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embeddedFontLst>
    <p:embeddedFont>
      <p:font typeface="Architects Daughter"/>
      <p:regular r:id="rId22"/>
    </p:embeddedFont>
    <p:embeddedFont>
      <p:font typeface="Catamaran"/>
      <p:regular r:id="rId23"/>
      <p:bold r:id="rId24"/>
    </p:embeddedFont>
    <p:embeddedFont>
      <p:font typeface="Nunito"/>
      <p:regular r:id="rId25"/>
      <p:bold r:id="rId26"/>
      <p:italic r:id="rId27"/>
      <p:boldItalic r:id="rId28"/>
    </p:embeddedFont>
    <p:embeddedFont>
      <p:font typeface="Laila"/>
      <p:regular r:id="rId29"/>
      <p:bold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ArchitectsDaughter-regular.fntdata"/><Relationship Id="rId21" Type="http://schemas.openxmlformats.org/officeDocument/2006/relationships/slide" Target="slides/slide16.xml"/><Relationship Id="rId24" Type="http://schemas.openxmlformats.org/officeDocument/2006/relationships/font" Target="fonts/Catamaran-bold.fntdata"/><Relationship Id="rId23" Type="http://schemas.openxmlformats.org/officeDocument/2006/relationships/font" Target="fonts/Catamaran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Nunito-bold.fntdata"/><Relationship Id="rId25" Type="http://schemas.openxmlformats.org/officeDocument/2006/relationships/font" Target="fonts/Nunito-regular.fntdata"/><Relationship Id="rId28" Type="http://schemas.openxmlformats.org/officeDocument/2006/relationships/font" Target="fonts/Nunito-boldItalic.fntdata"/><Relationship Id="rId27" Type="http://schemas.openxmlformats.org/officeDocument/2006/relationships/font" Target="fonts/Nunit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aila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schemas.openxmlformats.org/officeDocument/2006/relationships/font" Target="fonts/Laila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d1e349ba88_1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g2d1e349ba88_1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d1e349ba88_1_2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g2d1e349ba88_1_29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d1e349ba88_1_3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g2d1e349ba88_1_30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d1e349ba88_1_3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g2d1e349ba88_1_3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d1e349ba88_1_3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g2d1e349ba88_1_3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d1e349ba88_1_3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g2d1e349ba88_1_35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2d1e349ba88_1_3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g2d1e349ba88_1_36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2d1e349ba88_1_4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g2d1e349ba88_1_4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d1e349ba88_1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g2d1e349ba88_1_9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d1e349ba88_1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g2d1e349ba88_1_10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d1e349ba88_1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g2d1e349ba88_1_1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d1e349ba88_1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g2d1e349ba88_1_16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d1e349ba88_1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g2d1e349ba88_1_19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d1e349ba88_1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g2d1e349ba88_1_2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d1e349ba88_1_2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g2d1e349ba88_1_26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d1e349ba88_1_2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g2d1e349ba88_1_28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7.png"/><Relationship Id="rId4" Type="http://schemas.openxmlformats.org/officeDocument/2006/relationships/image" Target="../media/image76.png"/><Relationship Id="rId5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5.png"/><Relationship Id="rId4" Type="http://schemas.openxmlformats.org/officeDocument/2006/relationships/image" Target="../media/image9.png"/><Relationship Id="rId5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g"/><Relationship Id="rId3" Type="http://schemas.openxmlformats.org/officeDocument/2006/relationships/image" Target="../media/image16.png"/><Relationship Id="rId4" Type="http://schemas.openxmlformats.org/officeDocument/2006/relationships/image" Target="../media/image14.png"/><Relationship Id="rId5" Type="http://schemas.openxmlformats.org/officeDocument/2006/relationships/image" Target="../media/image10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 rot="-5400000">
            <a:off x="5167243" y="-606094"/>
            <a:ext cx="6212684" cy="6355687"/>
          </a:xfrm>
          <a:custGeom>
            <a:rect b="b" l="l" r="r" t="t"/>
            <a:pathLst>
              <a:path extrusionOk="0" h="12711374" w="12425368">
                <a:moveTo>
                  <a:pt x="0" y="0"/>
                </a:moveTo>
                <a:lnTo>
                  <a:pt x="12425368" y="0"/>
                </a:lnTo>
                <a:lnTo>
                  <a:pt x="12425368" y="12711374"/>
                </a:lnTo>
                <a:lnTo>
                  <a:pt x="0" y="127113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" name="Google Shape;12;p2"/>
          <p:cNvSpPr/>
          <p:nvPr/>
        </p:nvSpPr>
        <p:spPr>
          <a:xfrm rot="5831774">
            <a:off x="-2140673" y="166275"/>
            <a:ext cx="6199390" cy="6342087"/>
          </a:xfrm>
          <a:custGeom>
            <a:rect b="b" l="l" r="r" t="t"/>
            <a:pathLst>
              <a:path extrusionOk="0" h="12711374" w="12425368">
                <a:moveTo>
                  <a:pt x="0" y="0"/>
                </a:moveTo>
                <a:lnTo>
                  <a:pt x="12425367" y="0"/>
                </a:lnTo>
                <a:lnTo>
                  <a:pt x="12425367" y="12711373"/>
                </a:lnTo>
                <a:lnTo>
                  <a:pt x="0" y="127113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" name="Google Shape;13;p2"/>
          <p:cNvSpPr txBox="1"/>
          <p:nvPr>
            <p:ph type="ctrTitle"/>
          </p:nvPr>
        </p:nvSpPr>
        <p:spPr>
          <a:xfrm>
            <a:off x="943950" y="1224794"/>
            <a:ext cx="72561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311700" y="3314344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430485" y="-337350"/>
            <a:ext cx="2779025" cy="2057400"/>
          </a:xfrm>
          <a:custGeom>
            <a:rect b="b" l="l" r="r" t="t"/>
            <a:pathLst>
              <a:path extrusionOk="0" h="4114800" w="5558051">
                <a:moveTo>
                  <a:pt x="0" y="0"/>
                </a:moveTo>
                <a:lnTo>
                  <a:pt x="5558051" y="0"/>
                </a:lnTo>
                <a:lnTo>
                  <a:pt x="55580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4637775" y="2150850"/>
            <a:ext cx="4194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" name="Google Shape;20;p3"/>
          <p:cNvSpPr/>
          <p:nvPr/>
        </p:nvSpPr>
        <p:spPr>
          <a:xfrm rot="-1524850">
            <a:off x="-610396" y="1659036"/>
            <a:ext cx="5519424" cy="4836359"/>
          </a:xfrm>
          <a:custGeom>
            <a:rect b="b" l="l" r="r" t="t"/>
            <a:pathLst>
              <a:path extrusionOk="0" h="9653791" w="11017248">
                <a:moveTo>
                  <a:pt x="0" y="0"/>
                </a:moveTo>
                <a:lnTo>
                  <a:pt x="11017248" y="0"/>
                </a:lnTo>
                <a:lnTo>
                  <a:pt x="11017248" y="9653791"/>
                </a:lnTo>
                <a:lnTo>
                  <a:pt x="0" y="96537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-4419"/>
            </a:stretch>
          </a:blipFill>
          <a:ln>
            <a:noFill/>
          </a:ln>
        </p:spPr>
      </p:sp>
      <p:sp>
        <p:nvSpPr>
          <p:cNvPr id="21" name="Google Shape;21;p3"/>
          <p:cNvSpPr/>
          <p:nvPr/>
        </p:nvSpPr>
        <p:spPr>
          <a:xfrm flipH="1" rot="-5159750">
            <a:off x="-355890" y="3021825"/>
            <a:ext cx="2883608" cy="2110390"/>
          </a:xfrm>
          <a:custGeom>
            <a:rect b="b" l="l" r="r" t="t"/>
            <a:pathLst>
              <a:path extrusionOk="0" h="4210477" w="5753139">
                <a:moveTo>
                  <a:pt x="5753139" y="0"/>
                </a:moveTo>
                <a:lnTo>
                  <a:pt x="0" y="0"/>
                </a:lnTo>
                <a:lnTo>
                  <a:pt x="0" y="4210477"/>
                </a:lnTo>
                <a:lnTo>
                  <a:pt x="5753139" y="4210477"/>
                </a:lnTo>
                <a:lnTo>
                  <a:pt x="5753139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" name="Google Shape;22;p3"/>
          <p:cNvSpPr/>
          <p:nvPr/>
        </p:nvSpPr>
        <p:spPr>
          <a:xfrm>
            <a:off x="-1193901" y="-1069802"/>
            <a:ext cx="5637240" cy="6308553"/>
          </a:xfrm>
          <a:custGeom>
            <a:rect b="b" l="l" r="r" t="t"/>
            <a:pathLst>
              <a:path extrusionOk="0" h="12617105" w="11274480">
                <a:moveTo>
                  <a:pt x="0" y="0"/>
                </a:moveTo>
                <a:lnTo>
                  <a:pt x="11274480" y="0"/>
                </a:lnTo>
                <a:lnTo>
                  <a:pt x="11274480" y="12617105"/>
                </a:lnTo>
                <a:lnTo>
                  <a:pt x="0" y="126171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6099" l="-19818" r="-58387" t="0"/>
            </a:stretch>
          </a:blipFill>
          <a:ln>
            <a:noFill/>
          </a:ln>
        </p:spPr>
      </p:sp>
      <p:sp>
        <p:nvSpPr>
          <p:cNvPr id="23" name="Google Shape;23;p3"/>
          <p:cNvSpPr/>
          <p:nvPr/>
        </p:nvSpPr>
        <p:spPr>
          <a:xfrm flipH="1" rot="-9282763">
            <a:off x="5688485" y="-50629"/>
            <a:ext cx="4213654" cy="1908232"/>
          </a:xfrm>
          <a:custGeom>
            <a:rect b="b" l="l" r="r" t="t"/>
            <a:pathLst>
              <a:path extrusionOk="0" h="1449752" w="2801390">
                <a:moveTo>
                  <a:pt x="0" y="1449751"/>
                </a:moveTo>
                <a:lnTo>
                  <a:pt x="2801390" y="1449751"/>
                </a:lnTo>
                <a:lnTo>
                  <a:pt x="2801390" y="0"/>
                </a:lnTo>
                <a:lnTo>
                  <a:pt x="0" y="0"/>
                </a:lnTo>
                <a:lnTo>
                  <a:pt x="0" y="1449751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-1260496" y="1469948"/>
            <a:ext cx="7556145" cy="5415431"/>
          </a:xfrm>
          <a:custGeom>
            <a:rect b="b" l="l" r="r" t="t"/>
            <a:pathLst>
              <a:path extrusionOk="0" h="2321728" w="2931579">
                <a:moveTo>
                  <a:pt x="0" y="0"/>
                </a:moveTo>
                <a:lnTo>
                  <a:pt x="2931579" y="0"/>
                </a:lnTo>
                <a:lnTo>
                  <a:pt x="2931579" y="2321729"/>
                </a:lnTo>
                <a:lnTo>
                  <a:pt x="0" y="2321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-729" t="0"/>
            </a:stretch>
          </a:blipFill>
          <a:ln>
            <a:noFill/>
          </a:ln>
        </p:spPr>
      </p:sp>
      <p:sp>
        <p:nvSpPr>
          <p:cNvPr id="26" name="Google Shape;26;p4"/>
          <p:cNvSpPr/>
          <p:nvPr/>
        </p:nvSpPr>
        <p:spPr>
          <a:xfrm>
            <a:off x="3732520" y="-1875096"/>
            <a:ext cx="7152310" cy="5793373"/>
          </a:xfrm>
          <a:custGeom>
            <a:rect b="b" l="l" r="r" t="t"/>
            <a:pathLst>
              <a:path extrusionOk="0" h="1810429" w="2235097">
                <a:moveTo>
                  <a:pt x="0" y="0"/>
                </a:moveTo>
                <a:lnTo>
                  <a:pt x="2235097" y="0"/>
                </a:lnTo>
                <a:lnTo>
                  <a:pt x="2235097" y="1810429"/>
                </a:lnTo>
                <a:lnTo>
                  <a:pt x="0" y="18104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" name="Google Shape;2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" name="Google Shape;30;p4"/>
          <p:cNvSpPr/>
          <p:nvPr>
            <p:ph idx="2" type="pic"/>
          </p:nvPr>
        </p:nvSpPr>
        <p:spPr>
          <a:xfrm rot="136294">
            <a:off x="5880558" y="652556"/>
            <a:ext cx="2633970" cy="4136956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3810680" y="-11"/>
            <a:ext cx="7101930" cy="6826731"/>
          </a:xfrm>
          <a:custGeom>
            <a:rect b="b" l="l" r="r" t="t"/>
            <a:pathLst>
              <a:path extrusionOk="0" h="13653461" w="14203860">
                <a:moveTo>
                  <a:pt x="0" y="0"/>
                </a:moveTo>
                <a:lnTo>
                  <a:pt x="14203860" y="0"/>
                </a:lnTo>
                <a:lnTo>
                  <a:pt x="14203860" y="13653460"/>
                </a:lnTo>
                <a:lnTo>
                  <a:pt x="0" y="13653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" name="Google Shape;33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" name="Google Shape;37;p5"/>
          <p:cNvSpPr/>
          <p:nvPr/>
        </p:nvSpPr>
        <p:spPr>
          <a:xfrm flipH="1" rot="7287409">
            <a:off x="6176055" y="3337220"/>
            <a:ext cx="3506375" cy="2050083"/>
          </a:xfrm>
          <a:custGeom>
            <a:rect b="b" l="l" r="r" t="t"/>
            <a:pathLst>
              <a:path extrusionOk="0" h="4114800" w="7037779">
                <a:moveTo>
                  <a:pt x="7037779" y="0"/>
                </a:moveTo>
                <a:lnTo>
                  <a:pt x="0" y="0"/>
                </a:lnTo>
                <a:lnTo>
                  <a:pt x="0" y="4114800"/>
                </a:lnTo>
                <a:lnTo>
                  <a:pt x="7037779" y="4114800"/>
                </a:lnTo>
                <a:lnTo>
                  <a:pt x="7037779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" name="Google Shape;38;p5"/>
          <p:cNvSpPr/>
          <p:nvPr/>
        </p:nvSpPr>
        <p:spPr>
          <a:xfrm flipH="1" rot="-7216666">
            <a:off x="433919" y="3103544"/>
            <a:ext cx="2374376" cy="1860281"/>
          </a:xfrm>
          <a:custGeom>
            <a:rect b="b" l="l" r="r" t="t"/>
            <a:pathLst>
              <a:path extrusionOk="0" h="1797205" w="2455677">
                <a:moveTo>
                  <a:pt x="2455677" y="0"/>
                </a:moveTo>
                <a:lnTo>
                  <a:pt x="0" y="0"/>
                </a:lnTo>
                <a:lnTo>
                  <a:pt x="0" y="1797205"/>
                </a:lnTo>
                <a:lnTo>
                  <a:pt x="2455677" y="1797205"/>
                </a:lnTo>
                <a:lnTo>
                  <a:pt x="2455677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2" name="Google Shape;42;p6"/>
          <p:cNvSpPr/>
          <p:nvPr/>
        </p:nvSpPr>
        <p:spPr>
          <a:xfrm>
            <a:off x="5436045" y="-1281405"/>
            <a:ext cx="6257830" cy="6015339"/>
          </a:xfrm>
          <a:custGeom>
            <a:rect b="b" l="l" r="r" t="t"/>
            <a:pathLst>
              <a:path extrusionOk="0" h="2472904" w="2572592">
                <a:moveTo>
                  <a:pt x="0" y="0"/>
                </a:moveTo>
                <a:lnTo>
                  <a:pt x="2572592" y="0"/>
                </a:lnTo>
                <a:lnTo>
                  <a:pt x="2572592" y="2472904"/>
                </a:lnTo>
                <a:lnTo>
                  <a:pt x="0" y="24729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" name="Google Shape;43;p6"/>
          <p:cNvSpPr/>
          <p:nvPr/>
        </p:nvSpPr>
        <p:spPr>
          <a:xfrm>
            <a:off x="-2021161" y="2204764"/>
            <a:ext cx="5297180" cy="4290717"/>
          </a:xfrm>
          <a:custGeom>
            <a:rect b="b" l="l" r="r" t="t"/>
            <a:pathLst>
              <a:path extrusionOk="0" h="1810429" w="2235097">
                <a:moveTo>
                  <a:pt x="0" y="0"/>
                </a:moveTo>
                <a:lnTo>
                  <a:pt x="2235097" y="0"/>
                </a:lnTo>
                <a:lnTo>
                  <a:pt x="2235097" y="1810429"/>
                </a:lnTo>
                <a:lnTo>
                  <a:pt x="0" y="18104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" name="Google Shape;44;p6"/>
          <p:cNvSpPr/>
          <p:nvPr>
            <p:ph idx="2" type="pic"/>
          </p:nvPr>
        </p:nvSpPr>
        <p:spPr>
          <a:xfrm>
            <a:off x="459425" y="1697525"/>
            <a:ext cx="2603400" cy="2603400"/>
          </a:xfrm>
          <a:prstGeom prst="ellipse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" name="Google Shape;45;p6"/>
          <p:cNvSpPr/>
          <p:nvPr>
            <p:ph idx="3" type="pic"/>
          </p:nvPr>
        </p:nvSpPr>
        <p:spPr>
          <a:xfrm>
            <a:off x="3270288" y="1697525"/>
            <a:ext cx="2603400" cy="2603400"/>
          </a:xfrm>
          <a:prstGeom prst="ellipse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" name="Google Shape;46;p6"/>
          <p:cNvSpPr/>
          <p:nvPr>
            <p:ph idx="4" type="pic"/>
          </p:nvPr>
        </p:nvSpPr>
        <p:spPr>
          <a:xfrm>
            <a:off x="6081150" y="1697525"/>
            <a:ext cx="2603400" cy="2603400"/>
          </a:xfrm>
          <a:prstGeom prst="ellipse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" name="Google Shape;47;p6"/>
          <p:cNvSpPr/>
          <p:nvPr/>
        </p:nvSpPr>
        <p:spPr>
          <a:xfrm rot="10800000">
            <a:off x="6478047" y="3313994"/>
            <a:ext cx="3544291" cy="2072251"/>
          </a:xfrm>
          <a:custGeom>
            <a:rect b="b" l="l" r="r" t="t"/>
            <a:pathLst>
              <a:path extrusionOk="0" h="1644644" w="2812929">
                <a:moveTo>
                  <a:pt x="2812929" y="0"/>
                </a:moveTo>
                <a:lnTo>
                  <a:pt x="0" y="0"/>
                </a:lnTo>
                <a:lnTo>
                  <a:pt x="0" y="1644645"/>
                </a:lnTo>
                <a:lnTo>
                  <a:pt x="2812929" y="1644645"/>
                </a:lnTo>
                <a:lnTo>
                  <a:pt x="2812929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" name="Google Shape;48;p6"/>
          <p:cNvSpPr/>
          <p:nvPr/>
        </p:nvSpPr>
        <p:spPr>
          <a:xfrm rot="3851291">
            <a:off x="-860669" y="3397559"/>
            <a:ext cx="3355674" cy="2484310"/>
          </a:xfrm>
          <a:custGeom>
            <a:rect b="b" l="l" r="r" t="t"/>
            <a:pathLst>
              <a:path extrusionOk="0" h="1825672" w="2466020">
                <a:moveTo>
                  <a:pt x="0" y="0"/>
                </a:moveTo>
                <a:lnTo>
                  <a:pt x="2466020" y="0"/>
                </a:lnTo>
                <a:lnTo>
                  <a:pt x="2466020" y="1825672"/>
                </a:lnTo>
                <a:lnTo>
                  <a:pt x="0" y="18256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/>
          <p:nvPr/>
        </p:nvSpPr>
        <p:spPr>
          <a:xfrm rot="-1527801">
            <a:off x="-788125" y="457499"/>
            <a:ext cx="7047003" cy="6736244"/>
          </a:xfrm>
          <a:custGeom>
            <a:rect b="b" l="l" r="r" t="t"/>
            <a:pathLst>
              <a:path extrusionOk="0" h="9653791" w="11017248">
                <a:moveTo>
                  <a:pt x="0" y="0"/>
                </a:moveTo>
                <a:lnTo>
                  <a:pt x="11017248" y="0"/>
                </a:lnTo>
                <a:lnTo>
                  <a:pt x="11017248" y="9653791"/>
                </a:lnTo>
                <a:lnTo>
                  <a:pt x="0" y="96537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-4419"/>
            </a:stretch>
          </a:blipFill>
          <a:ln>
            <a:noFill/>
          </a:ln>
        </p:spPr>
      </p:sp>
      <p:sp>
        <p:nvSpPr>
          <p:cNvPr id="51" name="Google Shape;51;p7"/>
          <p:cNvSpPr/>
          <p:nvPr/>
        </p:nvSpPr>
        <p:spPr>
          <a:xfrm>
            <a:off x="5195843" y="-2559260"/>
            <a:ext cx="7101930" cy="6826731"/>
          </a:xfrm>
          <a:custGeom>
            <a:rect b="b" l="l" r="r" t="t"/>
            <a:pathLst>
              <a:path extrusionOk="0" h="13653461" w="14203860">
                <a:moveTo>
                  <a:pt x="0" y="0"/>
                </a:moveTo>
                <a:lnTo>
                  <a:pt x="14203860" y="0"/>
                </a:lnTo>
                <a:lnTo>
                  <a:pt x="14203860" y="13653460"/>
                </a:lnTo>
                <a:lnTo>
                  <a:pt x="0" y="13653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" name="Google Shape;52;p7"/>
          <p:cNvSpPr/>
          <p:nvPr/>
        </p:nvSpPr>
        <p:spPr>
          <a:xfrm>
            <a:off x="6818401" y="-1223398"/>
            <a:ext cx="3615449" cy="6469060"/>
          </a:xfrm>
          <a:custGeom>
            <a:rect b="b" l="l" r="r" t="t"/>
            <a:pathLst>
              <a:path extrusionOk="0" h="12938119" w="7230899">
                <a:moveTo>
                  <a:pt x="0" y="0"/>
                </a:moveTo>
                <a:lnTo>
                  <a:pt x="7230899" y="0"/>
                </a:lnTo>
                <a:lnTo>
                  <a:pt x="7230899" y="12938119"/>
                </a:lnTo>
                <a:lnTo>
                  <a:pt x="0" y="129381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-19209" t="0"/>
            </a:stretch>
          </a:blipFill>
          <a:ln>
            <a:noFill/>
          </a:ln>
        </p:spPr>
      </p:sp>
      <p:sp>
        <p:nvSpPr>
          <p:cNvPr id="53" name="Google Shape;53;p7"/>
          <p:cNvSpPr txBox="1"/>
          <p:nvPr>
            <p:ph type="title"/>
          </p:nvPr>
        </p:nvSpPr>
        <p:spPr>
          <a:xfrm>
            <a:off x="1978200" y="450150"/>
            <a:ext cx="51876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9219" l="0" r="0" t="-9219"/>
            </a:stretch>
          </a:blipFill>
          <a:ln>
            <a:noFill/>
          </a:ln>
        </p:spPr>
      </p:sp>
      <p:sp>
        <p:nvSpPr>
          <p:cNvPr id="57" name="Google Shape;57;p8"/>
          <p:cNvSpPr/>
          <p:nvPr/>
        </p:nvSpPr>
        <p:spPr>
          <a:xfrm>
            <a:off x="-1426372" y="-1035052"/>
            <a:ext cx="5023408" cy="4483393"/>
          </a:xfrm>
          <a:custGeom>
            <a:rect b="b" l="l" r="r" t="t"/>
            <a:pathLst>
              <a:path extrusionOk="0" h="2580370" w="2891170">
                <a:moveTo>
                  <a:pt x="0" y="0"/>
                </a:moveTo>
                <a:lnTo>
                  <a:pt x="2891170" y="0"/>
                </a:lnTo>
                <a:lnTo>
                  <a:pt x="2891170" y="2580369"/>
                </a:lnTo>
                <a:lnTo>
                  <a:pt x="0" y="25803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" name="Google Shape;58;p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8"/>
          <p:cNvSpPr txBox="1"/>
          <p:nvPr>
            <p:ph type="title"/>
          </p:nvPr>
        </p:nvSpPr>
        <p:spPr>
          <a:xfrm>
            <a:off x="265500" y="145542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0" name="Google Shape;60;p8"/>
          <p:cNvSpPr txBox="1"/>
          <p:nvPr>
            <p:ph idx="1" type="subTitle"/>
          </p:nvPr>
        </p:nvSpPr>
        <p:spPr>
          <a:xfrm>
            <a:off x="596550" y="3025325"/>
            <a:ext cx="33831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1" name="Google Shape;61;p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2" name="Google Shape;62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3" name="Google Shape;63;p8"/>
          <p:cNvSpPr/>
          <p:nvPr/>
        </p:nvSpPr>
        <p:spPr>
          <a:xfrm flipH="1" rot="10800000">
            <a:off x="7558070" y="-851116"/>
            <a:ext cx="3229656" cy="3266402"/>
          </a:xfrm>
          <a:custGeom>
            <a:rect b="b" l="l" r="r" t="t"/>
            <a:pathLst>
              <a:path extrusionOk="0" h="2124489" w="2100589">
                <a:moveTo>
                  <a:pt x="0" y="2124489"/>
                </a:moveTo>
                <a:lnTo>
                  <a:pt x="2100589" y="2124489"/>
                </a:lnTo>
                <a:lnTo>
                  <a:pt x="2100589" y="0"/>
                </a:lnTo>
                <a:lnTo>
                  <a:pt x="0" y="0"/>
                </a:lnTo>
                <a:lnTo>
                  <a:pt x="0" y="2124489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" name="Google Shape;64;p8"/>
          <p:cNvSpPr/>
          <p:nvPr/>
        </p:nvSpPr>
        <p:spPr>
          <a:xfrm flipH="1" rot="10075309">
            <a:off x="2503013" y="3815435"/>
            <a:ext cx="3704774" cy="1854907"/>
          </a:xfrm>
          <a:custGeom>
            <a:rect b="b" l="l" r="r" t="t"/>
            <a:pathLst>
              <a:path extrusionOk="0" h="1537157" w="3070137">
                <a:moveTo>
                  <a:pt x="0" y="0"/>
                </a:moveTo>
                <a:lnTo>
                  <a:pt x="3070137" y="0"/>
                </a:lnTo>
                <a:lnTo>
                  <a:pt x="3070137" y="1537157"/>
                </a:lnTo>
                <a:lnTo>
                  <a:pt x="0" y="15371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9219" l="0" r="0" t="-9219"/>
            </a:stretch>
          </a:blipFill>
          <a:ln>
            <a:noFill/>
          </a:ln>
        </p:spPr>
      </p:sp>
      <p:sp>
        <p:nvSpPr>
          <p:cNvPr id="67" name="Google Shape;67;p9"/>
          <p:cNvSpPr/>
          <p:nvPr>
            <p:ph idx="2" type="pic"/>
          </p:nvPr>
        </p:nvSpPr>
        <p:spPr>
          <a:xfrm>
            <a:off x="349210" y="341240"/>
            <a:ext cx="8445600" cy="44610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" name="Google Shape;6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" name="Google Shape;71;p10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9219" l="0" r="0" t="-9219"/>
            </a:stretch>
          </a:blipFill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7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9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">
              <a:alphaModFix/>
            </a:blip>
            <a:stretch>
              <a:fillRect b="-9219" l="0" r="0" t="-9219"/>
            </a:stretch>
          </a:blipFill>
          <a:ln>
            <a:noFill/>
          </a:ln>
        </p:spPr>
      </p:sp>
      <p:sp>
        <p:nvSpPr>
          <p:cNvPr id="7" name="Google Shape;7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ila"/>
              <a:buNone/>
              <a:defRPr b="1" sz="2800">
                <a:solidFill>
                  <a:schemeClr val="dk1"/>
                </a:solidFill>
                <a:latin typeface="Laila"/>
                <a:ea typeface="Laila"/>
                <a:cs typeface="Laila"/>
                <a:sym typeface="Lail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ila"/>
              <a:buChar char="●"/>
              <a:defRPr b="1" sz="1800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chitects Daughter"/>
              <a:buChar char="○"/>
              <a:defRPr>
                <a:solidFill>
                  <a:schemeClr val="dk2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ila"/>
              <a:buChar char="■"/>
              <a:defRPr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ila"/>
              <a:buChar char="●"/>
              <a:defRPr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ila"/>
              <a:buChar char="○"/>
              <a:defRPr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ila"/>
              <a:buChar char="■"/>
              <a:defRPr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ila"/>
              <a:buChar char="●"/>
              <a:defRPr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ila"/>
              <a:buChar char="○"/>
              <a:defRPr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ila"/>
              <a:buChar char="■"/>
              <a:defRPr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1.jpg"/><Relationship Id="rId4" Type="http://schemas.openxmlformats.org/officeDocument/2006/relationships/image" Target="../media/image11.png"/><Relationship Id="rId5" Type="http://schemas.openxmlformats.org/officeDocument/2006/relationships/image" Target="../media/image21.png"/><Relationship Id="rId6" Type="http://schemas.openxmlformats.org/officeDocument/2006/relationships/image" Target="../media/image19.png"/><Relationship Id="rId7" Type="http://schemas.openxmlformats.org/officeDocument/2006/relationships/image" Target="../media/image2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jpg"/><Relationship Id="rId4" Type="http://schemas.openxmlformats.org/officeDocument/2006/relationships/image" Target="../media/image16.png"/><Relationship Id="rId5" Type="http://schemas.openxmlformats.org/officeDocument/2006/relationships/image" Target="../media/image44.png"/><Relationship Id="rId6" Type="http://schemas.openxmlformats.org/officeDocument/2006/relationships/image" Target="../media/image7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jpg"/><Relationship Id="rId4" Type="http://schemas.openxmlformats.org/officeDocument/2006/relationships/image" Target="../media/image51.png"/><Relationship Id="rId5" Type="http://schemas.openxmlformats.org/officeDocument/2006/relationships/image" Target="../media/image74.png"/><Relationship Id="rId6" Type="http://schemas.openxmlformats.org/officeDocument/2006/relationships/image" Target="../media/image70.png"/><Relationship Id="rId7" Type="http://schemas.openxmlformats.org/officeDocument/2006/relationships/image" Target="../media/image7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jpg"/><Relationship Id="rId4" Type="http://schemas.openxmlformats.org/officeDocument/2006/relationships/image" Target="../media/image14.png"/><Relationship Id="rId9" Type="http://schemas.openxmlformats.org/officeDocument/2006/relationships/image" Target="../media/image62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66.png"/><Relationship Id="rId8" Type="http://schemas.openxmlformats.org/officeDocument/2006/relationships/image" Target="../media/image5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jpg"/><Relationship Id="rId4" Type="http://schemas.openxmlformats.org/officeDocument/2006/relationships/image" Target="../media/image61.png"/><Relationship Id="rId5" Type="http://schemas.openxmlformats.org/officeDocument/2006/relationships/image" Target="../media/image69.png"/><Relationship Id="rId6" Type="http://schemas.openxmlformats.org/officeDocument/2006/relationships/image" Target="../media/image80.png"/><Relationship Id="rId7" Type="http://schemas.openxmlformats.org/officeDocument/2006/relationships/image" Target="../media/image1.png"/><Relationship Id="rId8" Type="http://schemas.openxmlformats.org/officeDocument/2006/relationships/image" Target="../media/image6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jpg"/><Relationship Id="rId4" Type="http://schemas.openxmlformats.org/officeDocument/2006/relationships/image" Target="../media/image68.png"/><Relationship Id="rId5" Type="http://schemas.openxmlformats.org/officeDocument/2006/relationships/image" Target="../media/image15.png"/><Relationship Id="rId6" Type="http://schemas.openxmlformats.org/officeDocument/2006/relationships/image" Target="../media/image7.png"/><Relationship Id="rId7" Type="http://schemas.openxmlformats.org/officeDocument/2006/relationships/image" Target="../media/image76.png"/></Relationships>
</file>

<file path=ppt/slides/_rels/slide15.xml.rels><?xml version="1.0" encoding="UTF-8" standalone="yes"?><Relationships xmlns="http://schemas.openxmlformats.org/package/2006/relationships"><Relationship Id="rId11" Type="http://schemas.openxmlformats.org/officeDocument/2006/relationships/image" Target="../media/image1.png"/><Relationship Id="rId10" Type="http://schemas.openxmlformats.org/officeDocument/2006/relationships/image" Target="../media/image8.png"/><Relationship Id="rId13" Type="http://schemas.openxmlformats.org/officeDocument/2006/relationships/image" Target="../media/image9.png"/><Relationship Id="rId12" Type="http://schemas.openxmlformats.org/officeDocument/2006/relationships/image" Target="../media/image67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jpg"/><Relationship Id="rId4" Type="http://schemas.openxmlformats.org/officeDocument/2006/relationships/image" Target="../media/image64.png"/><Relationship Id="rId9" Type="http://schemas.openxmlformats.org/officeDocument/2006/relationships/image" Target="../media/image3.png"/><Relationship Id="rId15" Type="http://schemas.openxmlformats.org/officeDocument/2006/relationships/image" Target="../media/image2.png"/><Relationship Id="rId14" Type="http://schemas.openxmlformats.org/officeDocument/2006/relationships/image" Target="../media/image10.png"/><Relationship Id="rId5" Type="http://schemas.openxmlformats.org/officeDocument/2006/relationships/image" Target="../media/image14.png"/><Relationship Id="rId6" Type="http://schemas.openxmlformats.org/officeDocument/2006/relationships/image" Target="../media/image11.png"/><Relationship Id="rId7" Type="http://schemas.openxmlformats.org/officeDocument/2006/relationships/image" Target="../media/image5.png"/><Relationship Id="rId8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jpg"/><Relationship Id="rId4" Type="http://schemas.openxmlformats.org/officeDocument/2006/relationships/image" Target="../media/image65.png"/><Relationship Id="rId5" Type="http://schemas.openxmlformats.org/officeDocument/2006/relationships/image" Target="../media/image51.png"/><Relationship Id="rId6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jpg"/><Relationship Id="rId4" Type="http://schemas.openxmlformats.org/officeDocument/2006/relationships/image" Target="../media/image14.png"/><Relationship Id="rId5" Type="http://schemas.openxmlformats.org/officeDocument/2006/relationships/image" Target="../media/image1.png"/><Relationship Id="rId6" Type="http://schemas.openxmlformats.org/officeDocument/2006/relationships/image" Target="../media/image7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jpg"/><Relationship Id="rId4" Type="http://schemas.openxmlformats.org/officeDocument/2006/relationships/image" Target="../media/image5.png"/><Relationship Id="rId10" Type="http://schemas.openxmlformats.org/officeDocument/2006/relationships/image" Target="../media/image39.png"/><Relationship Id="rId9" Type="http://schemas.openxmlformats.org/officeDocument/2006/relationships/image" Target="../media/image37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9.png"/><Relationship Id="rId8" Type="http://schemas.openxmlformats.org/officeDocument/2006/relationships/image" Target="../media/image3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jpg"/><Relationship Id="rId4" Type="http://schemas.openxmlformats.org/officeDocument/2006/relationships/image" Target="../media/image11.png"/><Relationship Id="rId5" Type="http://schemas.openxmlformats.org/officeDocument/2006/relationships/image" Target="../media/image6.png"/><Relationship Id="rId6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jpg"/><Relationship Id="rId4" Type="http://schemas.openxmlformats.org/officeDocument/2006/relationships/image" Target="../media/image51.png"/><Relationship Id="rId5" Type="http://schemas.openxmlformats.org/officeDocument/2006/relationships/image" Target="../media/image45.png"/><Relationship Id="rId6" Type="http://schemas.openxmlformats.org/officeDocument/2006/relationships/image" Target="../media/image8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jpg"/><Relationship Id="rId4" Type="http://schemas.openxmlformats.org/officeDocument/2006/relationships/image" Target="../media/image13.png"/><Relationship Id="rId5" Type="http://schemas.openxmlformats.org/officeDocument/2006/relationships/image" Target="../media/image1.png"/><Relationship Id="rId6" Type="http://schemas.openxmlformats.org/officeDocument/2006/relationships/image" Target="../media/image5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jpg"/><Relationship Id="rId4" Type="http://schemas.openxmlformats.org/officeDocument/2006/relationships/image" Target="../media/image16.png"/><Relationship Id="rId5" Type="http://schemas.openxmlformats.org/officeDocument/2006/relationships/image" Target="../media/image44.png"/><Relationship Id="rId6" Type="http://schemas.openxmlformats.org/officeDocument/2006/relationships/image" Target="../media/image5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jpg"/><Relationship Id="rId4" Type="http://schemas.openxmlformats.org/officeDocument/2006/relationships/image" Target="../media/image5.png"/><Relationship Id="rId5" Type="http://schemas.openxmlformats.org/officeDocument/2006/relationships/image" Target="../media/image79.png"/><Relationship Id="rId6" Type="http://schemas.openxmlformats.org/officeDocument/2006/relationships/image" Target="../media/image4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jpg"/><Relationship Id="rId4" Type="http://schemas.openxmlformats.org/officeDocument/2006/relationships/image" Target="../media/image14.png"/><Relationship Id="rId5" Type="http://schemas.openxmlformats.org/officeDocument/2006/relationships/image" Target="../media/image46.png"/><Relationship Id="rId6" Type="http://schemas.openxmlformats.org/officeDocument/2006/relationships/image" Target="../media/image21.png"/><Relationship Id="rId7" Type="http://schemas.openxmlformats.org/officeDocument/2006/relationships/image" Target="../media/image7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1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sp>
        <p:nvSpPr>
          <p:cNvPr id="77" name="Google Shape;77;p11"/>
          <p:cNvSpPr/>
          <p:nvPr/>
        </p:nvSpPr>
        <p:spPr>
          <a:xfrm flipH="1" rot="8466848">
            <a:off x="-656625" y="1460445"/>
            <a:ext cx="6709213" cy="6449231"/>
          </a:xfrm>
          <a:custGeom>
            <a:rect b="b" l="l" r="r" t="t"/>
            <a:pathLst>
              <a:path extrusionOk="0" h="12898461" w="13418425">
                <a:moveTo>
                  <a:pt x="13418425" y="0"/>
                </a:moveTo>
                <a:lnTo>
                  <a:pt x="0" y="0"/>
                </a:lnTo>
                <a:lnTo>
                  <a:pt x="0" y="12898461"/>
                </a:lnTo>
                <a:lnTo>
                  <a:pt x="13418425" y="12898461"/>
                </a:lnTo>
                <a:lnTo>
                  <a:pt x="13418425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78" name="Google Shape;78;p11"/>
          <p:cNvGrpSpPr/>
          <p:nvPr/>
        </p:nvGrpSpPr>
        <p:grpSpPr>
          <a:xfrm>
            <a:off x="5020445" y="248122"/>
            <a:ext cx="2641854" cy="691207"/>
            <a:chOff x="0" y="-38100"/>
            <a:chExt cx="1306544" cy="341841"/>
          </a:xfrm>
        </p:grpSpPr>
        <p:sp>
          <p:nvSpPr>
            <p:cNvPr id="79" name="Google Shape;79;p11"/>
            <p:cNvSpPr/>
            <p:nvPr/>
          </p:nvSpPr>
          <p:spPr>
            <a:xfrm>
              <a:off x="0" y="0"/>
              <a:ext cx="1306544" cy="303741"/>
            </a:xfrm>
            <a:custGeom>
              <a:rect b="b" l="l" r="r" t="t"/>
              <a:pathLst>
                <a:path extrusionOk="0" h="303741" w="1306544">
                  <a:moveTo>
                    <a:pt x="65936" y="0"/>
                  </a:moveTo>
                  <a:lnTo>
                    <a:pt x="1240608" y="0"/>
                  </a:lnTo>
                  <a:cubicBezTo>
                    <a:pt x="1277023" y="0"/>
                    <a:pt x="1306544" y="29521"/>
                    <a:pt x="1306544" y="65936"/>
                  </a:cubicBezTo>
                  <a:lnTo>
                    <a:pt x="1306544" y="237805"/>
                  </a:lnTo>
                  <a:cubicBezTo>
                    <a:pt x="1306544" y="255292"/>
                    <a:pt x="1299597" y="272063"/>
                    <a:pt x="1287232" y="284428"/>
                  </a:cubicBezTo>
                  <a:cubicBezTo>
                    <a:pt x="1274866" y="296794"/>
                    <a:pt x="1258095" y="303741"/>
                    <a:pt x="1240608" y="303741"/>
                  </a:cubicBezTo>
                  <a:lnTo>
                    <a:pt x="65936" y="303741"/>
                  </a:lnTo>
                  <a:cubicBezTo>
                    <a:pt x="48449" y="303741"/>
                    <a:pt x="31678" y="296794"/>
                    <a:pt x="19312" y="284428"/>
                  </a:cubicBezTo>
                  <a:cubicBezTo>
                    <a:pt x="6947" y="272063"/>
                    <a:pt x="0" y="255292"/>
                    <a:pt x="0" y="237805"/>
                  </a:cubicBezTo>
                  <a:lnTo>
                    <a:pt x="0" y="65936"/>
                  </a:lnTo>
                  <a:cubicBezTo>
                    <a:pt x="0" y="48449"/>
                    <a:pt x="6947" y="31678"/>
                    <a:pt x="19312" y="19312"/>
                  </a:cubicBezTo>
                  <a:cubicBezTo>
                    <a:pt x="31678" y="6947"/>
                    <a:pt x="48449" y="0"/>
                    <a:pt x="65936" y="0"/>
                  </a:cubicBezTo>
                  <a:close/>
                </a:path>
              </a:pathLst>
            </a:custGeom>
            <a:solidFill>
              <a:srgbClr val="F9D56E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11"/>
            <p:cNvSpPr txBox="1"/>
            <p:nvPr/>
          </p:nvSpPr>
          <p:spPr>
            <a:xfrm>
              <a:off x="0" y="-38100"/>
              <a:ext cx="1306544" cy="3418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1" name="Google Shape;81;p11"/>
          <p:cNvSpPr/>
          <p:nvPr/>
        </p:nvSpPr>
        <p:spPr>
          <a:xfrm>
            <a:off x="-1984888" y="-1381855"/>
            <a:ext cx="7101930" cy="6826730"/>
          </a:xfrm>
          <a:custGeom>
            <a:rect b="b" l="l" r="r" t="t"/>
            <a:pathLst>
              <a:path extrusionOk="0" h="13653461" w="14203860">
                <a:moveTo>
                  <a:pt x="0" y="0"/>
                </a:moveTo>
                <a:lnTo>
                  <a:pt x="14203860" y="0"/>
                </a:lnTo>
                <a:lnTo>
                  <a:pt x="14203860" y="13653461"/>
                </a:lnTo>
                <a:lnTo>
                  <a:pt x="0" y="136534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2" name="Google Shape;82;p11"/>
          <p:cNvSpPr/>
          <p:nvPr/>
        </p:nvSpPr>
        <p:spPr>
          <a:xfrm>
            <a:off x="7285845" y="-4254980"/>
            <a:ext cx="7101930" cy="6826730"/>
          </a:xfrm>
          <a:custGeom>
            <a:rect b="b" l="l" r="r" t="t"/>
            <a:pathLst>
              <a:path extrusionOk="0" h="13653461" w="14203860">
                <a:moveTo>
                  <a:pt x="0" y="0"/>
                </a:moveTo>
                <a:lnTo>
                  <a:pt x="14203860" y="0"/>
                </a:lnTo>
                <a:lnTo>
                  <a:pt x="14203860" y="13653461"/>
                </a:lnTo>
                <a:lnTo>
                  <a:pt x="0" y="136534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3" name="Google Shape;83;p11"/>
          <p:cNvSpPr/>
          <p:nvPr/>
        </p:nvSpPr>
        <p:spPr>
          <a:xfrm>
            <a:off x="7495309" y="607445"/>
            <a:ext cx="7101930" cy="6826730"/>
          </a:xfrm>
          <a:custGeom>
            <a:rect b="b" l="l" r="r" t="t"/>
            <a:pathLst>
              <a:path extrusionOk="0" h="13653461" w="14203860">
                <a:moveTo>
                  <a:pt x="0" y="0"/>
                </a:moveTo>
                <a:lnTo>
                  <a:pt x="14203861" y="0"/>
                </a:lnTo>
                <a:lnTo>
                  <a:pt x="14203861" y="13653461"/>
                </a:lnTo>
                <a:lnTo>
                  <a:pt x="0" y="136534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4" name="Google Shape;84;p11"/>
          <p:cNvSpPr/>
          <p:nvPr/>
        </p:nvSpPr>
        <p:spPr>
          <a:xfrm flipH="1" rot="-1912795">
            <a:off x="-705331" y="211356"/>
            <a:ext cx="3446428" cy="2522293"/>
          </a:xfrm>
          <a:custGeom>
            <a:rect b="b" l="l" r="r" t="t"/>
            <a:pathLst>
              <a:path extrusionOk="0" h="5044587" w="6892856">
                <a:moveTo>
                  <a:pt x="6892856" y="0"/>
                </a:moveTo>
                <a:lnTo>
                  <a:pt x="0" y="0"/>
                </a:lnTo>
                <a:lnTo>
                  <a:pt x="0" y="5044587"/>
                </a:lnTo>
                <a:lnTo>
                  <a:pt x="6892856" y="5044587"/>
                </a:lnTo>
                <a:lnTo>
                  <a:pt x="6892856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5" name="Google Shape;85;p11"/>
          <p:cNvSpPr/>
          <p:nvPr/>
        </p:nvSpPr>
        <p:spPr>
          <a:xfrm rot="4714356">
            <a:off x="1829900" y="1886936"/>
            <a:ext cx="3211313" cy="2350223"/>
          </a:xfrm>
          <a:custGeom>
            <a:rect b="b" l="l" r="r" t="t"/>
            <a:pathLst>
              <a:path extrusionOk="0" h="4700445" w="6422625">
                <a:moveTo>
                  <a:pt x="0" y="0"/>
                </a:moveTo>
                <a:lnTo>
                  <a:pt x="6422624" y="0"/>
                </a:lnTo>
                <a:lnTo>
                  <a:pt x="6422624" y="4700444"/>
                </a:lnTo>
                <a:lnTo>
                  <a:pt x="0" y="47004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6" name="Google Shape;86;p11"/>
          <p:cNvSpPr/>
          <p:nvPr/>
        </p:nvSpPr>
        <p:spPr>
          <a:xfrm flipH="1">
            <a:off x="285726" y="232017"/>
            <a:ext cx="3995731" cy="4959986"/>
          </a:xfrm>
          <a:custGeom>
            <a:rect b="b" l="l" r="r" t="t"/>
            <a:pathLst>
              <a:path extrusionOk="0" h="9919972" w="7991462">
                <a:moveTo>
                  <a:pt x="7991462" y="0"/>
                </a:moveTo>
                <a:lnTo>
                  <a:pt x="0" y="0"/>
                </a:lnTo>
                <a:lnTo>
                  <a:pt x="0" y="9919972"/>
                </a:lnTo>
                <a:lnTo>
                  <a:pt x="7991462" y="9919972"/>
                </a:lnTo>
                <a:lnTo>
                  <a:pt x="7991462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-11064" t="-34042"/>
            </a:stretch>
          </a:blipFill>
          <a:ln>
            <a:noFill/>
          </a:ln>
        </p:spPr>
      </p:sp>
      <p:sp>
        <p:nvSpPr>
          <p:cNvPr id="87" name="Google Shape;87;p11"/>
          <p:cNvSpPr txBox="1"/>
          <p:nvPr/>
        </p:nvSpPr>
        <p:spPr>
          <a:xfrm>
            <a:off x="5013502" y="437288"/>
            <a:ext cx="2655741" cy="4412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1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300" u="none" cap="none" strike="noStrike">
                <a:solidFill>
                  <a:srgbClr val="C350D7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International </a:t>
            </a:r>
            <a:endParaRPr sz="700"/>
          </a:p>
        </p:txBody>
      </p:sp>
      <p:sp>
        <p:nvSpPr>
          <p:cNvPr id="88" name="Google Shape;88;p11"/>
          <p:cNvSpPr txBox="1"/>
          <p:nvPr/>
        </p:nvSpPr>
        <p:spPr>
          <a:xfrm>
            <a:off x="3689934" y="967904"/>
            <a:ext cx="5302800" cy="35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600" u="none" cap="none" strike="noStrike">
                <a:solidFill>
                  <a:srgbClr val="C350D7"/>
                </a:solidFill>
                <a:latin typeface="Laila"/>
                <a:ea typeface="Laila"/>
                <a:cs typeface="Laila"/>
                <a:sym typeface="Laila"/>
              </a:rPr>
              <a:t>Happy </a:t>
            </a:r>
            <a:endParaRPr sz="700"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600" u="none" cap="none" strike="noStrike">
                <a:solidFill>
                  <a:srgbClr val="C350D7"/>
                </a:solidFill>
                <a:latin typeface="Laila"/>
                <a:ea typeface="Laila"/>
                <a:cs typeface="Laila"/>
                <a:sym typeface="Laila"/>
              </a:rPr>
              <a:t>Dance</a:t>
            </a:r>
            <a:endParaRPr sz="700"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600" u="none" cap="none" strike="noStrike">
                <a:solidFill>
                  <a:srgbClr val="C350D7"/>
                </a:solidFill>
                <a:latin typeface="Laila"/>
                <a:ea typeface="Laila"/>
                <a:cs typeface="Laila"/>
                <a:sym typeface="Laila"/>
              </a:rPr>
              <a:t>Day</a:t>
            </a:r>
            <a:endParaRPr sz="7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0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sp>
        <p:nvSpPr>
          <p:cNvPr id="307" name="Google Shape;307;p20"/>
          <p:cNvSpPr/>
          <p:nvPr/>
        </p:nvSpPr>
        <p:spPr>
          <a:xfrm rot="1512006">
            <a:off x="5192516" y="2420137"/>
            <a:ext cx="5901789" cy="5267347"/>
          </a:xfrm>
          <a:custGeom>
            <a:rect b="b" l="l" r="r" t="t"/>
            <a:pathLst>
              <a:path extrusionOk="0" h="10534694" w="11803578">
                <a:moveTo>
                  <a:pt x="0" y="0"/>
                </a:moveTo>
                <a:lnTo>
                  <a:pt x="11803578" y="0"/>
                </a:lnTo>
                <a:lnTo>
                  <a:pt x="11803578" y="10534693"/>
                </a:lnTo>
                <a:lnTo>
                  <a:pt x="0" y="105346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8" name="Google Shape;308;p20"/>
          <p:cNvSpPr/>
          <p:nvPr/>
        </p:nvSpPr>
        <p:spPr>
          <a:xfrm rot="1512006">
            <a:off x="-2580630" y="-2068388"/>
            <a:ext cx="5901789" cy="5267347"/>
          </a:xfrm>
          <a:custGeom>
            <a:rect b="b" l="l" r="r" t="t"/>
            <a:pathLst>
              <a:path extrusionOk="0" h="10534694" w="11803578">
                <a:moveTo>
                  <a:pt x="0" y="0"/>
                </a:moveTo>
                <a:lnTo>
                  <a:pt x="11803579" y="0"/>
                </a:lnTo>
                <a:lnTo>
                  <a:pt x="11803579" y="10534694"/>
                </a:lnTo>
                <a:lnTo>
                  <a:pt x="0" y="105346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9" name="Google Shape;309;p20"/>
          <p:cNvSpPr/>
          <p:nvPr/>
        </p:nvSpPr>
        <p:spPr>
          <a:xfrm rot="1512006">
            <a:off x="5116316" y="-1992188"/>
            <a:ext cx="5901789" cy="5267347"/>
          </a:xfrm>
          <a:custGeom>
            <a:rect b="b" l="l" r="r" t="t"/>
            <a:pathLst>
              <a:path extrusionOk="0" h="10534694" w="11803578">
                <a:moveTo>
                  <a:pt x="0" y="0"/>
                </a:moveTo>
                <a:lnTo>
                  <a:pt x="11803578" y="0"/>
                </a:lnTo>
                <a:lnTo>
                  <a:pt x="11803578" y="10534694"/>
                </a:lnTo>
                <a:lnTo>
                  <a:pt x="0" y="105346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0" name="Google Shape;310;p20"/>
          <p:cNvSpPr/>
          <p:nvPr/>
        </p:nvSpPr>
        <p:spPr>
          <a:xfrm>
            <a:off x="0" y="0"/>
            <a:ext cx="8797224" cy="5143500"/>
          </a:xfrm>
          <a:custGeom>
            <a:rect b="b" l="l" r="r" t="t"/>
            <a:pathLst>
              <a:path extrusionOk="0" h="10287000" w="17594447">
                <a:moveTo>
                  <a:pt x="0" y="0"/>
                </a:moveTo>
                <a:lnTo>
                  <a:pt x="17594447" y="0"/>
                </a:lnTo>
                <a:lnTo>
                  <a:pt x="1759444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11" name="Google Shape;311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8580" y="55772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1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sp>
        <p:nvSpPr>
          <p:cNvPr id="317" name="Google Shape;317;p21"/>
          <p:cNvSpPr/>
          <p:nvPr/>
        </p:nvSpPr>
        <p:spPr>
          <a:xfrm rot="-6703468">
            <a:off x="-1452124" y="-837919"/>
            <a:ext cx="4528580" cy="4632818"/>
          </a:xfrm>
          <a:custGeom>
            <a:rect b="b" l="l" r="r" t="t"/>
            <a:pathLst>
              <a:path extrusionOk="0" h="9265635" w="9057159">
                <a:moveTo>
                  <a:pt x="0" y="0"/>
                </a:moveTo>
                <a:lnTo>
                  <a:pt x="9057159" y="0"/>
                </a:lnTo>
                <a:lnTo>
                  <a:pt x="9057159" y="9265636"/>
                </a:lnTo>
                <a:lnTo>
                  <a:pt x="0" y="92656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8" name="Google Shape;318;p21"/>
          <p:cNvSpPr/>
          <p:nvPr/>
        </p:nvSpPr>
        <p:spPr>
          <a:xfrm rot="-7780309">
            <a:off x="4176036" y="-1686319"/>
            <a:ext cx="6033676" cy="6172558"/>
          </a:xfrm>
          <a:custGeom>
            <a:rect b="b" l="l" r="r" t="t"/>
            <a:pathLst>
              <a:path extrusionOk="0" h="12345116" w="12067351">
                <a:moveTo>
                  <a:pt x="0" y="0"/>
                </a:moveTo>
                <a:lnTo>
                  <a:pt x="12067350" y="0"/>
                </a:lnTo>
                <a:lnTo>
                  <a:pt x="12067350" y="12345116"/>
                </a:lnTo>
                <a:lnTo>
                  <a:pt x="0" y="123451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19" name="Google Shape;319;p21"/>
          <p:cNvGrpSpPr/>
          <p:nvPr/>
        </p:nvGrpSpPr>
        <p:grpSpPr>
          <a:xfrm>
            <a:off x="332999" y="2661837"/>
            <a:ext cx="8478003" cy="2074582"/>
            <a:chOff x="0" y="-38100"/>
            <a:chExt cx="4465779" cy="1092784"/>
          </a:xfrm>
        </p:grpSpPr>
        <p:sp>
          <p:nvSpPr>
            <p:cNvPr id="320" name="Google Shape;320;p21"/>
            <p:cNvSpPr/>
            <p:nvPr/>
          </p:nvSpPr>
          <p:spPr>
            <a:xfrm>
              <a:off x="0" y="0"/>
              <a:ext cx="4465779" cy="1054684"/>
            </a:xfrm>
            <a:custGeom>
              <a:rect b="b" l="l" r="r" t="t"/>
              <a:pathLst>
                <a:path extrusionOk="0" h="1054684" w="4465779">
                  <a:moveTo>
                    <a:pt x="20546" y="0"/>
                  </a:moveTo>
                  <a:lnTo>
                    <a:pt x="4445233" y="0"/>
                  </a:lnTo>
                  <a:cubicBezTo>
                    <a:pt x="4456580" y="0"/>
                    <a:pt x="4465779" y="9199"/>
                    <a:pt x="4465779" y="20546"/>
                  </a:cubicBezTo>
                  <a:lnTo>
                    <a:pt x="4465779" y="1034138"/>
                  </a:lnTo>
                  <a:cubicBezTo>
                    <a:pt x="4465779" y="1045485"/>
                    <a:pt x="4456580" y="1054684"/>
                    <a:pt x="4445233" y="1054684"/>
                  </a:cubicBezTo>
                  <a:lnTo>
                    <a:pt x="20546" y="1054684"/>
                  </a:lnTo>
                  <a:cubicBezTo>
                    <a:pt x="9199" y="1054684"/>
                    <a:pt x="0" y="1045485"/>
                    <a:pt x="0" y="1034138"/>
                  </a:cubicBezTo>
                  <a:lnTo>
                    <a:pt x="0" y="20546"/>
                  </a:lnTo>
                  <a:cubicBezTo>
                    <a:pt x="0" y="9199"/>
                    <a:pt x="9199" y="0"/>
                    <a:pt x="20546" y="0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21"/>
            <p:cNvSpPr txBox="1"/>
            <p:nvPr/>
          </p:nvSpPr>
          <p:spPr>
            <a:xfrm>
              <a:off x="0" y="-38100"/>
              <a:ext cx="4465779" cy="10927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22" name="Google Shape;322;p21"/>
          <p:cNvPicPr preferRelativeResize="0"/>
          <p:nvPr/>
        </p:nvPicPr>
        <p:blipFill rotWithShape="1">
          <a:blip r:embed="rId5">
            <a:alphaModFix/>
          </a:blip>
          <a:srcRect b="29755" l="37768" r="37731" t="27019"/>
          <a:stretch/>
        </p:blipFill>
        <p:spPr>
          <a:xfrm>
            <a:off x="3452475" y="1440288"/>
            <a:ext cx="2240276" cy="2223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1"/>
          <p:cNvPicPr preferRelativeResize="0"/>
          <p:nvPr/>
        </p:nvPicPr>
        <p:blipFill rotWithShape="1">
          <a:blip r:embed="rId6">
            <a:alphaModFix/>
          </a:blip>
          <a:srcRect b="28769" l="67787" r="7712" t="27415"/>
          <a:stretch/>
        </p:blipFill>
        <p:spPr>
          <a:xfrm>
            <a:off x="6198325" y="1440288"/>
            <a:ext cx="2240276" cy="2253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1"/>
          <p:cNvPicPr preferRelativeResize="0"/>
          <p:nvPr/>
        </p:nvPicPr>
        <p:blipFill rotWithShape="1">
          <a:blip r:embed="rId7">
            <a:alphaModFix/>
          </a:blip>
          <a:srcRect b="28769" l="7727" r="67772" t="27193"/>
          <a:stretch/>
        </p:blipFill>
        <p:spPr>
          <a:xfrm>
            <a:off x="706625" y="1440288"/>
            <a:ext cx="2240276" cy="2265001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21"/>
          <p:cNvSpPr txBox="1"/>
          <p:nvPr/>
        </p:nvSpPr>
        <p:spPr>
          <a:xfrm>
            <a:off x="1207004" y="3879858"/>
            <a:ext cx="1214864" cy="2543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E5C48"/>
                </a:solidFill>
                <a:latin typeface="Laila"/>
                <a:ea typeface="Laila"/>
                <a:cs typeface="Laila"/>
                <a:sym typeface="Laila"/>
              </a:rPr>
              <a:t> NAME</a:t>
            </a:r>
            <a:endParaRPr sz="700"/>
          </a:p>
        </p:txBody>
      </p:sp>
      <p:sp>
        <p:nvSpPr>
          <p:cNvPr id="326" name="Google Shape;326;p21"/>
          <p:cNvSpPr txBox="1"/>
          <p:nvPr/>
        </p:nvSpPr>
        <p:spPr>
          <a:xfrm>
            <a:off x="1207004" y="4275831"/>
            <a:ext cx="1214864" cy="1863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1F1D1D"/>
                </a:solidFill>
                <a:latin typeface="Nunito"/>
                <a:ea typeface="Nunito"/>
                <a:cs typeface="Nunito"/>
                <a:sym typeface="Nunito"/>
              </a:rPr>
              <a:t>Title or Position</a:t>
            </a:r>
            <a:endParaRPr sz="700"/>
          </a:p>
        </p:txBody>
      </p:sp>
      <p:sp>
        <p:nvSpPr>
          <p:cNvPr id="327" name="Google Shape;327;p21"/>
          <p:cNvSpPr txBox="1"/>
          <p:nvPr/>
        </p:nvSpPr>
        <p:spPr>
          <a:xfrm>
            <a:off x="3964568" y="3879858"/>
            <a:ext cx="1214864" cy="2543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E5C48"/>
                </a:solidFill>
                <a:latin typeface="Laila"/>
                <a:ea typeface="Laila"/>
                <a:cs typeface="Laila"/>
                <a:sym typeface="Laila"/>
              </a:rPr>
              <a:t> NAME</a:t>
            </a:r>
            <a:endParaRPr sz="700"/>
          </a:p>
        </p:txBody>
      </p:sp>
      <p:sp>
        <p:nvSpPr>
          <p:cNvPr id="328" name="Google Shape;328;p21"/>
          <p:cNvSpPr txBox="1"/>
          <p:nvPr/>
        </p:nvSpPr>
        <p:spPr>
          <a:xfrm>
            <a:off x="3964568" y="4275831"/>
            <a:ext cx="1214864" cy="1863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1F1D1D"/>
                </a:solidFill>
                <a:latin typeface="Nunito"/>
                <a:ea typeface="Nunito"/>
                <a:cs typeface="Nunito"/>
                <a:sym typeface="Nunito"/>
              </a:rPr>
              <a:t>Title or Position</a:t>
            </a:r>
            <a:endParaRPr sz="700"/>
          </a:p>
        </p:txBody>
      </p:sp>
      <p:sp>
        <p:nvSpPr>
          <p:cNvPr id="329" name="Google Shape;329;p21"/>
          <p:cNvSpPr txBox="1"/>
          <p:nvPr/>
        </p:nvSpPr>
        <p:spPr>
          <a:xfrm>
            <a:off x="6723346" y="3879858"/>
            <a:ext cx="1214863" cy="2543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E5C48"/>
                </a:solidFill>
                <a:latin typeface="Laila"/>
                <a:ea typeface="Laila"/>
                <a:cs typeface="Laila"/>
                <a:sym typeface="Laila"/>
              </a:rPr>
              <a:t> NAME</a:t>
            </a:r>
            <a:endParaRPr sz="700"/>
          </a:p>
        </p:txBody>
      </p:sp>
      <p:sp>
        <p:nvSpPr>
          <p:cNvPr id="330" name="Google Shape;330;p21"/>
          <p:cNvSpPr txBox="1"/>
          <p:nvPr/>
        </p:nvSpPr>
        <p:spPr>
          <a:xfrm>
            <a:off x="6723346" y="4275831"/>
            <a:ext cx="1214863" cy="1863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1F1D1D"/>
                </a:solidFill>
                <a:latin typeface="Nunito"/>
                <a:ea typeface="Nunito"/>
                <a:cs typeface="Nunito"/>
                <a:sym typeface="Nunito"/>
              </a:rPr>
              <a:t>Title or Position</a:t>
            </a:r>
            <a:endParaRPr sz="700"/>
          </a:p>
        </p:txBody>
      </p:sp>
      <p:sp>
        <p:nvSpPr>
          <p:cNvPr id="331" name="Google Shape;331;p21"/>
          <p:cNvSpPr txBox="1"/>
          <p:nvPr/>
        </p:nvSpPr>
        <p:spPr>
          <a:xfrm>
            <a:off x="514350" y="423863"/>
            <a:ext cx="8115300" cy="8001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700" u="none" cap="none" strike="noStrike">
                <a:solidFill>
                  <a:srgbClr val="FFFFFF"/>
                </a:solidFill>
                <a:latin typeface="Laila"/>
                <a:ea typeface="Laila"/>
                <a:cs typeface="Laila"/>
                <a:sym typeface="Laila"/>
              </a:rPr>
              <a:t>Team Members Page</a:t>
            </a:r>
            <a:endParaRPr sz="7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2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sp>
        <p:nvSpPr>
          <p:cNvPr id="337" name="Google Shape;337;p22"/>
          <p:cNvSpPr/>
          <p:nvPr/>
        </p:nvSpPr>
        <p:spPr>
          <a:xfrm flipH="1" rot="-2863613">
            <a:off x="-1223761" y="729212"/>
            <a:ext cx="5549085" cy="5612223"/>
          </a:xfrm>
          <a:custGeom>
            <a:rect b="b" l="l" r="r" t="t"/>
            <a:pathLst>
              <a:path extrusionOk="0" h="11224445" w="11098170">
                <a:moveTo>
                  <a:pt x="0" y="11224445"/>
                </a:moveTo>
                <a:lnTo>
                  <a:pt x="11098170" y="11224445"/>
                </a:lnTo>
                <a:lnTo>
                  <a:pt x="11098170" y="0"/>
                </a:lnTo>
                <a:lnTo>
                  <a:pt x="0" y="0"/>
                </a:lnTo>
                <a:lnTo>
                  <a:pt x="0" y="11224445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8" name="Google Shape;338;p22"/>
          <p:cNvSpPr/>
          <p:nvPr/>
        </p:nvSpPr>
        <p:spPr>
          <a:xfrm flipH="1" rot="7281264">
            <a:off x="4855338" y="-2591796"/>
            <a:ext cx="5549085" cy="5612223"/>
          </a:xfrm>
          <a:custGeom>
            <a:rect b="b" l="l" r="r" t="t"/>
            <a:pathLst>
              <a:path extrusionOk="0" h="11224445" w="11098170">
                <a:moveTo>
                  <a:pt x="0" y="11224445"/>
                </a:moveTo>
                <a:lnTo>
                  <a:pt x="11098170" y="11224445"/>
                </a:lnTo>
                <a:lnTo>
                  <a:pt x="11098170" y="0"/>
                </a:lnTo>
                <a:lnTo>
                  <a:pt x="0" y="0"/>
                </a:lnTo>
                <a:lnTo>
                  <a:pt x="0" y="11224445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39" name="Google Shape;339;p22"/>
          <p:cNvPicPr preferRelativeResize="0"/>
          <p:nvPr/>
        </p:nvPicPr>
        <p:blipFill rotWithShape="1">
          <a:blip r:embed="rId5">
            <a:alphaModFix/>
          </a:blip>
          <a:srcRect b="5018" l="33657" r="33661" t="4729"/>
          <a:stretch/>
        </p:blipFill>
        <p:spPr>
          <a:xfrm>
            <a:off x="5946710" y="91440"/>
            <a:ext cx="2988450" cy="464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22"/>
          <p:cNvPicPr preferRelativeResize="0"/>
          <p:nvPr/>
        </p:nvPicPr>
        <p:blipFill rotWithShape="1">
          <a:blip r:embed="rId6">
            <a:alphaModFix/>
          </a:blip>
          <a:srcRect b="4909" l="34437" r="34623" t="4837"/>
          <a:stretch/>
        </p:blipFill>
        <p:spPr>
          <a:xfrm>
            <a:off x="3148975" y="416375"/>
            <a:ext cx="2828927" cy="464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7375" y="361950"/>
            <a:ext cx="2730399" cy="444073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22"/>
          <p:cNvSpPr/>
          <p:nvPr/>
        </p:nvSpPr>
        <p:spPr>
          <a:xfrm>
            <a:off x="-270934" y="-586581"/>
            <a:ext cx="2045817" cy="2057400"/>
          </a:xfrm>
          <a:custGeom>
            <a:rect b="b" l="l" r="r" t="t"/>
            <a:pathLst>
              <a:path extrusionOk="0" h="4114800" w="4091634">
                <a:moveTo>
                  <a:pt x="0" y="0"/>
                </a:moveTo>
                <a:lnTo>
                  <a:pt x="4091634" y="0"/>
                </a:lnTo>
                <a:lnTo>
                  <a:pt x="40916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3" name="Google Shape;343;p22"/>
          <p:cNvSpPr/>
          <p:nvPr/>
        </p:nvSpPr>
        <p:spPr>
          <a:xfrm flipH="1" rot="9066126">
            <a:off x="5925124" y="3805943"/>
            <a:ext cx="4108572" cy="2057081"/>
          </a:xfrm>
          <a:custGeom>
            <a:rect b="b" l="l" r="r" t="t"/>
            <a:pathLst>
              <a:path extrusionOk="0" h="4114162" w="8217144">
                <a:moveTo>
                  <a:pt x="0" y="4114162"/>
                </a:moveTo>
                <a:lnTo>
                  <a:pt x="8217144" y="4114162"/>
                </a:lnTo>
                <a:lnTo>
                  <a:pt x="8217144" y="0"/>
                </a:lnTo>
                <a:lnTo>
                  <a:pt x="0" y="0"/>
                </a:lnTo>
                <a:lnTo>
                  <a:pt x="0" y="4114162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3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sp>
        <p:nvSpPr>
          <p:cNvPr id="349" name="Google Shape;349;p23"/>
          <p:cNvSpPr/>
          <p:nvPr/>
        </p:nvSpPr>
        <p:spPr>
          <a:xfrm flipH="1" rot="1641395">
            <a:off x="2047275" y="1030443"/>
            <a:ext cx="2408459" cy="1762649"/>
          </a:xfrm>
          <a:custGeom>
            <a:rect b="b" l="l" r="r" t="t"/>
            <a:pathLst>
              <a:path extrusionOk="0" h="3525298" w="4816919">
                <a:moveTo>
                  <a:pt x="4816919" y="0"/>
                </a:moveTo>
                <a:lnTo>
                  <a:pt x="0" y="0"/>
                </a:lnTo>
                <a:lnTo>
                  <a:pt x="0" y="3525298"/>
                </a:lnTo>
                <a:lnTo>
                  <a:pt x="4816919" y="3525298"/>
                </a:lnTo>
                <a:lnTo>
                  <a:pt x="4816919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0" name="Google Shape;350;p23"/>
          <p:cNvSpPr/>
          <p:nvPr/>
        </p:nvSpPr>
        <p:spPr>
          <a:xfrm rot="-10728127">
            <a:off x="337778" y="707546"/>
            <a:ext cx="5376812" cy="3999004"/>
          </a:xfrm>
          <a:custGeom>
            <a:rect b="b" l="l" r="r" t="t"/>
            <a:pathLst>
              <a:path extrusionOk="0" h="7998007" w="10753623">
                <a:moveTo>
                  <a:pt x="0" y="0"/>
                </a:moveTo>
                <a:lnTo>
                  <a:pt x="10753623" y="0"/>
                </a:lnTo>
                <a:lnTo>
                  <a:pt x="10753623" y="7998007"/>
                </a:lnTo>
                <a:lnTo>
                  <a:pt x="0" y="79980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1" name="Google Shape;351;p23"/>
          <p:cNvSpPr/>
          <p:nvPr/>
        </p:nvSpPr>
        <p:spPr>
          <a:xfrm>
            <a:off x="0" y="-64621"/>
            <a:ext cx="7594586" cy="5340773"/>
          </a:xfrm>
          <a:custGeom>
            <a:rect b="b" l="l" r="r" t="t"/>
            <a:pathLst>
              <a:path extrusionOk="0" h="10681545" w="15189171">
                <a:moveTo>
                  <a:pt x="0" y="0"/>
                </a:moveTo>
                <a:lnTo>
                  <a:pt x="15189171" y="0"/>
                </a:lnTo>
                <a:lnTo>
                  <a:pt x="15189171" y="10681545"/>
                </a:lnTo>
                <a:lnTo>
                  <a:pt x="0" y="106815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-45170" r="-17993" t="-54292"/>
            </a:stretch>
          </a:blipFill>
          <a:ln>
            <a:noFill/>
          </a:ln>
        </p:spPr>
      </p:sp>
      <p:sp>
        <p:nvSpPr>
          <p:cNvPr id="352" name="Google Shape;352;p23"/>
          <p:cNvSpPr/>
          <p:nvPr/>
        </p:nvSpPr>
        <p:spPr>
          <a:xfrm rot="4337152">
            <a:off x="6857689" y="-285761"/>
            <a:ext cx="2779025" cy="2057400"/>
          </a:xfrm>
          <a:custGeom>
            <a:rect b="b" l="l" r="r" t="t"/>
            <a:pathLst>
              <a:path extrusionOk="0" h="4114800" w="5558051">
                <a:moveTo>
                  <a:pt x="0" y="0"/>
                </a:moveTo>
                <a:lnTo>
                  <a:pt x="5558050" y="0"/>
                </a:lnTo>
                <a:lnTo>
                  <a:pt x="5558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3" name="Google Shape;353;p23"/>
          <p:cNvSpPr/>
          <p:nvPr/>
        </p:nvSpPr>
        <p:spPr>
          <a:xfrm flipH="1" rot="9641752">
            <a:off x="-983654" y="-432076"/>
            <a:ext cx="3657600" cy="1892851"/>
          </a:xfrm>
          <a:custGeom>
            <a:rect b="b" l="l" r="r" t="t"/>
            <a:pathLst>
              <a:path extrusionOk="0" h="3785701" w="7315200">
                <a:moveTo>
                  <a:pt x="0" y="3785702"/>
                </a:moveTo>
                <a:lnTo>
                  <a:pt x="7315200" y="3785702"/>
                </a:lnTo>
                <a:lnTo>
                  <a:pt x="7315200" y="0"/>
                </a:lnTo>
                <a:lnTo>
                  <a:pt x="0" y="0"/>
                </a:lnTo>
                <a:lnTo>
                  <a:pt x="0" y="3785702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54" name="Google Shape;354;p23"/>
          <p:cNvGrpSpPr/>
          <p:nvPr/>
        </p:nvGrpSpPr>
        <p:grpSpPr>
          <a:xfrm>
            <a:off x="4636988" y="1617127"/>
            <a:ext cx="3614908" cy="2992985"/>
            <a:chOff x="0" y="-38100"/>
            <a:chExt cx="1904149" cy="1576552"/>
          </a:xfrm>
        </p:grpSpPr>
        <p:sp>
          <p:nvSpPr>
            <p:cNvPr id="355" name="Google Shape;355;p23"/>
            <p:cNvSpPr/>
            <p:nvPr/>
          </p:nvSpPr>
          <p:spPr>
            <a:xfrm>
              <a:off x="0" y="0"/>
              <a:ext cx="1904149" cy="1538452"/>
            </a:xfrm>
            <a:custGeom>
              <a:rect b="b" l="l" r="r" t="t"/>
              <a:pathLst>
                <a:path extrusionOk="0" h="1538452" w="1904149">
                  <a:moveTo>
                    <a:pt x="48187" y="0"/>
                  </a:moveTo>
                  <a:lnTo>
                    <a:pt x="1855962" y="0"/>
                  </a:lnTo>
                  <a:cubicBezTo>
                    <a:pt x="1868742" y="0"/>
                    <a:pt x="1880998" y="5077"/>
                    <a:pt x="1890035" y="14114"/>
                  </a:cubicBezTo>
                  <a:cubicBezTo>
                    <a:pt x="1899072" y="23151"/>
                    <a:pt x="1904149" y="35407"/>
                    <a:pt x="1904149" y="48187"/>
                  </a:cubicBezTo>
                  <a:lnTo>
                    <a:pt x="1904149" y="1490265"/>
                  </a:lnTo>
                  <a:cubicBezTo>
                    <a:pt x="1904149" y="1516878"/>
                    <a:pt x="1882575" y="1538452"/>
                    <a:pt x="1855962" y="1538452"/>
                  </a:cubicBezTo>
                  <a:lnTo>
                    <a:pt x="48187" y="1538452"/>
                  </a:lnTo>
                  <a:cubicBezTo>
                    <a:pt x="35407" y="1538452"/>
                    <a:pt x="23151" y="1533375"/>
                    <a:pt x="14114" y="1524338"/>
                  </a:cubicBezTo>
                  <a:cubicBezTo>
                    <a:pt x="5077" y="1515301"/>
                    <a:pt x="0" y="1503045"/>
                    <a:pt x="0" y="1490265"/>
                  </a:cubicBezTo>
                  <a:lnTo>
                    <a:pt x="0" y="48187"/>
                  </a:lnTo>
                  <a:cubicBezTo>
                    <a:pt x="0" y="21574"/>
                    <a:pt x="21574" y="0"/>
                    <a:pt x="48187" y="0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23"/>
            <p:cNvSpPr txBox="1"/>
            <p:nvPr/>
          </p:nvSpPr>
          <p:spPr>
            <a:xfrm>
              <a:off x="0" y="-38100"/>
              <a:ext cx="1904149" cy="15765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7" name="Google Shape;357;p23"/>
          <p:cNvSpPr txBox="1"/>
          <p:nvPr/>
        </p:nvSpPr>
        <p:spPr>
          <a:xfrm>
            <a:off x="4461176" y="442900"/>
            <a:ext cx="3966531" cy="8001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700" u="none" cap="none" strike="noStrike">
                <a:solidFill>
                  <a:srgbClr val="FFFFFF"/>
                </a:solidFill>
                <a:latin typeface="Laila"/>
                <a:ea typeface="Laila"/>
                <a:cs typeface="Laila"/>
                <a:sym typeface="Laila"/>
              </a:rPr>
              <a:t>Contact Us</a:t>
            </a:r>
            <a:endParaRPr sz="700"/>
          </a:p>
        </p:txBody>
      </p:sp>
      <p:sp>
        <p:nvSpPr>
          <p:cNvPr id="358" name="Google Shape;358;p23"/>
          <p:cNvSpPr txBox="1"/>
          <p:nvPr/>
        </p:nvSpPr>
        <p:spPr>
          <a:xfrm>
            <a:off x="4994077" y="2031988"/>
            <a:ext cx="2900729" cy="1863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1F1D1D"/>
                </a:solidFill>
                <a:latin typeface="Nunito"/>
                <a:ea typeface="Nunito"/>
                <a:cs typeface="Nunito"/>
                <a:sym typeface="Nunito"/>
              </a:rPr>
              <a:t>123 Anywhere St., Any City,ST 12345</a:t>
            </a:r>
            <a:endParaRPr sz="700"/>
          </a:p>
        </p:txBody>
      </p:sp>
      <p:sp>
        <p:nvSpPr>
          <p:cNvPr id="359" name="Google Shape;359;p23"/>
          <p:cNvSpPr txBox="1"/>
          <p:nvPr/>
        </p:nvSpPr>
        <p:spPr>
          <a:xfrm>
            <a:off x="5221203" y="2503055"/>
            <a:ext cx="2446477" cy="1863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1F1D1D"/>
                </a:solidFill>
                <a:latin typeface="Nunito"/>
                <a:ea typeface="Nunito"/>
                <a:cs typeface="Nunito"/>
                <a:sym typeface="Nunito"/>
              </a:rPr>
              <a:t>123-456-7890</a:t>
            </a:r>
            <a:endParaRPr sz="700"/>
          </a:p>
        </p:txBody>
      </p:sp>
      <p:sp>
        <p:nvSpPr>
          <p:cNvPr id="360" name="Google Shape;360;p23"/>
          <p:cNvSpPr txBox="1"/>
          <p:nvPr/>
        </p:nvSpPr>
        <p:spPr>
          <a:xfrm>
            <a:off x="5221203" y="2955589"/>
            <a:ext cx="2446477" cy="1863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1F1D1D"/>
                </a:solidFill>
                <a:latin typeface="Nunito"/>
                <a:ea typeface="Nunito"/>
                <a:cs typeface="Nunito"/>
                <a:sym typeface="Nunito"/>
              </a:rPr>
              <a:t>hello@reallygreatsite.com</a:t>
            </a:r>
            <a:endParaRPr sz="700"/>
          </a:p>
        </p:txBody>
      </p:sp>
      <p:sp>
        <p:nvSpPr>
          <p:cNvPr id="361" name="Google Shape;361;p23"/>
          <p:cNvSpPr txBox="1"/>
          <p:nvPr/>
        </p:nvSpPr>
        <p:spPr>
          <a:xfrm>
            <a:off x="5221203" y="3862922"/>
            <a:ext cx="2446477" cy="1863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1F1D1D"/>
                </a:solidFill>
                <a:latin typeface="Nunito"/>
                <a:ea typeface="Nunito"/>
                <a:cs typeface="Nunito"/>
                <a:sym typeface="Nunito"/>
              </a:rPr>
              <a:t>reallygreatsite.com</a:t>
            </a:r>
            <a:endParaRPr sz="700"/>
          </a:p>
        </p:txBody>
      </p:sp>
      <p:sp>
        <p:nvSpPr>
          <p:cNvPr id="362" name="Google Shape;362;p23"/>
          <p:cNvSpPr txBox="1"/>
          <p:nvPr/>
        </p:nvSpPr>
        <p:spPr>
          <a:xfrm>
            <a:off x="5221203" y="3402516"/>
            <a:ext cx="2446477" cy="1863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1F1D1D"/>
                </a:solidFill>
                <a:latin typeface="Nunito"/>
                <a:ea typeface="Nunito"/>
                <a:cs typeface="Nunito"/>
                <a:sym typeface="Nunito"/>
              </a:rPr>
              <a:t>@reallygreatsite</a:t>
            </a:r>
            <a:endParaRPr sz="7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4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sp>
        <p:nvSpPr>
          <p:cNvPr id="368" name="Google Shape;368;p24"/>
          <p:cNvSpPr/>
          <p:nvPr/>
        </p:nvSpPr>
        <p:spPr>
          <a:xfrm rot="9256428">
            <a:off x="4219280" y="814167"/>
            <a:ext cx="5291215" cy="5152321"/>
          </a:xfrm>
          <a:custGeom>
            <a:rect b="b" l="l" r="r" t="t"/>
            <a:pathLst>
              <a:path extrusionOk="0" h="10304641" w="10582429">
                <a:moveTo>
                  <a:pt x="0" y="0"/>
                </a:moveTo>
                <a:lnTo>
                  <a:pt x="10582429" y="0"/>
                </a:lnTo>
                <a:lnTo>
                  <a:pt x="10582429" y="10304640"/>
                </a:lnTo>
                <a:lnTo>
                  <a:pt x="0" y="103046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9" name="Google Shape;369;p24"/>
          <p:cNvSpPr/>
          <p:nvPr/>
        </p:nvSpPr>
        <p:spPr>
          <a:xfrm rot="-1526619">
            <a:off x="147258" y="1818749"/>
            <a:ext cx="5508624" cy="4826896"/>
          </a:xfrm>
          <a:custGeom>
            <a:rect b="b" l="l" r="r" t="t"/>
            <a:pathLst>
              <a:path extrusionOk="0" h="9653791" w="11017248">
                <a:moveTo>
                  <a:pt x="0" y="0"/>
                </a:moveTo>
                <a:lnTo>
                  <a:pt x="11017248" y="0"/>
                </a:lnTo>
                <a:lnTo>
                  <a:pt x="11017248" y="9653791"/>
                </a:lnTo>
                <a:lnTo>
                  <a:pt x="0" y="96537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-4422"/>
            </a:stretch>
          </a:blipFill>
          <a:ln>
            <a:noFill/>
          </a:ln>
        </p:spPr>
      </p:sp>
      <p:sp>
        <p:nvSpPr>
          <p:cNvPr id="370" name="Google Shape;370;p24"/>
          <p:cNvSpPr/>
          <p:nvPr/>
        </p:nvSpPr>
        <p:spPr>
          <a:xfrm flipH="1" rot="-5159323">
            <a:off x="403768" y="3179578"/>
            <a:ext cx="2876570" cy="2105238"/>
          </a:xfrm>
          <a:custGeom>
            <a:rect b="b" l="l" r="r" t="t"/>
            <a:pathLst>
              <a:path extrusionOk="0" h="4210477" w="5753139">
                <a:moveTo>
                  <a:pt x="5753139" y="0"/>
                </a:moveTo>
                <a:lnTo>
                  <a:pt x="0" y="0"/>
                </a:lnTo>
                <a:lnTo>
                  <a:pt x="0" y="4210477"/>
                </a:lnTo>
                <a:lnTo>
                  <a:pt x="5753139" y="4210477"/>
                </a:lnTo>
                <a:lnTo>
                  <a:pt x="5753139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71" name="Google Shape;371;p24"/>
          <p:cNvGrpSpPr/>
          <p:nvPr/>
        </p:nvGrpSpPr>
        <p:grpSpPr>
          <a:xfrm>
            <a:off x="5379227" y="2418411"/>
            <a:ext cx="3257079" cy="1140306"/>
            <a:chOff x="0" y="-38100"/>
            <a:chExt cx="1715663" cy="600655"/>
          </a:xfrm>
        </p:grpSpPr>
        <p:sp>
          <p:nvSpPr>
            <p:cNvPr id="372" name="Google Shape;372;p24"/>
            <p:cNvSpPr/>
            <p:nvPr/>
          </p:nvSpPr>
          <p:spPr>
            <a:xfrm>
              <a:off x="0" y="0"/>
              <a:ext cx="1715663" cy="562555"/>
            </a:xfrm>
            <a:custGeom>
              <a:rect b="b" l="l" r="r" t="t"/>
              <a:pathLst>
                <a:path extrusionOk="0" h="562555" w="1715663">
                  <a:moveTo>
                    <a:pt x="53481" y="0"/>
                  </a:moveTo>
                  <a:lnTo>
                    <a:pt x="1662181" y="0"/>
                  </a:lnTo>
                  <a:cubicBezTo>
                    <a:pt x="1691718" y="0"/>
                    <a:pt x="1715663" y="23944"/>
                    <a:pt x="1715663" y="53481"/>
                  </a:cubicBezTo>
                  <a:lnTo>
                    <a:pt x="1715663" y="509074"/>
                  </a:lnTo>
                  <a:cubicBezTo>
                    <a:pt x="1715663" y="523258"/>
                    <a:pt x="1710028" y="536861"/>
                    <a:pt x="1699999" y="546891"/>
                  </a:cubicBezTo>
                  <a:cubicBezTo>
                    <a:pt x="1689969" y="556921"/>
                    <a:pt x="1676366" y="562555"/>
                    <a:pt x="1662181" y="562555"/>
                  </a:cubicBezTo>
                  <a:lnTo>
                    <a:pt x="53481" y="562555"/>
                  </a:lnTo>
                  <a:cubicBezTo>
                    <a:pt x="39297" y="562555"/>
                    <a:pt x="25694" y="556921"/>
                    <a:pt x="15664" y="546891"/>
                  </a:cubicBezTo>
                  <a:cubicBezTo>
                    <a:pt x="5635" y="536861"/>
                    <a:pt x="0" y="523258"/>
                    <a:pt x="0" y="509074"/>
                  </a:cubicBezTo>
                  <a:lnTo>
                    <a:pt x="0" y="53481"/>
                  </a:lnTo>
                  <a:cubicBezTo>
                    <a:pt x="0" y="39297"/>
                    <a:pt x="5635" y="25694"/>
                    <a:pt x="15664" y="15664"/>
                  </a:cubicBezTo>
                  <a:cubicBezTo>
                    <a:pt x="25694" y="5635"/>
                    <a:pt x="39297" y="0"/>
                    <a:pt x="53481" y="0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24"/>
            <p:cNvSpPr txBox="1"/>
            <p:nvPr/>
          </p:nvSpPr>
          <p:spPr>
            <a:xfrm>
              <a:off x="0" y="-38100"/>
              <a:ext cx="1715663" cy="600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4" name="Google Shape;374;p24"/>
          <p:cNvSpPr txBox="1"/>
          <p:nvPr/>
        </p:nvSpPr>
        <p:spPr>
          <a:xfrm>
            <a:off x="5201988" y="1494295"/>
            <a:ext cx="3611554" cy="8001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700" u="none" cap="none" strike="noStrike">
                <a:solidFill>
                  <a:srgbClr val="FFFFFF"/>
                </a:solidFill>
                <a:latin typeface="Laila"/>
                <a:ea typeface="Laila"/>
                <a:cs typeface="Laila"/>
                <a:sym typeface="Laila"/>
              </a:rPr>
              <a:t>Thank you!</a:t>
            </a:r>
            <a:endParaRPr sz="700"/>
          </a:p>
        </p:txBody>
      </p:sp>
      <p:sp>
        <p:nvSpPr>
          <p:cNvPr id="375" name="Google Shape;375;p24"/>
          <p:cNvSpPr txBox="1"/>
          <p:nvPr/>
        </p:nvSpPr>
        <p:spPr>
          <a:xfrm>
            <a:off x="6025144" y="2842167"/>
            <a:ext cx="19653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1F1D1D"/>
                </a:solidFill>
                <a:latin typeface="Nunito"/>
                <a:ea typeface="Nunito"/>
                <a:cs typeface="Nunito"/>
                <a:sym typeface="Nunito"/>
              </a:rPr>
              <a:t>Write a closing statement or</a:t>
            </a:r>
            <a:endParaRPr sz="700"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1F1D1D"/>
                </a:solidFill>
                <a:latin typeface="Nunito"/>
                <a:ea typeface="Nunito"/>
                <a:cs typeface="Nunito"/>
                <a:sym typeface="Nunito"/>
              </a:rPr>
              <a:t>call-to-action here.</a:t>
            </a:r>
            <a:endParaRPr sz="700"/>
          </a:p>
        </p:txBody>
      </p:sp>
      <p:sp>
        <p:nvSpPr>
          <p:cNvPr id="376" name="Google Shape;376;p24"/>
          <p:cNvSpPr/>
          <p:nvPr/>
        </p:nvSpPr>
        <p:spPr>
          <a:xfrm>
            <a:off x="-435251" y="-1165052"/>
            <a:ext cx="5637240" cy="6308553"/>
          </a:xfrm>
          <a:custGeom>
            <a:rect b="b" l="l" r="r" t="t"/>
            <a:pathLst>
              <a:path extrusionOk="0" h="12617105" w="11274480">
                <a:moveTo>
                  <a:pt x="0" y="0"/>
                </a:moveTo>
                <a:lnTo>
                  <a:pt x="11274480" y="0"/>
                </a:lnTo>
                <a:lnTo>
                  <a:pt x="11274480" y="12617105"/>
                </a:lnTo>
                <a:lnTo>
                  <a:pt x="0" y="126171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6100" l="-19824" r="-58387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5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sp>
        <p:nvSpPr>
          <p:cNvPr id="382" name="Google Shape;382;p25"/>
          <p:cNvSpPr/>
          <p:nvPr/>
        </p:nvSpPr>
        <p:spPr>
          <a:xfrm>
            <a:off x="3855689" y="4629150"/>
            <a:ext cx="7648520" cy="6867649"/>
          </a:xfrm>
          <a:custGeom>
            <a:rect b="b" l="l" r="r" t="t"/>
            <a:pathLst>
              <a:path extrusionOk="0" h="13735299" w="15297039">
                <a:moveTo>
                  <a:pt x="0" y="0"/>
                </a:moveTo>
                <a:lnTo>
                  <a:pt x="15297038" y="0"/>
                </a:lnTo>
                <a:lnTo>
                  <a:pt x="15297038" y="13735299"/>
                </a:lnTo>
                <a:lnTo>
                  <a:pt x="0" y="137352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83" name="Google Shape;383;p25"/>
          <p:cNvGrpSpPr/>
          <p:nvPr/>
        </p:nvGrpSpPr>
        <p:grpSpPr>
          <a:xfrm>
            <a:off x="387109" y="1070618"/>
            <a:ext cx="2548821" cy="3772491"/>
            <a:chOff x="0" y="-38100"/>
            <a:chExt cx="1342589" cy="1987156"/>
          </a:xfrm>
        </p:grpSpPr>
        <p:sp>
          <p:nvSpPr>
            <p:cNvPr id="384" name="Google Shape;384;p25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36449" y="0"/>
                  </a:moveTo>
                  <a:lnTo>
                    <a:pt x="1306139" y="0"/>
                  </a:lnTo>
                  <a:cubicBezTo>
                    <a:pt x="1315806" y="0"/>
                    <a:pt x="1325077" y="3840"/>
                    <a:pt x="1331913" y="10676"/>
                  </a:cubicBezTo>
                  <a:cubicBezTo>
                    <a:pt x="1338748" y="17511"/>
                    <a:pt x="1342589" y="26782"/>
                    <a:pt x="1342589" y="36449"/>
                  </a:cubicBezTo>
                  <a:lnTo>
                    <a:pt x="1342589" y="1912607"/>
                  </a:lnTo>
                  <a:cubicBezTo>
                    <a:pt x="1342589" y="1932737"/>
                    <a:pt x="1326270" y="1949056"/>
                    <a:pt x="1306139" y="1949056"/>
                  </a:cubicBezTo>
                  <a:lnTo>
                    <a:pt x="36449" y="1949056"/>
                  </a:lnTo>
                  <a:cubicBezTo>
                    <a:pt x="16319" y="1949056"/>
                    <a:pt x="0" y="1932737"/>
                    <a:pt x="0" y="1912607"/>
                  </a:cubicBezTo>
                  <a:lnTo>
                    <a:pt x="0" y="36449"/>
                  </a:lnTo>
                  <a:cubicBezTo>
                    <a:pt x="0" y="16319"/>
                    <a:pt x="16319" y="0"/>
                    <a:pt x="3644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25"/>
            <p:cNvSpPr txBox="1"/>
            <p:nvPr/>
          </p:nvSpPr>
          <p:spPr>
            <a:xfrm>
              <a:off x="0" y="-38100"/>
              <a:ext cx="1342589" cy="19871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6" name="Google Shape;386;p25"/>
          <p:cNvGrpSpPr/>
          <p:nvPr/>
        </p:nvGrpSpPr>
        <p:grpSpPr>
          <a:xfrm>
            <a:off x="3054992" y="1070618"/>
            <a:ext cx="5756490" cy="3772491"/>
            <a:chOff x="0" y="-38100"/>
            <a:chExt cx="3032225" cy="1987156"/>
          </a:xfrm>
        </p:grpSpPr>
        <p:sp>
          <p:nvSpPr>
            <p:cNvPr id="387" name="Google Shape;387;p25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16139" y="0"/>
                  </a:moveTo>
                  <a:lnTo>
                    <a:pt x="3016086" y="0"/>
                  </a:lnTo>
                  <a:cubicBezTo>
                    <a:pt x="3020366" y="0"/>
                    <a:pt x="3024471" y="1700"/>
                    <a:pt x="3027498" y="4727"/>
                  </a:cubicBezTo>
                  <a:cubicBezTo>
                    <a:pt x="3030525" y="7754"/>
                    <a:pt x="3032225" y="11859"/>
                    <a:pt x="3032225" y="16139"/>
                  </a:cubicBezTo>
                  <a:lnTo>
                    <a:pt x="3032225" y="1932917"/>
                  </a:lnTo>
                  <a:cubicBezTo>
                    <a:pt x="3032225" y="1937197"/>
                    <a:pt x="3030525" y="1941302"/>
                    <a:pt x="3027498" y="1944329"/>
                  </a:cubicBezTo>
                  <a:cubicBezTo>
                    <a:pt x="3024471" y="1947356"/>
                    <a:pt x="3020366" y="1949056"/>
                    <a:pt x="3016086" y="1949056"/>
                  </a:cubicBezTo>
                  <a:lnTo>
                    <a:pt x="16139" y="1949056"/>
                  </a:lnTo>
                  <a:cubicBezTo>
                    <a:pt x="11859" y="1949056"/>
                    <a:pt x="7754" y="1947356"/>
                    <a:pt x="4727" y="1944329"/>
                  </a:cubicBezTo>
                  <a:cubicBezTo>
                    <a:pt x="1700" y="1941302"/>
                    <a:pt x="0" y="1937197"/>
                    <a:pt x="0" y="1932917"/>
                  </a:cubicBezTo>
                  <a:lnTo>
                    <a:pt x="0" y="16139"/>
                  </a:lnTo>
                  <a:cubicBezTo>
                    <a:pt x="0" y="11859"/>
                    <a:pt x="1700" y="7754"/>
                    <a:pt x="4727" y="4727"/>
                  </a:cubicBezTo>
                  <a:cubicBezTo>
                    <a:pt x="7754" y="1700"/>
                    <a:pt x="11859" y="0"/>
                    <a:pt x="1613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25"/>
            <p:cNvSpPr txBox="1"/>
            <p:nvPr/>
          </p:nvSpPr>
          <p:spPr>
            <a:xfrm>
              <a:off x="0" y="-38100"/>
              <a:ext cx="3032225" cy="19871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9" name="Google Shape;389;p25"/>
          <p:cNvGrpSpPr/>
          <p:nvPr/>
        </p:nvGrpSpPr>
        <p:grpSpPr>
          <a:xfrm>
            <a:off x="569502" y="1210977"/>
            <a:ext cx="2184034" cy="395949"/>
            <a:chOff x="0" y="-38100"/>
            <a:chExt cx="1150437" cy="208566"/>
          </a:xfrm>
        </p:grpSpPr>
        <p:sp>
          <p:nvSpPr>
            <p:cNvPr id="390" name="Google Shape;390;p25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25"/>
            <p:cNvSpPr txBox="1"/>
            <p:nvPr/>
          </p:nvSpPr>
          <p:spPr>
            <a:xfrm>
              <a:off x="0" y="-38100"/>
              <a:ext cx="1150437" cy="2085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2" name="Google Shape;392;p25"/>
          <p:cNvGrpSpPr/>
          <p:nvPr/>
        </p:nvGrpSpPr>
        <p:grpSpPr>
          <a:xfrm>
            <a:off x="4841220" y="1210977"/>
            <a:ext cx="2184034" cy="395949"/>
            <a:chOff x="0" y="-38100"/>
            <a:chExt cx="1150437" cy="208566"/>
          </a:xfrm>
        </p:grpSpPr>
        <p:sp>
          <p:nvSpPr>
            <p:cNvPr id="393" name="Google Shape;393;p25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25"/>
            <p:cNvSpPr txBox="1"/>
            <p:nvPr/>
          </p:nvSpPr>
          <p:spPr>
            <a:xfrm>
              <a:off x="0" y="-38100"/>
              <a:ext cx="1150437" cy="2085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5" name="Google Shape;395;p25"/>
          <p:cNvGrpSpPr/>
          <p:nvPr/>
        </p:nvGrpSpPr>
        <p:grpSpPr>
          <a:xfrm>
            <a:off x="569502" y="3528176"/>
            <a:ext cx="2184034" cy="395949"/>
            <a:chOff x="0" y="-38100"/>
            <a:chExt cx="1150437" cy="208566"/>
          </a:xfrm>
        </p:grpSpPr>
        <p:sp>
          <p:nvSpPr>
            <p:cNvPr id="396" name="Google Shape;396;p25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25"/>
            <p:cNvSpPr txBox="1"/>
            <p:nvPr/>
          </p:nvSpPr>
          <p:spPr>
            <a:xfrm>
              <a:off x="0" y="-38100"/>
              <a:ext cx="1150437" cy="2085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8" name="Google Shape;398;p25"/>
          <p:cNvSpPr txBox="1"/>
          <p:nvPr/>
        </p:nvSpPr>
        <p:spPr>
          <a:xfrm>
            <a:off x="616198" y="1722885"/>
            <a:ext cx="2090643" cy="2597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presentation template</a:t>
            </a:r>
            <a:endParaRPr sz="700"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uses the following free fonts:</a:t>
            </a:r>
            <a:endParaRPr sz="700"/>
          </a:p>
        </p:txBody>
      </p:sp>
      <p:sp>
        <p:nvSpPr>
          <p:cNvPr id="399" name="Google Shape;399;p25"/>
          <p:cNvSpPr txBox="1"/>
          <p:nvPr/>
        </p:nvSpPr>
        <p:spPr>
          <a:xfrm>
            <a:off x="587727" y="3269291"/>
            <a:ext cx="2184034" cy="1311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can find these fonts online too.</a:t>
            </a:r>
            <a:endParaRPr sz="700"/>
          </a:p>
        </p:txBody>
      </p:sp>
      <p:sp>
        <p:nvSpPr>
          <p:cNvPr id="400" name="Google Shape;400;p25"/>
          <p:cNvSpPr txBox="1"/>
          <p:nvPr/>
        </p:nvSpPr>
        <p:spPr>
          <a:xfrm>
            <a:off x="873885" y="2070727"/>
            <a:ext cx="1575300" cy="12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TITLES: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LAILA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HEADERS: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ARCHITECTS DAUGHTER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BODY COPY: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LAILA</a:t>
            </a:r>
            <a:endParaRPr sz="700"/>
          </a:p>
        </p:txBody>
      </p:sp>
      <p:sp>
        <p:nvSpPr>
          <p:cNvPr id="401" name="Google Shape;401;p25"/>
          <p:cNvSpPr txBox="1"/>
          <p:nvPr/>
        </p:nvSpPr>
        <p:spPr>
          <a:xfrm>
            <a:off x="2105002" y="806398"/>
            <a:ext cx="4933995" cy="1781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F1A38"/>
                </a:solidFill>
                <a:latin typeface="Catamaran"/>
                <a:ea typeface="Catamaran"/>
                <a:cs typeface="Catamaran"/>
                <a:sym typeface="Catamaran"/>
              </a:rPr>
              <a:t>Use these design resources in your Canva Presentation.</a:t>
            </a:r>
            <a:endParaRPr sz="700"/>
          </a:p>
        </p:txBody>
      </p:sp>
      <p:sp>
        <p:nvSpPr>
          <p:cNvPr id="402" name="Google Shape;402;p25"/>
          <p:cNvSpPr txBox="1"/>
          <p:nvPr/>
        </p:nvSpPr>
        <p:spPr>
          <a:xfrm>
            <a:off x="5853103" y="4953155"/>
            <a:ext cx="2958379" cy="92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22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rgbClr val="ED7843"/>
                </a:solidFill>
                <a:latin typeface="Arial"/>
                <a:ea typeface="Arial"/>
                <a:cs typeface="Arial"/>
                <a:sym typeface="Arial"/>
              </a:rPr>
              <a:t>DON'T FORGET TO DELETE THIS PAGE BEFORE PRESENTING. </a:t>
            </a:r>
            <a:endParaRPr sz="700"/>
          </a:p>
        </p:txBody>
      </p:sp>
      <p:sp>
        <p:nvSpPr>
          <p:cNvPr id="403" name="Google Shape;403;p25"/>
          <p:cNvSpPr txBox="1"/>
          <p:nvPr/>
        </p:nvSpPr>
        <p:spPr>
          <a:xfrm>
            <a:off x="2687047" y="114770"/>
            <a:ext cx="3769908" cy="6297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700" u="none" cap="none" strike="noStrike">
                <a:solidFill>
                  <a:srgbClr val="FFFFFF"/>
                </a:solidFill>
                <a:latin typeface="Laila"/>
                <a:ea typeface="Laila"/>
                <a:cs typeface="Laila"/>
                <a:sym typeface="Laila"/>
              </a:rPr>
              <a:t>Resource Page</a:t>
            </a:r>
            <a:endParaRPr sz="700"/>
          </a:p>
        </p:txBody>
      </p:sp>
      <p:sp>
        <p:nvSpPr>
          <p:cNvPr id="404" name="Google Shape;404;p25"/>
          <p:cNvSpPr txBox="1"/>
          <p:nvPr/>
        </p:nvSpPr>
        <p:spPr>
          <a:xfrm>
            <a:off x="873885" y="1342881"/>
            <a:ext cx="1575268" cy="1958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Fonts</a:t>
            </a:r>
            <a:endParaRPr sz="700"/>
          </a:p>
        </p:txBody>
      </p:sp>
      <p:sp>
        <p:nvSpPr>
          <p:cNvPr id="405" name="Google Shape;405;p25"/>
          <p:cNvSpPr txBox="1"/>
          <p:nvPr/>
        </p:nvSpPr>
        <p:spPr>
          <a:xfrm>
            <a:off x="5145603" y="1342881"/>
            <a:ext cx="1575268" cy="1958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Design Elements</a:t>
            </a:r>
            <a:endParaRPr sz="700"/>
          </a:p>
        </p:txBody>
      </p:sp>
      <p:sp>
        <p:nvSpPr>
          <p:cNvPr id="406" name="Google Shape;406;p25"/>
          <p:cNvSpPr txBox="1"/>
          <p:nvPr/>
        </p:nvSpPr>
        <p:spPr>
          <a:xfrm>
            <a:off x="873885" y="3644451"/>
            <a:ext cx="1575268" cy="1958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Colors</a:t>
            </a:r>
            <a:endParaRPr sz="700"/>
          </a:p>
        </p:txBody>
      </p:sp>
      <p:grpSp>
        <p:nvGrpSpPr>
          <p:cNvPr id="407" name="Google Shape;407;p25"/>
          <p:cNvGrpSpPr/>
          <p:nvPr/>
        </p:nvGrpSpPr>
        <p:grpSpPr>
          <a:xfrm>
            <a:off x="755247" y="4073136"/>
            <a:ext cx="377102" cy="394779"/>
            <a:chOff x="0" y="-38100"/>
            <a:chExt cx="812800" cy="850900"/>
          </a:xfrm>
        </p:grpSpPr>
        <p:sp>
          <p:nvSpPr>
            <p:cNvPr id="408" name="Google Shape;408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F9D56E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0" name="Google Shape;410;p25"/>
          <p:cNvGrpSpPr/>
          <p:nvPr/>
        </p:nvGrpSpPr>
        <p:grpSpPr>
          <a:xfrm>
            <a:off x="1233728" y="4073136"/>
            <a:ext cx="377102" cy="394779"/>
            <a:chOff x="0" y="-38100"/>
            <a:chExt cx="812800" cy="850900"/>
          </a:xfrm>
        </p:grpSpPr>
        <p:sp>
          <p:nvSpPr>
            <p:cNvPr id="411" name="Google Shape;411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C1FF7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3" name="Google Shape;413;p25"/>
          <p:cNvSpPr txBox="1"/>
          <p:nvPr/>
        </p:nvSpPr>
        <p:spPr>
          <a:xfrm>
            <a:off x="638454" y="4529639"/>
            <a:ext cx="610687" cy="902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#F9D56E</a:t>
            </a:r>
            <a:endParaRPr sz="700"/>
          </a:p>
        </p:txBody>
      </p:sp>
      <p:sp>
        <p:nvSpPr>
          <p:cNvPr id="414" name="Google Shape;414;p25"/>
          <p:cNvSpPr txBox="1"/>
          <p:nvPr/>
        </p:nvSpPr>
        <p:spPr>
          <a:xfrm>
            <a:off x="1116936" y="4529639"/>
            <a:ext cx="610687" cy="902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#C1FF72</a:t>
            </a:r>
            <a:endParaRPr sz="700"/>
          </a:p>
        </p:txBody>
      </p:sp>
      <p:grpSp>
        <p:nvGrpSpPr>
          <p:cNvPr id="415" name="Google Shape;415;p25"/>
          <p:cNvGrpSpPr/>
          <p:nvPr/>
        </p:nvGrpSpPr>
        <p:grpSpPr>
          <a:xfrm>
            <a:off x="1712209" y="4073136"/>
            <a:ext cx="377102" cy="394779"/>
            <a:chOff x="0" y="-38100"/>
            <a:chExt cx="812800" cy="850900"/>
          </a:xfrm>
        </p:grpSpPr>
        <p:sp>
          <p:nvSpPr>
            <p:cNvPr id="416" name="Google Shape;416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FF66C4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8" name="Google Shape;418;p25"/>
          <p:cNvGrpSpPr/>
          <p:nvPr/>
        </p:nvGrpSpPr>
        <p:grpSpPr>
          <a:xfrm>
            <a:off x="2190689" y="4073136"/>
            <a:ext cx="377102" cy="394779"/>
            <a:chOff x="0" y="-38100"/>
            <a:chExt cx="812800" cy="850900"/>
          </a:xfrm>
        </p:grpSpPr>
        <p:sp>
          <p:nvSpPr>
            <p:cNvPr id="419" name="Google Shape;419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15C7F4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1" name="Google Shape;421;p25"/>
          <p:cNvSpPr txBox="1"/>
          <p:nvPr/>
        </p:nvSpPr>
        <p:spPr>
          <a:xfrm>
            <a:off x="1595416" y="4529639"/>
            <a:ext cx="610687" cy="902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#FF66C4</a:t>
            </a:r>
            <a:endParaRPr sz="700"/>
          </a:p>
        </p:txBody>
      </p:sp>
      <p:sp>
        <p:nvSpPr>
          <p:cNvPr id="422" name="Google Shape;422;p25"/>
          <p:cNvSpPr txBox="1"/>
          <p:nvPr/>
        </p:nvSpPr>
        <p:spPr>
          <a:xfrm>
            <a:off x="2073897" y="4529639"/>
            <a:ext cx="610687" cy="902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#15C7F4</a:t>
            </a:r>
            <a:endParaRPr sz="700"/>
          </a:p>
        </p:txBody>
      </p:sp>
      <p:sp>
        <p:nvSpPr>
          <p:cNvPr id="423" name="Google Shape;423;p25"/>
          <p:cNvSpPr/>
          <p:nvPr/>
        </p:nvSpPr>
        <p:spPr>
          <a:xfrm flipH="1" rot="10800000">
            <a:off x="3289482" y="1811631"/>
            <a:ext cx="1050295" cy="1062245"/>
          </a:xfrm>
          <a:custGeom>
            <a:rect b="b" l="l" r="r" t="t"/>
            <a:pathLst>
              <a:path extrusionOk="0" h="2124489" w="2100589">
                <a:moveTo>
                  <a:pt x="0" y="2124489"/>
                </a:moveTo>
                <a:lnTo>
                  <a:pt x="2100589" y="2124489"/>
                </a:lnTo>
                <a:lnTo>
                  <a:pt x="2100589" y="0"/>
                </a:lnTo>
                <a:lnTo>
                  <a:pt x="0" y="0"/>
                </a:lnTo>
                <a:lnTo>
                  <a:pt x="0" y="2124489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4" name="Google Shape;424;p25"/>
          <p:cNvSpPr/>
          <p:nvPr/>
        </p:nvSpPr>
        <p:spPr>
          <a:xfrm>
            <a:off x="4345880" y="1724527"/>
            <a:ext cx="1286296" cy="1236452"/>
          </a:xfrm>
          <a:custGeom>
            <a:rect b="b" l="l" r="r" t="t"/>
            <a:pathLst>
              <a:path extrusionOk="0" h="2472904" w="2572592">
                <a:moveTo>
                  <a:pt x="0" y="0"/>
                </a:moveTo>
                <a:lnTo>
                  <a:pt x="2572592" y="0"/>
                </a:lnTo>
                <a:lnTo>
                  <a:pt x="2572592" y="2472904"/>
                </a:lnTo>
                <a:lnTo>
                  <a:pt x="0" y="24729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5" name="Google Shape;425;p25"/>
          <p:cNvSpPr/>
          <p:nvPr/>
        </p:nvSpPr>
        <p:spPr>
          <a:xfrm>
            <a:off x="3296914" y="2952695"/>
            <a:ext cx="1117549" cy="905215"/>
          </a:xfrm>
          <a:custGeom>
            <a:rect b="b" l="l" r="r" t="t"/>
            <a:pathLst>
              <a:path extrusionOk="0" h="1810429" w="2235097">
                <a:moveTo>
                  <a:pt x="0" y="0"/>
                </a:moveTo>
                <a:lnTo>
                  <a:pt x="2235097" y="0"/>
                </a:lnTo>
                <a:lnTo>
                  <a:pt x="2235097" y="1810429"/>
                </a:lnTo>
                <a:lnTo>
                  <a:pt x="0" y="18104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6" name="Google Shape;426;p25"/>
          <p:cNvSpPr/>
          <p:nvPr/>
        </p:nvSpPr>
        <p:spPr>
          <a:xfrm>
            <a:off x="7110171" y="1697660"/>
            <a:ext cx="1445585" cy="1290185"/>
          </a:xfrm>
          <a:custGeom>
            <a:rect b="b" l="l" r="r" t="t"/>
            <a:pathLst>
              <a:path extrusionOk="0" h="2580370" w="2891170">
                <a:moveTo>
                  <a:pt x="0" y="0"/>
                </a:moveTo>
                <a:lnTo>
                  <a:pt x="2891170" y="0"/>
                </a:lnTo>
                <a:lnTo>
                  <a:pt x="2891170" y="2580369"/>
                </a:lnTo>
                <a:lnTo>
                  <a:pt x="0" y="25803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7" name="Google Shape;427;p25"/>
          <p:cNvSpPr/>
          <p:nvPr/>
        </p:nvSpPr>
        <p:spPr>
          <a:xfrm>
            <a:off x="5638278" y="1762321"/>
            <a:ext cx="1465790" cy="1160864"/>
          </a:xfrm>
          <a:custGeom>
            <a:rect b="b" l="l" r="r" t="t"/>
            <a:pathLst>
              <a:path extrusionOk="0" h="2321728" w="2931579">
                <a:moveTo>
                  <a:pt x="0" y="0"/>
                </a:moveTo>
                <a:lnTo>
                  <a:pt x="2931579" y="0"/>
                </a:lnTo>
                <a:lnTo>
                  <a:pt x="2931579" y="2321729"/>
                </a:lnTo>
                <a:lnTo>
                  <a:pt x="0" y="2321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-725" t="0"/>
            </a:stretch>
          </a:blipFill>
          <a:ln>
            <a:noFill/>
          </a:ln>
        </p:spPr>
      </p:sp>
      <p:sp>
        <p:nvSpPr>
          <p:cNvPr id="428" name="Google Shape;428;p25"/>
          <p:cNvSpPr/>
          <p:nvPr/>
        </p:nvSpPr>
        <p:spPr>
          <a:xfrm flipH="1">
            <a:off x="4585882" y="2956001"/>
            <a:ext cx="1227839" cy="898602"/>
          </a:xfrm>
          <a:custGeom>
            <a:rect b="b" l="l" r="r" t="t"/>
            <a:pathLst>
              <a:path extrusionOk="0" h="1797205" w="2455677">
                <a:moveTo>
                  <a:pt x="2455677" y="0"/>
                </a:moveTo>
                <a:lnTo>
                  <a:pt x="0" y="0"/>
                </a:lnTo>
                <a:lnTo>
                  <a:pt x="0" y="1797205"/>
                </a:lnTo>
                <a:lnTo>
                  <a:pt x="2455677" y="1797205"/>
                </a:lnTo>
                <a:lnTo>
                  <a:pt x="2455677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9" name="Google Shape;429;p25"/>
          <p:cNvSpPr/>
          <p:nvPr/>
        </p:nvSpPr>
        <p:spPr>
          <a:xfrm>
            <a:off x="5985139" y="2948884"/>
            <a:ext cx="1233010" cy="912836"/>
          </a:xfrm>
          <a:custGeom>
            <a:rect b="b" l="l" r="r" t="t"/>
            <a:pathLst>
              <a:path extrusionOk="0" h="1825672" w="2466020">
                <a:moveTo>
                  <a:pt x="0" y="0"/>
                </a:moveTo>
                <a:lnTo>
                  <a:pt x="2466020" y="0"/>
                </a:lnTo>
                <a:lnTo>
                  <a:pt x="2466020" y="1825672"/>
                </a:lnTo>
                <a:lnTo>
                  <a:pt x="0" y="18256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0" name="Google Shape;430;p25"/>
          <p:cNvSpPr/>
          <p:nvPr/>
        </p:nvSpPr>
        <p:spPr>
          <a:xfrm>
            <a:off x="7389568" y="2873875"/>
            <a:ext cx="1006710" cy="1062854"/>
          </a:xfrm>
          <a:custGeom>
            <a:rect b="b" l="l" r="r" t="t"/>
            <a:pathLst>
              <a:path extrusionOk="0" h="2125708" w="2013421">
                <a:moveTo>
                  <a:pt x="0" y="0"/>
                </a:moveTo>
                <a:lnTo>
                  <a:pt x="2013422" y="0"/>
                </a:lnTo>
                <a:lnTo>
                  <a:pt x="2013422" y="2125708"/>
                </a:lnTo>
                <a:lnTo>
                  <a:pt x="0" y="21257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1" name="Google Shape;431;p25"/>
          <p:cNvSpPr/>
          <p:nvPr/>
        </p:nvSpPr>
        <p:spPr>
          <a:xfrm flipH="1">
            <a:off x="3412180" y="3965304"/>
            <a:ext cx="1406465" cy="822322"/>
          </a:xfrm>
          <a:custGeom>
            <a:rect b="b" l="l" r="r" t="t"/>
            <a:pathLst>
              <a:path extrusionOk="0" h="1644644" w="2812929">
                <a:moveTo>
                  <a:pt x="2812929" y="0"/>
                </a:moveTo>
                <a:lnTo>
                  <a:pt x="0" y="0"/>
                </a:lnTo>
                <a:lnTo>
                  <a:pt x="0" y="1644645"/>
                </a:lnTo>
                <a:lnTo>
                  <a:pt x="2812929" y="1644645"/>
                </a:lnTo>
                <a:lnTo>
                  <a:pt x="2812929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2" name="Google Shape;432;p25"/>
          <p:cNvSpPr/>
          <p:nvPr/>
        </p:nvSpPr>
        <p:spPr>
          <a:xfrm>
            <a:off x="5224867" y="3992176"/>
            <a:ext cx="1535068" cy="768578"/>
          </a:xfrm>
          <a:custGeom>
            <a:rect b="b" l="l" r="r" t="t"/>
            <a:pathLst>
              <a:path extrusionOk="0" h="1537157" w="3070137">
                <a:moveTo>
                  <a:pt x="0" y="0"/>
                </a:moveTo>
                <a:lnTo>
                  <a:pt x="3070137" y="0"/>
                </a:lnTo>
                <a:lnTo>
                  <a:pt x="3070137" y="1537157"/>
                </a:lnTo>
                <a:lnTo>
                  <a:pt x="0" y="15371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3" name="Google Shape;433;p25"/>
          <p:cNvSpPr/>
          <p:nvPr/>
        </p:nvSpPr>
        <p:spPr>
          <a:xfrm flipH="1" rot="10800000">
            <a:off x="7166159" y="4014028"/>
            <a:ext cx="1400695" cy="724876"/>
          </a:xfrm>
          <a:custGeom>
            <a:rect b="b" l="l" r="r" t="t"/>
            <a:pathLst>
              <a:path extrusionOk="0" h="1449752" w="2801390">
                <a:moveTo>
                  <a:pt x="0" y="1449751"/>
                </a:moveTo>
                <a:lnTo>
                  <a:pt x="2801390" y="1449751"/>
                </a:lnTo>
                <a:lnTo>
                  <a:pt x="2801390" y="0"/>
                </a:lnTo>
                <a:lnTo>
                  <a:pt x="0" y="0"/>
                </a:lnTo>
                <a:lnTo>
                  <a:pt x="0" y="1449751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26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grpSp>
        <p:nvGrpSpPr>
          <p:cNvPr id="439" name="Google Shape;439;p26"/>
          <p:cNvGrpSpPr/>
          <p:nvPr/>
        </p:nvGrpSpPr>
        <p:grpSpPr>
          <a:xfrm>
            <a:off x="2997636" y="1368295"/>
            <a:ext cx="3148728" cy="1287724"/>
            <a:chOff x="0" y="-19050"/>
            <a:chExt cx="1658589" cy="678307"/>
          </a:xfrm>
        </p:grpSpPr>
        <p:sp>
          <p:nvSpPr>
            <p:cNvPr id="440" name="Google Shape;440;p26"/>
            <p:cNvSpPr/>
            <p:nvPr/>
          </p:nvSpPr>
          <p:spPr>
            <a:xfrm>
              <a:off x="0" y="0"/>
              <a:ext cx="1658589" cy="659257"/>
            </a:xfrm>
            <a:custGeom>
              <a:rect b="b" l="l" r="r" t="t"/>
              <a:pathLst>
                <a:path extrusionOk="0" h="659257" w="1658589">
                  <a:moveTo>
                    <a:pt x="29505" y="0"/>
                  </a:moveTo>
                  <a:lnTo>
                    <a:pt x="1629084" y="0"/>
                  </a:lnTo>
                  <a:cubicBezTo>
                    <a:pt x="1636910" y="0"/>
                    <a:pt x="1644414" y="3109"/>
                    <a:pt x="1649948" y="8642"/>
                  </a:cubicBezTo>
                  <a:cubicBezTo>
                    <a:pt x="1655481" y="14175"/>
                    <a:pt x="1658589" y="21680"/>
                    <a:pt x="1658589" y="29505"/>
                  </a:cubicBezTo>
                  <a:lnTo>
                    <a:pt x="1658589" y="629752"/>
                  </a:lnTo>
                  <a:cubicBezTo>
                    <a:pt x="1658589" y="637577"/>
                    <a:pt x="1655481" y="645082"/>
                    <a:pt x="1649948" y="650615"/>
                  </a:cubicBezTo>
                  <a:cubicBezTo>
                    <a:pt x="1644414" y="656149"/>
                    <a:pt x="1636910" y="659257"/>
                    <a:pt x="1629084" y="659257"/>
                  </a:cubicBezTo>
                  <a:lnTo>
                    <a:pt x="29505" y="659257"/>
                  </a:lnTo>
                  <a:cubicBezTo>
                    <a:pt x="21680" y="659257"/>
                    <a:pt x="14175" y="656149"/>
                    <a:pt x="8642" y="650615"/>
                  </a:cubicBezTo>
                  <a:cubicBezTo>
                    <a:pt x="3109" y="645082"/>
                    <a:pt x="0" y="637577"/>
                    <a:pt x="0" y="629752"/>
                  </a:cubicBezTo>
                  <a:lnTo>
                    <a:pt x="0" y="29505"/>
                  </a:lnTo>
                  <a:cubicBezTo>
                    <a:pt x="0" y="21680"/>
                    <a:pt x="3109" y="14175"/>
                    <a:pt x="8642" y="8642"/>
                  </a:cubicBezTo>
                  <a:cubicBezTo>
                    <a:pt x="14175" y="3109"/>
                    <a:pt x="21680" y="0"/>
                    <a:pt x="29505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26"/>
            <p:cNvSpPr txBox="1"/>
            <p:nvPr/>
          </p:nvSpPr>
          <p:spPr>
            <a:xfrm>
              <a:off x="0" y="-19050"/>
              <a:ext cx="1658589" cy="6783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2" name="Google Shape;442;p26"/>
          <p:cNvSpPr/>
          <p:nvPr/>
        </p:nvSpPr>
        <p:spPr>
          <a:xfrm>
            <a:off x="3389498" y="1625774"/>
            <a:ext cx="2365004" cy="583719"/>
          </a:xfrm>
          <a:custGeom>
            <a:rect b="b" l="l" r="r" t="t"/>
            <a:pathLst>
              <a:path extrusionOk="0" h="1506372" w="6025487">
                <a:moveTo>
                  <a:pt x="0" y="0"/>
                </a:moveTo>
                <a:lnTo>
                  <a:pt x="6025488" y="0"/>
                </a:lnTo>
                <a:lnTo>
                  <a:pt x="6025488" y="1506372"/>
                </a:lnTo>
                <a:lnTo>
                  <a:pt x="0" y="15063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3" name="Google Shape;443;p26"/>
          <p:cNvSpPr/>
          <p:nvPr/>
        </p:nvSpPr>
        <p:spPr>
          <a:xfrm rot="-2239375">
            <a:off x="6773685" y="1138645"/>
            <a:ext cx="4528580" cy="4632818"/>
          </a:xfrm>
          <a:custGeom>
            <a:rect b="b" l="l" r="r" t="t"/>
            <a:pathLst>
              <a:path extrusionOk="0" h="9265635" w="9057159">
                <a:moveTo>
                  <a:pt x="0" y="0"/>
                </a:moveTo>
                <a:lnTo>
                  <a:pt x="9057158" y="0"/>
                </a:lnTo>
                <a:lnTo>
                  <a:pt x="9057158" y="9265635"/>
                </a:lnTo>
                <a:lnTo>
                  <a:pt x="0" y="92656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4" name="Google Shape;444;p26"/>
          <p:cNvSpPr/>
          <p:nvPr/>
        </p:nvSpPr>
        <p:spPr>
          <a:xfrm flipH="1" rot="-208333">
            <a:off x="-3458509" y="-50318"/>
            <a:ext cx="6730829" cy="6007265"/>
          </a:xfrm>
          <a:custGeom>
            <a:rect b="b" l="l" r="r" t="t"/>
            <a:pathLst>
              <a:path extrusionOk="0" h="12014529" w="13461657">
                <a:moveTo>
                  <a:pt x="13461657" y="0"/>
                </a:moveTo>
                <a:lnTo>
                  <a:pt x="0" y="0"/>
                </a:lnTo>
                <a:lnTo>
                  <a:pt x="0" y="12014528"/>
                </a:lnTo>
                <a:lnTo>
                  <a:pt x="13461657" y="12014528"/>
                </a:lnTo>
                <a:lnTo>
                  <a:pt x="13461657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45" name="Google Shape;445;p26"/>
          <p:cNvGrpSpPr/>
          <p:nvPr/>
        </p:nvGrpSpPr>
        <p:grpSpPr>
          <a:xfrm>
            <a:off x="2997636" y="2905604"/>
            <a:ext cx="3148728" cy="1287724"/>
            <a:chOff x="0" y="-19050"/>
            <a:chExt cx="1658589" cy="678307"/>
          </a:xfrm>
        </p:grpSpPr>
        <p:sp>
          <p:nvSpPr>
            <p:cNvPr id="446" name="Google Shape;446;p26"/>
            <p:cNvSpPr/>
            <p:nvPr/>
          </p:nvSpPr>
          <p:spPr>
            <a:xfrm>
              <a:off x="0" y="0"/>
              <a:ext cx="1658589" cy="659257"/>
            </a:xfrm>
            <a:custGeom>
              <a:rect b="b" l="l" r="r" t="t"/>
              <a:pathLst>
                <a:path extrusionOk="0" h="659257" w="1658589">
                  <a:moveTo>
                    <a:pt x="29505" y="0"/>
                  </a:moveTo>
                  <a:lnTo>
                    <a:pt x="1629084" y="0"/>
                  </a:lnTo>
                  <a:cubicBezTo>
                    <a:pt x="1636910" y="0"/>
                    <a:pt x="1644414" y="3109"/>
                    <a:pt x="1649948" y="8642"/>
                  </a:cubicBezTo>
                  <a:cubicBezTo>
                    <a:pt x="1655481" y="14175"/>
                    <a:pt x="1658589" y="21680"/>
                    <a:pt x="1658589" y="29505"/>
                  </a:cubicBezTo>
                  <a:lnTo>
                    <a:pt x="1658589" y="629752"/>
                  </a:lnTo>
                  <a:cubicBezTo>
                    <a:pt x="1658589" y="637577"/>
                    <a:pt x="1655481" y="645082"/>
                    <a:pt x="1649948" y="650615"/>
                  </a:cubicBezTo>
                  <a:cubicBezTo>
                    <a:pt x="1644414" y="656149"/>
                    <a:pt x="1636910" y="659257"/>
                    <a:pt x="1629084" y="659257"/>
                  </a:cubicBezTo>
                  <a:lnTo>
                    <a:pt x="29505" y="659257"/>
                  </a:lnTo>
                  <a:cubicBezTo>
                    <a:pt x="21680" y="659257"/>
                    <a:pt x="14175" y="656149"/>
                    <a:pt x="8642" y="650615"/>
                  </a:cubicBezTo>
                  <a:cubicBezTo>
                    <a:pt x="3109" y="645082"/>
                    <a:pt x="0" y="637577"/>
                    <a:pt x="0" y="629752"/>
                  </a:cubicBezTo>
                  <a:lnTo>
                    <a:pt x="0" y="29505"/>
                  </a:lnTo>
                  <a:cubicBezTo>
                    <a:pt x="0" y="21680"/>
                    <a:pt x="3109" y="14175"/>
                    <a:pt x="8642" y="8642"/>
                  </a:cubicBezTo>
                  <a:cubicBezTo>
                    <a:pt x="14175" y="3109"/>
                    <a:pt x="21680" y="0"/>
                    <a:pt x="29505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26"/>
            <p:cNvSpPr txBox="1"/>
            <p:nvPr/>
          </p:nvSpPr>
          <p:spPr>
            <a:xfrm>
              <a:off x="0" y="-19050"/>
              <a:ext cx="1658589" cy="6783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8" name="Google Shape;448;p26"/>
          <p:cNvSpPr txBox="1"/>
          <p:nvPr/>
        </p:nvSpPr>
        <p:spPr>
          <a:xfrm>
            <a:off x="1688740" y="906792"/>
            <a:ext cx="5766520" cy="1623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This presentation template is free for everyone to use thanks to the following:</a:t>
            </a:r>
            <a:endParaRPr sz="700"/>
          </a:p>
        </p:txBody>
      </p:sp>
      <p:sp>
        <p:nvSpPr>
          <p:cNvPr id="449" name="Google Shape;449;p26"/>
          <p:cNvSpPr txBox="1"/>
          <p:nvPr/>
        </p:nvSpPr>
        <p:spPr>
          <a:xfrm>
            <a:off x="1991538" y="4398544"/>
            <a:ext cx="5160923" cy="5219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100" u="none" cap="none" strike="noStrike">
                <a:solidFill>
                  <a:srgbClr val="FFFFFF"/>
                </a:solidFill>
                <a:latin typeface="Laila"/>
                <a:ea typeface="Laila"/>
                <a:cs typeface="Laila"/>
                <a:sym typeface="Laila"/>
              </a:rPr>
              <a:t>Happy designing!</a:t>
            </a:r>
            <a:endParaRPr sz="700"/>
          </a:p>
        </p:txBody>
      </p:sp>
      <p:sp>
        <p:nvSpPr>
          <p:cNvPr id="450" name="Google Shape;450;p26"/>
          <p:cNvSpPr txBox="1"/>
          <p:nvPr/>
        </p:nvSpPr>
        <p:spPr>
          <a:xfrm>
            <a:off x="2105002" y="2323641"/>
            <a:ext cx="4933995" cy="154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presentation template</a:t>
            </a:r>
            <a:endParaRPr sz="700"/>
          </a:p>
        </p:txBody>
      </p:sp>
      <p:sp>
        <p:nvSpPr>
          <p:cNvPr id="451" name="Google Shape;451;p26"/>
          <p:cNvSpPr txBox="1"/>
          <p:nvPr/>
        </p:nvSpPr>
        <p:spPr>
          <a:xfrm>
            <a:off x="2105002" y="3675895"/>
            <a:ext cx="4933995" cy="154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photos</a:t>
            </a:r>
            <a:endParaRPr sz="700"/>
          </a:p>
        </p:txBody>
      </p:sp>
      <p:sp>
        <p:nvSpPr>
          <p:cNvPr id="452" name="Google Shape;452;p26"/>
          <p:cNvSpPr txBox="1"/>
          <p:nvPr/>
        </p:nvSpPr>
        <p:spPr>
          <a:xfrm>
            <a:off x="2867515" y="175543"/>
            <a:ext cx="3408971" cy="6318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700" u="none" cap="none" strike="noStrike">
                <a:solidFill>
                  <a:srgbClr val="FFFFFF"/>
                </a:solidFill>
                <a:latin typeface="Laila"/>
                <a:ea typeface="Laila"/>
                <a:cs typeface="Laila"/>
                <a:sym typeface="Laila"/>
              </a:rPr>
              <a:t>Credits</a:t>
            </a:r>
            <a:endParaRPr sz="700"/>
          </a:p>
        </p:txBody>
      </p:sp>
      <p:sp>
        <p:nvSpPr>
          <p:cNvPr id="453" name="Google Shape;453;p26"/>
          <p:cNvSpPr txBox="1"/>
          <p:nvPr/>
        </p:nvSpPr>
        <p:spPr>
          <a:xfrm>
            <a:off x="3055013" y="3309661"/>
            <a:ext cx="3033973" cy="309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Pexels, Pixabay</a:t>
            </a:r>
            <a:endParaRPr sz="7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sp>
        <p:nvSpPr>
          <p:cNvPr id="94" name="Google Shape;94;p12"/>
          <p:cNvSpPr/>
          <p:nvPr/>
        </p:nvSpPr>
        <p:spPr>
          <a:xfrm flipH="1" rot="-2863613">
            <a:off x="-425149" y="196804"/>
            <a:ext cx="5549085" cy="5612223"/>
          </a:xfrm>
          <a:custGeom>
            <a:rect b="b" l="l" r="r" t="t"/>
            <a:pathLst>
              <a:path extrusionOk="0" h="11224445" w="11098170">
                <a:moveTo>
                  <a:pt x="0" y="11224445"/>
                </a:moveTo>
                <a:lnTo>
                  <a:pt x="11098169" y="11224445"/>
                </a:lnTo>
                <a:lnTo>
                  <a:pt x="11098169" y="0"/>
                </a:lnTo>
                <a:lnTo>
                  <a:pt x="0" y="0"/>
                </a:lnTo>
                <a:lnTo>
                  <a:pt x="0" y="11224445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95" name="Google Shape;95;p12"/>
          <p:cNvGrpSpPr/>
          <p:nvPr/>
        </p:nvGrpSpPr>
        <p:grpSpPr>
          <a:xfrm>
            <a:off x="6245784" y="623140"/>
            <a:ext cx="2480392" cy="3824889"/>
            <a:chOff x="0" y="-38100"/>
            <a:chExt cx="1306544" cy="2014756"/>
          </a:xfrm>
        </p:grpSpPr>
        <p:sp>
          <p:nvSpPr>
            <p:cNvPr id="96" name="Google Shape;96;p12"/>
            <p:cNvSpPr/>
            <p:nvPr/>
          </p:nvSpPr>
          <p:spPr>
            <a:xfrm>
              <a:off x="0" y="0"/>
              <a:ext cx="1306544" cy="1976656"/>
            </a:xfrm>
            <a:custGeom>
              <a:rect b="b" l="l" r="r" t="t"/>
              <a:pathLst>
                <a:path extrusionOk="0" h="1976656" w="1306544">
                  <a:moveTo>
                    <a:pt x="70228" y="0"/>
                  </a:moveTo>
                  <a:lnTo>
                    <a:pt x="1236316" y="0"/>
                  </a:lnTo>
                  <a:cubicBezTo>
                    <a:pt x="1275102" y="0"/>
                    <a:pt x="1306544" y="31442"/>
                    <a:pt x="1306544" y="70228"/>
                  </a:cubicBezTo>
                  <a:lnTo>
                    <a:pt x="1306544" y="1906428"/>
                  </a:lnTo>
                  <a:cubicBezTo>
                    <a:pt x="1306544" y="1945214"/>
                    <a:pt x="1275102" y="1976656"/>
                    <a:pt x="1236316" y="1976656"/>
                  </a:cubicBezTo>
                  <a:lnTo>
                    <a:pt x="70228" y="1976656"/>
                  </a:lnTo>
                  <a:cubicBezTo>
                    <a:pt x="51602" y="1976656"/>
                    <a:pt x="33740" y="1969258"/>
                    <a:pt x="20569" y="1956087"/>
                  </a:cubicBezTo>
                  <a:cubicBezTo>
                    <a:pt x="7399" y="1942917"/>
                    <a:pt x="0" y="1925054"/>
                    <a:pt x="0" y="1906428"/>
                  </a:cubicBezTo>
                  <a:lnTo>
                    <a:pt x="0" y="70228"/>
                  </a:lnTo>
                  <a:cubicBezTo>
                    <a:pt x="0" y="31442"/>
                    <a:pt x="31442" y="0"/>
                    <a:pt x="70228" y="0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12"/>
            <p:cNvSpPr txBox="1"/>
            <p:nvPr/>
          </p:nvSpPr>
          <p:spPr>
            <a:xfrm>
              <a:off x="0" y="-38100"/>
              <a:ext cx="1306544" cy="20147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8" name="Google Shape;98;p12"/>
          <p:cNvSpPr txBox="1"/>
          <p:nvPr/>
        </p:nvSpPr>
        <p:spPr>
          <a:xfrm>
            <a:off x="6658402" y="1825619"/>
            <a:ext cx="1655155" cy="3816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1F1D1D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 sz="700"/>
          </a:p>
        </p:txBody>
      </p:sp>
      <p:sp>
        <p:nvSpPr>
          <p:cNvPr id="99" name="Google Shape;99;p12"/>
          <p:cNvSpPr txBox="1"/>
          <p:nvPr/>
        </p:nvSpPr>
        <p:spPr>
          <a:xfrm>
            <a:off x="6477792" y="2918191"/>
            <a:ext cx="2016377" cy="5162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E5C48"/>
                </a:solidFill>
                <a:latin typeface="Laila"/>
                <a:ea typeface="Laila"/>
                <a:cs typeface="Laila"/>
                <a:sym typeface="Laila"/>
              </a:rPr>
              <a:t>MAIN</a:t>
            </a:r>
            <a:endParaRPr sz="700"/>
          </a:p>
          <a:p>
            <a:pPr indent="0" lvl="0" marL="0" marR="0" rtl="0" algn="ctr">
              <a:lnSpc>
                <a:spcPct val="13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E5C48"/>
                </a:solidFill>
                <a:latin typeface="Laila"/>
                <a:ea typeface="Laila"/>
                <a:cs typeface="Laila"/>
                <a:sym typeface="Laila"/>
              </a:rPr>
              <a:t>POINT</a:t>
            </a:r>
            <a:endParaRPr sz="700"/>
          </a:p>
        </p:txBody>
      </p:sp>
      <p:sp>
        <p:nvSpPr>
          <p:cNvPr id="100" name="Google Shape;100;p12"/>
          <p:cNvSpPr txBox="1"/>
          <p:nvPr/>
        </p:nvSpPr>
        <p:spPr>
          <a:xfrm>
            <a:off x="6675898" y="3564581"/>
            <a:ext cx="1620165" cy="3816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1F1D1D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 sz="700"/>
          </a:p>
        </p:txBody>
      </p:sp>
      <p:sp>
        <p:nvSpPr>
          <p:cNvPr id="101" name="Google Shape;101;p12"/>
          <p:cNvSpPr txBox="1"/>
          <p:nvPr/>
        </p:nvSpPr>
        <p:spPr>
          <a:xfrm>
            <a:off x="6477792" y="1168709"/>
            <a:ext cx="2016377" cy="5162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E5C48"/>
                </a:solidFill>
                <a:latin typeface="Laila"/>
                <a:ea typeface="Laila"/>
                <a:cs typeface="Laila"/>
                <a:sym typeface="Laila"/>
              </a:rPr>
              <a:t>MAIN</a:t>
            </a:r>
            <a:endParaRPr sz="700"/>
          </a:p>
          <a:p>
            <a:pPr indent="0" lvl="0" marL="0" marR="0" rtl="0" algn="ctr">
              <a:lnSpc>
                <a:spcPct val="13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E5C48"/>
                </a:solidFill>
                <a:latin typeface="Laila"/>
                <a:ea typeface="Laila"/>
                <a:cs typeface="Laila"/>
                <a:sym typeface="Laila"/>
              </a:rPr>
              <a:t>POINT</a:t>
            </a:r>
            <a:endParaRPr sz="700"/>
          </a:p>
        </p:txBody>
      </p:sp>
      <p:sp>
        <p:nvSpPr>
          <p:cNvPr id="102" name="Google Shape;102;p12"/>
          <p:cNvSpPr txBox="1"/>
          <p:nvPr/>
        </p:nvSpPr>
        <p:spPr>
          <a:xfrm>
            <a:off x="-577803" y="763110"/>
            <a:ext cx="4962000" cy="34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6700" u="none" cap="none" strike="noStrike">
                <a:solidFill>
                  <a:srgbClr val="FFFFFF"/>
                </a:solidFill>
                <a:latin typeface="Laila"/>
                <a:ea typeface="Laila"/>
                <a:cs typeface="Laila"/>
                <a:sym typeface="Laila"/>
              </a:rPr>
              <a:t>Oh,</a:t>
            </a:r>
            <a:endParaRPr sz="700"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6700" u="none" cap="none" strike="noStrike">
                <a:solidFill>
                  <a:srgbClr val="FFFFFF"/>
                </a:solidFill>
                <a:latin typeface="Laila"/>
                <a:ea typeface="Laila"/>
                <a:cs typeface="Laila"/>
                <a:sym typeface="Laila"/>
              </a:rPr>
              <a:t>Hello</a:t>
            </a:r>
            <a:endParaRPr sz="700"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6700" u="none" cap="none" strike="noStrike">
                <a:solidFill>
                  <a:srgbClr val="FFFFFF"/>
                </a:solidFill>
                <a:latin typeface="Laila"/>
                <a:ea typeface="Laila"/>
                <a:cs typeface="Laila"/>
                <a:sym typeface="Laila"/>
              </a:rPr>
              <a:t>There!</a:t>
            </a:r>
            <a:endParaRPr sz="700"/>
          </a:p>
        </p:txBody>
      </p:sp>
      <p:sp>
        <p:nvSpPr>
          <p:cNvPr id="103" name="Google Shape;103;p12"/>
          <p:cNvSpPr/>
          <p:nvPr/>
        </p:nvSpPr>
        <p:spPr>
          <a:xfrm>
            <a:off x="4214028" y="-164572"/>
            <a:ext cx="2779025" cy="2057400"/>
          </a:xfrm>
          <a:custGeom>
            <a:rect b="b" l="l" r="r" t="t"/>
            <a:pathLst>
              <a:path extrusionOk="0" h="4114800" w="5558051">
                <a:moveTo>
                  <a:pt x="0" y="0"/>
                </a:moveTo>
                <a:lnTo>
                  <a:pt x="5558051" y="0"/>
                </a:lnTo>
                <a:lnTo>
                  <a:pt x="55580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4" name="Google Shape;104;p12"/>
          <p:cNvSpPr/>
          <p:nvPr/>
        </p:nvSpPr>
        <p:spPr>
          <a:xfrm rot="10800000">
            <a:off x="1435002" y="3753186"/>
            <a:ext cx="2779026" cy="2057400"/>
          </a:xfrm>
          <a:custGeom>
            <a:rect b="b" l="l" r="r" t="t"/>
            <a:pathLst>
              <a:path extrusionOk="0" h="4114800" w="5558051">
                <a:moveTo>
                  <a:pt x="5558051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558051" y="0"/>
                </a:lnTo>
                <a:lnTo>
                  <a:pt x="5558051" y="411480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5" name="Google Shape;105;p12"/>
          <p:cNvSpPr/>
          <p:nvPr/>
        </p:nvSpPr>
        <p:spPr>
          <a:xfrm>
            <a:off x="2522427" y="106481"/>
            <a:ext cx="3723358" cy="5301315"/>
          </a:xfrm>
          <a:custGeom>
            <a:rect b="b" l="l" r="r" t="t"/>
            <a:pathLst>
              <a:path extrusionOk="0" h="10602630" w="7446716">
                <a:moveTo>
                  <a:pt x="0" y="0"/>
                </a:moveTo>
                <a:lnTo>
                  <a:pt x="7446716" y="0"/>
                </a:lnTo>
                <a:lnTo>
                  <a:pt x="7446716" y="10602630"/>
                </a:lnTo>
                <a:lnTo>
                  <a:pt x="0" y="106026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24194" l="-35042" r="-32016" t="-51805"/>
            </a:stretch>
          </a:blipFill>
          <a:ln>
            <a:noFill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sp>
        <p:nvSpPr>
          <p:cNvPr id="111" name="Google Shape;111;p13"/>
          <p:cNvSpPr/>
          <p:nvPr/>
        </p:nvSpPr>
        <p:spPr>
          <a:xfrm rot="-9901784">
            <a:off x="2142890" y="2084415"/>
            <a:ext cx="5902193" cy="4780776"/>
          </a:xfrm>
          <a:custGeom>
            <a:rect b="b" l="l" r="r" t="t"/>
            <a:pathLst>
              <a:path extrusionOk="0" h="9561552" w="11804385">
                <a:moveTo>
                  <a:pt x="11804385" y="9561552"/>
                </a:moveTo>
                <a:lnTo>
                  <a:pt x="0" y="9561552"/>
                </a:lnTo>
                <a:lnTo>
                  <a:pt x="0" y="0"/>
                </a:lnTo>
                <a:lnTo>
                  <a:pt x="11804385" y="0"/>
                </a:lnTo>
                <a:lnTo>
                  <a:pt x="11804385" y="9561552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2" name="Google Shape;112;p13"/>
          <p:cNvSpPr/>
          <p:nvPr/>
        </p:nvSpPr>
        <p:spPr>
          <a:xfrm>
            <a:off x="-4490935" y="2238762"/>
            <a:ext cx="5902193" cy="4780776"/>
          </a:xfrm>
          <a:custGeom>
            <a:rect b="b" l="l" r="r" t="t"/>
            <a:pathLst>
              <a:path extrusionOk="0" h="9561552" w="11804385">
                <a:moveTo>
                  <a:pt x="0" y="0"/>
                </a:moveTo>
                <a:lnTo>
                  <a:pt x="11804385" y="0"/>
                </a:lnTo>
                <a:lnTo>
                  <a:pt x="11804385" y="9561552"/>
                </a:lnTo>
                <a:lnTo>
                  <a:pt x="0" y="95615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13" name="Google Shape;113;p13"/>
          <p:cNvGrpSpPr/>
          <p:nvPr/>
        </p:nvGrpSpPr>
        <p:grpSpPr>
          <a:xfrm>
            <a:off x="514350" y="3027841"/>
            <a:ext cx="8115300" cy="1965599"/>
            <a:chOff x="0" y="-38100"/>
            <a:chExt cx="4274726" cy="1035377"/>
          </a:xfrm>
        </p:grpSpPr>
        <p:sp>
          <p:nvSpPr>
            <p:cNvPr id="114" name="Google Shape;114;p13"/>
            <p:cNvSpPr/>
            <p:nvPr/>
          </p:nvSpPr>
          <p:spPr>
            <a:xfrm>
              <a:off x="0" y="0"/>
              <a:ext cx="4274726" cy="997277"/>
            </a:xfrm>
            <a:custGeom>
              <a:rect b="b" l="l" r="r" t="t"/>
              <a:pathLst>
                <a:path extrusionOk="0" h="997277" w="4274726">
                  <a:moveTo>
                    <a:pt x="21465" y="0"/>
                  </a:moveTo>
                  <a:lnTo>
                    <a:pt x="4253261" y="0"/>
                  </a:lnTo>
                  <a:cubicBezTo>
                    <a:pt x="4265116" y="0"/>
                    <a:pt x="4274726" y="9610"/>
                    <a:pt x="4274726" y="21465"/>
                  </a:cubicBezTo>
                  <a:lnTo>
                    <a:pt x="4274726" y="975813"/>
                  </a:lnTo>
                  <a:cubicBezTo>
                    <a:pt x="4274726" y="987667"/>
                    <a:pt x="4265116" y="997277"/>
                    <a:pt x="4253261" y="997277"/>
                  </a:cubicBezTo>
                  <a:lnTo>
                    <a:pt x="21465" y="997277"/>
                  </a:lnTo>
                  <a:cubicBezTo>
                    <a:pt x="9610" y="997277"/>
                    <a:pt x="0" y="987667"/>
                    <a:pt x="0" y="975813"/>
                  </a:cubicBezTo>
                  <a:lnTo>
                    <a:pt x="0" y="21465"/>
                  </a:lnTo>
                  <a:cubicBezTo>
                    <a:pt x="0" y="9610"/>
                    <a:pt x="9610" y="0"/>
                    <a:pt x="21465" y="0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3"/>
            <p:cNvSpPr txBox="1"/>
            <p:nvPr/>
          </p:nvSpPr>
          <p:spPr>
            <a:xfrm>
              <a:off x="0" y="-38100"/>
              <a:ext cx="4274726" cy="10353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6" name="Google Shape;116;p13"/>
          <p:cNvSpPr/>
          <p:nvPr/>
        </p:nvSpPr>
        <p:spPr>
          <a:xfrm rot="5831588">
            <a:off x="-1065273" y="583365"/>
            <a:ext cx="2779026" cy="2057400"/>
          </a:xfrm>
          <a:custGeom>
            <a:rect b="b" l="l" r="r" t="t"/>
            <a:pathLst>
              <a:path extrusionOk="0" h="4114800" w="5558051">
                <a:moveTo>
                  <a:pt x="0" y="0"/>
                </a:moveTo>
                <a:lnTo>
                  <a:pt x="5558051" y="0"/>
                </a:lnTo>
                <a:lnTo>
                  <a:pt x="55580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7" name="Google Shape;117;p13"/>
          <p:cNvSpPr/>
          <p:nvPr/>
        </p:nvSpPr>
        <p:spPr>
          <a:xfrm>
            <a:off x="956669" y="1669588"/>
            <a:ext cx="1538598" cy="1542454"/>
          </a:xfrm>
          <a:custGeom>
            <a:rect b="b" l="l" r="r" t="t"/>
            <a:pathLst>
              <a:path extrusionOk="0" h="3084908" w="3077196">
                <a:moveTo>
                  <a:pt x="0" y="0"/>
                </a:moveTo>
                <a:lnTo>
                  <a:pt x="3077196" y="0"/>
                </a:lnTo>
                <a:lnTo>
                  <a:pt x="3077196" y="3084909"/>
                </a:lnTo>
                <a:lnTo>
                  <a:pt x="0" y="30849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8" name="Google Shape;118;p13"/>
          <p:cNvSpPr/>
          <p:nvPr/>
        </p:nvSpPr>
        <p:spPr>
          <a:xfrm>
            <a:off x="2854284" y="1669588"/>
            <a:ext cx="1538598" cy="1542454"/>
          </a:xfrm>
          <a:custGeom>
            <a:rect b="b" l="l" r="r" t="t"/>
            <a:pathLst>
              <a:path extrusionOk="0" h="3084908" w="3077196">
                <a:moveTo>
                  <a:pt x="0" y="0"/>
                </a:moveTo>
                <a:lnTo>
                  <a:pt x="3077196" y="0"/>
                </a:lnTo>
                <a:lnTo>
                  <a:pt x="3077196" y="3084909"/>
                </a:lnTo>
                <a:lnTo>
                  <a:pt x="0" y="30849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9" name="Google Shape;119;p13"/>
          <p:cNvSpPr/>
          <p:nvPr/>
        </p:nvSpPr>
        <p:spPr>
          <a:xfrm>
            <a:off x="4671985" y="1661158"/>
            <a:ext cx="1538598" cy="1542454"/>
          </a:xfrm>
          <a:custGeom>
            <a:rect b="b" l="l" r="r" t="t"/>
            <a:pathLst>
              <a:path extrusionOk="0" h="3084908" w="3077196">
                <a:moveTo>
                  <a:pt x="0" y="0"/>
                </a:moveTo>
                <a:lnTo>
                  <a:pt x="3077196" y="0"/>
                </a:lnTo>
                <a:lnTo>
                  <a:pt x="3077196" y="3084909"/>
                </a:lnTo>
                <a:lnTo>
                  <a:pt x="0" y="30849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0" name="Google Shape;120;p13"/>
          <p:cNvSpPr/>
          <p:nvPr/>
        </p:nvSpPr>
        <p:spPr>
          <a:xfrm>
            <a:off x="6647952" y="1669588"/>
            <a:ext cx="1538598" cy="1542454"/>
          </a:xfrm>
          <a:custGeom>
            <a:rect b="b" l="l" r="r" t="t"/>
            <a:pathLst>
              <a:path extrusionOk="0" h="3084908" w="3077196">
                <a:moveTo>
                  <a:pt x="0" y="0"/>
                </a:moveTo>
                <a:lnTo>
                  <a:pt x="3077196" y="0"/>
                </a:lnTo>
                <a:lnTo>
                  <a:pt x="3077196" y="3084909"/>
                </a:lnTo>
                <a:lnTo>
                  <a:pt x="0" y="30849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1" name="Google Shape;121;p13"/>
          <p:cNvSpPr/>
          <p:nvPr/>
        </p:nvSpPr>
        <p:spPr>
          <a:xfrm>
            <a:off x="1254775" y="1617367"/>
            <a:ext cx="1043370" cy="1666060"/>
          </a:xfrm>
          <a:custGeom>
            <a:rect b="b" l="l" r="r" t="t"/>
            <a:pathLst>
              <a:path extrusionOk="0" h="3332119" w="2086740">
                <a:moveTo>
                  <a:pt x="0" y="0"/>
                </a:moveTo>
                <a:lnTo>
                  <a:pt x="2086740" y="0"/>
                </a:lnTo>
                <a:lnTo>
                  <a:pt x="2086740" y="3332119"/>
                </a:lnTo>
                <a:lnTo>
                  <a:pt x="0" y="33321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2" name="Google Shape;122;p13"/>
          <p:cNvSpPr/>
          <p:nvPr/>
        </p:nvSpPr>
        <p:spPr>
          <a:xfrm>
            <a:off x="2955311" y="1698837"/>
            <a:ext cx="1336544" cy="1360350"/>
          </a:xfrm>
          <a:custGeom>
            <a:rect b="b" l="l" r="r" t="t"/>
            <a:pathLst>
              <a:path extrusionOk="0" h="2720700" w="2673088">
                <a:moveTo>
                  <a:pt x="0" y="0"/>
                </a:moveTo>
                <a:lnTo>
                  <a:pt x="2673088" y="0"/>
                </a:lnTo>
                <a:lnTo>
                  <a:pt x="2673088" y="2720700"/>
                </a:lnTo>
                <a:lnTo>
                  <a:pt x="0" y="27207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3" name="Google Shape;123;p13"/>
          <p:cNvSpPr/>
          <p:nvPr/>
        </p:nvSpPr>
        <p:spPr>
          <a:xfrm>
            <a:off x="4808423" y="1819406"/>
            <a:ext cx="1265721" cy="1245121"/>
          </a:xfrm>
          <a:custGeom>
            <a:rect b="b" l="l" r="r" t="t"/>
            <a:pathLst>
              <a:path extrusionOk="0" h="2490242" w="2531441">
                <a:moveTo>
                  <a:pt x="0" y="0"/>
                </a:moveTo>
                <a:lnTo>
                  <a:pt x="2531441" y="0"/>
                </a:lnTo>
                <a:lnTo>
                  <a:pt x="2531441" y="2490243"/>
                </a:lnTo>
                <a:lnTo>
                  <a:pt x="0" y="24902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4" name="Google Shape;124;p13"/>
          <p:cNvSpPr/>
          <p:nvPr/>
        </p:nvSpPr>
        <p:spPr>
          <a:xfrm>
            <a:off x="6879599" y="1612065"/>
            <a:ext cx="1075303" cy="1657500"/>
          </a:xfrm>
          <a:custGeom>
            <a:rect b="b" l="l" r="r" t="t"/>
            <a:pathLst>
              <a:path extrusionOk="0" h="3315000" w="2150606">
                <a:moveTo>
                  <a:pt x="0" y="0"/>
                </a:moveTo>
                <a:lnTo>
                  <a:pt x="2150606" y="0"/>
                </a:lnTo>
                <a:lnTo>
                  <a:pt x="2150606" y="3314999"/>
                </a:lnTo>
                <a:lnTo>
                  <a:pt x="0" y="33149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5" name="Google Shape;125;p13"/>
          <p:cNvSpPr/>
          <p:nvPr/>
        </p:nvSpPr>
        <p:spPr>
          <a:xfrm>
            <a:off x="7417251" y="3964741"/>
            <a:ext cx="2779026" cy="2057400"/>
          </a:xfrm>
          <a:custGeom>
            <a:rect b="b" l="l" r="r" t="t"/>
            <a:pathLst>
              <a:path extrusionOk="0" h="4114800" w="5558051">
                <a:moveTo>
                  <a:pt x="0" y="0"/>
                </a:moveTo>
                <a:lnTo>
                  <a:pt x="5558051" y="0"/>
                </a:lnTo>
                <a:lnTo>
                  <a:pt x="55580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26" name="Google Shape;126;p13"/>
          <p:cNvGrpSpPr/>
          <p:nvPr/>
        </p:nvGrpSpPr>
        <p:grpSpPr>
          <a:xfrm>
            <a:off x="885411" y="3480475"/>
            <a:ext cx="1682662" cy="1004730"/>
            <a:chOff x="0" y="-57150"/>
            <a:chExt cx="4487100" cy="2679281"/>
          </a:xfrm>
        </p:grpSpPr>
        <p:sp>
          <p:nvSpPr>
            <p:cNvPr id="127" name="Google Shape;127;p13"/>
            <p:cNvSpPr txBox="1"/>
            <p:nvPr/>
          </p:nvSpPr>
          <p:spPr>
            <a:xfrm>
              <a:off x="0" y="-57150"/>
              <a:ext cx="4487100" cy="132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E5C48"/>
                  </a:solidFill>
                  <a:latin typeface="Laila"/>
                  <a:ea typeface="Laila"/>
                  <a:cs typeface="Laila"/>
                  <a:sym typeface="Laila"/>
                </a:rPr>
                <a:t>TOPIC</a:t>
              </a:r>
              <a:endParaRPr sz="700"/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E5C48"/>
                  </a:solidFill>
                  <a:latin typeface="Laila"/>
                  <a:ea typeface="Laila"/>
                  <a:cs typeface="Laila"/>
                  <a:sym typeface="Laila"/>
                </a:rPr>
                <a:t>ONE</a:t>
              </a:r>
              <a:endParaRPr sz="700"/>
            </a:p>
          </p:txBody>
        </p:sp>
        <p:sp>
          <p:nvSpPr>
            <p:cNvPr id="128" name="Google Shape;128;p13"/>
            <p:cNvSpPr txBox="1"/>
            <p:nvPr/>
          </p:nvSpPr>
          <p:spPr>
            <a:xfrm>
              <a:off x="477646" y="1651331"/>
              <a:ext cx="3531900" cy="97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1F1D1D"/>
                  </a:solidFill>
                  <a:latin typeface="Nunito"/>
                  <a:ea typeface="Nunito"/>
                  <a:cs typeface="Nunito"/>
                  <a:sym typeface="Nunito"/>
                </a:rPr>
                <a:t>Elaborate on what you want to discuss. </a:t>
              </a:r>
              <a:endParaRPr sz="700"/>
            </a:p>
          </p:txBody>
        </p:sp>
      </p:grpSp>
      <p:grpSp>
        <p:nvGrpSpPr>
          <p:cNvPr id="129" name="Google Shape;129;p13"/>
          <p:cNvGrpSpPr/>
          <p:nvPr/>
        </p:nvGrpSpPr>
        <p:grpSpPr>
          <a:xfrm>
            <a:off x="2782246" y="3480475"/>
            <a:ext cx="1682662" cy="1004730"/>
            <a:chOff x="0" y="-57150"/>
            <a:chExt cx="4487100" cy="2679281"/>
          </a:xfrm>
        </p:grpSpPr>
        <p:sp>
          <p:nvSpPr>
            <p:cNvPr id="130" name="Google Shape;130;p13"/>
            <p:cNvSpPr txBox="1"/>
            <p:nvPr/>
          </p:nvSpPr>
          <p:spPr>
            <a:xfrm>
              <a:off x="0" y="-57150"/>
              <a:ext cx="4487100" cy="132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E5C48"/>
                  </a:solidFill>
                  <a:latin typeface="Laila"/>
                  <a:ea typeface="Laila"/>
                  <a:cs typeface="Laila"/>
                  <a:sym typeface="Laila"/>
                </a:rPr>
                <a:t>TOPIC</a:t>
              </a:r>
              <a:endParaRPr sz="700"/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E5C48"/>
                  </a:solidFill>
                  <a:latin typeface="Laila"/>
                  <a:ea typeface="Laila"/>
                  <a:cs typeface="Laila"/>
                  <a:sym typeface="Laila"/>
                </a:rPr>
                <a:t>TWO</a:t>
              </a:r>
              <a:endParaRPr sz="700"/>
            </a:p>
          </p:txBody>
        </p:sp>
        <p:sp>
          <p:nvSpPr>
            <p:cNvPr id="131" name="Google Shape;131;p13"/>
            <p:cNvSpPr txBox="1"/>
            <p:nvPr/>
          </p:nvSpPr>
          <p:spPr>
            <a:xfrm>
              <a:off x="477646" y="1651331"/>
              <a:ext cx="3531900" cy="97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1F1D1D"/>
                  </a:solidFill>
                  <a:latin typeface="Nunito"/>
                  <a:ea typeface="Nunito"/>
                  <a:cs typeface="Nunito"/>
                  <a:sym typeface="Nunito"/>
                </a:rPr>
                <a:t>Elaborate on what you want to discuss. </a:t>
              </a:r>
              <a:endParaRPr sz="700"/>
            </a:p>
          </p:txBody>
        </p:sp>
      </p:grpSp>
      <p:grpSp>
        <p:nvGrpSpPr>
          <p:cNvPr id="132" name="Google Shape;132;p13"/>
          <p:cNvGrpSpPr/>
          <p:nvPr/>
        </p:nvGrpSpPr>
        <p:grpSpPr>
          <a:xfrm>
            <a:off x="4808425" y="3480475"/>
            <a:ext cx="1553287" cy="1004730"/>
            <a:chOff x="344922" y="-57149"/>
            <a:chExt cx="4142100" cy="2679280"/>
          </a:xfrm>
        </p:grpSpPr>
        <p:sp>
          <p:nvSpPr>
            <p:cNvPr id="133" name="Google Shape;133;p13"/>
            <p:cNvSpPr txBox="1"/>
            <p:nvPr/>
          </p:nvSpPr>
          <p:spPr>
            <a:xfrm>
              <a:off x="344922" y="-57149"/>
              <a:ext cx="4142100" cy="132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E5C48"/>
                  </a:solidFill>
                  <a:latin typeface="Laila"/>
                  <a:ea typeface="Laila"/>
                  <a:cs typeface="Laila"/>
                  <a:sym typeface="Laila"/>
                </a:rPr>
                <a:t>TOPIC </a:t>
              </a:r>
              <a:endParaRPr b="1" i="0" sz="1500" u="none" cap="none" strike="noStrike">
                <a:solidFill>
                  <a:srgbClr val="FE5C48"/>
                </a:solidFill>
                <a:latin typeface="Laila"/>
                <a:ea typeface="Laila"/>
                <a:cs typeface="Laila"/>
                <a:sym typeface="Laila"/>
              </a:endParaRPr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E5C48"/>
                  </a:solidFill>
                  <a:latin typeface="Laila"/>
                  <a:ea typeface="Laila"/>
                  <a:cs typeface="Laila"/>
                  <a:sym typeface="Laila"/>
                </a:rPr>
                <a:t>THREE</a:t>
              </a:r>
              <a:endParaRPr sz="700"/>
            </a:p>
          </p:txBody>
        </p:sp>
        <p:sp>
          <p:nvSpPr>
            <p:cNvPr id="134" name="Google Shape;134;p13"/>
            <p:cNvSpPr txBox="1"/>
            <p:nvPr/>
          </p:nvSpPr>
          <p:spPr>
            <a:xfrm>
              <a:off x="477646" y="1651331"/>
              <a:ext cx="3531900" cy="97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1F1D1D"/>
                  </a:solidFill>
                  <a:latin typeface="Nunito"/>
                  <a:ea typeface="Nunito"/>
                  <a:cs typeface="Nunito"/>
                  <a:sym typeface="Nunito"/>
                </a:rPr>
                <a:t>Elaborate on what you want to discuss. </a:t>
              </a:r>
              <a:endParaRPr sz="700"/>
            </a:p>
          </p:txBody>
        </p:sp>
      </p:grpSp>
      <p:grpSp>
        <p:nvGrpSpPr>
          <p:cNvPr id="135" name="Google Shape;135;p13"/>
          <p:cNvGrpSpPr/>
          <p:nvPr/>
        </p:nvGrpSpPr>
        <p:grpSpPr>
          <a:xfrm>
            <a:off x="6575913" y="3480475"/>
            <a:ext cx="1682662" cy="1004730"/>
            <a:chOff x="0" y="-57150"/>
            <a:chExt cx="4487100" cy="2679281"/>
          </a:xfrm>
        </p:grpSpPr>
        <p:sp>
          <p:nvSpPr>
            <p:cNvPr id="136" name="Google Shape;136;p13"/>
            <p:cNvSpPr txBox="1"/>
            <p:nvPr/>
          </p:nvSpPr>
          <p:spPr>
            <a:xfrm>
              <a:off x="0" y="-57150"/>
              <a:ext cx="4487100" cy="132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E5C48"/>
                  </a:solidFill>
                  <a:latin typeface="Laila"/>
                  <a:ea typeface="Laila"/>
                  <a:cs typeface="Laila"/>
                  <a:sym typeface="Laila"/>
                </a:rPr>
                <a:t>TOPIC</a:t>
              </a:r>
              <a:endParaRPr sz="700"/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E5C48"/>
                  </a:solidFill>
                  <a:latin typeface="Laila"/>
                  <a:ea typeface="Laila"/>
                  <a:cs typeface="Laila"/>
                  <a:sym typeface="Laila"/>
                </a:rPr>
                <a:t>FOUR</a:t>
              </a:r>
              <a:endParaRPr sz="700"/>
            </a:p>
          </p:txBody>
        </p:sp>
        <p:sp>
          <p:nvSpPr>
            <p:cNvPr id="137" name="Google Shape;137;p13"/>
            <p:cNvSpPr txBox="1"/>
            <p:nvPr/>
          </p:nvSpPr>
          <p:spPr>
            <a:xfrm>
              <a:off x="477646" y="1651331"/>
              <a:ext cx="3531900" cy="97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1F1D1D"/>
                  </a:solidFill>
                  <a:latin typeface="Nunito"/>
                  <a:ea typeface="Nunito"/>
                  <a:cs typeface="Nunito"/>
                  <a:sym typeface="Nunito"/>
                </a:rPr>
                <a:t>Elaborate on what you want to discuss. </a:t>
              </a:r>
              <a:endParaRPr sz="700"/>
            </a:p>
          </p:txBody>
        </p:sp>
      </p:grpSp>
      <p:sp>
        <p:nvSpPr>
          <p:cNvPr id="138" name="Google Shape;138;p13"/>
          <p:cNvSpPr txBox="1"/>
          <p:nvPr/>
        </p:nvSpPr>
        <p:spPr>
          <a:xfrm>
            <a:off x="885411" y="404813"/>
            <a:ext cx="7373177" cy="9580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5600" u="none" cap="none" strike="noStrike">
                <a:solidFill>
                  <a:srgbClr val="FFFFFF"/>
                </a:solidFill>
                <a:latin typeface="Laila"/>
                <a:ea typeface="Laila"/>
                <a:cs typeface="Laila"/>
                <a:sym typeface="Laila"/>
              </a:rPr>
              <a:t>Add a Timeline Page</a:t>
            </a:r>
            <a:endParaRPr sz="7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4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grpSp>
        <p:nvGrpSpPr>
          <p:cNvPr id="144" name="Google Shape;144;p14"/>
          <p:cNvGrpSpPr/>
          <p:nvPr/>
        </p:nvGrpSpPr>
        <p:grpSpPr>
          <a:xfrm>
            <a:off x="296051" y="2110143"/>
            <a:ext cx="4574788" cy="3214894"/>
            <a:chOff x="0" y="-38100"/>
            <a:chExt cx="2409765" cy="1693442"/>
          </a:xfrm>
        </p:grpSpPr>
        <p:sp>
          <p:nvSpPr>
            <p:cNvPr id="145" name="Google Shape;145;p14"/>
            <p:cNvSpPr/>
            <p:nvPr/>
          </p:nvSpPr>
          <p:spPr>
            <a:xfrm>
              <a:off x="0" y="0"/>
              <a:ext cx="2409765" cy="1655342"/>
            </a:xfrm>
            <a:custGeom>
              <a:rect b="b" l="l" r="r" t="t"/>
              <a:pathLst>
                <a:path extrusionOk="0" h="1655342" w="2409765">
                  <a:moveTo>
                    <a:pt x="38077" y="0"/>
                  </a:moveTo>
                  <a:lnTo>
                    <a:pt x="2371688" y="0"/>
                  </a:lnTo>
                  <a:cubicBezTo>
                    <a:pt x="2381787" y="0"/>
                    <a:pt x="2391472" y="4012"/>
                    <a:pt x="2398613" y="11152"/>
                  </a:cubicBezTo>
                  <a:cubicBezTo>
                    <a:pt x="2405753" y="18293"/>
                    <a:pt x="2409765" y="27978"/>
                    <a:pt x="2409765" y="38077"/>
                  </a:cubicBezTo>
                  <a:lnTo>
                    <a:pt x="2409765" y="1617265"/>
                  </a:lnTo>
                  <a:cubicBezTo>
                    <a:pt x="2409765" y="1638295"/>
                    <a:pt x="2392717" y="1655342"/>
                    <a:pt x="2371688" y="1655342"/>
                  </a:cubicBezTo>
                  <a:lnTo>
                    <a:pt x="38077" y="1655342"/>
                  </a:lnTo>
                  <a:cubicBezTo>
                    <a:pt x="17048" y="1655342"/>
                    <a:pt x="0" y="1638295"/>
                    <a:pt x="0" y="1617265"/>
                  </a:cubicBezTo>
                  <a:lnTo>
                    <a:pt x="0" y="38077"/>
                  </a:lnTo>
                  <a:cubicBezTo>
                    <a:pt x="0" y="17048"/>
                    <a:pt x="17048" y="0"/>
                    <a:pt x="38077" y="0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14"/>
            <p:cNvSpPr txBox="1"/>
            <p:nvPr/>
          </p:nvSpPr>
          <p:spPr>
            <a:xfrm>
              <a:off x="0" y="-38100"/>
              <a:ext cx="2409765" cy="16934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7" name="Google Shape;147;p14"/>
          <p:cNvSpPr/>
          <p:nvPr/>
        </p:nvSpPr>
        <p:spPr>
          <a:xfrm>
            <a:off x="4175805" y="-217710"/>
            <a:ext cx="7101930" cy="6826730"/>
          </a:xfrm>
          <a:custGeom>
            <a:rect b="b" l="l" r="r" t="t"/>
            <a:pathLst>
              <a:path extrusionOk="0" h="13653461" w="14203860">
                <a:moveTo>
                  <a:pt x="0" y="0"/>
                </a:moveTo>
                <a:lnTo>
                  <a:pt x="14203860" y="0"/>
                </a:lnTo>
                <a:lnTo>
                  <a:pt x="14203860" y="13653460"/>
                </a:lnTo>
                <a:lnTo>
                  <a:pt x="0" y="13653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8" name="Google Shape;148;p14"/>
          <p:cNvSpPr/>
          <p:nvPr/>
        </p:nvSpPr>
        <p:spPr>
          <a:xfrm flipH="1" rot="2231896">
            <a:off x="3861418" y="-461837"/>
            <a:ext cx="3518889" cy="2057400"/>
          </a:xfrm>
          <a:custGeom>
            <a:rect b="b" l="l" r="r" t="t"/>
            <a:pathLst>
              <a:path extrusionOk="0" h="4114800" w="7037779">
                <a:moveTo>
                  <a:pt x="7037779" y="0"/>
                </a:moveTo>
                <a:lnTo>
                  <a:pt x="0" y="0"/>
                </a:lnTo>
                <a:lnTo>
                  <a:pt x="0" y="4114800"/>
                </a:lnTo>
                <a:lnTo>
                  <a:pt x="7037779" y="4114800"/>
                </a:lnTo>
                <a:lnTo>
                  <a:pt x="7037779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9" name="Google Shape;149;p14"/>
          <p:cNvSpPr/>
          <p:nvPr/>
        </p:nvSpPr>
        <p:spPr>
          <a:xfrm flipH="1" rot="1084043">
            <a:off x="6265077" y="3169673"/>
            <a:ext cx="3518889" cy="2057400"/>
          </a:xfrm>
          <a:custGeom>
            <a:rect b="b" l="l" r="r" t="t"/>
            <a:pathLst>
              <a:path extrusionOk="0" h="4114800" w="7037779">
                <a:moveTo>
                  <a:pt x="7037779" y="0"/>
                </a:moveTo>
                <a:lnTo>
                  <a:pt x="0" y="0"/>
                </a:lnTo>
                <a:lnTo>
                  <a:pt x="0" y="4114800"/>
                </a:lnTo>
                <a:lnTo>
                  <a:pt x="7037779" y="4114800"/>
                </a:lnTo>
                <a:lnTo>
                  <a:pt x="7037779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0" name="Google Shape;150;p14"/>
          <p:cNvSpPr txBox="1"/>
          <p:nvPr/>
        </p:nvSpPr>
        <p:spPr>
          <a:xfrm>
            <a:off x="2929008" y="3016406"/>
            <a:ext cx="16452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1F1D1D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 sz="700"/>
          </a:p>
        </p:txBody>
      </p:sp>
      <p:sp>
        <p:nvSpPr>
          <p:cNvPr id="151" name="Google Shape;151;p14"/>
          <p:cNvSpPr txBox="1"/>
          <p:nvPr/>
        </p:nvSpPr>
        <p:spPr>
          <a:xfrm>
            <a:off x="2743399" y="2398350"/>
            <a:ext cx="20163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E5C48"/>
                </a:solidFill>
                <a:latin typeface="Laila"/>
                <a:ea typeface="Laila"/>
                <a:cs typeface="Laila"/>
                <a:sym typeface="Laila"/>
              </a:rPr>
              <a:t>MAIN</a:t>
            </a:r>
            <a:endParaRPr sz="700"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E5C48"/>
                </a:solidFill>
                <a:latin typeface="Laila"/>
                <a:ea typeface="Laila"/>
                <a:cs typeface="Laila"/>
                <a:sym typeface="Laila"/>
              </a:rPr>
              <a:t>POINT</a:t>
            </a:r>
            <a:endParaRPr sz="700"/>
          </a:p>
        </p:txBody>
      </p:sp>
      <p:sp>
        <p:nvSpPr>
          <p:cNvPr id="152" name="Google Shape;152;p14"/>
          <p:cNvSpPr txBox="1"/>
          <p:nvPr/>
        </p:nvSpPr>
        <p:spPr>
          <a:xfrm>
            <a:off x="407114" y="3744230"/>
            <a:ext cx="20163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E5C48"/>
                </a:solidFill>
                <a:latin typeface="Laila"/>
                <a:ea typeface="Laila"/>
                <a:cs typeface="Laila"/>
                <a:sym typeface="Laila"/>
              </a:rPr>
              <a:t>MAIN</a:t>
            </a:r>
            <a:endParaRPr sz="700"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E5C48"/>
                </a:solidFill>
                <a:latin typeface="Laila"/>
                <a:ea typeface="Laila"/>
                <a:cs typeface="Laila"/>
                <a:sym typeface="Laila"/>
              </a:rPr>
              <a:t>POINT</a:t>
            </a:r>
            <a:endParaRPr sz="700"/>
          </a:p>
        </p:txBody>
      </p:sp>
      <p:sp>
        <p:nvSpPr>
          <p:cNvPr id="153" name="Google Shape;153;p14"/>
          <p:cNvSpPr txBox="1"/>
          <p:nvPr/>
        </p:nvSpPr>
        <p:spPr>
          <a:xfrm>
            <a:off x="587724" y="4362286"/>
            <a:ext cx="16551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1F1D1D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 sz="700"/>
          </a:p>
        </p:txBody>
      </p:sp>
      <p:sp>
        <p:nvSpPr>
          <p:cNvPr id="154" name="Google Shape;154;p14"/>
          <p:cNvSpPr txBox="1"/>
          <p:nvPr/>
        </p:nvSpPr>
        <p:spPr>
          <a:xfrm>
            <a:off x="2743399" y="3744230"/>
            <a:ext cx="20163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E5C48"/>
                </a:solidFill>
                <a:latin typeface="Laila"/>
                <a:ea typeface="Laila"/>
                <a:cs typeface="Laila"/>
                <a:sym typeface="Laila"/>
              </a:rPr>
              <a:t>MAIN</a:t>
            </a:r>
            <a:endParaRPr sz="700"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E5C48"/>
                </a:solidFill>
                <a:latin typeface="Laila"/>
                <a:ea typeface="Laila"/>
                <a:cs typeface="Laila"/>
                <a:sym typeface="Laila"/>
              </a:rPr>
              <a:t>POINT</a:t>
            </a:r>
            <a:endParaRPr sz="700"/>
          </a:p>
        </p:txBody>
      </p:sp>
      <p:sp>
        <p:nvSpPr>
          <p:cNvPr id="155" name="Google Shape;155;p14"/>
          <p:cNvSpPr txBox="1"/>
          <p:nvPr/>
        </p:nvSpPr>
        <p:spPr>
          <a:xfrm>
            <a:off x="2941505" y="4362286"/>
            <a:ext cx="16203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1F1D1D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 sz="700"/>
          </a:p>
        </p:txBody>
      </p:sp>
      <p:sp>
        <p:nvSpPr>
          <p:cNvPr id="156" name="Google Shape;156;p14"/>
          <p:cNvSpPr txBox="1"/>
          <p:nvPr/>
        </p:nvSpPr>
        <p:spPr>
          <a:xfrm>
            <a:off x="407114" y="2398350"/>
            <a:ext cx="20163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E5C48"/>
                </a:solidFill>
                <a:latin typeface="Laila"/>
                <a:ea typeface="Laila"/>
                <a:cs typeface="Laila"/>
                <a:sym typeface="Laila"/>
              </a:rPr>
              <a:t>MAIN</a:t>
            </a:r>
            <a:endParaRPr sz="700"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E5C48"/>
                </a:solidFill>
                <a:latin typeface="Laila"/>
                <a:ea typeface="Laila"/>
                <a:cs typeface="Laila"/>
                <a:sym typeface="Laila"/>
              </a:rPr>
              <a:t>POINT</a:t>
            </a:r>
            <a:endParaRPr sz="700"/>
          </a:p>
        </p:txBody>
      </p:sp>
      <p:sp>
        <p:nvSpPr>
          <p:cNvPr id="157" name="Google Shape;157;p14"/>
          <p:cNvSpPr txBox="1"/>
          <p:nvPr/>
        </p:nvSpPr>
        <p:spPr>
          <a:xfrm>
            <a:off x="587724" y="3016406"/>
            <a:ext cx="16551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1F1D1D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 sz="700"/>
          </a:p>
        </p:txBody>
      </p:sp>
      <p:sp>
        <p:nvSpPr>
          <p:cNvPr id="158" name="Google Shape;158;p14"/>
          <p:cNvSpPr txBox="1"/>
          <p:nvPr/>
        </p:nvSpPr>
        <p:spPr>
          <a:xfrm>
            <a:off x="115440" y="372306"/>
            <a:ext cx="5194800" cy="155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700" u="none" cap="none" strike="noStrike">
                <a:solidFill>
                  <a:srgbClr val="FFFFFF"/>
                </a:solidFill>
                <a:latin typeface="Laila"/>
                <a:ea typeface="Laila"/>
                <a:cs typeface="Laila"/>
                <a:sym typeface="Laila"/>
              </a:rPr>
              <a:t>Write Your Big Topic or Idea</a:t>
            </a:r>
            <a:endParaRPr sz="700"/>
          </a:p>
        </p:txBody>
      </p:sp>
      <p:sp>
        <p:nvSpPr>
          <p:cNvPr id="159" name="Google Shape;159;p14"/>
          <p:cNvSpPr/>
          <p:nvPr/>
        </p:nvSpPr>
        <p:spPr>
          <a:xfrm>
            <a:off x="5528551" y="-1144023"/>
            <a:ext cx="3615450" cy="6469060"/>
          </a:xfrm>
          <a:custGeom>
            <a:rect b="b" l="l" r="r" t="t"/>
            <a:pathLst>
              <a:path extrusionOk="0" h="12938119" w="7230899">
                <a:moveTo>
                  <a:pt x="0" y="0"/>
                </a:moveTo>
                <a:lnTo>
                  <a:pt x="7230899" y="0"/>
                </a:lnTo>
                <a:lnTo>
                  <a:pt x="7230899" y="12938119"/>
                </a:lnTo>
                <a:lnTo>
                  <a:pt x="0" y="129381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-19209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5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sp>
        <p:nvSpPr>
          <p:cNvPr id="165" name="Google Shape;165;p15"/>
          <p:cNvSpPr/>
          <p:nvPr/>
        </p:nvSpPr>
        <p:spPr>
          <a:xfrm rot="-6703468">
            <a:off x="-1452124" y="-837919"/>
            <a:ext cx="4528580" cy="4632818"/>
          </a:xfrm>
          <a:custGeom>
            <a:rect b="b" l="l" r="r" t="t"/>
            <a:pathLst>
              <a:path extrusionOk="0" h="9265635" w="9057159">
                <a:moveTo>
                  <a:pt x="0" y="0"/>
                </a:moveTo>
                <a:lnTo>
                  <a:pt x="9057159" y="0"/>
                </a:lnTo>
                <a:lnTo>
                  <a:pt x="9057159" y="9265636"/>
                </a:lnTo>
                <a:lnTo>
                  <a:pt x="0" y="92656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6" name="Google Shape;166;p15"/>
          <p:cNvSpPr/>
          <p:nvPr/>
        </p:nvSpPr>
        <p:spPr>
          <a:xfrm>
            <a:off x="-577347" y="2888449"/>
            <a:ext cx="2779026" cy="2057400"/>
          </a:xfrm>
          <a:custGeom>
            <a:rect b="b" l="l" r="r" t="t"/>
            <a:pathLst>
              <a:path extrusionOk="0" h="4114800" w="5558051">
                <a:moveTo>
                  <a:pt x="0" y="0"/>
                </a:moveTo>
                <a:lnTo>
                  <a:pt x="5558051" y="0"/>
                </a:lnTo>
                <a:lnTo>
                  <a:pt x="55580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7" name="Google Shape;167;p15"/>
          <p:cNvSpPr/>
          <p:nvPr/>
        </p:nvSpPr>
        <p:spPr>
          <a:xfrm rot="-1396605">
            <a:off x="2280247" y="-152781"/>
            <a:ext cx="2779026" cy="2057400"/>
          </a:xfrm>
          <a:custGeom>
            <a:rect b="b" l="l" r="r" t="t"/>
            <a:pathLst>
              <a:path extrusionOk="0" h="4114800" w="5558051">
                <a:moveTo>
                  <a:pt x="0" y="0"/>
                </a:moveTo>
                <a:lnTo>
                  <a:pt x="5558051" y="0"/>
                </a:lnTo>
                <a:lnTo>
                  <a:pt x="55580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8" name="Google Shape;168;p15"/>
          <p:cNvSpPr/>
          <p:nvPr/>
        </p:nvSpPr>
        <p:spPr>
          <a:xfrm rot="-7780309">
            <a:off x="4238100" y="1353082"/>
            <a:ext cx="6033676" cy="6172558"/>
          </a:xfrm>
          <a:custGeom>
            <a:rect b="b" l="l" r="r" t="t"/>
            <a:pathLst>
              <a:path extrusionOk="0" h="12345116" w="12067351">
                <a:moveTo>
                  <a:pt x="0" y="0"/>
                </a:moveTo>
                <a:lnTo>
                  <a:pt x="12067350" y="0"/>
                </a:lnTo>
                <a:lnTo>
                  <a:pt x="12067350" y="12345116"/>
                </a:lnTo>
                <a:lnTo>
                  <a:pt x="0" y="123451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69" name="Google Shape;169;p15"/>
          <p:cNvGrpSpPr/>
          <p:nvPr/>
        </p:nvGrpSpPr>
        <p:grpSpPr>
          <a:xfrm>
            <a:off x="5035664" y="125320"/>
            <a:ext cx="3694839" cy="4820529"/>
            <a:chOff x="0" y="-38100"/>
            <a:chExt cx="1946253" cy="2539209"/>
          </a:xfrm>
        </p:grpSpPr>
        <p:sp>
          <p:nvSpPr>
            <p:cNvPr id="170" name="Google Shape;170;p15"/>
            <p:cNvSpPr/>
            <p:nvPr/>
          </p:nvSpPr>
          <p:spPr>
            <a:xfrm>
              <a:off x="0" y="0"/>
              <a:ext cx="1946253" cy="2501109"/>
            </a:xfrm>
            <a:custGeom>
              <a:rect b="b" l="l" r="r" t="t"/>
              <a:pathLst>
                <a:path extrusionOk="0" h="2501109" w="1946253">
                  <a:moveTo>
                    <a:pt x="47145" y="0"/>
                  </a:moveTo>
                  <a:lnTo>
                    <a:pt x="1899108" y="0"/>
                  </a:lnTo>
                  <a:cubicBezTo>
                    <a:pt x="1911612" y="0"/>
                    <a:pt x="1923603" y="4967"/>
                    <a:pt x="1932444" y="13808"/>
                  </a:cubicBezTo>
                  <a:cubicBezTo>
                    <a:pt x="1941286" y="22650"/>
                    <a:pt x="1946253" y="34641"/>
                    <a:pt x="1946253" y="47145"/>
                  </a:cubicBezTo>
                  <a:lnTo>
                    <a:pt x="1946253" y="2453964"/>
                  </a:lnTo>
                  <a:cubicBezTo>
                    <a:pt x="1946253" y="2466468"/>
                    <a:pt x="1941286" y="2478459"/>
                    <a:pt x="1932444" y="2487301"/>
                  </a:cubicBezTo>
                  <a:cubicBezTo>
                    <a:pt x="1923603" y="2496142"/>
                    <a:pt x="1911612" y="2501109"/>
                    <a:pt x="1899108" y="2501109"/>
                  </a:cubicBezTo>
                  <a:lnTo>
                    <a:pt x="47145" y="2501109"/>
                  </a:lnTo>
                  <a:cubicBezTo>
                    <a:pt x="34641" y="2501109"/>
                    <a:pt x="22650" y="2496142"/>
                    <a:pt x="13808" y="2487301"/>
                  </a:cubicBezTo>
                  <a:cubicBezTo>
                    <a:pt x="4967" y="2478459"/>
                    <a:pt x="0" y="2466468"/>
                    <a:pt x="0" y="2453964"/>
                  </a:cubicBezTo>
                  <a:lnTo>
                    <a:pt x="0" y="47145"/>
                  </a:lnTo>
                  <a:cubicBezTo>
                    <a:pt x="0" y="34641"/>
                    <a:pt x="4967" y="22650"/>
                    <a:pt x="13808" y="13808"/>
                  </a:cubicBezTo>
                  <a:cubicBezTo>
                    <a:pt x="22650" y="4967"/>
                    <a:pt x="34641" y="0"/>
                    <a:pt x="47145" y="0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15"/>
            <p:cNvSpPr txBox="1"/>
            <p:nvPr/>
          </p:nvSpPr>
          <p:spPr>
            <a:xfrm>
              <a:off x="0" y="-38100"/>
              <a:ext cx="1946253" cy="25392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2" name="Google Shape;172;p15"/>
          <p:cNvSpPr/>
          <p:nvPr/>
        </p:nvSpPr>
        <p:spPr>
          <a:xfrm>
            <a:off x="225851" y="93776"/>
            <a:ext cx="3521959" cy="4955948"/>
          </a:xfrm>
          <a:custGeom>
            <a:rect b="b" l="l" r="r" t="t"/>
            <a:pathLst>
              <a:path extrusionOk="0" h="9911895" w="7043917">
                <a:moveTo>
                  <a:pt x="0" y="0"/>
                </a:moveTo>
                <a:lnTo>
                  <a:pt x="7043917" y="0"/>
                </a:lnTo>
                <a:lnTo>
                  <a:pt x="7043917" y="9911894"/>
                </a:lnTo>
                <a:lnTo>
                  <a:pt x="0" y="99118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-53039" r="-135377" t="-36559"/>
            </a:stretch>
          </a:blipFill>
          <a:ln>
            <a:noFill/>
          </a:ln>
        </p:spPr>
      </p:sp>
      <p:grpSp>
        <p:nvGrpSpPr>
          <p:cNvPr id="173" name="Google Shape;173;p15"/>
          <p:cNvGrpSpPr/>
          <p:nvPr/>
        </p:nvGrpSpPr>
        <p:grpSpPr>
          <a:xfrm>
            <a:off x="4617493" y="514350"/>
            <a:ext cx="858762" cy="858762"/>
            <a:chOff x="0" y="0"/>
            <a:chExt cx="812800" cy="812800"/>
          </a:xfrm>
        </p:grpSpPr>
        <p:sp>
          <p:nvSpPr>
            <p:cNvPr id="174" name="Google Shape;174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1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0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6" name="Google Shape;176;p15"/>
          <p:cNvSpPr txBox="1"/>
          <p:nvPr/>
        </p:nvSpPr>
        <p:spPr>
          <a:xfrm>
            <a:off x="5603583" y="671316"/>
            <a:ext cx="11490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E5C48"/>
                </a:solidFill>
                <a:latin typeface="Laila"/>
                <a:ea typeface="Laila"/>
                <a:cs typeface="Laila"/>
                <a:sym typeface="Laila"/>
              </a:rPr>
              <a:t>MAIN</a:t>
            </a:r>
            <a:endParaRPr sz="700"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E5C48"/>
                </a:solidFill>
                <a:latin typeface="Laila"/>
                <a:ea typeface="Laila"/>
                <a:cs typeface="Laila"/>
                <a:sym typeface="Laila"/>
              </a:rPr>
              <a:t>POINT</a:t>
            </a:r>
            <a:endParaRPr sz="700"/>
          </a:p>
        </p:txBody>
      </p:sp>
      <p:sp>
        <p:nvSpPr>
          <p:cNvPr id="177" name="Google Shape;177;p15"/>
          <p:cNvSpPr txBox="1"/>
          <p:nvPr/>
        </p:nvSpPr>
        <p:spPr>
          <a:xfrm>
            <a:off x="7003538" y="743389"/>
            <a:ext cx="17271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1F1D1D"/>
                </a:solidFill>
                <a:latin typeface="Nunito"/>
                <a:ea typeface="Nunito"/>
                <a:cs typeface="Nunito"/>
                <a:sym typeface="Nunito"/>
              </a:rPr>
              <a:t>Briefly elaborate on</a:t>
            </a:r>
            <a:endParaRPr sz="7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1F1D1D"/>
                </a:solidFill>
                <a:latin typeface="Nunito"/>
                <a:ea typeface="Nunito"/>
                <a:cs typeface="Nunito"/>
                <a:sym typeface="Nunito"/>
              </a:rPr>
              <a:t>what you want to discuss.</a:t>
            </a:r>
            <a:endParaRPr sz="700"/>
          </a:p>
        </p:txBody>
      </p:sp>
      <p:sp>
        <p:nvSpPr>
          <p:cNvPr id="178" name="Google Shape;178;p15"/>
          <p:cNvSpPr txBox="1"/>
          <p:nvPr/>
        </p:nvSpPr>
        <p:spPr>
          <a:xfrm>
            <a:off x="4693433" y="611944"/>
            <a:ext cx="659257" cy="5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500" u="none" cap="none" strike="noStrike">
                <a:solidFill>
                  <a:srgbClr val="FFFFFF"/>
                </a:solidFill>
                <a:latin typeface="Laila"/>
                <a:ea typeface="Laila"/>
                <a:cs typeface="Laila"/>
                <a:sym typeface="Laila"/>
              </a:rPr>
              <a:t>01</a:t>
            </a:r>
            <a:endParaRPr sz="700"/>
          </a:p>
        </p:txBody>
      </p:sp>
      <p:grpSp>
        <p:nvGrpSpPr>
          <p:cNvPr id="179" name="Google Shape;179;p15"/>
          <p:cNvGrpSpPr/>
          <p:nvPr/>
        </p:nvGrpSpPr>
        <p:grpSpPr>
          <a:xfrm>
            <a:off x="4617493" y="1599696"/>
            <a:ext cx="858762" cy="858762"/>
            <a:chOff x="0" y="0"/>
            <a:chExt cx="812800" cy="812800"/>
          </a:xfrm>
        </p:grpSpPr>
        <p:sp>
          <p:nvSpPr>
            <p:cNvPr id="180" name="Google Shape;180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1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0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2" name="Google Shape;182;p15"/>
          <p:cNvSpPr txBox="1"/>
          <p:nvPr/>
        </p:nvSpPr>
        <p:spPr>
          <a:xfrm>
            <a:off x="5603583" y="1756662"/>
            <a:ext cx="11490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E5C48"/>
                </a:solidFill>
                <a:latin typeface="Laila"/>
                <a:ea typeface="Laila"/>
                <a:cs typeface="Laila"/>
                <a:sym typeface="Laila"/>
              </a:rPr>
              <a:t>MAIN</a:t>
            </a:r>
            <a:endParaRPr sz="700"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E5C48"/>
                </a:solidFill>
                <a:latin typeface="Laila"/>
                <a:ea typeface="Laila"/>
                <a:cs typeface="Laila"/>
                <a:sym typeface="Laila"/>
              </a:rPr>
              <a:t>POINT</a:t>
            </a:r>
            <a:endParaRPr sz="700"/>
          </a:p>
        </p:txBody>
      </p:sp>
      <p:sp>
        <p:nvSpPr>
          <p:cNvPr id="183" name="Google Shape;183;p15"/>
          <p:cNvSpPr txBox="1"/>
          <p:nvPr/>
        </p:nvSpPr>
        <p:spPr>
          <a:xfrm>
            <a:off x="7003538" y="1828735"/>
            <a:ext cx="17271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1F1D1D"/>
                </a:solidFill>
                <a:latin typeface="Nunito"/>
                <a:ea typeface="Nunito"/>
                <a:cs typeface="Nunito"/>
                <a:sym typeface="Nunito"/>
              </a:rPr>
              <a:t>Briefly elaborate on</a:t>
            </a:r>
            <a:endParaRPr sz="7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1F1D1D"/>
                </a:solidFill>
                <a:latin typeface="Nunito"/>
                <a:ea typeface="Nunito"/>
                <a:cs typeface="Nunito"/>
                <a:sym typeface="Nunito"/>
              </a:rPr>
              <a:t>what you want to discuss.</a:t>
            </a:r>
            <a:endParaRPr sz="700"/>
          </a:p>
        </p:txBody>
      </p:sp>
      <p:sp>
        <p:nvSpPr>
          <p:cNvPr id="184" name="Google Shape;184;p15"/>
          <p:cNvSpPr txBox="1"/>
          <p:nvPr/>
        </p:nvSpPr>
        <p:spPr>
          <a:xfrm>
            <a:off x="4572000" y="1697290"/>
            <a:ext cx="902124" cy="5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500" u="none" cap="none" strike="noStrike">
                <a:solidFill>
                  <a:srgbClr val="FFFFFF"/>
                </a:solidFill>
                <a:latin typeface="Laila"/>
                <a:ea typeface="Laila"/>
                <a:cs typeface="Laila"/>
                <a:sym typeface="Laila"/>
              </a:rPr>
              <a:t>02</a:t>
            </a:r>
            <a:endParaRPr sz="700"/>
          </a:p>
        </p:txBody>
      </p:sp>
      <p:grpSp>
        <p:nvGrpSpPr>
          <p:cNvPr id="185" name="Google Shape;185;p15"/>
          <p:cNvGrpSpPr/>
          <p:nvPr/>
        </p:nvGrpSpPr>
        <p:grpSpPr>
          <a:xfrm>
            <a:off x="4617493" y="2685042"/>
            <a:ext cx="858762" cy="858762"/>
            <a:chOff x="0" y="0"/>
            <a:chExt cx="812800" cy="812800"/>
          </a:xfrm>
        </p:grpSpPr>
        <p:sp>
          <p:nvSpPr>
            <p:cNvPr id="186" name="Google Shape;186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1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0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8" name="Google Shape;188;p15"/>
          <p:cNvSpPr txBox="1"/>
          <p:nvPr/>
        </p:nvSpPr>
        <p:spPr>
          <a:xfrm>
            <a:off x="7003538" y="2914081"/>
            <a:ext cx="17271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1F1D1D"/>
                </a:solidFill>
                <a:latin typeface="Nunito"/>
                <a:ea typeface="Nunito"/>
                <a:cs typeface="Nunito"/>
                <a:sym typeface="Nunito"/>
              </a:rPr>
              <a:t>Briefly elaborate on</a:t>
            </a:r>
            <a:endParaRPr sz="7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1F1D1D"/>
                </a:solidFill>
                <a:latin typeface="Nunito"/>
                <a:ea typeface="Nunito"/>
                <a:cs typeface="Nunito"/>
                <a:sym typeface="Nunito"/>
              </a:rPr>
              <a:t>what you want to discuss.</a:t>
            </a:r>
            <a:endParaRPr sz="700"/>
          </a:p>
        </p:txBody>
      </p:sp>
      <p:sp>
        <p:nvSpPr>
          <p:cNvPr id="189" name="Google Shape;189;p15"/>
          <p:cNvSpPr txBox="1"/>
          <p:nvPr/>
        </p:nvSpPr>
        <p:spPr>
          <a:xfrm>
            <a:off x="4693433" y="2782636"/>
            <a:ext cx="659257" cy="5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500" u="none" cap="none" strike="noStrike">
                <a:solidFill>
                  <a:srgbClr val="FFFFFF"/>
                </a:solidFill>
                <a:latin typeface="Laila"/>
                <a:ea typeface="Laila"/>
                <a:cs typeface="Laila"/>
                <a:sym typeface="Laila"/>
              </a:rPr>
              <a:t>03</a:t>
            </a:r>
            <a:endParaRPr sz="700"/>
          </a:p>
        </p:txBody>
      </p:sp>
      <p:sp>
        <p:nvSpPr>
          <p:cNvPr id="190" name="Google Shape;190;p15"/>
          <p:cNvSpPr txBox="1"/>
          <p:nvPr/>
        </p:nvSpPr>
        <p:spPr>
          <a:xfrm>
            <a:off x="5603583" y="2842008"/>
            <a:ext cx="11490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E5C48"/>
                </a:solidFill>
                <a:latin typeface="Laila"/>
                <a:ea typeface="Laila"/>
                <a:cs typeface="Laila"/>
                <a:sym typeface="Laila"/>
              </a:rPr>
              <a:t>MAIN</a:t>
            </a:r>
            <a:endParaRPr sz="700"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E5C48"/>
                </a:solidFill>
                <a:latin typeface="Laila"/>
                <a:ea typeface="Laila"/>
                <a:cs typeface="Laila"/>
                <a:sym typeface="Laila"/>
              </a:rPr>
              <a:t>POINT</a:t>
            </a:r>
            <a:endParaRPr sz="700"/>
          </a:p>
        </p:txBody>
      </p:sp>
      <p:grpSp>
        <p:nvGrpSpPr>
          <p:cNvPr id="191" name="Google Shape;191;p15"/>
          <p:cNvGrpSpPr/>
          <p:nvPr/>
        </p:nvGrpSpPr>
        <p:grpSpPr>
          <a:xfrm>
            <a:off x="4617493" y="3770388"/>
            <a:ext cx="858762" cy="858762"/>
            <a:chOff x="0" y="0"/>
            <a:chExt cx="812800" cy="812800"/>
          </a:xfrm>
        </p:grpSpPr>
        <p:sp>
          <p:nvSpPr>
            <p:cNvPr id="192" name="Google Shape;192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1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0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4" name="Google Shape;194;p15"/>
          <p:cNvSpPr txBox="1"/>
          <p:nvPr/>
        </p:nvSpPr>
        <p:spPr>
          <a:xfrm>
            <a:off x="7003538" y="3999427"/>
            <a:ext cx="17271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1F1D1D"/>
                </a:solidFill>
                <a:latin typeface="Nunito"/>
                <a:ea typeface="Nunito"/>
                <a:cs typeface="Nunito"/>
                <a:sym typeface="Nunito"/>
              </a:rPr>
              <a:t>Briefly elaborate on</a:t>
            </a:r>
            <a:endParaRPr sz="7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1F1D1D"/>
                </a:solidFill>
                <a:latin typeface="Nunito"/>
                <a:ea typeface="Nunito"/>
                <a:cs typeface="Nunito"/>
                <a:sym typeface="Nunito"/>
              </a:rPr>
              <a:t>what you want to discuss.</a:t>
            </a:r>
            <a:endParaRPr sz="700"/>
          </a:p>
        </p:txBody>
      </p:sp>
      <p:sp>
        <p:nvSpPr>
          <p:cNvPr id="195" name="Google Shape;195;p15"/>
          <p:cNvSpPr txBox="1"/>
          <p:nvPr/>
        </p:nvSpPr>
        <p:spPr>
          <a:xfrm>
            <a:off x="4572000" y="3867982"/>
            <a:ext cx="902124" cy="5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500" u="none" cap="none" strike="noStrike">
                <a:solidFill>
                  <a:srgbClr val="FFFFFF"/>
                </a:solidFill>
                <a:latin typeface="Laila"/>
                <a:ea typeface="Laila"/>
                <a:cs typeface="Laila"/>
                <a:sym typeface="Laila"/>
              </a:rPr>
              <a:t>04</a:t>
            </a:r>
            <a:endParaRPr sz="700"/>
          </a:p>
        </p:txBody>
      </p:sp>
      <p:sp>
        <p:nvSpPr>
          <p:cNvPr id="196" name="Google Shape;196;p15"/>
          <p:cNvSpPr txBox="1"/>
          <p:nvPr/>
        </p:nvSpPr>
        <p:spPr>
          <a:xfrm>
            <a:off x="5603583" y="3927354"/>
            <a:ext cx="11490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E5C48"/>
                </a:solidFill>
                <a:latin typeface="Laila"/>
                <a:ea typeface="Laila"/>
                <a:cs typeface="Laila"/>
                <a:sym typeface="Laila"/>
              </a:rPr>
              <a:t>MAIN</a:t>
            </a:r>
            <a:endParaRPr sz="700"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E5C48"/>
                </a:solidFill>
                <a:latin typeface="Laila"/>
                <a:ea typeface="Laila"/>
                <a:cs typeface="Laila"/>
                <a:sym typeface="Laila"/>
              </a:rPr>
              <a:t>POINT</a:t>
            </a:r>
            <a:endParaRPr sz="7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6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sp>
        <p:nvSpPr>
          <p:cNvPr id="202" name="Google Shape;202;p16"/>
          <p:cNvSpPr/>
          <p:nvPr/>
        </p:nvSpPr>
        <p:spPr>
          <a:xfrm rot="-5400000">
            <a:off x="5167243" y="-606094"/>
            <a:ext cx="6212684" cy="6355687"/>
          </a:xfrm>
          <a:custGeom>
            <a:rect b="b" l="l" r="r" t="t"/>
            <a:pathLst>
              <a:path extrusionOk="0" h="12711374" w="12425368">
                <a:moveTo>
                  <a:pt x="0" y="0"/>
                </a:moveTo>
                <a:lnTo>
                  <a:pt x="12425368" y="0"/>
                </a:lnTo>
                <a:lnTo>
                  <a:pt x="12425368" y="12711374"/>
                </a:lnTo>
                <a:lnTo>
                  <a:pt x="0" y="127113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3" name="Google Shape;203;p16"/>
          <p:cNvSpPr/>
          <p:nvPr/>
        </p:nvSpPr>
        <p:spPr>
          <a:xfrm>
            <a:off x="7328702" y="0"/>
            <a:ext cx="2779026" cy="2057400"/>
          </a:xfrm>
          <a:custGeom>
            <a:rect b="b" l="l" r="r" t="t"/>
            <a:pathLst>
              <a:path extrusionOk="0" h="4114800" w="5558051">
                <a:moveTo>
                  <a:pt x="0" y="0"/>
                </a:moveTo>
                <a:lnTo>
                  <a:pt x="5558051" y="0"/>
                </a:lnTo>
                <a:lnTo>
                  <a:pt x="55580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4" name="Google Shape;204;p16"/>
          <p:cNvSpPr/>
          <p:nvPr/>
        </p:nvSpPr>
        <p:spPr>
          <a:xfrm>
            <a:off x="3855695" y="2219325"/>
            <a:ext cx="2779026" cy="2057400"/>
          </a:xfrm>
          <a:custGeom>
            <a:rect b="b" l="l" r="r" t="t"/>
            <a:pathLst>
              <a:path extrusionOk="0" h="4114800" w="5558051">
                <a:moveTo>
                  <a:pt x="0" y="0"/>
                </a:moveTo>
                <a:lnTo>
                  <a:pt x="5558051" y="0"/>
                </a:lnTo>
                <a:lnTo>
                  <a:pt x="55580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5" name="Google Shape;205;p16"/>
          <p:cNvSpPr/>
          <p:nvPr/>
        </p:nvSpPr>
        <p:spPr>
          <a:xfrm rot="10800000">
            <a:off x="1076669" y="3800475"/>
            <a:ext cx="2779026" cy="2057400"/>
          </a:xfrm>
          <a:custGeom>
            <a:rect b="b" l="l" r="r" t="t"/>
            <a:pathLst>
              <a:path extrusionOk="0" h="4114800" w="5558051">
                <a:moveTo>
                  <a:pt x="5558051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558051" y="0"/>
                </a:lnTo>
                <a:lnTo>
                  <a:pt x="5558051" y="411480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6" name="Google Shape;206;p16"/>
          <p:cNvSpPr/>
          <p:nvPr/>
        </p:nvSpPr>
        <p:spPr>
          <a:xfrm rot="5825979">
            <a:off x="-2150370" y="171185"/>
            <a:ext cx="6212684" cy="6355687"/>
          </a:xfrm>
          <a:custGeom>
            <a:rect b="b" l="l" r="r" t="t"/>
            <a:pathLst>
              <a:path extrusionOk="0" h="12711374" w="12425368">
                <a:moveTo>
                  <a:pt x="0" y="0"/>
                </a:moveTo>
                <a:lnTo>
                  <a:pt x="12425367" y="0"/>
                </a:lnTo>
                <a:lnTo>
                  <a:pt x="12425367" y="12711373"/>
                </a:lnTo>
                <a:lnTo>
                  <a:pt x="0" y="127113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7" name="Google Shape;207;p16"/>
          <p:cNvSpPr/>
          <p:nvPr/>
        </p:nvSpPr>
        <p:spPr>
          <a:xfrm>
            <a:off x="5027270" y="-651099"/>
            <a:ext cx="3832910" cy="4114800"/>
          </a:xfrm>
          <a:custGeom>
            <a:rect b="b" l="l" r="r" t="t"/>
            <a:pathLst>
              <a:path extrusionOk="0" h="8229600" w="7665820">
                <a:moveTo>
                  <a:pt x="0" y="0"/>
                </a:moveTo>
                <a:lnTo>
                  <a:pt x="7665820" y="0"/>
                </a:lnTo>
                <a:lnTo>
                  <a:pt x="76658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-30564" r="-30564" t="0"/>
            </a:stretch>
          </a:blipFill>
          <a:ln>
            <a:noFill/>
          </a:ln>
        </p:spPr>
      </p:sp>
      <p:grpSp>
        <p:nvGrpSpPr>
          <p:cNvPr id="208" name="Google Shape;208;p16"/>
          <p:cNvGrpSpPr/>
          <p:nvPr/>
        </p:nvGrpSpPr>
        <p:grpSpPr>
          <a:xfrm>
            <a:off x="322885" y="3391370"/>
            <a:ext cx="2648049" cy="1315901"/>
            <a:chOff x="0" y="-38100"/>
            <a:chExt cx="1394857" cy="693150"/>
          </a:xfrm>
        </p:grpSpPr>
        <p:sp>
          <p:nvSpPr>
            <p:cNvPr id="209" name="Google Shape;209;p16"/>
            <p:cNvSpPr/>
            <p:nvPr/>
          </p:nvSpPr>
          <p:spPr>
            <a:xfrm>
              <a:off x="0" y="0"/>
              <a:ext cx="1394857" cy="655050"/>
            </a:xfrm>
            <a:custGeom>
              <a:rect b="b" l="l" r="r" t="t"/>
              <a:pathLst>
                <a:path extrusionOk="0" h="655050" w="1394857">
                  <a:moveTo>
                    <a:pt x="65782" y="0"/>
                  </a:moveTo>
                  <a:lnTo>
                    <a:pt x="1329075" y="0"/>
                  </a:lnTo>
                  <a:cubicBezTo>
                    <a:pt x="1365406" y="0"/>
                    <a:pt x="1394857" y="29451"/>
                    <a:pt x="1394857" y="65782"/>
                  </a:cubicBezTo>
                  <a:lnTo>
                    <a:pt x="1394857" y="589268"/>
                  </a:lnTo>
                  <a:cubicBezTo>
                    <a:pt x="1394857" y="625598"/>
                    <a:pt x="1365406" y="655050"/>
                    <a:pt x="1329075" y="655050"/>
                  </a:cubicBezTo>
                  <a:lnTo>
                    <a:pt x="65782" y="655050"/>
                  </a:lnTo>
                  <a:cubicBezTo>
                    <a:pt x="29451" y="655050"/>
                    <a:pt x="0" y="625598"/>
                    <a:pt x="0" y="589268"/>
                  </a:cubicBezTo>
                  <a:lnTo>
                    <a:pt x="0" y="65782"/>
                  </a:lnTo>
                  <a:cubicBezTo>
                    <a:pt x="0" y="29451"/>
                    <a:pt x="29451" y="0"/>
                    <a:pt x="65782" y="0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16"/>
            <p:cNvSpPr txBox="1"/>
            <p:nvPr/>
          </p:nvSpPr>
          <p:spPr>
            <a:xfrm>
              <a:off x="0" y="-38100"/>
              <a:ext cx="1394857" cy="6931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1" name="Google Shape;211;p16"/>
          <p:cNvSpPr txBox="1"/>
          <p:nvPr/>
        </p:nvSpPr>
        <p:spPr>
          <a:xfrm>
            <a:off x="559518" y="3669846"/>
            <a:ext cx="2475522" cy="2543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E5C48"/>
                </a:solidFill>
                <a:latin typeface="Laila"/>
                <a:ea typeface="Laila"/>
                <a:cs typeface="Laila"/>
                <a:sym typeface="Laila"/>
              </a:rPr>
              <a:t>MAIN POINT</a:t>
            </a:r>
            <a:endParaRPr sz="700"/>
          </a:p>
        </p:txBody>
      </p:sp>
      <p:sp>
        <p:nvSpPr>
          <p:cNvPr id="212" name="Google Shape;212;p16"/>
          <p:cNvSpPr txBox="1"/>
          <p:nvPr/>
        </p:nvSpPr>
        <p:spPr>
          <a:xfrm>
            <a:off x="559518" y="4090916"/>
            <a:ext cx="21255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1F1D1D"/>
                </a:solidFill>
                <a:latin typeface="Nunito"/>
                <a:ea typeface="Nunito"/>
                <a:cs typeface="Nunito"/>
                <a:sym typeface="Nunito"/>
              </a:rPr>
              <a:t>Briefly elaborate on what you want to discuss. </a:t>
            </a:r>
            <a:endParaRPr sz="700"/>
          </a:p>
        </p:txBody>
      </p:sp>
      <p:grpSp>
        <p:nvGrpSpPr>
          <p:cNvPr id="213" name="Google Shape;213;p16"/>
          <p:cNvGrpSpPr/>
          <p:nvPr/>
        </p:nvGrpSpPr>
        <p:grpSpPr>
          <a:xfrm>
            <a:off x="6108960" y="3391370"/>
            <a:ext cx="2648049" cy="1315901"/>
            <a:chOff x="0" y="-38100"/>
            <a:chExt cx="1394857" cy="693150"/>
          </a:xfrm>
        </p:grpSpPr>
        <p:sp>
          <p:nvSpPr>
            <p:cNvPr id="214" name="Google Shape;214;p16"/>
            <p:cNvSpPr/>
            <p:nvPr/>
          </p:nvSpPr>
          <p:spPr>
            <a:xfrm>
              <a:off x="0" y="0"/>
              <a:ext cx="1394857" cy="655050"/>
            </a:xfrm>
            <a:custGeom>
              <a:rect b="b" l="l" r="r" t="t"/>
              <a:pathLst>
                <a:path extrusionOk="0" h="655050" w="1394857">
                  <a:moveTo>
                    <a:pt x="65782" y="0"/>
                  </a:moveTo>
                  <a:lnTo>
                    <a:pt x="1329075" y="0"/>
                  </a:lnTo>
                  <a:cubicBezTo>
                    <a:pt x="1365406" y="0"/>
                    <a:pt x="1394857" y="29451"/>
                    <a:pt x="1394857" y="65782"/>
                  </a:cubicBezTo>
                  <a:lnTo>
                    <a:pt x="1394857" y="589268"/>
                  </a:lnTo>
                  <a:cubicBezTo>
                    <a:pt x="1394857" y="625598"/>
                    <a:pt x="1365406" y="655050"/>
                    <a:pt x="1329075" y="655050"/>
                  </a:cubicBezTo>
                  <a:lnTo>
                    <a:pt x="65782" y="655050"/>
                  </a:lnTo>
                  <a:cubicBezTo>
                    <a:pt x="29451" y="655050"/>
                    <a:pt x="0" y="625598"/>
                    <a:pt x="0" y="589268"/>
                  </a:cubicBezTo>
                  <a:lnTo>
                    <a:pt x="0" y="65782"/>
                  </a:lnTo>
                  <a:cubicBezTo>
                    <a:pt x="0" y="29451"/>
                    <a:pt x="29451" y="0"/>
                    <a:pt x="65782" y="0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16"/>
            <p:cNvSpPr txBox="1"/>
            <p:nvPr/>
          </p:nvSpPr>
          <p:spPr>
            <a:xfrm>
              <a:off x="0" y="-38100"/>
              <a:ext cx="1394857" cy="6931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6" name="Google Shape;216;p16"/>
          <p:cNvSpPr txBox="1"/>
          <p:nvPr/>
        </p:nvSpPr>
        <p:spPr>
          <a:xfrm>
            <a:off x="6345594" y="3669846"/>
            <a:ext cx="2475521" cy="2543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E5C48"/>
                </a:solidFill>
                <a:latin typeface="Laila"/>
                <a:ea typeface="Laila"/>
                <a:cs typeface="Laila"/>
                <a:sym typeface="Laila"/>
              </a:rPr>
              <a:t>MAIN POINT</a:t>
            </a:r>
            <a:endParaRPr sz="700"/>
          </a:p>
        </p:txBody>
      </p:sp>
      <p:sp>
        <p:nvSpPr>
          <p:cNvPr id="217" name="Google Shape;217;p16"/>
          <p:cNvSpPr txBox="1"/>
          <p:nvPr/>
        </p:nvSpPr>
        <p:spPr>
          <a:xfrm>
            <a:off x="6345594" y="4090916"/>
            <a:ext cx="21255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1F1D1D"/>
                </a:solidFill>
                <a:latin typeface="Nunito"/>
                <a:ea typeface="Nunito"/>
                <a:cs typeface="Nunito"/>
                <a:sym typeface="Nunito"/>
              </a:rPr>
              <a:t>Briefly elaborate on what you want to discuss. </a:t>
            </a:r>
            <a:endParaRPr sz="700"/>
          </a:p>
        </p:txBody>
      </p:sp>
      <p:grpSp>
        <p:nvGrpSpPr>
          <p:cNvPr id="218" name="Google Shape;218;p16"/>
          <p:cNvGrpSpPr/>
          <p:nvPr/>
        </p:nvGrpSpPr>
        <p:grpSpPr>
          <a:xfrm>
            <a:off x="3215923" y="3391370"/>
            <a:ext cx="2648049" cy="1315901"/>
            <a:chOff x="0" y="-38100"/>
            <a:chExt cx="1394857" cy="693150"/>
          </a:xfrm>
        </p:grpSpPr>
        <p:sp>
          <p:nvSpPr>
            <p:cNvPr id="219" name="Google Shape;219;p16"/>
            <p:cNvSpPr/>
            <p:nvPr/>
          </p:nvSpPr>
          <p:spPr>
            <a:xfrm>
              <a:off x="0" y="0"/>
              <a:ext cx="1394857" cy="655050"/>
            </a:xfrm>
            <a:custGeom>
              <a:rect b="b" l="l" r="r" t="t"/>
              <a:pathLst>
                <a:path extrusionOk="0" h="655050" w="1394857">
                  <a:moveTo>
                    <a:pt x="65782" y="0"/>
                  </a:moveTo>
                  <a:lnTo>
                    <a:pt x="1329075" y="0"/>
                  </a:lnTo>
                  <a:cubicBezTo>
                    <a:pt x="1365406" y="0"/>
                    <a:pt x="1394857" y="29451"/>
                    <a:pt x="1394857" y="65782"/>
                  </a:cubicBezTo>
                  <a:lnTo>
                    <a:pt x="1394857" y="589268"/>
                  </a:lnTo>
                  <a:cubicBezTo>
                    <a:pt x="1394857" y="625598"/>
                    <a:pt x="1365406" y="655050"/>
                    <a:pt x="1329075" y="655050"/>
                  </a:cubicBezTo>
                  <a:lnTo>
                    <a:pt x="65782" y="655050"/>
                  </a:lnTo>
                  <a:cubicBezTo>
                    <a:pt x="29451" y="655050"/>
                    <a:pt x="0" y="625598"/>
                    <a:pt x="0" y="589268"/>
                  </a:cubicBezTo>
                  <a:lnTo>
                    <a:pt x="0" y="65782"/>
                  </a:lnTo>
                  <a:cubicBezTo>
                    <a:pt x="0" y="29451"/>
                    <a:pt x="29451" y="0"/>
                    <a:pt x="65782" y="0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16"/>
            <p:cNvSpPr txBox="1"/>
            <p:nvPr/>
          </p:nvSpPr>
          <p:spPr>
            <a:xfrm>
              <a:off x="0" y="-38100"/>
              <a:ext cx="1394857" cy="6931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1" name="Google Shape;221;p16"/>
          <p:cNvSpPr txBox="1"/>
          <p:nvPr/>
        </p:nvSpPr>
        <p:spPr>
          <a:xfrm>
            <a:off x="3452556" y="3669846"/>
            <a:ext cx="2475521" cy="2543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E5C48"/>
                </a:solidFill>
                <a:latin typeface="Laila"/>
                <a:ea typeface="Laila"/>
                <a:cs typeface="Laila"/>
                <a:sym typeface="Laila"/>
              </a:rPr>
              <a:t>MAIN POINT</a:t>
            </a:r>
            <a:endParaRPr sz="700"/>
          </a:p>
        </p:txBody>
      </p:sp>
      <p:sp>
        <p:nvSpPr>
          <p:cNvPr id="222" name="Google Shape;222;p16"/>
          <p:cNvSpPr txBox="1"/>
          <p:nvPr/>
        </p:nvSpPr>
        <p:spPr>
          <a:xfrm>
            <a:off x="3452556" y="4090916"/>
            <a:ext cx="21255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1F1D1D"/>
                </a:solidFill>
                <a:latin typeface="Nunito"/>
                <a:ea typeface="Nunito"/>
                <a:cs typeface="Nunito"/>
                <a:sym typeface="Nunito"/>
              </a:rPr>
              <a:t>Briefly elaborate on what you want to discuss. </a:t>
            </a:r>
            <a:endParaRPr sz="700"/>
          </a:p>
        </p:txBody>
      </p:sp>
      <p:sp>
        <p:nvSpPr>
          <p:cNvPr id="223" name="Google Shape;223;p16"/>
          <p:cNvSpPr txBox="1"/>
          <p:nvPr/>
        </p:nvSpPr>
        <p:spPr>
          <a:xfrm>
            <a:off x="433039" y="875511"/>
            <a:ext cx="4594200" cy="18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5600" u="none" cap="none" strike="noStrike">
                <a:solidFill>
                  <a:srgbClr val="FFFFFF"/>
                </a:solidFill>
                <a:latin typeface="Laila"/>
                <a:ea typeface="Laila"/>
                <a:cs typeface="Laila"/>
                <a:sym typeface="Laila"/>
              </a:rPr>
              <a:t>Write your topic or idea</a:t>
            </a:r>
            <a:endParaRPr sz="7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7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sp>
        <p:nvSpPr>
          <p:cNvPr id="229" name="Google Shape;229;p17"/>
          <p:cNvSpPr/>
          <p:nvPr/>
        </p:nvSpPr>
        <p:spPr>
          <a:xfrm rot="1512006">
            <a:off x="-2580630" y="-2068388"/>
            <a:ext cx="5901789" cy="5267347"/>
          </a:xfrm>
          <a:custGeom>
            <a:rect b="b" l="l" r="r" t="t"/>
            <a:pathLst>
              <a:path extrusionOk="0" h="10534694" w="11803578">
                <a:moveTo>
                  <a:pt x="0" y="0"/>
                </a:moveTo>
                <a:lnTo>
                  <a:pt x="11803579" y="0"/>
                </a:lnTo>
                <a:lnTo>
                  <a:pt x="11803579" y="10534694"/>
                </a:lnTo>
                <a:lnTo>
                  <a:pt x="0" y="105346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0" name="Google Shape;230;p17"/>
          <p:cNvSpPr/>
          <p:nvPr/>
        </p:nvSpPr>
        <p:spPr>
          <a:xfrm rot="1512006">
            <a:off x="5192516" y="2420137"/>
            <a:ext cx="5901789" cy="5267347"/>
          </a:xfrm>
          <a:custGeom>
            <a:rect b="b" l="l" r="r" t="t"/>
            <a:pathLst>
              <a:path extrusionOk="0" h="10534694" w="11803578">
                <a:moveTo>
                  <a:pt x="0" y="0"/>
                </a:moveTo>
                <a:lnTo>
                  <a:pt x="11803578" y="0"/>
                </a:lnTo>
                <a:lnTo>
                  <a:pt x="11803578" y="10534693"/>
                </a:lnTo>
                <a:lnTo>
                  <a:pt x="0" y="105346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1" name="Google Shape;231;p17"/>
          <p:cNvSpPr/>
          <p:nvPr/>
        </p:nvSpPr>
        <p:spPr>
          <a:xfrm rot="1512006">
            <a:off x="5116316" y="-1992188"/>
            <a:ext cx="5901789" cy="5267347"/>
          </a:xfrm>
          <a:custGeom>
            <a:rect b="b" l="l" r="r" t="t"/>
            <a:pathLst>
              <a:path extrusionOk="0" h="10534694" w="11803578">
                <a:moveTo>
                  <a:pt x="0" y="0"/>
                </a:moveTo>
                <a:lnTo>
                  <a:pt x="11803578" y="0"/>
                </a:lnTo>
                <a:lnTo>
                  <a:pt x="11803578" y="10534694"/>
                </a:lnTo>
                <a:lnTo>
                  <a:pt x="0" y="105346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2" name="Google Shape;232;p17"/>
          <p:cNvSpPr/>
          <p:nvPr/>
        </p:nvSpPr>
        <p:spPr>
          <a:xfrm rot="-1467872">
            <a:off x="3562137" y="-317917"/>
            <a:ext cx="4918193" cy="2875535"/>
          </a:xfrm>
          <a:custGeom>
            <a:rect b="b" l="l" r="r" t="t"/>
            <a:pathLst>
              <a:path extrusionOk="0" h="5751070" w="9836386">
                <a:moveTo>
                  <a:pt x="0" y="0"/>
                </a:moveTo>
                <a:lnTo>
                  <a:pt x="9836386" y="0"/>
                </a:lnTo>
                <a:lnTo>
                  <a:pt x="9836386" y="5751070"/>
                </a:lnTo>
                <a:lnTo>
                  <a:pt x="0" y="57510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3" name="Google Shape;233;p17"/>
          <p:cNvSpPr/>
          <p:nvPr/>
        </p:nvSpPr>
        <p:spPr>
          <a:xfrm rot="-1467872">
            <a:off x="374640" y="3461050"/>
            <a:ext cx="4918193" cy="2875535"/>
          </a:xfrm>
          <a:custGeom>
            <a:rect b="b" l="l" r="r" t="t"/>
            <a:pathLst>
              <a:path extrusionOk="0" h="5751070" w="9836386">
                <a:moveTo>
                  <a:pt x="0" y="0"/>
                </a:moveTo>
                <a:lnTo>
                  <a:pt x="9836386" y="0"/>
                </a:lnTo>
                <a:lnTo>
                  <a:pt x="9836386" y="5751070"/>
                </a:lnTo>
                <a:lnTo>
                  <a:pt x="0" y="57510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34" name="Google Shape;234;p17"/>
          <p:cNvGrpSpPr/>
          <p:nvPr/>
        </p:nvGrpSpPr>
        <p:grpSpPr>
          <a:xfrm>
            <a:off x="676337" y="1668703"/>
            <a:ext cx="1912950" cy="1341197"/>
            <a:chOff x="0" y="-38100"/>
            <a:chExt cx="872834" cy="611956"/>
          </a:xfrm>
        </p:grpSpPr>
        <p:sp>
          <p:nvSpPr>
            <p:cNvPr id="235" name="Google Shape;235;p17"/>
            <p:cNvSpPr/>
            <p:nvPr/>
          </p:nvSpPr>
          <p:spPr>
            <a:xfrm>
              <a:off x="0" y="0"/>
              <a:ext cx="872834" cy="573856"/>
            </a:xfrm>
            <a:custGeom>
              <a:rect b="b" l="l" r="r" t="t"/>
              <a:pathLst>
                <a:path extrusionOk="0" h="573856" w="872834">
                  <a:moveTo>
                    <a:pt x="91060" y="0"/>
                  </a:moveTo>
                  <a:lnTo>
                    <a:pt x="781774" y="0"/>
                  </a:lnTo>
                  <a:cubicBezTo>
                    <a:pt x="832065" y="0"/>
                    <a:pt x="872834" y="40769"/>
                    <a:pt x="872834" y="91060"/>
                  </a:cubicBezTo>
                  <a:lnTo>
                    <a:pt x="872834" y="482796"/>
                  </a:lnTo>
                  <a:cubicBezTo>
                    <a:pt x="872834" y="533087"/>
                    <a:pt x="832065" y="573856"/>
                    <a:pt x="781774" y="573856"/>
                  </a:cubicBezTo>
                  <a:lnTo>
                    <a:pt x="91060" y="573856"/>
                  </a:lnTo>
                  <a:cubicBezTo>
                    <a:pt x="40769" y="573856"/>
                    <a:pt x="0" y="533087"/>
                    <a:pt x="0" y="482796"/>
                  </a:cubicBezTo>
                  <a:lnTo>
                    <a:pt x="0" y="91060"/>
                  </a:lnTo>
                  <a:cubicBezTo>
                    <a:pt x="0" y="40769"/>
                    <a:pt x="40769" y="0"/>
                    <a:pt x="91060" y="0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17"/>
            <p:cNvSpPr txBox="1"/>
            <p:nvPr/>
          </p:nvSpPr>
          <p:spPr>
            <a:xfrm>
              <a:off x="0" y="-38100"/>
              <a:ext cx="872834" cy="6119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9325" lIns="29325" spcFirstLastPara="1" rIns="29325" wrap="square" tIns="29325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7" name="Google Shape;237;p17"/>
          <p:cNvGrpSpPr/>
          <p:nvPr/>
        </p:nvGrpSpPr>
        <p:grpSpPr>
          <a:xfrm>
            <a:off x="6554713" y="1668703"/>
            <a:ext cx="1912950" cy="1341197"/>
            <a:chOff x="0" y="-38100"/>
            <a:chExt cx="872834" cy="611956"/>
          </a:xfrm>
        </p:grpSpPr>
        <p:sp>
          <p:nvSpPr>
            <p:cNvPr id="238" name="Google Shape;238;p17"/>
            <p:cNvSpPr/>
            <p:nvPr/>
          </p:nvSpPr>
          <p:spPr>
            <a:xfrm>
              <a:off x="0" y="0"/>
              <a:ext cx="872834" cy="573856"/>
            </a:xfrm>
            <a:custGeom>
              <a:rect b="b" l="l" r="r" t="t"/>
              <a:pathLst>
                <a:path extrusionOk="0" h="573856" w="872834">
                  <a:moveTo>
                    <a:pt x="91060" y="0"/>
                  </a:moveTo>
                  <a:lnTo>
                    <a:pt x="781774" y="0"/>
                  </a:lnTo>
                  <a:cubicBezTo>
                    <a:pt x="832065" y="0"/>
                    <a:pt x="872834" y="40769"/>
                    <a:pt x="872834" y="91060"/>
                  </a:cubicBezTo>
                  <a:lnTo>
                    <a:pt x="872834" y="482796"/>
                  </a:lnTo>
                  <a:cubicBezTo>
                    <a:pt x="872834" y="533087"/>
                    <a:pt x="832065" y="573856"/>
                    <a:pt x="781774" y="573856"/>
                  </a:cubicBezTo>
                  <a:lnTo>
                    <a:pt x="91060" y="573856"/>
                  </a:lnTo>
                  <a:cubicBezTo>
                    <a:pt x="40769" y="573856"/>
                    <a:pt x="0" y="533087"/>
                    <a:pt x="0" y="482796"/>
                  </a:cubicBezTo>
                  <a:lnTo>
                    <a:pt x="0" y="91060"/>
                  </a:lnTo>
                  <a:cubicBezTo>
                    <a:pt x="0" y="40769"/>
                    <a:pt x="40769" y="0"/>
                    <a:pt x="91060" y="0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17"/>
            <p:cNvSpPr txBox="1"/>
            <p:nvPr/>
          </p:nvSpPr>
          <p:spPr>
            <a:xfrm>
              <a:off x="0" y="-38100"/>
              <a:ext cx="872834" cy="6119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9325" lIns="29325" spcFirstLastPara="1" rIns="29325" wrap="square" tIns="29325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0" name="Google Shape;240;p17"/>
          <p:cNvGrpSpPr/>
          <p:nvPr/>
        </p:nvGrpSpPr>
        <p:grpSpPr>
          <a:xfrm>
            <a:off x="676337" y="3287953"/>
            <a:ext cx="1912950" cy="1341197"/>
            <a:chOff x="0" y="-38100"/>
            <a:chExt cx="872834" cy="611956"/>
          </a:xfrm>
        </p:grpSpPr>
        <p:sp>
          <p:nvSpPr>
            <p:cNvPr id="241" name="Google Shape;241;p17"/>
            <p:cNvSpPr/>
            <p:nvPr/>
          </p:nvSpPr>
          <p:spPr>
            <a:xfrm>
              <a:off x="0" y="0"/>
              <a:ext cx="872834" cy="573856"/>
            </a:xfrm>
            <a:custGeom>
              <a:rect b="b" l="l" r="r" t="t"/>
              <a:pathLst>
                <a:path extrusionOk="0" h="573856" w="872834">
                  <a:moveTo>
                    <a:pt x="91060" y="0"/>
                  </a:moveTo>
                  <a:lnTo>
                    <a:pt x="781774" y="0"/>
                  </a:lnTo>
                  <a:cubicBezTo>
                    <a:pt x="832065" y="0"/>
                    <a:pt x="872834" y="40769"/>
                    <a:pt x="872834" y="91060"/>
                  </a:cubicBezTo>
                  <a:lnTo>
                    <a:pt x="872834" y="482796"/>
                  </a:lnTo>
                  <a:cubicBezTo>
                    <a:pt x="872834" y="533087"/>
                    <a:pt x="832065" y="573856"/>
                    <a:pt x="781774" y="573856"/>
                  </a:cubicBezTo>
                  <a:lnTo>
                    <a:pt x="91060" y="573856"/>
                  </a:lnTo>
                  <a:cubicBezTo>
                    <a:pt x="40769" y="573856"/>
                    <a:pt x="0" y="533087"/>
                    <a:pt x="0" y="482796"/>
                  </a:cubicBezTo>
                  <a:lnTo>
                    <a:pt x="0" y="91060"/>
                  </a:lnTo>
                  <a:cubicBezTo>
                    <a:pt x="0" y="40769"/>
                    <a:pt x="40769" y="0"/>
                    <a:pt x="91060" y="0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17"/>
            <p:cNvSpPr txBox="1"/>
            <p:nvPr/>
          </p:nvSpPr>
          <p:spPr>
            <a:xfrm>
              <a:off x="0" y="-38100"/>
              <a:ext cx="872834" cy="6119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9325" lIns="29325" spcFirstLastPara="1" rIns="29325" wrap="square" tIns="29325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3" name="Google Shape;243;p17"/>
          <p:cNvGrpSpPr/>
          <p:nvPr/>
        </p:nvGrpSpPr>
        <p:grpSpPr>
          <a:xfrm>
            <a:off x="6554713" y="3287953"/>
            <a:ext cx="1912950" cy="1341197"/>
            <a:chOff x="0" y="-38100"/>
            <a:chExt cx="872834" cy="611956"/>
          </a:xfrm>
        </p:grpSpPr>
        <p:sp>
          <p:nvSpPr>
            <p:cNvPr id="244" name="Google Shape;244;p17"/>
            <p:cNvSpPr/>
            <p:nvPr/>
          </p:nvSpPr>
          <p:spPr>
            <a:xfrm>
              <a:off x="0" y="0"/>
              <a:ext cx="872834" cy="573856"/>
            </a:xfrm>
            <a:custGeom>
              <a:rect b="b" l="l" r="r" t="t"/>
              <a:pathLst>
                <a:path extrusionOk="0" h="573856" w="872834">
                  <a:moveTo>
                    <a:pt x="91060" y="0"/>
                  </a:moveTo>
                  <a:lnTo>
                    <a:pt x="781774" y="0"/>
                  </a:lnTo>
                  <a:cubicBezTo>
                    <a:pt x="832065" y="0"/>
                    <a:pt x="872834" y="40769"/>
                    <a:pt x="872834" y="91060"/>
                  </a:cubicBezTo>
                  <a:lnTo>
                    <a:pt x="872834" y="482796"/>
                  </a:lnTo>
                  <a:cubicBezTo>
                    <a:pt x="872834" y="533087"/>
                    <a:pt x="832065" y="573856"/>
                    <a:pt x="781774" y="573856"/>
                  </a:cubicBezTo>
                  <a:lnTo>
                    <a:pt x="91060" y="573856"/>
                  </a:lnTo>
                  <a:cubicBezTo>
                    <a:pt x="40769" y="573856"/>
                    <a:pt x="0" y="533087"/>
                    <a:pt x="0" y="482796"/>
                  </a:cubicBezTo>
                  <a:lnTo>
                    <a:pt x="0" y="91060"/>
                  </a:lnTo>
                  <a:cubicBezTo>
                    <a:pt x="0" y="40769"/>
                    <a:pt x="40769" y="0"/>
                    <a:pt x="91060" y="0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17"/>
            <p:cNvSpPr txBox="1"/>
            <p:nvPr/>
          </p:nvSpPr>
          <p:spPr>
            <a:xfrm>
              <a:off x="0" y="-38100"/>
              <a:ext cx="872834" cy="6119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9325" lIns="29325" spcFirstLastPara="1" rIns="29325" wrap="square" tIns="29325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6" name="Google Shape;246;p17"/>
          <p:cNvGrpSpPr/>
          <p:nvPr/>
        </p:nvGrpSpPr>
        <p:grpSpPr>
          <a:xfrm>
            <a:off x="1241531" y="1443615"/>
            <a:ext cx="782562" cy="782562"/>
            <a:chOff x="0" y="0"/>
            <a:chExt cx="812800" cy="812800"/>
          </a:xfrm>
        </p:grpSpPr>
        <p:sp>
          <p:nvSpPr>
            <p:cNvPr id="247" name="Google Shape;247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1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0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9" name="Google Shape;249;p17"/>
          <p:cNvGrpSpPr/>
          <p:nvPr/>
        </p:nvGrpSpPr>
        <p:grpSpPr>
          <a:xfrm>
            <a:off x="7119908" y="1443615"/>
            <a:ext cx="782562" cy="782562"/>
            <a:chOff x="0" y="0"/>
            <a:chExt cx="812800" cy="812800"/>
          </a:xfrm>
        </p:grpSpPr>
        <p:sp>
          <p:nvSpPr>
            <p:cNvPr id="250" name="Google Shape;250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1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0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2" name="Google Shape;252;p17"/>
          <p:cNvGrpSpPr/>
          <p:nvPr/>
        </p:nvGrpSpPr>
        <p:grpSpPr>
          <a:xfrm>
            <a:off x="1241531" y="3124200"/>
            <a:ext cx="782562" cy="782562"/>
            <a:chOff x="0" y="0"/>
            <a:chExt cx="812800" cy="812800"/>
          </a:xfrm>
        </p:grpSpPr>
        <p:sp>
          <p:nvSpPr>
            <p:cNvPr id="253" name="Google Shape;253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1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0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5" name="Google Shape;255;p17"/>
          <p:cNvGrpSpPr/>
          <p:nvPr/>
        </p:nvGrpSpPr>
        <p:grpSpPr>
          <a:xfrm>
            <a:off x="7119908" y="3124200"/>
            <a:ext cx="782562" cy="782562"/>
            <a:chOff x="0" y="0"/>
            <a:chExt cx="812800" cy="812800"/>
          </a:xfrm>
        </p:grpSpPr>
        <p:sp>
          <p:nvSpPr>
            <p:cNvPr id="256" name="Google Shape;256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1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0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8" name="Google Shape;258;p17"/>
          <p:cNvSpPr/>
          <p:nvPr/>
        </p:nvSpPr>
        <p:spPr>
          <a:xfrm>
            <a:off x="3126102" y="-287615"/>
            <a:ext cx="2992372" cy="5354915"/>
          </a:xfrm>
          <a:custGeom>
            <a:rect b="b" l="l" r="r" t="t"/>
            <a:pathLst>
              <a:path extrusionOk="0" h="10709829" w="5984743">
                <a:moveTo>
                  <a:pt x="0" y="0"/>
                </a:moveTo>
                <a:lnTo>
                  <a:pt x="5984743" y="0"/>
                </a:lnTo>
                <a:lnTo>
                  <a:pt x="5984743" y="10709829"/>
                </a:lnTo>
                <a:lnTo>
                  <a:pt x="0" y="107098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-62957" r="-105621" t="0"/>
            </a:stretch>
          </a:blipFill>
          <a:ln>
            <a:noFill/>
          </a:ln>
        </p:spPr>
      </p:sp>
      <p:sp>
        <p:nvSpPr>
          <p:cNvPr id="259" name="Google Shape;259;p17"/>
          <p:cNvSpPr txBox="1"/>
          <p:nvPr/>
        </p:nvSpPr>
        <p:spPr>
          <a:xfrm>
            <a:off x="6926576" y="370940"/>
            <a:ext cx="1169226" cy="9580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5600" u="none" cap="none" strike="noStrike">
                <a:solidFill>
                  <a:srgbClr val="FFFFFF"/>
                </a:solidFill>
                <a:latin typeface="Laila"/>
                <a:ea typeface="Laila"/>
                <a:cs typeface="Laila"/>
                <a:sym typeface="Laila"/>
              </a:rPr>
              <a:t>To</a:t>
            </a:r>
            <a:endParaRPr sz="700"/>
          </a:p>
        </p:txBody>
      </p:sp>
      <p:sp>
        <p:nvSpPr>
          <p:cNvPr id="260" name="Google Shape;260;p17"/>
          <p:cNvSpPr txBox="1"/>
          <p:nvPr/>
        </p:nvSpPr>
        <p:spPr>
          <a:xfrm>
            <a:off x="676336" y="370940"/>
            <a:ext cx="2988501" cy="9580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5600" u="none" cap="none" strike="noStrike">
                <a:solidFill>
                  <a:srgbClr val="FFFFFF"/>
                </a:solidFill>
                <a:latin typeface="Laila"/>
                <a:ea typeface="Laila"/>
                <a:cs typeface="Laila"/>
                <a:sym typeface="Laila"/>
              </a:rPr>
              <a:t>How </a:t>
            </a:r>
            <a:endParaRPr sz="700"/>
          </a:p>
        </p:txBody>
      </p:sp>
      <p:sp>
        <p:nvSpPr>
          <p:cNvPr id="261" name="Google Shape;261;p17"/>
          <p:cNvSpPr txBox="1"/>
          <p:nvPr/>
        </p:nvSpPr>
        <p:spPr>
          <a:xfrm>
            <a:off x="851009" y="2321753"/>
            <a:ext cx="15636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1F1D1D"/>
                </a:solidFill>
                <a:latin typeface="Nunito"/>
                <a:ea typeface="Nunito"/>
                <a:cs typeface="Nunito"/>
                <a:sym typeface="Nunito"/>
              </a:rPr>
              <a:t>Lorem ipsum dolor sit amet, consectetur adipiscing elit. </a:t>
            </a:r>
            <a:endParaRPr sz="700"/>
          </a:p>
        </p:txBody>
      </p:sp>
      <p:sp>
        <p:nvSpPr>
          <p:cNvPr id="262" name="Google Shape;262;p17"/>
          <p:cNvSpPr txBox="1"/>
          <p:nvPr/>
        </p:nvSpPr>
        <p:spPr>
          <a:xfrm>
            <a:off x="6729386" y="2321753"/>
            <a:ext cx="15636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1F1D1D"/>
                </a:solidFill>
                <a:latin typeface="Nunito"/>
                <a:ea typeface="Nunito"/>
                <a:cs typeface="Nunito"/>
                <a:sym typeface="Nunito"/>
              </a:rPr>
              <a:t>Lorem ipsum dolor sit amet, consectetur adipiscing elit. </a:t>
            </a:r>
            <a:endParaRPr sz="700"/>
          </a:p>
        </p:txBody>
      </p:sp>
      <p:sp>
        <p:nvSpPr>
          <p:cNvPr id="263" name="Google Shape;263;p17"/>
          <p:cNvSpPr txBox="1"/>
          <p:nvPr/>
        </p:nvSpPr>
        <p:spPr>
          <a:xfrm>
            <a:off x="851009" y="3941003"/>
            <a:ext cx="15636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1F1D1D"/>
                </a:solidFill>
                <a:latin typeface="Nunito"/>
                <a:ea typeface="Nunito"/>
                <a:cs typeface="Nunito"/>
                <a:sym typeface="Nunito"/>
              </a:rPr>
              <a:t>Lorem ipsum dolor sit amet, consectetur adipiscing elit. </a:t>
            </a:r>
            <a:endParaRPr sz="700"/>
          </a:p>
        </p:txBody>
      </p:sp>
      <p:sp>
        <p:nvSpPr>
          <p:cNvPr id="264" name="Google Shape;264;p17"/>
          <p:cNvSpPr txBox="1"/>
          <p:nvPr/>
        </p:nvSpPr>
        <p:spPr>
          <a:xfrm>
            <a:off x="6729386" y="3941003"/>
            <a:ext cx="15636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1F1D1D"/>
                </a:solidFill>
                <a:latin typeface="Nunito"/>
                <a:ea typeface="Nunito"/>
                <a:cs typeface="Nunito"/>
                <a:sym typeface="Nunito"/>
              </a:rPr>
              <a:t>Lorem ipsum dolor sit amet, consectetur adipiscing elit. </a:t>
            </a:r>
            <a:endParaRPr sz="700"/>
          </a:p>
        </p:txBody>
      </p:sp>
      <p:sp>
        <p:nvSpPr>
          <p:cNvPr id="265" name="Google Shape;265;p17"/>
          <p:cNvSpPr txBox="1"/>
          <p:nvPr/>
        </p:nvSpPr>
        <p:spPr>
          <a:xfrm>
            <a:off x="1279371" y="1513550"/>
            <a:ext cx="659257" cy="5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500" u="none" cap="none" strike="noStrike">
                <a:solidFill>
                  <a:srgbClr val="FFFFFF"/>
                </a:solidFill>
                <a:latin typeface="Laila"/>
                <a:ea typeface="Laila"/>
                <a:cs typeface="Laila"/>
                <a:sym typeface="Laila"/>
              </a:rPr>
              <a:t>01</a:t>
            </a:r>
            <a:endParaRPr sz="700"/>
          </a:p>
        </p:txBody>
      </p:sp>
      <p:sp>
        <p:nvSpPr>
          <p:cNvPr id="266" name="Google Shape;266;p17"/>
          <p:cNvSpPr txBox="1"/>
          <p:nvPr/>
        </p:nvSpPr>
        <p:spPr>
          <a:xfrm>
            <a:off x="7157747" y="1513550"/>
            <a:ext cx="659257" cy="5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500" u="none" cap="none" strike="noStrike">
                <a:solidFill>
                  <a:srgbClr val="FFFFFF"/>
                </a:solidFill>
                <a:latin typeface="Laila"/>
                <a:ea typeface="Laila"/>
                <a:cs typeface="Laila"/>
                <a:sym typeface="Laila"/>
              </a:rPr>
              <a:t>02</a:t>
            </a:r>
            <a:endParaRPr sz="700"/>
          </a:p>
        </p:txBody>
      </p:sp>
      <p:sp>
        <p:nvSpPr>
          <p:cNvPr id="267" name="Google Shape;267;p17"/>
          <p:cNvSpPr txBox="1"/>
          <p:nvPr/>
        </p:nvSpPr>
        <p:spPr>
          <a:xfrm>
            <a:off x="1279371" y="3194135"/>
            <a:ext cx="659257" cy="5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500" u="none" cap="none" strike="noStrike">
                <a:solidFill>
                  <a:srgbClr val="FFFFFF"/>
                </a:solidFill>
                <a:latin typeface="Laila"/>
                <a:ea typeface="Laila"/>
                <a:cs typeface="Laila"/>
                <a:sym typeface="Laila"/>
              </a:rPr>
              <a:t>03</a:t>
            </a:r>
            <a:endParaRPr sz="700"/>
          </a:p>
        </p:txBody>
      </p:sp>
      <p:sp>
        <p:nvSpPr>
          <p:cNvPr id="268" name="Google Shape;268;p17"/>
          <p:cNvSpPr txBox="1"/>
          <p:nvPr/>
        </p:nvSpPr>
        <p:spPr>
          <a:xfrm>
            <a:off x="7157747" y="3194135"/>
            <a:ext cx="659257" cy="5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500" u="none" cap="none" strike="noStrike">
                <a:solidFill>
                  <a:srgbClr val="FFFFFF"/>
                </a:solidFill>
                <a:latin typeface="Laila"/>
                <a:ea typeface="Laila"/>
                <a:cs typeface="Laila"/>
                <a:sym typeface="Laila"/>
              </a:rPr>
              <a:t>04</a:t>
            </a:r>
            <a:endParaRPr sz="7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8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sp>
        <p:nvSpPr>
          <p:cNvPr id="274" name="Google Shape;274;p18"/>
          <p:cNvSpPr/>
          <p:nvPr/>
        </p:nvSpPr>
        <p:spPr>
          <a:xfrm>
            <a:off x="0" y="-37878"/>
            <a:ext cx="4481435" cy="5219255"/>
          </a:xfrm>
          <a:custGeom>
            <a:rect b="b" l="l" r="r" t="t"/>
            <a:pathLst>
              <a:path extrusionOk="0" h="10438510" w="8962870">
                <a:moveTo>
                  <a:pt x="0" y="0"/>
                </a:moveTo>
                <a:lnTo>
                  <a:pt x="8962870" y="0"/>
                </a:lnTo>
                <a:lnTo>
                  <a:pt x="8962870" y="10438510"/>
                </a:lnTo>
                <a:lnTo>
                  <a:pt x="0" y="104385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88331" r="0" t="-30984"/>
            </a:stretch>
          </a:blipFill>
          <a:ln>
            <a:noFill/>
          </a:ln>
        </p:spPr>
      </p:sp>
      <p:grpSp>
        <p:nvGrpSpPr>
          <p:cNvPr id="275" name="Google Shape;275;p18"/>
          <p:cNvGrpSpPr/>
          <p:nvPr/>
        </p:nvGrpSpPr>
        <p:grpSpPr>
          <a:xfrm>
            <a:off x="3631313" y="1550224"/>
            <a:ext cx="5233643" cy="4328316"/>
            <a:chOff x="0" y="-38100"/>
            <a:chExt cx="2756816" cy="2279936"/>
          </a:xfrm>
        </p:grpSpPr>
        <p:sp>
          <p:nvSpPr>
            <p:cNvPr id="276" name="Google Shape;276;p18"/>
            <p:cNvSpPr/>
            <p:nvPr/>
          </p:nvSpPr>
          <p:spPr>
            <a:xfrm>
              <a:off x="0" y="0"/>
              <a:ext cx="2756816" cy="2241836"/>
            </a:xfrm>
            <a:custGeom>
              <a:rect b="b" l="l" r="r" t="t"/>
              <a:pathLst>
                <a:path extrusionOk="0" h="2241836" w="2756816">
                  <a:moveTo>
                    <a:pt x="33283" y="0"/>
                  </a:moveTo>
                  <a:lnTo>
                    <a:pt x="2723533" y="0"/>
                  </a:lnTo>
                  <a:cubicBezTo>
                    <a:pt x="2732360" y="0"/>
                    <a:pt x="2740826" y="3507"/>
                    <a:pt x="2747068" y="9748"/>
                  </a:cubicBezTo>
                  <a:cubicBezTo>
                    <a:pt x="2753309" y="15990"/>
                    <a:pt x="2756816" y="24456"/>
                    <a:pt x="2756816" y="33283"/>
                  </a:cubicBezTo>
                  <a:lnTo>
                    <a:pt x="2756816" y="2208553"/>
                  </a:lnTo>
                  <a:cubicBezTo>
                    <a:pt x="2756816" y="2226935"/>
                    <a:pt x="2741915" y="2241836"/>
                    <a:pt x="2723533" y="2241836"/>
                  </a:cubicBezTo>
                  <a:lnTo>
                    <a:pt x="33283" y="2241836"/>
                  </a:lnTo>
                  <a:cubicBezTo>
                    <a:pt x="14901" y="2241836"/>
                    <a:pt x="0" y="2226935"/>
                    <a:pt x="0" y="2208553"/>
                  </a:cubicBezTo>
                  <a:lnTo>
                    <a:pt x="0" y="33283"/>
                  </a:lnTo>
                  <a:cubicBezTo>
                    <a:pt x="0" y="14901"/>
                    <a:pt x="14901" y="0"/>
                    <a:pt x="33283" y="0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18"/>
            <p:cNvSpPr txBox="1"/>
            <p:nvPr/>
          </p:nvSpPr>
          <p:spPr>
            <a:xfrm>
              <a:off x="0" y="-38100"/>
              <a:ext cx="2756816" cy="22799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8" name="Google Shape;278;p18"/>
          <p:cNvSpPr txBox="1"/>
          <p:nvPr/>
        </p:nvSpPr>
        <p:spPr>
          <a:xfrm>
            <a:off x="3456624" y="469872"/>
            <a:ext cx="5583020" cy="8001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700" u="none" cap="none" strike="noStrike">
                <a:solidFill>
                  <a:srgbClr val="FFFFFF"/>
                </a:solidFill>
                <a:latin typeface="Laila"/>
                <a:ea typeface="Laila"/>
                <a:cs typeface="Laila"/>
                <a:sym typeface="Laila"/>
              </a:rPr>
              <a:t>Add your title</a:t>
            </a:r>
            <a:endParaRPr sz="700"/>
          </a:p>
        </p:txBody>
      </p:sp>
      <p:sp>
        <p:nvSpPr>
          <p:cNvPr id="279" name="Google Shape;279;p18"/>
          <p:cNvSpPr txBox="1"/>
          <p:nvPr/>
        </p:nvSpPr>
        <p:spPr>
          <a:xfrm>
            <a:off x="6495529" y="4247515"/>
            <a:ext cx="16452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1F1D1D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 sz="700"/>
          </a:p>
        </p:txBody>
      </p:sp>
      <p:sp>
        <p:nvSpPr>
          <p:cNvPr id="280" name="Google Shape;280;p18"/>
          <p:cNvSpPr txBox="1"/>
          <p:nvPr/>
        </p:nvSpPr>
        <p:spPr>
          <a:xfrm>
            <a:off x="6309920" y="3612624"/>
            <a:ext cx="20163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E5C48"/>
                </a:solidFill>
                <a:latin typeface="Laila"/>
                <a:ea typeface="Laila"/>
                <a:cs typeface="Laila"/>
                <a:sym typeface="Laila"/>
              </a:rPr>
              <a:t>TOPIC</a:t>
            </a:r>
            <a:endParaRPr sz="700"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E5C48"/>
                </a:solidFill>
                <a:latin typeface="Laila"/>
                <a:ea typeface="Laila"/>
                <a:cs typeface="Laila"/>
                <a:sym typeface="Laila"/>
              </a:rPr>
              <a:t>FOUR</a:t>
            </a:r>
            <a:endParaRPr sz="700"/>
          </a:p>
        </p:txBody>
      </p:sp>
      <p:sp>
        <p:nvSpPr>
          <p:cNvPr id="281" name="Google Shape;281;p18"/>
          <p:cNvSpPr txBox="1"/>
          <p:nvPr/>
        </p:nvSpPr>
        <p:spPr>
          <a:xfrm>
            <a:off x="6495529" y="2111449"/>
            <a:ext cx="16452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E5C48"/>
                </a:solidFill>
                <a:latin typeface="Laila"/>
                <a:ea typeface="Laila"/>
                <a:cs typeface="Laila"/>
                <a:sym typeface="Laila"/>
              </a:rPr>
              <a:t>TOPIC</a:t>
            </a:r>
            <a:endParaRPr sz="700"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E5C48"/>
                </a:solidFill>
                <a:latin typeface="Laila"/>
                <a:ea typeface="Laila"/>
                <a:cs typeface="Laila"/>
                <a:sym typeface="Laila"/>
              </a:rPr>
              <a:t>TWO</a:t>
            </a:r>
            <a:endParaRPr sz="700"/>
          </a:p>
        </p:txBody>
      </p:sp>
      <p:sp>
        <p:nvSpPr>
          <p:cNvPr id="282" name="Google Shape;282;p18"/>
          <p:cNvSpPr txBox="1"/>
          <p:nvPr/>
        </p:nvSpPr>
        <p:spPr>
          <a:xfrm>
            <a:off x="6508026" y="2722528"/>
            <a:ext cx="16203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1F1D1D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 sz="700"/>
          </a:p>
        </p:txBody>
      </p:sp>
      <p:sp>
        <p:nvSpPr>
          <p:cNvPr id="283" name="Google Shape;283;p18"/>
          <p:cNvSpPr txBox="1"/>
          <p:nvPr/>
        </p:nvSpPr>
        <p:spPr>
          <a:xfrm>
            <a:off x="4355582" y="4247515"/>
            <a:ext cx="16452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1F1D1D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 sz="700"/>
          </a:p>
        </p:txBody>
      </p:sp>
      <p:sp>
        <p:nvSpPr>
          <p:cNvPr id="284" name="Google Shape;284;p18"/>
          <p:cNvSpPr txBox="1"/>
          <p:nvPr/>
        </p:nvSpPr>
        <p:spPr>
          <a:xfrm>
            <a:off x="4046401" y="3612624"/>
            <a:ext cx="22635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E5C48"/>
                </a:solidFill>
                <a:latin typeface="Laila"/>
                <a:ea typeface="Laila"/>
                <a:cs typeface="Laila"/>
                <a:sym typeface="Laila"/>
              </a:rPr>
              <a:t>TOPIC</a:t>
            </a:r>
            <a:endParaRPr sz="700"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E5C48"/>
                </a:solidFill>
                <a:latin typeface="Laila"/>
                <a:ea typeface="Laila"/>
                <a:cs typeface="Laila"/>
                <a:sym typeface="Laila"/>
              </a:rPr>
              <a:t>THREE</a:t>
            </a:r>
            <a:endParaRPr sz="700"/>
          </a:p>
        </p:txBody>
      </p:sp>
      <p:sp>
        <p:nvSpPr>
          <p:cNvPr id="285" name="Google Shape;285;p18"/>
          <p:cNvSpPr txBox="1"/>
          <p:nvPr/>
        </p:nvSpPr>
        <p:spPr>
          <a:xfrm>
            <a:off x="4355582" y="2111449"/>
            <a:ext cx="16452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E5C48"/>
                </a:solidFill>
                <a:latin typeface="Laila"/>
                <a:ea typeface="Laila"/>
                <a:cs typeface="Laila"/>
                <a:sym typeface="Laila"/>
              </a:rPr>
              <a:t>TOPIC</a:t>
            </a:r>
            <a:endParaRPr sz="700"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E5C48"/>
                </a:solidFill>
                <a:latin typeface="Laila"/>
                <a:ea typeface="Laila"/>
                <a:cs typeface="Laila"/>
                <a:sym typeface="Laila"/>
              </a:rPr>
              <a:t>ONE</a:t>
            </a:r>
            <a:endParaRPr sz="700"/>
          </a:p>
        </p:txBody>
      </p:sp>
      <p:sp>
        <p:nvSpPr>
          <p:cNvPr id="286" name="Google Shape;286;p18"/>
          <p:cNvSpPr txBox="1"/>
          <p:nvPr/>
        </p:nvSpPr>
        <p:spPr>
          <a:xfrm>
            <a:off x="4368078" y="2722528"/>
            <a:ext cx="16203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1F1D1D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 sz="700"/>
          </a:p>
        </p:txBody>
      </p:sp>
      <p:sp>
        <p:nvSpPr>
          <p:cNvPr id="287" name="Google Shape;287;p18"/>
          <p:cNvSpPr/>
          <p:nvPr/>
        </p:nvSpPr>
        <p:spPr>
          <a:xfrm flipH="1">
            <a:off x="-1222692" y="158276"/>
            <a:ext cx="6176089" cy="5164382"/>
          </a:xfrm>
          <a:custGeom>
            <a:rect b="b" l="l" r="r" t="t"/>
            <a:pathLst>
              <a:path extrusionOk="0" h="10328764" w="12352177">
                <a:moveTo>
                  <a:pt x="12352178" y="0"/>
                </a:moveTo>
                <a:lnTo>
                  <a:pt x="0" y="0"/>
                </a:lnTo>
                <a:lnTo>
                  <a:pt x="0" y="10328764"/>
                </a:lnTo>
                <a:lnTo>
                  <a:pt x="12352178" y="10328764"/>
                </a:lnTo>
                <a:lnTo>
                  <a:pt x="12352178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106" l="-45434" r="-14259" t="-10895"/>
            </a:stretch>
          </a:blipFill>
          <a:ln>
            <a:noFill/>
          </a:ln>
        </p:spPr>
      </p:sp>
      <p:sp>
        <p:nvSpPr>
          <p:cNvPr id="288" name="Google Shape;288;p18"/>
          <p:cNvSpPr/>
          <p:nvPr/>
        </p:nvSpPr>
        <p:spPr>
          <a:xfrm rot="4395297">
            <a:off x="-800271" y="3284581"/>
            <a:ext cx="3311146" cy="2451345"/>
          </a:xfrm>
          <a:custGeom>
            <a:rect b="b" l="l" r="r" t="t"/>
            <a:pathLst>
              <a:path extrusionOk="0" h="4902690" w="6622291">
                <a:moveTo>
                  <a:pt x="0" y="0"/>
                </a:moveTo>
                <a:lnTo>
                  <a:pt x="6622290" y="0"/>
                </a:lnTo>
                <a:lnTo>
                  <a:pt x="6622290" y="4902690"/>
                </a:lnTo>
                <a:lnTo>
                  <a:pt x="0" y="49026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9" name="Google Shape;289;p18"/>
          <p:cNvSpPr/>
          <p:nvPr/>
        </p:nvSpPr>
        <p:spPr>
          <a:xfrm rot="4395297">
            <a:off x="6670723" y="-462190"/>
            <a:ext cx="3311146" cy="2451345"/>
          </a:xfrm>
          <a:custGeom>
            <a:rect b="b" l="l" r="r" t="t"/>
            <a:pathLst>
              <a:path extrusionOk="0" h="4902690" w="6622291">
                <a:moveTo>
                  <a:pt x="0" y="0"/>
                </a:moveTo>
                <a:lnTo>
                  <a:pt x="6622291" y="0"/>
                </a:lnTo>
                <a:lnTo>
                  <a:pt x="6622291" y="4902690"/>
                </a:lnTo>
                <a:lnTo>
                  <a:pt x="0" y="49026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9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sp>
        <p:nvSpPr>
          <p:cNvPr id="295" name="Google Shape;295;p19"/>
          <p:cNvSpPr/>
          <p:nvPr/>
        </p:nvSpPr>
        <p:spPr>
          <a:xfrm flipH="1" rot="7936387">
            <a:off x="4712180" y="807076"/>
            <a:ext cx="6215811" cy="6286535"/>
          </a:xfrm>
          <a:custGeom>
            <a:rect b="b" l="l" r="r" t="t"/>
            <a:pathLst>
              <a:path extrusionOk="0" h="12573070" w="12431623">
                <a:moveTo>
                  <a:pt x="12431623" y="0"/>
                </a:moveTo>
                <a:lnTo>
                  <a:pt x="0" y="0"/>
                </a:lnTo>
                <a:lnTo>
                  <a:pt x="0" y="12573070"/>
                </a:lnTo>
                <a:lnTo>
                  <a:pt x="12431623" y="12573070"/>
                </a:lnTo>
                <a:lnTo>
                  <a:pt x="12431623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6" name="Google Shape;296;p19"/>
          <p:cNvSpPr/>
          <p:nvPr/>
        </p:nvSpPr>
        <p:spPr>
          <a:xfrm rot="6017817">
            <a:off x="6428104" y="1559707"/>
            <a:ext cx="3374500" cy="3594918"/>
          </a:xfrm>
          <a:custGeom>
            <a:rect b="b" l="l" r="r" t="t"/>
            <a:pathLst>
              <a:path extrusionOk="0" h="7189836" w="6748999">
                <a:moveTo>
                  <a:pt x="0" y="0"/>
                </a:moveTo>
                <a:lnTo>
                  <a:pt x="6748999" y="0"/>
                </a:lnTo>
                <a:lnTo>
                  <a:pt x="6748999" y="7189836"/>
                </a:lnTo>
                <a:lnTo>
                  <a:pt x="0" y="71898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7" name="Google Shape;297;p19"/>
          <p:cNvSpPr/>
          <p:nvPr/>
        </p:nvSpPr>
        <p:spPr>
          <a:xfrm flipH="1" rot="-1694237">
            <a:off x="3870782" y="238255"/>
            <a:ext cx="3207016" cy="2347078"/>
          </a:xfrm>
          <a:custGeom>
            <a:rect b="b" l="l" r="r" t="t"/>
            <a:pathLst>
              <a:path extrusionOk="0" h="4694156" w="6414031">
                <a:moveTo>
                  <a:pt x="6414031" y="0"/>
                </a:moveTo>
                <a:lnTo>
                  <a:pt x="0" y="0"/>
                </a:lnTo>
                <a:lnTo>
                  <a:pt x="0" y="4694156"/>
                </a:lnTo>
                <a:lnTo>
                  <a:pt x="6414031" y="4694156"/>
                </a:lnTo>
                <a:lnTo>
                  <a:pt x="6414031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98" name="Google Shape;298;p19"/>
          <p:cNvGrpSpPr/>
          <p:nvPr/>
        </p:nvGrpSpPr>
        <p:grpSpPr>
          <a:xfrm>
            <a:off x="397529" y="751799"/>
            <a:ext cx="4267575" cy="3696136"/>
            <a:chOff x="0" y="-171450"/>
            <a:chExt cx="11380200" cy="9856364"/>
          </a:xfrm>
        </p:grpSpPr>
        <p:sp>
          <p:nvSpPr>
            <p:cNvPr id="299" name="Google Shape;299;p19"/>
            <p:cNvSpPr txBox="1"/>
            <p:nvPr/>
          </p:nvSpPr>
          <p:spPr>
            <a:xfrm>
              <a:off x="0" y="-171450"/>
              <a:ext cx="11380200" cy="785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4300" u="none" cap="none" strike="noStrike">
                  <a:solidFill>
                    <a:srgbClr val="FFFFFF"/>
                  </a:solidFill>
                  <a:latin typeface="Laila"/>
                  <a:ea typeface="Laila"/>
                  <a:cs typeface="Laila"/>
                  <a:sym typeface="Laila"/>
                </a:rPr>
                <a:t>Write an original</a:t>
              </a:r>
              <a:endParaRPr sz="700"/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4300" u="none" cap="none" strike="noStrike">
                  <a:solidFill>
                    <a:srgbClr val="FFFFFF"/>
                  </a:solidFill>
                  <a:latin typeface="Laila"/>
                  <a:ea typeface="Laila"/>
                  <a:cs typeface="Laila"/>
                  <a:sym typeface="Laila"/>
                </a:rPr>
                <a:t>statement or</a:t>
              </a:r>
              <a:endParaRPr sz="700"/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4300" u="none" cap="none" strike="noStrike">
                  <a:solidFill>
                    <a:srgbClr val="FFFFFF"/>
                  </a:solidFill>
                  <a:latin typeface="Laila"/>
                  <a:ea typeface="Laila"/>
                  <a:cs typeface="Laila"/>
                  <a:sym typeface="Laila"/>
                </a:rPr>
                <a:t>inspiring quote</a:t>
              </a:r>
              <a:endParaRPr sz="700"/>
            </a:p>
          </p:txBody>
        </p:sp>
        <p:sp>
          <p:nvSpPr>
            <p:cNvPr id="300" name="Google Shape;300;p19"/>
            <p:cNvSpPr txBox="1"/>
            <p:nvPr/>
          </p:nvSpPr>
          <p:spPr>
            <a:xfrm>
              <a:off x="2162074" y="8714114"/>
              <a:ext cx="7056000" cy="97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1F1D1D"/>
                  </a:solidFill>
                  <a:latin typeface="Nunito"/>
                  <a:ea typeface="Nunito"/>
                  <a:cs typeface="Nunito"/>
                  <a:sym typeface="Nunito"/>
                </a:rPr>
                <a:t>— Include a credit, citation,</a:t>
              </a:r>
              <a:endParaRPr sz="700"/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1F1D1D"/>
                  </a:solidFill>
                  <a:latin typeface="Nunito"/>
                  <a:ea typeface="Nunito"/>
                  <a:cs typeface="Nunito"/>
                  <a:sym typeface="Nunito"/>
                </a:rPr>
                <a:t>or supporting message</a:t>
              </a:r>
              <a:endParaRPr sz="700"/>
            </a:p>
          </p:txBody>
        </p:sp>
      </p:grpSp>
      <p:sp>
        <p:nvSpPr>
          <p:cNvPr id="301" name="Google Shape;301;p19"/>
          <p:cNvSpPr/>
          <p:nvPr/>
        </p:nvSpPr>
        <p:spPr>
          <a:xfrm rot="494841">
            <a:off x="3316791" y="-266265"/>
            <a:ext cx="6155789" cy="5471958"/>
          </a:xfrm>
          <a:custGeom>
            <a:rect b="b" l="l" r="r" t="t"/>
            <a:pathLst>
              <a:path extrusionOk="0" h="10943915" w="12311577">
                <a:moveTo>
                  <a:pt x="0" y="0"/>
                </a:moveTo>
                <a:lnTo>
                  <a:pt x="12311578" y="0"/>
                </a:lnTo>
                <a:lnTo>
                  <a:pt x="12311578" y="10943915"/>
                </a:lnTo>
                <a:lnTo>
                  <a:pt x="0" y="109439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5666" l="-25459" r="-28363" t="-9624"/>
            </a:stretch>
          </a:blipFill>
          <a:ln>
            <a:noFill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FFFFFF"/>
      </a:dk1>
      <a:lt1>
        <a:srgbClr val="FFFFFF"/>
      </a:lt1>
      <a:dk2>
        <a:srgbClr val="1F1D1D"/>
      </a:dk2>
      <a:lt2>
        <a:srgbClr val="FFFFFF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