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7556500" cx="10693400"/>
  <p:notesSz cx="6858000" cy="9144000"/>
  <p:embeddedFontLst>
    <p:embeddedFont>
      <p:font typeface="Lato"/>
      <p:regular r:id="rId10"/>
      <p:bold r:id="rId11"/>
      <p:italic r:id="rId12"/>
      <p:boldItalic r:id="rId13"/>
    </p:embeddedFont>
    <p:embeddedFont>
      <p:font typeface="Jaldi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bold.fntdata"/><Relationship Id="rId10" Type="http://schemas.openxmlformats.org/officeDocument/2006/relationships/font" Target="fonts/Lato-regular.fntdata"/><Relationship Id="rId13" Type="http://schemas.openxmlformats.org/officeDocument/2006/relationships/font" Target="fonts/Lato-boldItalic.fntdata"/><Relationship Id="rId12" Type="http://schemas.openxmlformats.org/officeDocument/2006/relationships/font" Target="fonts/La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Jaldi-bold.fntdata"/><Relationship Id="rId14" Type="http://schemas.openxmlformats.org/officeDocument/2006/relationships/font" Target="fonts/Jaldi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02" name="Google Shape;102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03" name="Google Shape;103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" name="Google Shape;109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6983127" y="2203826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6"/>
                </a:lnTo>
                <a:lnTo>
                  <a:pt x="0" y="376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" name="Google Shape;15;p3"/>
          <p:cNvSpPr/>
          <p:nvPr/>
        </p:nvSpPr>
        <p:spPr>
          <a:xfrm>
            <a:off x="6993390" y="3732720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3" y="0"/>
                </a:lnTo>
                <a:lnTo>
                  <a:pt x="769973" y="376587"/>
                </a:lnTo>
                <a:lnTo>
                  <a:pt x="0" y="3765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3975704" y="5384072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6"/>
                </a:lnTo>
                <a:lnTo>
                  <a:pt x="0" y="376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" name="Google Shape;17;p3"/>
          <p:cNvSpPr/>
          <p:nvPr/>
        </p:nvSpPr>
        <p:spPr>
          <a:xfrm>
            <a:off x="7990892" y="5375752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6"/>
                </a:lnTo>
                <a:lnTo>
                  <a:pt x="0" y="376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8" name="Google Shape;18;p3"/>
          <p:cNvCxnSpPr/>
          <p:nvPr/>
        </p:nvCxnSpPr>
        <p:spPr>
          <a:xfrm>
            <a:off x="3810481" y="2392119"/>
            <a:ext cx="30711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/>
          <p:nvPr/>
        </p:nvSpPr>
        <p:spPr>
          <a:xfrm>
            <a:off x="2938901" y="2203826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6"/>
                </a:lnTo>
                <a:lnTo>
                  <a:pt x="0" y="376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" name="Google Shape;20;p3"/>
          <p:cNvSpPr/>
          <p:nvPr/>
        </p:nvSpPr>
        <p:spPr>
          <a:xfrm>
            <a:off x="2938901" y="3710812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7"/>
                </a:lnTo>
                <a:lnTo>
                  <a:pt x="0" y="3765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21" name="Google Shape;21;p3"/>
          <p:cNvCxnSpPr/>
          <p:nvPr/>
        </p:nvCxnSpPr>
        <p:spPr>
          <a:xfrm>
            <a:off x="3215198" y="4849630"/>
            <a:ext cx="0" cy="6210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3"/>
          <p:cNvSpPr/>
          <p:nvPr/>
        </p:nvSpPr>
        <p:spPr>
          <a:xfrm>
            <a:off x="1731494" y="5375752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6"/>
                </a:lnTo>
                <a:lnTo>
                  <a:pt x="0" y="376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23" name="Google Shape;23;p3"/>
          <p:cNvCxnSpPr/>
          <p:nvPr/>
        </p:nvCxnSpPr>
        <p:spPr>
          <a:xfrm>
            <a:off x="2596716" y="5554854"/>
            <a:ext cx="13137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3"/>
          <p:cNvCxnSpPr/>
          <p:nvPr/>
        </p:nvCxnSpPr>
        <p:spPr>
          <a:xfrm>
            <a:off x="7254661" y="4849630"/>
            <a:ext cx="0" cy="6210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3"/>
          <p:cNvSpPr/>
          <p:nvPr/>
        </p:nvSpPr>
        <p:spPr>
          <a:xfrm>
            <a:off x="5746681" y="5367432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6"/>
                </a:lnTo>
                <a:lnTo>
                  <a:pt x="0" y="376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26" name="Google Shape;26;p3"/>
          <p:cNvCxnSpPr/>
          <p:nvPr/>
        </p:nvCxnSpPr>
        <p:spPr>
          <a:xfrm>
            <a:off x="6611903" y="5546533"/>
            <a:ext cx="13137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" name="Google Shape;27;p3"/>
          <p:cNvCxnSpPr/>
          <p:nvPr/>
        </p:nvCxnSpPr>
        <p:spPr>
          <a:xfrm>
            <a:off x="3818955" y="3894343"/>
            <a:ext cx="664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" name="Google Shape;28;p3"/>
          <p:cNvCxnSpPr/>
          <p:nvPr/>
        </p:nvCxnSpPr>
        <p:spPr>
          <a:xfrm>
            <a:off x="6217261" y="3889580"/>
            <a:ext cx="6642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" name="Google Shape;29;p3"/>
          <p:cNvSpPr/>
          <p:nvPr/>
        </p:nvSpPr>
        <p:spPr>
          <a:xfrm>
            <a:off x="8664481" y="5382366"/>
            <a:ext cx="3472339" cy="3757136"/>
          </a:xfrm>
          <a:custGeom>
            <a:rect b="b" l="l" r="r" t="t"/>
            <a:pathLst>
              <a:path extrusionOk="0" h="4356100" w="4025900">
                <a:moveTo>
                  <a:pt x="3962400" y="2901950"/>
                </a:moveTo>
                <a:cubicBezTo>
                  <a:pt x="3898900" y="3403600"/>
                  <a:pt x="3441700" y="3613150"/>
                  <a:pt x="3441700" y="3613150"/>
                </a:cubicBezTo>
                <a:cubicBezTo>
                  <a:pt x="2984500" y="3822700"/>
                  <a:pt x="2520950" y="4089400"/>
                  <a:pt x="2520950" y="4089400"/>
                </a:cubicBezTo>
                <a:cubicBezTo>
                  <a:pt x="2057400" y="4356100"/>
                  <a:pt x="1492250" y="4191000"/>
                  <a:pt x="1492250" y="4191000"/>
                </a:cubicBezTo>
                <a:cubicBezTo>
                  <a:pt x="927100" y="4025900"/>
                  <a:pt x="501650" y="3543300"/>
                  <a:pt x="501650" y="3543300"/>
                </a:cubicBezTo>
                <a:cubicBezTo>
                  <a:pt x="76200" y="3060700"/>
                  <a:pt x="38100" y="2387600"/>
                  <a:pt x="38100" y="2387600"/>
                </a:cubicBezTo>
                <a:cubicBezTo>
                  <a:pt x="0" y="1714500"/>
                  <a:pt x="609600" y="1409700"/>
                  <a:pt x="609600" y="1409700"/>
                </a:cubicBezTo>
                <a:cubicBezTo>
                  <a:pt x="1219200" y="1104900"/>
                  <a:pt x="1606550" y="552450"/>
                  <a:pt x="1606550" y="552450"/>
                </a:cubicBezTo>
                <a:cubicBezTo>
                  <a:pt x="1993900" y="0"/>
                  <a:pt x="2667000" y="101600"/>
                  <a:pt x="2667000" y="101600"/>
                </a:cubicBezTo>
                <a:cubicBezTo>
                  <a:pt x="3340100" y="203200"/>
                  <a:pt x="3619500" y="800100"/>
                  <a:pt x="3619500" y="800100"/>
                </a:cubicBezTo>
                <a:cubicBezTo>
                  <a:pt x="3898900" y="1397000"/>
                  <a:pt x="3962400" y="1898650"/>
                  <a:pt x="3962400" y="1898650"/>
                </a:cubicBezTo>
                <a:cubicBezTo>
                  <a:pt x="4025900" y="2400300"/>
                  <a:pt x="3962400" y="2901950"/>
                  <a:pt x="3962400" y="2901950"/>
                </a:cubicBezTo>
                <a:close/>
              </a:path>
            </a:pathLst>
          </a:custGeom>
          <a:solidFill>
            <a:srgbClr val="BFAA8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3"/>
          <p:cNvSpPr/>
          <p:nvPr/>
        </p:nvSpPr>
        <p:spPr>
          <a:xfrm>
            <a:off x="-2844235" y="-671661"/>
            <a:ext cx="4822952" cy="4374007"/>
          </a:xfrm>
          <a:custGeom>
            <a:rect b="b" l="l" r="r" t="t"/>
            <a:pathLst>
              <a:path extrusionOk="0" h="4330700" w="4775200">
                <a:moveTo>
                  <a:pt x="4210050" y="2419350"/>
                </a:moveTo>
                <a:cubicBezTo>
                  <a:pt x="3644900" y="2844800"/>
                  <a:pt x="3454400" y="3441700"/>
                  <a:pt x="3454400" y="3441700"/>
                </a:cubicBezTo>
                <a:cubicBezTo>
                  <a:pt x="3263900" y="4038600"/>
                  <a:pt x="2622550" y="4184650"/>
                  <a:pt x="2622550" y="4184650"/>
                </a:cubicBezTo>
                <a:cubicBezTo>
                  <a:pt x="1981200" y="4330700"/>
                  <a:pt x="1447800" y="3975100"/>
                  <a:pt x="1447800" y="3975100"/>
                </a:cubicBezTo>
                <a:cubicBezTo>
                  <a:pt x="914400" y="3619500"/>
                  <a:pt x="457200" y="3149600"/>
                  <a:pt x="457200" y="3149600"/>
                </a:cubicBezTo>
                <a:cubicBezTo>
                  <a:pt x="0" y="2679700"/>
                  <a:pt x="298450" y="2082800"/>
                  <a:pt x="298450" y="2082800"/>
                </a:cubicBezTo>
                <a:cubicBezTo>
                  <a:pt x="596900" y="1485900"/>
                  <a:pt x="914400" y="1111250"/>
                  <a:pt x="914400" y="1111250"/>
                </a:cubicBezTo>
                <a:cubicBezTo>
                  <a:pt x="1231900" y="736600"/>
                  <a:pt x="1663700" y="571500"/>
                  <a:pt x="1663700" y="571500"/>
                </a:cubicBezTo>
                <a:cubicBezTo>
                  <a:pt x="2095500" y="406400"/>
                  <a:pt x="2667000" y="203200"/>
                  <a:pt x="2667000" y="203200"/>
                </a:cubicBezTo>
                <a:cubicBezTo>
                  <a:pt x="3238500" y="0"/>
                  <a:pt x="3829050" y="323850"/>
                  <a:pt x="3829050" y="323850"/>
                </a:cubicBezTo>
                <a:cubicBezTo>
                  <a:pt x="4419600" y="647700"/>
                  <a:pt x="4597400" y="1320800"/>
                  <a:pt x="4597400" y="1320800"/>
                </a:cubicBezTo>
                <a:cubicBezTo>
                  <a:pt x="4775200" y="1993900"/>
                  <a:pt x="4210050" y="2419350"/>
                  <a:pt x="4210050" y="2419350"/>
                </a:cubicBezTo>
                <a:close/>
              </a:path>
            </a:pathLst>
          </a:custGeom>
          <a:solidFill>
            <a:srgbClr val="BFAA8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3"/>
          <p:cNvSpPr/>
          <p:nvPr/>
        </p:nvSpPr>
        <p:spPr>
          <a:xfrm rot="-815090">
            <a:off x="221715" y="412700"/>
            <a:ext cx="1759404" cy="2354433"/>
          </a:xfrm>
          <a:custGeom>
            <a:rect b="b" l="l" r="r" t="t"/>
            <a:pathLst>
              <a:path extrusionOk="0" h="2353279" w="1758541">
                <a:moveTo>
                  <a:pt x="0" y="0"/>
                </a:moveTo>
                <a:lnTo>
                  <a:pt x="1758541" y="0"/>
                </a:lnTo>
                <a:lnTo>
                  <a:pt x="1758541" y="2353279"/>
                </a:lnTo>
                <a:lnTo>
                  <a:pt x="0" y="23532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2" name="Google Shape;32;p3"/>
          <p:cNvSpPr/>
          <p:nvPr/>
        </p:nvSpPr>
        <p:spPr>
          <a:xfrm rot="885925">
            <a:off x="9305235" y="5599168"/>
            <a:ext cx="1895363" cy="1630013"/>
          </a:xfrm>
          <a:custGeom>
            <a:rect b="b" l="l" r="r" t="t"/>
            <a:pathLst>
              <a:path extrusionOk="0" h="1629132" w="1894339">
                <a:moveTo>
                  <a:pt x="0" y="0"/>
                </a:moveTo>
                <a:lnTo>
                  <a:pt x="1894340" y="0"/>
                </a:lnTo>
                <a:lnTo>
                  <a:pt x="1894340" y="1629132"/>
                </a:lnTo>
                <a:lnTo>
                  <a:pt x="0" y="16291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33" name="Google Shape;33;p3"/>
          <p:cNvCxnSpPr/>
          <p:nvPr/>
        </p:nvCxnSpPr>
        <p:spPr>
          <a:xfrm>
            <a:off x="3253611" y="2635250"/>
            <a:ext cx="2023500" cy="606900"/>
          </a:xfrm>
          <a:prstGeom prst="bentConnector3">
            <a:avLst>
              <a:gd fmla="val 43" name="adj1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4" name="Google Shape;34;p3"/>
          <p:cNvCxnSpPr/>
          <p:nvPr/>
        </p:nvCxnSpPr>
        <p:spPr>
          <a:xfrm>
            <a:off x="5270500" y="3242137"/>
            <a:ext cx="0" cy="383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5" name="Google Shape;35;p3"/>
          <p:cNvSpPr txBox="1"/>
          <p:nvPr>
            <p:ph type="title"/>
          </p:nvPr>
        </p:nvSpPr>
        <p:spPr>
          <a:xfrm>
            <a:off x="2233025" y="342000"/>
            <a:ext cx="6393300" cy="709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"/>
          <p:cNvSpPr txBox="1"/>
          <p:nvPr>
            <p:ph idx="1" type="subTitle"/>
          </p:nvPr>
        </p:nvSpPr>
        <p:spPr>
          <a:xfrm>
            <a:off x="3081475" y="1174825"/>
            <a:ext cx="4402200" cy="60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2300"/>
              <a:buNone/>
              <a:defRPr b="1"/>
            </a:lvl1pPr>
            <a:lvl2pPr lvl="1">
              <a:spcBef>
                <a:spcPts val="560"/>
              </a:spcBef>
              <a:spcAft>
                <a:spcPts val="0"/>
              </a:spcAft>
              <a:buSzPts val="135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135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135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135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135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135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135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1350"/>
              <a:buNone/>
              <a:defRPr/>
            </a:lvl9pPr>
          </a:lstStyle>
          <a:p/>
        </p:txBody>
      </p:sp>
      <p:sp>
        <p:nvSpPr>
          <p:cNvPr id="37" name="Google Shape;37;p3"/>
          <p:cNvSpPr txBox="1"/>
          <p:nvPr>
            <p:ph idx="2" type="body"/>
          </p:nvPr>
        </p:nvSpPr>
        <p:spPr>
          <a:xfrm>
            <a:off x="3120638" y="2283050"/>
            <a:ext cx="406500" cy="196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4325" lvl="0" marL="457200">
              <a:spcBef>
                <a:spcPts val="640"/>
              </a:spcBef>
              <a:spcAft>
                <a:spcPts val="0"/>
              </a:spcAft>
              <a:buSzPts val="1350"/>
              <a:buChar char="•"/>
              <a:defRPr sz="1350"/>
            </a:lvl1pPr>
            <a:lvl2pPr indent="-314325" lvl="1" marL="914400">
              <a:spcBef>
                <a:spcPts val="560"/>
              </a:spcBef>
              <a:spcAft>
                <a:spcPts val="0"/>
              </a:spcAft>
              <a:buSzPts val="1350"/>
              <a:buChar char="–"/>
              <a:defRPr/>
            </a:lvl2pPr>
            <a:lvl3pPr indent="-314325" lvl="2" marL="1371600">
              <a:spcBef>
                <a:spcPts val="48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3pPr>
            <a:lvl4pPr indent="-314325" lvl="3" marL="182880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–"/>
              <a:defRPr>
                <a:latin typeface="Jaldi"/>
                <a:ea typeface="Jaldi"/>
                <a:cs typeface="Jaldi"/>
                <a:sym typeface="Jaldi"/>
              </a:defRPr>
            </a:lvl4pPr>
            <a:lvl5pPr indent="-314325" lvl="4" marL="228600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»"/>
              <a:defRPr>
                <a:latin typeface="Jaldi"/>
                <a:ea typeface="Jaldi"/>
                <a:cs typeface="Jaldi"/>
                <a:sym typeface="Jaldi"/>
              </a:defRPr>
            </a:lvl5pPr>
            <a:lvl6pPr indent="-314325" lvl="5" marL="274320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6pPr>
            <a:lvl7pPr indent="-314325" lvl="6" marL="320040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7pPr>
            <a:lvl8pPr indent="-314325" lvl="7" marL="365760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8pPr>
            <a:lvl9pPr indent="-314325" lvl="8" marL="411480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9pPr>
          </a:lstStyle>
          <a:p/>
        </p:txBody>
      </p:sp>
      <p:sp>
        <p:nvSpPr>
          <p:cNvPr id="38" name="Google Shape;38;p3"/>
          <p:cNvSpPr txBox="1"/>
          <p:nvPr>
            <p:ph idx="3" type="body"/>
          </p:nvPr>
        </p:nvSpPr>
        <p:spPr>
          <a:xfrm>
            <a:off x="7164888" y="2294013"/>
            <a:ext cx="406500" cy="196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4325" lvl="0" marL="457200" rtl="0">
              <a:spcBef>
                <a:spcPts val="640"/>
              </a:spcBef>
              <a:spcAft>
                <a:spcPts val="0"/>
              </a:spcAft>
              <a:buSzPts val="1350"/>
              <a:buChar char="•"/>
              <a:defRPr sz="1350"/>
            </a:lvl1pPr>
            <a:lvl2pPr indent="-314325" lvl="1" marL="914400" rtl="0">
              <a:spcBef>
                <a:spcPts val="560"/>
              </a:spcBef>
              <a:spcAft>
                <a:spcPts val="0"/>
              </a:spcAft>
              <a:buSzPts val="1350"/>
              <a:buChar char="–"/>
              <a:defRPr/>
            </a:lvl2pPr>
            <a:lvl3pPr indent="-314325" lvl="2" marL="1371600" rtl="0">
              <a:spcBef>
                <a:spcPts val="48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3pPr>
            <a:lvl4pPr indent="-314325" lvl="3" marL="18288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–"/>
              <a:defRPr>
                <a:latin typeface="Jaldi"/>
                <a:ea typeface="Jaldi"/>
                <a:cs typeface="Jaldi"/>
                <a:sym typeface="Jaldi"/>
              </a:defRPr>
            </a:lvl4pPr>
            <a:lvl5pPr indent="-314325" lvl="4" marL="22860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»"/>
              <a:defRPr>
                <a:latin typeface="Jaldi"/>
                <a:ea typeface="Jaldi"/>
                <a:cs typeface="Jaldi"/>
                <a:sym typeface="Jaldi"/>
              </a:defRPr>
            </a:lvl5pPr>
            <a:lvl6pPr indent="-314325" lvl="5" marL="27432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6pPr>
            <a:lvl7pPr indent="-314325" lvl="6" marL="32004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7pPr>
            <a:lvl8pPr indent="-314325" lvl="7" marL="36576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8pPr>
            <a:lvl9pPr indent="-314325" lvl="8" marL="41148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9pPr>
          </a:lstStyle>
          <a:p/>
        </p:txBody>
      </p:sp>
      <p:sp>
        <p:nvSpPr>
          <p:cNvPr id="39" name="Google Shape;39;p3"/>
          <p:cNvSpPr txBox="1"/>
          <p:nvPr>
            <p:ph idx="4" type="body"/>
          </p:nvPr>
        </p:nvSpPr>
        <p:spPr>
          <a:xfrm>
            <a:off x="7175113" y="3822900"/>
            <a:ext cx="406500" cy="196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4325" lvl="0" marL="457200" rtl="0">
              <a:spcBef>
                <a:spcPts val="640"/>
              </a:spcBef>
              <a:spcAft>
                <a:spcPts val="0"/>
              </a:spcAft>
              <a:buSzPts val="1350"/>
              <a:buChar char="•"/>
              <a:defRPr sz="1350"/>
            </a:lvl1pPr>
            <a:lvl2pPr indent="-314325" lvl="1" marL="914400" rtl="0">
              <a:spcBef>
                <a:spcPts val="560"/>
              </a:spcBef>
              <a:spcAft>
                <a:spcPts val="0"/>
              </a:spcAft>
              <a:buSzPts val="1350"/>
              <a:buChar char="–"/>
              <a:defRPr/>
            </a:lvl2pPr>
            <a:lvl3pPr indent="-314325" lvl="2" marL="1371600" rtl="0">
              <a:spcBef>
                <a:spcPts val="48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3pPr>
            <a:lvl4pPr indent="-314325" lvl="3" marL="18288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–"/>
              <a:defRPr>
                <a:latin typeface="Jaldi"/>
                <a:ea typeface="Jaldi"/>
                <a:cs typeface="Jaldi"/>
                <a:sym typeface="Jaldi"/>
              </a:defRPr>
            </a:lvl4pPr>
            <a:lvl5pPr indent="-314325" lvl="4" marL="22860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»"/>
              <a:defRPr>
                <a:latin typeface="Jaldi"/>
                <a:ea typeface="Jaldi"/>
                <a:cs typeface="Jaldi"/>
                <a:sym typeface="Jaldi"/>
              </a:defRPr>
            </a:lvl5pPr>
            <a:lvl6pPr indent="-314325" lvl="5" marL="27432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6pPr>
            <a:lvl7pPr indent="-314325" lvl="6" marL="32004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7pPr>
            <a:lvl8pPr indent="-314325" lvl="7" marL="36576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8pPr>
            <a:lvl9pPr indent="-314325" lvl="8" marL="41148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9pPr>
          </a:lstStyle>
          <a:p/>
        </p:txBody>
      </p:sp>
      <p:sp>
        <p:nvSpPr>
          <p:cNvPr id="40" name="Google Shape;40;p3"/>
          <p:cNvSpPr txBox="1"/>
          <p:nvPr>
            <p:ph idx="5" type="body"/>
          </p:nvPr>
        </p:nvSpPr>
        <p:spPr>
          <a:xfrm>
            <a:off x="3120638" y="3822913"/>
            <a:ext cx="406500" cy="196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4325" lvl="0" marL="457200" rtl="0">
              <a:spcBef>
                <a:spcPts val="640"/>
              </a:spcBef>
              <a:spcAft>
                <a:spcPts val="0"/>
              </a:spcAft>
              <a:buSzPts val="1350"/>
              <a:buChar char="•"/>
              <a:defRPr sz="1350"/>
            </a:lvl1pPr>
            <a:lvl2pPr indent="-314325" lvl="1" marL="914400" rtl="0">
              <a:spcBef>
                <a:spcPts val="560"/>
              </a:spcBef>
              <a:spcAft>
                <a:spcPts val="0"/>
              </a:spcAft>
              <a:buSzPts val="1350"/>
              <a:buChar char="–"/>
              <a:defRPr/>
            </a:lvl2pPr>
            <a:lvl3pPr indent="-314325" lvl="2" marL="1371600" rtl="0">
              <a:spcBef>
                <a:spcPts val="48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3pPr>
            <a:lvl4pPr indent="-314325" lvl="3" marL="18288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–"/>
              <a:defRPr>
                <a:latin typeface="Jaldi"/>
                <a:ea typeface="Jaldi"/>
                <a:cs typeface="Jaldi"/>
                <a:sym typeface="Jaldi"/>
              </a:defRPr>
            </a:lvl4pPr>
            <a:lvl5pPr indent="-314325" lvl="4" marL="22860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»"/>
              <a:defRPr>
                <a:latin typeface="Jaldi"/>
                <a:ea typeface="Jaldi"/>
                <a:cs typeface="Jaldi"/>
                <a:sym typeface="Jaldi"/>
              </a:defRPr>
            </a:lvl5pPr>
            <a:lvl6pPr indent="-314325" lvl="5" marL="27432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6pPr>
            <a:lvl7pPr indent="-314325" lvl="6" marL="32004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7pPr>
            <a:lvl8pPr indent="-314325" lvl="7" marL="36576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8pPr>
            <a:lvl9pPr indent="-314325" lvl="8" marL="41148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9pPr>
          </a:lstStyle>
          <a:p/>
        </p:txBody>
      </p:sp>
      <p:sp>
        <p:nvSpPr>
          <p:cNvPr id="41" name="Google Shape;41;p3"/>
          <p:cNvSpPr txBox="1"/>
          <p:nvPr>
            <p:ph idx="6" type="body"/>
          </p:nvPr>
        </p:nvSpPr>
        <p:spPr>
          <a:xfrm>
            <a:off x="1913225" y="5474250"/>
            <a:ext cx="406500" cy="196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4325" lvl="0" marL="457200" rtl="0">
              <a:spcBef>
                <a:spcPts val="640"/>
              </a:spcBef>
              <a:spcAft>
                <a:spcPts val="0"/>
              </a:spcAft>
              <a:buSzPts val="1350"/>
              <a:buChar char="•"/>
              <a:defRPr sz="1350"/>
            </a:lvl1pPr>
            <a:lvl2pPr indent="-314325" lvl="1" marL="914400" rtl="0">
              <a:spcBef>
                <a:spcPts val="560"/>
              </a:spcBef>
              <a:spcAft>
                <a:spcPts val="0"/>
              </a:spcAft>
              <a:buSzPts val="1350"/>
              <a:buChar char="–"/>
              <a:defRPr/>
            </a:lvl2pPr>
            <a:lvl3pPr indent="-314325" lvl="2" marL="1371600" rtl="0">
              <a:spcBef>
                <a:spcPts val="48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3pPr>
            <a:lvl4pPr indent="-314325" lvl="3" marL="18288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–"/>
              <a:defRPr>
                <a:latin typeface="Jaldi"/>
                <a:ea typeface="Jaldi"/>
                <a:cs typeface="Jaldi"/>
                <a:sym typeface="Jaldi"/>
              </a:defRPr>
            </a:lvl4pPr>
            <a:lvl5pPr indent="-314325" lvl="4" marL="22860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»"/>
              <a:defRPr>
                <a:latin typeface="Jaldi"/>
                <a:ea typeface="Jaldi"/>
                <a:cs typeface="Jaldi"/>
                <a:sym typeface="Jaldi"/>
              </a:defRPr>
            </a:lvl5pPr>
            <a:lvl6pPr indent="-314325" lvl="5" marL="27432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6pPr>
            <a:lvl7pPr indent="-314325" lvl="6" marL="32004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7pPr>
            <a:lvl8pPr indent="-314325" lvl="7" marL="36576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8pPr>
            <a:lvl9pPr indent="-314325" lvl="8" marL="41148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9pPr>
          </a:lstStyle>
          <a:p/>
        </p:txBody>
      </p:sp>
      <p:sp>
        <p:nvSpPr>
          <p:cNvPr id="42" name="Google Shape;42;p3"/>
          <p:cNvSpPr txBox="1"/>
          <p:nvPr>
            <p:ph idx="7" type="body"/>
          </p:nvPr>
        </p:nvSpPr>
        <p:spPr>
          <a:xfrm>
            <a:off x="4187425" y="5474263"/>
            <a:ext cx="406500" cy="196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4325" lvl="0" marL="457200" rtl="0">
              <a:spcBef>
                <a:spcPts val="640"/>
              </a:spcBef>
              <a:spcAft>
                <a:spcPts val="0"/>
              </a:spcAft>
              <a:buSzPts val="1350"/>
              <a:buChar char="•"/>
              <a:defRPr sz="1350"/>
            </a:lvl1pPr>
            <a:lvl2pPr indent="-314325" lvl="1" marL="914400" rtl="0">
              <a:spcBef>
                <a:spcPts val="560"/>
              </a:spcBef>
              <a:spcAft>
                <a:spcPts val="0"/>
              </a:spcAft>
              <a:buSzPts val="1350"/>
              <a:buChar char="–"/>
              <a:defRPr/>
            </a:lvl2pPr>
            <a:lvl3pPr indent="-314325" lvl="2" marL="1371600" rtl="0">
              <a:spcBef>
                <a:spcPts val="48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3pPr>
            <a:lvl4pPr indent="-314325" lvl="3" marL="18288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–"/>
              <a:defRPr>
                <a:latin typeface="Jaldi"/>
                <a:ea typeface="Jaldi"/>
                <a:cs typeface="Jaldi"/>
                <a:sym typeface="Jaldi"/>
              </a:defRPr>
            </a:lvl4pPr>
            <a:lvl5pPr indent="-314325" lvl="4" marL="22860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»"/>
              <a:defRPr>
                <a:latin typeface="Jaldi"/>
                <a:ea typeface="Jaldi"/>
                <a:cs typeface="Jaldi"/>
                <a:sym typeface="Jaldi"/>
              </a:defRPr>
            </a:lvl5pPr>
            <a:lvl6pPr indent="-314325" lvl="5" marL="27432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6pPr>
            <a:lvl7pPr indent="-314325" lvl="6" marL="32004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7pPr>
            <a:lvl8pPr indent="-314325" lvl="7" marL="36576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8pPr>
            <a:lvl9pPr indent="-314325" lvl="8" marL="41148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9pPr>
          </a:lstStyle>
          <a:p/>
        </p:txBody>
      </p:sp>
      <p:sp>
        <p:nvSpPr>
          <p:cNvPr id="43" name="Google Shape;43;p3"/>
          <p:cNvSpPr txBox="1"/>
          <p:nvPr>
            <p:ph idx="8" type="body"/>
          </p:nvPr>
        </p:nvSpPr>
        <p:spPr>
          <a:xfrm>
            <a:off x="5928413" y="5474238"/>
            <a:ext cx="406500" cy="196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4325" lvl="0" marL="457200" rtl="0">
              <a:spcBef>
                <a:spcPts val="640"/>
              </a:spcBef>
              <a:spcAft>
                <a:spcPts val="0"/>
              </a:spcAft>
              <a:buSzPts val="1350"/>
              <a:buChar char="•"/>
              <a:defRPr sz="1350"/>
            </a:lvl1pPr>
            <a:lvl2pPr indent="-314325" lvl="1" marL="914400" rtl="0">
              <a:spcBef>
                <a:spcPts val="560"/>
              </a:spcBef>
              <a:spcAft>
                <a:spcPts val="0"/>
              </a:spcAft>
              <a:buSzPts val="1350"/>
              <a:buChar char="–"/>
              <a:defRPr/>
            </a:lvl2pPr>
            <a:lvl3pPr indent="-314325" lvl="2" marL="1371600" rtl="0">
              <a:spcBef>
                <a:spcPts val="48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3pPr>
            <a:lvl4pPr indent="-314325" lvl="3" marL="18288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–"/>
              <a:defRPr>
                <a:latin typeface="Jaldi"/>
                <a:ea typeface="Jaldi"/>
                <a:cs typeface="Jaldi"/>
                <a:sym typeface="Jaldi"/>
              </a:defRPr>
            </a:lvl4pPr>
            <a:lvl5pPr indent="-314325" lvl="4" marL="22860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»"/>
              <a:defRPr>
                <a:latin typeface="Jaldi"/>
                <a:ea typeface="Jaldi"/>
                <a:cs typeface="Jaldi"/>
                <a:sym typeface="Jaldi"/>
              </a:defRPr>
            </a:lvl5pPr>
            <a:lvl6pPr indent="-314325" lvl="5" marL="27432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6pPr>
            <a:lvl7pPr indent="-314325" lvl="6" marL="32004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7pPr>
            <a:lvl8pPr indent="-314325" lvl="7" marL="36576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8pPr>
            <a:lvl9pPr indent="-314325" lvl="8" marL="41148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9pPr>
          </a:lstStyle>
          <a:p/>
        </p:txBody>
      </p:sp>
      <p:sp>
        <p:nvSpPr>
          <p:cNvPr id="44" name="Google Shape;44;p3"/>
          <p:cNvSpPr txBox="1"/>
          <p:nvPr>
            <p:ph idx="9" type="body"/>
          </p:nvPr>
        </p:nvSpPr>
        <p:spPr>
          <a:xfrm>
            <a:off x="8125075" y="5474250"/>
            <a:ext cx="406500" cy="196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4325" lvl="0" marL="457200" rtl="0">
              <a:spcBef>
                <a:spcPts val="640"/>
              </a:spcBef>
              <a:spcAft>
                <a:spcPts val="0"/>
              </a:spcAft>
              <a:buSzPts val="1350"/>
              <a:buChar char="•"/>
              <a:defRPr sz="1350"/>
            </a:lvl1pPr>
            <a:lvl2pPr indent="-314325" lvl="1" marL="914400" rtl="0">
              <a:spcBef>
                <a:spcPts val="560"/>
              </a:spcBef>
              <a:spcAft>
                <a:spcPts val="0"/>
              </a:spcAft>
              <a:buSzPts val="1350"/>
              <a:buChar char="–"/>
              <a:defRPr/>
            </a:lvl2pPr>
            <a:lvl3pPr indent="-314325" lvl="2" marL="1371600" rtl="0">
              <a:spcBef>
                <a:spcPts val="48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3pPr>
            <a:lvl4pPr indent="-314325" lvl="3" marL="18288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–"/>
              <a:defRPr>
                <a:latin typeface="Jaldi"/>
                <a:ea typeface="Jaldi"/>
                <a:cs typeface="Jaldi"/>
                <a:sym typeface="Jaldi"/>
              </a:defRPr>
            </a:lvl4pPr>
            <a:lvl5pPr indent="-314325" lvl="4" marL="22860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»"/>
              <a:defRPr>
                <a:latin typeface="Jaldi"/>
                <a:ea typeface="Jaldi"/>
                <a:cs typeface="Jaldi"/>
                <a:sym typeface="Jaldi"/>
              </a:defRPr>
            </a:lvl5pPr>
            <a:lvl6pPr indent="-314325" lvl="5" marL="27432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6pPr>
            <a:lvl7pPr indent="-314325" lvl="6" marL="32004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7pPr>
            <a:lvl8pPr indent="-314325" lvl="7" marL="36576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8pPr>
            <a:lvl9pPr indent="-314325" lvl="8" marL="4114800" rtl="0">
              <a:spcBef>
                <a:spcPts val="400"/>
              </a:spcBef>
              <a:spcAft>
                <a:spcPts val="0"/>
              </a:spcAft>
              <a:buSzPts val="1350"/>
              <a:buFont typeface="Jaldi"/>
              <a:buChar char="•"/>
              <a:defRPr>
                <a:latin typeface="Jaldi"/>
                <a:ea typeface="Jaldi"/>
                <a:cs typeface="Jaldi"/>
                <a:sym typeface="Jaldi"/>
              </a:defRPr>
            </a:lvl9pPr>
          </a:lstStyle>
          <a:p/>
        </p:txBody>
      </p:sp>
      <p:sp>
        <p:nvSpPr>
          <p:cNvPr id="45" name="Google Shape;45;p3"/>
          <p:cNvSpPr txBox="1"/>
          <p:nvPr>
            <p:ph idx="13" type="body"/>
          </p:nvPr>
        </p:nvSpPr>
        <p:spPr>
          <a:xfrm>
            <a:off x="4595575" y="3659075"/>
            <a:ext cx="1497600" cy="60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1150" lvl="0" marL="457200">
              <a:spcBef>
                <a:spcPts val="640"/>
              </a:spcBef>
              <a:spcAft>
                <a:spcPts val="0"/>
              </a:spcAft>
              <a:buSzPts val="1300"/>
              <a:buFont typeface="Lato"/>
              <a:buChar char="•"/>
              <a:defRPr b="0" sz="1300">
                <a:latin typeface="Lato"/>
                <a:ea typeface="Lato"/>
                <a:cs typeface="Lato"/>
                <a:sym typeface="Lato"/>
              </a:defRPr>
            </a:lvl1pPr>
            <a:lvl2pPr indent="-311150" lvl="1" marL="914400">
              <a:spcBef>
                <a:spcPts val="560"/>
              </a:spcBef>
              <a:spcAft>
                <a:spcPts val="0"/>
              </a:spcAft>
              <a:buSzPts val="1300"/>
              <a:buFont typeface="Lato"/>
              <a:buChar char="–"/>
              <a:defRPr b="0" sz="1300">
                <a:latin typeface="Lato"/>
                <a:ea typeface="Lato"/>
                <a:cs typeface="Lato"/>
                <a:sym typeface="Lato"/>
              </a:defRPr>
            </a:lvl2pPr>
            <a:lvl3pPr indent="-311150" lvl="2" marL="1371600">
              <a:spcBef>
                <a:spcPts val="480"/>
              </a:spcBef>
              <a:spcAft>
                <a:spcPts val="0"/>
              </a:spcAft>
              <a:buSzPts val="1300"/>
              <a:buChar char="•"/>
              <a:defRPr sz="1300"/>
            </a:lvl3pPr>
            <a:lvl4pPr indent="-311150" lvl="3" marL="1828800">
              <a:spcBef>
                <a:spcPts val="400"/>
              </a:spcBef>
              <a:spcAft>
                <a:spcPts val="0"/>
              </a:spcAft>
              <a:buSzPts val="1300"/>
              <a:buChar char="–"/>
              <a:defRPr sz="1300"/>
            </a:lvl4pPr>
            <a:lvl5pPr indent="-311150" lvl="4" marL="2286000">
              <a:spcBef>
                <a:spcPts val="400"/>
              </a:spcBef>
              <a:spcAft>
                <a:spcPts val="0"/>
              </a:spcAft>
              <a:buSzPts val="1300"/>
              <a:buChar char="»"/>
              <a:defRPr sz="1300"/>
            </a:lvl5pPr>
            <a:lvl6pPr indent="-311150" lvl="5" marL="274320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6pPr>
            <a:lvl7pPr indent="-311150" lvl="6" marL="320040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7pPr>
            <a:lvl8pPr indent="-311150" lvl="7" marL="365760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8pPr>
            <a:lvl9pPr indent="-311150" lvl="8" marL="411480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9pPr>
          </a:lstStyle>
          <a:p/>
        </p:txBody>
      </p:sp>
      <p:sp>
        <p:nvSpPr>
          <p:cNvPr id="46" name="Google Shape;46;p3"/>
          <p:cNvSpPr txBox="1"/>
          <p:nvPr>
            <p:ph idx="14" type="body"/>
          </p:nvPr>
        </p:nvSpPr>
        <p:spPr>
          <a:xfrm>
            <a:off x="6551975" y="2647113"/>
            <a:ext cx="1497600" cy="60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1150" lvl="0" marL="457200" rtl="0">
              <a:spcBef>
                <a:spcPts val="640"/>
              </a:spcBef>
              <a:spcAft>
                <a:spcPts val="0"/>
              </a:spcAft>
              <a:buSzPts val="1300"/>
              <a:buFont typeface="Lato"/>
              <a:buChar char="•"/>
              <a:defRPr b="0" sz="1300">
                <a:latin typeface="Lato"/>
                <a:ea typeface="Lato"/>
                <a:cs typeface="Lato"/>
                <a:sym typeface="Lato"/>
              </a:defRPr>
            </a:lvl1pPr>
            <a:lvl2pPr indent="-311150" lvl="1" marL="914400" rtl="0">
              <a:spcBef>
                <a:spcPts val="560"/>
              </a:spcBef>
              <a:spcAft>
                <a:spcPts val="0"/>
              </a:spcAft>
              <a:buSzPts val="1300"/>
              <a:buFont typeface="Lato"/>
              <a:buChar char="–"/>
              <a:defRPr b="0" sz="1300">
                <a:latin typeface="Lato"/>
                <a:ea typeface="Lato"/>
                <a:cs typeface="Lato"/>
                <a:sym typeface="Lato"/>
              </a:defRPr>
            </a:lvl2pPr>
            <a:lvl3pPr indent="-311150" lvl="2" marL="1371600" rtl="0">
              <a:spcBef>
                <a:spcPts val="480"/>
              </a:spcBef>
              <a:spcAft>
                <a:spcPts val="0"/>
              </a:spcAft>
              <a:buSzPts val="1300"/>
              <a:buChar char="•"/>
              <a:defRPr sz="1300"/>
            </a:lvl3pPr>
            <a:lvl4pPr indent="-311150" lvl="3" marL="1828800" rtl="0">
              <a:spcBef>
                <a:spcPts val="400"/>
              </a:spcBef>
              <a:spcAft>
                <a:spcPts val="0"/>
              </a:spcAft>
              <a:buSzPts val="1300"/>
              <a:buChar char="–"/>
              <a:defRPr sz="1300"/>
            </a:lvl4pPr>
            <a:lvl5pPr indent="-311150" lvl="4" marL="2286000" rtl="0">
              <a:spcBef>
                <a:spcPts val="400"/>
              </a:spcBef>
              <a:spcAft>
                <a:spcPts val="0"/>
              </a:spcAft>
              <a:buSzPts val="1300"/>
              <a:buChar char="»"/>
              <a:defRPr sz="1300"/>
            </a:lvl5pPr>
            <a:lvl6pPr indent="-311150" lvl="5" marL="27432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6pPr>
            <a:lvl7pPr indent="-311150" lvl="6" marL="32004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7pPr>
            <a:lvl8pPr indent="-311150" lvl="7" marL="36576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8pPr>
            <a:lvl9pPr indent="-311150" lvl="8" marL="41148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9pPr>
          </a:lstStyle>
          <a:p/>
        </p:txBody>
      </p:sp>
      <p:sp>
        <p:nvSpPr>
          <p:cNvPr id="47" name="Google Shape;47;p3"/>
          <p:cNvSpPr txBox="1"/>
          <p:nvPr>
            <p:ph idx="15" type="body"/>
          </p:nvPr>
        </p:nvSpPr>
        <p:spPr>
          <a:xfrm>
            <a:off x="6619313" y="4176013"/>
            <a:ext cx="1497600" cy="60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1150" lvl="0" marL="457200" rtl="0">
              <a:spcBef>
                <a:spcPts val="640"/>
              </a:spcBef>
              <a:spcAft>
                <a:spcPts val="0"/>
              </a:spcAft>
              <a:buSzPts val="1300"/>
              <a:buFont typeface="Lato"/>
              <a:buChar char="•"/>
              <a:defRPr b="0" sz="1300">
                <a:latin typeface="Lato"/>
                <a:ea typeface="Lato"/>
                <a:cs typeface="Lato"/>
                <a:sym typeface="Lato"/>
              </a:defRPr>
            </a:lvl1pPr>
            <a:lvl2pPr indent="-311150" lvl="1" marL="914400" rtl="0">
              <a:spcBef>
                <a:spcPts val="560"/>
              </a:spcBef>
              <a:spcAft>
                <a:spcPts val="0"/>
              </a:spcAft>
              <a:buSzPts val="1300"/>
              <a:buFont typeface="Lato"/>
              <a:buChar char="–"/>
              <a:defRPr b="0" sz="1300">
                <a:latin typeface="Lato"/>
                <a:ea typeface="Lato"/>
                <a:cs typeface="Lato"/>
                <a:sym typeface="Lato"/>
              </a:defRPr>
            </a:lvl2pPr>
            <a:lvl3pPr indent="-311150" lvl="2" marL="1371600" rtl="0">
              <a:spcBef>
                <a:spcPts val="480"/>
              </a:spcBef>
              <a:spcAft>
                <a:spcPts val="0"/>
              </a:spcAft>
              <a:buSzPts val="1300"/>
              <a:buChar char="•"/>
              <a:defRPr sz="1300"/>
            </a:lvl3pPr>
            <a:lvl4pPr indent="-311150" lvl="3" marL="1828800" rtl="0">
              <a:spcBef>
                <a:spcPts val="400"/>
              </a:spcBef>
              <a:spcAft>
                <a:spcPts val="0"/>
              </a:spcAft>
              <a:buSzPts val="1300"/>
              <a:buChar char="–"/>
              <a:defRPr sz="1300"/>
            </a:lvl4pPr>
            <a:lvl5pPr indent="-311150" lvl="4" marL="2286000" rtl="0">
              <a:spcBef>
                <a:spcPts val="400"/>
              </a:spcBef>
              <a:spcAft>
                <a:spcPts val="0"/>
              </a:spcAft>
              <a:buSzPts val="1300"/>
              <a:buChar char="»"/>
              <a:defRPr sz="1300"/>
            </a:lvl5pPr>
            <a:lvl6pPr indent="-311150" lvl="5" marL="27432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6pPr>
            <a:lvl7pPr indent="-311150" lvl="6" marL="32004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7pPr>
            <a:lvl8pPr indent="-311150" lvl="7" marL="36576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8pPr>
            <a:lvl9pPr indent="-311150" lvl="8" marL="41148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9pPr>
          </a:lstStyle>
          <a:p/>
        </p:txBody>
      </p:sp>
      <p:sp>
        <p:nvSpPr>
          <p:cNvPr id="48" name="Google Shape;48;p3"/>
          <p:cNvSpPr txBox="1"/>
          <p:nvPr>
            <p:ph idx="16" type="body"/>
          </p:nvPr>
        </p:nvSpPr>
        <p:spPr>
          <a:xfrm>
            <a:off x="2466388" y="4176013"/>
            <a:ext cx="1497600" cy="60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1150" lvl="0" marL="457200" rtl="0">
              <a:spcBef>
                <a:spcPts val="640"/>
              </a:spcBef>
              <a:spcAft>
                <a:spcPts val="0"/>
              </a:spcAft>
              <a:buSzPts val="1300"/>
              <a:buFont typeface="Lato"/>
              <a:buChar char="•"/>
              <a:defRPr b="0" sz="1300">
                <a:latin typeface="Lato"/>
                <a:ea typeface="Lato"/>
                <a:cs typeface="Lato"/>
                <a:sym typeface="Lato"/>
              </a:defRPr>
            </a:lvl1pPr>
            <a:lvl2pPr indent="-311150" lvl="1" marL="914400" rtl="0">
              <a:spcBef>
                <a:spcPts val="560"/>
              </a:spcBef>
              <a:spcAft>
                <a:spcPts val="0"/>
              </a:spcAft>
              <a:buSzPts val="1300"/>
              <a:buFont typeface="Lato"/>
              <a:buChar char="–"/>
              <a:defRPr b="0" sz="1300">
                <a:latin typeface="Lato"/>
                <a:ea typeface="Lato"/>
                <a:cs typeface="Lato"/>
                <a:sym typeface="Lato"/>
              </a:defRPr>
            </a:lvl2pPr>
            <a:lvl3pPr indent="-311150" lvl="2" marL="1371600" rtl="0">
              <a:spcBef>
                <a:spcPts val="480"/>
              </a:spcBef>
              <a:spcAft>
                <a:spcPts val="0"/>
              </a:spcAft>
              <a:buSzPts val="1300"/>
              <a:buChar char="•"/>
              <a:defRPr sz="1300"/>
            </a:lvl3pPr>
            <a:lvl4pPr indent="-311150" lvl="3" marL="1828800" rtl="0">
              <a:spcBef>
                <a:spcPts val="400"/>
              </a:spcBef>
              <a:spcAft>
                <a:spcPts val="0"/>
              </a:spcAft>
              <a:buSzPts val="1300"/>
              <a:buChar char="–"/>
              <a:defRPr sz="1300"/>
            </a:lvl4pPr>
            <a:lvl5pPr indent="-311150" lvl="4" marL="2286000" rtl="0">
              <a:spcBef>
                <a:spcPts val="400"/>
              </a:spcBef>
              <a:spcAft>
                <a:spcPts val="0"/>
              </a:spcAft>
              <a:buSzPts val="1300"/>
              <a:buChar char="»"/>
              <a:defRPr sz="1300"/>
            </a:lvl5pPr>
            <a:lvl6pPr indent="-311150" lvl="5" marL="27432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6pPr>
            <a:lvl7pPr indent="-311150" lvl="6" marL="32004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7pPr>
            <a:lvl8pPr indent="-311150" lvl="7" marL="36576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8pPr>
            <a:lvl9pPr indent="-311150" lvl="8" marL="41148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9pPr>
          </a:lstStyle>
          <a:p/>
        </p:txBody>
      </p:sp>
      <p:sp>
        <p:nvSpPr>
          <p:cNvPr id="49" name="Google Shape;49;p3"/>
          <p:cNvSpPr txBox="1"/>
          <p:nvPr>
            <p:ph idx="17" type="body"/>
          </p:nvPr>
        </p:nvSpPr>
        <p:spPr>
          <a:xfrm>
            <a:off x="1367663" y="5884563"/>
            <a:ext cx="1497600" cy="60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1150" lvl="0" marL="457200" rtl="0">
              <a:spcBef>
                <a:spcPts val="640"/>
              </a:spcBef>
              <a:spcAft>
                <a:spcPts val="0"/>
              </a:spcAft>
              <a:buSzPts val="1300"/>
              <a:buFont typeface="Lato"/>
              <a:buChar char="•"/>
              <a:defRPr b="0" sz="1300">
                <a:latin typeface="Lato"/>
                <a:ea typeface="Lato"/>
                <a:cs typeface="Lato"/>
                <a:sym typeface="Lato"/>
              </a:defRPr>
            </a:lvl1pPr>
            <a:lvl2pPr indent="-311150" lvl="1" marL="914400" rtl="0">
              <a:spcBef>
                <a:spcPts val="560"/>
              </a:spcBef>
              <a:spcAft>
                <a:spcPts val="0"/>
              </a:spcAft>
              <a:buSzPts val="1300"/>
              <a:buFont typeface="Lato"/>
              <a:buChar char="–"/>
              <a:defRPr b="0" sz="1300">
                <a:latin typeface="Lato"/>
                <a:ea typeface="Lato"/>
                <a:cs typeface="Lato"/>
                <a:sym typeface="Lato"/>
              </a:defRPr>
            </a:lvl2pPr>
            <a:lvl3pPr indent="-311150" lvl="2" marL="1371600" rtl="0">
              <a:spcBef>
                <a:spcPts val="480"/>
              </a:spcBef>
              <a:spcAft>
                <a:spcPts val="0"/>
              </a:spcAft>
              <a:buSzPts val="1300"/>
              <a:buChar char="•"/>
              <a:defRPr sz="1300"/>
            </a:lvl3pPr>
            <a:lvl4pPr indent="-311150" lvl="3" marL="1828800" rtl="0">
              <a:spcBef>
                <a:spcPts val="400"/>
              </a:spcBef>
              <a:spcAft>
                <a:spcPts val="0"/>
              </a:spcAft>
              <a:buSzPts val="1300"/>
              <a:buChar char="–"/>
              <a:defRPr sz="1300"/>
            </a:lvl4pPr>
            <a:lvl5pPr indent="-311150" lvl="4" marL="2286000" rtl="0">
              <a:spcBef>
                <a:spcPts val="400"/>
              </a:spcBef>
              <a:spcAft>
                <a:spcPts val="0"/>
              </a:spcAft>
              <a:buSzPts val="1300"/>
              <a:buChar char="»"/>
              <a:defRPr sz="1300"/>
            </a:lvl5pPr>
            <a:lvl6pPr indent="-311150" lvl="5" marL="27432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6pPr>
            <a:lvl7pPr indent="-311150" lvl="6" marL="32004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7pPr>
            <a:lvl8pPr indent="-311150" lvl="7" marL="36576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8pPr>
            <a:lvl9pPr indent="-311150" lvl="8" marL="41148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9pPr>
          </a:lstStyle>
          <a:p/>
        </p:txBody>
      </p:sp>
      <p:sp>
        <p:nvSpPr>
          <p:cNvPr id="50" name="Google Shape;50;p3"/>
          <p:cNvSpPr txBox="1"/>
          <p:nvPr>
            <p:ph idx="18" type="body"/>
          </p:nvPr>
        </p:nvSpPr>
        <p:spPr>
          <a:xfrm>
            <a:off x="3611875" y="5884563"/>
            <a:ext cx="1497600" cy="60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1150" lvl="0" marL="457200" rtl="0">
              <a:spcBef>
                <a:spcPts val="640"/>
              </a:spcBef>
              <a:spcAft>
                <a:spcPts val="0"/>
              </a:spcAft>
              <a:buSzPts val="1300"/>
              <a:buFont typeface="Lato"/>
              <a:buChar char="•"/>
              <a:defRPr b="0" sz="1300">
                <a:latin typeface="Lato"/>
                <a:ea typeface="Lato"/>
                <a:cs typeface="Lato"/>
                <a:sym typeface="Lato"/>
              </a:defRPr>
            </a:lvl1pPr>
            <a:lvl2pPr indent="-311150" lvl="1" marL="914400" rtl="0">
              <a:spcBef>
                <a:spcPts val="560"/>
              </a:spcBef>
              <a:spcAft>
                <a:spcPts val="0"/>
              </a:spcAft>
              <a:buSzPts val="1300"/>
              <a:buFont typeface="Lato"/>
              <a:buChar char="–"/>
              <a:defRPr b="0" sz="1300">
                <a:latin typeface="Lato"/>
                <a:ea typeface="Lato"/>
                <a:cs typeface="Lato"/>
                <a:sym typeface="Lato"/>
              </a:defRPr>
            </a:lvl2pPr>
            <a:lvl3pPr indent="-311150" lvl="2" marL="1371600" rtl="0">
              <a:spcBef>
                <a:spcPts val="480"/>
              </a:spcBef>
              <a:spcAft>
                <a:spcPts val="0"/>
              </a:spcAft>
              <a:buSzPts val="1300"/>
              <a:buChar char="•"/>
              <a:defRPr sz="1300"/>
            </a:lvl3pPr>
            <a:lvl4pPr indent="-311150" lvl="3" marL="1828800" rtl="0">
              <a:spcBef>
                <a:spcPts val="400"/>
              </a:spcBef>
              <a:spcAft>
                <a:spcPts val="0"/>
              </a:spcAft>
              <a:buSzPts val="1300"/>
              <a:buChar char="–"/>
              <a:defRPr sz="1300"/>
            </a:lvl4pPr>
            <a:lvl5pPr indent="-311150" lvl="4" marL="2286000" rtl="0">
              <a:spcBef>
                <a:spcPts val="400"/>
              </a:spcBef>
              <a:spcAft>
                <a:spcPts val="0"/>
              </a:spcAft>
              <a:buSzPts val="1300"/>
              <a:buChar char="»"/>
              <a:defRPr sz="1300"/>
            </a:lvl5pPr>
            <a:lvl6pPr indent="-311150" lvl="5" marL="27432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6pPr>
            <a:lvl7pPr indent="-311150" lvl="6" marL="32004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7pPr>
            <a:lvl8pPr indent="-311150" lvl="7" marL="36576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8pPr>
            <a:lvl9pPr indent="-311150" lvl="8" marL="41148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9pPr>
          </a:lstStyle>
          <a:p/>
        </p:txBody>
      </p:sp>
      <p:sp>
        <p:nvSpPr>
          <p:cNvPr id="51" name="Google Shape;51;p3"/>
          <p:cNvSpPr txBox="1"/>
          <p:nvPr>
            <p:ph idx="19" type="body"/>
          </p:nvPr>
        </p:nvSpPr>
        <p:spPr>
          <a:xfrm>
            <a:off x="5383738" y="5997413"/>
            <a:ext cx="1497600" cy="60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1150" lvl="0" marL="457200" rtl="0">
              <a:spcBef>
                <a:spcPts val="640"/>
              </a:spcBef>
              <a:spcAft>
                <a:spcPts val="0"/>
              </a:spcAft>
              <a:buSzPts val="1300"/>
              <a:buFont typeface="Lato"/>
              <a:buChar char="•"/>
              <a:defRPr b="0" sz="1300">
                <a:latin typeface="Lato"/>
                <a:ea typeface="Lato"/>
                <a:cs typeface="Lato"/>
                <a:sym typeface="Lato"/>
              </a:defRPr>
            </a:lvl1pPr>
            <a:lvl2pPr indent="-311150" lvl="1" marL="914400" rtl="0">
              <a:spcBef>
                <a:spcPts val="560"/>
              </a:spcBef>
              <a:spcAft>
                <a:spcPts val="0"/>
              </a:spcAft>
              <a:buSzPts val="1300"/>
              <a:buFont typeface="Lato"/>
              <a:buChar char="–"/>
              <a:defRPr b="0" sz="1300">
                <a:latin typeface="Lato"/>
                <a:ea typeface="Lato"/>
                <a:cs typeface="Lato"/>
                <a:sym typeface="Lato"/>
              </a:defRPr>
            </a:lvl2pPr>
            <a:lvl3pPr indent="-311150" lvl="2" marL="1371600" rtl="0">
              <a:spcBef>
                <a:spcPts val="480"/>
              </a:spcBef>
              <a:spcAft>
                <a:spcPts val="0"/>
              </a:spcAft>
              <a:buSzPts val="1300"/>
              <a:buChar char="•"/>
              <a:defRPr sz="1300"/>
            </a:lvl3pPr>
            <a:lvl4pPr indent="-311150" lvl="3" marL="1828800" rtl="0">
              <a:spcBef>
                <a:spcPts val="400"/>
              </a:spcBef>
              <a:spcAft>
                <a:spcPts val="0"/>
              </a:spcAft>
              <a:buSzPts val="1300"/>
              <a:buChar char="–"/>
              <a:defRPr sz="1300"/>
            </a:lvl4pPr>
            <a:lvl5pPr indent="-311150" lvl="4" marL="2286000" rtl="0">
              <a:spcBef>
                <a:spcPts val="400"/>
              </a:spcBef>
              <a:spcAft>
                <a:spcPts val="0"/>
              </a:spcAft>
              <a:buSzPts val="1300"/>
              <a:buChar char="»"/>
              <a:defRPr sz="1300"/>
            </a:lvl5pPr>
            <a:lvl6pPr indent="-311150" lvl="5" marL="27432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6pPr>
            <a:lvl7pPr indent="-311150" lvl="6" marL="32004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7pPr>
            <a:lvl8pPr indent="-311150" lvl="7" marL="36576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8pPr>
            <a:lvl9pPr indent="-311150" lvl="8" marL="41148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9pPr>
          </a:lstStyle>
          <a:p/>
        </p:txBody>
      </p:sp>
      <p:sp>
        <p:nvSpPr>
          <p:cNvPr id="52" name="Google Shape;52;p3"/>
          <p:cNvSpPr txBox="1"/>
          <p:nvPr>
            <p:ph idx="20" type="body"/>
          </p:nvPr>
        </p:nvSpPr>
        <p:spPr>
          <a:xfrm>
            <a:off x="7627950" y="5997413"/>
            <a:ext cx="1497600" cy="606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1150" lvl="0" marL="457200" rtl="0">
              <a:spcBef>
                <a:spcPts val="640"/>
              </a:spcBef>
              <a:spcAft>
                <a:spcPts val="0"/>
              </a:spcAft>
              <a:buSzPts val="1300"/>
              <a:buFont typeface="Lato"/>
              <a:buChar char="•"/>
              <a:defRPr b="0" sz="1300">
                <a:latin typeface="Lato"/>
                <a:ea typeface="Lato"/>
                <a:cs typeface="Lato"/>
                <a:sym typeface="Lato"/>
              </a:defRPr>
            </a:lvl1pPr>
            <a:lvl2pPr indent="-311150" lvl="1" marL="914400" rtl="0">
              <a:spcBef>
                <a:spcPts val="560"/>
              </a:spcBef>
              <a:spcAft>
                <a:spcPts val="0"/>
              </a:spcAft>
              <a:buSzPts val="1300"/>
              <a:buFont typeface="Lato"/>
              <a:buChar char="–"/>
              <a:defRPr b="0" sz="1300">
                <a:latin typeface="Lato"/>
                <a:ea typeface="Lato"/>
                <a:cs typeface="Lato"/>
                <a:sym typeface="Lato"/>
              </a:defRPr>
            </a:lvl2pPr>
            <a:lvl3pPr indent="-311150" lvl="2" marL="1371600" rtl="0">
              <a:spcBef>
                <a:spcPts val="480"/>
              </a:spcBef>
              <a:spcAft>
                <a:spcPts val="0"/>
              </a:spcAft>
              <a:buSzPts val="1300"/>
              <a:buChar char="•"/>
              <a:defRPr sz="1300"/>
            </a:lvl3pPr>
            <a:lvl4pPr indent="-311150" lvl="3" marL="1828800" rtl="0">
              <a:spcBef>
                <a:spcPts val="400"/>
              </a:spcBef>
              <a:spcAft>
                <a:spcPts val="0"/>
              </a:spcAft>
              <a:buSzPts val="1300"/>
              <a:buChar char="–"/>
              <a:defRPr sz="1300"/>
            </a:lvl4pPr>
            <a:lvl5pPr indent="-311150" lvl="4" marL="2286000" rtl="0">
              <a:spcBef>
                <a:spcPts val="400"/>
              </a:spcBef>
              <a:spcAft>
                <a:spcPts val="0"/>
              </a:spcAft>
              <a:buSzPts val="1300"/>
              <a:buChar char="»"/>
              <a:defRPr sz="1300"/>
            </a:lvl5pPr>
            <a:lvl6pPr indent="-311150" lvl="5" marL="27432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6pPr>
            <a:lvl7pPr indent="-311150" lvl="6" marL="32004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7pPr>
            <a:lvl8pPr indent="-311150" lvl="7" marL="36576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8pPr>
            <a:lvl9pPr indent="-311150" lvl="8" marL="4114800" rtl="0">
              <a:spcBef>
                <a:spcPts val="400"/>
              </a:spcBef>
              <a:spcAft>
                <a:spcPts val="0"/>
              </a:spcAft>
              <a:buSzPts val="1300"/>
              <a:buChar char="•"/>
              <a:defRPr sz="13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6" name="Google Shape;5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4" name="Google Shape;74;p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5" name="Google Shape;75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1" name="Google Shape;81;p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82" name="Google Shape;82;p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3" name="Google Shape;83;p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84" name="Google Shape;8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95" name="Google Shape;95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96" name="Google Shape;96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7E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322414"/>
              </a:buClr>
              <a:buSzPts val="4000"/>
              <a:buFont typeface="Jaldi"/>
              <a:buNone/>
              <a:defRPr b="1" i="0" sz="400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7465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322414"/>
              </a:buClr>
              <a:buSzPts val="2300"/>
              <a:buFont typeface="Jaldi"/>
              <a:buChar char="•"/>
              <a:defRPr b="1" i="0" sz="230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defRPr>
            </a:lvl1pPr>
            <a:lvl2pPr indent="-314325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322414"/>
              </a:buClr>
              <a:buSzPts val="1350"/>
              <a:buFont typeface="Jaldi"/>
              <a:buChar char="–"/>
              <a:defRPr b="1" i="0" sz="135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defRPr>
            </a:lvl2pPr>
            <a:lvl3pPr indent="-314325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322414"/>
              </a:buClr>
              <a:buSzPts val="1350"/>
              <a:buFont typeface="Lato"/>
              <a:buChar char="•"/>
              <a:defRPr i="0" sz="135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4325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322414"/>
              </a:buClr>
              <a:buSzPts val="1350"/>
              <a:buFont typeface="Lato"/>
              <a:buChar char="–"/>
              <a:defRPr i="0" sz="135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4325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322414"/>
              </a:buClr>
              <a:buSzPts val="1350"/>
              <a:buFont typeface="Lato"/>
              <a:buChar char="»"/>
              <a:defRPr i="0" sz="135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4325" lvl="5" marL="2743200" marR="0" rtl="0" algn="l">
              <a:spcBef>
                <a:spcPts val="400"/>
              </a:spcBef>
              <a:spcAft>
                <a:spcPts val="0"/>
              </a:spcAft>
              <a:buClr>
                <a:srgbClr val="322414"/>
              </a:buClr>
              <a:buSzPts val="1350"/>
              <a:buFont typeface="Lato"/>
              <a:buChar char="•"/>
              <a:defRPr i="0" sz="135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4325" lvl="6" marL="3200400" marR="0" rtl="0" algn="l">
              <a:spcBef>
                <a:spcPts val="400"/>
              </a:spcBef>
              <a:spcAft>
                <a:spcPts val="0"/>
              </a:spcAft>
              <a:buClr>
                <a:srgbClr val="322414"/>
              </a:buClr>
              <a:buSzPts val="1350"/>
              <a:buFont typeface="Lato"/>
              <a:buChar char="•"/>
              <a:defRPr i="0" sz="135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4325" lvl="7" marL="3657600" marR="0" rtl="0" algn="l">
              <a:spcBef>
                <a:spcPts val="400"/>
              </a:spcBef>
              <a:spcAft>
                <a:spcPts val="0"/>
              </a:spcAft>
              <a:buClr>
                <a:srgbClr val="322414"/>
              </a:buClr>
              <a:buSzPts val="1350"/>
              <a:buFont typeface="Lato"/>
              <a:buChar char="•"/>
              <a:defRPr i="0" sz="135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4325" lvl="8" marL="4114800" marR="0" rtl="0" algn="l">
              <a:spcBef>
                <a:spcPts val="400"/>
              </a:spcBef>
              <a:spcAft>
                <a:spcPts val="0"/>
              </a:spcAft>
              <a:buClr>
                <a:srgbClr val="322414"/>
              </a:buClr>
              <a:buSzPts val="1350"/>
              <a:buFont typeface="Lato"/>
              <a:buChar char="•"/>
              <a:defRPr i="0" sz="135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10.png"/><Relationship Id="rId5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Relationship Id="rId4" Type="http://schemas.openxmlformats.org/officeDocument/2006/relationships/image" Target="../media/image9.png"/><Relationship Id="rId5" Type="http://schemas.openxmlformats.org/officeDocument/2006/relationships/image" Target="../media/image29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0.png"/><Relationship Id="rId4" Type="http://schemas.openxmlformats.org/officeDocument/2006/relationships/image" Target="../media/image19.png"/><Relationship Id="rId5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7E2"/>
        </a:soli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4"/>
          <p:cNvSpPr/>
          <p:nvPr/>
        </p:nvSpPr>
        <p:spPr>
          <a:xfrm>
            <a:off x="6983127" y="2203826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6"/>
                </a:lnTo>
                <a:lnTo>
                  <a:pt x="0" y="376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3" name="Google Shape;123;p14"/>
          <p:cNvSpPr/>
          <p:nvPr/>
        </p:nvSpPr>
        <p:spPr>
          <a:xfrm>
            <a:off x="6993390" y="3732720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3" y="0"/>
                </a:lnTo>
                <a:lnTo>
                  <a:pt x="769973" y="376587"/>
                </a:lnTo>
                <a:lnTo>
                  <a:pt x="0" y="3765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4" name="Google Shape;124;p14"/>
          <p:cNvSpPr/>
          <p:nvPr/>
        </p:nvSpPr>
        <p:spPr>
          <a:xfrm>
            <a:off x="3975704" y="5384072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6"/>
                </a:lnTo>
                <a:lnTo>
                  <a:pt x="0" y="376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5" name="Google Shape;125;p14"/>
          <p:cNvSpPr/>
          <p:nvPr/>
        </p:nvSpPr>
        <p:spPr>
          <a:xfrm>
            <a:off x="7990892" y="5375752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6"/>
                </a:lnTo>
                <a:lnTo>
                  <a:pt x="0" y="376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26" name="Google Shape;126;p14"/>
          <p:cNvCxnSpPr/>
          <p:nvPr/>
        </p:nvCxnSpPr>
        <p:spPr>
          <a:xfrm>
            <a:off x="3810481" y="2392119"/>
            <a:ext cx="3071037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7" name="Google Shape;127;p14"/>
          <p:cNvSpPr txBox="1"/>
          <p:nvPr/>
        </p:nvSpPr>
        <p:spPr>
          <a:xfrm>
            <a:off x="7081697" y="2301183"/>
            <a:ext cx="572831" cy="20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NO</a:t>
            </a:r>
            <a:endParaRPr/>
          </a:p>
        </p:txBody>
      </p:sp>
      <p:sp>
        <p:nvSpPr>
          <p:cNvPr id="128" name="Google Shape;128;p14"/>
          <p:cNvSpPr/>
          <p:nvPr/>
        </p:nvSpPr>
        <p:spPr>
          <a:xfrm>
            <a:off x="2938901" y="2203826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6"/>
                </a:lnTo>
                <a:lnTo>
                  <a:pt x="0" y="376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9" name="Google Shape;129;p14"/>
          <p:cNvSpPr txBox="1"/>
          <p:nvPr/>
        </p:nvSpPr>
        <p:spPr>
          <a:xfrm>
            <a:off x="3037472" y="2301516"/>
            <a:ext cx="572831" cy="20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YES</a:t>
            </a:r>
            <a:endParaRPr/>
          </a:p>
        </p:txBody>
      </p:sp>
      <p:sp>
        <p:nvSpPr>
          <p:cNvPr id="130" name="Google Shape;130;p14"/>
          <p:cNvSpPr txBox="1"/>
          <p:nvPr/>
        </p:nvSpPr>
        <p:spPr>
          <a:xfrm>
            <a:off x="6584980" y="2740146"/>
            <a:ext cx="1566265" cy="2097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rPr>
              <a:t>Identify your needs.</a:t>
            </a:r>
            <a:endParaRPr/>
          </a:p>
        </p:txBody>
      </p:sp>
      <p:sp>
        <p:nvSpPr>
          <p:cNvPr id="131" name="Google Shape;131;p14"/>
          <p:cNvSpPr txBox="1"/>
          <p:nvPr/>
        </p:nvSpPr>
        <p:spPr>
          <a:xfrm>
            <a:off x="4523040" y="3710812"/>
            <a:ext cx="1654393" cy="5907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rPr>
              <a:t>Have you started researching your options</a:t>
            </a:r>
            <a:endParaRPr/>
          </a:p>
        </p:txBody>
      </p:sp>
      <p:sp>
        <p:nvSpPr>
          <p:cNvPr id="132" name="Google Shape;132;p14"/>
          <p:cNvSpPr txBox="1"/>
          <p:nvPr/>
        </p:nvSpPr>
        <p:spPr>
          <a:xfrm>
            <a:off x="7091961" y="3830077"/>
            <a:ext cx="572831" cy="20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NO</a:t>
            </a:r>
            <a:endParaRPr/>
          </a:p>
        </p:txBody>
      </p:sp>
      <p:sp>
        <p:nvSpPr>
          <p:cNvPr id="133" name="Google Shape;133;p14"/>
          <p:cNvSpPr/>
          <p:nvPr/>
        </p:nvSpPr>
        <p:spPr>
          <a:xfrm>
            <a:off x="2938901" y="3710812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7"/>
                </a:lnTo>
                <a:lnTo>
                  <a:pt x="0" y="3765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4" name="Google Shape;134;p14"/>
          <p:cNvSpPr txBox="1"/>
          <p:nvPr/>
        </p:nvSpPr>
        <p:spPr>
          <a:xfrm>
            <a:off x="3037472" y="3808502"/>
            <a:ext cx="572831" cy="20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YES</a:t>
            </a:r>
            <a:endParaRPr/>
          </a:p>
        </p:txBody>
      </p:sp>
      <p:sp>
        <p:nvSpPr>
          <p:cNvPr id="135" name="Google Shape;135;p14"/>
          <p:cNvSpPr txBox="1"/>
          <p:nvPr/>
        </p:nvSpPr>
        <p:spPr>
          <a:xfrm>
            <a:off x="2496691" y="4173124"/>
            <a:ext cx="1654393" cy="5907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rPr>
              <a:t>Have you compared different products/services?</a:t>
            </a:r>
            <a:endParaRPr/>
          </a:p>
        </p:txBody>
      </p:sp>
      <p:sp>
        <p:nvSpPr>
          <p:cNvPr id="136" name="Google Shape;136;p14"/>
          <p:cNvSpPr txBox="1"/>
          <p:nvPr/>
        </p:nvSpPr>
        <p:spPr>
          <a:xfrm>
            <a:off x="6507116" y="4195032"/>
            <a:ext cx="1654393" cy="4002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rPr>
              <a:t>Do you plan to start researching soon?</a:t>
            </a:r>
            <a:endParaRPr/>
          </a:p>
        </p:txBody>
      </p:sp>
      <p:cxnSp>
        <p:nvCxnSpPr>
          <p:cNvPr id="137" name="Google Shape;137;p14"/>
          <p:cNvCxnSpPr/>
          <p:nvPr/>
        </p:nvCxnSpPr>
        <p:spPr>
          <a:xfrm>
            <a:off x="3215198" y="4849630"/>
            <a:ext cx="0" cy="62086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8" name="Google Shape;138;p14"/>
          <p:cNvSpPr/>
          <p:nvPr/>
        </p:nvSpPr>
        <p:spPr>
          <a:xfrm>
            <a:off x="1731494" y="5375752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6"/>
                </a:lnTo>
                <a:lnTo>
                  <a:pt x="0" y="376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9" name="Google Shape;139;p14"/>
          <p:cNvSpPr txBox="1"/>
          <p:nvPr/>
        </p:nvSpPr>
        <p:spPr>
          <a:xfrm>
            <a:off x="1830064" y="5473442"/>
            <a:ext cx="572831" cy="20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YES</a:t>
            </a:r>
            <a:endParaRPr/>
          </a:p>
        </p:txBody>
      </p:sp>
      <p:sp>
        <p:nvSpPr>
          <p:cNvPr id="140" name="Google Shape;140;p14"/>
          <p:cNvSpPr txBox="1"/>
          <p:nvPr/>
        </p:nvSpPr>
        <p:spPr>
          <a:xfrm>
            <a:off x="4074275" y="5481429"/>
            <a:ext cx="572831" cy="20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NO</a:t>
            </a:r>
            <a:endParaRPr/>
          </a:p>
        </p:txBody>
      </p:sp>
      <p:cxnSp>
        <p:nvCxnSpPr>
          <p:cNvPr id="141" name="Google Shape;141;p14"/>
          <p:cNvCxnSpPr/>
          <p:nvPr/>
        </p:nvCxnSpPr>
        <p:spPr>
          <a:xfrm>
            <a:off x="2596716" y="5554854"/>
            <a:ext cx="1313791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2" name="Google Shape;142;p14"/>
          <p:cNvCxnSpPr/>
          <p:nvPr/>
        </p:nvCxnSpPr>
        <p:spPr>
          <a:xfrm>
            <a:off x="7254661" y="4849630"/>
            <a:ext cx="0" cy="62086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3" name="Google Shape;143;p14"/>
          <p:cNvSpPr/>
          <p:nvPr/>
        </p:nvSpPr>
        <p:spPr>
          <a:xfrm>
            <a:off x="5746681" y="5367432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6"/>
                </a:lnTo>
                <a:lnTo>
                  <a:pt x="0" y="376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4" name="Google Shape;144;p14"/>
          <p:cNvSpPr txBox="1"/>
          <p:nvPr/>
        </p:nvSpPr>
        <p:spPr>
          <a:xfrm>
            <a:off x="5845252" y="5465122"/>
            <a:ext cx="572831" cy="20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YES</a:t>
            </a:r>
            <a:endParaRPr/>
          </a:p>
        </p:txBody>
      </p:sp>
      <p:sp>
        <p:nvSpPr>
          <p:cNvPr id="145" name="Google Shape;145;p14"/>
          <p:cNvSpPr txBox="1"/>
          <p:nvPr/>
        </p:nvSpPr>
        <p:spPr>
          <a:xfrm>
            <a:off x="8089462" y="5473108"/>
            <a:ext cx="572831" cy="20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NO</a:t>
            </a:r>
            <a:endParaRPr/>
          </a:p>
        </p:txBody>
      </p:sp>
      <p:cxnSp>
        <p:nvCxnSpPr>
          <p:cNvPr id="146" name="Google Shape;146;p14"/>
          <p:cNvCxnSpPr/>
          <p:nvPr/>
        </p:nvCxnSpPr>
        <p:spPr>
          <a:xfrm>
            <a:off x="6611903" y="5546533"/>
            <a:ext cx="1313791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7" name="Google Shape;147;p14"/>
          <p:cNvSpPr txBox="1"/>
          <p:nvPr/>
        </p:nvSpPr>
        <p:spPr>
          <a:xfrm>
            <a:off x="1175378" y="6023530"/>
            <a:ext cx="1882204" cy="5907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rPr>
              <a:t>Have you determined your criteria for making a decision?</a:t>
            </a:r>
            <a:endParaRPr/>
          </a:p>
        </p:txBody>
      </p:sp>
      <p:sp>
        <p:nvSpPr>
          <p:cNvPr id="148" name="Google Shape;148;p14"/>
          <p:cNvSpPr txBox="1"/>
          <p:nvPr/>
        </p:nvSpPr>
        <p:spPr>
          <a:xfrm>
            <a:off x="3332787" y="6023530"/>
            <a:ext cx="1855099" cy="4002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rPr>
              <a:t>Do you plan to compare alternatives?</a:t>
            </a:r>
            <a:endParaRPr/>
          </a:p>
        </p:txBody>
      </p:sp>
      <p:sp>
        <p:nvSpPr>
          <p:cNvPr id="149" name="Google Shape;149;p14"/>
          <p:cNvSpPr txBox="1"/>
          <p:nvPr/>
        </p:nvSpPr>
        <p:spPr>
          <a:xfrm>
            <a:off x="5277209" y="6023530"/>
            <a:ext cx="1654393" cy="4002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rPr>
              <a:t>Proceed with your research plan.</a:t>
            </a:r>
            <a:endParaRPr/>
          </a:p>
        </p:txBody>
      </p:sp>
      <p:sp>
        <p:nvSpPr>
          <p:cNvPr id="150" name="Google Shape;150;p14"/>
          <p:cNvSpPr txBox="1"/>
          <p:nvPr/>
        </p:nvSpPr>
        <p:spPr>
          <a:xfrm>
            <a:off x="7398327" y="6023530"/>
            <a:ext cx="1852536" cy="5907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rPr>
              <a:t>What barriers are preventing you from researching?</a:t>
            </a:r>
            <a:endParaRPr/>
          </a:p>
        </p:txBody>
      </p:sp>
      <p:cxnSp>
        <p:nvCxnSpPr>
          <p:cNvPr id="151" name="Google Shape;151;p14"/>
          <p:cNvCxnSpPr/>
          <p:nvPr/>
        </p:nvCxnSpPr>
        <p:spPr>
          <a:xfrm>
            <a:off x="3818955" y="3894343"/>
            <a:ext cx="664258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2" name="Google Shape;152;p14"/>
          <p:cNvCxnSpPr/>
          <p:nvPr/>
        </p:nvCxnSpPr>
        <p:spPr>
          <a:xfrm>
            <a:off x="6217261" y="3889580"/>
            <a:ext cx="664258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3" name="Google Shape;153;p14"/>
          <p:cNvSpPr/>
          <p:nvPr/>
        </p:nvSpPr>
        <p:spPr>
          <a:xfrm>
            <a:off x="8664481" y="5382366"/>
            <a:ext cx="3470173" cy="3754793"/>
          </a:xfrm>
          <a:custGeom>
            <a:rect b="b" l="l" r="r" t="t"/>
            <a:pathLst>
              <a:path extrusionOk="0" h="4356100" w="4025900">
                <a:moveTo>
                  <a:pt x="3962400" y="2901950"/>
                </a:moveTo>
                <a:cubicBezTo>
                  <a:pt x="3898900" y="3403600"/>
                  <a:pt x="3441700" y="3613150"/>
                  <a:pt x="3441700" y="3613150"/>
                </a:cubicBezTo>
                <a:cubicBezTo>
                  <a:pt x="2984500" y="3822700"/>
                  <a:pt x="2520950" y="4089400"/>
                  <a:pt x="2520950" y="4089400"/>
                </a:cubicBezTo>
                <a:cubicBezTo>
                  <a:pt x="2057400" y="4356100"/>
                  <a:pt x="1492250" y="4191000"/>
                  <a:pt x="1492250" y="4191000"/>
                </a:cubicBezTo>
                <a:cubicBezTo>
                  <a:pt x="927100" y="4025900"/>
                  <a:pt x="501650" y="3543300"/>
                  <a:pt x="501650" y="3543300"/>
                </a:cubicBezTo>
                <a:cubicBezTo>
                  <a:pt x="76200" y="3060700"/>
                  <a:pt x="38100" y="2387600"/>
                  <a:pt x="38100" y="2387600"/>
                </a:cubicBezTo>
                <a:cubicBezTo>
                  <a:pt x="0" y="1714500"/>
                  <a:pt x="609600" y="1409700"/>
                  <a:pt x="609600" y="1409700"/>
                </a:cubicBezTo>
                <a:cubicBezTo>
                  <a:pt x="1219200" y="1104900"/>
                  <a:pt x="1606550" y="552450"/>
                  <a:pt x="1606550" y="552450"/>
                </a:cubicBezTo>
                <a:cubicBezTo>
                  <a:pt x="1993900" y="0"/>
                  <a:pt x="2667000" y="101600"/>
                  <a:pt x="2667000" y="101600"/>
                </a:cubicBezTo>
                <a:cubicBezTo>
                  <a:pt x="3340100" y="203200"/>
                  <a:pt x="3619500" y="800100"/>
                  <a:pt x="3619500" y="800100"/>
                </a:cubicBezTo>
                <a:cubicBezTo>
                  <a:pt x="3898900" y="1397000"/>
                  <a:pt x="3962400" y="1898650"/>
                  <a:pt x="3962400" y="1898650"/>
                </a:cubicBezTo>
                <a:cubicBezTo>
                  <a:pt x="4025900" y="2400300"/>
                  <a:pt x="3962400" y="2901950"/>
                  <a:pt x="3962400" y="2901950"/>
                </a:cubicBezTo>
                <a:close/>
              </a:path>
            </a:pathLst>
          </a:custGeom>
          <a:solidFill>
            <a:srgbClr val="BFAA8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4"/>
          <p:cNvSpPr/>
          <p:nvPr/>
        </p:nvSpPr>
        <p:spPr>
          <a:xfrm>
            <a:off x="-2844235" y="-671661"/>
            <a:ext cx="4826506" cy="4377230"/>
          </a:xfrm>
          <a:custGeom>
            <a:rect b="b" l="l" r="r" t="t"/>
            <a:pathLst>
              <a:path extrusionOk="0" h="4330700" w="4775200">
                <a:moveTo>
                  <a:pt x="4210050" y="2419350"/>
                </a:moveTo>
                <a:cubicBezTo>
                  <a:pt x="3644900" y="2844800"/>
                  <a:pt x="3454400" y="3441700"/>
                  <a:pt x="3454400" y="3441700"/>
                </a:cubicBezTo>
                <a:cubicBezTo>
                  <a:pt x="3263900" y="4038600"/>
                  <a:pt x="2622550" y="4184650"/>
                  <a:pt x="2622550" y="4184650"/>
                </a:cubicBezTo>
                <a:cubicBezTo>
                  <a:pt x="1981200" y="4330700"/>
                  <a:pt x="1447800" y="3975100"/>
                  <a:pt x="1447800" y="3975100"/>
                </a:cubicBezTo>
                <a:cubicBezTo>
                  <a:pt x="914400" y="3619500"/>
                  <a:pt x="457200" y="3149600"/>
                  <a:pt x="457200" y="3149600"/>
                </a:cubicBezTo>
                <a:cubicBezTo>
                  <a:pt x="0" y="2679700"/>
                  <a:pt x="298450" y="2082800"/>
                  <a:pt x="298450" y="2082800"/>
                </a:cubicBezTo>
                <a:cubicBezTo>
                  <a:pt x="596900" y="1485900"/>
                  <a:pt x="914400" y="1111250"/>
                  <a:pt x="914400" y="1111250"/>
                </a:cubicBezTo>
                <a:cubicBezTo>
                  <a:pt x="1231900" y="736600"/>
                  <a:pt x="1663700" y="571500"/>
                  <a:pt x="1663700" y="571500"/>
                </a:cubicBezTo>
                <a:cubicBezTo>
                  <a:pt x="2095500" y="406400"/>
                  <a:pt x="2667000" y="203200"/>
                  <a:pt x="2667000" y="203200"/>
                </a:cubicBezTo>
                <a:cubicBezTo>
                  <a:pt x="3238500" y="0"/>
                  <a:pt x="3829050" y="323850"/>
                  <a:pt x="3829050" y="323850"/>
                </a:cubicBezTo>
                <a:cubicBezTo>
                  <a:pt x="4419600" y="647700"/>
                  <a:pt x="4597400" y="1320800"/>
                  <a:pt x="4597400" y="1320800"/>
                </a:cubicBezTo>
                <a:cubicBezTo>
                  <a:pt x="4775200" y="1993900"/>
                  <a:pt x="4210050" y="2419350"/>
                  <a:pt x="4210050" y="2419350"/>
                </a:cubicBezTo>
                <a:close/>
              </a:path>
            </a:pathLst>
          </a:custGeom>
          <a:solidFill>
            <a:srgbClr val="BFAA8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4"/>
          <p:cNvSpPr/>
          <p:nvPr/>
        </p:nvSpPr>
        <p:spPr>
          <a:xfrm rot="-811468">
            <a:off x="220603" y="414009"/>
            <a:ext cx="1758541" cy="2353279"/>
          </a:xfrm>
          <a:custGeom>
            <a:rect b="b" l="l" r="r" t="t"/>
            <a:pathLst>
              <a:path extrusionOk="0" h="2353279" w="1758541">
                <a:moveTo>
                  <a:pt x="0" y="0"/>
                </a:moveTo>
                <a:lnTo>
                  <a:pt x="1758541" y="0"/>
                </a:lnTo>
                <a:lnTo>
                  <a:pt x="1758541" y="2353279"/>
                </a:lnTo>
                <a:lnTo>
                  <a:pt x="0" y="23532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6" name="Google Shape;156;p14"/>
          <p:cNvSpPr/>
          <p:nvPr/>
        </p:nvSpPr>
        <p:spPr>
          <a:xfrm rot="889731">
            <a:off x="9304224" y="5599836"/>
            <a:ext cx="1894339" cy="1629132"/>
          </a:xfrm>
          <a:custGeom>
            <a:rect b="b" l="l" r="r" t="t"/>
            <a:pathLst>
              <a:path extrusionOk="0" h="1629132" w="1894339">
                <a:moveTo>
                  <a:pt x="0" y="0"/>
                </a:moveTo>
                <a:lnTo>
                  <a:pt x="1894340" y="0"/>
                </a:lnTo>
                <a:lnTo>
                  <a:pt x="1894340" y="1629132"/>
                </a:lnTo>
                <a:lnTo>
                  <a:pt x="0" y="16291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7" name="Google Shape;157;p14"/>
          <p:cNvSpPr txBox="1"/>
          <p:nvPr/>
        </p:nvSpPr>
        <p:spPr>
          <a:xfrm>
            <a:off x="2647596" y="622858"/>
            <a:ext cx="5486130" cy="570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999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CONSUMER DECISION TREE</a:t>
            </a:r>
            <a:endParaRPr/>
          </a:p>
        </p:txBody>
      </p:sp>
      <p:sp>
        <p:nvSpPr>
          <p:cNvPr id="158" name="Google Shape;158;p14"/>
          <p:cNvSpPr txBox="1"/>
          <p:nvPr/>
        </p:nvSpPr>
        <p:spPr>
          <a:xfrm>
            <a:off x="3692652" y="1328563"/>
            <a:ext cx="3155700" cy="7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HAVE YOU </a:t>
            </a:r>
            <a:r>
              <a:rPr b="1" lang="en-US" sz="2300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IDENTIFIED</a:t>
            </a:r>
            <a:r>
              <a:rPr b="1" i="0" lang="en-US" sz="230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 YOUR NEEDS?</a:t>
            </a:r>
            <a:endParaRPr/>
          </a:p>
        </p:txBody>
      </p:sp>
      <p:cxnSp>
        <p:nvCxnSpPr>
          <p:cNvPr id="159" name="Google Shape;159;p14"/>
          <p:cNvCxnSpPr/>
          <p:nvPr/>
        </p:nvCxnSpPr>
        <p:spPr>
          <a:xfrm>
            <a:off x="3253611" y="2635250"/>
            <a:ext cx="2023500" cy="606900"/>
          </a:xfrm>
          <a:prstGeom prst="bentConnector3">
            <a:avLst>
              <a:gd fmla="val 43" name="adj1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0" name="Google Shape;160;p14"/>
          <p:cNvCxnSpPr/>
          <p:nvPr/>
        </p:nvCxnSpPr>
        <p:spPr>
          <a:xfrm>
            <a:off x="5270500" y="3242137"/>
            <a:ext cx="0" cy="383713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7E2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5"/>
          <p:cNvSpPr/>
          <p:nvPr/>
        </p:nvSpPr>
        <p:spPr>
          <a:xfrm>
            <a:off x="8664481" y="5382366"/>
            <a:ext cx="3470173" cy="3754793"/>
          </a:xfrm>
          <a:custGeom>
            <a:rect b="b" l="l" r="r" t="t"/>
            <a:pathLst>
              <a:path extrusionOk="0" h="4356100" w="4025900">
                <a:moveTo>
                  <a:pt x="3962400" y="2901950"/>
                </a:moveTo>
                <a:cubicBezTo>
                  <a:pt x="3898900" y="3403600"/>
                  <a:pt x="3441700" y="3613150"/>
                  <a:pt x="3441700" y="3613150"/>
                </a:cubicBezTo>
                <a:cubicBezTo>
                  <a:pt x="2984500" y="3822700"/>
                  <a:pt x="2520950" y="4089400"/>
                  <a:pt x="2520950" y="4089400"/>
                </a:cubicBezTo>
                <a:cubicBezTo>
                  <a:pt x="2057400" y="4356100"/>
                  <a:pt x="1492250" y="4191000"/>
                  <a:pt x="1492250" y="4191000"/>
                </a:cubicBezTo>
                <a:cubicBezTo>
                  <a:pt x="927100" y="4025900"/>
                  <a:pt x="501650" y="3543300"/>
                  <a:pt x="501650" y="3543300"/>
                </a:cubicBezTo>
                <a:cubicBezTo>
                  <a:pt x="76200" y="3060700"/>
                  <a:pt x="38100" y="2387600"/>
                  <a:pt x="38100" y="2387600"/>
                </a:cubicBezTo>
                <a:cubicBezTo>
                  <a:pt x="0" y="1714500"/>
                  <a:pt x="609600" y="1409700"/>
                  <a:pt x="609600" y="1409700"/>
                </a:cubicBezTo>
                <a:cubicBezTo>
                  <a:pt x="1219200" y="1104900"/>
                  <a:pt x="1606550" y="552450"/>
                  <a:pt x="1606550" y="552450"/>
                </a:cubicBezTo>
                <a:cubicBezTo>
                  <a:pt x="1993900" y="0"/>
                  <a:pt x="2667000" y="101600"/>
                  <a:pt x="2667000" y="101600"/>
                </a:cubicBezTo>
                <a:cubicBezTo>
                  <a:pt x="3340100" y="203200"/>
                  <a:pt x="3619500" y="800100"/>
                  <a:pt x="3619500" y="800100"/>
                </a:cubicBezTo>
                <a:cubicBezTo>
                  <a:pt x="3898900" y="1397000"/>
                  <a:pt x="3962400" y="1898650"/>
                  <a:pt x="3962400" y="1898650"/>
                </a:cubicBezTo>
                <a:cubicBezTo>
                  <a:pt x="4025900" y="2400300"/>
                  <a:pt x="3962400" y="2901950"/>
                  <a:pt x="3962400" y="2901950"/>
                </a:cubicBezTo>
                <a:close/>
              </a:path>
            </a:pathLst>
          </a:custGeom>
          <a:solidFill>
            <a:srgbClr val="BFAA8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5"/>
          <p:cNvSpPr/>
          <p:nvPr/>
        </p:nvSpPr>
        <p:spPr>
          <a:xfrm>
            <a:off x="-2844235" y="-671661"/>
            <a:ext cx="4826506" cy="4377230"/>
          </a:xfrm>
          <a:custGeom>
            <a:rect b="b" l="l" r="r" t="t"/>
            <a:pathLst>
              <a:path extrusionOk="0" h="4330700" w="4775200">
                <a:moveTo>
                  <a:pt x="4210050" y="2419350"/>
                </a:moveTo>
                <a:cubicBezTo>
                  <a:pt x="3644900" y="2844800"/>
                  <a:pt x="3454400" y="3441700"/>
                  <a:pt x="3454400" y="3441700"/>
                </a:cubicBezTo>
                <a:cubicBezTo>
                  <a:pt x="3263900" y="4038600"/>
                  <a:pt x="2622550" y="4184650"/>
                  <a:pt x="2622550" y="4184650"/>
                </a:cubicBezTo>
                <a:cubicBezTo>
                  <a:pt x="1981200" y="4330700"/>
                  <a:pt x="1447800" y="3975100"/>
                  <a:pt x="1447800" y="3975100"/>
                </a:cubicBezTo>
                <a:cubicBezTo>
                  <a:pt x="914400" y="3619500"/>
                  <a:pt x="457200" y="3149600"/>
                  <a:pt x="457200" y="3149600"/>
                </a:cubicBezTo>
                <a:cubicBezTo>
                  <a:pt x="0" y="2679700"/>
                  <a:pt x="298450" y="2082800"/>
                  <a:pt x="298450" y="2082800"/>
                </a:cubicBezTo>
                <a:cubicBezTo>
                  <a:pt x="596900" y="1485900"/>
                  <a:pt x="914400" y="1111250"/>
                  <a:pt x="914400" y="1111250"/>
                </a:cubicBezTo>
                <a:cubicBezTo>
                  <a:pt x="1231900" y="736600"/>
                  <a:pt x="1663700" y="571500"/>
                  <a:pt x="1663700" y="571500"/>
                </a:cubicBezTo>
                <a:cubicBezTo>
                  <a:pt x="2095500" y="406400"/>
                  <a:pt x="2667000" y="203200"/>
                  <a:pt x="2667000" y="203200"/>
                </a:cubicBezTo>
                <a:cubicBezTo>
                  <a:pt x="3238500" y="0"/>
                  <a:pt x="3829050" y="323850"/>
                  <a:pt x="3829050" y="323850"/>
                </a:cubicBezTo>
                <a:cubicBezTo>
                  <a:pt x="4419600" y="647700"/>
                  <a:pt x="4597400" y="1320800"/>
                  <a:pt x="4597400" y="1320800"/>
                </a:cubicBezTo>
                <a:cubicBezTo>
                  <a:pt x="4775200" y="1993900"/>
                  <a:pt x="4210050" y="2419350"/>
                  <a:pt x="4210050" y="2419350"/>
                </a:cubicBezTo>
                <a:close/>
              </a:path>
            </a:pathLst>
          </a:custGeom>
          <a:solidFill>
            <a:srgbClr val="BFAA8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5"/>
          <p:cNvSpPr/>
          <p:nvPr/>
        </p:nvSpPr>
        <p:spPr>
          <a:xfrm rot="-10509436">
            <a:off x="-1560112" y="-1483526"/>
            <a:ext cx="4324205" cy="4324205"/>
          </a:xfrm>
          <a:custGeom>
            <a:rect b="b" l="l" r="r" t="t"/>
            <a:pathLst>
              <a:path extrusionOk="0" h="4324205" w="4324205">
                <a:moveTo>
                  <a:pt x="0" y="0"/>
                </a:moveTo>
                <a:lnTo>
                  <a:pt x="4324205" y="0"/>
                </a:lnTo>
                <a:lnTo>
                  <a:pt x="4324205" y="4324205"/>
                </a:lnTo>
                <a:lnTo>
                  <a:pt x="0" y="43242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8" name="Google Shape;168;p15"/>
          <p:cNvSpPr/>
          <p:nvPr/>
        </p:nvSpPr>
        <p:spPr>
          <a:xfrm rot="-7270048">
            <a:off x="8029625" y="5534106"/>
            <a:ext cx="3668154" cy="3668154"/>
          </a:xfrm>
          <a:custGeom>
            <a:rect b="b" l="l" r="r" t="t"/>
            <a:pathLst>
              <a:path extrusionOk="0" h="3668154" w="3668154">
                <a:moveTo>
                  <a:pt x="0" y="0"/>
                </a:moveTo>
                <a:lnTo>
                  <a:pt x="3668153" y="0"/>
                </a:lnTo>
                <a:lnTo>
                  <a:pt x="3668153" y="3668154"/>
                </a:lnTo>
                <a:lnTo>
                  <a:pt x="0" y="36681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69" name="Google Shape;169;p15"/>
          <p:cNvCxnSpPr/>
          <p:nvPr/>
        </p:nvCxnSpPr>
        <p:spPr>
          <a:xfrm>
            <a:off x="3810481" y="2392119"/>
            <a:ext cx="3071037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0" name="Google Shape;170;p15"/>
          <p:cNvSpPr/>
          <p:nvPr/>
        </p:nvSpPr>
        <p:spPr>
          <a:xfrm>
            <a:off x="6983127" y="2203826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6"/>
                </a:lnTo>
                <a:lnTo>
                  <a:pt x="0" y="376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1" name="Google Shape;171;p15"/>
          <p:cNvSpPr txBox="1"/>
          <p:nvPr/>
        </p:nvSpPr>
        <p:spPr>
          <a:xfrm>
            <a:off x="7081697" y="2301183"/>
            <a:ext cx="572831" cy="20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NO</a:t>
            </a:r>
            <a:endParaRPr/>
          </a:p>
        </p:txBody>
      </p:sp>
      <p:sp>
        <p:nvSpPr>
          <p:cNvPr id="172" name="Google Shape;172;p15"/>
          <p:cNvSpPr/>
          <p:nvPr/>
        </p:nvSpPr>
        <p:spPr>
          <a:xfrm>
            <a:off x="2938901" y="2203826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6"/>
                </a:lnTo>
                <a:lnTo>
                  <a:pt x="0" y="376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3" name="Google Shape;173;p15"/>
          <p:cNvSpPr txBox="1"/>
          <p:nvPr/>
        </p:nvSpPr>
        <p:spPr>
          <a:xfrm>
            <a:off x="3037472" y="2301516"/>
            <a:ext cx="572831" cy="20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YES</a:t>
            </a:r>
            <a:endParaRPr/>
          </a:p>
        </p:txBody>
      </p:sp>
      <p:sp>
        <p:nvSpPr>
          <p:cNvPr id="174" name="Google Shape;174;p15"/>
          <p:cNvSpPr txBox="1"/>
          <p:nvPr/>
        </p:nvSpPr>
        <p:spPr>
          <a:xfrm>
            <a:off x="6584980" y="2740146"/>
            <a:ext cx="1566265" cy="2097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rPr>
              <a:t>Identify your needs.</a:t>
            </a:r>
            <a:endParaRPr/>
          </a:p>
        </p:txBody>
      </p:sp>
      <p:sp>
        <p:nvSpPr>
          <p:cNvPr id="175" name="Google Shape;175;p15"/>
          <p:cNvSpPr txBox="1"/>
          <p:nvPr/>
        </p:nvSpPr>
        <p:spPr>
          <a:xfrm>
            <a:off x="4523040" y="3710812"/>
            <a:ext cx="1654393" cy="5907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rPr>
              <a:t>Have you started researching your options</a:t>
            </a:r>
            <a:endParaRPr/>
          </a:p>
        </p:txBody>
      </p:sp>
      <p:sp>
        <p:nvSpPr>
          <p:cNvPr id="176" name="Google Shape;176;p15"/>
          <p:cNvSpPr/>
          <p:nvPr/>
        </p:nvSpPr>
        <p:spPr>
          <a:xfrm>
            <a:off x="6993390" y="3732720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3" y="0"/>
                </a:lnTo>
                <a:lnTo>
                  <a:pt x="769973" y="376587"/>
                </a:lnTo>
                <a:lnTo>
                  <a:pt x="0" y="3765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7" name="Google Shape;177;p15"/>
          <p:cNvSpPr txBox="1"/>
          <p:nvPr/>
        </p:nvSpPr>
        <p:spPr>
          <a:xfrm>
            <a:off x="7091961" y="3830077"/>
            <a:ext cx="572831" cy="20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NO</a:t>
            </a:r>
            <a:endParaRPr/>
          </a:p>
        </p:txBody>
      </p:sp>
      <p:sp>
        <p:nvSpPr>
          <p:cNvPr id="178" name="Google Shape;178;p15"/>
          <p:cNvSpPr/>
          <p:nvPr/>
        </p:nvSpPr>
        <p:spPr>
          <a:xfrm>
            <a:off x="2938901" y="3710812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7"/>
                </a:lnTo>
                <a:lnTo>
                  <a:pt x="0" y="3765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9" name="Google Shape;179;p15"/>
          <p:cNvSpPr txBox="1"/>
          <p:nvPr/>
        </p:nvSpPr>
        <p:spPr>
          <a:xfrm>
            <a:off x="3037472" y="3808502"/>
            <a:ext cx="572831" cy="20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YES</a:t>
            </a:r>
            <a:endParaRPr/>
          </a:p>
        </p:txBody>
      </p:sp>
      <p:sp>
        <p:nvSpPr>
          <p:cNvPr id="180" name="Google Shape;180;p15"/>
          <p:cNvSpPr txBox="1"/>
          <p:nvPr/>
        </p:nvSpPr>
        <p:spPr>
          <a:xfrm>
            <a:off x="2496691" y="4173124"/>
            <a:ext cx="1654393" cy="5907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rPr>
              <a:t>Have you compared different products/services?</a:t>
            </a:r>
            <a:endParaRPr/>
          </a:p>
        </p:txBody>
      </p:sp>
      <p:sp>
        <p:nvSpPr>
          <p:cNvPr id="181" name="Google Shape;181;p15"/>
          <p:cNvSpPr txBox="1"/>
          <p:nvPr/>
        </p:nvSpPr>
        <p:spPr>
          <a:xfrm>
            <a:off x="6507116" y="4195032"/>
            <a:ext cx="1654393" cy="4002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rPr>
              <a:t>Do you plan to start researching soon?</a:t>
            </a:r>
            <a:endParaRPr/>
          </a:p>
        </p:txBody>
      </p:sp>
      <p:cxnSp>
        <p:nvCxnSpPr>
          <p:cNvPr id="182" name="Google Shape;182;p15"/>
          <p:cNvCxnSpPr/>
          <p:nvPr/>
        </p:nvCxnSpPr>
        <p:spPr>
          <a:xfrm>
            <a:off x="3215198" y="4849630"/>
            <a:ext cx="0" cy="62086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3" name="Google Shape;183;p15"/>
          <p:cNvSpPr/>
          <p:nvPr/>
        </p:nvSpPr>
        <p:spPr>
          <a:xfrm>
            <a:off x="1731494" y="5375752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6"/>
                </a:lnTo>
                <a:lnTo>
                  <a:pt x="0" y="376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4" name="Google Shape;184;p15"/>
          <p:cNvSpPr txBox="1"/>
          <p:nvPr/>
        </p:nvSpPr>
        <p:spPr>
          <a:xfrm>
            <a:off x="1830064" y="5473442"/>
            <a:ext cx="572831" cy="20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YES</a:t>
            </a:r>
            <a:endParaRPr/>
          </a:p>
        </p:txBody>
      </p:sp>
      <p:sp>
        <p:nvSpPr>
          <p:cNvPr id="185" name="Google Shape;185;p15"/>
          <p:cNvSpPr/>
          <p:nvPr/>
        </p:nvSpPr>
        <p:spPr>
          <a:xfrm>
            <a:off x="3975704" y="5384072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6"/>
                </a:lnTo>
                <a:lnTo>
                  <a:pt x="0" y="376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6" name="Google Shape;186;p15"/>
          <p:cNvSpPr txBox="1"/>
          <p:nvPr/>
        </p:nvSpPr>
        <p:spPr>
          <a:xfrm>
            <a:off x="4074275" y="5481429"/>
            <a:ext cx="572831" cy="20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NO</a:t>
            </a:r>
            <a:endParaRPr/>
          </a:p>
        </p:txBody>
      </p:sp>
      <p:cxnSp>
        <p:nvCxnSpPr>
          <p:cNvPr id="187" name="Google Shape;187;p15"/>
          <p:cNvCxnSpPr/>
          <p:nvPr/>
        </p:nvCxnSpPr>
        <p:spPr>
          <a:xfrm>
            <a:off x="2596716" y="5554854"/>
            <a:ext cx="1313791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8" name="Google Shape;188;p15"/>
          <p:cNvCxnSpPr/>
          <p:nvPr/>
        </p:nvCxnSpPr>
        <p:spPr>
          <a:xfrm>
            <a:off x="7254661" y="4849630"/>
            <a:ext cx="0" cy="62086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9" name="Google Shape;189;p15"/>
          <p:cNvSpPr/>
          <p:nvPr/>
        </p:nvSpPr>
        <p:spPr>
          <a:xfrm>
            <a:off x="5746681" y="5367432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6"/>
                </a:lnTo>
                <a:lnTo>
                  <a:pt x="0" y="376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0" name="Google Shape;190;p15"/>
          <p:cNvSpPr txBox="1"/>
          <p:nvPr/>
        </p:nvSpPr>
        <p:spPr>
          <a:xfrm>
            <a:off x="5845252" y="5465122"/>
            <a:ext cx="572831" cy="20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YES</a:t>
            </a:r>
            <a:endParaRPr/>
          </a:p>
        </p:txBody>
      </p:sp>
      <p:sp>
        <p:nvSpPr>
          <p:cNvPr id="191" name="Google Shape;191;p15"/>
          <p:cNvSpPr/>
          <p:nvPr/>
        </p:nvSpPr>
        <p:spPr>
          <a:xfrm>
            <a:off x="7990892" y="5375752"/>
            <a:ext cx="769972" cy="376586"/>
          </a:xfrm>
          <a:custGeom>
            <a:rect b="b" l="l" r="r" t="t"/>
            <a:pathLst>
              <a:path extrusionOk="0" h="376586" w="769972">
                <a:moveTo>
                  <a:pt x="0" y="0"/>
                </a:moveTo>
                <a:lnTo>
                  <a:pt x="769972" y="0"/>
                </a:lnTo>
                <a:lnTo>
                  <a:pt x="769972" y="376586"/>
                </a:lnTo>
                <a:lnTo>
                  <a:pt x="0" y="376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92" name="Google Shape;192;p15"/>
          <p:cNvCxnSpPr/>
          <p:nvPr/>
        </p:nvCxnSpPr>
        <p:spPr>
          <a:xfrm>
            <a:off x="6611903" y="5546533"/>
            <a:ext cx="1313791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3" name="Google Shape;193;p15"/>
          <p:cNvSpPr txBox="1"/>
          <p:nvPr/>
        </p:nvSpPr>
        <p:spPr>
          <a:xfrm>
            <a:off x="1175378" y="6023530"/>
            <a:ext cx="1882204" cy="5907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rPr>
              <a:t>Have you determined your criteria for making a decision?</a:t>
            </a:r>
            <a:endParaRPr/>
          </a:p>
        </p:txBody>
      </p:sp>
      <p:sp>
        <p:nvSpPr>
          <p:cNvPr id="194" name="Google Shape;194;p15"/>
          <p:cNvSpPr txBox="1"/>
          <p:nvPr/>
        </p:nvSpPr>
        <p:spPr>
          <a:xfrm>
            <a:off x="3332787" y="6023530"/>
            <a:ext cx="1855099" cy="4002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rPr>
              <a:t>Do you plan to compare alternatives?</a:t>
            </a:r>
            <a:endParaRPr/>
          </a:p>
        </p:txBody>
      </p:sp>
      <p:sp>
        <p:nvSpPr>
          <p:cNvPr id="195" name="Google Shape;195;p15"/>
          <p:cNvSpPr txBox="1"/>
          <p:nvPr/>
        </p:nvSpPr>
        <p:spPr>
          <a:xfrm>
            <a:off x="5277209" y="6023530"/>
            <a:ext cx="1654393" cy="4002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rPr>
              <a:t>Proceed with your research plan.</a:t>
            </a:r>
            <a:endParaRPr/>
          </a:p>
        </p:txBody>
      </p:sp>
      <p:sp>
        <p:nvSpPr>
          <p:cNvPr id="196" name="Google Shape;196;p15"/>
          <p:cNvSpPr txBox="1"/>
          <p:nvPr/>
        </p:nvSpPr>
        <p:spPr>
          <a:xfrm>
            <a:off x="7398327" y="6023530"/>
            <a:ext cx="1852536" cy="5907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Lato"/>
                <a:ea typeface="Lato"/>
                <a:cs typeface="Lato"/>
                <a:sym typeface="Lato"/>
              </a:rPr>
              <a:t>What barriers are preventing you from researching?</a:t>
            </a:r>
            <a:endParaRPr/>
          </a:p>
        </p:txBody>
      </p:sp>
      <p:cxnSp>
        <p:nvCxnSpPr>
          <p:cNvPr id="197" name="Google Shape;197;p15"/>
          <p:cNvCxnSpPr/>
          <p:nvPr/>
        </p:nvCxnSpPr>
        <p:spPr>
          <a:xfrm>
            <a:off x="3818955" y="3894343"/>
            <a:ext cx="664258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8" name="Google Shape;198;p15"/>
          <p:cNvCxnSpPr/>
          <p:nvPr/>
        </p:nvCxnSpPr>
        <p:spPr>
          <a:xfrm>
            <a:off x="6217261" y="3889580"/>
            <a:ext cx="664258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9" name="Google Shape;199;p15"/>
          <p:cNvSpPr txBox="1"/>
          <p:nvPr/>
        </p:nvSpPr>
        <p:spPr>
          <a:xfrm>
            <a:off x="2647596" y="622858"/>
            <a:ext cx="5486130" cy="570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999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CONSUMER DECISION TREE</a:t>
            </a:r>
            <a:endParaRPr/>
          </a:p>
        </p:txBody>
      </p:sp>
      <p:sp>
        <p:nvSpPr>
          <p:cNvPr id="200" name="Google Shape;200;p15"/>
          <p:cNvSpPr txBox="1"/>
          <p:nvPr/>
        </p:nvSpPr>
        <p:spPr>
          <a:xfrm>
            <a:off x="8116194" y="5468680"/>
            <a:ext cx="572831" cy="20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8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NO</a:t>
            </a:r>
            <a:endParaRPr/>
          </a:p>
        </p:txBody>
      </p:sp>
      <p:cxnSp>
        <p:nvCxnSpPr>
          <p:cNvPr id="201" name="Google Shape;201;p15"/>
          <p:cNvCxnSpPr/>
          <p:nvPr/>
        </p:nvCxnSpPr>
        <p:spPr>
          <a:xfrm>
            <a:off x="3253611" y="2635250"/>
            <a:ext cx="2023500" cy="606900"/>
          </a:xfrm>
          <a:prstGeom prst="bentConnector3">
            <a:avLst>
              <a:gd fmla="val 43" name="adj1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2" name="Google Shape;202;p15"/>
          <p:cNvCxnSpPr/>
          <p:nvPr/>
        </p:nvCxnSpPr>
        <p:spPr>
          <a:xfrm>
            <a:off x="5270500" y="3242137"/>
            <a:ext cx="0" cy="383713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3" name="Google Shape;203;p15"/>
          <p:cNvSpPr txBox="1"/>
          <p:nvPr/>
        </p:nvSpPr>
        <p:spPr>
          <a:xfrm>
            <a:off x="3692652" y="1328563"/>
            <a:ext cx="3155700" cy="7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HAVE YOU </a:t>
            </a:r>
            <a:r>
              <a:rPr b="1" lang="en-US" sz="2300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IDENTIFIED</a:t>
            </a:r>
            <a:r>
              <a:rPr b="1" i="0" lang="en-US" sz="2300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 YOUR NEEDS?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7E2"/>
        </a:solidFill>
      </p:bgPr>
    </p:bg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" name="Google Shape;208;p16"/>
          <p:cNvGrpSpPr/>
          <p:nvPr/>
        </p:nvGrpSpPr>
        <p:grpSpPr>
          <a:xfrm>
            <a:off x="452643" y="2067026"/>
            <a:ext cx="2980314" cy="4911779"/>
            <a:chOff x="0" y="-19050"/>
            <a:chExt cx="1342589" cy="2212686"/>
          </a:xfrm>
        </p:grpSpPr>
        <p:sp>
          <p:nvSpPr>
            <p:cNvPr id="209" name="Google Shape;209;p16"/>
            <p:cNvSpPr/>
            <p:nvPr/>
          </p:nvSpPr>
          <p:spPr>
            <a:xfrm>
              <a:off x="0" y="0"/>
              <a:ext cx="1342589" cy="2193636"/>
            </a:xfrm>
            <a:custGeom>
              <a:rect b="b" l="l" r="r" t="t"/>
              <a:pathLst>
                <a:path extrusionOk="0" h="2193636" w="1342589">
                  <a:moveTo>
                    <a:pt x="36368" y="0"/>
                  </a:moveTo>
                  <a:lnTo>
                    <a:pt x="1306221" y="0"/>
                  </a:lnTo>
                  <a:cubicBezTo>
                    <a:pt x="1315866" y="0"/>
                    <a:pt x="1325117" y="3832"/>
                    <a:pt x="1331937" y="10652"/>
                  </a:cubicBezTo>
                  <a:cubicBezTo>
                    <a:pt x="1338757" y="17472"/>
                    <a:pt x="1342589" y="26722"/>
                    <a:pt x="1342589" y="36368"/>
                  </a:cubicBezTo>
                  <a:lnTo>
                    <a:pt x="1342589" y="2157269"/>
                  </a:lnTo>
                  <a:cubicBezTo>
                    <a:pt x="1342589" y="2166914"/>
                    <a:pt x="1338757" y="2176164"/>
                    <a:pt x="1331937" y="2182984"/>
                  </a:cubicBezTo>
                  <a:cubicBezTo>
                    <a:pt x="1325117" y="2189805"/>
                    <a:pt x="1315866" y="2193636"/>
                    <a:pt x="1306221" y="2193636"/>
                  </a:cubicBezTo>
                  <a:lnTo>
                    <a:pt x="36368" y="2193636"/>
                  </a:lnTo>
                  <a:cubicBezTo>
                    <a:pt x="26722" y="2193636"/>
                    <a:pt x="17472" y="2189805"/>
                    <a:pt x="10652" y="2182984"/>
                  </a:cubicBezTo>
                  <a:cubicBezTo>
                    <a:pt x="3832" y="2176164"/>
                    <a:pt x="0" y="2166914"/>
                    <a:pt x="0" y="2157269"/>
                  </a:cubicBezTo>
                  <a:lnTo>
                    <a:pt x="0" y="36368"/>
                  </a:lnTo>
                  <a:cubicBezTo>
                    <a:pt x="0" y="26722"/>
                    <a:pt x="3832" y="17472"/>
                    <a:pt x="10652" y="10652"/>
                  </a:cubicBezTo>
                  <a:cubicBezTo>
                    <a:pt x="17472" y="3832"/>
                    <a:pt x="26722" y="0"/>
                    <a:pt x="36368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16"/>
            <p:cNvSpPr txBox="1"/>
            <p:nvPr/>
          </p:nvSpPr>
          <p:spPr>
            <a:xfrm>
              <a:off x="0" y="-19050"/>
              <a:ext cx="1342589" cy="22126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1" name="Google Shape;211;p16"/>
          <p:cNvGrpSpPr/>
          <p:nvPr/>
        </p:nvGrpSpPr>
        <p:grpSpPr>
          <a:xfrm>
            <a:off x="3572176" y="2067026"/>
            <a:ext cx="6731014" cy="4911779"/>
            <a:chOff x="0" y="-19050"/>
            <a:chExt cx="3032225" cy="2212686"/>
          </a:xfrm>
        </p:grpSpPr>
        <p:sp>
          <p:nvSpPr>
            <p:cNvPr id="212" name="Google Shape;212;p16"/>
            <p:cNvSpPr/>
            <p:nvPr/>
          </p:nvSpPr>
          <p:spPr>
            <a:xfrm>
              <a:off x="0" y="0"/>
              <a:ext cx="3032225" cy="2193636"/>
            </a:xfrm>
            <a:custGeom>
              <a:rect b="b" l="l" r="r" t="t"/>
              <a:pathLst>
                <a:path extrusionOk="0" h="2193636" w="3032225">
                  <a:moveTo>
                    <a:pt x="16103" y="0"/>
                  </a:moveTo>
                  <a:lnTo>
                    <a:pt x="3016122" y="0"/>
                  </a:lnTo>
                  <a:cubicBezTo>
                    <a:pt x="3020393" y="0"/>
                    <a:pt x="3024489" y="1697"/>
                    <a:pt x="3027509" y="4716"/>
                  </a:cubicBezTo>
                  <a:cubicBezTo>
                    <a:pt x="3030528" y="7736"/>
                    <a:pt x="3032225" y="11832"/>
                    <a:pt x="3032225" y="16103"/>
                  </a:cubicBezTo>
                  <a:lnTo>
                    <a:pt x="3032225" y="2177534"/>
                  </a:lnTo>
                  <a:cubicBezTo>
                    <a:pt x="3032225" y="2181804"/>
                    <a:pt x="3030528" y="2185900"/>
                    <a:pt x="3027509" y="2188920"/>
                  </a:cubicBezTo>
                  <a:cubicBezTo>
                    <a:pt x="3024489" y="2191939"/>
                    <a:pt x="3020393" y="2193636"/>
                    <a:pt x="3016122" y="2193636"/>
                  </a:cubicBezTo>
                  <a:lnTo>
                    <a:pt x="16103" y="2193636"/>
                  </a:lnTo>
                  <a:cubicBezTo>
                    <a:pt x="11832" y="2193636"/>
                    <a:pt x="7736" y="2191939"/>
                    <a:pt x="4716" y="2188920"/>
                  </a:cubicBezTo>
                  <a:cubicBezTo>
                    <a:pt x="1697" y="2185900"/>
                    <a:pt x="0" y="2181804"/>
                    <a:pt x="0" y="2177534"/>
                  </a:cubicBezTo>
                  <a:lnTo>
                    <a:pt x="0" y="16103"/>
                  </a:lnTo>
                  <a:cubicBezTo>
                    <a:pt x="0" y="11832"/>
                    <a:pt x="1697" y="7736"/>
                    <a:pt x="4716" y="4716"/>
                  </a:cubicBezTo>
                  <a:cubicBezTo>
                    <a:pt x="7736" y="1697"/>
                    <a:pt x="11832" y="0"/>
                    <a:pt x="16103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16"/>
            <p:cNvSpPr txBox="1"/>
            <p:nvPr/>
          </p:nvSpPr>
          <p:spPr>
            <a:xfrm>
              <a:off x="0" y="-19050"/>
              <a:ext cx="3032225" cy="22126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4" name="Google Shape;214;p16"/>
          <p:cNvGrpSpPr/>
          <p:nvPr/>
        </p:nvGrpSpPr>
        <p:grpSpPr>
          <a:xfrm>
            <a:off x="665914" y="2231147"/>
            <a:ext cx="2553771" cy="420692"/>
            <a:chOff x="0" y="-19050"/>
            <a:chExt cx="1150437" cy="189516"/>
          </a:xfrm>
        </p:grpSpPr>
        <p:sp>
          <p:nvSpPr>
            <p:cNvPr id="215" name="Google Shape;215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347" y="0"/>
                  </a:moveTo>
                  <a:lnTo>
                    <a:pt x="1117090" y="0"/>
                  </a:lnTo>
                  <a:cubicBezTo>
                    <a:pt x="1125934" y="0"/>
                    <a:pt x="1134416" y="3513"/>
                    <a:pt x="1140670" y="9767"/>
                  </a:cubicBezTo>
                  <a:cubicBezTo>
                    <a:pt x="1146924" y="16021"/>
                    <a:pt x="1150437" y="24503"/>
                    <a:pt x="1150437" y="33347"/>
                  </a:cubicBezTo>
                  <a:lnTo>
                    <a:pt x="1150437" y="137118"/>
                  </a:lnTo>
                  <a:cubicBezTo>
                    <a:pt x="1150437" y="155536"/>
                    <a:pt x="1135507" y="170466"/>
                    <a:pt x="1117090" y="170466"/>
                  </a:cubicBezTo>
                  <a:lnTo>
                    <a:pt x="33347" y="170466"/>
                  </a:lnTo>
                  <a:cubicBezTo>
                    <a:pt x="14930" y="170466"/>
                    <a:pt x="0" y="155536"/>
                    <a:pt x="0" y="137118"/>
                  </a:cubicBezTo>
                  <a:lnTo>
                    <a:pt x="0" y="33347"/>
                  </a:lnTo>
                  <a:cubicBezTo>
                    <a:pt x="0" y="14930"/>
                    <a:pt x="14930" y="0"/>
                    <a:pt x="3334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16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7" name="Google Shape;217;p16"/>
          <p:cNvGrpSpPr/>
          <p:nvPr/>
        </p:nvGrpSpPr>
        <p:grpSpPr>
          <a:xfrm>
            <a:off x="5660797" y="2231147"/>
            <a:ext cx="2553771" cy="420692"/>
            <a:chOff x="0" y="-19050"/>
            <a:chExt cx="1150437" cy="189516"/>
          </a:xfrm>
        </p:grpSpPr>
        <p:sp>
          <p:nvSpPr>
            <p:cNvPr id="218" name="Google Shape;218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347" y="0"/>
                  </a:moveTo>
                  <a:lnTo>
                    <a:pt x="1117090" y="0"/>
                  </a:lnTo>
                  <a:cubicBezTo>
                    <a:pt x="1125934" y="0"/>
                    <a:pt x="1134416" y="3513"/>
                    <a:pt x="1140670" y="9767"/>
                  </a:cubicBezTo>
                  <a:cubicBezTo>
                    <a:pt x="1146924" y="16021"/>
                    <a:pt x="1150437" y="24503"/>
                    <a:pt x="1150437" y="33347"/>
                  </a:cubicBezTo>
                  <a:lnTo>
                    <a:pt x="1150437" y="137118"/>
                  </a:lnTo>
                  <a:cubicBezTo>
                    <a:pt x="1150437" y="155536"/>
                    <a:pt x="1135507" y="170466"/>
                    <a:pt x="1117090" y="170466"/>
                  </a:cubicBezTo>
                  <a:lnTo>
                    <a:pt x="33347" y="170466"/>
                  </a:lnTo>
                  <a:cubicBezTo>
                    <a:pt x="14930" y="170466"/>
                    <a:pt x="0" y="155536"/>
                    <a:pt x="0" y="137118"/>
                  </a:cubicBezTo>
                  <a:lnTo>
                    <a:pt x="0" y="33347"/>
                  </a:lnTo>
                  <a:cubicBezTo>
                    <a:pt x="0" y="14930"/>
                    <a:pt x="14930" y="0"/>
                    <a:pt x="3334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16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0" name="Google Shape;220;p16"/>
          <p:cNvGrpSpPr/>
          <p:nvPr/>
        </p:nvGrpSpPr>
        <p:grpSpPr>
          <a:xfrm>
            <a:off x="665914" y="5030591"/>
            <a:ext cx="2553771" cy="420692"/>
            <a:chOff x="0" y="-19050"/>
            <a:chExt cx="1150437" cy="189516"/>
          </a:xfrm>
        </p:grpSpPr>
        <p:sp>
          <p:nvSpPr>
            <p:cNvPr id="221" name="Google Shape;221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347" y="0"/>
                  </a:moveTo>
                  <a:lnTo>
                    <a:pt x="1117090" y="0"/>
                  </a:lnTo>
                  <a:cubicBezTo>
                    <a:pt x="1125934" y="0"/>
                    <a:pt x="1134416" y="3513"/>
                    <a:pt x="1140670" y="9767"/>
                  </a:cubicBezTo>
                  <a:cubicBezTo>
                    <a:pt x="1146924" y="16021"/>
                    <a:pt x="1150437" y="24503"/>
                    <a:pt x="1150437" y="33347"/>
                  </a:cubicBezTo>
                  <a:lnTo>
                    <a:pt x="1150437" y="137118"/>
                  </a:lnTo>
                  <a:cubicBezTo>
                    <a:pt x="1150437" y="155536"/>
                    <a:pt x="1135507" y="170466"/>
                    <a:pt x="1117090" y="170466"/>
                  </a:cubicBezTo>
                  <a:lnTo>
                    <a:pt x="33347" y="170466"/>
                  </a:lnTo>
                  <a:cubicBezTo>
                    <a:pt x="14930" y="170466"/>
                    <a:pt x="0" y="155536"/>
                    <a:pt x="0" y="137118"/>
                  </a:cubicBezTo>
                  <a:lnTo>
                    <a:pt x="0" y="33347"/>
                  </a:lnTo>
                  <a:cubicBezTo>
                    <a:pt x="0" y="14930"/>
                    <a:pt x="14930" y="0"/>
                    <a:pt x="3334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16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3" name="Google Shape;223;p16"/>
          <p:cNvSpPr txBox="1"/>
          <p:nvPr/>
        </p:nvSpPr>
        <p:spPr>
          <a:xfrm>
            <a:off x="720515" y="2722760"/>
            <a:ext cx="2444570" cy="3684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uses the following free fonts:</a:t>
            </a:r>
            <a:endParaRPr/>
          </a:p>
        </p:txBody>
      </p:sp>
      <p:sp>
        <p:nvSpPr>
          <p:cNvPr id="224" name="Google Shape;224;p16"/>
          <p:cNvSpPr txBox="1"/>
          <p:nvPr/>
        </p:nvSpPr>
        <p:spPr>
          <a:xfrm>
            <a:off x="665914" y="4781350"/>
            <a:ext cx="2553771" cy="1874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You can find these fonts online too.</a:t>
            </a:r>
            <a:endParaRPr/>
          </a:p>
        </p:txBody>
      </p:sp>
      <p:sp>
        <p:nvSpPr>
          <p:cNvPr id="225" name="Google Shape;225;p16"/>
          <p:cNvSpPr txBox="1"/>
          <p:nvPr/>
        </p:nvSpPr>
        <p:spPr>
          <a:xfrm>
            <a:off x="1021826" y="3305737"/>
            <a:ext cx="1842000" cy="12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99" u="none" cap="none" strike="noStrike">
                <a:solidFill>
                  <a:srgbClr val="000000"/>
                </a:solidFill>
                <a:latin typeface="Jaldi"/>
                <a:ea typeface="Jaldi"/>
                <a:cs typeface="Jaldi"/>
                <a:sym typeface="Jaldi"/>
              </a:rPr>
              <a:t>TITLES: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99" u="none" cap="none" strike="noStrike">
                <a:solidFill>
                  <a:srgbClr val="000000"/>
                </a:solidFill>
                <a:latin typeface="Jaldi"/>
                <a:ea typeface="Jaldi"/>
                <a:cs typeface="Jaldi"/>
                <a:sym typeface="Jaldi"/>
              </a:rPr>
              <a:t>JALDI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299" u="none" cap="none" strike="noStrike">
              <a:solidFill>
                <a:srgbClr val="000000"/>
              </a:solidFill>
              <a:latin typeface="Jaldi"/>
              <a:ea typeface="Jaldi"/>
              <a:cs typeface="Jaldi"/>
              <a:sym typeface="Jaldi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99" u="none" cap="none" strike="noStrike">
                <a:solidFill>
                  <a:srgbClr val="000000"/>
                </a:solidFill>
                <a:latin typeface="Jaldi"/>
                <a:ea typeface="Jaldi"/>
                <a:cs typeface="Jaldi"/>
                <a:sym typeface="Jaldi"/>
              </a:rPr>
              <a:t>HEADERS: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99" u="none" cap="none" strike="noStrike">
                <a:solidFill>
                  <a:srgbClr val="000000"/>
                </a:solidFill>
                <a:latin typeface="Jaldi"/>
                <a:ea typeface="Jaldi"/>
                <a:cs typeface="Jaldi"/>
                <a:sym typeface="Jaldi"/>
              </a:rPr>
              <a:t>JALDI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299" u="none" cap="none" strike="noStrike">
              <a:solidFill>
                <a:srgbClr val="000000"/>
              </a:solidFill>
              <a:latin typeface="Jaldi"/>
              <a:ea typeface="Jaldi"/>
              <a:cs typeface="Jaldi"/>
              <a:sym typeface="Jaldi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99" u="none" cap="none" strike="noStrike">
                <a:solidFill>
                  <a:srgbClr val="000000"/>
                </a:solidFill>
                <a:latin typeface="Jaldi"/>
                <a:ea typeface="Jaldi"/>
                <a:cs typeface="Jaldi"/>
                <a:sym typeface="Jaldi"/>
              </a:rPr>
              <a:t>BODY COPY: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99" u="none" cap="none" strike="noStrike">
                <a:solidFill>
                  <a:srgbClr val="000000"/>
                </a:solidFill>
                <a:latin typeface="Jaldi"/>
                <a:ea typeface="Jaldi"/>
                <a:cs typeface="Jaldi"/>
                <a:sym typeface="Jaldi"/>
              </a:rPr>
              <a:t>LATO</a:t>
            </a:r>
            <a:endParaRPr/>
          </a:p>
        </p:txBody>
      </p:sp>
      <p:sp>
        <p:nvSpPr>
          <p:cNvPr id="226" name="Google Shape;226;p16"/>
          <p:cNvSpPr txBox="1"/>
          <p:nvPr/>
        </p:nvSpPr>
        <p:spPr>
          <a:xfrm>
            <a:off x="2488290" y="1445866"/>
            <a:ext cx="5769277" cy="1967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Jaldi"/>
                <a:ea typeface="Jaldi"/>
                <a:cs typeface="Jaldi"/>
                <a:sym typeface="Jaldi"/>
              </a:rPr>
              <a:t>Use these design resources in your Canva Presentation.</a:t>
            </a:r>
            <a:endParaRPr/>
          </a:p>
        </p:txBody>
      </p:sp>
      <p:sp>
        <p:nvSpPr>
          <p:cNvPr id="227" name="Google Shape;227;p16"/>
          <p:cNvSpPr txBox="1"/>
          <p:nvPr/>
        </p:nvSpPr>
        <p:spPr>
          <a:xfrm>
            <a:off x="6843983" y="7172633"/>
            <a:ext cx="3459207" cy="1026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1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1" u="none" cap="none" strike="noStrike">
                <a:solidFill>
                  <a:srgbClr val="ED7843"/>
                </a:solidFill>
                <a:latin typeface="Jaldi"/>
                <a:ea typeface="Jaldi"/>
                <a:cs typeface="Jaldi"/>
                <a:sym typeface="Jaldi"/>
              </a:rPr>
              <a:t>DON'T FORGET TO DELETE THIS PAGE BEFORE PRESENTING. </a:t>
            </a:r>
            <a:endParaRPr/>
          </a:p>
        </p:txBody>
      </p:sp>
      <p:sp>
        <p:nvSpPr>
          <p:cNvPr id="228" name="Google Shape;228;p16"/>
          <p:cNvSpPr txBox="1"/>
          <p:nvPr/>
        </p:nvSpPr>
        <p:spPr>
          <a:xfrm>
            <a:off x="3224925" y="706433"/>
            <a:ext cx="4296008" cy="570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999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RESOURCE PAGE</a:t>
            </a:r>
            <a:endParaRPr/>
          </a:p>
        </p:txBody>
      </p:sp>
      <p:sp>
        <p:nvSpPr>
          <p:cNvPr id="229" name="Google Shape;229;p16"/>
          <p:cNvSpPr txBox="1"/>
          <p:nvPr/>
        </p:nvSpPr>
        <p:spPr>
          <a:xfrm>
            <a:off x="1021826" y="2343593"/>
            <a:ext cx="1841947" cy="2285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61" u="none" cap="none" strike="noStrike">
                <a:solidFill>
                  <a:srgbClr val="0F1A38"/>
                </a:solidFill>
                <a:latin typeface="Jaldi"/>
                <a:ea typeface="Jaldi"/>
                <a:cs typeface="Jaldi"/>
                <a:sym typeface="Jaldi"/>
              </a:rPr>
              <a:t>Fonts</a:t>
            </a:r>
            <a:endParaRPr/>
          </a:p>
        </p:txBody>
      </p:sp>
      <p:sp>
        <p:nvSpPr>
          <p:cNvPr id="230" name="Google Shape;230;p16"/>
          <p:cNvSpPr txBox="1"/>
          <p:nvPr/>
        </p:nvSpPr>
        <p:spPr>
          <a:xfrm>
            <a:off x="6016709" y="2347268"/>
            <a:ext cx="1841947" cy="2248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61" u="none" cap="none" strike="noStrike">
                <a:solidFill>
                  <a:srgbClr val="0F1A38"/>
                </a:solidFill>
                <a:latin typeface="Jaldi"/>
                <a:ea typeface="Jaldi"/>
                <a:cs typeface="Jaldi"/>
                <a:sym typeface="Jaldi"/>
              </a:rPr>
              <a:t>Design Elements</a:t>
            </a:r>
            <a:endParaRPr/>
          </a:p>
        </p:txBody>
      </p:sp>
      <p:sp>
        <p:nvSpPr>
          <p:cNvPr id="231" name="Google Shape;231;p16"/>
          <p:cNvSpPr txBox="1"/>
          <p:nvPr/>
        </p:nvSpPr>
        <p:spPr>
          <a:xfrm>
            <a:off x="1021826" y="5124762"/>
            <a:ext cx="1841947" cy="2285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61" u="none" cap="none" strike="noStrike">
                <a:solidFill>
                  <a:srgbClr val="0F1A38"/>
                </a:solidFill>
                <a:latin typeface="Jaldi"/>
                <a:ea typeface="Jaldi"/>
                <a:cs typeface="Jaldi"/>
                <a:sym typeface="Jaldi"/>
              </a:rPr>
              <a:t>Colors</a:t>
            </a:r>
            <a:endParaRPr/>
          </a:p>
        </p:txBody>
      </p:sp>
      <p:grpSp>
        <p:nvGrpSpPr>
          <p:cNvPr id="232" name="Google Shape;232;p16"/>
          <p:cNvGrpSpPr/>
          <p:nvPr/>
        </p:nvGrpSpPr>
        <p:grpSpPr>
          <a:xfrm>
            <a:off x="1085360" y="5635806"/>
            <a:ext cx="440942" cy="456444"/>
            <a:chOff x="0" y="-28575"/>
            <a:chExt cx="812800" cy="841375"/>
          </a:xfrm>
        </p:grpSpPr>
        <p:sp>
          <p:nvSpPr>
            <p:cNvPr id="233" name="Google Shape;233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32241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16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5" name="Google Shape;235;p16"/>
          <p:cNvSpPr txBox="1"/>
          <p:nvPr/>
        </p:nvSpPr>
        <p:spPr>
          <a:xfrm>
            <a:off x="948796" y="6151060"/>
            <a:ext cx="714071" cy="11887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#322414</a:t>
            </a:r>
            <a:endParaRPr/>
          </a:p>
        </p:txBody>
      </p:sp>
      <p:grpSp>
        <p:nvGrpSpPr>
          <p:cNvPr id="236" name="Google Shape;236;p16"/>
          <p:cNvGrpSpPr/>
          <p:nvPr/>
        </p:nvGrpSpPr>
        <p:grpSpPr>
          <a:xfrm>
            <a:off x="1722329" y="5635806"/>
            <a:ext cx="440942" cy="456444"/>
            <a:chOff x="0" y="-28575"/>
            <a:chExt cx="812800" cy="841375"/>
          </a:xfrm>
        </p:grpSpPr>
        <p:sp>
          <p:nvSpPr>
            <p:cNvPr id="237" name="Google Shape;237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BFAA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16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9" name="Google Shape;239;p16"/>
          <p:cNvSpPr txBox="1"/>
          <p:nvPr/>
        </p:nvSpPr>
        <p:spPr>
          <a:xfrm>
            <a:off x="1585765" y="6151060"/>
            <a:ext cx="714071" cy="11887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#BF118A</a:t>
            </a:r>
            <a:endParaRPr/>
          </a:p>
        </p:txBody>
      </p:sp>
      <p:grpSp>
        <p:nvGrpSpPr>
          <p:cNvPr id="240" name="Google Shape;240;p16"/>
          <p:cNvGrpSpPr/>
          <p:nvPr/>
        </p:nvGrpSpPr>
        <p:grpSpPr>
          <a:xfrm>
            <a:off x="2359297" y="5635806"/>
            <a:ext cx="440942" cy="456444"/>
            <a:chOff x="0" y="-28575"/>
            <a:chExt cx="812800" cy="841375"/>
          </a:xfrm>
        </p:grpSpPr>
        <p:sp>
          <p:nvSpPr>
            <p:cNvPr id="241" name="Google Shape;241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F7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16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3" name="Google Shape;243;p16"/>
          <p:cNvSpPr txBox="1"/>
          <p:nvPr/>
        </p:nvSpPr>
        <p:spPr>
          <a:xfrm>
            <a:off x="2222733" y="6151060"/>
            <a:ext cx="714071" cy="11887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#FFF7E2</a:t>
            </a:r>
            <a:endParaRPr/>
          </a:p>
        </p:txBody>
      </p:sp>
      <p:sp>
        <p:nvSpPr>
          <p:cNvPr id="244" name="Google Shape;244;p16"/>
          <p:cNvSpPr/>
          <p:nvPr/>
        </p:nvSpPr>
        <p:spPr>
          <a:xfrm>
            <a:off x="6170852" y="2823289"/>
            <a:ext cx="1537190" cy="2057067"/>
          </a:xfrm>
          <a:custGeom>
            <a:rect b="b" l="l" r="r" t="t"/>
            <a:pathLst>
              <a:path extrusionOk="0" h="2057067" w="1537190">
                <a:moveTo>
                  <a:pt x="0" y="0"/>
                </a:moveTo>
                <a:lnTo>
                  <a:pt x="1537190" y="0"/>
                </a:lnTo>
                <a:lnTo>
                  <a:pt x="1537190" y="2057067"/>
                </a:lnTo>
                <a:lnTo>
                  <a:pt x="0" y="205706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5" name="Google Shape;245;p16"/>
          <p:cNvSpPr/>
          <p:nvPr/>
        </p:nvSpPr>
        <p:spPr>
          <a:xfrm>
            <a:off x="7980745" y="3026691"/>
            <a:ext cx="2044680" cy="1758425"/>
          </a:xfrm>
          <a:custGeom>
            <a:rect b="b" l="l" r="r" t="t"/>
            <a:pathLst>
              <a:path extrusionOk="0" h="1758425" w="2044680">
                <a:moveTo>
                  <a:pt x="0" y="0"/>
                </a:moveTo>
                <a:lnTo>
                  <a:pt x="2044680" y="0"/>
                </a:lnTo>
                <a:lnTo>
                  <a:pt x="2044680" y="1758424"/>
                </a:lnTo>
                <a:lnTo>
                  <a:pt x="0" y="17584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6" name="Google Shape;246;p16"/>
          <p:cNvSpPr/>
          <p:nvPr/>
        </p:nvSpPr>
        <p:spPr>
          <a:xfrm>
            <a:off x="3849939" y="3050434"/>
            <a:ext cx="1961904" cy="1829921"/>
          </a:xfrm>
          <a:custGeom>
            <a:rect b="b" l="l" r="r" t="t"/>
            <a:pathLst>
              <a:path extrusionOk="0" h="1829921" w="1961904">
                <a:moveTo>
                  <a:pt x="0" y="0"/>
                </a:moveTo>
                <a:lnTo>
                  <a:pt x="1961904" y="0"/>
                </a:lnTo>
                <a:lnTo>
                  <a:pt x="1961904" y="1829922"/>
                </a:lnTo>
                <a:lnTo>
                  <a:pt x="0" y="18299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7" name="Google Shape;247;p16"/>
          <p:cNvSpPr/>
          <p:nvPr/>
        </p:nvSpPr>
        <p:spPr>
          <a:xfrm rot="-4565018">
            <a:off x="8192234" y="5027698"/>
            <a:ext cx="1729312" cy="1871148"/>
          </a:xfrm>
          <a:custGeom>
            <a:rect b="b" l="l" r="r" t="t"/>
            <a:pathLst>
              <a:path extrusionOk="0" h="4356100" w="4025900">
                <a:moveTo>
                  <a:pt x="3962400" y="2901950"/>
                </a:moveTo>
                <a:cubicBezTo>
                  <a:pt x="3898900" y="3403600"/>
                  <a:pt x="3441700" y="3613150"/>
                  <a:pt x="3441700" y="3613150"/>
                </a:cubicBezTo>
                <a:cubicBezTo>
                  <a:pt x="2984500" y="3822700"/>
                  <a:pt x="2520950" y="4089400"/>
                  <a:pt x="2520950" y="4089400"/>
                </a:cubicBezTo>
                <a:cubicBezTo>
                  <a:pt x="2057400" y="4356100"/>
                  <a:pt x="1492250" y="4191000"/>
                  <a:pt x="1492250" y="4191000"/>
                </a:cubicBezTo>
                <a:cubicBezTo>
                  <a:pt x="927100" y="4025900"/>
                  <a:pt x="501650" y="3543300"/>
                  <a:pt x="501650" y="3543300"/>
                </a:cubicBezTo>
                <a:cubicBezTo>
                  <a:pt x="76200" y="3060700"/>
                  <a:pt x="38100" y="2387600"/>
                  <a:pt x="38100" y="2387600"/>
                </a:cubicBezTo>
                <a:cubicBezTo>
                  <a:pt x="0" y="1714500"/>
                  <a:pt x="609600" y="1409700"/>
                  <a:pt x="609600" y="1409700"/>
                </a:cubicBezTo>
                <a:cubicBezTo>
                  <a:pt x="1219200" y="1104900"/>
                  <a:pt x="1606550" y="552450"/>
                  <a:pt x="1606550" y="552450"/>
                </a:cubicBezTo>
                <a:cubicBezTo>
                  <a:pt x="1993900" y="0"/>
                  <a:pt x="2667000" y="101600"/>
                  <a:pt x="2667000" y="101600"/>
                </a:cubicBezTo>
                <a:cubicBezTo>
                  <a:pt x="3340100" y="203200"/>
                  <a:pt x="3619500" y="800100"/>
                  <a:pt x="3619500" y="800100"/>
                </a:cubicBezTo>
                <a:cubicBezTo>
                  <a:pt x="3898900" y="1397000"/>
                  <a:pt x="3962400" y="1898650"/>
                  <a:pt x="3962400" y="1898650"/>
                </a:cubicBezTo>
                <a:cubicBezTo>
                  <a:pt x="4025900" y="2400300"/>
                  <a:pt x="3962400" y="2901950"/>
                  <a:pt x="3962400" y="2901950"/>
                </a:cubicBezTo>
                <a:close/>
              </a:path>
            </a:pathLst>
          </a:custGeom>
          <a:solidFill>
            <a:srgbClr val="BFAA8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6"/>
          <p:cNvSpPr/>
          <p:nvPr/>
        </p:nvSpPr>
        <p:spPr>
          <a:xfrm rot="-5400000">
            <a:off x="6157009" y="5000357"/>
            <a:ext cx="2068740" cy="1876171"/>
          </a:xfrm>
          <a:custGeom>
            <a:rect b="b" l="l" r="r" t="t"/>
            <a:pathLst>
              <a:path extrusionOk="0" h="4330700" w="4775200">
                <a:moveTo>
                  <a:pt x="4210050" y="2419350"/>
                </a:moveTo>
                <a:cubicBezTo>
                  <a:pt x="3644900" y="2844800"/>
                  <a:pt x="3454400" y="3441700"/>
                  <a:pt x="3454400" y="3441700"/>
                </a:cubicBezTo>
                <a:cubicBezTo>
                  <a:pt x="3263900" y="4038600"/>
                  <a:pt x="2622550" y="4184650"/>
                  <a:pt x="2622550" y="4184650"/>
                </a:cubicBezTo>
                <a:cubicBezTo>
                  <a:pt x="1981200" y="4330700"/>
                  <a:pt x="1447800" y="3975100"/>
                  <a:pt x="1447800" y="3975100"/>
                </a:cubicBezTo>
                <a:cubicBezTo>
                  <a:pt x="914400" y="3619500"/>
                  <a:pt x="457200" y="3149600"/>
                  <a:pt x="457200" y="3149600"/>
                </a:cubicBezTo>
                <a:cubicBezTo>
                  <a:pt x="0" y="2679700"/>
                  <a:pt x="298450" y="2082800"/>
                  <a:pt x="298450" y="2082800"/>
                </a:cubicBezTo>
                <a:cubicBezTo>
                  <a:pt x="596900" y="1485900"/>
                  <a:pt x="914400" y="1111250"/>
                  <a:pt x="914400" y="1111250"/>
                </a:cubicBezTo>
                <a:cubicBezTo>
                  <a:pt x="1231900" y="736600"/>
                  <a:pt x="1663700" y="571500"/>
                  <a:pt x="1663700" y="571500"/>
                </a:cubicBezTo>
                <a:cubicBezTo>
                  <a:pt x="2095500" y="406400"/>
                  <a:pt x="2667000" y="203200"/>
                  <a:pt x="2667000" y="203200"/>
                </a:cubicBezTo>
                <a:cubicBezTo>
                  <a:pt x="3238500" y="0"/>
                  <a:pt x="3829050" y="323850"/>
                  <a:pt x="3829050" y="323850"/>
                </a:cubicBezTo>
                <a:cubicBezTo>
                  <a:pt x="4419600" y="647700"/>
                  <a:pt x="4597400" y="1320800"/>
                  <a:pt x="4597400" y="1320800"/>
                </a:cubicBezTo>
                <a:cubicBezTo>
                  <a:pt x="4775200" y="1993900"/>
                  <a:pt x="4210050" y="2419350"/>
                  <a:pt x="4210050" y="2419350"/>
                </a:cubicBezTo>
                <a:close/>
              </a:path>
            </a:pathLst>
          </a:custGeom>
          <a:solidFill>
            <a:srgbClr val="BFAA8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6"/>
          <p:cNvSpPr/>
          <p:nvPr/>
        </p:nvSpPr>
        <p:spPr>
          <a:xfrm rot="-10509436">
            <a:off x="5729483" y="4851453"/>
            <a:ext cx="2229000" cy="2229000"/>
          </a:xfrm>
          <a:custGeom>
            <a:rect b="b" l="l" r="r" t="t"/>
            <a:pathLst>
              <a:path extrusionOk="0" h="2229000" w="2229000">
                <a:moveTo>
                  <a:pt x="0" y="0"/>
                </a:moveTo>
                <a:lnTo>
                  <a:pt x="2228999" y="0"/>
                </a:lnTo>
                <a:lnTo>
                  <a:pt x="2228999" y="2229000"/>
                </a:lnTo>
                <a:lnTo>
                  <a:pt x="0" y="2229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0" name="Google Shape;250;p16"/>
          <p:cNvSpPr/>
          <p:nvPr/>
        </p:nvSpPr>
        <p:spPr>
          <a:xfrm rot="-7270048">
            <a:off x="8317276" y="4754717"/>
            <a:ext cx="2192980" cy="2192980"/>
          </a:xfrm>
          <a:custGeom>
            <a:rect b="b" l="l" r="r" t="t"/>
            <a:pathLst>
              <a:path extrusionOk="0" h="2192980" w="2192980">
                <a:moveTo>
                  <a:pt x="0" y="0"/>
                </a:moveTo>
                <a:lnTo>
                  <a:pt x="2192980" y="0"/>
                </a:lnTo>
                <a:lnTo>
                  <a:pt x="2192980" y="2192980"/>
                </a:lnTo>
                <a:lnTo>
                  <a:pt x="0" y="21929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1" name="Google Shape;251;p16"/>
          <p:cNvSpPr/>
          <p:nvPr/>
        </p:nvSpPr>
        <p:spPr>
          <a:xfrm>
            <a:off x="3727791" y="5363563"/>
            <a:ext cx="1994084" cy="975288"/>
          </a:xfrm>
          <a:custGeom>
            <a:rect b="b" l="l" r="r" t="t"/>
            <a:pathLst>
              <a:path extrusionOk="0" h="975288" w="1994084">
                <a:moveTo>
                  <a:pt x="0" y="0"/>
                </a:moveTo>
                <a:lnTo>
                  <a:pt x="1994084" y="0"/>
                </a:lnTo>
                <a:lnTo>
                  <a:pt x="1994084" y="975288"/>
                </a:lnTo>
                <a:lnTo>
                  <a:pt x="0" y="9752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7E2"/>
        </a:solidFill>
      </p:bgPr>
    </p:bg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7"/>
          <p:cNvSpPr/>
          <p:nvPr/>
        </p:nvSpPr>
        <p:spPr>
          <a:xfrm rot="-7270048">
            <a:off x="7681669" y="5018827"/>
            <a:ext cx="3914432" cy="3914432"/>
          </a:xfrm>
          <a:custGeom>
            <a:rect b="b" l="l" r="r" t="t"/>
            <a:pathLst>
              <a:path extrusionOk="0" h="3914432" w="3914432">
                <a:moveTo>
                  <a:pt x="0" y="0"/>
                </a:moveTo>
                <a:lnTo>
                  <a:pt x="3914432" y="0"/>
                </a:lnTo>
                <a:lnTo>
                  <a:pt x="3914432" y="3914431"/>
                </a:lnTo>
                <a:lnTo>
                  <a:pt x="0" y="39144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7" name="Google Shape;257;p17"/>
          <p:cNvSpPr/>
          <p:nvPr/>
        </p:nvSpPr>
        <p:spPr>
          <a:xfrm rot="-10509436">
            <a:off x="-1756953" y="-1881823"/>
            <a:ext cx="5683292" cy="5683292"/>
          </a:xfrm>
          <a:custGeom>
            <a:rect b="b" l="l" r="r" t="t"/>
            <a:pathLst>
              <a:path extrusionOk="0" h="5683292" w="5683292">
                <a:moveTo>
                  <a:pt x="0" y="0"/>
                </a:moveTo>
                <a:lnTo>
                  <a:pt x="5683293" y="0"/>
                </a:lnTo>
                <a:lnTo>
                  <a:pt x="5683293" y="5683293"/>
                </a:lnTo>
                <a:lnTo>
                  <a:pt x="0" y="56832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58" name="Google Shape;258;p17"/>
          <p:cNvGrpSpPr/>
          <p:nvPr/>
        </p:nvGrpSpPr>
        <p:grpSpPr>
          <a:xfrm>
            <a:off x="756000" y="716853"/>
            <a:ext cx="9145417" cy="6087147"/>
            <a:chOff x="0" y="-19050"/>
            <a:chExt cx="4119879" cy="2742172"/>
          </a:xfrm>
        </p:grpSpPr>
        <p:sp>
          <p:nvSpPr>
            <p:cNvPr id="259" name="Google Shape;259;p17"/>
            <p:cNvSpPr/>
            <p:nvPr/>
          </p:nvSpPr>
          <p:spPr>
            <a:xfrm>
              <a:off x="0" y="0"/>
              <a:ext cx="4119879" cy="2723122"/>
            </a:xfrm>
            <a:custGeom>
              <a:rect b="b" l="l" r="r" t="t"/>
              <a:pathLst>
                <a:path extrusionOk="0" h="2723122" w="4119879">
                  <a:moveTo>
                    <a:pt x="11851" y="0"/>
                  </a:moveTo>
                  <a:lnTo>
                    <a:pt x="4108028" y="0"/>
                  </a:lnTo>
                  <a:cubicBezTo>
                    <a:pt x="4111171" y="0"/>
                    <a:pt x="4114185" y="1249"/>
                    <a:pt x="4116408" y="3471"/>
                  </a:cubicBezTo>
                  <a:cubicBezTo>
                    <a:pt x="4118630" y="5694"/>
                    <a:pt x="4119879" y="8708"/>
                    <a:pt x="4119879" y="11851"/>
                  </a:cubicBezTo>
                  <a:lnTo>
                    <a:pt x="4119879" y="2711271"/>
                  </a:lnTo>
                  <a:cubicBezTo>
                    <a:pt x="4119879" y="2714414"/>
                    <a:pt x="4118630" y="2717428"/>
                    <a:pt x="4116408" y="2719651"/>
                  </a:cubicBezTo>
                  <a:cubicBezTo>
                    <a:pt x="4114185" y="2721874"/>
                    <a:pt x="4111171" y="2723122"/>
                    <a:pt x="4108028" y="2723122"/>
                  </a:cubicBezTo>
                  <a:lnTo>
                    <a:pt x="11851" y="2723122"/>
                  </a:lnTo>
                  <a:cubicBezTo>
                    <a:pt x="8708" y="2723122"/>
                    <a:pt x="5694" y="2721874"/>
                    <a:pt x="3471" y="2719651"/>
                  </a:cubicBezTo>
                  <a:cubicBezTo>
                    <a:pt x="1249" y="2717428"/>
                    <a:pt x="0" y="2714414"/>
                    <a:pt x="0" y="2711271"/>
                  </a:cubicBezTo>
                  <a:lnTo>
                    <a:pt x="0" y="11851"/>
                  </a:lnTo>
                  <a:cubicBezTo>
                    <a:pt x="0" y="8708"/>
                    <a:pt x="1249" y="5694"/>
                    <a:pt x="3471" y="3471"/>
                  </a:cubicBezTo>
                  <a:cubicBezTo>
                    <a:pt x="5694" y="1249"/>
                    <a:pt x="8708" y="0"/>
                    <a:pt x="11851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17"/>
            <p:cNvSpPr txBox="1"/>
            <p:nvPr/>
          </p:nvSpPr>
          <p:spPr>
            <a:xfrm>
              <a:off x="0" y="-19050"/>
              <a:ext cx="4119879" cy="27421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80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1" name="Google Shape;261;p17"/>
          <p:cNvSpPr txBox="1"/>
          <p:nvPr/>
        </p:nvSpPr>
        <p:spPr>
          <a:xfrm>
            <a:off x="1974629" y="2446649"/>
            <a:ext cx="6742742" cy="1967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Jaldi"/>
                <a:ea typeface="Jaldi"/>
                <a:cs typeface="Jaldi"/>
                <a:sym typeface="Jaldi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262" name="Google Shape;262;p17"/>
          <p:cNvSpPr txBox="1"/>
          <p:nvPr/>
        </p:nvSpPr>
        <p:spPr>
          <a:xfrm>
            <a:off x="4156090" y="6185700"/>
            <a:ext cx="2379821" cy="2716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Jaldi"/>
                <a:ea typeface="Jaldi"/>
                <a:cs typeface="Jaldi"/>
                <a:sym typeface="Jaldi"/>
              </a:rPr>
              <a:t>HAPPY DESIGNING!</a:t>
            </a:r>
            <a:endParaRPr/>
          </a:p>
        </p:txBody>
      </p:sp>
      <p:sp>
        <p:nvSpPr>
          <p:cNvPr id="263" name="Google Shape;263;p17"/>
          <p:cNvSpPr txBox="1"/>
          <p:nvPr/>
        </p:nvSpPr>
        <p:spPr>
          <a:xfrm>
            <a:off x="3935705" y="3834496"/>
            <a:ext cx="3082377" cy="1967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Jaldi"/>
                <a:ea typeface="Jaldi"/>
                <a:cs typeface="Jaldi"/>
                <a:sym typeface="Jaldi"/>
              </a:rPr>
              <a:t>for the presentation template</a:t>
            </a:r>
            <a:endParaRPr/>
          </a:p>
        </p:txBody>
      </p:sp>
      <p:sp>
        <p:nvSpPr>
          <p:cNvPr id="264" name="Google Shape;264;p17"/>
          <p:cNvSpPr txBox="1"/>
          <p:nvPr/>
        </p:nvSpPr>
        <p:spPr>
          <a:xfrm>
            <a:off x="3935705" y="5278597"/>
            <a:ext cx="3015532" cy="1967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Jaldi"/>
                <a:ea typeface="Jaldi"/>
                <a:cs typeface="Jaldi"/>
                <a:sym typeface="Jaldi"/>
              </a:rPr>
              <a:t>for the photos</a:t>
            </a:r>
            <a:endParaRPr/>
          </a:p>
        </p:txBody>
      </p:sp>
      <p:sp>
        <p:nvSpPr>
          <p:cNvPr id="265" name="Google Shape;265;p17"/>
          <p:cNvSpPr txBox="1"/>
          <p:nvPr/>
        </p:nvSpPr>
        <p:spPr>
          <a:xfrm>
            <a:off x="3197996" y="1621900"/>
            <a:ext cx="4296008" cy="5690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999" u="none" cap="none" strike="noStrike">
                <a:solidFill>
                  <a:srgbClr val="322414"/>
                </a:solidFill>
                <a:latin typeface="Jaldi"/>
                <a:ea typeface="Jaldi"/>
                <a:cs typeface="Jaldi"/>
                <a:sym typeface="Jaldi"/>
              </a:rPr>
              <a:t>CREDITS</a:t>
            </a:r>
            <a:endParaRPr/>
          </a:p>
        </p:txBody>
      </p:sp>
      <p:sp>
        <p:nvSpPr>
          <p:cNvPr id="266" name="Google Shape;266;p17"/>
          <p:cNvSpPr txBox="1"/>
          <p:nvPr/>
        </p:nvSpPr>
        <p:spPr>
          <a:xfrm>
            <a:off x="3572201" y="4727213"/>
            <a:ext cx="3547598" cy="3676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55" u="none" cap="none" strike="noStrike">
                <a:solidFill>
                  <a:srgbClr val="000000"/>
                </a:solidFill>
                <a:latin typeface="Jaldi"/>
                <a:ea typeface="Jaldi"/>
                <a:cs typeface="Jaldi"/>
                <a:sym typeface="Jaldi"/>
              </a:rPr>
              <a:t>Pexels, Pixabay</a:t>
            </a:r>
            <a:endParaRPr/>
          </a:p>
        </p:txBody>
      </p:sp>
      <p:sp>
        <p:nvSpPr>
          <p:cNvPr id="267" name="Google Shape;267;p17"/>
          <p:cNvSpPr/>
          <p:nvPr/>
        </p:nvSpPr>
        <p:spPr>
          <a:xfrm>
            <a:off x="3935705" y="3037114"/>
            <a:ext cx="2820590" cy="705147"/>
          </a:xfrm>
          <a:custGeom>
            <a:rect b="b" l="l" r="r" t="t"/>
            <a:pathLst>
              <a:path extrusionOk="0" h="705147" w="2820590">
                <a:moveTo>
                  <a:pt x="0" y="0"/>
                </a:moveTo>
                <a:lnTo>
                  <a:pt x="2820590" y="0"/>
                </a:lnTo>
                <a:lnTo>
                  <a:pt x="2820590" y="705147"/>
                </a:lnTo>
                <a:lnTo>
                  <a:pt x="0" y="7051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esthetic Consumer Decision Tree Infographics">
  <a:themeElements>
    <a:clrScheme name="Office">
      <a:dk1>
        <a:srgbClr val="322414"/>
      </a:dk1>
      <a:lt1>
        <a:srgbClr val="FFF7E2"/>
      </a:lt1>
      <a:dk2>
        <a:srgbClr val="BFAA8A"/>
      </a:dk2>
      <a:lt2>
        <a:srgbClr val="F0F0F0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