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7556500" cx="10693400"/>
  <p:notesSz cx="6858000" cy="9144000"/>
  <p:embeddedFontLst>
    <p:embeddedFont>
      <p:font typeface="Poppins"/>
      <p:bold r:id="rId11"/>
      <p:boldItalic r:id="rId12"/>
    </p:embeddedFont>
    <p:embeddedFont>
      <p:font typeface="Londrina Solid Black"/>
      <p:bold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oppins-bold.fntdata"/><Relationship Id="rId10" Type="http://schemas.openxmlformats.org/officeDocument/2006/relationships/slide" Target="slides/slide5.xml"/><Relationship Id="rId13" Type="http://schemas.openxmlformats.org/officeDocument/2006/relationships/font" Target="fonts/LondrinaSolidBlack-bold.fntdata"/><Relationship Id="rId12" Type="http://schemas.openxmlformats.org/officeDocument/2006/relationships/font" Target="fonts/Poppins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Google Shape;282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8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0" name="Google Shape;41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1" name="Google Shape;451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1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1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3" name="Google Shape;63;p1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4" name="Google Shape;64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2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2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0" name="Google Shape;70;p12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4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4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7" name="Google Shape;17;p3"/>
          <p:cNvSpPr/>
          <p:nvPr/>
        </p:nvSpPr>
        <p:spPr>
          <a:xfrm>
            <a:off x="-493634" y="3024105"/>
            <a:ext cx="4239000" cy="4535895"/>
          </a:xfrm>
          <a:custGeom>
            <a:rect b="b" l="l" r="r" t="t"/>
            <a:pathLst>
              <a:path extrusionOk="0" h="4535895" w="4239000">
                <a:moveTo>
                  <a:pt x="0" y="0"/>
                </a:moveTo>
                <a:lnTo>
                  <a:pt x="4239000" y="0"/>
                </a:lnTo>
                <a:lnTo>
                  <a:pt x="4239000" y="4535895"/>
                </a:lnTo>
                <a:lnTo>
                  <a:pt x="0" y="453589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" name="Google Shape;18;p3"/>
          <p:cNvSpPr txBox="1"/>
          <p:nvPr/>
        </p:nvSpPr>
        <p:spPr>
          <a:xfrm>
            <a:off x="209949" y="484892"/>
            <a:ext cx="3106200" cy="24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500">
                <a:latin typeface="Londrina Solid Black"/>
                <a:ea typeface="Londrina Solid Black"/>
                <a:cs typeface="Londrina Solid Black"/>
                <a:sym typeface="Londrina Solid Black"/>
              </a:rPr>
              <a:t>CLICK</a:t>
            </a:r>
            <a:endParaRPr sz="4500">
              <a:latin typeface="Londrina Solid Black"/>
              <a:ea typeface="Londrina Solid Black"/>
              <a:cs typeface="Londrina Solid Black"/>
              <a:sym typeface="Londrina Solid Black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500">
                <a:latin typeface="Londrina Solid Black"/>
                <a:ea typeface="Londrina Solid Black"/>
                <a:cs typeface="Londrina Solid Black"/>
                <a:sym typeface="Londrina Solid Black"/>
              </a:rPr>
              <a:t>TO EDIT</a:t>
            </a:r>
            <a:endParaRPr sz="4500">
              <a:latin typeface="Londrina Solid Black"/>
              <a:ea typeface="Londrina Solid Black"/>
              <a:cs typeface="Londrina Solid Black"/>
              <a:sym typeface="Londrina Solid Black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500">
                <a:latin typeface="Londrina Solid Black"/>
                <a:ea typeface="Londrina Solid Black"/>
                <a:cs typeface="Londrina Solid Black"/>
                <a:sym typeface="Londrina Solid Black"/>
              </a:rPr>
              <a:t>THEME</a:t>
            </a:r>
            <a:endParaRPr sz="4500">
              <a:latin typeface="Londrina Solid Black"/>
              <a:ea typeface="Londrina Solid Black"/>
              <a:cs typeface="Londrina Solid Black"/>
              <a:sym typeface="Londrina Solid Black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500">
                <a:latin typeface="Londrina Solid Black"/>
                <a:ea typeface="Londrina Solid Black"/>
                <a:cs typeface="Londrina Solid Black"/>
                <a:sym typeface="Londrina Solid Black"/>
              </a:rPr>
              <a:t>STYLE</a:t>
            </a:r>
            <a:endParaRPr sz="4500">
              <a:latin typeface="Londrina Solid Black"/>
              <a:ea typeface="Londrina Solid Black"/>
              <a:cs typeface="Londrina Solid Black"/>
              <a:sym typeface="Londrina Solid Black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1" name="Google Shape;21;p4"/>
          <p:cNvSpPr txBox="1"/>
          <p:nvPr/>
        </p:nvSpPr>
        <p:spPr>
          <a:xfrm>
            <a:off x="209949" y="484892"/>
            <a:ext cx="3106200" cy="24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500">
                <a:latin typeface="Londrina Solid Black"/>
                <a:ea typeface="Londrina Solid Black"/>
                <a:cs typeface="Londrina Solid Black"/>
                <a:sym typeface="Londrina Solid Black"/>
              </a:rPr>
              <a:t>CLICK</a:t>
            </a:r>
            <a:endParaRPr sz="4500">
              <a:latin typeface="Londrina Solid Black"/>
              <a:ea typeface="Londrina Solid Black"/>
              <a:cs typeface="Londrina Solid Black"/>
              <a:sym typeface="Londrina Solid Black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500">
                <a:latin typeface="Londrina Solid Black"/>
                <a:ea typeface="Londrina Solid Black"/>
                <a:cs typeface="Londrina Solid Black"/>
                <a:sym typeface="Londrina Solid Black"/>
              </a:rPr>
              <a:t>TO EDIT</a:t>
            </a:r>
            <a:endParaRPr sz="4500">
              <a:latin typeface="Londrina Solid Black"/>
              <a:ea typeface="Londrina Solid Black"/>
              <a:cs typeface="Londrina Solid Black"/>
              <a:sym typeface="Londrina Solid Black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500">
                <a:latin typeface="Londrina Solid Black"/>
                <a:ea typeface="Londrina Solid Black"/>
                <a:cs typeface="Londrina Solid Black"/>
                <a:sym typeface="Londrina Solid Black"/>
              </a:rPr>
              <a:t>THEME</a:t>
            </a:r>
            <a:endParaRPr sz="4500">
              <a:latin typeface="Londrina Solid Black"/>
              <a:ea typeface="Londrina Solid Black"/>
              <a:cs typeface="Londrina Solid Black"/>
              <a:sym typeface="Londrina Solid Black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500">
                <a:latin typeface="Londrina Solid Black"/>
                <a:ea typeface="Londrina Solid Black"/>
                <a:cs typeface="Londrina Solid Black"/>
                <a:sym typeface="Londrina Solid Black"/>
              </a:rPr>
              <a:t>STYLE</a:t>
            </a:r>
            <a:endParaRPr sz="4500">
              <a:latin typeface="Londrina Solid Black"/>
              <a:ea typeface="Londrina Solid Black"/>
              <a:cs typeface="Londrina Solid Black"/>
              <a:sym typeface="Londrina Solid Black"/>
            </a:endParaRPr>
          </a:p>
        </p:txBody>
      </p:sp>
      <p:sp>
        <p:nvSpPr>
          <p:cNvPr id="22" name="Google Shape;22;p4"/>
          <p:cNvSpPr/>
          <p:nvPr/>
        </p:nvSpPr>
        <p:spPr>
          <a:xfrm>
            <a:off x="261245" y="3081997"/>
            <a:ext cx="3131096" cy="4977176"/>
          </a:xfrm>
          <a:custGeom>
            <a:rect b="b" l="l" r="r" t="t"/>
            <a:pathLst>
              <a:path extrusionOk="0" h="4977176" w="3131096">
                <a:moveTo>
                  <a:pt x="0" y="0"/>
                </a:moveTo>
                <a:lnTo>
                  <a:pt x="3131096" y="0"/>
                </a:lnTo>
                <a:lnTo>
                  <a:pt x="3131096" y="4977176"/>
                </a:lnTo>
                <a:lnTo>
                  <a:pt x="0" y="49771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2">
  <p:cSld name="TITLE_2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5" name="Google Shape;25;p5"/>
          <p:cNvSpPr txBox="1"/>
          <p:nvPr/>
        </p:nvSpPr>
        <p:spPr>
          <a:xfrm>
            <a:off x="209949" y="484892"/>
            <a:ext cx="3106200" cy="24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500">
                <a:latin typeface="Londrina Solid Black"/>
                <a:ea typeface="Londrina Solid Black"/>
                <a:cs typeface="Londrina Solid Black"/>
                <a:sym typeface="Londrina Solid Black"/>
              </a:rPr>
              <a:t>CLICK</a:t>
            </a:r>
            <a:endParaRPr sz="4500">
              <a:latin typeface="Londrina Solid Black"/>
              <a:ea typeface="Londrina Solid Black"/>
              <a:cs typeface="Londrina Solid Black"/>
              <a:sym typeface="Londrina Solid Black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500">
                <a:latin typeface="Londrina Solid Black"/>
                <a:ea typeface="Londrina Solid Black"/>
                <a:cs typeface="Londrina Solid Black"/>
                <a:sym typeface="Londrina Solid Black"/>
              </a:rPr>
              <a:t>TO EDIT</a:t>
            </a:r>
            <a:endParaRPr sz="4500">
              <a:latin typeface="Londrina Solid Black"/>
              <a:ea typeface="Londrina Solid Black"/>
              <a:cs typeface="Londrina Solid Black"/>
              <a:sym typeface="Londrina Solid Black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500">
                <a:latin typeface="Londrina Solid Black"/>
                <a:ea typeface="Londrina Solid Black"/>
                <a:cs typeface="Londrina Solid Black"/>
                <a:sym typeface="Londrina Solid Black"/>
              </a:rPr>
              <a:t>THEME</a:t>
            </a:r>
            <a:endParaRPr sz="4500">
              <a:latin typeface="Londrina Solid Black"/>
              <a:ea typeface="Londrina Solid Black"/>
              <a:cs typeface="Londrina Solid Black"/>
              <a:sym typeface="Londrina Solid Black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500">
                <a:latin typeface="Londrina Solid Black"/>
                <a:ea typeface="Londrina Solid Black"/>
                <a:cs typeface="Londrina Solid Black"/>
                <a:sym typeface="Londrina Solid Black"/>
              </a:rPr>
              <a:t>STYLE</a:t>
            </a:r>
            <a:endParaRPr sz="4500">
              <a:latin typeface="Londrina Solid Black"/>
              <a:ea typeface="Londrina Solid Black"/>
              <a:cs typeface="Londrina Solid Black"/>
              <a:sym typeface="Londrina Solid Black"/>
            </a:endParaRPr>
          </a:p>
        </p:txBody>
      </p:sp>
      <p:sp>
        <p:nvSpPr>
          <p:cNvPr id="26" name="Google Shape;26;p5"/>
          <p:cNvSpPr/>
          <p:nvPr/>
        </p:nvSpPr>
        <p:spPr>
          <a:xfrm flipH="1">
            <a:off x="43607" y="2991363"/>
            <a:ext cx="3348734" cy="5004901"/>
          </a:xfrm>
          <a:custGeom>
            <a:rect b="b" l="l" r="r" t="t"/>
            <a:pathLst>
              <a:path extrusionOk="0" h="5004901" w="3348734">
                <a:moveTo>
                  <a:pt x="3348734" y="0"/>
                </a:moveTo>
                <a:lnTo>
                  <a:pt x="0" y="0"/>
                </a:lnTo>
                <a:lnTo>
                  <a:pt x="0" y="5004900"/>
                </a:lnTo>
                <a:lnTo>
                  <a:pt x="3348734" y="5004900"/>
                </a:lnTo>
                <a:lnTo>
                  <a:pt x="3348734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6" name="Google Shape;3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8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2" name="Google Shape;42;p8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3" name="Google Shape;43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9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0" name="Google Shape;50;p9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1" name="Google Shape;51;p9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2" name="Google Shape;52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FFD"/>
        </a:soli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5"/>
          <p:cNvSpPr/>
          <p:nvPr/>
        </p:nvSpPr>
        <p:spPr>
          <a:xfrm>
            <a:off x="-493634" y="3024105"/>
            <a:ext cx="4239000" cy="4535895"/>
          </a:xfrm>
          <a:custGeom>
            <a:rect b="b" l="l" r="r" t="t"/>
            <a:pathLst>
              <a:path extrusionOk="0" h="4535895" w="4239000">
                <a:moveTo>
                  <a:pt x="0" y="0"/>
                </a:moveTo>
                <a:lnTo>
                  <a:pt x="4239000" y="0"/>
                </a:lnTo>
                <a:lnTo>
                  <a:pt x="4239000" y="4535895"/>
                </a:lnTo>
                <a:lnTo>
                  <a:pt x="0" y="453589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cxnSp>
        <p:nvCxnSpPr>
          <p:cNvPr id="91" name="Google Shape;91;p15"/>
          <p:cNvCxnSpPr/>
          <p:nvPr/>
        </p:nvCxnSpPr>
        <p:spPr>
          <a:xfrm>
            <a:off x="7097153" y="3343878"/>
            <a:ext cx="0" cy="3802648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92" name="Google Shape;92;p15"/>
          <p:cNvGrpSpPr/>
          <p:nvPr/>
        </p:nvGrpSpPr>
        <p:grpSpPr>
          <a:xfrm>
            <a:off x="6162168" y="3741490"/>
            <a:ext cx="1832153" cy="771864"/>
            <a:chOff x="0" y="-28575"/>
            <a:chExt cx="702639" cy="296014"/>
          </a:xfrm>
        </p:grpSpPr>
        <p:sp>
          <p:nvSpPr>
            <p:cNvPr id="93" name="Google Shape;93;p15"/>
            <p:cNvSpPr/>
            <p:nvPr/>
          </p:nvSpPr>
          <p:spPr>
            <a:xfrm>
              <a:off x="0" y="0"/>
              <a:ext cx="702639" cy="267439"/>
            </a:xfrm>
            <a:custGeom>
              <a:rect b="b" l="l" r="r" t="t"/>
              <a:pathLst>
                <a:path extrusionOk="0" h="267439" w="702639">
                  <a:moveTo>
                    <a:pt x="0" y="0"/>
                  </a:moveTo>
                  <a:lnTo>
                    <a:pt x="702639" y="0"/>
                  </a:lnTo>
                  <a:lnTo>
                    <a:pt x="702639" y="267439"/>
                  </a:lnTo>
                  <a:lnTo>
                    <a:pt x="0" y="267439"/>
                  </a:lnTo>
                  <a:close/>
                </a:path>
              </a:pathLst>
            </a:custGeom>
            <a:solidFill>
              <a:srgbClr val="35BB86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94" name="Google Shape;94;p15"/>
            <p:cNvSpPr txBox="1"/>
            <p:nvPr/>
          </p:nvSpPr>
          <p:spPr>
            <a:xfrm>
              <a:off x="0" y="-28575"/>
              <a:ext cx="702639" cy="2960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5" name="Google Shape;95;p15"/>
          <p:cNvGrpSpPr/>
          <p:nvPr/>
        </p:nvGrpSpPr>
        <p:grpSpPr>
          <a:xfrm>
            <a:off x="6171622" y="4620077"/>
            <a:ext cx="1832153" cy="771864"/>
            <a:chOff x="0" y="-28575"/>
            <a:chExt cx="702639" cy="296014"/>
          </a:xfrm>
        </p:grpSpPr>
        <p:sp>
          <p:nvSpPr>
            <p:cNvPr id="96" name="Google Shape;96;p15"/>
            <p:cNvSpPr/>
            <p:nvPr/>
          </p:nvSpPr>
          <p:spPr>
            <a:xfrm>
              <a:off x="0" y="0"/>
              <a:ext cx="702639" cy="267439"/>
            </a:xfrm>
            <a:custGeom>
              <a:rect b="b" l="l" r="r" t="t"/>
              <a:pathLst>
                <a:path extrusionOk="0" h="267439" w="702639">
                  <a:moveTo>
                    <a:pt x="0" y="0"/>
                  </a:moveTo>
                  <a:lnTo>
                    <a:pt x="702639" y="0"/>
                  </a:lnTo>
                  <a:lnTo>
                    <a:pt x="702639" y="267439"/>
                  </a:lnTo>
                  <a:lnTo>
                    <a:pt x="0" y="267439"/>
                  </a:lnTo>
                  <a:close/>
                </a:path>
              </a:pathLst>
            </a:custGeom>
            <a:solidFill>
              <a:srgbClr val="35BB86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97" name="Google Shape;97;p15"/>
            <p:cNvSpPr txBox="1"/>
            <p:nvPr/>
          </p:nvSpPr>
          <p:spPr>
            <a:xfrm>
              <a:off x="0" y="-28575"/>
              <a:ext cx="702639" cy="2960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8" name="Google Shape;98;p15"/>
          <p:cNvGrpSpPr/>
          <p:nvPr/>
        </p:nvGrpSpPr>
        <p:grpSpPr>
          <a:xfrm>
            <a:off x="6171622" y="5496075"/>
            <a:ext cx="1832153" cy="771864"/>
            <a:chOff x="0" y="-28575"/>
            <a:chExt cx="702639" cy="296014"/>
          </a:xfrm>
        </p:grpSpPr>
        <p:sp>
          <p:nvSpPr>
            <p:cNvPr id="99" name="Google Shape;99;p15"/>
            <p:cNvSpPr/>
            <p:nvPr/>
          </p:nvSpPr>
          <p:spPr>
            <a:xfrm>
              <a:off x="0" y="0"/>
              <a:ext cx="702639" cy="267439"/>
            </a:xfrm>
            <a:custGeom>
              <a:rect b="b" l="l" r="r" t="t"/>
              <a:pathLst>
                <a:path extrusionOk="0" h="267439" w="702639">
                  <a:moveTo>
                    <a:pt x="0" y="0"/>
                  </a:moveTo>
                  <a:lnTo>
                    <a:pt x="702639" y="0"/>
                  </a:lnTo>
                  <a:lnTo>
                    <a:pt x="702639" y="267439"/>
                  </a:lnTo>
                  <a:lnTo>
                    <a:pt x="0" y="267439"/>
                  </a:lnTo>
                  <a:close/>
                </a:path>
              </a:pathLst>
            </a:custGeom>
            <a:solidFill>
              <a:srgbClr val="35BB86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00" name="Google Shape;100;p15"/>
            <p:cNvSpPr txBox="1"/>
            <p:nvPr/>
          </p:nvSpPr>
          <p:spPr>
            <a:xfrm>
              <a:off x="0" y="-28575"/>
              <a:ext cx="702639" cy="2960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1" name="Google Shape;101;p15"/>
          <p:cNvGrpSpPr/>
          <p:nvPr/>
        </p:nvGrpSpPr>
        <p:grpSpPr>
          <a:xfrm>
            <a:off x="6181077" y="6374662"/>
            <a:ext cx="1832153" cy="771864"/>
            <a:chOff x="0" y="-28575"/>
            <a:chExt cx="702639" cy="296014"/>
          </a:xfrm>
        </p:grpSpPr>
        <p:sp>
          <p:nvSpPr>
            <p:cNvPr id="102" name="Google Shape;102;p15"/>
            <p:cNvSpPr/>
            <p:nvPr/>
          </p:nvSpPr>
          <p:spPr>
            <a:xfrm>
              <a:off x="0" y="0"/>
              <a:ext cx="702639" cy="267439"/>
            </a:xfrm>
            <a:custGeom>
              <a:rect b="b" l="l" r="r" t="t"/>
              <a:pathLst>
                <a:path extrusionOk="0" h="267439" w="702639">
                  <a:moveTo>
                    <a:pt x="0" y="0"/>
                  </a:moveTo>
                  <a:lnTo>
                    <a:pt x="702639" y="0"/>
                  </a:lnTo>
                  <a:lnTo>
                    <a:pt x="702639" y="267439"/>
                  </a:lnTo>
                  <a:lnTo>
                    <a:pt x="0" y="267439"/>
                  </a:lnTo>
                  <a:close/>
                </a:path>
              </a:pathLst>
            </a:custGeom>
            <a:solidFill>
              <a:srgbClr val="35BB86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03" name="Google Shape;103;p15"/>
            <p:cNvSpPr txBox="1"/>
            <p:nvPr/>
          </p:nvSpPr>
          <p:spPr>
            <a:xfrm>
              <a:off x="0" y="-28575"/>
              <a:ext cx="702639" cy="2960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04" name="Google Shape;104;p15"/>
          <p:cNvCxnSpPr/>
          <p:nvPr/>
        </p:nvCxnSpPr>
        <p:spPr>
          <a:xfrm flipH="1">
            <a:off x="4746568" y="756000"/>
            <a:ext cx="19050" cy="6390447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5" name="Google Shape;105;p15"/>
          <p:cNvCxnSpPr/>
          <p:nvPr/>
        </p:nvCxnSpPr>
        <p:spPr>
          <a:xfrm>
            <a:off x="9409780" y="910328"/>
            <a:ext cx="37959" cy="6236039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06" name="Google Shape;106;p15"/>
          <p:cNvGrpSpPr/>
          <p:nvPr/>
        </p:nvGrpSpPr>
        <p:grpSpPr>
          <a:xfrm>
            <a:off x="8474794" y="3741490"/>
            <a:ext cx="1832153" cy="771864"/>
            <a:chOff x="0" y="-28575"/>
            <a:chExt cx="702639" cy="296014"/>
          </a:xfrm>
        </p:grpSpPr>
        <p:sp>
          <p:nvSpPr>
            <p:cNvPr id="107" name="Google Shape;107;p15"/>
            <p:cNvSpPr/>
            <p:nvPr/>
          </p:nvSpPr>
          <p:spPr>
            <a:xfrm>
              <a:off x="0" y="0"/>
              <a:ext cx="702639" cy="267439"/>
            </a:xfrm>
            <a:custGeom>
              <a:rect b="b" l="l" r="r" t="t"/>
              <a:pathLst>
                <a:path extrusionOk="0" h="267439" w="702639">
                  <a:moveTo>
                    <a:pt x="0" y="0"/>
                  </a:moveTo>
                  <a:lnTo>
                    <a:pt x="702639" y="0"/>
                  </a:lnTo>
                  <a:lnTo>
                    <a:pt x="702639" y="267439"/>
                  </a:lnTo>
                  <a:lnTo>
                    <a:pt x="0" y="267439"/>
                  </a:lnTo>
                  <a:close/>
                </a:path>
              </a:pathLst>
            </a:custGeom>
            <a:solidFill>
              <a:srgbClr val="E84545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08" name="Google Shape;108;p15"/>
            <p:cNvSpPr txBox="1"/>
            <p:nvPr/>
          </p:nvSpPr>
          <p:spPr>
            <a:xfrm>
              <a:off x="0" y="-28575"/>
              <a:ext cx="702639" cy="2960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9" name="Google Shape;109;p15"/>
          <p:cNvGrpSpPr/>
          <p:nvPr/>
        </p:nvGrpSpPr>
        <p:grpSpPr>
          <a:xfrm>
            <a:off x="8484249" y="4620077"/>
            <a:ext cx="1832153" cy="771864"/>
            <a:chOff x="0" y="-28575"/>
            <a:chExt cx="702639" cy="296014"/>
          </a:xfrm>
        </p:grpSpPr>
        <p:sp>
          <p:nvSpPr>
            <p:cNvPr id="110" name="Google Shape;110;p15"/>
            <p:cNvSpPr/>
            <p:nvPr/>
          </p:nvSpPr>
          <p:spPr>
            <a:xfrm>
              <a:off x="0" y="0"/>
              <a:ext cx="702639" cy="267439"/>
            </a:xfrm>
            <a:custGeom>
              <a:rect b="b" l="l" r="r" t="t"/>
              <a:pathLst>
                <a:path extrusionOk="0" h="267439" w="702639">
                  <a:moveTo>
                    <a:pt x="0" y="0"/>
                  </a:moveTo>
                  <a:lnTo>
                    <a:pt x="702639" y="0"/>
                  </a:lnTo>
                  <a:lnTo>
                    <a:pt x="702639" y="267439"/>
                  </a:lnTo>
                  <a:lnTo>
                    <a:pt x="0" y="267439"/>
                  </a:lnTo>
                  <a:close/>
                </a:path>
              </a:pathLst>
            </a:custGeom>
            <a:solidFill>
              <a:srgbClr val="E84545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11" name="Google Shape;111;p15"/>
            <p:cNvSpPr txBox="1"/>
            <p:nvPr/>
          </p:nvSpPr>
          <p:spPr>
            <a:xfrm>
              <a:off x="0" y="-28575"/>
              <a:ext cx="702639" cy="2960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2" name="Google Shape;112;p15"/>
          <p:cNvGrpSpPr/>
          <p:nvPr/>
        </p:nvGrpSpPr>
        <p:grpSpPr>
          <a:xfrm>
            <a:off x="8484249" y="5496075"/>
            <a:ext cx="1832153" cy="771864"/>
            <a:chOff x="0" y="-28575"/>
            <a:chExt cx="702639" cy="296014"/>
          </a:xfrm>
        </p:grpSpPr>
        <p:sp>
          <p:nvSpPr>
            <p:cNvPr id="113" name="Google Shape;113;p15"/>
            <p:cNvSpPr/>
            <p:nvPr/>
          </p:nvSpPr>
          <p:spPr>
            <a:xfrm>
              <a:off x="0" y="0"/>
              <a:ext cx="702639" cy="267439"/>
            </a:xfrm>
            <a:custGeom>
              <a:rect b="b" l="l" r="r" t="t"/>
              <a:pathLst>
                <a:path extrusionOk="0" h="267439" w="702639">
                  <a:moveTo>
                    <a:pt x="0" y="0"/>
                  </a:moveTo>
                  <a:lnTo>
                    <a:pt x="702639" y="0"/>
                  </a:lnTo>
                  <a:lnTo>
                    <a:pt x="702639" y="267439"/>
                  </a:lnTo>
                  <a:lnTo>
                    <a:pt x="0" y="267439"/>
                  </a:lnTo>
                  <a:close/>
                </a:path>
              </a:pathLst>
            </a:custGeom>
            <a:solidFill>
              <a:srgbClr val="E84545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14" name="Google Shape;114;p15"/>
            <p:cNvSpPr txBox="1"/>
            <p:nvPr/>
          </p:nvSpPr>
          <p:spPr>
            <a:xfrm>
              <a:off x="0" y="-28575"/>
              <a:ext cx="702639" cy="2960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5" name="Google Shape;115;p15"/>
          <p:cNvGrpSpPr/>
          <p:nvPr/>
        </p:nvGrpSpPr>
        <p:grpSpPr>
          <a:xfrm>
            <a:off x="8493704" y="6374662"/>
            <a:ext cx="1832153" cy="771864"/>
            <a:chOff x="0" y="-28575"/>
            <a:chExt cx="702639" cy="296014"/>
          </a:xfrm>
        </p:grpSpPr>
        <p:sp>
          <p:nvSpPr>
            <p:cNvPr id="116" name="Google Shape;116;p15"/>
            <p:cNvSpPr/>
            <p:nvPr/>
          </p:nvSpPr>
          <p:spPr>
            <a:xfrm>
              <a:off x="0" y="0"/>
              <a:ext cx="702639" cy="267439"/>
            </a:xfrm>
            <a:custGeom>
              <a:rect b="b" l="l" r="r" t="t"/>
              <a:pathLst>
                <a:path extrusionOk="0" h="267439" w="702639">
                  <a:moveTo>
                    <a:pt x="0" y="0"/>
                  </a:moveTo>
                  <a:lnTo>
                    <a:pt x="702639" y="0"/>
                  </a:lnTo>
                  <a:lnTo>
                    <a:pt x="702639" y="267439"/>
                  </a:lnTo>
                  <a:lnTo>
                    <a:pt x="0" y="267439"/>
                  </a:lnTo>
                  <a:close/>
                </a:path>
              </a:pathLst>
            </a:custGeom>
            <a:solidFill>
              <a:srgbClr val="E84545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17" name="Google Shape;117;p15"/>
            <p:cNvSpPr txBox="1"/>
            <p:nvPr/>
          </p:nvSpPr>
          <p:spPr>
            <a:xfrm>
              <a:off x="0" y="-28575"/>
              <a:ext cx="702639" cy="2960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8" name="Google Shape;118;p15"/>
          <p:cNvGrpSpPr/>
          <p:nvPr/>
        </p:nvGrpSpPr>
        <p:grpSpPr>
          <a:xfrm>
            <a:off x="3849541" y="3741490"/>
            <a:ext cx="1832153" cy="771864"/>
            <a:chOff x="0" y="-28575"/>
            <a:chExt cx="702639" cy="296014"/>
          </a:xfrm>
        </p:grpSpPr>
        <p:sp>
          <p:nvSpPr>
            <p:cNvPr id="119" name="Google Shape;119;p15"/>
            <p:cNvSpPr/>
            <p:nvPr/>
          </p:nvSpPr>
          <p:spPr>
            <a:xfrm>
              <a:off x="0" y="0"/>
              <a:ext cx="702639" cy="267439"/>
            </a:xfrm>
            <a:custGeom>
              <a:rect b="b" l="l" r="r" t="t"/>
              <a:pathLst>
                <a:path extrusionOk="0" h="267439" w="702639">
                  <a:moveTo>
                    <a:pt x="0" y="0"/>
                  </a:moveTo>
                  <a:lnTo>
                    <a:pt x="702639" y="0"/>
                  </a:lnTo>
                  <a:lnTo>
                    <a:pt x="702639" y="267439"/>
                  </a:lnTo>
                  <a:lnTo>
                    <a:pt x="0" y="267439"/>
                  </a:lnTo>
                  <a:close/>
                </a:path>
              </a:pathLst>
            </a:custGeom>
            <a:solidFill>
              <a:srgbClr val="F9CD30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20" name="Google Shape;120;p15"/>
            <p:cNvSpPr txBox="1"/>
            <p:nvPr/>
          </p:nvSpPr>
          <p:spPr>
            <a:xfrm>
              <a:off x="0" y="-28575"/>
              <a:ext cx="702639" cy="2960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1" name="Google Shape;121;p15"/>
          <p:cNvGrpSpPr/>
          <p:nvPr/>
        </p:nvGrpSpPr>
        <p:grpSpPr>
          <a:xfrm>
            <a:off x="3858995" y="4620077"/>
            <a:ext cx="1832153" cy="771864"/>
            <a:chOff x="0" y="-28575"/>
            <a:chExt cx="702639" cy="296014"/>
          </a:xfrm>
        </p:grpSpPr>
        <p:sp>
          <p:nvSpPr>
            <p:cNvPr id="122" name="Google Shape;122;p15"/>
            <p:cNvSpPr/>
            <p:nvPr/>
          </p:nvSpPr>
          <p:spPr>
            <a:xfrm>
              <a:off x="0" y="0"/>
              <a:ext cx="702639" cy="267439"/>
            </a:xfrm>
            <a:custGeom>
              <a:rect b="b" l="l" r="r" t="t"/>
              <a:pathLst>
                <a:path extrusionOk="0" h="267439" w="702639">
                  <a:moveTo>
                    <a:pt x="0" y="0"/>
                  </a:moveTo>
                  <a:lnTo>
                    <a:pt x="702639" y="0"/>
                  </a:lnTo>
                  <a:lnTo>
                    <a:pt x="702639" y="267439"/>
                  </a:lnTo>
                  <a:lnTo>
                    <a:pt x="0" y="267439"/>
                  </a:lnTo>
                  <a:close/>
                </a:path>
              </a:pathLst>
            </a:custGeom>
            <a:solidFill>
              <a:srgbClr val="F9CD30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23" name="Google Shape;123;p15"/>
            <p:cNvSpPr txBox="1"/>
            <p:nvPr/>
          </p:nvSpPr>
          <p:spPr>
            <a:xfrm>
              <a:off x="0" y="-28575"/>
              <a:ext cx="702639" cy="2960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4" name="Google Shape;124;p15"/>
          <p:cNvGrpSpPr/>
          <p:nvPr/>
        </p:nvGrpSpPr>
        <p:grpSpPr>
          <a:xfrm>
            <a:off x="3858995" y="5496075"/>
            <a:ext cx="1832153" cy="771864"/>
            <a:chOff x="0" y="-28575"/>
            <a:chExt cx="702639" cy="296014"/>
          </a:xfrm>
        </p:grpSpPr>
        <p:sp>
          <p:nvSpPr>
            <p:cNvPr id="125" name="Google Shape;125;p15"/>
            <p:cNvSpPr/>
            <p:nvPr/>
          </p:nvSpPr>
          <p:spPr>
            <a:xfrm>
              <a:off x="0" y="0"/>
              <a:ext cx="702639" cy="267439"/>
            </a:xfrm>
            <a:custGeom>
              <a:rect b="b" l="l" r="r" t="t"/>
              <a:pathLst>
                <a:path extrusionOk="0" h="267439" w="702639">
                  <a:moveTo>
                    <a:pt x="0" y="0"/>
                  </a:moveTo>
                  <a:lnTo>
                    <a:pt x="702639" y="0"/>
                  </a:lnTo>
                  <a:lnTo>
                    <a:pt x="702639" y="267439"/>
                  </a:lnTo>
                  <a:lnTo>
                    <a:pt x="0" y="267439"/>
                  </a:lnTo>
                  <a:close/>
                </a:path>
              </a:pathLst>
            </a:custGeom>
            <a:solidFill>
              <a:srgbClr val="F9CD30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26" name="Google Shape;126;p15"/>
            <p:cNvSpPr txBox="1"/>
            <p:nvPr/>
          </p:nvSpPr>
          <p:spPr>
            <a:xfrm>
              <a:off x="0" y="-28575"/>
              <a:ext cx="702639" cy="2960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7" name="Google Shape;127;p15"/>
          <p:cNvGrpSpPr/>
          <p:nvPr/>
        </p:nvGrpSpPr>
        <p:grpSpPr>
          <a:xfrm>
            <a:off x="3868450" y="6374662"/>
            <a:ext cx="1832153" cy="771864"/>
            <a:chOff x="0" y="-28575"/>
            <a:chExt cx="702639" cy="296014"/>
          </a:xfrm>
        </p:grpSpPr>
        <p:sp>
          <p:nvSpPr>
            <p:cNvPr id="128" name="Google Shape;128;p15"/>
            <p:cNvSpPr/>
            <p:nvPr/>
          </p:nvSpPr>
          <p:spPr>
            <a:xfrm>
              <a:off x="0" y="0"/>
              <a:ext cx="702639" cy="267439"/>
            </a:xfrm>
            <a:custGeom>
              <a:rect b="b" l="l" r="r" t="t"/>
              <a:pathLst>
                <a:path extrusionOk="0" h="267439" w="702639">
                  <a:moveTo>
                    <a:pt x="0" y="0"/>
                  </a:moveTo>
                  <a:lnTo>
                    <a:pt x="702639" y="0"/>
                  </a:lnTo>
                  <a:lnTo>
                    <a:pt x="702639" y="267439"/>
                  </a:lnTo>
                  <a:lnTo>
                    <a:pt x="0" y="267439"/>
                  </a:lnTo>
                  <a:close/>
                </a:path>
              </a:pathLst>
            </a:custGeom>
            <a:solidFill>
              <a:srgbClr val="F9CD30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29" name="Google Shape;129;p15"/>
            <p:cNvSpPr txBox="1"/>
            <p:nvPr/>
          </p:nvSpPr>
          <p:spPr>
            <a:xfrm>
              <a:off x="0" y="-28575"/>
              <a:ext cx="702639" cy="2960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0" name="Google Shape;130;p15"/>
          <p:cNvGrpSpPr/>
          <p:nvPr/>
        </p:nvGrpSpPr>
        <p:grpSpPr>
          <a:xfrm>
            <a:off x="3849541" y="1850850"/>
            <a:ext cx="1832153" cy="1652933"/>
            <a:chOff x="0" y="-28575"/>
            <a:chExt cx="656602" cy="592374"/>
          </a:xfrm>
        </p:grpSpPr>
        <p:sp>
          <p:nvSpPr>
            <p:cNvPr id="131" name="Google Shape;131;p15"/>
            <p:cNvSpPr/>
            <p:nvPr/>
          </p:nvSpPr>
          <p:spPr>
            <a:xfrm>
              <a:off x="0" y="0"/>
              <a:ext cx="656602" cy="563799"/>
            </a:xfrm>
            <a:custGeom>
              <a:rect b="b" l="l" r="r" t="t"/>
              <a:pathLst>
                <a:path extrusionOk="0" h="563799" w="656602">
                  <a:moveTo>
                    <a:pt x="156347" y="0"/>
                  </a:moveTo>
                  <a:lnTo>
                    <a:pt x="500256" y="0"/>
                  </a:lnTo>
                  <a:cubicBezTo>
                    <a:pt x="586603" y="0"/>
                    <a:pt x="656602" y="69999"/>
                    <a:pt x="656602" y="156347"/>
                  </a:cubicBezTo>
                  <a:lnTo>
                    <a:pt x="656602" y="407452"/>
                  </a:lnTo>
                  <a:cubicBezTo>
                    <a:pt x="656602" y="448918"/>
                    <a:pt x="640130" y="488685"/>
                    <a:pt x="610809" y="518006"/>
                  </a:cubicBezTo>
                  <a:cubicBezTo>
                    <a:pt x="581489" y="547327"/>
                    <a:pt x="541721" y="563799"/>
                    <a:pt x="500256" y="563799"/>
                  </a:cubicBezTo>
                  <a:lnTo>
                    <a:pt x="156347" y="563799"/>
                  </a:lnTo>
                  <a:cubicBezTo>
                    <a:pt x="69999" y="563799"/>
                    <a:pt x="0" y="493800"/>
                    <a:pt x="0" y="407452"/>
                  </a:cubicBezTo>
                  <a:lnTo>
                    <a:pt x="0" y="156347"/>
                  </a:lnTo>
                  <a:cubicBezTo>
                    <a:pt x="0" y="69999"/>
                    <a:pt x="69999" y="0"/>
                    <a:pt x="156347" y="0"/>
                  </a:cubicBezTo>
                  <a:close/>
                </a:path>
              </a:pathLst>
            </a:custGeom>
            <a:solidFill>
              <a:srgbClr val="F9CD30"/>
            </a:solidFill>
            <a:ln cap="rnd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15"/>
            <p:cNvSpPr txBox="1"/>
            <p:nvPr/>
          </p:nvSpPr>
          <p:spPr>
            <a:xfrm>
              <a:off x="0" y="-28575"/>
              <a:ext cx="656602" cy="5923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3" name="Google Shape;133;p15"/>
          <p:cNvGrpSpPr/>
          <p:nvPr/>
        </p:nvGrpSpPr>
        <p:grpSpPr>
          <a:xfrm>
            <a:off x="8474794" y="1850850"/>
            <a:ext cx="1832153" cy="1652933"/>
            <a:chOff x="0" y="-28575"/>
            <a:chExt cx="656602" cy="592374"/>
          </a:xfrm>
        </p:grpSpPr>
        <p:sp>
          <p:nvSpPr>
            <p:cNvPr id="134" name="Google Shape;134;p15"/>
            <p:cNvSpPr/>
            <p:nvPr/>
          </p:nvSpPr>
          <p:spPr>
            <a:xfrm>
              <a:off x="0" y="0"/>
              <a:ext cx="656602" cy="563799"/>
            </a:xfrm>
            <a:custGeom>
              <a:rect b="b" l="l" r="r" t="t"/>
              <a:pathLst>
                <a:path extrusionOk="0" h="563799" w="656602">
                  <a:moveTo>
                    <a:pt x="156347" y="0"/>
                  </a:moveTo>
                  <a:lnTo>
                    <a:pt x="500256" y="0"/>
                  </a:lnTo>
                  <a:cubicBezTo>
                    <a:pt x="586603" y="0"/>
                    <a:pt x="656602" y="69999"/>
                    <a:pt x="656602" y="156347"/>
                  </a:cubicBezTo>
                  <a:lnTo>
                    <a:pt x="656602" y="407452"/>
                  </a:lnTo>
                  <a:cubicBezTo>
                    <a:pt x="656602" y="448918"/>
                    <a:pt x="640130" y="488685"/>
                    <a:pt x="610809" y="518006"/>
                  </a:cubicBezTo>
                  <a:cubicBezTo>
                    <a:pt x="581489" y="547327"/>
                    <a:pt x="541721" y="563799"/>
                    <a:pt x="500256" y="563799"/>
                  </a:cubicBezTo>
                  <a:lnTo>
                    <a:pt x="156347" y="563799"/>
                  </a:lnTo>
                  <a:cubicBezTo>
                    <a:pt x="69999" y="563799"/>
                    <a:pt x="0" y="493800"/>
                    <a:pt x="0" y="407452"/>
                  </a:cubicBezTo>
                  <a:lnTo>
                    <a:pt x="0" y="156347"/>
                  </a:lnTo>
                  <a:cubicBezTo>
                    <a:pt x="0" y="69999"/>
                    <a:pt x="69999" y="0"/>
                    <a:pt x="156347" y="0"/>
                  </a:cubicBezTo>
                  <a:close/>
                </a:path>
              </a:pathLst>
            </a:custGeom>
            <a:solidFill>
              <a:srgbClr val="E84545"/>
            </a:solidFill>
            <a:ln cap="rnd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15"/>
            <p:cNvSpPr txBox="1"/>
            <p:nvPr/>
          </p:nvSpPr>
          <p:spPr>
            <a:xfrm>
              <a:off x="0" y="-28575"/>
              <a:ext cx="656602" cy="5923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6" name="Google Shape;136;p15"/>
          <p:cNvGrpSpPr/>
          <p:nvPr/>
        </p:nvGrpSpPr>
        <p:grpSpPr>
          <a:xfrm>
            <a:off x="5967494" y="1930584"/>
            <a:ext cx="2259318" cy="1573199"/>
            <a:chOff x="0" y="0"/>
            <a:chExt cx="1049992" cy="731126"/>
          </a:xfrm>
        </p:grpSpPr>
        <p:sp>
          <p:nvSpPr>
            <p:cNvPr id="137" name="Google Shape;137;p15"/>
            <p:cNvSpPr/>
            <p:nvPr/>
          </p:nvSpPr>
          <p:spPr>
            <a:xfrm>
              <a:off x="0" y="0"/>
              <a:ext cx="1049992" cy="731126"/>
            </a:xfrm>
            <a:custGeom>
              <a:rect b="b" l="l" r="r" t="t"/>
              <a:pathLst>
                <a:path extrusionOk="0" h="731126" w="1049992">
                  <a:moveTo>
                    <a:pt x="524996" y="0"/>
                  </a:moveTo>
                  <a:cubicBezTo>
                    <a:pt x="235049" y="0"/>
                    <a:pt x="0" y="163668"/>
                    <a:pt x="0" y="365563"/>
                  </a:cubicBezTo>
                  <a:cubicBezTo>
                    <a:pt x="0" y="567458"/>
                    <a:pt x="235049" y="731126"/>
                    <a:pt x="524996" y="731126"/>
                  </a:cubicBezTo>
                  <a:cubicBezTo>
                    <a:pt x="814943" y="731126"/>
                    <a:pt x="1049992" y="567458"/>
                    <a:pt x="1049992" y="365563"/>
                  </a:cubicBezTo>
                  <a:cubicBezTo>
                    <a:pt x="1049992" y="163668"/>
                    <a:pt x="814943" y="0"/>
                    <a:pt x="524996" y="0"/>
                  </a:cubicBezTo>
                  <a:close/>
                </a:path>
              </a:pathLst>
            </a:custGeom>
            <a:solidFill>
              <a:srgbClr val="35BB86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5"/>
            <p:cNvSpPr txBox="1"/>
            <p:nvPr/>
          </p:nvSpPr>
          <p:spPr>
            <a:xfrm>
              <a:off x="98437" y="39968"/>
              <a:ext cx="853118" cy="62261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39" name="Google Shape;139;p15"/>
          <p:cNvCxnSpPr/>
          <p:nvPr/>
        </p:nvCxnSpPr>
        <p:spPr>
          <a:xfrm>
            <a:off x="5292731" y="1402439"/>
            <a:ext cx="1804423" cy="528146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0" name="Google Shape;140;p15"/>
          <p:cNvCxnSpPr/>
          <p:nvPr/>
        </p:nvCxnSpPr>
        <p:spPr>
          <a:xfrm flipH="1" rot="10800000">
            <a:off x="7097153" y="1402439"/>
            <a:ext cx="1785513" cy="528146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41" name="Google Shape;141;p15"/>
          <p:cNvGrpSpPr/>
          <p:nvPr/>
        </p:nvGrpSpPr>
        <p:grpSpPr>
          <a:xfrm>
            <a:off x="3849541" y="343707"/>
            <a:ext cx="2886380" cy="1058731"/>
            <a:chOff x="0" y="-28575"/>
            <a:chExt cx="1106940" cy="406028"/>
          </a:xfrm>
        </p:grpSpPr>
        <p:sp>
          <p:nvSpPr>
            <p:cNvPr id="142" name="Google Shape;142;p15"/>
            <p:cNvSpPr/>
            <p:nvPr/>
          </p:nvSpPr>
          <p:spPr>
            <a:xfrm>
              <a:off x="0" y="0"/>
              <a:ext cx="1106940" cy="377453"/>
            </a:xfrm>
            <a:custGeom>
              <a:rect b="b" l="l" r="r" t="t"/>
              <a:pathLst>
                <a:path extrusionOk="0" h="377453" w="1106940">
                  <a:moveTo>
                    <a:pt x="0" y="0"/>
                  </a:moveTo>
                  <a:lnTo>
                    <a:pt x="1106940" y="0"/>
                  </a:lnTo>
                  <a:lnTo>
                    <a:pt x="1106940" y="377453"/>
                  </a:lnTo>
                  <a:lnTo>
                    <a:pt x="0" y="377453"/>
                  </a:lnTo>
                  <a:close/>
                </a:path>
              </a:pathLst>
            </a:custGeom>
            <a:solidFill>
              <a:srgbClr val="F9CD30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43" name="Google Shape;143;p15"/>
            <p:cNvSpPr txBox="1"/>
            <p:nvPr/>
          </p:nvSpPr>
          <p:spPr>
            <a:xfrm>
              <a:off x="0" y="-28575"/>
              <a:ext cx="1106940" cy="4060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4" name="Google Shape;144;p15"/>
          <p:cNvGrpSpPr/>
          <p:nvPr/>
        </p:nvGrpSpPr>
        <p:grpSpPr>
          <a:xfrm>
            <a:off x="7439477" y="343707"/>
            <a:ext cx="2886380" cy="1058731"/>
            <a:chOff x="0" y="-28575"/>
            <a:chExt cx="1106940" cy="406028"/>
          </a:xfrm>
        </p:grpSpPr>
        <p:sp>
          <p:nvSpPr>
            <p:cNvPr id="145" name="Google Shape;145;p15"/>
            <p:cNvSpPr/>
            <p:nvPr/>
          </p:nvSpPr>
          <p:spPr>
            <a:xfrm>
              <a:off x="0" y="0"/>
              <a:ext cx="1106940" cy="377453"/>
            </a:xfrm>
            <a:custGeom>
              <a:rect b="b" l="l" r="r" t="t"/>
              <a:pathLst>
                <a:path extrusionOk="0" h="377453" w="1106940">
                  <a:moveTo>
                    <a:pt x="0" y="0"/>
                  </a:moveTo>
                  <a:lnTo>
                    <a:pt x="1106940" y="0"/>
                  </a:lnTo>
                  <a:lnTo>
                    <a:pt x="1106940" y="377453"/>
                  </a:lnTo>
                  <a:lnTo>
                    <a:pt x="0" y="377453"/>
                  </a:lnTo>
                  <a:close/>
                </a:path>
              </a:pathLst>
            </a:custGeom>
            <a:solidFill>
              <a:srgbClr val="E84545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46" name="Google Shape;146;p15"/>
            <p:cNvSpPr txBox="1"/>
            <p:nvPr/>
          </p:nvSpPr>
          <p:spPr>
            <a:xfrm>
              <a:off x="0" y="-28575"/>
              <a:ext cx="1106940" cy="4060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7" name="Google Shape;147;p15"/>
          <p:cNvSpPr txBox="1"/>
          <p:nvPr/>
        </p:nvSpPr>
        <p:spPr>
          <a:xfrm>
            <a:off x="209949" y="484892"/>
            <a:ext cx="3106200" cy="24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500" u="none" cap="none" strike="noStrike">
                <a:solidFill>
                  <a:srgbClr val="000000"/>
                </a:solidFill>
                <a:latin typeface="Londrina Solid Black"/>
                <a:ea typeface="Londrina Solid Black"/>
                <a:cs typeface="Londrina Solid Black"/>
                <a:sym typeface="Londrina Solid Black"/>
              </a:rPr>
              <a:t>CUSTOMER SERVICE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500" u="none" cap="none" strike="noStrike">
                <a:solidFill>
                  <a:srgbClr val="000000"/>
                </a:solidFill>
                <a:latin typeface="Londrina Solid Black"/>
                <a:ea typeface="Londrina Solid Black"/>
                <a:cs typeface="Londrina Solid Black"/>
                <a:sym typeface="Londrina Solid Black"/>
              </a:rPr>
              <a:t> DECISION TREE</a:t>
            </a:r>
            <a:endParaRPr/>
          </a:p>
        </p:txBody>
      </p:sp>
      <p:sp>
        <p:nvSpPr>
          <p:cNvPr id="148" name="Google Shape;148;p15"/>
          <p:cNvSpPr txBox="1"/>
          <p:nvPr/>
        </p:nvSpPr>
        <p:spPr>
          <a:xfrm>
            <a:off x="4563269" y="739050"/>
            <a:ext cx="14589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3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Decision 1</a:t>
            </a:r>
            <a:endParaRPr/>
          </a:p>
        </p:txBody>
      </p:sp>
      <p:sp>
        <p:nvSpPr>
          <p:cNvPr id="149" name="Google Shape;149;p15"/>
          <p:cNvSpPr txBox="1"/>
          <p:nvPr/>
        </p:nvSpPr>
        <p:spPr>
          <a:xfrm>
            <a:off x="8124710" y="739050"/>
            <a:ext cx="15159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3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Decision 2</a:t>
            </a:r>
            <a:endParaRPr/>
          </a:p>
        </p:txBody>
      </p:sp>
      <p:sp>
        <p:nvSpPr>
          <p:cNvPr id="150" name="Google Shape;150;p15"/>
          <p:cNvSpPr txBox="1"/>
          <p:nvPr/>
        </p:nvSpPr>
        <p:spPr>
          <a:xfrm>
            <a:off x="4126252" y="2489219"/>
            <a:ext cx="1240500" cy="5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Category 1</a:t>
            </a:r>
            <a:endParaRPr/>
          </a:p>
        </p:txBody>
      </p:sp>
      <p:sp>
        <p:nvSpPr>
          <p:cNvPr id="151" name="Google Shape;151;p15"/>
          <p:cNvSpPr txBox="1"/>
          <p:nvPr/>
        </p:nvSpPr>
        <p:spPr>
          <a:xfrm>
            <a:off x="6435641" y="2489219"/>
            <a:ext cx="1285200" cy="5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Category 2</a:t>
            </a:r>
            <a:endParaRPr/>
          </a:p>
        </p:txBody>
      </p:sp>
      <p:sp>
        <p:nvSpPr>
          <p:cNvPr id="152" name="Google Shape;152;p15"/>
          <p:cNvSpPr txBox="1"/>
          <p:nvPr/>
        </p:nvSpPr>
        <p:spPr>
          <a:xfrm>
            <a:off x="8763271" y="2489219"/>
            <a:ext cx="1293000" cy="5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Category 3</a:t>
            </a:r>
            <a:endParaRPr/>
          </a:p>
        </p:txBody>
      </p:sp>
      <p:sp>
        <p:nvSpPr>
          <p:cNvPr id="153" name="Google Shape;153;p15"/>
          <p:cNvSpPr txBox="1"/>
          <p:nvPr/>
        </p:nvSpPr>
        <p:spPr>
          <a:xfrm>
            <a:off x="4017123" y="3995225"/>
            <a:ext cx="1458900" cy="33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 dolor</a:t>
            </a:r>
            <a:endParaRPr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sit amet</a:t>
            </a:r>
            <a:endParaRPr/>
          </a:p>
        </p:txBody>
      </p:sp>
      <p:sp>
        <p:nvSpPr>
          <p:cNvPr id="154" name="Google Shape;154;p15"/>
          <p:cNvSpPr txBox="1"/>
          <p:nvPr/>
        </p:nvSpPr>
        <p:spPr>
          <a:xfrm>
            <a:off x="4017025" y="4855950"/>
            <a:ext cx="1458900" cy="33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 dolor</a:t>
            </a:r>
            <a:endParaRPr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sit amet</a:t>
            </a:r>
            <a:endParaRPr/>
          </a:p>
        </p:txBody>
      </p:sp>
      <p:sp>
        <p:nvSpPr>
          <p:cNvPr id="155" name="Google Shape;155;p15"/>
          <p:cNvSpPr txBox="1"/>
          <p:nvPr/>
        </p:nvSpPr>
        <p:spPr>
          <a:xfrm>
            <a:off x="4126250" y="5731950"/>
            <a:ext cx="1349700" cy="33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 dolor</a:t>
            </a:r>
            <a:endParaRPr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sit amet</a:t>
            </a:r>
            <a:endParaRPr/>
          </a:p>
        </p:txBody>
      </p:sp>
      <p:sp>
        <p:nvSpPr>
          <p:cNvPr id="156" name="Google Shape;156;p15"/>
          <p:cNvSpPr txBox="1"/>
          <p:nvPr/>
        </p:nvSpPr>
        <p:spPr>
          <a:xfrm>
            <a:off x="4075250" y="6607950"/>
            <a:ext cx="1361700" cy="33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 dolor</a:t>
            </a:r>
            <a:endParaRPr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sit amet</a:t>
            </a:r>
            <a:endParaRPr/>
          </a:p>
        </p:txBody>
      </p:sp>
      <p:sp>
        <p:nvSpPr>
          <p:cNvPr id="157" name="Google Shape;157;p15"/>
          <p:cNvSpPr txBox="1"/>
          <p:nvPr/>
        </p:nvSpPr>
        <p:spPr>
          <a:xfrm>
            <a:off x="6367736" y="3995225"/>
            <a:ext cx="1458900" cy="33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 dolor</a:t>
            </a:r>
            <a:endParaRPr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sit amet</a:t>
            </a:r>
            <a:endParaRPr/>
          </a:p>
        </p:txBody>
      </p:sp>
      <p:sp>
        <p:nvSpPr>
          <p:cNvPr id="158" name="Google Shape;158;p15"/>
          <p:cNvSpPr txBox="1"/>
          <p:nvPr/>
        </p:nvSpPr>
        <p:spPr>
          <a:xfrm>
            <a:off x="6367638" y="4855950"/>
            <a:ext cx="1458900" cy="33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 dolor</a:t>
            </a:r>
            <a:endParaRPr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sit amet</a:t>
            </a:r>
            <a:endParaRPr/>
          </a:p>
        </p:txBody>
      </p:sp>
      <p:sp>
        <p:nvSpPr>
          <p:cNvPr id="159" name="Google Shape;159;p15"/>
          <p:cNvSpPr txBox="1"/>
          <p:nvPr/>
        </p:nvSpPr>
        <p:spPr>
          <a:xfrm>
            <a:off x="6476862" y="5731950"/>
            <a:ext cx="1349700" cy="33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 dolor</a:t>
            </a:r>
            <a:endParaRPr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sit amet</a:t>
            </a:r>
            <a:endParaRPr/>
          </a:p>
        </p:txBody>
      </p:sp>
      <p:sp>
        <p:nvSpPr>
          <p:cNvPr id="160" name="Google Shape;160;p15"/>
          <p:cNvSpPr txBox="1"/>
          <p:nvPr/>
        </p:nvSpPr>
        <p:spPr>
          <a:xfrm>
            <a:off x="6425863" y="6607950"/>
            <a:ext cx="1361700" cy="33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 dolor</a:t>
            </a:r>
            <a:endParaRPr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sit amet</a:t>
            </a:r>
            <a:endParaRPr/>
          </a:p>
        </p:txBody>
      </p:sp>
      <p:sp>
        <p:nvSpPr>
          <p:cNvPr id="161" name="Google Shape;161;p15"/>
          <p:cNvSpPr txBox="1"/>
          <p:nvPr/>
        </p:nvSpPr>
        <p:spPr>
          <a:xfrm>
            <a:off x="8699536" y="3995225"/>
            <a:ext cx="1458900" cy="33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 dolor</a:t>
            </a:r>
            <a:endParaRPr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sit amet</a:t>
            </a:r>
            <a:endParaRPr/>
          </a:p>
        </p:txBody>
      </p:sp>
      <p:sp>
        <p:nvSpPr>
          <p:cNvPr id="162" name="Google Shape;162;p15"/>
          <p:cNvSpPr txBox="1"/>
          <p:nvPr/>
        </p:nvSpPr>
        <p:spPr>
          <a:xfrm>
            <a:off x="8699438" y="4855950"/>
            <a:ext cx="1458900" cy="33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 dolor</a:t>
            </a:r>
            <a:endParaRPr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sit amet</a:t>
            </a:r>
            <a:endParaRPr/>
          </a:p>
        </p:txBody>
      </p:sp>
      <p:sp>
        <p:nvSpPr>
          <p:cNvPr id="163" name="Google Shape;163;p15"/>
          <p:cNvSpPr txBox="1"/>
          <p:nvPr/>
        </p:nvSpPr>
        <p:spPr>
          <a:xfrm>
            <a:off x="8808662" y="5731950"/>
            <a:ext cx="1349700" cy="33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 dolor</a:t>
            </a:r>
            <a:endParaRPr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sit amet</a:t>
            </a:r>
            <a:endParaRPr/>
          </a:p>
        </p:txBody>
      </p:sp>
      <p:sp>
        <p:nvSpPr>
          <p:cNvPr id="164" name="Google Shape;164;p15"/>
          <p:cNvSpPr txBox="1"/>
          <p:nvPr/>
        </p:nvSpPr>
        <p:spPr>
          <a:xfrm>
            <a:off x="8757663" y="6607950"/>
            <a:ext cx="1361700" cy="33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 dolor</a:t>
            </a:r>
            <a:endParaRPr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sit amet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FFD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9" name="Google Shape;169;p16"/>
          <p:cNvCxnSpPr/>
          <p:nvPr/>
        </p:nvCxnSpPr>
        <p:spPr>
          <a:xfrm>
            <a:off x="7097153" y="2543792"/>
            <a:ext cx="1442" cy="4118131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70" name="Google Shape;170;p16"/>
          <p:cNvCxnSpPr/>
          <p:nvPr/>
        </p:nvCxnSpPr>
        <p:spPr>
          <a:xfrm>
            <a:off x="4765617" y="890857"/>
            <a:ext cx="20438" cy="5771065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71" name="Google Shape;171;p16"/>
          <p:cNvCxnSpPr/>
          <p:nvPr/>
        </p:nvCxnSpPr>
        <p:spPr>
          <a:xfrm>
            <a:off x="9409780" y="1045185"/>
            <a:ext cx="58397" cy="5863203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72" name="Google Shape;172;p16"/>
          <p:cNvGrpSpPr/>
          <p:nvPr/>
        </p:nvGrpSpPr>
        <p:grpSpPr>
          <a:xfrm>
            <a:off x="6182605" y="5968207"/>
            <a:ext cx="1832153" cy="567440"/>
            <a:chOff x="0" y="-28575"/>
            <a:chExt cx="702639" cy="217616"/>
          </a:xfrm>
        </p:grpSpPr>
        <p:sp>
          <p:nvSpPr>
            <p:cNvPr id="173" name="Google Shape;173;p16"/>
            <p:cNvSpPr/>
            <p:nvPr/>
          </p:nvSpPr>
          <p:spPr>
            <a:xfrm>
              <a:off x="0" y="0"/>
              <a:ext cx="702639" cy="189041"/>
            </a:xfrm>
            <a:custGeom>
              <a:rect b="b" l="l" r="r" t="t"/>
              <a:pathLst>
                <a:path extrusionOk="0" h="189041" w="702639">
                  <a:moveTo>
                    <a:pt x="0" y="0"/>
                  </a:moveTo>
                  <a:lnTo>
                    <a:pt x="702639" y="0"/>
                  </a:lnTo>
                  <a:lnTo>
                    <a:pt x="702639" y="189041"/>
                  </a:lnTo>
                  <a:lnTo>
                    <a:pt x="0" y="189041"/>
                  </a:lnTo>
                  <a:close/>
                </a:path>
              </a:pathLst>
            </a:custGeom>
            <a:solidFill>
              <a:srgbClr val="35BB86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74" name="Google Shape;174;p16"/>
            <p:cNvSpPr txBox="1"/>
            <p:nvPr/>
          </p:nvSpPr>
          <p:spPr>
            <a:xfrm>
              <a:off x="0" y="-28575"/>
              <a:ext cx="702639" cy="2176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5" name="Google Shape;175;p16"/>
          <p:cNvGrpSpPr/>
          <p:nvPr/>
        </p:nvGrpSpPr>
        <p:grpSpPr>
          <a:xfrm>
            <a:off x="6182605" y="6587413"/>
            <a:ext cx="1832153" cy="567440"/>
            <a:chOff x="0" y="-28575"/>
            <a:chExt cx="702639" cy="217616"/>
          </a:xfrm>
        </p:grpSpPr>
        <p:sp>
          <p:nvSpPr>
            <p:cNvPr id="176" name="Google Shape;176;p16"/>
            <p:cNvSpPr/>
            <p:nvPr/>
          </p:nvSpPr>
          <p:spPr>
            <a:xfrm>
              <a:off x="0" y="0"/>
              <a:ext cx="702639" cy="189041"/>
            </a:xfrm>
            <a:custGeom>
              <a:rect b="b" l="l" r="r" t="t"/>
              <a:pathLst>
                <a:path extrusionOk="0" h="189041" w="702639">
                  <a:moveTo>
                    <a:pt x="0" y="0"/>
                  </a:moveTo>
                  <a:lnTo>
                    <a:pt x="702639" y="0"/>
                  </a:lnTo>
                  <a:lnTo>
                    <a:pt x="702639" y="189041"/>
                  </a:lnTo>
                  <a:lnTo>
                    <a:pt x="0" y="189041"/>
                  </a:lnTo>
                  <a:close/>
                </a:path>
              </a:pathLst>
            </a:custGeom>
            <a:solidFill>
              <a:srgbClr val="35BB86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77" name="Google Shape;177;p16"/>
            <p:cNvSpPr txBox="1"/>
            <p:nvPr/>
          </p:nvSpPr>
          <p:spPr>
            <a:xfrm>
              <a:off x="0" y="-28575"/>
              <a:ext cx="702639" cy="2176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8" name="Google Shape;178;p16"/>
          <p:cNvGrpSpPr/>
          <p:nvPr/>
        </p:nvGrpSpPr>
        <p:grpSpPr>
          <a:xfrm>
            <a:off x="8552100" y="5968207"/>
            <a:ext cx="1832153" cy="567440"/>
            <a:chOff x="0" y="-28575"/>
            <a:chExt cx="702639" cy="217616"/>
          </a:xfrm>
        </p:grpSpPr>
        <p:sp>
          <p:nvSpPr>
            <p:cNvPr id="179" name="Google Shape;179;p16"/>
            <p:cNvSpPr/>
            <p:nvPr/>
          </p:nvSpPr>
          <p:spPr>
            <a:xfrm>
              <a:off x="0" y="0"/>
              <a:ext cx="702639" cy="189041"/>
            </a:xfrm>
            <a:custGeom>
              <a:rect b="b" l="l" r="r" t="t"/>
              <a:pathLst>
                <a:path extrusionOk="0" h="189041" w="702639">
                  <a:moveTo>
                    <a:pt x="0" y="0"/>
                  </a:moveTo>
                  <a:lnTo>
                    <a:pt x="702639" y="0"/>
                  </a:lnTo>
                  <a:lnTo>
                    <a:pt x="702639" y="189041"/>
                  </a:lnTo>
                  <a:lnTo>
                    <a:pt x="0" y="189041"/>
                  </a:lnTo>
                  <a:close/>
                </a:path>
              </a:pathLst>
            </a:custGeom>
            <a:solidFill>
              <a:srgbClr val="E84545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80" name="Google Shape;180;p16"/>
            <p:cNvSpPr txBox="1"/>
            <p:nvPr/>
          </p:nvSpPr>
          <p:spPr>
            <a:xfrm>
              <a:off x="0" y="-28575"/>
              <a:ext cx="702639" cy="2176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1" name="Google Shape;181;p16"/>
          <p:cNvGrpSpPr/>
          <p:nvPr/>
        </p:nvGrpSpPr>
        <p:grpSpPr>
          <a:xfrm>
            <a:off x="8552100" y="6587413"/>
            <a:ext cx="1832153" cy="567440"/>
            <a:chOff x="0" y="-28575"/>
            <a:chExt cx="702639" cy="217616"/>
          </a:xfrm>
        </p:grpSpPr>
        <p:sp>
          <p:nvSpPr>
            <p:cNvPr id="182" name="Google Shape;182;p16"/>
            <p:cNvSpPr/>
            <p:nvPr/>
          </p:nvSpPr>
          <p:spPr>
            <a:xfrm>
              <a:off x="0" y="0"/>
              <a:ext cx="702639" cy="189041"/>
            </a:xfrm>
            <a:custGeom>
              <a:rect b="b" l="l" r="r" t="t"/>
              <a:pathLst>
                <a:path extrusionOk="0" h="189041" w="702639">
                  <a:moveTo>
                    <a:pt x="0" y="0"/>
                  </a:moveTo>
                  <a:lnTo>
                    <a:pt x="702639" y="0"/>
                  </a:lnTo>
                  <a:lnTo>
                    <a:pt x="702639" y="189041"/>
                  </a:lnTo>
                  <a:lnTo>
                    <a:pt x="0" y="189041"/>
                  </a:lnTo>
                  <a:close/>
                </a:path>
              </a:pathLst>
            </a:custGeom>
            <a:solidFill>
              <a:srgbClr val="E84545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83" name="Google Shape;183;p16"/>
            <p:cNvSpPr txBox="1"/>
            <p:nvPr/>
          </p:nvSpPr>
          <p:spPr>
            <a:xfrm>
              <a:off x="0" y="-28575"/>
              <a:ext cx="702639" cy="2176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4" name="Google Shape;184;p16"/>
          <p:cNvGrpSpPr/>
          <p:nvPr/>
        </p:nvGrpSpPr>
        <p:grpSpPr>
          <a:xfrm>
            <a:off x="3869978" y="5968207"/>
            <a:ext cx="1832153" cy="567440"/>
            <a:chOff x="0" y="-28575"/>
            <a:chExt cx="702639" cy="217616"/>
          </a:xfrm>
        </p:grpSpPr>
        <p:sp>
          <p:nvSpPr>
            <p:cNvPr id="185" name="Google Shape;185;p16"/>
            <p:cNvSpPr/>
            <p:nvPr/>
          </p:nvSpPr>
          <p:spPr>
            <a:xfrm>
              <a:off x="0" y="0"/>
              <a:ext cx="702639" cy="189041"/>
            </a:xfrm>
            <a:custGeom>
              <a:rect b="b" l="l" r="r" t="t"/>
              <a:pathLst>
                <a:path extrusionOk="0" h="189041" w="702639">
                  <a:moveTo>
                    <a:pt x="0" y="0"/>
                  </a:moveTo>
                  <a:lnTo>
                    <a:pt x="702639" y="0"/>
                  </a:lnTo>
                  <a:lnTo>
                    <a:pt x="702639" y="189041"/>
                  </a:lnTo>
                  <a:lnTo>
                    <a:pt x="0" y="189041"/>
                  </a:lnTo>
                  <a:close/>
                </a:path>
              </a:pathLst>
            </a:custGeom>
            <a:solidFill>
              <a:srgbClr val="F9CD30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86" name="Google Shape;186;p16"/>
            <p:cNvSpPr txBox="1"/>
            <p:nvPr/>
          </p:nvSpPr>
          <p:spPr>
            <a:xfrm>
              <a:off x="0" y="-28575"/>
              <a:ext cx="702639" cy="2176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7" name="Google Shape;187;p16"/>
          <p:cNvGrpSpPr/>
          <p:nvPr/>
        </p:nvGrpSpPr>
        <p:grpSpPr>
          <a:xfrm>
            <a:off x="3869978" y="6587413"/>
            <a:ext cx="1832153" cy="567440"/>
            <a:chOff x="0" y="-28575"/>
            <a:chExt cx="702639" cy="217616"/>
          </a:xfrm>
        </p:grpSpPr>
        <p:sp>
          <p:nvSpPr>
            <p:cNvPr id="188" name="Google Shape;188;p16"/>
            <p:cNvSpPr/>
            <p:nvPr/>
          </p:nvSpPr>
          <p:spPr>
            <a:xfrm>
              <a:off x="0" y="0"/>
              <a:ext cx="702639" cy="189041"/>
            </a:xfrm>
            <a:custGeom>
              <a:rect b="b" l="l" r="r" t="t"/>
              <a:pathLst>
                <a:path extrusionOk="0" h="189041" w="702639">
                  <a:moveTo>
                    <a:pt x="0" y="0"/>
                  </a:moveTo>
                  <a:lnTo>
                    <a:pt x="702639" y="0"/>
                  </a:lnTo>
                  <a:lnTo>
                    <a:pt x="702639" y="189041"/>
                  </a:lnTo>
                  <a:lnTo>
                    <a:pt x="0" y="189041"/>
                  </a:lnTo>
                  <a:close/>
                </a:path>
              </a:pathLst>
            </a:custGeom>
            <a:solidFill>
              <a:srgbClr val="F9CD30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89" name="Google Shape;189;p16"/>
            <p:cNvSpPr txBox="1"/>
            <p:nvPr/>
          </p:nvSpPr>
          <p:spPr>
            <a:xfrm>
              <a:off x="0" y="-28575"/>
              <a:ext cx="702639" cy="2176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0" name="Google Shape;190;p16"/>
          <p:cNvGrpSpPr/>
          <p:nvPr/>
        </p:nvGrpSpPr>
        <p:grpSpPr>
          <a:xfrm>
            <a:off x="6162168" y="3509224"/>
            <a:ext cx="1832153" cy="567440"/>
            <a:chOff x="0" y="-28575"/>
            <a:chExt cx="702639" cy="217616"/>
          </a:xfrm>
        </p:grpSpPr>
        <p:sp>
          <p:nvSpPr>
            <p:cNvPr id="191" name="Google Shape;191;p16"/>
            <p:cNvSpPr/>
            <p:nvPr/>
          </p:nvSpPr>
          <p:spPr>
            <a:xfrm>
              <a:off x="0" y="0"/>
              <a:ext cx="702639" cy="189041"/>
            </a:xfrm>
            <a:custGeom>
              <a:rect b="b" l="l" r="r" t="t"/>
              <a:pathLst>
                <a:path extrusionOk="0" h="189041" w="702639">
                  <a:moveTo>
                    <a:pt x="0" y="0"/>
                  </a:moveTo>
                  <a:lnTo>
                    <a:pt x="702639" y="0"/>
                  </a:lnTo>
                  <a:lnTo>
                    <a:pt x="702639" y="189041"/>
                  </a:lnTo>
                  <a:lnTo>
                    <a:pt x="0" y="189041"/>
                  </a:lnTo>
                  <a:close/>
                </a:path>
              </a:pathLst>
            </a:custGeom>
            <a:solidFill>
              <a:srgbClr val="35BB86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92" name="Google Shape;192;p16"/>
            <p:cNvSpPr txBox="1"/>
            <p:nvPr/>
          </p:nvSpPr>
          <p:spPr>
            <a:xfrm>
              <a:off x="0" y="-28575"/>
              <a:ext cx="702639" cy="2176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3" name="Google Shape;193;p16"/>
          <p:cNvGrpSpPr/>
          <p:nvPr/>
        </p:nvGrpSpPr>
        <p:grpSpPr>
          <a:xfrm>
            <a:off x="6171622" y="4130260"/>
            <a:ext cx="1832153" cy="567440"/>
            <a:chOff x="0" y="-28575"/>
            <a:chExt cx="702639" cy="217616"/>
          </a:xfrm>
        </p:grpSpPr>
        <p:sp>
          <p:nvSpPr>
            <p:cNvPr id="194" name="Google Shape;194;p16"/>
            <p:cNvSpPr/>
            <p:nvPr/>
          </p:nvSpPr>
          <p:spPr>
            <a:xfrm>
              <a:off x="0" y="0"/>
              <a:ext cx="702639" cy="189041"/>
            </a:xfrm>
            <a:custGeom>
              <a:rect b="b" l="l" r="r" t="t"/>
              <a:pathLst>
                <a:path extrusionOk="0" h="189041" w="702639">
                  <a:moveTo>
                    <a:pt x="0" y="0"/>
                  </a:moveTo>
                  <a:lnTo>
                    <a:pt x="702639" y="0"/>
                  </a:lnTo>
                  <a:lnTo>
                    <a:pt x="702639" y="189041"/>
                  </a:lnTo>
                  <a:lnTo>
                    <a:pt x="0" y="189041"/>
                  </a:lnTo>
                  <a:close/>
                </a:path>
              </a:pathLst>
            </a:custGeom>
            <a:solidFill>
              <a:srgbClr val="35BB86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95" name="Google Shape;195;p16"/>
            <p:cNvSpPr txBox="1"/>
            <p:nvPr/>
          </p:nvSpPr>
          <p:spPr>
            <a:xfrm>
              <a:off x="0" y="-28575"/>
              <a:ext cx="702639" cy="2176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6" name="Google Shape;196;p16"/>
          <p:cNvGrpSpPr/>
          <p:nvPr/>
        </p:nvGrpSpPr>
        <p:grpSpPr>
          <a:xfrm>
            <a:off x="6171622" y="4749466"/>
            <a:ext cx="1832153" cy="567440"/>
            <a:chOff x="0" y="-28575"/>
            <a:chExt cx="702639" cy="217616"/>
          </a:xfrm>
        </p:grpSpPr>
        <p:sp>
          <p:nvSpPr>
            <p:cNvPr id="197" name="Google Shape;197;p16"/>
            <p:cNvSpPr/>
            <p:nvPr/>
          </p:nvSpPr>
          <p:spPr>
            <a:xfrm>
              <a:off x="0" y="0"/>
              <a:ext cx="702639" cy="189041"/>
            </a:xfrm>
            <a:custGeom>
              <a:rect b="b" l="l" r="r" t="t"/>
              <a:pathLst>
                <a:path extrusionOk="0" h="189041" w="702639">
                  <a:moveTo>
                    <a:pt x="0" y="0"/>
                  </a:moveTo>
                  <a:lnTo>
                    <a:pt x="702639" y="0"/>
                  </a:lnTo>
                  <a:lnTo>
                    <a:pt x="702639" y="189041"/>
                  </a:lnTo>
                  <a:lnTo>
                    <a:pt x="0" y="189041"/>
                  </a:lnTo>
                  <a:close/>
                </a:path>
              </a:pathLst>
            </a:custGeom>
            <a:solidFill>
              <a:srgbClr val="35BB86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98" name="Google Shape;198;p16"/>
            <p:cNvSpPr txBox="1"/>
            <p:nvPr/>
          </p:nvSpPr>
          <p:spPr>
            <a:xfrm>
              <a:off x="0" y="-28575"/>
              <a:ext cx="702639" cy="2176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9" name="Google Shape;199;p16"/>
          <p:cNvGrpSpPr/>
          <p:nvPr/>
        </p:nvGrpSpPr>
        <p:grpSpPr>
          <a:xfrm>
            <a:off x="6181077" y="5370502"/>
            <a:ext cx="1832153" cy="567440"/>
            <a:chOff x="0" y="-28575"/>
            <a:chExt cx="702639" cy="217616"/>
          </a:xfrm>
        </p:grpSpPr>
        <p:sp>
          <p:nvSpPr>
            <p:cNvPr id="200" name="Google Shape;200;p16"/>
            <p:cNvSpPr/>
            <p:nvPr/>
          </p:nvSpPr>
          <p:spPr>
            <a:xfrm>
              <a:off x="0" y="0"/>
              <a:ext cx="702639" cy="189041"/>
            </a:xfrm>
            <a:custGeom>
              <a:rect b="b" l="l" r="r" t="t"/>
              <a:pathLst>
                <a:path extrusionOk="0" h="189041" w="702639">
                  <a:moveTo>
                    <a:pt x="0" y="0"/>
                  </a:moveTo>
                  <a:lnTo>
                    <a:pt x="702639" y="0"/>
                  </a:lnTo>
                  <a:lnTo>
                    <a:pt x="702639" y="189041"/>
                  </a:lnTo>
                  <a:lnTo>
                    <a:pt x="0" y="189041"/>
                  </a:lnTo>
                  <a:close/>
                </a:path>
              </a:pathLst>
            </a:custGeom>
            <a:solidFill>
              <a:srgbClr val="35BB86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01" name="Google Shape;201;p16"/>
            <p:cNvSpPr txBox="1"/>
            <p:nvPr/>
          </p:nvSpPr>
          <p:spPr>
            <a:xfrm>
              <a:off x="0" y="-28575"/>
              <a:ext cx="702639" cy="2176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2" name="Google Shape;202;p16"/>
          <p:cNvGrpSpPr/>
          <p:nvPr/>
        </p:nvGrpSpPr>
        <p:grpSpPr>
          <a:xfrm>
            <a:off x="8531663" y="3509224"/>
            <a:ext cx="1832153" cy="567440"/>
            <a:chOff x="0" y="-28575"/>
            <a:chExt cx="702639" cy="217616"/>
          </a:xfrm>
        </p:grpSpPr>
        <p:sp>
          <p:nvSpPr>
            <p:cNvPr id="203" name="Google Shape;203;p16"/>
            <p:cNvSpPr/>
            <p:nvPr/>
          </p:nvSpPr>
          <p:spPr>
            <a:xfrm>
              <a:off x="0" y="0"/>
              <a:ext cx="702639" cy="189041"/>
            </a:xfrm>
            <a:custGeom>
              <a:rect b="b" l="l" r="r" t="t"/>
              <a:pathLst>
                <a:path extrusionOk="0" h="189041" w="702639">
                  <a:moveTo>
                    <a:pt x="0" y="0"/>
                  </a:moveTo>
                  <a:lnTo>
                    <a:pt x="702639" y="0"/>
                  </a:lnTo>
                  <a:lnTo>
                    <a:pt x="702639" y="189041"/>
                  </a:lnTo>
                  <a:lnTo>
                    <a:pt x="0" y="189041"/>
                  </a:lnTo>
                  <a:close/>
                </a:path>
              </a:pathLst>
            </a:custGeom>
            <a:solidFill>
              <a:srgbClr val="E84545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04" name="Google Shape;204;p16"/>
            <p:cNvSpPr txBox="1"/>
            <p:nvPr/>
          </p:nvSpPr>
          <p:spPr>
            <a:xfrm>
              <a:off x="0" y="-28575"/>
              <a:ext cx="702639" cy="2176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5" name="Google Shape;205;p16"/>
          <p:cNvGrpSpPr/>
          <p:nvPr/>
        </p:nvGrpSpPr>
        <p:grpSpPr>
          <a:xfrm>
            <a:off x="8541117" y="4130260"/>
            <a:ext cx="1832153" cy="567440"/>
            <a:chOff x="0" y="-28575"/>
            <a:chExt cx="702639" cy="217616"/>
          </a:xfrm>
        </p:grpSpPr>
        <p:sp>
          <p:nvSpPr>
            <p:cNvPr id="206" name="Google Shape;206;p16"/>
            <p:cNvSpPr/>
            <p:nvPr/>
          </p:nvSpPr>
          <p:spPr>
            <a:xfrm>
              <a:off x="0" y="0"/>
              <a:ext cx="702639" cy="189041"/>
            </a:xfrm>
            <a:custGeom>
              <a:rect b="b" l="l" r="r" t="t"/>
              <a:pathLst>
                <a:path extrusionOk="0" h="189041" w="702639">
                  <a:moveTo>
                    <a:pt x="0" y="0"/>
                  </a:moveTo>
                  <a:lnTo>
                    <a:pt x="702639" y="0"/>
                  </a:lnTo>
                  <a:lnTo>
                    <a:pt x="702639" y="189041"/>
                  </a:lnTo>
                  <a:lnTo>
                    <a:pt x="0" y="189041"/>
                  </a:lnTo>
                  <a:close/>
                </a:path>
              </a:pathLst>
            </a:custGeom>
            <a:solidFill>
              <a:srgbClr val="E84545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07" name="Google Shape;207;p16"/>
            <p:cNvSpPr txBox="1"/>
            <p:nvPr/>
          </p:nvSpPr>
          <p:spPr>
            <a:xfrm>
              <a:off x="0" y="-28575"/>
              <a:ext cx="702639" cy="2176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8" name="Google Shape;208;p16"/>
          <p:cNvGrpSpPr/>
          <p:nvPr/>
        </p:nvGrpSpPr>
        <p:grpSpPr>
          <a:xfrm>
            <a:off x="8541117" y="4749466"/>
            <a:ext cx="1832153" cy="567440"/>
            <a:chOff x="0" y="-28575"/>
            <a:chExt cx="702639" cy="217616"/>
          </a:xfrm>
        </p:grpSpPr>
        <p:sp>
          <p:nvSpPr>
            <p:cNvPr id="209" name="Google Shape;209;p16"/>
            <p:cNvSpPr/>
            <p:nvPr/>
          </p:nvSpPr>
          <p:spPr>
            <a:xfrm>
              <a:off x="0" y="0"/>
              <a:ext cx="702639" cy="189041"/>
            </a:xfrm>
            <a:custGeom>
              <a:rect b="b" l="l" r="r" t="t"/>
              <a:pathLst>
                <a:path extrusionOk="0" h="189041" w="702639">
                  <a:moveTo>
                    <a:pt x="0" y="0"/>
                  </a:moveTo>
                  <a:lnTo>
                    <a:pt x="702639" y="0"/>
                  </a:lnTo>
                  <a:lnTo>
                    <a:pt x="702639" y="189041"/>
                  </a:lnTo>
                  <a:lnTo>
                    <a:pt x="0" y="189041"/>
                  </a:lnTo>
                  <a:close/>
                </a:path>
              </a:pathLst>
            </a:custGeom>
            <a:solidFill>
              <a:srgbClr val="E84545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10" name="Google Shape;210;p16"/>
            <p:cNvSpPr txBox="1"/>
            <p:nvPr/>
          </p:nvSpPr>
          <p:spPr>
            <a:xfrm>
              <a:off x="0" y="-28575"/>
              <a:ext cx="702639" cy="2176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1" name="Google Shape;211;p16"/>
          <p:cNvGrpSpPr/>
          <p:nvPr/>
        </p:nvGrpSpPr>
        <p:grpSpPr>
          <a:xfrm>
            <a:off x="8550572" y="5370502"/>
            <a:ext cx="1832153" cy="567440"/>
            <a:chOff x="0" y="-28575"/>
            <a:chExt cx="702639" cy="217616"/>
          </a:xfrm>
        </p:grpSpPr>
        <p:sp>
          <p:nvSpPr>
            <p:cNvPr id="212" name="Google Shape;212;p16"/>
            <p:cNvSpPr/>
            <p:nvPr/>
          </p:nvSpPr>
          <p:spPr>
            <a:xfrm>
              <a:off x="0" y="0"/>
              <a:ext cx="702639" cy="189041"/>
            </a:xfrm>
            <a:custGeom>
              <a:rect b="b" l="l" r="r" t="t"/>
              <a:pathLst>
                <a:path extrusionOk="0" h="189041" w="702639">
                  <a:moveTo>
                    <a:pt x="0" y="0"/>
                  </a:moveTo>
                  <a:lnTo>
                    <a:pt x="702639" y="0"/>
                  </a:lnTo>
                  <a:lnTo>
                    <a:pt x="702639" y="189041"/>
                  </a:lnTo>
                  <a:lnTo>
                    <a:pt x="0" y="189041"/>
                  </a:lnTo>
                  <a:close/>
                </a:path>
              </a:pathLst>
            </a:custGeom>
            <a:solidFill>
              <a:srgbClr val="E84545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13" name="Google Shape;213;p16"/>
            <p:cNvSpPr txBox="1"/>
            <p:nvPr/>
          </p:nvSpPr>
          <p:spPr>
            <a:xfrm>
              <a:off x="0" y="-28575"/>
              <a:ext cx="702639" cy="2176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4" name="Google Shape;214;p16"/>
          <p:cNvGrpSpPr/>
          <p:nvPr/>
        </p:nvGrpSpPr>
        <p:grpSpPr>
          <a:xfrm>
            <a:off x="3849541" y="3509224"/>
            <a:ext cx="1832153" cy="567440"/>
            <a:chOff x="0" y="-28575"/>
            <a:chExt cx="702639" cy="217616"/>
          </a:xfrm>
        </p:grpSpPr>
        <p:sp>
          <p:nvSpPr>
            <p:cNvPr id="215" name="Google Shape;215;p16"/>
            <p:cNvSpPr/>
            <p:nvPr/>
          </p:nvSpPr>
          <p:spPr>
            <a:xfrm>
              <a:off x="0" y="0"/>
              <a:ext cx="702639" cy="189041"/>
            </a:xfrm>
            <a:custGeom>
              <a:rect b="b" l="l" r="r" t="t"/>
              <a:pathLst>
                <a:path extrusionOk="0" h="189041" w="702639">
                  <a:moveTo>
                    <a:pt x="0" y="0"/>
                  </a:moveTo>
                  <a:lnTo>
                    <a:pt x="702639" y="0"/>
                  </a:lnTo>
                  <a:lnTo>
                    <a:pt x="702639" y="189041"/>
                  </a:lnTo>
                  <a:lnTo>
                    <a:pt x="0" y="189041"/>
                  </a:lnTo>
                  <a:close/>
                </a:path>
              </a:pathLst>
            </a:custGeom>
            <a:solidFill>
              <a:srgbClr val="F9CD30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16" name="Google Shape;216;p16"/>
            <p:cNvSpPr txBox="1"/>
            <p:nvPr/>
          </p:nvSpPr>
          <p:spPr>
            <a:xfrm>
              <a:off x="0" y="-28575"/>
              <a:ext cx="702639" cy="2176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7" name="Google Shape;217;p16"/>
          <p:cNvGrpSpPr/>
          <p:nvPr/>
        </p:nvGrpSpPr>
        <p:grpSpPr>
          <a:xfrm>
            <a:off x="3858995" y="4130260"/>
            <a:ext cx="1832153" cy="567440"/>
            <a:chOff x="0" y="-28575"/>
            <a:chExt cx="702639" cy="217616"/>
          </a:xfrm>
        </p:grpSpPr>
        <p:sp>
          <p:nvSpPr>
            <p:cNvPr id="218" name="Google Shape;218;p16"/>
            <p:cNvSpPr/>
            <p:nvPr/>
          </p:nvSpPr>
          <p:spPr>
            <a:xfrm>
              <a:off x="0" y="0"/>
              <a:ext cx="702639" cy="189041"/>
            </a:xfrm>
            <a:custGeom>
              <a:rect b="b" l="l" r="r" t="t"/>
              <a:pathLst>
                <a:path extrusionOk="0" h="189041" w="702639">
                  <a:moveTo>
                    <a:pt x="0" y="0"/>
                  </a:moveTo>
                  <a:lnTo>
                    <a:pt x="702639" y="0"/>
                  </a:lnTo>
                  <a:lnTo>
                    <a:pt x="702639" y="189041"/>
                  </a:lnTo>
                  <a:lnTo>
                    <a:pt x="0" y="189041"/>
                  </a:lnTo>
                  <a:close/>
                </a:path>
              </a:pathLst>
            </a:custGeom>
            <a:solidFill>
              <a:srgbClr val="F9CD30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19" name="Google Shape;219;p16"/>
            <p:cNvSpPr txBox="1"/>
            <p:nvPr/>
          </p:nvSpPr>
          <p:spPr>
            <a:xfrm>
              <a:off x="0" y="-28575"/>
              <a:ext cx="702639" cy="2176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0" name="Google Shape;220;p16"/>
          <p:cNvGrpSpPr/>
          <p:nvPr/>
        </p:nvGrpSpPr>
        <p:grpSpPr>
          <a:xfrm>
            <a:off x="3858995" y="4749466"/>
            <a:ext cx="1832153" cy="567440"/>
            <a:chOff x="0" y="-28575"/>
            <a:chExt cx="702639" cy="217616"/>
          </a:xfrm>
        </p:grpSpPr>
        <p:sp>
          <p:nvSpPr>
            <p:cNvPr id="221" name="Google Shape;221;p16"/>
            <p:cNvSpPr/>
            <p:nvPr/>
          </p:nvSpPr>
          <p:spPr>
            <a:xfrm>
              <a:off x="0" y="0"/>
              <a:ext cx="702639" cy="189041"/>
            </a:xfrm>
            <a:custGeom>
              <a:rect b="b" l="l" r="r" t="t"/>
              <a:pathLst>
                <a:path extrusionOk="0" h="189041" w="702639">
                  <a:moveTo>
                    <a:pt x="0" y="0"/>
                  </a:moveTo>
                  <a:lnTo>
                    <a:pt x="702639" y="0"/>
                  </a:lnTo>
                  <a:lnTo>
                    <a:pt x="702639" y="189041"/>
                  </a:lnTo>
                  <a:lnTo>
                    <a:pt x="0" y="189041"/>
                  </a:lnTo>
                  <a:close/>
                </a:path>
              </a:pathLst>
            </a:custGeom>
            <a:solidFill>
              <a:srgbClr val="F9CD30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22" name="Google Shape;222;p16"/>
            <p:cNvSpPr txBox="1"/>
            <p:nvPr/>
          </p:nvSpPr>
          <p:spPr>
            <a:xfrm>
              <a:off x="0" y="-28575"/>
              <a:ext cx="702639" cy="2176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3" name="Google Shape;223;p16"/>
          <p:cNvGrpSpPr/>
          <p:nvPr/>
        </p:nvGrpSpPr>
        <p:grpSpPr>
          <a:xfrm>
            <a:off x="3868450" y="5370502"/>
            <a:ext cx="1832153" cy="567440"/>
            <a:chOff x="0" y="-28575"/>
            <a:chExt cx="702639" cy="217616"/>
          </a:xfrm>
        </p:grpSpPr>
        <p:sp>
          <p:nvSpPr>
            <p:cNvPr id="224" name="Google Shape;224;p16"/>
            <p:cNvSpPr/>
            <p:nvPr/>
          </p:nvSpPr>
          <p:spPr>
            <a:xfrm>
              <a:off x="0" y="0"/>
              <a:ext cx="702639" cy="189041"/>
            </a:xfrm>
            <a:custGeom>
              <a:rect b="b" l="l" r="r" t="t"/>
              <a:pathLst>
                <a:path extrusionOk="0" h="189041" w="702639">
                  <a:moveTo>
                    <a:pt x="0" y="0"/>
                  </a:moveTo>
                  <a:lnTo>
                    <a:pt x="702639" y="0"/>
                  </a:lnTo>
                  <a:lnTo>
                    <a:pt x="702639" y="189041"/>
                  </a:lnTo>
                  <a:lnTo>
                    <a:pt x="0" y="189041"/>
                  </a:lnTo>
                  <a:close/>
                </a:path>
              </a:pathLst>
            </a:custGeom>
            <a:solidFill>
              <a:srgbClr val="F9CD30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25" name="Google Shape;225;p16"/>
            <p:cNvSpPr txBox="1"/>
            <p:nvPr/>
          </p:nvSpPr>
          <p:spPr>
            <a:xfrm>
              <a:off x="0" y="-28575"/>
              <a:ext cx="702639" cy="2176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6" name="Google Shape;226;p16"/>
          <p:cNvGrpSpPr/>
          <p:nvPr/>
        </p:nvGrpSpPr>
        <p:grpSpPr>
          <a:xfrm>
            <a:off x="3849541" y="1631880"/>
            <a:ext cx="1832153" cy="904870"/>
            <a:chOff x="0" y="-28575"/>
            <a:chExt cx="656602" cy="324285"/>
          </a:xfrm>
        </p:grpSpPr>
        <p:sp>
          <p:nvSpPr>
            <p:cNvPr id="227" name="Google Shape;227;p16"/>
            <p:cNvSpPr/>
            <p:nvPr/>
          </p:nvSpPr>
          <p:spPr>
            <a:xfrm>
              <a:off x="0" y="0"/>
              <a:ext cx="656602" cy="295710"/>
            </a:xfrm>
            <a:custGeom>
              <a:rect b="b" l="l" r="r" t="t"/>
              <a:pathLst>
                <a:path extrusionOk="0" h="295710" w="656602">
                  <a:moveTo>
                    <a:pt x="147855" y="0"/>
                  </a:moveTo>
                  <a:lnTo>
                    <a:pt x="508747" y="0"/>
                  </a:lnTo>
                  <a:cubicBezTo>
                    <a:pt x="547961" y="0"/>
                    <a:pt x="585568" y="15578"/>
                    <a:pt x="613296" y="43306"/>
                  </a:cubicBezTo>
                  <a:cubicBezTo>
                    <a:pt x="641025" y="71034"/>
                    <a:pt x="656602" y="108642"/>
                    <a:pt x="656602" y="147855"/>
                  </a:cubicBezTo>
                  <a:lnTo>
                    <a:pt x="656602" y="147855"/>
                  </a:lnTo>
                  <a:cubicBezTo>
                    <a:pt x="656602" y="187069"/>
                    <a:pt x="641025" y="224676"/>
                    <a:pt x="613296" y="252405"/>
                  </a:cubicBezTo>
                  <a:cubicBezTo>
                    <a:pt x="585568" y="280133"/>
                    <a:pt x="547961" y="295710"/>
                    <a:pt x="508747" y="295710"/>
                  </a:cubicBezTo>
                  <a:lnTo>
                    <a:pt x="147855" y="295710"/>
                  </a:lnTo>
                  <a:cubicBezTo>
                    <a:pt x="108642" y="295710"/>
                    <a:pt x="71034" y="280133"/>
                    <a:pt x="43306" y="252405"/>
                  </a:cubicBezTo>
                  <a:cubicBezTo>
                    <a:pt x="15578" y="224676"/>
                    <a:pt x="0" y="187069"/>
                    <a:pt x="0" y="147855"/>
                  </a:cubicBezTo>
                  <a:lnTo>
                    <a:pt x="0" y="147855"/>
                  </a:lnTo>
                  <a:cubicBezTo>
                    <a:pt x="0" y="108642"/>
                    <a:pt x="15578" y="71034"/>
                    <a:pt x="43306" y="43306"/>
                  </a:cubicBezTo>
                  <a:cubicBezTo>
                    <a:pt x="71034" y="15578"/>
                    <a:pt x="108642" y="0"/>
                    <a:pt x="147855" y="0"/>
                  </a:cubicBezTo>
                  <a:close/>
                </a:path>
              </a:pathLst>
            </a:custGeom>
            <a:solidFill>
              <a:srgbClr val="F9CD30"/>
            </a:solidFill>
            <a:ln cap="rnd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8" name="Google Shape;228;p16"/>
            <p:cNvSpPr txBox="1"/>
            <p:nvPr/>
          </p:nvSpPr>
          <p:spPr>
            <a:xfrm>
              <a:off x="0" y="-28575"/>
              <a:ext cx="656602" cy="3242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9" name="Google Shape;229;p16"/>
          <p:cNvGrpSpPr/>
          <p:nvPr/>
        </p:nvGrpSpPr>
        <p:grpSpPr>
          <a:xfrm>
            <a:off x="8474794" y="1631880"/>
            <a:ext cx="1832153" cy="904870"/>
            <a:chOff x="0" y="-28575"/>
            <a:chExt cx="656602" cy="324285"/>
          </a:xfrm>
        </p:grpSpPr>
        <p:sp>
          <p:nvSpPr>
            <p:cNvPr id="230" name="Google Shape;230;p16"/>
            <p:cNvSpPr/>
            <p:nvPr/>
          </p:nvSpPr>
          <p:spPr>
            <a:xfrm>
              <a:off x="0" y="0"/>
              <a:ext cx="656602" cy="295710"/>
            </a:xfrm>
            <a:custGeom>
              <a:rect b="b" l="l" r="r" t="t"/>
              <a:pathLst>
                <a:path extrusionOk="0" h="295710" w="656602">
                  <a:moveTo>
                    <a:pt x="147855" y="0"/>
                  </a:moveTo>
                  <a:lnTo>
                    <a:pt x="508747" y="0"/>
                  </a:lnTo>
                  <a:cubicBezTo>
                    <a:pt x="547961" y="0"/>
                    <a:pt x="585568" y="15578"/>
                    <a:pt x="613296" y="43306"/>
                  </a:cubicBezTo>
                  <a:cubicBezTo>
                    <a:pt x="641025" y="71034"/>
                    <a:pt x="656602" y="108642"/>
                    <a:pt x="656602" y="147855"/>
                  </a:cubicBezTo>
                  <a:lnTo>
                    <a:pt x="656602" y="147855"/>
                  </a:lnTo>
                  <a:cubicBezTo>
                    <a:pt x="656602" y="187069"/>
                    <a:pt x="641025" y="224676"/>
                    <a:pt x="613296" y="252405"/>
                  </a:cubicBezTo>
                  <a:cubicBezTo>
                    <a:pt x="585568" y="280133"/>
                    <a:pt x="547961" y="295710"/>
                    <a:pt x="508747" y="295710"/>
                  </a:cubicBezTo>
                  <a:lnTo>
                    <a:pt x="147855" y="295710"/>
                  </a:lnTo>
                  <a:cubicBezTo>
                    <a:pt x="108642" y="295710"/>
                    <a:pt x="71034" y="280133"/>
                    <a:pt x="43306" y="252405"/>
                  </a:cubicBezTo>
                  <a:cubicBezTo>
                    <a:pt x="15578" y="224676"/>
                    <a:pt x="0" y="187069"/>
                    <a:pt x="0" y="147855"/>
                  </a:cubicBezTo>
                  <a:lnTo>
                    <a:pt x="0" y="147855"/>
                  </a:lnTo>
                  <a:cubicBezTo>
                    <a:pt x="0" y="108642"/>
                    <a:pt x="15578" y="71034"/>
                    <a:pt x="43306" y="43306"/>
                  </a:cubicBezTo>
                  <a:cubicBezTo>
                    <a:pt x="71034" y="15578"/>
                    <a:pt x="108642" y="0"/>
                    <a:pt x="147855" y="0"/>
                  </a:cubicBezTo>
                  <a:close/>
                </a:path>
              </a:pathLst>
            </a:custGeom>
            <a:solidFill>
              <a:srgbClr val="E84545"/>
            </a:solidFill>
            <a:ln cap="rnd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" name="Google Shape;231;p16"/>
            <p:cNvSpPr txBox="1"/>
            <p:nvPr/>
          </p:nvSpPr>
          <p:spPr>
            <a:xfrm>
              <a:off x="0" y="-28575"/>
              <a:ext cx="656602" cy="3242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2" name="Google Shape;232;p16"/>
          <p:cNvGrpSpPr/>
          <p:nvPr/>
        </p:nvGrpSpPr>
        <p:grpSpPr>
          <a:xfrm>
            <a:off x="5967494" y="1718655"/>
            <a:ext cx="2259318" cy="825136"/>
            <a:chOff x="0" y="0"/>
            <a:chExt cx="1049992" cy="383472"/>
          </a:xfrm>
        </p:grpSpPr>
        <p:sp>
          <p:nvSpPr>
            <p:cNvPr id="233" name="Google Shape;233;p16"/>
            <p:cNvSpPr/>
            <p:nvPr/>
          </p:nvSpPr>
          <p:spPr>
            <a:xfrm>
              <a:off x="0" y="0"/>
              <a:ext cx="1049992" cy="383472"/>
            </a:xfrm>
            <a:custGeom>
              <a:rect b="b" l="l" r="r" t="t"/>
              <a:pathLst>
                <a:path extrusionOk="0" h="383472" w="1049992">
                  <a:moveTo>
                    <a:pt x="524996" y="0"/>
                  </a:moveTo>
                  <a:cubicBezTo>
                    <a:pt x="235049" y="0"/>
                    <a:pt x="0" y="85843"/>
                    <a:pt x="0" y="191736"/>
                  </a:cubicBezTo>
                  <a:cubicBezTo>
                    <a:pt x="0" y="297629"/>
                    <a:pt x="235049" y="383472"/>
                    <a:pt x="524996" y="383472"/>
                  </a:cubicBezTo>
                  <a:cubicBezTo>
                    <a:pt x="814943" y="383472"/>
                    <a:pt x="1049992" y="297629"/>
                    <a:pt x="1049992" y="191736"/>
                  </a:cubicBezTo>
                  <a:cubicBezTo>
                    <a:pt x="1049992" y="85843"/>
                    <a:pt x="814943" y="0"/>
                    <a:pt x="524996" y="0"/>
                  </a:cubicBezTo>
                  <a:close/>
                </a:path>
              </a:pathLst>
            </a:custGeom>
            <a:solidFill>
              <a:srgbClr val="35BB86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" name="Google Shape;234;p16"/>
            <p:cNvSpPr txBox="1"/>
            <p:nvPr/>
          </p:nvSpPr>
          <p:spPr>
            <a:xfrm>
              <a:off x="98437" y="7376"/>
              <a:ext cx="853118" cy="34014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235" name="Google Shape;235;p16"/>
          <p:cNvCxnSpPr/>
          <p:nvPr/>
        </p:nvCxnSpPr>
        <p:spPr>
          <a:xfrm>
            <a:off x="5292731" y="1402439"/>
            <a:ext cx="1804423" cy="316217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6" name="Google Shape;236;p16"/>
          <p:cNvCxnSpPr/>
          <p:nvPr/>
        </p:nvCxnSpPr>
        <p:spPr>
          <a:xfrm flipH="1" rot="10800000">
            <a:off x="7097153" y="1402439"/>
            <a:ext cx="1785513" cy="316217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237" name="Google Shape;237;p16"/>
          <p:cNvGrpSpPr/>
          <p:nvPr/>
        </p:nvGrpSpPr>
        <p:grpSpPr>
          <a:xfrm>
            <a:off x="3849541" y="343707"/>
            <a:ext cx="2886380" cy="1058731"/>
            <a:chOff x="0" y="-28575"/>
            <a:chExt cx="1106940" cy="406028"/>
          </a:xfrm>
        </p:grpSpPr>
        <p:sp>
          <p:nvSpPr>
            <p:cNvPr id="238" name="Google Shape;238;p16"/>
            <p:cNvSpPr/>
            <p:nvPr/>
          </p:nvSpPr>
          <p:spPr>
            <a:xfrm>
              <a:off x="0" y="0"/>
              <a:ext cx="1106940" cy="377453"/>
            </a:xfrm>
            <a:custGeom>
              <a:rect b="b" l="l" r="r" t="t"/>
              <a:pathLst>
                <a:path extrusionOk="0" h="377453" w="1106940">
                  <a:moveTo>
                    <a:pt x="0" y="0"/>
                  </a:moveTo>
                  <a:lnTo>
                    <a:pt x="1106940" y="0"/>
                  </a:lnTo>
                  <a:lnTo>
                    <a:pt x="1106940" y="377453"/>
                  </a:lnTo>
                  <a:lnTo>
                    <a:pt x="0" y="377453"/>
                  </a:lnTo>
                  <a:close/>
                </a:path>
              </a:pathLst>
            </a:custGeom>
            <a:solidFill>
              <a:srgbClr val="F9CD30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39" name="Google Shape;239;p16"/>
            <p:cNvSpPr txBox="1"/>
            <p:nvPr/>
          </p:nvSpPr>
          <p:spPr>
            <a:xfrm>
              <a:off x="0" y="-28575"/>
              <a:ext cx="1106940" cy="4060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0" name="Google Shape;240;p16"/>
          <p:cNvGrpSpPr/>
          <p:nvPr/>
        </p:nvGrpSpPr>
        <p:grpSpPr>
          <a:xfrm>
            <a:off x="7439477" y="343707"/>
            <a:ext cx="2886380" cy="1058731"/>
            <a:chOff x="0" y="-28575"/>
            <a:chExt cx="1106940" cy="406028"/>
          </a:xfrm>
        </p:grpSpPr>
        <p:sp>
          <p:nvSpPr>
            <p:cNvPr id="241" name="Google Shape;241;p16"/>
            <p:cNvSpPr/>
            <p:nvPr/>
          </p:nvSpPr>
          <p:spPr>
            <a:xfrm>
              <a:off x="0" y="0"/>
              <a:ext cx="1106940" cy="377453"/>
            </a:xfrm>
            <a:custGeom>
              <a:rect b="b" l="l" r="r" t="t"/>
              <a:pathLst>
                <a:path extrusionOk="0" h="377453" w="1106940">
                  <a:moveTo>
                    <a:pt x="0" y="0"/>
                  </a:moveTo>
                  <a:lnTo>
                    <a:pt x="1106940" y="0"/>
                  </a:lnTo>
                  <a:lnTo>
                    <a:pt x="1106940" y="377453"/>
                  </a:lnTo>
                  <a:lnTo>
                    <a:pt x="0" y="377453"/>
                  </a:lnTo>
                  <a:close/>
                </a:path>
              </a:pathLst>
            </a:custGeom>
            <a:solidFill>
              <a:srgbClr val="E84545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42" name="Google Shape;242;p16"/>
            <p:cNvSpPr txBox="1"/>
            <p:nvPr/>
          </p:nvSpPr>
          <p:spPr>
            <a:xfrm>
              <a:off x="0" y="-28575"/>
              <a:ext cx="1106940" cy="4060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43" name="Google Shape;243;p16"/>
          <p:cNvSpPr txBox="1"/>
          <p:nvPr/>
        </p:nvSpPr>
        <p:spPr>
          <a:xfrm>
            <a:off x="4563232" y="646375"/>
            <a:ext cx="14589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3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Decision 1</a:t>
            </a:r>
            <a:endParaRPr/>
          </a:p>
        </p:txBody>
      </p:sp>
      <p:sp>
        <p:nvSpPr>
          <p:cNvPr id="244" name="Google Shape;244;p16"/>
          <p:cNvSpPr txBox="1"/>
          <p:nvPr/>
        </p:nvSpPr>
        <p:spPr>
          <a:xfrm>
            <a:off x="8124685" y="662850"/>
            <a:ext cx="1515963" cy="3987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3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Decision 2</a:t>
            </a:r>
            <a:endParaRPr/>
          </a:p>
        </p:txBody>
      </p:sp>
      <p:sp>
        <p:nvSpPr>
          <p:cNvPr id="245" name="Google Shape;245;p16"/>
          <p:cNvSpPr txBox="1"/>
          <p:nvPr/>
        </p:nvSpPr>
        <p:spPr>
          <a:xfrm>
            <a:off x="4126252" y="1863571"/>
            <a:ext cx="12405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Category 1</a:t>
            </a:r>
            <a:endParaRPr/>
          </a:p>
        </p:txBody>
      </p:sp>
      <p:sp>
        <p:nvSpPr>
          <p:cNvPr id="246" name="Google Shape;246;p16"/>
          <p:cNvSpPr txBox="1"/>
          <p:nvPr/>
        </p:nvSpPr>
        <p:spPr>
          <a:xfrm>
            <a:off x="6435641" y="1863571"/>
            <a:ext cx="12852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Category 2</a:t>
            </a:r>
            <a:endParaRPr/>
          </a:p>
        </p:txBody>
      </p:sp>
      <p:sp>
        <p:nvSpPr>
          <p:cNvPr id="247" name="Google Shape;247;p16"/>
          <p:cNvSpPr txBox="1"/>
          <p:nvPr/>
        </p:nvSpPr>
        <p:spPr>
          <a:xfrm>
            <a:off x="8763271" y="1863571"/>
            <a:ext cx="1293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Category 3</a:t>
            </a:r>
            <a:endParaRPr/>
          </a:p>
        </p:txBody>
      </p:sp>
      <p:sp>
        <p:nvSpPr>
          <p:cNvPr id="248" name="Google Shape;248;p16"/>
          <p:cNvSpPr/>
          <p:nvPr/>
        </p:nvSpPr>
        <p:spPr>
          <a:xfrm>
            <a:off x="261245" y="3081997"/>
            <a:ext cx="3131096" cy="4977176"/>
          </a:xfrm>
          <a:custGeom>
            <a:rect b="b" l="l" r="r" t="t"/>
            <a:pathLst>
              <a:path extrusionOk="0" h="4977176" w="3131096">
                <a:moveTo>
                  <a:pt x="0" y="0"/>
                </a:moveTo>
                <a:lnTo>
                  <a:pt x="3131096" y="0"/>
                </a:lnTo>
                <a:lnTo>
                  <a:pt x="3131096" y="4977176"/>
                </a:lnTo>
                <a:lnTo>
                  <a:pt x="0" y="49771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249" name="Google Shape;249;p16"/>
          <p:cNvGrpSpPr/>
          <p:nvPr/>
        </p:nvGrpSpPr>
        <p:grpSpPr>
          <a:xfrm>
            <a:off x="6181077" y="2904116"/>
            <a:ext cx="1832153" cy="567440"/>
            <a:chOff x="0" y="-28575"/>
            <a:chExt cx="702639" cy="217616"/>
          </a:xfrm>
        </p:grpSpPr>
        <p:sp>
          <p:nvSpPr>
            <p:cNvPr id="250" name="Google Shape;250;p16"/>
            <p:cNvSpPr/>
            <p:nvPr/>
          </p:nvSpPr>
          <p:spPr>
            <a:xfrm>
              <a:off x="0" y="0"/>
              <a:ext cx="702639" cy="189041"/>
            </a:xfrm>
            <a:custGeom>
              <a:rect b="b" l="l" r="r" t="t"/>
              <a:pathLst>
                <a:path extrusionOk="0" h="189041" w="702639">
                  <a:moveTo>
                    <a:pt x="0" y="0"/>
                  </a:moveTo>
                  <a:lnTo>
                    <a:pt x="702639" y="0"/>
                  </a:lnTo>
                  <a:lnTo>
                    <a:pt x="702639" y="189041"/>
                  </a:lnTo>
                  <a:lnTo>
                    <a:pt x="0" y="189041"/>
                  </a:lnTo>
                  <a:close/>
                </a:path>
              </a:pathLst>
            </a:custGeom>
            <a:solidFill>
              <a:srgbClr val="35BB86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51" name="Google Shape;251;p16"/>
            <p:cNvSpPr txBox="1"/>
            <p:nvPr/>
          </p:nvSpPr>
          <p:spPr>
            <a:xfrm>
              <a:off x="0" y="-28575"/>
              <a:ext cx="702639" cy="2176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2" name="Google Shape;252;p16"/>
          <p:cNvGrpSpPr/>
          <p:nvPr/>
        </p:nvGrpSpPr>
        <p:grpSpPr>
          <a:xfrm>
            <a:off x="3868450" y="2904116"/>
            <a:ext cx="1832153" cy="567440"/>
            <a:chOff x="0" y="-28575"/>
            <a:chExt cx="702639" cy="217616"/>
          </a:xfrm>
        </p:grpSpPr>
        <p:sp>
          <p:nvSpPr>
            <p:cNvPr id="253" name="Google Shape;253;p16"/>
            <p:cNvSpPr/>
            <p:nvPr/>
          </p:nvSpPr>
          <p:spPr>
            <a:xfrm>
              <a:off x="0" y="0"/>
              <a:ext cx="702639" cy="189041"/>
            </a:xfrm>
            <a:custGeom>
              <a:rect b="b" l="l" r="r" t="t"/>
              <a:pathLst>
                <a:path extrusionOk="0" h="189041" w="702639">
                  <a:moveTo>
                    <a:pt x="0" y="0"/>
                  </a:moveTo>
                  <a:lnTo>
                    <a:pt x="702639" y="0"/>
                  </a:lnTo>
                  <a:lnTo>
                    <a:pt x="702639" y="189041"/>
                  </a:lnTo>
                  <a:lnTo>
                    <a:pt x="0" y="189041"/>
                  </a:lnTo>
                  <a:close/>
                </a:path>
              </a:pathLst>
            </a:custGeom>
            <a:solidFill>
              <a:srgbClr val="F9CD30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54" name="Google Shape;254;p16"/>
            <p:cNvSpPr txBox="1"/>
            <p:nvPr/>
          </p:nvSpPr>
          <p:spPr>
            <a:xfrm>
              <a:off x="0" y="-28575"/>
              <a:ext cx="702639" cy="2176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5" name="Google Shape;255;p16"/>
          <p:cNvSpPr txBox="1"/>
          <p:nvPr/>
        </p:nvSpPr>
        <p:spPr>
          <a:xfrm>
            <a:off x="4161832" y="3082003"/>
            <a:ext cx="12168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 dolor</a:t>
            </a:r>
            <a:endParaRPr/>
          </a:p>
        </p:txBody>
      </p:sp>
      <p:sp>
        <p:nvSpPr>
          <p:cNvPr id="256" name="Google Shape;256;p16"/>
          <p:cNvSpPr txBox="1"/>
          <p:nvPr/>
        </p:nvSpPr>
        <p:spPr>
          <a:xfrm>
            <a:off x="6468203" y="3082003"/>
            <a:ext cx="12168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 dolor</a:t>
            </a:r>
            <a:endParaRPr/>
          </a:p>
        </p:txBody>
      </p:sp>
      <p:grpSp>
        <p:nvGrpSpPr>
          <p:cNvPr id="257" name="Google Shape;257;p16"/>
          <p:cNvGrpSpPr/>
          <p:nvPr/>
        </p:nvGrpSpPr>
        <p:grpSpPr>
          <a:xfrm>
            <a:off x="8531663" y="2904116"/>
            <a:ext cx="1832153" cy="567440"/>
            <a:chOff x="0" y="-28575"/>
            <a:chExt cx="702639" cy="217616"/>
          </a:xfrm>
        </p:grpSpPr>
        <p:sp>
          <p:nvSpPr>
            <p:cNvPr id="258" name="Google Shape;258;p16"/>
            <p:cNvSpPr/>
            <p:nvPr/>
          </p:nvSpPr>
          <p:spPr>
            <a:xfrm>
              <a:off x="0" y="0"/>
              <a:ext cx="702639" cy="189041"/>
            </a:xfrm>
            <a:custGeom>
              <a:rect b="b" l="l" r="r" t="t"/>
              <a:pathLst>
                <a:path extrusionOk="0" h="189041" w="702639">
                  <a:moveTo>
                    <a:pt x="0" y="0"/>
                  </a:moveTo>
                  <a:lnTo>
                    <a:pt x="702639" y="0"/>
                  </a:lnTo>
                  <a:lnTo>
                    <a:pt x="702639" y="189041"/>
                  </a:lnTo>
                  <a:lnTo>
                    <a:pt x="0" y="189041"/>
                  </a:lnTo>
                  <a:close/>
                </a:path>
              </a:pathLst>
            </a:custGeom>
            <a:solidFill>
              <a:srgbClr val="E84545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59" name="Google Shape;259;p16"/>
            <p:cNvSpPr txBox="1"/>
            <p:nvPr/>
          </p:nvSpPr>
          <p:spPr>
            <a:xfrm>
              <a:off x="0" y="-28575"/>
              <a:ext cx="702639" cy="2176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60" name="Google Shape;260;p16"/>
          <p:cNvSpPr txBox="1"/>
          <p:nvPr/>
        </p:nvSpPr>
        <p:spPr>
          <a:xfrm>
            <a:off x="8844170" y="3082003"/>
            <a:ext cx="12168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 dolor</a:t>
            </a:r>
            <a:endParaRPr/>
          </a:p>
        </p:txBody>
      </p:sp>
      <p:sp>
        <p:nvSpPr>
          <p:cNvPr id="261" name="Google Shape;261;p16"/>
          <p:cNvSpPr txBox="1"/>
          <p:nvPr/>
        </p:nvSpPr>
        <p:spPr>
          <a:xfrm>
            <a:off x="4161832" y="3695077"/>
            <a:ext cx="12168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 dolor</a:t>
            </a:r>
            <a:endParaRPr/>
          </a:p>
        </p:txBody>
      </p:sp>
      <p:sp>
        <p:nvSpPr>
          <p:cNvPr id="262" name="Google Shape;262;p16"/>
          <p:cNvSpPr txBox="1"/>
          <p:nvPr/>
        </p:nvSpPr>
        <p:spPr>
          <a:xfrm>
            <a:off x="6468203" y="3695077"/>
            <a:ext cx="12168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 dolor</a:t>
            </a:r>
            <a:endParaRPr/>
          </a:p>
        </p:txBody>
      </p:sp>
      <p:sp>
        <p:nvSpPr>
          <p:cNvPr id="263" name="Google Shape;263;p16"/>
          <p:cNvSpPr txBox="1"/>
          <p:nvPr/>
        </p:nvSpPr>
        <p:spPr>
          <a:xfrm>
            <a:off x="8844170" y="3695077"/>
            <a:ext cx="12168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 dolor</a:t>
            </a:r>
            <a:endParaRPr/>
          </a:p>
        </p:txBody>
      </p:sp>
      <p:sp>
        <p:nvSpPr>
          <p:cNvPr id="264" name="Google Shape;264;p16"/>
          <p:cNvSpPr txBox="1"/>
          <p:nvPr/>
        </p:nvSpPr>
        <p:spPr>
          <a:xfrm>
            <a:off x="4161832" y="4311402"/>
            <a:ext cx="12168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 dolor</a:t>
            </a:r>
            <a:endParaRPr/>
          </a:p>
        </p:txBody>
      </p:sp>
      <p:sp>
        <p:nvSpPr>
          <p:cNvPr id="265" name="Google Shape;265;p16"/>
          <p:cNvSpPr txBox="1"/>
          <p:nvPr/>
        </p:nvSpPr>
        <p:spPr>
          <a:xfrm>
            <a:off x="6468203" y="4311402"/>
            <a:ext cx="12168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 dolor</a:t>
            </a:r>
            <a:endParaRPr/>
          </a:p>
        </p:txBody>
      </p:sp>
      <p:sp>
        <p:nvSpPr>
          <p:cNvPr id="266" name="Google Shape;266;p16"/>
          <p:cNvSpPr txBox="1"/>
          <p:nvPr/>
        </p:nvSpPr>
        <p:spPr>
          <a:xfrm>
            <a:off x="8844170" y="4311402"/>
            <a:ext cx="12168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 dolor</a:t>
            </a:r>
            <a:endParaRPr/>
          </a:p>
        </p:txBody>
      </p:sp>
      <p:sp>
        <p:nvSpPr>
          <p:cNvPr id="267" name="Google Shape;267;p16"/>
          <p:cNvSpPr txBox="1"/>
          <p:nvPr/>
        </p:nvSpPr>
        <p:spPr>
          <a:xfrm>
            <a:off x="4161832" y="4932438"/>
            <a:ext cx="12168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 dolor</a:t>
            </a:r>
            <a:endParaRPr/>
          </a:p>
        </p:txBody>
      </p:sp>
      <p:sp>
        <p:nvSpPr>
          <p:cNvPr id="268" name="Google Shape;268;p16"/>
          <p:cNvSpPr txBox="1"/>
          <p:nvPr/>
        </p:nvSpPr>
        <p:spPr>
          <a:xfrm>
            <a:off x="6468203" y="4932438"/>
            <a:ext cx="12168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 dolor</a:t>
            </a:r>
            <a:endParaRPr/>
          </a:p>
        </p:txBody>
      </p:sp>
      <p:sp>
        <p:nvSpPr>
          <p:cNvPr id="269" name="Google Shape;269;p16"/>
          <p:cNvSpPr txBox="1"/>
          <p:nvPr/>
        </p:nvSpPr>
        <p:spPr>
          <a:xfrm>
            <a:off x="8844170" y="4932438"/>
            <a:ext cx="12168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 dolor</a:t>
            </a:r>
            <a:endParaRPr/>
          </a:p>
        </p:txBody>
      </p:sp>
      <p:sp>
        <p:nvSpPr>
          <p:cNvPr id="270" name="Google Shape;270;p16"/>
          <p:cNvSpPr txBox="1"/>
          <p:nvPr/>
        </p:nvSpPr>
        <p:spPr>
          <a:xfrm>
            <a:off x="4161832" y="5542119"/>
            <a:ext cx="12168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 dolor</a:t>
            </a:r>
            <a:endParaRPr/>
          </a:p>
        </p:txBody>
      </p:sp>
      <p:sp>
        <p:nvSpPr>
          <p:cNvPr id="271" name="Google Shape;271;p16"/>
          <p:cNvSpPr txBox="1"/>
          <p:nvPr/>
        </p:nvSpPr>
        <p:spPr>
          <a:xfrm>
            <a:off x="6468203" y="5542119"/>
            <a:ext cx="12168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 dolor</a:t>
            </a:r>
            <a:endParaRPr/>
          </a:p>
        </p:txBody>
      </p:sp>
      <p:sp>
        <p:nvSpPr>
          <p:cNvPr id="272" name="Google Shape;272;p16"/>
          <p:cNvSpPr txBox="1"/>
          <p:nvPr/>
        </p:nvSpPr>
        <p:spPr>
          <a:xfrm>
            <a:off x="8844170" y="5542119"/>
            <a:ext cx="12168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 dolor</a:t>
            </a:r>
            <a:endParaRPr/>
          </a:p>
        </p:txBody>
      </p:sp>
      <p:sp>
        <p:nvSpPr>
          <p:cNvPr id="273" name="Google Shape;273;p16"/>
          <p:cNvSpPr txBox="1"/>
          <p:nvPr/>
        </p:nvSpPr>
        <p:spPr>
          <a:xfrm>
            <a:off x="4133290" y="6146096"/>
            <a:ext cx="12168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 dolor</a:t>
            </a:r>
            <a:endParaRPr/>
          </a:p>
        </p:txBody>
      </p:sp>
      <p:sp>
        <p:nvSpPr>
          <p:cNvPr id="274" name="Google Shape;274;p16"/>
          <p:cNvSpPr txBox="1"/>
          <p:nvPr/>
        </p:nvSpPr>
        <p:spPr>
          <a:xfrm>
            <a:off x="6439662" y="6146096"/>
            <a:ext cx="12168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 dolor</a:t>
            </a:r>
            <a:endParaRPr/>
          </a:p>
        </p:txBody>
      </p:sp>
      <p:sp>
        <p:nvSpPr>
          <p:cNvPr id="275" name="Google Shape;275;p16"/>
          <p:cNvSpPr txBox="1"/>
          <p:nvPr/>
        </p:nvSpPr>
        <p:spPr>
          <a:xfrm>
            <a:off x="8815628" y="6146096"/>
            <a:ext cx="12168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 dolor</a:t>
            </a:r>
            <a:endParaRPr/>
          </a:p>
        </p:txBody>
      </p:sp>
      <p:sp>
        <p:nvSpPr>
          <p:cNvPr id="276" name="Google Shape;276;p16"/>
          <p:cNvSpPr txBox="1"/>
          <p:nvPr/>
        </p:nvSpPr>
        <p:spPr>
          <a:xfrm>
            <a:off x="4161832" y="6765301"/>
            <a:ext cx="12168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 dolor</a:t>
            </a:r>
            <a:endParaRPr/>
          </a:p>
        </p:txBody>
      </p:sp>
      <p:sp>
        <p:nvSpPr>
          <p:cNvPr id="277" name="Google Shape;277;p16"/>
          <p:cNvSpPr txBox="1"/>
          <p:nvPr/>
        </p:nvSpPr>
        <p:spPr>
          <a:xfrm>
            <a:off x="6468203" y="6765301"/>
            <a:ext cx="12168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 dolor</a:t>
            </a:r>
            <a:endParaRPr/>
          </a:p>
        </p:txBody>
      </p:sp>
      <p:sp>
        <p:nvSpPr>
          <p:cNvPr id="278" name="Google Shape;278;p16"/>
          <p:cNvSpPr txBox="1"/>
          <p:nvPr/>
        </p:nvSpPr>
        <p:spPr>
          <a:xfrm>
            <a:off x="8844170" y="6765301"/>
            <a:ext cx="12168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 dolor</a:t>
            </a:r>
            <a:endParaRPr/>
          </a:p>
        </p:txBody>
      </p:sp>
      <p:sp>
        <p:nvSpPr>
          <p:cNvPr id="279" name="Google Shape;279;p16"/>
          <p:cNvSpPr txBox="1"/>
          <p:nvPr/>
        </p:nvSpPr>
        <p:spPr>
          <a:xfrm>
            <a:off x="209949" y="484892"/>
            <a:ext cx="3106200" cy="24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500" u="none" cap="none" strike="noStrike">
                <a:solidFill>
                  <a:srgbClr val="000000"/>
                </a:solidFill>
                <a:latin typeface="Londrina Solid Black"/>
                <a:ea typeface="Londrina Solid Black"/>
                <a:cs typeface="Londrina Solid Black"/>
                <a:sym typeface="Londrina Solid Black"/>
              </a:rPr>
              <a:t>CUSTOMER SERVICE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500" u="none" cap="none" strike="noStrike">
                <a:solidFill>
                  <a:srgbClr val="000000"/>
                </a:solidFill>
                <a:latin typeface="Londrina Solid Black"/>
                <a:ea typeface="Londrina Solid Black"/>
                <a:cs typeface="Londrina Solid Black"/>
                <a:sym typeface="Londrina Solid Black"/>
              </a:rPr>
              <a:t> DECISION TREE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FFD"/>
        </a:solidFill>
      </p:bgPr>
    </p:bg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4" name="Google Shape;284;p17"/>
          <p:cNvCxnSpPr/>
          <p:nvPr/>
        </p:nvCxnSpPr>
        <p:spPr>
          <a:xfrm>
            <a:off x="4765617" y="890857"/>
            <a:ext cx="612192" cy="868057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85" name="Google Shape;285;p17"/>
          <p:cNvCxnSpPr/>
          <p:nvPr/>
        </p:nvCxnSpPr>
        <p:spPr>
          <a:xfrm flipH="1">
            <a:off x="8724705" y="1019660"/>
            <a:ext cx="430500" cy="6978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86" name="Google Shape;286;p17"/>
          <p:cNvCxnSpPr>
            <a:stCxn id="287" idx="0"/>
          </p:cNvCxnSpPr>
          <p:nvPr/>
        </p:nvCxnSpPr>
        <p:spPr>
          <a:xfrm>
            <a:off x="4599612" y="3162239"/>
            <a:ext cx="34800" cy="39867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88" name="Google Shape;288;p17"/>
          <p:cNvCxnSpPr/>
          <p:nvPr/>
        </p:nvCxnSpPr>
        <p:spPr>
          <a:xfrm>
            <a:off x="6251047" y="2984886"/>
            <a:ext cx="17168" cy="4184946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289" name="Google Shape;289;p17"/>
          <p:cNvGrpSpPr/>
          <p:nvPr/>
        </p:nvGrpSpPr>
        <p:grpSpPr>
          <a:xfrm>
            <a:off x="3865686" y="6496230"/>
            <a:ext cx="1447327" cy="653037"/>
            <a:chOff x="0" y="-28575"/>
            <a:chExt cx="555057" cy="250443"/>
          </a:xfrm>
        </p:grpSpPr>
        <p:sp>
          <p:nvSpPr>
            <p:cNvPr id="290" name="Google Shape;290;p17"/>
            <p:cNvSpPr/>
            <p:nvPr/>
          </p:nvSpPr>
          <p:spPr>
            <a:xfrm>
              <a:off x="0" y="0"/>
              <a:ext cx="555057" cy="221868"/>
            </a:xfrm>
            <a:custGeom>
              <a:rect b="b" l="l" r="r" t="t"/>
              <a:pathLst>
                <a:path extrusionOk="0" h="221868" w="555057">
                  <a:moveTo>
                    <a:pt x="0" y="0"/>
                  </a:moveTo>
                  <a:lnTo>
                    <a:pt x="555057" y="0"/>
                  </a:lnTo>
                  <a:lnTo>
                    <a:pt x="555057" y="221868"/>
                  </a:lnTo>
                  <a:lnTo>
                    <a:pt x="0" y="221868"/>
                  </a:lnTo>
                  <a:close/>
                </a:path>
              </a:pathLst>
            </a:custGeom>
            <a:solidFill>
              <a:srgbClr val="F9CD30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91" name="Google Shape;291;p17"/>
            <p:cNvSpPr txBox="1"/>
            <p:nvPr/>
          </p:nvSpPr>
          <p:spPr>
            <a:xfrm>
              <a:off x="0" y="-28575"/>
              <a:ext cx="555057" cy="250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2" name="Google Shape;292;p17"/>
          <p:cNvGrpSpPr/>
          <p:nvPr/>
        </p:nvGrpSpPr>
        <p:grpSpPr>
          <a:xfrm>
            <a:off x="3849541" y="3610250"/>
            <a:ext cx="1447327" cy="653037"/>
            <a:chOff x="0" y="-28575"/>
            <a:chExt cx="555057" cy="250443"/>
          </a:xfrm>
        </p:grpSpPr>
        <p:sp>
          <p:nvSpPr>
            <p:cNvPr id="293" name="Google Shape;293;p17"/>
            <p:cNvSpPr/>
            <p:nvPr/>
          </p:nvSpPr>
          <p:spPr>
            <a:xfrm>
              <a:off x="0" y="0"/>
              <a:ext cx="555057" cy="221868"/>
            </a:xfrm>
            <a:custGeom>
              <a:rect b="b" l="l" r="r" t="t"/>
              <a:pathLst>
                <a:path extrusionOk="0" h="221868" w="555057">
                  <a:moveTo>
                    <a:pt x="0" y="0"/>
                  </a:moveTo>
                  <a:lnTo>
                    <a:pt x="555057" y="0"/>
                  </a:lnTo>
                  <a:lnTo>
                    <a:pt x="555057" y="221868"/>
                  </a:lnTo>
                  <a:lnTo>
                    <a:pt x="0" y="221868"/>
                  </a:lnTo>
                  <a:close/>
                </a:path>
              </a:pathLst>
            </a:custGeom>
            <a:solidFill>
              <a:srgbClr val="F9CD30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94" name="Google Shape;294;p17"/>
            <p:cNvSpPr txBox="1"/>
            <p:nvPr/>
          </p:nvSpPr>
          <p:spPr>
            <a:xfrm>
              <a:off x="0" y="-28575"/>
              <a:ext cx="555057" cy="250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5" name="Google Shape;295;p17"/>
          <p:cNvGrpSpPr/>
          <p:nvPr/>
        </p:nvGrpSpPr>
        <p:grpSpPr>
          <a:xfrm>
            <a:off x="3857010" y="4339127"/>
            <a:ext cx="1447327" cy="653037"/>
            <a:chOff x="0" y="-28575"/>
            <a:chExt cx="555057" cy="250443"/>
          </a:xfrm>
        </p:grpSpPr>
        <p:sp>
          <p:nvSpPr>
            <p:cNvPr id="296" name="Google Shape;296;p17"/>
            <p:cNvSpPr/>
            <p:nvPr/>
          </p:nvSpPr>
          <p:spPr>
            <a:xfrm>
              <a:off x="0" y="0"/>
              <a:ext cx="555057" cy="221868"/>
            </a:xfrm>
            <a:custGeom>
              <a:rect b="b" l="l" r="r" t="t"/>
              <a:pathLst>
                <a:path extrusionOk="0" h="221868" w="555057">
                  <a:moveTo>
                    <a:pt x="0" y="0"/>
                  </a:moveTo>
                  <a:lnTo>
                    <a:pt x="555057" y="0"/>
                  </a:lnTo>
                  <a:lnTo>
                    <a:pt x="555057" y="221868"/>
                  </a:lnTo>
                  <a:lnTo>
                    <a:pt x="0" y="221868"/>
                  </a:lnTo>
                  <a:close/>
                </a:path>
              </a:pathLst>
            </a:custGeom>
            <a:solidFill>
              <a:srgbClr val="F9CD30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97" name="Google Shape;297;p17"/>
            <p:cNvSpPr txBox="1"/>
            <p:nvPr/>
          </p:nvSpPr>
          <p:spPr>
            <a:xfrm>
              <a:off x="0" y="-28575"/>
              <a:ext cx="555057" cy="250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8" name="Google Shape;298;p17"/>
          <p:cNvGrpSpPr/>
          <p:nvPr/>
        </p:nvGrpSpPr>
        <p:grpSpPr>
          <a:xfrm>
            <a:off x="3857010" y="5065857"/>
            <a:ext cx="1447327" cy="653037"/>
            <a:chOff x="0" y="-28575"/>
            <a:chExt cx="555057" cy="250443"/>
          </a:xfrm>
        </p:grpSpPr>
        <p:sp>
          <p:nvSpPr>
            <p:cNvPr id="299" name="Google Shape;299;p17"/>
            <p:cNvSpPr/>
            <p:nvPr/>
          </p:nvSpPr>
          <p:spPr>
            <a:xfrm>
              <a:off x="0" y="0"/>
              <a:ext cx="555057" cy="221868"/>
            </a:xfrm>
            <a:custGeom>
              <a:rect b="b" l="l" r="r" t="t"/>
              <a:pathLst>
                <a:path extrusionOk="0" h="221868" w="555057">
                  <a:moveTo>
                    <a:pt x="0" y="0"/>
                  </a:moveTo>
                  <a:lnTo>
                    <a:pt x="555057" y="0"/>
                  </a:lnTo>
                  <a:lnTo>
                    <a:pt x="555057" y="221868"/>
                  </a:lnTo>
                  <a:lnTo>
                    <a:pt x="0" y="221868"/>
                  </a:lnTo>
                  <a:close/>
                </a:path>
              </a:pathLst>
            </a:custGeom>
            <a:solidFill>
              <a:srgbClr val="F9CD30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00" name="Google Shape;300;p17"/>
            <p:cNvSpPr txBox="1"/>
            <p:nvPr/>
          </p:nvSpPr>
          <p:spPr>
            <a:xfrm>
              <a:off x="0" y="-28575"/>
              <a:ext cx="555057" cy="250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1" name="Google Shape;301;p17"/>
          <p:cNvGrpSpPr/>
          <p:nvPr/>
        </p:nvGrpSpPr>
        <p:grpSpPr>
          <a:xfrm>
            <a:off x="3864478" y="5794734"/>
            <a:ext cx="1447327" cy="653037"/>
            <a:chOff x="0" y="-28575"/>
            <a:chExt cx="555057" cy="250443"/>
          </a:xfrm>
        </p:grpSpPr>
        <p:sp>
          <p:nvSpPr>
            <p:cNvPr id="302" name="Google Shape;302;p17"/>
            <p:cNvSpPr/>
            <p:nvPr/>
          </p:nvSpPr>
          <p:spPr>
            <a:xfrm>
              <a:off x="0" y="0"/>
              <a:ext cx="555057" cy="221868"/>
            </a:xfrm>
            <a:custGeom>
              <a:rect b="b" l="l" r="r" t="t"/>
              <a:pathLst>
                <a:path extrusionOk="0" h="221868" w="555057">
                  <a:moveTo>
                    <a:pt x="0" y="0"/>
                  </a:moveTo>
                  <a:lnTo>
                    <a:pt x="555057" y="0"/>
                  </a:lnTo>
                  <a:lnTo>
                    <a:pt x="555057" y="221868"/>
                  </a:lnTo>
                  <a:lnTo>
                    <a:pt x="0" y="221868"/>
                  </a:lnTo>
                  <a:close/>
                </a:path>
              </a:pathLst>
            </a:custGeom>
            <a:solidFill>
              <a:srgbClr val="F9CD30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03" name="Google Shape;303;p17"/>
            <p:cNvSpPr txBox="1"/>
            <p:nvPr/>
          </p:nvSpPr>
          <p:spPr>
            <a:xfrm>
              <a:off x="0" y="-28575"/>
              <a:ext cx="555057" cy="250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4" name="Google Shape;304;p17"/>
          <p:cNvGrpSpPr/>
          <p:nvPr/>
        </p:nvGrpSpPr>
        <p:grpSpPr>
          <a:xfrm>
            <a:off x="4461732" y="1679180"/>
            <a:ext cx="1832153" cy="904870"/>
            <a:chOff x="0" y="-28575"/>
            <a:chExt cx="656602" cy="324285"/>
          </a:xfrm>
        </p:grpSpPr>
        <p:sp>
          <p:nvSpPr>
            <p:cNvPr id="305" name="Google Shape;305;p17"/>
            <p:cNvSpPr/>
            <p:nvPr/>
          </p:nvSpPr>
          <p:spPr>
            <a:xfrm>
              <a:off x="0" y="0"/>
              <a:ext cx="656602" cy="295710"/>
            </a:xfrm>
            <a:custGeom>
              <a:rect b="b" l="l" r="r" t="t"/>
              <a:pathLst>
                <a:path extrusionOk="0" h="295710" w="656602">
                  <a:moveTo>
                    <a:pt x="147855" y="0"/>
                  </a:moveTo>
                  <a:lnTo>
                    <a:pt x="508747" y="0"/>
                  </a:lnTo>
                  <a:cubicBezTo>
                    <a:pt x="547961" y="0"/>
                    <a:pt x="585568" y="15578"/>
                    <a:pt x="613296" y="43306"/>
                  </a:cubicBezTo>
                  <a:cubicBezTo>
                    <a:pt x="641025" y="71034"/>
                    <a:pt x="656602" y="108642"/>
                    <a:pt x="656602" y="147855"/>
                  </a:cubicBezTo>
                  <a:lnTo>
                    <a:pt x="656602" y="147855"/>
                  </a:lnTo>
                  <a:cubicBezTo>
                    <a:pt x="656602" y="187069"/>
                    <a:pt x="641025" y="224676"/>
                    <a:pt x="613296" y="252405"/>
                  </a:cubicBezTo>
                  <a:cubicBezTo>
                    <a:pt x="585568" y="280133"/>
                    <a:pt x="547961" y="295710"/>
                    <a:pt x="508747" y="295710"/>
                  </a:cubicBezTo>
                  <a:lnTo>
                    <a:pt x="147855" y="295710"/>
                  </a:lnTo>
                  <a:cubicBezTo>
                    <a:pt x="108642" y="295710"/>
                    <a:pt x="71034" y="280133"/>
                    <a:pt x="43306" y="252405"/>
                  </a:cubicBezTo>
                  <a:cubicBezTo>
                    <a:pt x="15578" y="224676"/>
                    <a:pt x="0" y="187069"/>
                    <a:pt x="0" y="147855"/>
                  </a:cubicBezTo>
                  <a:lnTo>
                    <a:pt x="0" y="147855"/>
                  </a:lnTo>
                  <a:cubicBezTo>
                    <a:pt x="0" y="108642"/>
                    <a:pt x="15578" y="71034"/>
                    <a:pt x="43306" y="43306"/>
                  </a:cubicBezTo>
                  <a:cubicBezTo>
                    <a:pt x="71034" y="15578"/>
                    <a:pt x="108642" y="0"/>
                    <a:pt x="147855" y="0"/>
                  </a:cubicBezTo>
                  <a:close/>
                </a:path>
              </a:pathLst>
            </a:custGeom>
            <a:solidFill>
              <a:srgbClr val="F9CD30"/>
            </a:solidFill>
            <a:ln cap="rnd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6" name="Google Shape;306;p17"/>
            <p:cNvSpPr txBox="1"/>
            <p:nvPr/>
          </p:nvSpPr>
          <p:spPr>
            <a:xfrm>
              <a:off x="0" y="-28575"/>
              <a:ext cx="656602" cy="3242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7" name="Google Shape;307;p17"/>
          <p:cNvGrpSpPr/>
          <p:nvPr/>
        </p:nvGrpSpPr>
        <p:grpSpPr>
          <a:xfrm>
            <a:off x="7808495" y="1663364"/>
            <a:ext cx="1832153" cy="904870"/>
            <a:chOff x="0" y="-28575"/>
            <a:chExt cx="656602" cy="324285"/>
          </a:xfrm>
        </p:grpSpPr>
        <p:sp>
          <p:nvSpPr>
            <p:cNvPr id="308" name="Google Shape;308;p17"/>
            <p:cNvSpPr/>
            <p:nvPr/>
          </p:nvSpPr>
          <p:spPr>
            <a:xfrm>
              <a:off x="0" y="0"/>
              <a:ext cx="656602" cy="295710"/>
            </a:xfrm>
            <a:custGeom>
              <a:rect b="b" l="l" r="r" t="t"/>
              <a:pathLst>
                <a:path extrusionOk="0" h="295710" w="656602">
                  <a:moveTo>
                    <a:pt x="147855" y="0"/>
                  </a:moveTo>
                  <a:lnTo>
                    <a:pt x="508747" y="0"/>
                  </a:lnTo>
                  <a:cubicBezTo>
                    <a:pt x="547961" y="0"/>
                    <a:pt x="585568" y="15578"/>
                    <a:pt x="613296" y="43306"/>
                  </a:cubicBezTo>
                  <a:cubicBezTo>
                    <a:pt x="641025" y="71034"/>
                    <a:pt x="656602" y="108642"/>
                    <a:pt x="656602" y="147855"/>
                  </a:cubicBezTo>
                  <a:lnTo>
                    <a:pt x="656602" y="147855"/>
                  </a:lnTo>
                  <a:cubicBezTo>
                    <a:pt x="656602" y="187069"/>
                    <a:pt x="641025" y="224676"/>
                    <a:pt x="613296" y="252405"/>
                  </a:cubicBezTo>
                  <a:cubicBezTo>
                    <a:pt x="585568" y="280133"/>
                    <a:pt x="547961" y="295710"/>
                    <a:pt x="508747" y="295710"/>
                  </a:cubicBezTo>
                  <a:lnTo>
                    <a:pt x="147855" y="295710"/>
                  </a:lnTo>
                  <a:cubicBezTo>
                    <a:pt x="108642" y="295710"/>
                    <a:pt x="71034" y="280133"/>
                    <a:pt x="43306" y="252405"/>
                  </a:cubicBezTo>
                  <a:cubicBezTo>
                    <a:pt x="15578" y="224676"/>
                    <a:pt x="0" y="187069"/>
                    <a:pt x="0" y="147855"/>
                  </a:cubicBezTo>
                  <a:lnTo>
                    <a:pt x="0" y="147855"/>
                  </a:lnTo>
                  <a:cubicBezTo>
                    <a:pt x="0" y="108642"/>
                    <a:pt x="15578" y="71034"/>
                    <a:pt x="43306" y="43306"/>
                  </a:cubicBezTo>
                  <a:cubicBezTo>
                    <a:pt x="71034" y="15578"/>
                    <a:pt x="108642" y="0"/>
                    <a:pt x="147855" y="0"/>
                  </a:cubicBezTo>
                  <a:close/>
                </a:path>
              </a:pathLst>
            </a:custGeom>
            <a:solidFill>
              <a:srgbClr val="E84545"/>
            </a:solidFill>
            <a:ln cap="rnd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9" name="Google Shape;309;p17"/>
            <p:cNvSpPr txBox="1"/>
            <p:nvPr/>
          </p:nvSpPr>
          <p:spPr>
            <a:xfrm>
              <a:off x="0" y="-28575"/>
              <a:ext cx="656602" cy="3242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10" name="Google Shape;310;p17"/>
          <p:cNvGrpSpPr/>
          <p:nvPr/>
        </p:nvGrpSpPr>
        <p:grpSpPr>
          <a:xfrm>
            <a:off x="3849541" y="343707"/>
            <a:ext cx="2886380" cy="1058731"/>
            <a:chOff x="0" y="-28575"/>
            <a:chExt cx="1106940" cy="406028"/>
          </a:xfrm>
        </p:grpSpPr>
        <p:sp>
          <p:nvSpPr>
            <p:cNvPr id="311" name="Google Shape;311;p17"/>
            <p:cNvSpPr/>
            <p:nvPr/>
          </p:nvSpPr>
          <p:spPr>
            <a:xfrm>
              <a:off x="0" y="0"/>
              <a:ext cx="1106940" cy="377453"/>
            </a:xfrm>
            <a:custGeom>
              <a:rect b="b" l="l" r="r" t="t"/>
              <a:pathLst>
                <a:path extrusionOk="0" h="377453" w="1106940">
                  <a:moveTo>
                    <a:pt x="0" y="0"/>
                  </a:moveTo>
                  <a:lnTo>
                    <a:pt x="1106940" y="0"/>
                  </a:lnTo>
                  <a:lnTo>
                    <a:pt x="1106940" y="377453"/>
                  </a:lnTo>
                  <a:lnTo>
                    <a:pt x="0" y="377453"/>
                  </a:lnTo>
                  <a:close/>
                </a:path>
              </a:pathLst>
            </a:custGeom>
            <a:solidFill>
              <a:srgbClr val="F9CD30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12" name="Google Shape;312;p17"/>
            <p:cNvSpPr txBox="1"/>
            <p:nvPr/>
          </p:nvSpPr>
          <p:spPr>
            <a:xfrm>
              <a:off x="0" y="-28575"/>
              <a:ext cx="1106940" cy="4060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13" name="Google Shape;313;p17"/>
          <p:cNvGrpSpPr/>
          <p:nvPr/>
        </p:nvGrpSpPr>
        <p:grpSpPr>
          <a:xfrm>
            <a:off x="7439477" y="343707"/>
            <a:ext cx="2886380" cy="1058731"/>
            <a:chOff x="0" y="-28575"/>
            <a:chExt cx="1106940" cy="406028"/>
          </a:xfrm>
        </p:grpSpPr>
        <p:sp>
          <p:nvSpPr>
            <p:cNvPr id="314" name="Google Shape;314;p17"/>
            <p:cNvSpPr/>
            <p:nvPr/>
          </p:nvSpPr>
          <p:spPr>
            <a:xfrm>
              <a:off x="0" y="0"/>
              <a:ext cx="1106940" cy="377453"/>
            </a:xfrm>
            <a:custGeom>
              <a:rect b="b" l="l" r="r" t="t"/>
              <a:pathLst>
                <a:path extrusionOk="0" h="377453" w="1106940">
                  <a:moveTo>
                    <a:pt x="0" y="0"/>
                  </a:moveTo>
                  <a:lnTo>
                    <a:pt x="1106940" y="0"/>
                  </a:lnTo>
                  <a:lnTo>
                    <a:pt x="1106940" y="377453"/>
                  </a:lnTo>
                  <a:lnTo>
                    <a:pt x="0" y="377453"/>
                  </a:lnTo>
                  <a:close/>
                </a:path>
              </a:pathLst>
            </a:custGeom>
            <a:solidFill>
              <a:srgbClr val="E84545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15" name="Google Shape;315;p17"/>
            <p:cNvSpPr txBox="1"/>
            <p:nvPr/>
          </p:nvSpPr>
          <p:spPr>
            <a:xfrm>
              <a:off x="0" y="-28575"/>
              <a:ext cx="1106940" cy="4060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16" name="Google Shape;316;p17"/>
          <p:cNvGrpSpPr/>
          <p:nvPr/>
        </p:nvGrpSpPr>
        <p:grpSpPr>
          <a:xfrm>
            <a:off x="3864478" y="2900065"/>
            <a:ext cx="1447327" cy="653037"/>
            <a:chOff x="0" y="-28575"/>
            <a:chExt cx="555057" cy="250443"/>
          </a:xfrm>
        </p:grpSpPr>
        <p:sp>
          <p:nvSpPr>
            <p:cNvPr id="317" name="Google Shape;317;p17"/>
            <p:cNvSpPr/>
            <p:nvPr/>
          </p:nvSpPr>
          <p:spPr>
            <a:xfrm>
              <a:off x="0" y="0"/>
              <a:ext cx="555057" cy="221868"/>
            </a:xfrm>
            <a:custGeom>
              <a:rect b="b" l="l" r="r" t="t"/>
              <a:pathLst>
                <a:path extrusionOk="0" h="221868" w="555057">
                  <a:moveTo>
                    <a:pt x="0" y="0"/>
                  </a:moveTo>
                  <a:lnTo>
                    <a:pt x="555057" y="0"/>
                  </a:lnTo>
                  <a:lnTo>
                    <a:pt x="555057" y="221868"/>
                  </a:lnTo>
                  <a:lnTo>
                    <a:pt x="0" y="221868"/>
                  </a:lnTo>
                  <a:close/>
                </a:path>
              </a:pathLst>
            </a:custGeom>
            <a:solidFill>
              <a:srgbClr val="F9CD30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18" name="Google Shape;318;p17"/>
            <p:cNvSpPr txBox="1"/>
            <p:nvPr/>
          </p:nvSpPr>
          <p:spPr>
            <a:xfrm>
              <a:off x="0" y="-28575"/>
              <a:ext cx="555057" cy="250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19" name="Google Shape;319;p17"/>
          <p:cNvGrpSpPr/>
          <p:nvPr/>
        </p:nvGrpSpPr>
        <p:grpSpPr>
          <a:xfrm>
            <a:off x="5528591" y="6506541"/>
            <a:ext cx="1447327" cy="653037"/>
            <a:chOff x="0" y="-28575"/>
            <a:chExt cx="555057" cy="250443"/>
          </a:xfrm>
        </p:grpSpPr>
        <p:sp>
          <p:nvSpPr>
            <p:cNvPr id="320" name="Google Shape;320;p17"/>
            <p:cNvSpPr/>
            <p:nvPr/>
          </p:nvSpPr>
          <p:spPr>
            <a:xfrm>
              <a:off x="0" y="0"/>
              <a:ext cx="555057" cy="221868"/>
            </a:xfrm>
            <a:custGeom>
              <a:rect b="b" l="l" r="r" t="t"/>
              <a:pathLst>
                <a:path extrusionOk="0" h="221868" w="555057">
                  <a:moveTo>
                    <a:pt x="0" y="0"/>
                  </a:moveTo>
                  <a:lnTo>
                    <a:pt x="555057" y="0"/>
                  </a:lnTo>
                  <a:lnTo>
                    <a:pt x="555057" y="221868"/>
                  </a:lnTo>
                  <a:lnTo>
                    <a:pt x="0" y="221868"/>
                  </a:lnTo>
                  <a:close/>
                </a:path>
              </a:pathLst>
            </a:custGeom>
            <a:solidFill>
              <a:srgbClr val="F9CD30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21" name="Google Shape;321;p17"/>
            <p:cNvSpPr txBox="1"/>
            <p:nvPr/>
          </p:nvSpPr>
          <p:spPr>
            <a:xfrm>
              <a:off x="0" y="-28575"/>
              <a:ext cx="555057" cy="250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22" name="Google Shape;322;p17"/>
          <p:cNvGrpSpPr/>
          <p:nvPr/>
        </p:nvGrpSpPr>
        <p:grpSpPr>
          <a:xfrm>
            <a:off x="5512446" y="3620561"/>
            <a:ext cx="1447327" cy="653037"/>
            <a:chOff x="0" y="-28575"/>
            <a:chExt cx="555057" cy="250443"/>
          </a:xfrm>
        </p:grpSpPr>
        <p:sp>
          <p:nvSpPr>
            <p:cNvPr id="323" name="Google Shape;323;p17"/>
            <p:cNvSpPr/>
            <p:nvPr/>
          </p:nvSpPr>
          <p:spPr>
            <a:xfrm>
              <a:off x="0" y="0"/>
              <a:ext cx="555057" cy="221868"/>
            </a:xfrm>
            <a:custGeom>
              <a:rect b="b" l="l" r="r" t="t"/>
              <a:pathLst>
                <a:path extrusionOk="0" h="221868" w="555057">
                  <a:moveTo>
                    <a:pt x="0" y="0"/>
                  </a:moveTo>
                  <a:lnTo>
                    <a:pt x="555057" y="0"/>
                  </a:lnTo>
                  <a:lnTo>
                    <a:pt x="555057" y="221868"/>
                  </a:lnTo>
                  <a:lnTo>
                    <a:pt x="0" y="221868"/>
                  </a:lnTo>
                  <a:close/>
                </a:path>
              </a:pathLst>
            </a:custGeom>
            <a:solidFill>
              <a:srgbClr val="F9CD30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24" name="Google Shape;324;p17"/>
            <p:cNvSpPr txBox="1"/>
            <p:nvPr/>
          </p:nvSpPr>
          <p:spPr>
            <a:xfrm>
              <a:off x="0" y="-28575"/>
              <a:ext cx="555057" cy="250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25" name="Google Shape;325;p17"/>
          <p:cNvGrpSpPr/>
          <p:nvPr/>
        </p:nvGrpSpPr>
        <p:grpSpPr>
          <a:xfrm>
            <a:off x="5519915" y="4349438"/>
            <a:ext cx="1447327" cy="653037"/>
            <a:chOff x="0" y="-28575"/>
            <a:chExt cx="555057" cy="250443"/>
          </a:xfrm>
        </p:grpSpPr>
        <p:sp>
          <p:nvSpPr>
            <p:cNvPr id="326" name="Google Shape;326;p17"/>
            <p:cNvSpPr/>
            <p:nvPr/>
          </p:nvSpPr>
          <p:spPr>
            <a:xfrm>
              <a:off x="0" y="0"/>
              <a:ext cx="555057" cy="221868"/>
            </a:xfrm>
            <a:custGeom>
              <a:rect b="b" l="l" r="r" t="t"/>
              <a:pathLst>
                <a:path extrusionOk="0" h="221868" w="555057">
                  <a:moveTo>
                    <a:pt x="0" y="0"/>
                  </a:moveTo>
                  <a:lnTo>
                    <a:pt x="555057" y="0"/>
                  </a:lnTo>
                  <a:lnTo>
                    <a:pt x="555057" y="221868"/>
                  </a:lnTo>
                  <a:lnTo>
                    <a:pt x="0" y="221868"/>
                  </a:lnTo>
                  <a:close/>
                </a:path>
              </a:pathLst>
            </a:custGeom>
            <a:solidFill>
              <a:srgbClr val="F9CD30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27" name="Google Shape;327;p17"/>
            <p:cNvSpPr txBox="1"/>
            <p:nvPr/>
          </p:nvSpPr>
          <p:spPr>
            <a:xfrm>
              <a:off x="0" y="-28575"/>
              <a:ext cx="555057" cy="250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28" name="Google Shape;328;p17"/>
          <p:cNvGrpSpPr/>
          <p:nvPr/>
        </p:nvGrpSpPr>
        <p:grpSpPr>
          <a:xfrm>
            <a:off x="5519915" y="5076168"/>
            <a:ext cx="1447327" cy="653037"/>
            <a:chOff x="0" y="-28575"/>
            <a:chExt cx="555057" cy="250443"/>
          </a:xfrm>
        </p:grpSpPr>
        <p:sp>
          <p:nvSpPr>
            <p:cNvPr id="329" name="Google Shape;329;p17"/>
            <p:cNvSpPr/>
            <p:nvPr/>
          </p:nvSpPr>
          <p:spPr>
            <a:xfrm>
              <a:off x="0" y="0"/>
              <a:ext cx="555057" cy="221868"/>
            </a:xfrm>
            <a:custGeom>
              <a:rect b="b" l="l" r="r" t="t"/>
              <a:pathLst>
                <a:path extrusionOk="0" h="221868" w="555057">
                  <a:moveTo>
                    <a:pt x="0" y="0"/>
                  </a:moveTo>
                  <a:lnTo>
                    <a:pt x="555057" y="0"/>
                  </a:lnTo>
                  <a:lnTo>
                    <a:pt x="555057" y="221868"/>
                  </a:lnTo>
                  <a:lnTo>
                    <a:pt x="0" y="221868"/>
                  </a:lnTo>
                  <a:close/>
                </a:path>
              </a:pathLst>
            </a:custGeom>
            <a:solidFill>
              <a:srgbClr val="F9CD30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30" name="Google Shape;330;p17"/>
            <p:cNvSpPr txBox="1"/>
            <p:nvPr/>
          </p:nvSpPr>
          <p:spPr>
            <a:xfrm>
              <a:off x="0" y="-28575"/>
              <a:ext cx="555057" cy="250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31" name="Google Shape;331;p17"/>
          <p:cNvGrpSpPr/>
          <p:nvPr/>
        </p:nvGrpSpPr>
        <p:grpSpPr>
          <a:xfrm>
            <a:off x="5527384" y="5805045"/>
            <a:ext cx="1447327" cy="653037"/>
            <a:chOff x="0" y="-28575"/>
            <a:chExt cx="555057" cy="250443"/>
          </a:xfrm>
        </p:grpSpPr>
        <p:sp>
          <p:nvSpPr>
            <p:cNvPr id="332" name="Google Shape;332;p17"/>
            <p:cNvSpPr/>
            <p:nvPr/>
          </p:nvSpPr>
          <p:spPr>
            <a:xfrm>
              <a:off x="0" y="0"/>
              <a:ext cx="555057" cy="221868"/>
            </a:xfrm>
            <a:custGeom>
              <a:rect b="b" l="l" r="r" t="t"/>
              <a:pathLst>
                <a:path extrusionOk="0" h="221868" w="555057">
                  <a:moveTo>
                    <a:pt x="0" y="0"/>
                  </a:moveTo>
                  <a:lnTo>
                    <a:pt x="555057" y="0"/>
                  </a:lnTo>
                  <a:lnTo>
                    <a:pt x="555057" y="221868"/>
                  </a:lnTo>
                  <a:lnTo>
                    <a:pt x="0" y="221868"/>
                  </a:lnTo>
                  <a:close/>
                </a:path>
              </a:pathLst>
            </a:custGeom>
            <a:solidFill>
              <a:srgbClr val="F9CD30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33" name="Google Shape;333;p17"/>
            <p:cNvSpPr txBox="1"/>
            <p:nvPr/>
          </p:nvSpPr>
          <p:spPr>
            <a:xfrm>
              <a:off x="0" y="-28575"/>
              <a:ext cx="555057" cy="250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34" name="Google Shape;334;p17"/>
          <p:cNvGrpSpPr/>
          <p:nvPr/>
        </p:nvGrpSpPr>
        <p:grpSpPr>
          <a:xfrm>
            <a:off x="5527384" y="2910376"/>
            <a:ext cx="1447327" cy="653037"/>
            <a:chOff x="0" y="-28575"/>
            <a:chExt cx="555057" cy="250443"/>
          </a:xfrm>
        </p:grpSpPr>
        <p:sp>
          <p:nvSpPr>
            <p:cNvPr id="335" name="Google Shape;335;p17"/>
            <p:cNvSpPr/>
            <p:nvPr/>
          </p:nvSpPr>
          <p:spPr>
            <a:xfrm>
              <a:off x="0" y="0"/>
              <a:ext cx="555057" cy="221868"/>
            </a:xfrm>
            <a:custGeom>
              <a:rect b="b" l="l" r="r" t="t"/>
              <a:pathLst>
                <a:path extrusionOk="0" h="221868" w="555057">
                  <a:moveTo>
                    <a:pt x="0" y="0"/>
                  </a:moveTo>
                  <a:lnTo>
                    <a:pt x="555057" y="0"/>
                  </a:lnTo>
                  <a:lnTo>
                    <a:pt x="555057" y="221868"/>
                  </a:lnTo>
                  <a:lnTo>
                    <a:pt x="0" y="221868"/>
                  </a:lnTo>
                  <a:close/>
                </a:path>
              </a:pathLst>
            </a:custGeom>
            <a:solidFill>
              <a:srgbClr val="F9CD30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36" name="Google Shape;336;p17"/>
            <p:cNvSpPr txBox="1"/>
            <p:nvPr/>
          </p:nvSpPr>
          <p:spPr>
            <a:xfrm>
              <a:off x="0" y="-28575"/>
              <a:ext cx="555057" cy="250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337" name="Google Shape;337;p17"/>
          <p:cNvCxnSpPr/>
          <p:nvPr/>
        </p:nvCxnSpPr>
        <p:spPr>
          <a:xfrm flipH="1">
            <a:off x="7931949" y="2984886"/>
            <a:ext cx="6131" cy="4163988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38" name="Google Shape;338;p17"/>
          <p:cNvCxnSpPr/>
          <p:nvPr/>
        </p:nvCxnSpPr>
        <p:spPr>
          <a:xfrm>
            <a:off x="9548659" y="2984942"/>
            <a:ext cx="17168" cy="4184946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339" name="Google Shape;339;p17"/>
          <p:cNvGrpSpPr/>
          <p:nvPr/>
        </p:nvGrpSpPr>
        <p:grpSpPr>
          <a:xfrm>
            <a:off x="7215624" y="6506541"/>
            <a:ext cx="1447327" cy="653037"/>
            <a:chOff x="0" y="-28575"/>
            <a:chExt cx="555057" cy="250443"/>
          </a:xfrm>
        </p:grpSpPr>
        <p:sp>
          <p:nvSpPr>
            <p:cNvPr id="340" name="Google Shape;340;p17"/>
            <p:cNvSpPr/>
            <p:nvPr/>
          </p:nvSpPr>
          <p:spPr>
            <a:xfrm>
              <a:off x="0" y="0"/>
              <a:ext cx="555057" cy="221868"/>
            </a:xfrm>
            <a:custGeom>
              <a:rect b="b" l="l" r="r" t="t"/>
              <a:pathLst>
                <a:path extrusionOk="0" h="221868" w="555057">
                  <a:moveTo>
                    <a:pt x="0" y="0"/>
                  </a:moveTo>
                  <a:lnTo>
                    <a:pt x="555057" y="0"/>
                  </a:lnTo>
                  <a:lnTo>
                    <a:pt x="555057" y="221868"/>
                  </a:lnTo>
                  <a:lnTo>
                    <a:pt x="0" y="221868"/>
                  </a:lnTo>
                  <a:close/>
                </a:path>
              </a:pathLst>
            </a:custGeom>
            <a:solidFill>
              <a:srgbClr val="E84545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41" name="Google Shape;341;p17"/>
            <p:cNvSpPr txBox="1"/>
            <p:nvPr/>
          </p:nvSpPr>
          <p:spPr>
            <a:xfrm>
              <a:off x="0" y="-28575"/>
              <a:ext cx="555057" cy="250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42" name="Google Shape;342;p17"/>
          <p:cNvGrpSpPr/>
          <p:nvPr/>
        </p:nvGrpSpPr>
        <p:grpSpPr>
          <a:xfrm>
            <a:off x="7199479" y="3620561"/>
            <a:ext cx="1447327" cy="653037"/>
            <a:chOff x="0" y="-28575"/>
            <a:chExt cx="555057" cy="250443"/>
          </a:xfrm>
        </p:grpSpPr>
        <p:sp>
          <p:nvSpPr>
            <p:cNvPr id="343" name="Google Shape;343;p17"/>
            <p:cNvSpPr/>
            <p:nvPr/>
          </p:nvSpPr>
          <p:spPr>
            <a:xfrm>
              <a:off x="0" y="0"/>
              <a:ext cx="555057" cy="221868"/>
            </a:xfrm>
            <a:custGeom>
              <a:rect b="b" l="l" r="r" t="t"/>
              <a:pathLst>
                <a:path extrusionOk="0" h="221868" w="555057">
                  <a:moveTo>
                    <a:pt x="0" y="0"/>
                  </a:moveTo>
                  <a:lnTo>
                    <a:pt x="555057" y="0"/>
                  </a:lnTo>
                  <a:lnTo>
                    <a:pt x="555057" y="221868"/>
                  </a:lnTo>
                  <a:lnTo>
                    <a:pt x="0" y="221868"/>
                  </a:lnTo>
                  <a:close/>
                </a:path>
              </a:pathLst>
            </a:custGeom>
            <a:solidFill>
              <a:srgbClr val="E84545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44" name="Google Shape;344;p17"/>
            <p:cNvSpPr txBox="1"/>
            <p:nvPr/>
          </p:nvSpPr>
          <p:spPr>
            <a:xfrm>
              <a:off x="0" y="-28575"/>
              <a:ext cx="555057" cy="250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45" name="Google Shape;345;p17"/>
          <p:cNvGrpSpPr/>
          <p:nvPr/>
        </p:nvGrpSpPr>
        <p:grpSpPr>
          <a:xfrm>
            <a:off x="7206948" y="4349438"/>
            <a:ext cx="1447327" cy="653037"/>
            <a:chOff x="0" y="-28575"/>
            <a:chExt cx="555057" cy="250443"/>
          </a:xfrm>
        </p:grpSpPr>
        <p:sp>
          <p:nvSpPr>
            <p:cNvPr id="346" name="Google Shape;346;p17"/>
            <p:cNvSpPr/>
            <p:nvPr/>
          </p:nvSpPr>
          <p:spPr>
            <a:xfrm>
              <a:off x="0" y="0"/>
              <a:ext cx="555057" cy="221868"/>
            </a:xfrm>
            <a:custGeom>
              <a:rect b="b" l="l" r="r" t="t"/>
              <a:pathLst>
                <a:path extrusionOk="0" h="221868" w="555057">
                  <a:moveTo>
                    <a:pt x="0" y="0"/>
                  </a:moveTo>
                  <a:lnTo>
                    <a:pt x="555057" y="0"/>
                  </a:lnTo>
                  <a:lnTo>
                    <a:pt x="555057" y="221868"/>
                  </a:lnTo>
                  <a:lnTo>
                    <a:pt x="0" y="221868"/>
                  </a:lnTo>
                  <a:close/>
                </a:path>
              </a:pathLst>
            </a:custGeom>
            <a:solidFill>
              <a:srgbClr val="E84545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47" name="Google Shape;347;p17"/>
            <p:cNvSpPr txBox="1"/>
            <p:nvPr/>
          </p:nvSpPr>
          <p:spPr>
            <a:xfrm>
              <a:off x="0" y="-28575"/>
              <a:ext cx="555057" cy="250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48" name="Google Shape;348;p17"/>
          <p:cNvGrpSpPr/>
          <p:nvPr/>
        </p:nvGrpSpPr>
        <p:grpSpPr>
          <a:xfrm>
            <a:off x="7206948" y="5076168"/>
            <a:ext cx="1447327" cy="653037"/>
            <a:chOff x="0" y="-28575"/>
            <a:chExt cx="555057" cy="250443"/>
          </a:xfrm>
        </p:grpSpPr>
        <p:sp>
          <p:nvSpPr>
            <p:cNvPr id="349" name="Google Shape;349;p17"/>
            <p:cNvSpPr/>
            <p:nvPr/>
          </p:nvSpPr>
          <p:spPr>
            <a:xfrm>
              <a:off x="0" y="0"/>
              <a:ext cx="555057" cy="221868"/>
            </a:xfrm>
            <a:custGeom>
              <a:rect b="b" l="l" r="r" t="t"/>
              <a:pathLst>
                <a:path extrusionOk="0" h="221868" w="555057">
                  <a:moveTo>
                    <a:pt x="0" y="0"/>
                  </a:moveTo>
                  <a:lnTo>
                    <a:pt x="555057" y="0"/>
                  </a:lnTo>
                  <a:lnTo>
                    <a:pt x="555057" y="221868"/>
                  </a:lnTo>
                  <a:lnTo>
                    <a:pt x="0" y="221868"/>
                  </a:lnTo>
                  <a:close/>
                </a:path>
              </a:pathLst>
            </a:custGeom>
            <a:solidFill>
              <a:srgbClr val="E84545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50" name="Google Shape;350;p17"/>
            <p:cNvSpPr txBox="1"/>
            <p:nvPr/>
          </p:nvSpPr>
          <p:spPr>
            <a:xfrm>
              <a:off x="0" y="-28575"/>
              <a:ext cx="555057" cy="250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51" name="Google Shape;351;p17"/>
          <p:cNvGrpSpPr/>
          <p:nvPr/>
        </p:nvGrpSpPr>
        <p:grpSpPr>
          <a:xfrm>
            <a:off x="7214417" y="5805045"/>
            <a:ext cx="1447327" cy="653037"/>
            <a:chOff x="0" y="-28575"/>
            <a:chExt cx="555057" cy="250443"/>
          </a:xfrm>
        </p:grpSpPr>
        <p:sp>
          <p:nvSpPr>
            <p:cNvPr id="352" name="Google Shape;352;p17"/>
            <p:cNvSpPr/>
            <p:nvPr/>
          </p:nvSpPr>
          <p:spPr>
            <a:xfrm>
              <a:off x="0" y="0"/>
              <a:ext cx="555057" cy="221868"/>
            </a:xfrm>
            <a:custGeom>
              <a:rect b="b" l="l" r="r" t="t"/>
              <a:pathLst>
                <a:path extrusionOk="0" h="221868" w="555057">
                  <a:moveTo>
                    <a:pt x="0" y="0"/>
                  </a:moveTo>
                  <a:lnTo>
                    <a:pt x="555057" y="0"/>
                  </a:lnTo>
                  <a:lnTo>
                    <a:pt x="555057" y="221868"/>
                  </a:lnTo>
                  <a:lnTo>
                    <a:pt x="0" y="221868"/>
                  </a:lnTo>
                  <a:close/>
                </a:path>
              </a:pathLst>
            </a:custGeom>
            <a:solidFill>
              <a:srgbClr val="E84545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53" name="Google Shape;353;p17"/>
            <p:cNvSpPr txBox="1"/>
            <p:nvPr/>
          </p:nvSpPr>
          <p:spPr>
            <a:xfrm>
              <a:off x="0" y="-28575"/>
              <a:ext cx="555057" cy="250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54" name="Google Shape;354;p17"/>
          <p:cNvGrpSpPr/>
          <p:nvPr/>
        </p:nvGrpSpPr>
        <p:grpSpPr>
          <a:xfrm>
            <a:off x="7214417" y="2910376"/>
            <a:ext cx="1447327" cy="653037"/>
            <a:chOff x="0" y="-28575"/>
            <a:chExt cx="555057" cy="250443"/>
          </a:xfrm>
        </p:grpSpPr>
        <p:sp>
          <p:nvSpPr>
            <p:cNvPr id="355" name="Google Shape;355;p17"/>
            <p:cNvSpPr/>
            <p:nvPr/>
          </p:nvSpPr>
          <p:spPr>
            <a:xfrm>
              <a:off x="0" y="0"/>
              <a:ext cx="555057" cy="221868"/>
            </a:xfrm>
            <a:custGeom>
              <a:rect b="b" l="l" r="r" t="t"/>
              <a:pathLst>
                <a:path extrusionOk="0" h="221868" w="555057">
                  <a:moveTo>
                    <a:pt x="0" y="0"/>
                  </a:moveTo>
                  <a:lnTo>
                    <a:pt x="555057" y="0"/>
                  </a:lnTo>
                  <a:lnTo>
                    <a:pt x="555057" y="221868"/>
                  </a:lnTo>
                  <a:lnTo>
                    <a:pt x="0" y="221868"/>
                  </a:lnTo>
                  <a:close/>
                </a:path>
              </a:pathLst>
            </a:custGeom>
            <a:solidFill>
              <a:srgbClr val="E84545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56" name="Google Shape;356;p17"/>
            <p:cNvSpPr txBox="1"/>
            <p:nvPr/>
          </p:nvSpPr>
          <p:spPr>
            <a:xfrm>
              <a:off x="0" y="-28575"/>
              <a:ext cx="555057" cy="250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57" name="Google Shape;357;p17"/>
          <p:cNvGrpSpPr/>
          <p:nvPr/>
        </p:nvGrpSpPr>
        <p:grpSpPr>
          <a:xfrm>
            <a:off x="8878529" y="6516852"/>
            <a:ext cx="1447327" cy="653037"/>
            <a:chOff x="0" y="-28575"/>
            <a:chExt cx="555057" cy="250443"/>
          </a:xfrm>
        </p:grpSpPr>
        <p:sp>
          <p:nvSpPr>
            <p:cNvPr id="358" name="Google Shape;358;p17"/>
            <p:cNvSpPr/>
            <p:nvPr/>
          </p:nvSpPr>
          <p:spPr>
            <a:xfrm>
              <a:off x="0" y="0"/>
              <a:ext cx="555057" cy="221868"/>
            </a:xfrm>
            <a:custGeom>
              <a:rect b="b" l="l" r="r" t="t"/>
              <a:pathLst>
                <a:path extrusionOk="0" h="221868" w="555057">
                  <a:moveTo>
                    <a:pt x="0" y="0"/>
                  </a:moveTo>
                  <a:lnTo>
                    <a:pt x="555057" y="0"/>
                  </a:lnTo>
                  <a:lnTo>
                    <a:pt x="555057" y="221868"/>
                  </a:lnTo>
                  <a:lnTo>
                    <a:pt x="0" y="221868"/>
                  </a:lnTo>
                  <a:close/>
                </a:path>
              </a:pathLst>
            </a:custGeom>
            <a:solidFill>
              <a:srgbClr val="E84545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59" name="Google Shape;359;p17"/>
            <p:cNvSpPr txBox="1"/>
            <p:nvPr/>
          </p:nvSpPr>
          <p:spPr>
            <a:xfrm>
              <a:off x="0" y="-28575"/>
              <a:ext cx="555057" cy="250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60" name="Google Shape;360;p17"/>
          <p:cNvGrpSpPr/>
          <p:nvPr/>
        </p:nvGrpSpPr>
        <p:grpSpPr>
          <a:xfrm>
            <a:off x="8862384" y="3630872"/>
            <a:ext cx="1447327" cy="653037"/>
            <a:chOff x="0" y="-28575"/>
            <a:chExt cx="555057" cy="250443"/>
          </a:xfrm>
        </p:grpSpPr>
        <p:sp>
          <p:nvSpPr>
            <p:cNvPr id="361" name="Google Shape;361;p17"/>
            <p:cNvSpPr/>
            <p:nvPr/>
          </p:nvSpPr>
          <p:spPr>
            <a:xfrm>
              <a:off x="0" y="0"/>
              <a:ext cx="555057" cy="221868"/>
            </a:xfrm>
            <a:custGeom>
              <a:rect b="b" l="l" r="r" t="t"/>
              <a:pathLst>
                <a:path extrusionOk="0" h="221868" w="555057">
                  <a:moveTo>
                    <a:pt x="0" y="0"/>
                  </a:moveTo>
                  <a:lnTo>
                    <a:pt x="555057" y="0"/>
                  </a:lnTo>
                  <a:lnTo>
                    <a:pt x="555057" y="221868"/>
                  </a:lnTo>
                  <a:lnTo>
                    <a:pt x="0" y="221868"/>
                  </a:lnTo>
                  <a:close/>
                </a:path>
              </a:pathLst>
            </a:custGeom>
            <a:solidFill>
              <a:srgbClr val="E84545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62" name="Google Shape;362;p17"/>
            <p:cNvSpPr txBox="1"/>
            <p:nvPr/>
          </p:nvSpPr>
          <p:spPr>
            <a:xfrm>
              <a:off x="0" y="-28575"/>
              <a:ext cx="555057" cy="250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63" name="Google Shape;363;p17"/>
          <p:cNvGrpSpPr/>
          <p:nvPr/>
        </p:nvGrpSpPr>
        <p:grpSpPr>
          <a:xfrm>
            <a:off x="8869853" y="4359749"/>
            <a:ext cx="1447327" cy="653037"/>
            <a:chOff x="0" y="-28575"/>
            <a:chExt cx="555057" cy="250443"/>
          </a:xfrm>
        </p:grpSpPr>
        <p:sp>
          <p:nvSpPr>
            <p:cNvPr id="364" name="Google Shape;364;p17"/>
            <p:cNvSpPr/>
            <p:nvPr/>
          </p:nvSpPr>
          <p:spPr>
            <a:xfrm>
              <a:off x="0" y="0"/>
              <a:ext cx="555057" cy="221868"/>
            </a:xfrm>
            <a:custGeom>
              <a:rect b="b" l="l" r="r" t="t"/>
              <a:pathLst>
                <a:path extrusionOk="0" h="221868" w="555057">
                  <a:moveTo>
                    <a:pt x="0" y="0"/>
                  </a:moveTo>
                  <a:lnTo>
                    <a:pt x="555057" y="0"/>
                  </a:lnTo>
                  <a:lnTo>
                    <a:pt x="555057" y="221868"/>
                  </a:lnTo>
                  <a:lnTo>
                    <a:pt x="0" y="221868"/>
                  </a:lnTo>
                  <a:close/>
                </a:path>
              </a:pathLst>
            </a:custGeom>
            <a:solidFill>
              <a:srgbClr val="E84545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65" name="Google Shape;365;p17"/>
            <p:cNvSpPr txBox="1"/>
            <p:nvPr/>
          </p:nvSpPr>
          <p:spPr>
            <a:xfrm>
              <a:off x="0" y="-28575"/>
              <a:ext cx="555057" cy="250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66" name="Google Shape;366;p17"/>
          <p:cNvGrpSpPr/>
          <p:nvPr/>
        </p:nvGrpSpPr>
        <p:grpSpPr>
          <a:xfrm>
            <a:off x="8869853" y="5086479"/>
            <a:ext cx="1447327" cy="653037"/>
            <a:chOff x="0" y="-28575"/>
            <a:chExt cx="555057" cy="250443"/>
          </a:xfrm>
        </p:grpSpPr>
        <p:sp>
          <p:nvSpPr>
            <p:cNvPr id="367" name="Google Shape;367;p17"/>
            <p:cNvSpPr/>
            <p:nvPr/>
          </p:nvSpPr>
          <p:spPr>
            <a:xfrm>
              <a:off x="0" y="0"/>
              <a:ext cx="555057" cy="221868"/>
            </a:xfrm>
            <a:custGeom>
              <a:rect b="b" l="l" r="r" t="t"/>
              <a:pathLst>
                <a:path extrusionOk="0" h="221868" w="555057">
                  <a:moveTo>
                    <a:pt x="0" y="0"/>
                  </a:moveTo>
                  <a:lnTo>
                    <a:pt x="555057" y="0"/>
                  </a:lnTo>
                  <a:lnTo>
                    <a:pt x="555057" y="221868"/>
                  </a:lnTo>
                  <a:lnTo>
                    <a:pt x="0" y="221868"/>
                  </a:lnTo>
                  <a:close/>
                </a:path>
              </a:pathLst>
            </a:custGeom>
            <a:solidFill>
              <a:srgbClr val="E84545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68" name="Google Shape;368;p17"/>
            <p:cNvSpPr txBox="1"/>
            <p:nvPr/>
          </p:nvSpPr>
          <p:spPr>
            <a:xfrm>
              <a:off x="0" y="-28575"/>
              <a:ext cx="555057" cy="250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69" name="Google Shape;369;p17"/>
          <p:cNvGrpSpPr/>
          <p:nvPr/>
        </p:nvGrpSpPr>
        <p:grpSpPr>
          <a:xfrm>
            <a:off x="8877322" y="5815356"/>
            <a:ext cx="1447327" cy="653037"/>
            <a:chOff x="0" y="-28575"/>
            <a:chExt cx="555057" cy="250443"/>
          </a:xfrm>
        </p:grpSpPr>
        <p:sp>
          <p:nvSpPr>
            <p:cNvPr id="370" name="Google Shape;370;p17"/>
            <p:cNvSpPr/>
            <p:nvPr/>
          </p:nvSpPr>
          <p:spPr>
            <a:xfrm>
              <a:off x="0" y="0"/>
              <a:ext cx="555057" cy="221868"/>
            </a:xfrm>
            <a:custGeom>
              <a:rect b="b" l="l" r="r" t="t"/>
              <a:pathLst>
                <a:path extrusionOk="0" h="221868" w="555057">
                  <a:moveTo>
                    <a:pt x="0" y="0"/>
                  </a:moveTo>
                  <a:lnTo>
                    <a:pt x="555057" y="0"/>
                  </a:lnTo>
                  <a:lnTo>
                    <a:pt x="555057" y="221868"/>
                  </a:lnTo>
                  <a:lnTo>
                    <a:pt x="0" y="221868"/>
                  </a:lnTo>
                  <a:close/>
                </a:path>
              </a:pathLst>
            </a:custGeom>
            <a:solidFill>
              <a:srgbClr val="E84545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71" name="Google Shape;371;p17"/>
            <p:cNvSpPr txBox="1"/>
            <p:nvPr/>
          </p:nvSpPr>
          <p:spPr>
            <a:xfrm>
              <a:off x="0" y="-28575"/>
              <a:ext cx="555057" cy="250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72" name="Google Shape;372;p17"/>
          <p:cNvGrpSpPr/>
          <p:nvPr/>
        </p:nvGrpSpPr>
        <p:grpSpPr>
          <a:xfrm>
            <a:off x="8877322" y="2920687"/>
            <a:ext cx="1447327" cy="653037"/>
            <a:chOff x="0" y="-28575"/>
            <a:chExt cx="555057" cy="250443"/>
          </a:xfrm>
        </p:grpSpPr>
        <p:sp>
          <p:nvSpPr>
            <p:cNvPr id="373" name="Google Shape;373;p17"/>
            <p:cNvSpPr/>
            <p:nvPr/>
          </p:nvSpPr>
          <p:spPr>
            <a:xfrm>
              <a:off x="0" y="0"/>
              <a:ext cx="555057" cy="221868"/>
            </a:xfrm>
            <a:custGeom>
              <a:rect b="b" l="l" r="r" t="t"/>
              <a:pathLst>
                <a:path extrusionOk="0" h="221868" w="555057">
                  <a:moveTo>
                    <a:pt x="0" y="0"/>
                  </a:moveTo>
                  <a:lnTo>
                    <a:pt x="555057" y="0"/>
                  </a:lnTo>
                  <a:lnTo>
                    <a:pt x="555057" y="221868"/>
                  </a:lnTo>
                  <a:lnTo>
                    <a:pt x="0" y="221868"/>
                  </a:lnTo>
                  <a:close/>
                </a:path>
              </a:pathLst>
            </a:custGeom>
            <a:solidFill>
              <a:srgbClr val="E84545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74" name="Google Shape;374;p17"/>
            <p:cNvSpPr txBox="1"/>
            <p:nvPr/>
          </p:nvSpPr>
          <p:spPr>
            <a:xfrm>
              <a:off x="0" y="-28575"/>
              <a:ext cx="555057" cy="250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375" name="Google Shape;375;p17"/>
          <p:cNvCxnSpPr/>
          <p:nvPr/>
        </p:nvCxnSpPr>
        <p:spPr>
          <a:xfrm flipH="1">
            <a:off x="4588142" y="2584050"/>
            <a:ext cx="789667" cy="390525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76" name="Google Shape;376;p17"/>
          <p:cNvCxnSpPr/>
          <p:nvPr/>
        </p:nvCxnSpPr>
        <p:spPr>
          <a:xfrm>
            <a:off x="5377809" y="2584050"/>
            <a:ext cx="873238" cy="400836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77" name="Google Shape;377;p17"/>
          <p:cNvCxnSpPr/>
          <p:nvPr/>
        </p:nvCxnSpPr>
        <p:spPr>
          <a:xfrm flipH="1">
            <a:off x="7938080" y="2568234"/>
            <a:ext cx="786492" cy="416652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78" name="Google Shape;378;p17"/>
          <p:cNvCxnSpPr/>
          <p:nvPr/>
        </p:nvCxnSpPr>
        <p:spPr>
          <a:xfrm>
            <a:off x="8724572" y="2568234"/>
            <a:ext cx="876414" cy="426963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79" name="Google Shape;379;p17"/>
          <p:cNvSpPr txBox="1"/>
          <p:nvPr/>
        </p:nvSpPr>
        <p:spPr>
          <a:xfrm>
            <a:off x="4563232" y="702225"/>
            <a:ext cx="14589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3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Decision 1</a:t>
            </a:r>
            <a:endParaRPr/>
          </a:p>
        </p:txBody>
      </p:sp>
      <p:sp>
        <p:nvSpPr>
          <p:cNvPr id="380" name="Google Shape;380;p17"/>
          <p:cNvSpPr txBox="1"/>
          <p:nvPr/>
        </p:nvSpPr>
        <p:spPr>
          <a:xfrm>
            <a:off x="8124710" y="705050"/>
            <a:ext cx="15159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3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Decision 2</a:t>
            </a:r>
            <a:endParaRPr/>
          </a:p>
        </p:txBody>
      </p:sp>
      <p:sp>
        <p:nvSpPr>
          <p:cNvPr id="381" name="Google Shape;381;p17"/>
          <p:cNvSpPr txBox="1"/>
          <p:nvPr/>
        </p:nvSpPr>
        <p:spPr>
          <a:xfrm>
            <a:off x="4757493" y="1901455"/>
            <a:ext cx="12405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Category 1</a:t>
            </a:r>
            <a:endParaRPr/>
          </a:p>
        </p:txBody>
      </p:sp>
      <p:sp>
        <p:nvSpPr>
          <p:cNvPr id="382" name="Google Shape;382;p17"/>
          <p:cNvSpPr txBox="1"/>
          <p:nvPr/>
        </p:nvSpPr>
        <p:spPr>
          <a:xfrm>
            <a:off x="8081969" y="1903830"/>
            <a:ext cx="12852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Category 2</a:t>
            </a:r>
            <a:endParaRPr/>
          </a:p>
        </p:txBody>
      </p:sp>
      <p:sp>
        <p:nvSpPr>
          <p:cNvPr id="287" name="Google Shape;287;p17"/>
          <p:cNvSpPr txBox="1"/>
          <p:nvPr/>
        </p:nvSpPr>
        <p:spPr>
          <a:xfrm>
            <a:off x="4119052" y="3162239"/>
            <a:ext cx="961120" cy="1746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 </a:t>
            </a:r>
            <a:endParaRPr/>
          </a:p>
        </p:txBody>
      </p:sp>
      <p:sp>
        <p:nvSpPr>
          <p:cNvPr id="383" name="Google Shape;383;p17"/>
          <p:cNvSpPr txBox="1"/>
          <p:nvPr/>
        </p:nvSpPr>
        <p:spPr>
          <a:xfrm>
            <a:off x="4092644" y="3872424"/>
            <a:ext cx="961120" cy="1746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</a:t>
            </a:r>
            <a:endParaRPr/>
          </a:p>
        </p:txBody>
      </p:sp>
      <p:sp>
        <p:nvSpPr>
          <p:cNvPr id="384" name="Google Shape;384;p17"/>
          <p:cNvSpPr txBox="1"/>
          <p:nvPr/>
        </p:nvSpPr>
        <p:spPr>
          <a:xfrm>
            <a:off x="4092644" y="4587136"/>
            <a:ext cx="961120" cy="1746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</a:t>
            </a:r>
            <a:endParaRPr/>
          </a:p>
        </p:txBody>
      </p:sp>
      <p:sp>
        <p:nvSpPr>
          <p:cNvPr id="385" name="Google Shape;385;p17"/>
          <p:cNvSpPr txBox="1"/>
          <p:nvPr/>
        </p:nvSpPr>
        <p:spPr>
          <a:xfrm>
            <a:off x="4070097" y="5316014"/>
            <a:ext cx="961120" cy="1746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</a:t>
            </a:r>
            <a:endParaRPr/>
          </a:p>
        </p:txBody>
      </p:sp>
      <p:sp>
        <p:nvSpPr>
          <p:cNvPr id="386" name="Google Shape;386;p17"/>
          <p:cNvSpPr txBox="1"/>
          <p:nvPr/>
        </p:nvSpPr>
        <p:spPr>
          <a:xfrm>
            <a:off x="4100113" y="6061793"/>
            <a:ext cx="961120" cy="1746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</a:t>
            </a:r>
            <a:endParaRPr/>
          </a:p>
        </p:txBody>
      </p:sp>
      <p:sp>
        <p:nvSpPr>
          <p:cNvPr id="387" name="Google Shape;387;p17"/>
          <p:cNvSpPr txBox="1"/>
          <p:nvPr/>
        </p:nvSpPr>
        <p:spPr>
          <a:xfrm>
            <a:off x="4119052" y="6758404"/>
            <a:ext cx="961120" cy="1746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</a:t>
            </a:r>
            <a:endParaRPr/>
          </a:p>
        </p:txBody>
      </p:sp>
      <p:sp>
        <p:nvSpPr>
          <p:cNvPr id="388" name="Google Shape;388;p17"/>
          <p:cNvSpPr txBox="1"/>
          <p:nvPr/>
        </p:nvSpPr>
        <p:spPr>
          <a:xfrm>
            <a:off x="5755550" y="3162239"/>
            <a:ext cx="961120" cy="1746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 </a:t>
            </a:r>
            <a:endParaRPr/>
          </a:p>
        </p:txBody>
      </p:sp>
      <p:sp>
        <p:nvSpPr>
          <p:cNvPr id="389" name="Google Shape;389;p17"/>
          <p:cNvSpPr txBox="1"/>
          <p:nvPr/>
        </p:nvSpPr>
        <p:spPr>
          <a:xfrm>
            <a:off x="5755550" y="3873207"/>
            <a:ext cx="961120" cy="1746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</a:t>
            </a:r>
            <a:endParaRPr/>
          </a:p>
        </p:txBody>
      </p:sp>
      <p:sp>
        <p:nvSpPr>
          <p:cNvPr id="390" name="Google Shape;390;p17"/>
          <p:cNvSpPr txBox="1"/>
          <p:nvPr/>
        </p:nvSpPr>
        <p:spPr>
          <a:xfrm>
            <a:off x="5733003" y="4601301"/>
            <a:ext cx="961120" cy="1746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</a:t>
            </a:r>
            <a:endParaRPr/>
          </a:p>
        </p:txBody>
      </p:sp>
      <p:sp>
        <p:nvSpPr>
          <p:cNvPr id="391" name="Google Shape;391;p17"/>
          <p:cNvSpPr txBox="1"/>
          <p:nvPr/>
        </p:nvSpPr>
        <p:spPr>
          <a:xfrm>
            <a:off x="5763018" y="5328031"/>
            <a:ext cx="961120" cy="1746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</a:t>
            </a:r>
            <a:endParaRPr/>
          </a:p>
        </p:txBody>
      </p:sp>
      <p:sp>
        <p:nvSpPr>
          <p:cNvPr id="392" name="Google Shape;392;p17"/>
          <p:cNvSpPr txBox="1"/>
          <p:nvPr/>
        </p:nvSpPr>
        <p:spPr>
          <a:xfrm>
            <a:off x="5755550" y="6072104"/>
            <a:ext cx="961120" cy="1746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</a:t>
            </a:r>
            <a:endParaRPr/>
          </a:p>
        </p:txBody>
      </p:sp>
      <p:sp>
        <p:nvSpPr>
          <p:cNvPr id="393" name="Google Shape;393;p17"/>
          <p:cNvSpPr txBox="1"/>
          <p:nvPr/>
        </p:nvSpPr>
        <p:spPr>
          <a:xfrm>
            <a:off x="5755550" y="6758404"/>
            <a:ext cx="961120" cy="1746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</a:t>
            </a:r>
            <a:endParaRPr/>
          </a:p>
        </p:txBody>
      </p:sp>
      <p:sp>
        <p:nvSpPr>
          <p:cNvPr id="394" name="Google Shape;394;p17"/>
          <p:cNvSpPr txBox="1"/>
          <p:nvPr/>
        </p:nvSpPr>
        <p:spPr>
          <a:xfrm>
            <a:off x="7468990" y="3172550"/>
            <a:ext cx="961120" cy="1746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 </a:t>
            </a:r>
            <a:endParaRPr/>
          </a:p>
        </p:txBody>
      </p:sp>
      <p:sp>
        <p:nvSpPr>
          <p:cNvPr id="395" name="Google Shape;395;p17"/>
          <p:cNvSpPr txBox="1"/>
          <p:nvPr/>
        </p:nvSpPr>
        <p:spPr>
          <a:xfrm>
            <a:off x="7442583" y="3882735"/>
            <a:ext cx="961120" cy="1746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</a:t>
            </a:r>
            <a:endParaRPr/>
          </a:p>
        </p:txBody>
      </p:sp>
      <p:sp>
        <p:nvSpPr>
          <p:cNvPr id="396" name="Google Shape;396;p17"/>
          <p:cNvSpPr txBox="1"/>
          <p:nvPr/>
        </p:nvSpPr>
        <p:spPr>
          <a:xfrm>
            <a:off x="7442583" y="4597447"/>
            <a:ext cx="961120" cy="1746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</a:t>
            </a:r>
            <a:endParaRPr/>
          </a:p>
        </p:txBody>
      </p:sp>
      <p:sp>
        <p:nvSpPr>
          <p:cNvPr id="397" name="Google Shape;397;p17"/>
          <p:cNvSpPr txBox="1"/>
          <p:nvPr/>
        </p:nvSpPr>
        <p:spPr>
          <a:xfrm>
            <a:off x="7420036" y="5326325"/>
            <a:ext cx="961120" cy="1746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</a:t>
            </a:r>
            <a:endParaRPr/>
          </a:p>
        </p:txBody>
      </p:sp>
      <p:sp>
        <p:nvSpPr>
          <p:cNvPr id="398" name="Google Shape;398;p17"/>
          <p:cNvSpPr txBox="1"/>
          <p:nvPr/>
        </p:nvSpPr>
        <p:spPr>
          <a:xfrm>
            <a:off x="7450051" y="6072104"/>
            <a:ext cx="961120" cy="1746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</a:t>
            </a:r>
            <a:endParaRPr/>
          </a:p>
        </p:txBody>
      </p:sp>
      <p:sp>
        <p:nvSpPr>
          <p:cNvPr id="399" name="Google Shape;399;p17"/>
          <p:cNvSpPr txBox="1"/>
          <p:nvPr/>
        </p:nvSpPr>
        <p:spPr>
          <a:xfrm>
            <a:off x="7468990" y="6768715"/>
            <a:ext cx="961120" cy="1746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</a:t>
            </a:r>
            <a:endParaRPr/>
          </a:p>
        </p:txBody>
      </p:sp>
      <p:sp>
        <p:nvSpPr>
          <p:cNvPr id="400" name="Google Shape;400;p17"/>
          <p:cNvSpPr txBox="1"/>
          <p:nvPr/>
        </p:nvSpPr>
        <p:spPr>
          <a:xfrm>
            <a:off x="9105488" y="3172550"/>
            <a:ext cx="961120" cy="1746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 </a:t>
            </a:r>
            <a:endParaRPr/>
          </a:p>
        </p:txBody>
      </p:sp>
      <p:sp>
        <p:nvSpPr>
          <p:cNvPr id="401" name="Google Shape;401;p17"/>
          <p:cNvSpPr txBox="1"/>
          <p:nvPr/>
        </p:nvSpPr>
        <p:spPr>
          <a:xfrm>
            <a:off x="9105488" y="3883518"/>
            <a:ext cx="961120" cy="1746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</a:t>
            </a:r>
            <a:endParaRPr/>
          </a:p>
        </p:txBody>
      </p:sp>
      <p:sp>
        <p:nvSpPr>
          <p:cNvPr id="402" name="Google Shape;402;p17"/>
          <p:cNvSpPr txBox="1"/>
          <p:nvPr/>
        </p:nvSpPr>
        <p:spPr>
          <a:xfrm>
            <a:off x="9082941" y="4611612"/>
            <a:ext cx="961120" cy="1746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</a:t>
            </a:r>
            <a:endParaRPr/>
          </a:p>
        </p:txBody>
      </p:sp>
      <p:sp>
        <p:nvSpPr>
          <p:cNvPr id="403" name="Google Shape;403;p17"/>
          <p:cNvSpPr txBox="1"/>
          <p:nvPr/>
        </p:nvSpPr>
        <p:spPr>
          <a:xfrm>
            <a:off x="9112957" y="5338342"/>
            <a:ext cx="961120" cy="1746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</a:t>
            </a:r>
            <a:endParaRPr/>
          </a:p>
        </p:txBody>
      </p:sp>
      <p:sp>
        <p:nvSpPr>
          <p:cNvPr id="404" name="Google Shape;404;p17"/>
          <p:cNvSpPr txBox="1"/>
          <p:nvPr/>
        </p:nvSpPr>
        <p:spPr>
          <a:xfrm>
            <a:off x="9105488" y="6082415"/>
            <a:ext cx="961120" cy="1746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</a:t>
            </a:r>
            <a:endParaRPr/>
          </a:p>
        </p:txBody>
      </p:sp>
      <p:sp>
        <p:nvSpPr>
          <p:cNvPr id="405" name="Google Shape;405;p17"/>
          <p:cNvSpPr txBox="1"/>
          <p:nvPr/>
        </p:nvSpPr>
        <p:spPr>
          <a:xfrm>
            <a:off x="9105488" y="6768715"/>
            <a:ext cx="961120" cy="1746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Lorem ipsum</a:t>
            </a:r>
            <a:endParaRPr/>
          </a:p>
        </p:txBody>
      </p:sp>
      <p:sp>
        <p:nvSpPr>
          <p:cNvPr id="406" name="Google Shape;406;p17"/>
          <p:cNvSpPr/>
          <p:nvPr/>
        </p:nvSpPr>
        <p:spPr>
          <a:xfrm flipH="1">
            <a:off x="43607" y="2991363"/>
            <a:ext cx="3348734" cy="5004901"/>
          </a:xfrm>
          <a:custGeom>
            <a:rect b="b" l="l" r="r" t="t"/>
            <a:pathLst>
              <a:path extrusionOk="0" h="5004901" w="3348734">
                <a:moveTo>
                  <a:pt x="3348734" y="0"/>
                </a:moveTo>
                <a:lnTo>
                  <a:pt x="0" y="0"/>
                </a:lnTo>
                <a:lnTo>
                  <a:pt x="0" y="5004900"/>
                </a:lnTo>
                <a:lnTo>
                  <a:pt x="3348734" y="5004900"/>
                </a:lnTo>
                <a:lnTo>
                  <a:pt x="3348734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07" name="Google Shape;407;p17"/>
          <p:cNvSpPr txBox="1"/>
          <p:nvPr/>
        </p:nvSpPr>
        <p:spPr>
          <a:xfrm>
            <a:off x="209949" y="484892"/>
            <a:ext cx="3106200" cy="24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500" u="none" cap="none" strike="noStrike">
                <a:solidFill>
                  <a:srgbClr val="000000"/>
                </a:solidFill>
                <a:latin typeface="Londrina Solid Black"/>
                <a:ea typeface="Londrina Solid Black"/>
                <a:cs typeface="Londrina Solid Black"/>
                <a:sym typeface="Londrina Solid Black"/>
              </a:rPr>
              <a:t>CUSTOMER SERVICE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500" u="none" cap="none" strike="noStrike">
                <a:solidFill>
                  <a:srgbClr val="000000"/>
                </a:solidFill>
                <a:latin typeface="Londrina Solid Black"/>
                <a:ea typeface="Londrina Solid Black"/>
                <a:cs typeface="Londrina Solid Black"/>
                <a:sym typeface="Londrina Solid Black"/>
              </a:rPr>
              <a:t> DECISION TREE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8"/>
          <p:cNvGrpSpPr/>
          <p:nvPr/>
        </p:nvGrpSpPr>
        <p:grpSpPr>
          <a:xfrm>
            <a:off x="575813" y="1869198"/>
            <a:ext cx="3234898" cy="4719101"/>
            <a:chOff x="0" y="-9525"/>
            <a:chExt cx="1342589" cy="1958581"/>
          </a:xfrm>
        </p:grpSpPr>
        <p:sp>
          <p:nvSpPr>
            <p:cNvPr id="413" name="Google Shape;413;p18"/>
            <p:cNvSpPr/>
            <p:nvPr/>
          </p:nvSpPr>
          <p:spPr>
            <a:xfrm>
              <a:off x="0" y="0"/>
              <a:ext cx="1342589" cy="1949056"/>
            </a:xfrm>
            <a:custGeom>
              <a:rect b="b" l="l" r="r" t="t"/>
              <a:pathLst>
                <a:path extrusionOk="0" h="1949056" w="1342589">
                  <a:moveTo>
                    <a:pt x="35899" y="0"/>
                  </a:moveTo>
                  <a:lnTo>
                    <a:pt x="1306690" y="0"/>
                  </a:lnTo>
                  <a:cubicBezTo>
                    <a:pt x="1326516" y="0"/>
                    <a:pt x="1342589" y="16072"/>
                    <a:pt x="1342589" y="35899"/>
                  </a:cubicBezTo>
                  <a:lnTo>
                    <a:pt x="1342589" y="1913157"/>
                  </a:lnTo>
                  <a:cubicBezTo>
                    <a:pt x="1342589" y="1932984"/>
                    <a:pt x="1326516" y="1949056"/>
                    <a:pt x="1306690" y="1949056"/>
                  </a:cubicBezTo>
                  <a:lnTo>
                    <a:pt x="35899" y="1949056"/>
                  </a:lnTo>
                  <a:cubicBezTo>
                    <a:pt x="16072" y="1949056"/>
                    <a:pt x="0" y="1932984"/>
                    <a:pt x="0" y="1913157"/>
                  </a:cubicBezTo>
                  <a:lnTo>
                    <a:pt x="0" y="35899"/>
                  </a:lnTo>
                  <a:cubicBezTo>
                    <a:pt x="0" y="16072"/>
                    <a:pt x="16072" y="0"/>
                    <a:pt x="35899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4" name="Google Shape;414;p18"/>
            <p:cNvSpPr txBox="1"/>
            <p:nvPr/>
          </p:nvSpPr>
          <p:spPr>
            <a:xfrm>
              <a:off x="0" y="-9525"/>
              <a:ext cx="1342589" cy="195858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15" name="Google Shape;415;p18"/>
          <p:cNvGrpSpPr/>
          <p:nvPr/>
        </p:nvGrpSpPr>
        <p:grpSpPr>
          <a:xfrm>
            <a:off x="3961822" y="1869198"/>
            <a:ext cx="6154365" cy="4719101"/>
            <a:chOff x="0" y="-9525"/>
            <a:chExt cx="2554263" cy="1958581"/>
          </a:xfrm>
        </p:grpSpPr>
        <p:sp>
          <p:nvSpPr>
            <p:cNvPr id="416" name="Google Shape;416;p18"/>
            <p:cNvSpPr/>
            <p:nvPr/>
          </p:nvSpPr>
          <p:spPr>
            <a:xfrm>
              <a:off x="0" y="0"/>
              <a:ext cx="2554263" cy="1949056"/>
            </a:xfrm>
            <a:custGeom>
              <a:rect b="b" l="l" r="r" t="t"/>
              <a:pathLst>
                <a:path extrusionOk="0" h="1949056" w="2554263">
                  <a:moveTo>
                    <a:pt x="18869" y="0"/>
                  </a:moveTo>
                  <a:lnTo>
                    <a:pt x="2535393" y="0"/>
                  </a:lnTo>
                  <a:cubicBezTo>
                    <a:pt x="2540398" y="0"/>
                    <a:pt x="2545197" y="1988"/>
                    <a:pt x="2548736" y="5527"/>
                  </a:cubicBezTo>
                  <a:cubicBezTo>
                    <a:pt x="2552275" y="9065"/>
                    <a:pt x="2554263" y="13865"/>
                    <a:pt x="2554263" y="18869"/>
                  </a:cubicBezTo>
                  <a:lnTo>
                    <a:pt x="2554263" y="1930187"/>
                  </a:lnTo>
                  <a:cubicBezTo>
                    <a:pt x="2554263" y="1940608"/>
                    <a:pt x="2545815" y="1949056"/>
                    <a:pt x="2535393" y="1949056"/>
                  </a:cubicBezTo>
                  <a:lnTo>
                    <a:pt x="18869" y="1949056"/>
                  </a:lnTo>
                  <a:cubicBezTo>
                    <a:pt x="8448" y="1949056"/>
                    <a:pt x="0" y="1940608"/>
                    <a:pt x="0" y="1930187"/>
                  </a:cubicBezTo>
                  <a:lnTo>
                    <a:pt x="0" y="18869"/>
                  </a:lnTo>
                  <a:cubicBezTo>
                    <a:pt x="0" y="8448"/>
                    <a:pt x="8448" y="0"/>
                    <a:pt x="18869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7" name="Google Shape;417;p18"/>
            <p:cNvSpPr txBox="1"/>
            <p:nvPr/>
          </p:nvSpPr>
          <p:spPr>
            <a:xfrm>
              <a:off x="0" y="-9525"/>
              <a:ext cx="2554263" cy="195858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18" name="Google Shape;418;p18"/>
          <p:cNvGrpSpPr/>
          <p:nvPr/>
        </p:nvGrpSpPr>
        <p:grpSpPr>
          <a:xfrm>
            <a:off x="807302" y="2047338"/>
            <a:ext cx="2771920" cy="433678"/>
            <a:chOff x="0" y="-9525"/>
            <a:chExt cx="1150437" cy="179991"/>
          </a:xfrm>
        </p:grpSpPr>
        <p:sp>
          <p:nvSpPr>
            <p:cNvPr id="419" name="Google Shape;419;p18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0723" y="0"/>
                  </a:moveTo>
                  <a:lnTo>
                    <a:pt x="1119714" y="0"/>
                  </a:lnTo>
                  <a:cubicBezTo>
                    <a:pt x="1127863" y="0"/>
                    <a:pt x="1135677" y="3237"/>
                    <a:pt x="1141439" y="8998"/>
                  </a:cubicBezTo>
                  <a:cubicBezTo>
                    <a:pt x="1147200" y="14760"/>
                    <a:pt x="1150437" y="22575"/>
                    <a:pt x="1150437" y="30723"/>
                  </a:cubicBezTo>
                  <a:lnTo>
                    <a:pt x="1150437" y="139743"/>
                  </a:lnTo>
                  <a:cubicBezTo>
                    <a:pt x="1150437" y="156711"/>
                    <a:pt x="1136682" y="170466"/>
                    <a:pt x="1119714" y="170466"/>
                  </a:cubicBezTo>
                  <a:lnTo>
                    <a:pt x="30723" y="170466"/>
                  </a:lnTo>
                  <a:cubicBezTo>
                    <a:pt x="13755" y="170466"/>
                    <a:pt x="0" y="156711"/>
                    <a:pt x="0" y="139743"/>
                  </a:cubicBezTo>
                  <a:lnTo>
                    <a:pt x="0" y="30723"/>
                  </a:lnTo>
                  <a:cubicBezTo>
                    <a:pt x="0" y="13755"/>
                    <a:pt x="13755" y="0"/>
                    <a:pt x="3072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0" name="Google Shape;420;p18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21" name="Google Shape;421;p18"/>
          <p:cNvGrpSpPr/>
          <p:nvPr/>
        </p:nvGrpSpPr>
        <p:grpSpPr>
          <a:xfrm>
            <a:off x="5653045" y="2047338"/>
            <a:ext cx="2771920" cy="433678"/>
            <a:chOff x="0" y="-9525"/>
            <a:chExt cx="1150437" cy="179991"/>
          </a:xfrm>
        </p:grpSpPr>
        <p:sp>
          <p:nvSpPr>
            <p:cNvPr id="422" name="Google Shape;422;p18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0723" y="0"/>
                  </a:moveTo>
                  <a:lnTo>
                    <a:pt x="1119714" y="0"/>
                  </a:lnTo>
                  <a:cubicBezTo>
                    <a:pt x="1127863" y="0"/>
                    <a:pt x="1135677" y="3237"/>
                    <a:pt x="1141439" y="8998"/>
                  </a:cubicBezTo>
                  <a:cubicBezTo>
                    <a:pt x="1147200" y="14760"/>
                    <a:pt x="1150437" y="22575"/>
                    <a:pt x="1150437" y="30723"/>
                  </a:cubicBezTo>
                  <a:lnTo>
                    <a:pt x="1150437" y="139743"/>
                  </a:lnTo>
                  <a:cubicBezTo>
                    <a:pt x="1150437" y="156711"/>
                    <a:pt x="1136682" y="170466"/>
                    <a:pt x="1119714" y="170466"/>
                  </a:cubicBezTo>
                  <a:lnTo>
                    <a:pt x="30723" y="170466"/>
                  </a:lnTo>
                  <a:cubicBezTo>
                    <a:pt x="13755" y="170466"/>
                    <a:pt x="0" y="156711"/>
                    <a:pt x="0" y="139743"/>
                  </a:cubicBezTo>
                  <a:lnTo>
                    <a:pt x="0" y="30723"/>
                  </a:lnTo>
                  <a:cubicBezTo>
                    <a:pt x="0" y="13755"/>
                    <a:pt x="13755" y="0"/>
                    <a:pt x="3072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3" name="Google Shape;423;p18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24" name="Google Shape;424;p18"/>
          <p:cNvGrpSpPr/>
          <p:nvPr/>
        </p:nvGrpSpPr>
        <p:grpSpPr>
          <a:xfrm>
            <a:off x="807302" y="4988269"/>
            <a:ext cx="2771920" cy="433678"/>
            <a:chOff x="0" y="-9525"/>
            <a:chExt cx="1150437" cy="179991"/>
          </a:xfrm>
        </p:grpSpPr>
        <p:sp>
          <p:nvSpPr>
            <p:cNvPr id="425" name="Google Shape;425;p18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0723" y="0"/>
                  </a:moveTo>
                  <a:lnTo>
                    <a:pt x="1119714" y="0"/>
                  </a:lnTo>
                  <a:cubicBezTo>
                    <a:pt x="1127863" y="0"/>
                    <a:pt x="1135677" y="3237"/>
                    <a:pt x="1141439" y="8998"/>
                  </a:cubicBezTo>
                  <a:cubicBezTo>
                    <a:pt x="1147200" y="14760"/>
                    <a:pt x="1150437" y="22575"/>
                    <a:pt x="1150437" y="30723"/>
                  </a:cubicBezTo>
                  <a:lnTo>
                    <a:pt x="1150437" y="139743"/>
                  </a:lnTo>
                  <a:cubicBezTo>
                    <a:pt x="1150437" y="156711"/>
                    <a:pt x="1136682" y="170466"/>
                    <a:pt x="1119714" y="170466"/>
                  </a:cubicBezTo>
                  <a:lnTo>
                    <a:pt x="30723" y="170466"/>
                  </a:lnTo>
                  <a:cubicBezTo>
                    <a:pt x="13755" y="170466"/>
                    <a:pt x="0" y="156711"/>
                    <a:pt x="0" y="139743"/>
                  </a:cubicBezTo>
                  <a:lnTo>
                    <a:pt x="0" y="30723"/>
                  </a:lnTo>
                  <a:cubicBezTo>
                    <a:pt x="0" y="13755"/>
                    <a:pt x="13755" y="0"/>
                    <a:pt x="3072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6" name="Google Shape;426;p18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27" name="Google Shape;427;p18"/>
          <p:cNvGrpSpPr/>
          <p:nvPr/>
        </p:nvGrpSpPr>
        <p:grpSpPr>
          <a:xfrm>
            <a:off x="1304660" y="5578263"/>
            <a:ext cx="478609" cy="484218"/>
            <a:chOff x="0" y="-9525"/>
            <a:chExt cx="812800" cy="822325"/>
          </a:xfrm>
        </p:grpSpPr>
        <p:sp>
          <p:nvSpPr>
            <p:cNvPr id="428" name="Google Shape;428;p18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9CD3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9" name="Google Shape;429;p18"/>
            <p:cNvSpPr txBox="1"/>
            <p:nvPr/>
          </p:nvSpPr>
          <p:spPr>
            <a:xfrm>
              <a:off x="0" y="-9525"/>
              <a:ext cx="812800" cy="8223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30" name="Google Shape;430;p18"/>
          <p:cNvGrpSpPr/>
          <p:nvPr/>
        </p:nvGrpSpPr>
        <p:grpSpPr>
          <a:xfrm>
            <a:off x="1897087" y="5578263"/>
            <a:ext cx="478609" cy="484218"/>
            <a:chOff x="0" y="-9525"/>
            <a:chExt cx="812800" cy="822325"/>
          </a:xfrm>
        </p:grpSpPr>
        <p:sp>
          <p:nvSpPr>
            <p:cNvPr id="431" name="Google Shape;431;p18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35BB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2" name="Google Shape;432;p18"/>
            <p:cNvSpPr txBox="1"/>
            <p:nvPr/>
          </p:nvSpPr>
          <p:spPr>
            <a:xfrm>
              <a:off x="0" y="-9525"/>
              <a:ext cx="812800" cy="8223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33" name="Google Shape;433;p18"/>
          <p:cNvSpPr txBox="1"/>
          <p:nvPr/>
        </p:nvSpPr>
        <p:spPr>
          <a:xfrm>
            <a:off x="866567" y="2638264"/>
            <a:ext cx="2653390" cy="3196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7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7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434" name="Google Shape;434;p18"/>
          <p:cNvSpPr txBox="1"/>
          <p:nvPr/>
        </p:nvSpPr>
        <p:spPr>
          <a:xfrm>
            <a:off x="830433" y="4598907"/>
            <a:ext cx="2771920" cy="1584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7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435" name="Google Shape;435;p18"/>
          <p:cNvSpPr txBox="1"/>
          <p:nvPr/>
        </p:nvSpPr>
        <p:spPr>
          <a:xfrm>
            <a:off x="1180662" y="3370269"/>
            <a:ext cx="1999290" cy="8385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4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  <a:p>
            <a:pPr indent="0" lvl="0" marL="0" marR="0" rtl="0" algn="ctr">
              <a:lnSpc>
                <a:spcPct val="10298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3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SATURN TH</a:t>
            </a:r>
            <a:endParaRPr/>
          </a:p>
          <a:p>
            <a:pPr indent="0" lvl="0" marL="0" marR="0" rtl="0" algn="ctr">
              <a:lnSpc>
                <a:spcPct val="7303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39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7303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39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294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COPY:</a:t>
            </a:r>
            <a:endParaRPr/>
          </a:p>
          <a:p>
            <a:pPr indent="0" lvl="0" marL="0" marR="0" rtl="0" algn="ctr">
              <a:lnSpc>
                <a:spcPct val="10298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3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MORE SUGAR</a:t>
            </a:r>
            <a:endParaRPr/>
          </a:p>
        </p:txBody>
      </p:sp>
      <p:sp>
        <p:nvSpPr>
          <p:cNvPr id="436" name="Google Shape;436;p18"/>
          <p:cNvSpPr txBox="1"/>
          <p:nvPr/>
        </p:nvSpPr>
        <p:spPr>
          <a:xfrm>
            <a:off x="1156430" y="6144299"/>
            <a:ext cx="775068" cy="11104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24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#F9CD30</a:t>
            </a:r>
            <a:endParaRPr/>
          </a:p>
        </p:txBody>
      </p:sp>
      <p:sp>
        <p:nvSpPr>
          <p:cNvPr id="437" name="Google Shape;437;p18"/>
          <p:cNvSpPr txBox="1"/>
          <p:nvPr/>
        </p:nvSpPr>
        <p:spPr>
          <a:xfrm>
            <a:off x="1748857" y="6144299"/>
            <a:ext cx="775068" cy="11104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24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#35BB86</a:t>
            </a:r>
            <a:endParaRPr/>
          </a:p>
        </p:txBody>
      </p:sp>
      <p:sp>
        <p:nvSpPr>
          <p:cNvPr id="438" name="Google Shape;438;p18"/>
          <p:cNvSpPr txBox="1"/>
          <p:nvPr/>
        </p:nvSpPr>
        <p:spPr>
          <a:xfrm>
            <a:off x="2180307" y="1240578"/>
            <a:ext cx="6262101" cy="215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9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 these design resources in your Canva Presentation.</a:t>
            </a:r>
            <a:endParaRPr/>
          </a:p>
        </p:txBody>
      </p:sp>
      <p:sp>
        <p:nvSpPr>
          <p:cNvPr id="439" name="Google Shape;439;p18"/>
          <p:cNvSpPr txBox="1"/>
          <p:nvPr/>
        </p:nvSpPr>
        <p:spPr>
          <a:xfrm>
            <a:off x="6361488" y="6734011"/>
            <a:ext cx="3754699" cy="1059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r">
              <a:lnSpc>
                <a:spcPct val="1221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6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DON'T FORGET TO DELETE THIS PAGE BEFORE PRESENTING. </a:t>
            </a:r>
            <a:endParaRPr/>
          </a:p>
        </p:txBody>
      </p:sp>
      <p:sp>
        <p:nvSpPr>
          <p:cNvPr id="440" name="Google Shape;440;p18"/>
          <p:cNvSpPr txBox="1"/>
          <p:nvPr/>
        </p:nvSpPr>
        <p:spPr>
          <a:xfrm>
            <a:off x="1193617" y="2147253"/>
            <a:ext cx="1999290" cy="24727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86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Fonts</a:t>
            </a:r>
            <a:endParaRPr/>
          </a:p>
        </p:txBody>
      </p:sp>
      <p:sp>
        <p:nvSpPr>
          <p:cNvPr id="441" name="Google Shape;441;p18"/>
          <p:cNvSpPr txBox="1"/>
          <p:nvPr/>
        </p:nvSpPr>
        <p:spPr>
          <a:xfrm>
            <a:off x="6039360" y="2147253"/>
            <a:ext cx="1999290" cy="24727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86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Design Elements</a:t>
            </a:r>
            <a:endParaRPr/>
          </a:p>
        </p:txBody>
      </p:sp>
      <p:sp>
        <p:nvSpPr>
          <p:cNvPr id="442" name="Google Shape;442;p18"/>
          <p:cNvSpPr txBox="1"/>
          <p:nvPr/>
        </p:nvSpPr>
        <p:spPr>
          <a:xfrm>
            <a:off x="1193617" y="5068347"/>
            <a:ext cx="1999290" cy="24727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86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Colors</a:t>
            </a:r>
            <a:endParaRPr/>
          </a:p>
        </p:txBody>
      </p:sp>
      <p:sp>
        <p:nvSpPr>
          <p:cNvPr id="443" name="Google Shape;443;p18"/>
          <p:cNvSpPr txBox="1"/>
          <p:nvPr/>
        </p:nvSpPr>
        <p:spPr>
          <a:xfrm>
            <a:off x="1671973" y="719878"/>
            <a:ext cx="7348055" cy="5302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9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RESOURCE PAGE</a:t>
            </a:r>
            <a:endParaRPr/>
          </a:p>
        </p:txBody>
      </p:sp>
      <p:grpSp>
        <p:nvGrpSpPr>
          <p:cNvPr id="444" name="Google Shape;444;p18"/>
          <p:cNvGrpSpPr/>
          <p:nvPr/>
        </p:nvGrpSpPr>
        <p:grpSpPr>
          <a:xfrm>
            <a:off x="2488437" y="5578263"/>
            <a:ext cx="478609" cy="484218"/>
            <a:chOff x="0" y="-9525"/>
            <a:chExt cx="812800" cy="822325"/>
          </a:xfrm>
        </p:grpSpPr>
        <p:sp>
          <p:nvSpPr>
            <p:cNvPr id="445" name="Google Shape;445;p18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E8454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6" name="Google Shape;446;p18"/>
            <p:cNvSpPr txBox="1"/>
            <p:nvPr/>
          </p:nvSpPr>
          <p:spPr>
            <a:xfrm>
              <a:off x="0" y="-9525"/>
              <a:ext cx="812800" cy="8223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7" name="Google Shape;447;p18"/>
          <p:cNvSpPr txBox="1"/>
          <p:nvPr/>
        </p:nvSpPr>
        <p:spPr>
          <a:xfrm>
            <a:off x="2340207" y="6144299"/>
            <a:ext cx="775068" cy="11104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24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#E84545</a:t>
            </a:r>
            <a:endParaRPr/>
          </a:p>
        </p:txBody>
      </p:sp>
      <p:sp>
        <p:nvSpPr>
          <p:cNvPr id="448" name="Google Shape;448;p18"/>
          <p:cNvSpPr/>
          <p:nvPr/>
        </p:nvSpPr>
        <p:spPr>
          <a:xfrm>
            <a:off x="5419329" y="3020529"/>
            <a:ext cx="3023079" cy="3234812"/>
          </a:xfrm>
          <a:custGeom>
            <a:rect b="b" l="l" r="r" t="t"/>
            <a:pathLst>
              <a:path extrusionOk="0" h="3234812" w="3023079">
                <a:moveTo>
                  <a:pt x="0" y="0"/>
                </a:moveTo>
                <a:lnTo>
                  <a:pt x="3023079" y="0"/>
                </a:lnTo>
                <a:lnTo>
                  <a:pt x="3023079" y="3234812"/>
                </a:lnTo>
                <a:lnTo>
                  <a:pt x="0" y="323481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2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3" name="Google Shape;453;p19"/>
          <p:cNvGrpSpPr/>
          <p:nvPr/>
        </p:nvGrpSpPr>
        <p:grpSpPr>
          <a:xfrm>
            <a:off x="2733113" y="1692361"/>
            <a:ext cx="5527708" cy="2292391"/>
            <a:chOff x="0" y="-28575"/>
            <a:chExt cx="1658589" cy="687832"/>
          </a:xfrm>
        </p:grpSpPr>
        <p:sp>
          <p:nvSpPr>
            <p:cNvPr id="454" name="Google Shape;454;p19"/>
            <p:cNvSpPr/>
            <p:nvPr/>
          </p:nvSpPr>
          <p:spPr>
            <a:xfrm>
              <a:off x="0" y="0"/>
              <a:ext cx="1658589" cy="659257"/>
            </a:xfrm>
            <a:custGeom>
              <a:rect b="b" l="l" r="r" t="t"/>
              <a:pathLst>
                <a:path extrusionOk="0" h="659257" w="1658589">
                  <a:moveTo>
                    <a:pt x="29412" y="0"/>
                  </a:moveTo>
                  <a:lnTo>
                    <a:pt x="1629177" y="0"/>
                  </a:lnTo>
                  <a:cubicBezTo>
                    <a:pt x="1645421" y="0"/>
                    <a:pt x="1658589" y="13168"/>
                    <a:pt x="1658589" y="29412"/>
                  </a:cubicBezTo>
                  <a:lnTo>
                    <a:pt x="1658589" y="629845"/>
                  </a:lnTo>
                  <a:cubicBezTo>
                    <a:pt x="1658589" y="646089"/>
                    <a:pt x="1645421" y="659257"/>
                    <a:pt x="1629177" y="659257"/>
                  </a:cubicBezTo>
                  <a:lnTo>
                    <a:pt x="29412" y="659257"/>
                  </a:lnTo>
                  <a:cubicBezTo>
                    <a:pt x="13168" y="659257"/>
                    <a:pt x="0" y="646089"/>
                    <a:pt x="0" y="629845"/>
                  </a:cubicBezTo>
                  <a:lnTo>
                    <a:pt x="0" y="29412"/>
                  </a:lnTo>
                  <a:cubicBezTo>
                    <a:pt x="0" y="13168"/>
                    <a:pt x="13168" y="0"/>
                    <a:pt x="29412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5" name="Google Shape;455;p19"/>
            <p:cNvSpPr txBox="1"/>
            <p:nvPr/>
          </p:nvSpPr>
          <p:spPr>
            <a:xfrm>
              <a:off x="0" y="-28575"/>
              <a:ext cx="1658589" cy="6878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4575" lIns="44575" spcFirstLastPara="1" rIns="44575" wrap="square" tIns="44575">
              <a:noAutofit/>
            </a:bodyPr>
            <a:lstStyle/>
            <a:p>
              <a:pPr indent="0" lvl="0" marL="0" marR="0" rtl="0" algn="ctr">
                <a:lnSpc>
                  <a:spcPct val="120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56" name="Google Shape;456;p19"/>
          <p:cNvGrpSpPr/>
          <p:nvPr/>
        </p:nvGrpSpPr>
        <p:grpSpPr>
          <a:xfrm>
            <a:off x="2733113" y="4165743"/>
            <a:ext cx="5527708" cy="2292391"/>
            <a:chOff x="0" y="-28575"/>
            <a:chExt cx="1658589" cy="687832"/>
          </a:xfrm>
        </p:grpSpPr>
        <p:sp>
          <p:nvSpPr>
            <p:cNvPr id="457" name="Google Shape;457;p19"/>
            <p:cNvSpPr/>
            <p:nvPr/>
          </p:nvSpPr>
          <p:spPr>
            <a:xfrm>
              <a:off x="0" y="0"/>
              <a:ext cx="1658589" cy="659257"/>
            </a:xfrm>
            <a:custGeom>
              <a:rect b="b" l="l" r="r" t="t"/>
              <a:pathLst>
                <a:path extrusionOk="0" h="659257" w="1658589">
                  <a:moveTo>
                    <a:pt x="29412" y="0"/>
                  </a:moveTo>
                  <a:lnTo>
                    <a:pt x="1629177" y="0"/>
                  </a:lnTo>
                  <a:cubicBezTo>
                    <a:pt x="1645421" y="0"/>
                    <a:pt x="1658589" y="13168"/>
                    <a:pt x="1658589" y="29412"/>
                  </a:cubicBezTo>
                  <a:lnTo>
                    <a:pt x="1658589" y="629845"/>
                  </a:lnTo>
                  <a:cubicBezTo>
                    <a:pt x="1658589" y="646089"/>
                    <a:pt x="1645421" y="659257"/>
                    <a:pt x="1629177" y="659257"/>
                  </a:cubicBezTo>
                  <a:lnTo>
                    <a:pt x="29412" y="659257"/>
                  </a:lnTo>
                  <a:cubicBezTo>
                    <a:pt x="13168" y="659257"/>
                    <a:pt x="0" y="646089"/>
                    <a:pt x="0" y="629845"/>
                  </a:cubicBezTo>
                  <a:lnTo>
                    <a:pt x="0" y="29412"/>
                  </a:lnTo>
                  <a:cubicBezTo>
                    <a:pt x="0" y="13168"/>
                    <a:pt x="13168" y="0"/>
                    <a:pt x="29412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8" name="Google Shape;458;p19"/>
            <p:cNvSpPr txBox="1"/>
            <p:nvPr/>
          </p:nvSpPr>
          <p:spPr>
            <a:xfrm>
              <a:off x="0" y="-28575"/>
              <a:ext cx="1658589" cy="6878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4575" lIns="44575" spcFirstLastPara="1" rIns="44575" wrap="square" tIns="44575">
              <a:noAutofit/>
            </a:bodyPr>
            <a:lstStyle/>
            <a:p>
              <a:pPr indent="0" lvl="0" marL="0" marR="0" rtl="0" algn="ctr">
                <a:lnSpc>
                  <a:spcPct val="120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9" name="Google Shape;459;p19"/>
          <p:cNvSpPr txBox="1"/>
          <p:nvPr/>
        </p:nvSpPr>
        <p:spPr>
          <a:xfrm>
            <a:off x="3331515" y="3432458"/>
            <a:ext cx="4330905" cy="2630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6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54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presentation template</a:t>
            </a:r>
            <a:endParaRPr/>
          </a:p>
        </p:txBody>
      </p:sp>
      <p:sp>
        <p:nvSpPr>
          <p:cNvPr id="460" name="Google Shape;460;p19"/>
          <p:cNvSpPr txBox="1"/>
          <p:nvPr/>
        </p:nvSpPr>
        <p:spPr>
          <a:xfrm>
            <a:off x="3934300" y="5658982"/>
            <a:ext cx="3125335" cy="2630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6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54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photos</a:t>
            </a:r>
            <a:endParaRPr/>
          </a:p>
        </p:txBody>
      </p:sp>
      <p:sp>
        <p:nvSpPr>
          <p:cNvPr id="461" name="Google Shape;461;p19"/>
          <p:cNvSpPr txBox="1"/>
          <p:nvPr/>
        </p:nvSpPr>
        <p:spPr>
          <a:xfrm>
            <a:off x="2833842" y="4917303"/>
            <a:ext cx="5326250" cy="53212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136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/>
          </a:p>
        </p:txBody>
      </p:sp>
      <p:sp>
        <p:nvSpPr>
          <p:cNvPr id="462" name="Google Shape;462;p19"/>
          <p:cNvSpPr/>
          <p:nvPr/>
        </p:nvSpPr>
        <p:spPr>
          <a:xfrm>
            <a:off x="3379596" y="2166516"/>
            <a:ext cx="4234743" cy="1058686"/>
          </a:xfrm>
          <a:custGeom>
            <a:rect b="b" l="l" r="r" t="t"/>
            <a:pathLst>
              <a:path extrusionOk="0" h="1058686" w="4234743">
                <a:moveTo>
                  <a:pt x="0" y="0"/>
                </a:moveTo>
                <a:lnTo>
                  <a:pt x="4234743" y="0"/>
                </a:lnTo>
                <a:lnTo>
                  <a:pt x="4234743" y="1058686"/>
                </a:lnTo>
                <a:lnTo>
                  <a:pt x="0" y="105868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63" name="Google Shape;463;p19"/>
          <p:cNvSpPr txBox="1"/>
          <p:nvPr/>
        </p:nvSpPr>
        <p:spPr>
          <a:xfrm>
            <a:off x="3559507" y="6677209"/>
            <a:ext cx="3572987" cy="3557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57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HAPPY DESIGNING!</a:t>
            </a:r>
            <a:endParaRPr/>
          </a:p>
        </p:txBody>
      </p:sp>
      <p:sp>
        <p:nvSpPr>
          <p:cNvPr id="464" name="Google Shape;464;p19"/>
          <p:cNvSpPr txBox="1"/>
          <p:nvPr/>
        </p:nvSpPr>
        <p:spPr>
          <a:xfrm>
            <a:off x="1671973" y="719878"/>
            <a:ext cx="7348055" cy="5302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9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CREDITS</a:t>
            </a:r>
            <a:endParaRPr/>
          </a:p>
        </p:txBody>
      </p:sp>
      <p:sp>
        <p:nvSpPr>
          <p:cNvPr id="465" name="Google Shape;465;p19"/>
          <p:cNvSpPr txBox="1"/>
          <p:nvPr/>
        </p:nvSpPr>
        <p:spPr>
          <a:xfrm>
            <a:off x="1984327" y="1278763"/>
            <a:ext cx="7025281" cy="2175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9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 thanks to the following: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