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</p:sldIdLst>
  <p:sldSz cy="7556500" cx="10693400"/>
  <p:notesSz cx="6858000" cy="9144000"/>
  <p:embeddedFontLst>
    <p:embeddedFont>
      <p:font typeface="Exo 2 Light"/>
      <p:regular r:id="rId9"/>
      <p:bold r:id="rId10"/>
      <p:italic r:id="rId11"/>
      <p:boldItalic r:id="rId12"/>
    </p:embeddedFont>
    <p:embeddedFont>
      <p:font typeface="Exo 2 SemiBold"/>
      <p:regular r:id="rId13"/>
      <p:bold r:id="rId14"/>
      <p:italic r:id="rId15"/>
      <p:boldItalic r:id="rId16"/>
    </p:embeddedFont>
    <p:embeddedFont>
      <p:font typeface="Exo 2 Medium"/>
      <p:regular r:id="rId17"/>
      <p:bold r:id="rId18"/>
      <p:italic r:id="rId19"/>
      <p:boldItalic r:id="rId20"/>
    </p:embeddedFont>
    <p:embeddedFont>
      <p:font typeface="Exo 2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Medium-boldItalic.fntdata"/><Relationship Id="rId11" Type="http://schemas.openxmlformats.org/officeDocument/2006/relationships/font" Target="fonts/Exo2Light-italic.fntdata"/><Relationship Id="rId22" Type="http://schemas.openxmlformats.org/officeDocument/2006/relationships/font" Target="fonts/Exo2-bold.fntdata"/><Relationship Id="rId10" Type="http://schemas.openxmlformats.org/officeDocument/2006/relationships/font" Target="fonts/Exo2Light-bold.fntdata"/><Relationship Id="rId21" Type="http://schemas.openxmlformats.org/officeDocument/2006/relationships/font" Target="fonts/Exo2-regular.fntdata"/><Relationship Id="rId13" Type="http://schemas.openxmlformats.org/officeDocument/2006/relationships/font" Target="fonts/Exo2SemiBold-regular.fntdata"/><Relationship Id="rId24" Type="http://schemas.openxmlformats.org/officeDocument/2006/relationships/font" Target="fonts/Exo2-boldItalic.fntdata"/><Relationship Id="rId12" Type="http://schemas.openxmlformats.org/officeDocument/2006/relationships/font" Target="fonts/Exo2Light-boldItalic.fntdata"/><Relationship Id="rId23" Type="http://schemas.openxmlformats.org/officeDocument/2006/relationships/font" Target="fonts/Exo2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xo2Light-regular.fntdata"/><Relationship Id="rId15" Type="http://schemas.openxmlformats.org/officeDocument/2006/relationships/font" Target="fonts/Exo2SemiBold-italic.fntdata"/><Relationship Id="rId14" Type="http://schemas.openxmlformats.org/officeDocument/2006/relationships/font" Target="fonts/Exo2SemiBold-bold.fntdata"/><Relationship Id="rId17" Type="http://schemas.openxmlformats.org/officeDocument/2006/relationships/font" Target="fonts/Exo2Medium-regular.fntdata"/><Relationship Id="rId16" Type="http://schemas.openxmlformats.org/officeDocument/2006/relationships/font" Target="fonts/Exo2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Exo2Medium-italic.fntdata"/><Relationship Id="rId6" Type="http://schemas.openxmlformats.org/officeDocument/2006/relationships/slide" Target="slides/slide1.xml"/><Relationship Id="rId18" Type="http://schemas.openxmlformats.org/officeDocument/2006/relationships/font" Target="fonts/Exo2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22" name="Google Shape;122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4" name="Google Shape;12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29" name="Google Shape;129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35" name="Google Shape;135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3;p3"/>
          <p:cNvCxnSpPr/>
          <p:nvPr/>
        </p:nvCxnSpPr>
        <p:spPr>
          <a:xfrm flipH="1" rot="10800000">
            <a:off x="7527021" y="4991161"/>
            <a:ext cx="618600" cy="5853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14" name="Google Shape;14;p3"/>
          <p:cNvGrpSpPr/>
          <p:nvPr/>
        </p:nvGrpSpPr>
        <p:grpSpPr>
          <a:xfrm>
            <a:off x="5066911" y="629153"/>
            <a:ext cx="1725168" cy="1725168"/>
            <a:chOff x="0" y="0"/>
            <a:chExt cx="812800" cy="812800"/>
          </a:xfrm>
        </p:grpSpPr>
        <p:sp>
          <p:nvSpPr>
            <p:cNvPr id="15" name="Google Shape;15;p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24B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3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575" lIns="14575" spcFirstLastPara="1" rIns="14575" wrap="square" tIns="14575">
              <a:noAutofit/>
            </a:bodyPr>
            <a:lstStyle/>
            <a:p>
              <a:pPr indent="0" lvl="0" marL="0" marR="0" rtl="0" algn="ctr">
                <a:lnSpc>
                  <a:spcPct val="84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"/>
          <p:cNvSpPr/>
          <p:nvPr/>
        </p:nvSpPr>
        <p:spPr>
          <a:xfrm>
            <a:off x="4989997" y="629153"/>
            <a:ext cx="1725168" cy="1725168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92A4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2614781" y="5783304"/>
            <a:ext cx="0" cy="42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9" name="Google Shape;19;p3"/>
          <p:cNvCxnSpPr/>
          <p:nvPr/>
        </p:nvCxnSpPr>
        <p:spPr>
          <a:xfrm>
            <a:off x="4482099" y="5783304"/>
            <a:ext cx="0" cy="42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0" name="Google Shape;20;p3"/>
          <p:cNvCxnSpPr/>
          <p:nvPr/>
        </p:nvCxnSpPr>
        <p:spPr>
          <a:xfrm>
            <a:off x="7184379" y="5783304"/>
            <a:ext cx="0" cy="42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1" name="Google Shape;21;p3"/>
          <p:cNvCxnSpPr/>
          <p:nvPr/>
        </p:nvCxnSpPr>
        <p:spPr>
          <a:xfrm>
            <a:off x="9051697" y="5783304"/>
            <a:ext cx="0" cy="42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2" name="Google Shape;22;p3"/>
          <p:cNvSpPr/>
          <p:nvPr/>
        </p:nvSpPr>
        <p:spPr>
          <a:xfrm>
            <a:off x="-1661266" y="2702670"/>
            <a:ext cx="4240447" cy="4879176"/>
          </a:xfrm>
          <a:custGeom>
            <a:rect b="b" l="l" r="r" t="t"/>
            <a:pathLst>
              <a:path extrusionOk="0" h="4879176" w="4240447">
                <a:moveTo>
                  <a:pt x="0" y="0"/>
                </a:moveTo>
                <a:lnTo>
                  <a:pt x="4240447" y="0"/>
                </a:lnTo>
                <a:lnTo>
                  <a:pt x="4240447" y="4879175"/>
                </a:lnTo>
                <a:lnTo>
                  <a:pt x="0" y="4879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3071026">
            <a:off x="9215245" y="-393815"/>
            <a:ext cx="3197237" cy="2773603"/>
          </a:xfrm>
          <a:custGeom>
            <a:rect b="b" l="l" r="r" t="t"/>
            <a:pathLst>
              <a:path extrusionOk="0" h="2770618" w="3193796">
                <a:moveTo>
                  <a:pt x="0" y="0"/>
                </a:moveTo>
                <a:lnTo>
                  <a:pt x="3193796" y="0"/>
                </a:lnTo>
                <a:lnTo>
                  <a:pt x="3193796" y="2770618"/>
                </a:lnTo>
                <a:lnTo>
                  <a:pt x="0" y="2770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24" name="Google Shape;24;p3"/>
          <p:cNvCxnSpPr/>
          <p:nvPr/>
        </p:nvCxnSpPr>
        <p:spPr>
          <a:xfrm>
            <a:off x="4137503" y="1501264"/>
            <a:ext cx="852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5" name="Google Shape;25;p3"/>
          <p:cNvCxnSpPr/>
          <p:nvPr/>
        </p:nvCxnSpPr>
        <p:spPr>
          <a:xfrm>
            <a:off x="6792083" y="1510789"/>
            <a:ext cx="852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6" name="Google Shape;26;p3"/>
          <p:cNvSpPr/>
          <p:nvPr/>
        </p:nvSpPr>
        <p:spPr>
          <a:xfrm>
            <a:off x="3543678" y="1178154"/>
            <a:ext cx="627156" cy="627156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324B9A"/>
          </a:solidFill>
          <a:ln>
            <a:noFill/>
          </a:ln>
        </p:spPr>
      </p:sp>
      <p:sp>
        <p:nvSpPr>
          <p:cNvPr id="27" name="Google Shape;27;p3"/>
          <p:cNvSpPr/>
          <p:nvPr/>
        </p:nvSpPr>
        <p:spPr>
          <a:xfrm>
            <a:off x="7644577" y="1197204"/>
            <a:ext cx="627156" cy="627156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B186C5"/>
          </a:solidFill>
          <a:ln>
            <a:noFill/>
          </a:ln>
        </p:spPr>
      </p:sp>
      <p:sp>
        <p:nvSpPr>
          <p:cNvPr id="28" name="Google Shape;28;p3"/>
          <p:cNvSpPr/>
          <p:nvPr/>
        </p:nvSpPr>
        <p:spPr>
          <a:xfrm>
            <a:off x="8661705" y="2707162"/>
            <a:ext cx="1596611" cy="687560"/>
          </a:xfrm>
          <a:custGeom>
            <a:rect b="b" l="l" r="r" t="t"/>
            <a:pathLst>
              <a:path extrusionOk="0" h="246402" w="572180">
                <a:moveTo>
                  <a:pt x="0" y="0"/>
                </a:moveTo>
                <a:lnTo>
                  <a:pt x="572180" y="0"/>
                </a:lnTo>
                <a:lnTo>
                  <a:pt x="572180" y="246402"/>
                </a:lnTo>
                <a:lnTo>
                  <a:pt x="0" y="246402"/>
                </a:lnTo>
                <a:close/>
              </a:path>
            </a:pathLst>
          </a:custGeom>
          <a:solidFill>
            <a:srgbClr val="B186C5"/>
          </a:solidFill>
          <a:ln>
            <a:noFill/>
          </a:ln>
        </p:spPr>
      </p:sp>
      <p:sp>
        <p:nvSpPr>
          <p:cNvPr id="29" name="Google Shape;29;p3"/>
          <p:cNvSpPr/>
          <p:nvPr/>
        </p:nvSpPr>
        <p:spPr>
          <a:xfrm>
            <a:off x="5126083" y="2707162"/>
            <a:ext cx="1544232" cy="686363"/>
          </a:xfrm>
          <a:custGeom>
            <a:rect b="b" l="l" r="r" t="t"/>
            <a:pathLst>
              <a:path extrusionOk="0" h="245973" w="553409">
                <a:moveTo>
                  <a:pt x="0" y="0"/>
                </a:moveTo>
                <a:lnTo>
                  <a:pt x="553409" y="0"/>
                </a:lnTo>
                <a:lnTo>
                  <a:pt x="553409" y="245973"/>
                </a:lnTo>
                <a:lnTo>
                  <a:pt x="0" y="245973"/>
                </a:lnTo>
                <a:close/>
              </a:path>
            </a:pathLst>
          </a:custGeom>
          <a:solidFill>
            <a:srgbClr val="324B9A"/>
          </a:solidFill>
          <a:ln>
            <a:noFill/>
          </a:ln>
        </p:spPr>
      </p:sp>
      <p:sp>
        <p:nvSpPr>
          <p:cNvPr id="30" name="Google Shape;30;p3"/>
          <p:cNvSpPr/>
          <p:nvPr/>
        </p:nvSpPr>
        <p:spPr>
          <a:xfrm>
            <a:off x="4652412" y="3666729"/>
            <a:ext cx="627156" cy="627156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324B9A"/>
          </a:solidFill>
          <a:ln>
            <a:noFill/>
          </a:ln>
        </p:spPr>
      </p:sp>
      <p:sp>
        <p:nvSpPr>
          <p:cNvPr id="31" name="Google Shape;31;p3"/>
          <p:cNvSpPr/>
          <p:nvPr/>
        </p:nvSpPr>
        <p:spPr>
          <a:xfrm>
            <a:off x="6510204" y="3666729"/>
            <a:ext cx="627156" cy="627156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B186C5"/>
          </a:solidFill>
          <a:ln>
            <a:noFill/>
          </a:ln>
        </p:spPr>
      </p:sp>
      <p:sp>
        <p:nvSpPr>
          <p:cNvPr id="32" name="Google Shape;32;p3"/>
          <p:cNvSpPr/>
          <p:nvPr/>
        </p:nvSpPr>
        <p:spPr>
          <a:xfrm>
            <a:off x="2854043" y="4293898"/>
            <a:ext cx="1387437" cy="721525"/>
          </a:xfrm>
          <a:custGeom>
            <a:rect b="b" l="l" r="r" t="t"/>
            <a:pathLst>
              <a:path extrusionOk="0" h="258574" w="497218">
                <a:moveTo>
                  <a:pt x="0" y="0"/>
                </a:moveTo>
                <a:lnTo>
                  <a:pt x="497218" y="0"/>
                </a:lnTo>
                <a:lnTo>
                  <a:pt x="497218" y="258574"/>
                </a:lnTo>
                <a:lnTo>
                  <a:pt x="0" y="258574"/>
                </a:lnTo>
                <a:close/>
              </a:path>
            </a:pathLst>
          </a:custGeom>
          <a:solidFill>
            <a:srgbClr val="324B9A"/>
          </a:solidFill>
          <a:ln>
            <a:noFill/>
          </a:ln>
        </p:spPr>
      </p:sp>
      <p:sp>
        <p:nvSpPr>
          <p:cNvPr id="33" name="Google Shape;33;p3"/>
          <p:cNvSpPr/>
          <p:nvPr/>
        </p:nvSpPr>
        <p:spPr>
          <a:xfrm>
            <a:off x="7406433" y="4293898"/>
            <a:ext cx="1404182" cy="721525"/>
          </a:xfrm>
          <a:custGeom>
            <a:rect b="b" l="l" r="r" t="t"/>
            <a:pathLst>
              <a:path extrusionOk="0" h="258574" w="503219">
                <a:moveTo>
                  <a:pt x="0" y="0"/>
                </a:moveTo>
                <a:lnTo>
                  <a:pt x="503219" y="0"/>
                </a:lnTo>
                <a:lnTo>
                  <a:pt x="503219" y="258574"/>
                </a:lnTo>
                <a:lnTo>
                  <a:pt x="0" y="258574"/>
                </a:lnTo>
                <a:close/>
              </a:path>
            </a:pathLst>
          </a:custGeom>
          <a:solidFill>
            <a:srgbClr val="B186C5"/>
          </a:solidFill>
          <a:ln>
            <a:noFill/>
          </a:ln>
        </p:spPr>
      </p:sp>
      <p:sp>
        <p:nvSpPr>
          <p:cNvPr id="34" name="Google Shape;34;p3"/>
          <p:cNvSpPr/>
          <p:nvPr/>
        </p:nvSpPr>
        <p:spPr>
          <a:xfrm>
            <a:off x="2301197" y="5255923"/>
            <a:ext cx="627156" cy="627156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324B9A"/>
          </a:solidFill>
          <a:ln>
            <a:noFill/>
          </a:ln>
        </p:spPr>
      </p:sp>
      <p:sp>
        <p:nvSpPr>
          <p:cNvPr id="35" name="Google Shape;35;p3"/>
          <p:cNvSpPr/>
          <p:nvPr/>
        </p:nvSpPr>
        <p:spPr>
          <a:xfrm>
            <a:off x="4158989" y="5255923"/>
            <a:ext cx="627156" cy="627156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B186C5"/>
          </a:solidFill>
          <a:ln>
            <a:noFill/>
          </a:ln>
        </p:spPr>
      </p:sp>
      <p:sp>
        <p:nvSpPr>
          <p:cNvPr id="36" name="Google Shape;36;p3"/>
          <p:cNvSpPr/>
          <p:nvPr/>
        </p:nvSpPr>
        <p:spPr>
          <a:xfrm>
            <a:off x="6875557" y="5255923"/>
            <a:ext cx="627156" cy="627156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324B9A"/>
          </a:solidFill>
          <a:ln>
            <a:noFill/>
          </a:ln>
        </p:spPr>
      </p:sp>
      <p:sp>
        <p:nvSpPr>
          <p:cNvPr id="37" name="Google Shape;37;p3"/>
          <p:cNvSpPr/>
          <p:nvPr/>
        </p:nvSpPr>
        <p:spPr>
          <a:xfrm>
            <a:off x="8733349" y="5255923"/>
            <a:ext cx="627156" cy="627156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lnTo>
                  <a:pt x="812800" y="406400"/>
                </a:lnTo>
                <a:lnTo>
                  <a:pt x="406400" y="812800"/>
                </a:lnTo>
                <a:lnTo>
                  <a:pt x="0" y="406400"/>
                </a:lnTo>
                <a:lnTo>
                  <a:pt x="406400" y="0"/>
                </a:lnTo>
                <a:close/>
              </a:path>
            </a:pathLst>
          </a:custGeom>
          <a:solidFill>
            <a:srgbClr val="B186C5"/>
          </a:solidFill>
          <a:ln>
            <a:noFill/>
          </a:ln>
        </p:spPr>
      </p:sp>
      <p:sp>
        <p:nvSpPr>
          <p:cNvPr id="38" name="Google Shape;38;p3"/>
          <p:cNvSpPr/>
          <p:nvPr/>
        </p:nvSpPr>
        <p:spPr>
          <a:xfrm>
            <a:off x="1921074" y="6209551"/>
            <a:ext cx="1387437" cy="721525"/>
          </a:xfrm>
          <a:custGeom>
            <a:rect b="b" l="l" r="r" t="t"/>
            <a:pathLst>
              <a:path extrusionOk="0" h="258574" w="497218">
                <a:moveTo>
                  <a:pt x="0" y="0"/>
                </a:moveTo>
                <a:lnTo>
                  <a:pt x="497218" y="0"/>
                </a:lnTo>
                <a:lnTo>
                  <a:pt x="497218" y="258574"/>
                </a:lnTo>
                <a:lnTo>
                  <a:pt x="0" y="258574"/>
                </a:lnTo>
                <a:close/>
              </a:path>
            </a:pathLst>
          </a:custGeom>
          <a:solidFill>
            <a:srgbClr val="324B9A"/>
          </a:solidFill>
          <a:ln>
            <a:noFill/>
          </a:ln>
        </p:spPr>
      </p:sp>
      <p:sp>
        <p:nvSpPr>
          <p:cNvPr id="39" name="Google Shape;39;p3"/>
          <p:cNvSpPr/>
          <p:nvPr/>
        </p:nvSpPr>
        <p:spPr>
          <a:xfrm>
            <a:off x="3778866" y="6209551"/>
            <a:ext cx="1387437" cy="721525"/>
          </a:xfrm>
          <a:custGeom>
            <a:rect b="b" l="l" r="r" t="t"/>
            <a:pathLst>
              <a:path extrusionOk="0" h="258574" w="497218">
                <a:moveTo>
                  <a:pt x="0" y="0"/>
                </a:moveTo>
                <a:lnTo>
                  <a:pt x="497218" y="0"/>
                </a:lnTo>
                <a:lnTo>
                  <a:pt x="497218" y="258574"/>
                </a:lnTo>
                <a:lnTo>
                  <a:pt x="0" y="258574"/>
                </a:lnTo>
                <a:close/>
              </a:path>
            </a:pathLst>
          </a:custGeom>
          <a:solidFill>
            <a:srgbClr val="B186C5"/>
          </a:solidFill>
          <a:ln>
            <a:noFill/>
          </a:ln>
        </p:spPr>
      </p:sp>
      <p:sp>
        <p:nvSpPr>
          <p:cNvPr id="40" name="Google Shape;40;p3"/>
          <p:cNvSpPr/>
          <p:nvPr/>
        </p:nvSpPr>
        <p:spPr>
          <a:xfrm>
            <a:off x="6485909" y="6209551"/>
            <a:ext cx="1387437" cy="721525"/>
          </a:xfrm>
          <a:custGeom>
            <a:rect b="b" l="l" r="r" t="t"/>
            <a:pathLst>
              <a:path extrusionOk="0" h="258574" w="497218">
                <a:moveTo>
                  <a:pt x="0" y="0"/>
                </a:moveTo>
                <a:lnTo>
                  <a:pt x="497218" y="0"/>
                </a:lnTo>
                <a:lnTo>
                  <a:pt x="497218" y="258574"/>
                </a:lnTo>
                <a:lnTo>
                  <a:pt x="0" y="258574"/>
                </a:lnTo>
                <a:close/>
              </a:path>
            </a:pathLst>
          </a:custGeom>
          <a:solidFill>
            <a:srgbClr val="324B9A"/>
          </a:solidFill>
          <a:ln>
            <a:noFill/>
          </a:ln>
        </p:spPr>
      </p:sp>
      <p:sp>
        <p:nvSpPr>
          <p:cNvPr id="41" name="Google Shape;41;p3"/>
          <p:cNvSpPr/>
          <p:nvPr/>
        </p:nvSpPr>
        <p:spPr>
          <a:xfrm>
            <a:off x="8343701" y="6209551"/>
            <a:ext cx="1387437" cy="721525"/>
          </a:xfrm>
          <a:custGeom>
            <a:rect b="b" l="l" r="r" t="t"/>
            <a:pathLst>
              <a:path extrusionOk="0" h="258574" w="497218">
                <a:moveTo>
                  <a:pt x="0" y="0"/>
                </a:moveTo>
                <a:lnTo>
                  <a:pt x="497218" y="0"/>
                </a:lnTo>
                <a:lnTo>
                  <a:pt x="497218" y="258574"/>
                </a:lnTo>
                <a:lnTo>
                  <a:pt x="0" y="258574"/>
                </a:lnTo>
                <a:close/>
              </a:path>
            </a:pathLst>
          </a:custGeom>
          <a:solidFill>
            <a:srgbClr val="B186C5"/>
          </a:solidFill>
          <a:ln>
            <a:noFill/>
          </a:ln>
        </p:spPr>
      </p:sp>
      <p:sp>
        <p:nvSpPr>
          <p:cNvPr id="42" name="Google Shape;42;p3"/>
          <p:cNvSpPr/>
          <p:nvPr/>
        </p:nvSpPr>
        <p:spPr>
          <a:xfrm>
            <a:off x="5448072" y="134971"/>
            <a:ext cx="437296" cy="884237"/>
          </a:xfrm>
          <a:custGeom>
            <a:rect b="b" l="l" r="r" t="t"/>
            <a:pathLst>
              <a:path extrusionOk="0" h="884237" w="437296">
                <a:moveTo>
                  <a:pt x="0" y="0"/>
                </a:moveTo>
                <a:lnTo>
                  <a:pt x="437296" y="0"/>
                </a:lnTo>
                <a:lnTo>
                  <a:pt x="437296" y="884238"/>
                </a:lnTo>
                <a:lnTo>
                  <a:pt x="0" y="884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43" name="Google Shape;43;p3"/>
          <p:cNvCxnSpPr>
            <a:endCxn id="44" idx="1"/>
          </p:cNvCxnSpPr>
          <p:nvPr/>
        </p:nvCxnSpPr>
        <p:spPr>
          <a:xfrm flipH="1" rot="-5400000">
            <a:off x="7693755" y="2069665"/>
            <a:ext cx="1232400" cy="703500"/>
          </a:xfrm>
          <a:prstGeom prst="bentConnector3">
            <a:avLst>
              <a:gd fmla="val 99861" name="adj1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5" name="Google Shape;45;p3"/>
          <p:cNvCxnSpPr/>
          <p:nvPr/>
        </p:nvCxnSpPr>
        <p:spPr>
          <a:xfrm flipH="1" rot="10800000">
            <a:off x="3529584" y="3978949"/>
            <a:ext cx="1161900" cy="322500"/>
          </a:xfrm>
          <a:prstGeom prst="bentConnector3">
            <a:avLst>
              <a:gd fmla="val -1806" name="adj1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6" name="Google Shape;46;p3"/>
          <p:cNvCxnSpPr>
            <a:endCxn id="47" idx="0"/>
          </p:cNvCxnSpPr>
          <p:nvPr/>
        </p:nvCxnSpPr>
        <p:spPr>
          <a:xfrm>
            <a:off x="7137258" y="3978719"/>
            <a:ext cx="971100" cy="288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48" name="Google Shape;48;p3"/>
          <p:cNvCxnSpPr>
            <a:endCxn id="49" idx="2"/>
          </p:cNvCxnSpPr>
          <p:nvPr/>
        </p:nvCxnSpPr>
        <p:spPr>
          <a:xfrm flipH="1" rot="10800000">
            <a:off x="5279726" y="3393600"/>
            <a:ext cx="618600" cy="585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0" name="Google Shape;50;p3"/>
          <p:cNvCxnSpPr>
            <a:stCxn id="49" idx="2"/>
          </p:cNvCxnSpPr>
          <p:nvPr/>
        </p:nvCxnSpPr>
        <p:spPr>
          <a:xfrm>
            <a:off x="5898326" y="3393600"/>
            <a:ext cx="587700" cy="5853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1" name="Google Shape;51;p3"/>
          <p:cNvCxnSpPr/>
          <p:nvPr/>
        </p:nvCxnSpPr>
        <p:spPr>
          <a:xfrm flipH="1" rot="10800000">
            <a:off x="2925072" y="4981622"/>
            <a:ext cx="618600" cy="5853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2" name="Google Shape;52;p3"/>
          <p:cNvCxnSpPr>
            <a:stCxn id="53" idx="2"/>
          </p:cNvCxnSpPr>
          <p:nvPr/>
        </p:nvCxnSpPr>
        <p:spPr>
          <a:xfrm>
            <a:off x="3547597" y="5015705"/>
            <a:ext cx="622200" cy="552900"/>
          </a:xfrm>
          <a:prstGeom prst="bentConnector3">
            <a:avLst>
              <a:gd fmla="val -598" name="adj1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4" name="Google Shape;54;p3"/>
          <p:cNvCxnSpPr/>
          <p:nvPr/>
        </p:nvCxnSpPr>
        <p:spPr>
          <a:xfrm flipH="1" rot="-5400000">
            <a:off x="8180287" y="4988898"/>
            <a:ext cx="552900" cy="6222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5" name="Google Shape;55;p3"/>
          <p:cNvCxnSpPr>
            <a:endCxn id="49" idx="1"/>
          </p:cNvCxnSpPr>
          <p:nvPr/>
        </p:nvCxnSpPr>
        <p:spPr>
          <a:xfrm flipH="1" rot="-5400000">
            <a:off x="3872533" y="1796831"/>
            <a:ext cx="1258200" cy="1248900"/>
          </a:xfrm>
          <a:prstGeom prst="bentConnector3">
            <a:avLst>
              <a:gd fmla="val 101253" name="adj1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56" name="Google Shape;56;p3"/>
          <p:cNvSpPr txBox="1"/>
          <p:nvPr>
            <p:ph type="title"/>
          </p:nvPr>
        </p:nvSpPr>
        <p:spPr>
          <a:xfrm>
            <a:off x="281225" y="329600"/>
            <a:ext cx="2647200" cy="202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57" name="Google Shape;57;p3"/>
          <p:cNvSpPr txBox="1"/>
          <p:nvPr>
            <p:ph idx="1" type="subTitle"/>
          </p:nvPr>
        </p:nvSpPr>
        <p:spPr>
          <a:xfrm>
            <a:off x="5270500" y="1191375"/>
            <a:ext cx="1248900" cy="68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1500"/>
              <a:buNone/>
              <a:defRPr/>
            </a:lvl1pPr>
            <a:lvl2pPr lvl="1">
              <a:spcBef>
                <a:spcPts val="56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3"/>
          <p:cNvSpPr txBox="1"/>
          <p:nvPr>
            <p:ph idx="2" type="body"/>
          </p:nvPr>
        </p:nvSpPr>
        <p:spPr>
          <a:xfrm>
            <a:off x="5305025" y="2797363"/>
            <a:ext cx="1248900" cy="4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ctr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 sz="1200"/>
            </a:lvl2pPr>
            <a:lvl3pPr indent="-304800" lvl="2" marL="137160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 b="0" sz="1200"/>
            </a:lvl3pPr>
            <a:lvl4pPr indent="-304800" lvl="3" marL="182880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 b="0" sz="1200"/>
            </a:lvl4pPr>
            <a:lvl5pPr indent="-304800" lvl="4" marL="228600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 b="0" sz="1200"/>
            </a:lvl5pPr>
            <a:lvl6pPr indent="-304800" lvl="5" marL="274320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6pPr>
            <a:lvl7pPr indent="-304800" lvl="6" marL="320040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7pPr>
            <a:lvl8pPr indent="-304800" lvl="7" marL="365760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8pPr>
            <a:lvl9pPr indent="-304800" lvl="8" marL="411480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9pPr>
          </a:lstStyle>
          <a:p/>
        </p:txBody>
      </p:sp>
      <p:sp>
        <p:nvSpPr>
          <p:cNvPr id="59" name="Google Shape;59;p3"/>
          <p:cNvSpPr txBox="1"/>
          <p:nvPr>
            <p:ph idx="3" type="body"/>
          </p:nvPr>
        </p:nvSpPr>
        <p:spPr>
          <a:xfrm>
            <a:off x="3623300" y="1356975"/>
            <a:ext cx="4374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ctr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60" name="Google Shape;60;p3"/>
          <p:cNvSpPr txBox="1"/>
          <p:nvPr>
            <p:ph idx="4" type="body"/>
          </p:nvPr>
        </p:nvSpPr>
        <p:spPr>
          <a:xfrm>
            <a:off x="6592938" y="3836000"/>
            <a:ext cx="4374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61" name="Google Shape;61;p3"/>
          <p:cNvSpPr txBox="1"/>
          <p:nvPr>
            <p:ph idx="5" type="body"/>
          </p:nvPr>
        </p:nvSpPr>
        <p:spPr>
          <a:xfrm>
            <a:off x="7721575" y="1347425"/>
            <a:ext cx="4374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62" name="Google Shape;62;p3"/>
          <p:cNvSpPr txBox="1"/>
          <p:nvPr>
            <p:ph idx="6" type="body"/>
          </p:nvPr>
        </p:nvSpPr>
        <p:spPr>
          <a:xfrm>
            <a:off x="4766900" y="3836000"/>
            <a:ext cx="4374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63" name="Google Shape;63;p3"/>
          <p:cNvSpPr txBox="1"/>
          <p:nvPr>
            <p:ph idx="7" type="body"/>
          </p:nvPr>
        </p:nvSpPr>
        <p:spPr>
          <a:xfrm>
            <a:off x="6970425" y="5468188"/>
            <a:ext cx="4374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64" name="Google Shape;64;p3"/>
          <p:cNvSpPr txBox="1"/>
          <p:nvPr>
            <p:ph idx="8" type="body"/>
          </p:nvPr>
        </p:nvSpPr>
        <p:spPr>
          <a:xfrm>
            <a:off x="8818725" y="5468175"/>
            <a:ext cx="4374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65" name="Google Shape;65;p3"/>
          <p:cNvSpPr txBox="1"/>
          <p:nvPr>
            <p:ph idx="9" type="body"/>
          </p:nvPr>
        </p:nvSpPr>
        <p:spPr>
          <a:xfrm>
            <a:off x="2396075" y="5425200"/>
            <a:ext cx="4374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66" name="Google Shape;66;p3"/>
          <p:cNvSpPr txBox="1"/>
          <p:nvPr>
            <p:ph idx="13" type="body"/>
          </p:nvPr>
        </p:nvSpPr>
        <p:spPr>
          <a:xfrm>
            <a:off x="4253888" y="5425200"/>
            <a:ext cx="4374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67" name="Google Shape;67;p3"/>
          <p:cNvSpPr txBox="1"/>
          <p:nvPr>
            <p:ph idx="14" type="body"/>
          </p:nvPr>
        </p:nvSpPr>
        <p:spPr>
          <a:xfrm>
            <a:off x="8835563" y="2797363"/>
            <a:ext cx="1248900" cy="4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 b="0" sz="1200"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 b="0" sz="1200"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 b="0" sz="1200"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9pPr>
          </a:lstStyle>
          <a:p/>
        </p:txBody>
      </p:sp>
      <p:sp>
        <p:nvSpPr>
          <p:cNvPr id="68" name="Google Shape;68;p3"/>
          <p:cNvSpPr txBox="1"/>
          <p:nvPr>
            <p:ph idx="15" type="body"/>
          </p:nvPr>
        </p:nvSpPr>
        <p:spPr>
          <a:xfrm>
            <a:off x="2923300" y="4445413"/>
            <a:ext cx="1248900" cy="4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 b="0" sz="1200"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 b="0" sz="1200"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 b="0" sz="1200"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9pPr>
          </a:lstStyle>
          <a:p/>
        </p:txBody>
      </p:sp>
      <p:sp>
        <p:nvSpPr>
          <p:cNvPr id="69" name="Google Shape;69;p3"/>
          <p:cNvSpPr txBox="1"/>
          <p:nvPr>
            <p:ph idx="16" type="body"/>
          </p:nvPr>
        </p:nvSpPr>
        <p:spPr>
          <a:xfrm>
            <a:off x="7484075" y="4432275"/>
            <a:ext cx="1248900" cy="4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 b="0" sz="1200"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 b="0" sz="1200"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 b="0" sz="1200"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9pPr>
          </a:lstStyle>
          <a:p/>
        </p:txBody>
      </p:sp>
      <p:sp>
        <p:nvSpPr>
          <p:cNvPr id="70" name="Google Shape;70;p3"/>
          <p:cNvSpPr txBox="1"/>
          <p:nvPr>
            <p:ph idx="17" type="body"/>
          </p:nvPr>
        </p:nvSpPr>
        <p:spPr>
          <a:xfrm>
            <a:off x="8412975" y="6408238"/>
            <a:ext cx="1248900" cy="4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 b="0" sz="1200"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 b="0" sz="1200"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 b="0" sz="1200"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9pPr>
          </a:lstStyle>
          <a:p/>
        </p:txBody>
      </p:sp>
      <p:sp>
        <p:nvSpPr>
          <p:cNvPr id="71" name="Google Shape;71;p3"/>
          <p:cNvSpPr txBox="1"/>
          <p:nvPr>
            <p:ph idx="18" type="body"/>
          </p:nvPr>
        </p:nvSpPr>
        <p:spPr>
          <a:xfrm>
            <a:off x="6555175" y="6408238"/>
            <a:ext cx="1248900" cy="4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 b="0" sz="1200"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 b="0" sz="1200"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 b="0" sz="1200"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9pPr>
          </a:lstStyle>
          <a:p/>
        </p:txBody>
      </p:sp>
      <p:sp>
        <p:nvSpPr>
          <p:cNvPr id="72" name="Google Shape;72;p3"/>
          <p:cNvSpPr txBox="1"/>
          <p:nvPr>
            <p:ph idx="19" type="body"/>
          </p:nvPr>
        </p:nvSpPr>
        <p:spPr>
          <a:xfrm>
            <a:off x="3848125" y="6408238"/>
            <a:ext cx="1248900" cy="4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 b="0" sz="1200"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 b="0" sz="1200"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 b="0" sz="1200"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9pPr>
          </a:lstStyle>
          <a:p/>
        </p:txBody>
      </p:sp>
      <p:sp>
        <p:nvSpPr>
          <p:cNvPr id="73" name="Google Shape;73;p3"/>
          <p:cNvSpPr txBox="1"/>
          <p:nvPr>
            <p:ph idx="20" type="body"/>
          </p:nvPr>
        </p:nvSpPr>
        <p:spPr>
          <a:xfrm>
            <a:off x="1990338" y="6408238"/>
            <a:ext cx="1248900" cy="42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ctr">
              <a:spcBef>
                <a:spcPts val="640"/>
              </a:spcBef>
              <a:spcAft>
                <a:spcPts val="0"/>
              </a:spcAft>
              <a:buSzPts val="1200"/>
              <a:buChar char="•"/>
              <a:defRPr b="0" sz="1200"/>
            </a:lvl1pPr>
            <a:lvl2pPr indent="-304800" lvl="1" marL="914400" rtl="0" algn="ctr">
              <a:spcBef>
                <a:spcPts val="560"/>
              </a:spcBef>
              <a:spcAft>
                <a:spcPts val="0"/>
              </a:spcAft>
              <a:buSzPts val="1200"/>
              <a:buChar char="–"/>
              <a:defRPr b="0" sz="1200"/>
            </a:lvl2pPr>
            <a:lvl3pPr indent="-304800" lvl="2" marL="1371600" rtl="0" algn="ctr">
              <a:spcBef>
                <a:spcPts val="480"/>
              </a:spcBef>
              <a:spcAft>
                <a:spcPts val="0"/>
              </a:spcAft>
              <a:buSzPts val="1200"/>
              <a:buChar char="•"/>
              <a:defRPr b="0" sz="1200"/>
            </a:lvl3pPr>
            <a:lvl4pPr indent="-304800" lvl="3" marL="1828800" rtl="0" algn="ctr">
              <a:spcBef>
                <a:spcPts val="400"/>
              </a:spcBef>
              <a:spcAft>
                <a:spcPts val="0"/>
              </a:spcAft>
              <a:buSzPts val="1200"/>
              <a:buChar char="–"/>
              <a:defRPr b="0" sz="1200"/>
            </a:lvl4pPr>
            <a:lvl5pPr indent="-304800" lvl="4" marL="2286000" rtl="0" algn="ctr">
              <a:spcBef>
                <a:spcPts val="400"/>
              </a:spcBef>
              <a:spcAft>
                <a:spcPts val="0"/>
              </a:spcAft>
              <a:buSzPts val="1200"/>
              <a:buChar char="»"/>
              <a:defRPr b="0" sz="1200"/>
            </a:lvl5pPr>
            <a:lvl6pPr indent="-304800" lvl="5" marL="27432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6pPr>
            <a:lvl7pPr indent="-304800" lvl="6" marL="32004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7pPr>
            <a:lvl8pPr indent="-304800" lvl="7" marL="36576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8pPr>
            <a:lvl9pPr indent="-304800" lvl="8" marL="4114800" rtl="0" algn="ctr">
              <a:spcBef>
                <a:spcPts val="400"/>
              </a:spcBef>
              <a:spcAft>
                <a:spcPts val="0"/>
              </a:spcAft>
              <a:buSzPts val="1200"/>
              <a:buChar char="•"/>
              <a:defRPr b="0"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76" name="Google Shape;76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2" name="Google Shape;82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8" name="Google Shape;88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9" name="Google Shape;8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4" name="Google Shape;94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5" name="Google Shape;95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01" name="Google Shape;101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3" name="Google Shape;103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" name="Google Shape;104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5" name="Google Shape;10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10" name="Google Shape;110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15" name="Google Shape;115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6" name="Google Shape;116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7" name="Google Shape;11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Exo 2"/>
              <a:buNone/>
              <a:defRPr b="1" i="0" sz="4000" u="none" cap="none" strike="noStrike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Exo 2"/>
              <a:buNone/>
              <a:defRPr b="1" sz="4000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Exo 2"/>
              <a:buNone/>
              <a:defRPr b="1" sz="4000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Exo 2"/>
              <a:buNone/>
              <a:defRPr b="1" sz="4000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Exo 2"/>
              <a:buNone/>
              <a:defRPr b="1" sz="4000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Exo 2"/>
              <a:buNone/>
              <a:defRPr b="1" sz="4000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Exo 2"/>
              <a:buNone/>
              <a:defRPr b="1" sz="4000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Exo 2"/>
              <a:buNone/>
              <a:defRPr b="1" sz="4000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Exo 2"/>
              <a:buNone/>
              <a:defRPr b="1" sz="4000">
                <a:solidFill>
                  <a:schemeClr val="dk2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FDEF"/>
              </a:buClr>
              <a:buSzPts val="1500"/>
              <a:buFont typeface="Exo 2"/>
              <a:buChar char="•"/>
              <a:defRPr b="1" i="0" sz="1500" u="none" cap="none" strike="noStrike">
                <a:solidFill>
                  <a:srgbClr val="FFFDEF"/>
                </a:solidFill>
                <a:latin typeface="Exo 2"/>
                <a:ea typeface="Exo 2"/>
                <a:cs typeface="Exo 2"/>
                <a:sym typeface="Exo 2"/>
              </a:defRPr>
            </a:lvl1pPr>
            <a:lvl2pPr indent="-29845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FFFDEF"/>
              </a:buClr>
              <a:buSzPts val="1100"/>
              <a:buFont typeface="Exo 2"/>
              <a:buChar char="–"/>
              <a:defRPr i="0" sz="1100" u="none" cap="none" strike="noStrike">
                <a:solidFill>
                  <a:srgbClr val="FFFDEF"/>
                </a:solidFill>
                <a:latin typeface="Exo 2"/>
                <a:ea typeface="Exo 2"/>
                <a:cs typeface="Exo 2"/>
                <a:sym typeface="Exo 2"/>
              </a:defRPr>
            </a:lvl2pPr>
            <a:lvl3pPr indent="-29845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FFFDEF"/>
              </a:buClr>
              <a:buSzPts val="1100"/>
              <a:buFont typeface="Exo 2"/>
              <a:buChar char="•"/>
              <a:defRPr i="0" sz="1100" u="none" cap="none" strike="noStrike">
                <a:solidFill>
                  <a:srgbClr val="FFFDEF"/>
                </a:solidFill>
                <a:latin typeface="Exo 2"/>
                <a:ea typeface="Exo 2"/>
                <a:cs typeface="Exo 2"/>
                <a:sym typeface="Exo 2"/>
              </a:defRPr>
            </a:lvl3pPr>
            <a:lvl4pPr indent="-29845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FFFDEF"/>
              </a:buClr>
              <a:buSzPts val="1100"/>
              <a:buFont typeface="Exo 2"/>
              <a:buChar char="–"/>
              <a:defRPr i="0" sz="1100" u="none" cap="none" strike="noStrike">
                <a:solidFill>
                  <a:srgbClr val="FFFDEF"/>
                </a:solidFill>
                <a:latin typeface="Exo 2"/>
                <a:ea typeface="Exo 2"/>
                <a:cs typeface="Exo 2"/>
                <a:sym typeface="Exo 2"/>
              </a:defRPr>
            </a:lvl4pPr>
            <a:lvl5pPr indent="-29845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FFFDEF"/>
              </a:buClr>
              <a:buSzPts val="1100"/>
              <a:buFont typeface="Exo 2"/>
              <a:buChar char="»"/>
              <a:defRPr i="0" sz="1100" u="none" cap="none" strike="noStrike">
                <a:solidFill>
                  <a:srgbClr val="FFFDEF"/>
                </a:solidFill>
                <a:latin typeface="Exo 2"/>
                <a:ea typeface="Exo 2"/>
                <a:cs typeface="Exo 2"/>
                <a:sym typeface="Exo 2"/>
              </a:defRPr>
            </a:lvl5pPr>
            <a:lvl6pPr indent="-29845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FFFDEF"/>
              </a:buClr>
              <a:buSzPts val="1100"/>
              <a:buFont typeface="Exo 2"/>
              <a:buChar char="•"/>
              <a:defRPr i="0" sz="1100" u="none" cap="none" strike="noStrike">
                <a:solidFill>
                  <a:srgbClr val="FFFDEF"/>
                </a:solidFill>
                <a:latin typeface="Exo 2"/>
                <a:ea typeface="Exo 2"/>
                <a:cs typeface="Exo 2"/>
                <a:sym typeface="Exo 2"/>
              </a:defRPr>
            </a:lvl6pPr>
            <a:lvl7pPr indent="-29845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FFFDEF"/>
              </a:buClr>
              <a:buSzPts val="1100"/>
              <a:buFont typeface="Exo 2"/>
              <a:buChar char="•"/>
              <a:defRPr i="0" sz="1100" u="none" cap="none" strike="noStrike">
                <a:solidFill>
                  <a:srgbClr val="FFFDEF"/>
                </a:solidFill>
                <a:latin typeface="Exo 2"/>
                <a:ea typeface="Exo 2"/>
                <a:cs typeface="Exo 2"/>
                <a:sym typeface="Exo 2"/>
              </a:defRPr>
            </a:lvl7pPr>
            <a:lvl8pPr indent="-29845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FFFDEF"/>
              </a:buClr>
              <a:buSzPts val="1100"/>
              <a:buFont typeface="Exo 2"/>
              <a:buChar char="•"/>
              <a:defRPr i="0" sz="1100" u="none" cap="none" strike="noStrike">
                <a:solidFill>
                  <a:srgbClr val="FFFDEF"/>
                </a:solidFill>
                <a:latin typeface="Exo 2"/>
                <a:ea typeface="Exo 2"/>
                <a:cs typeface="Exo 2"/>
                <a:sym typeface="Exo 2"/>
              </a:defRPr>
            </a:lvl8pPr>
            <a:lvl9pPr indent="-29845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FFFDEF"/>
              </a:buClr>
              <a:buSzPts val="1100"/>
              <a:buFont typeface="Exo 2"/>
              <a:buChar char="•"/>
              <a:defRPr i="0" sz="1100" u="none" cap="none" strike="noStrike">
                <a:solidFill>
                  <a:srgbClr val="FFFDEF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DE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14"/>
          <p:cNvCxnSpPr/>
          <p:nvPr/>
        </p:nvCxnSpPr>
        <p:spPr>
          <a:xfrm flipH="1" rot="10800000">
            <a:off x="7527021" y="4991161"/>
            <a:ext cx="618600" cy="5853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144" name="Google Shape;144;p14"/>
          <p:cNvGrpSpPr/>
          <p:nvPr/>
        </p:nvGrpSpPr>
        <p:grpSpPr>
          <a:xfrm>
            <a:off x="5066911" y="629153"/>
            <a:ext cx="1725172" cy="1725172"/>
            <a:chOff x="0" y="0"/>
            <a:chExt cx="812800" cy="812800"/>
          </a:xfrm>
        </p:grpSpPr>
        <p:sp>
          <p:nvSpPr>
            <p:cNvPr id="145" name="Google Shape;145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24B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575" lIns="14575" spcFirstLastPara="1" rIns="14575" wrap="square" tIns="14575">
              <a:noAutofit/>
            </a:bodyPr>
            <a:lstStyle/>
            <a:p>
              <a:pPr indent="0" lvl="0" marL="0" marR="0" rtl="0" algn="ctr">
                <a:lnSpc>
                  <a:spcPct val="841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14"/>
          <p:cNvGrpSpPr/>
          <p:nvPr/>
        </p:nvGrpSpPr>
        <p:grpSpPr>
          <a:xfrm>
            <a:off x="4989997" y="629153"/>
            <a:ext cx="1725172" cy="1725172"/>
            <a:chOff x="0" y="0"/>
            <a:chExt cx="812800" cy="812800"/>
          </a:xfrm>
        </p:grpSpPr>
        <p:sp>
          <p:nvSpPr>
            <p:cNvPr id="148" name="Google Shape;14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2A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575" lIns="14575" spcFirstLastPara="1" rIns="14575" wrap="square" tIns="14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Exo 2 SemiBold"/>
                  <a:ea typeface="Exo 2 SemiBold"/>
                  <a:cs typeface="Exo 2 SemiBold"/>
                  <a:sym typeface="Exo 2 SemiBold"/>
                </a:rPr>
                <a:t>DO I WANT TO DELEGATE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500" u="none" cap="none" strike="noStrike">
                  <a:solidFill>
                    <a:srgbClr val="FFFFFF"/>
                  </a:solidFill>
                  <a:latin typeface="Exo 2 SemiBold"/>
                  <a:ea typeface="Exo 2 SemiBold"/>
                  <a:cs typeface="Exo 2 SemiBold"/>
                  <a:sym typeface="Exo 2 SemiBold"/>
                </a:rPr>
                <a:t>THIS TASK?</a:t>
              </a:r>
              <a:endParaRPr/>
            </a:p>
          </p:txBody>
        </p:sp>
      </p:grpSp>
      <p:cxnSp>
        <p:nvCxnSpPr>
          <p:cNvPr id="150" name="Google Shape;150;p14"/>
          <p:cNvCxnSpPr/>
          <p:nvPr/>
        </p:nvCxnSpPr>
        <p:spPr>
          <a:xfrm>
            <a:off x="2614781" y="5783304"/>
            <a:ext cx="0" cy="426247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51" name="Google Shape;151;p14"/>
          <p:cNvCxnSpPr/>
          <p:nvPr/>
        </p:nvCxnSpPr>
        <p:spPr>
          <a:xfrm>
            <a:off x="4482099" y="5783304"/>
            <a:ext cx="0" cy="426247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52" name="Google Shape;152;p14"/>
          <p:cNvCxnSpPr/>
          <p:nvPr/>
        </p:nvCxnSpPr>
        <p:spPr>
          <a:xfrm>
            <a:off x="7184379" y="5783304"/>
            <a:ext cx="0" cy="426247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53" name="Google Shape;153;p14"/>
          <p:cNvCxnSpPr/>
          <p:nvPr/>
        </p:nvCxnSpPr>
        <p:spPr>
          <a:xfrm>
            <a:off x="9051697" y="5783304"/>
            <a:ext cx="0" cy="426247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54" name="Google Shape;154;p14"/>
          <p:cNvSpPr/>
          <p:nvPr/>
        </p:nvSpPr>
        <p:spPr>
          <a:xfrm>
            <a:off x="-1661266" y="2702670"/>
            <a:ext cx="4240447" cy="4879176"/>
          </a:xfrm>
          <a:custGeom>
            <a:rect b="b" l="l" r="r" t="t"/>
            <a:pathLst>
              <a:path extrusionOk="0" h="4879176" w="4240447">
                <a:moveTo>
                  <a:pt x="0" y="0"/>
                </a:moveTo>
                <a:lnTo>
                  <a:pt x="4240447" y="0"/>
                </a:lnTo>
                <a:lnTo>
                  <a:pt x="4240447" y="4879175"/>
                </a:lnTo>
                <a:lnTo>
                  <a:pt x="0" y="48791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5" name="Google Shape;155;p14"/>
          <p:cNvSpPr/>
          <p:nvPr/>
        </p:nvSpPr>
        <p:spPr>
          <a:xfrm rot="3071513">
            <a:off x="9216751" y="-394610"/>
            <a:ext cx="3193796" cy="2770618"/>
          </a:xfrm>
          <a:custGeom>
            <a:rect b="b" l="l" r="r" t="t"/>
            <a:pathLst>
              <a:path extrusionOk="0" h="2770618" w="3193796">
                <a:moveTo>
                  <a:pt x="0" y="0"/>
                </a:moveTo>
                <a:lnTo>
                  <a:pt x="3193796" y="0"/>
                </a:lnTo>
                <a:lnTo>
                  <a:pt x="3193796" y="2770618"/>
                </a:lnTo>
                <a:lnTo>
                  <a:pt x="0" y="2770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56" name="Google Shape;156;p14"/>
          <p:cNvCxnSpPr/>
          <p:nvPr/>
        </p:nvCxnSpPr>
        <p:spPr>
          <a:xfrm>
            <a:off x="4137503" y="1501264"/>
            <a:ext cx="852494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57" name="Google Shape;157;p14"/>
          <p:cNvCxnSpPr/>
          <p:nvPr/>
        </p:nvCxnSpPr>
        <p:spPr>
          <a:xfrm>
            <a:off x="6792083" y="1510789"/>
            <a:ext cx="852494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158" name="Google Shape;158;p14"/>
          <p:cNvGrpSpPr/>
          <p:nvPr/>
        </p:nvGrpSpPr>
        <p:grpSpPr>
          <a:xfrm>
            <a:off x="3543678" y="1178154"/>
            <a:ext cx="627169" cy="627169"/>
            <a:chOff x="0" y="0"/>
            <a:chExt cx="812800" cy="812800"/>
          </a:xfrm>
        </p:grpSpPr>
        <p:sp>
          <p:nvSpPr>
            <p:cNvPr id="159" name="Google Shape;159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24B9A"/>
            </a:solidFill>
            <a:ln>
              <a:noFill/>
            </a:ln>
          </p:spPr>
        </p:sp>
        <p:sp>
          <p:nvSpPr>
            <p:cNvPr id="160" name="Google Shape;160;p14"/>
            <p:cNvSpPr txBox="1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99" u="none" cap="none" strike="noStrike">
                  <a:solidFill>
                    <a:srgbClr val="FFFFFF"/>
                  </a:solidFill>
                  <a:latin typeface="Exo 2 Medium"/>
                  <a:ea typeface="Exo 2 Medium"/>
                  <a:cs typeface="Exo 2 Medium"/>
                  <a:sym typeface="Exo 2 Medium"/>
                </a:rPr>
                <a:t>YES</a:t>
              </a:r>
              <a:endParaRPr/>
            </a:p>
          </p:txBody>
        </p:sp>
      </p:grpSp>
      <p:grpSp>
        <p:nvGrpSpPr>
          <p:cNvPr id="161" name="Google Shape;161;p14"/>
          <p:cNvGrpSpPr/>
          <p:nvPr/>
        </p:nvGrpSpPr>
        <p:grpSpPr>
          <a:xfrm>
            <a:off x="7644577" y="1197204"/>
            <a:ext cx="627169" cy="627169"/>
            <a:chOff x="0" y="0"/>
            <a:chExt cx="812800" cy="812800"/>
          </a:xfrm>
        </p:grpSpPr>
        <p:sp>
          <p:nvSpPr>
            <p:cNvPr id="162" name="Google Shape;16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186C5"/>
            </a:solidFill>
            <a:ln>
              <a:noFill/>
            </a:ln>
          </p:spPr>
        </p:sp>
        <p:sp>
          <p:nvSpPr>
            <p:cNvPr id="163" name="Google Shape;163;p14"/>
            <p:cNvSpPr txBox="1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99" u="none" cap="none" strike="noStrike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NO</a:t>
              </a:r>
              <a:endParaRPr/>
            </a:p>
          </p:txBody>
        </p:sp>
      </p:grpSp>
      <p:grpSp>
        <p:nvGrpSpPr>
          <p:cNvPr id="164" name="Google Shape;164;p14"/>
          <p:cNvGrpSpPr/>
          <p:nvPr/>
        </p:nvGrpSpPr>
        <p:grpSpPr>
          <a:xfrm>
            <a:off x="8661705" y="2680584"/>
            <a:ext cx="1596584" cy="714128"/>
            <a:chOff x="0" y="-9525"/>
            <a:chExt cx="572180" cy="255927"/>
          </a:xfrm>
        </p:grpSpPr>
        <p:sp>
          <p:nvSpPr>
            <p:cNvPr id="165" name="Google Shape;165;p14"/>
            <p:cNvSpPr/>
            <p:nvPr/>
          </p:nvSpPr>
          <p:spPr>
            <a:xfrm>
              <a:off x="0" y="0"/>
              <a:ext cx="572180" cy="246402"/>
            </a:xfrm>
            <a:custGeom>
              <a:rect b="b" l="l" r="r" t="t"/>
              <a:pathLst>
                <a:path extrusionOk="0" h="246402" w="572180">
                  <a:moveTo>
                    <a:pt x="0" y="0"/>
                  </a:moveTo>
                  <a:lnTo>
                    <a:pt x="572180" y="0"/>
                  </a:lnTo>
                  <a:lnTo>
                    <a:pt x="572180" y="246402"/>
                  </a:lnTo>
                  <a:lnTo>
                    <a:pt x="0" y="246402"/>
                  </a:lnTo>
                  <a:close/>
                </a:path>
              </a:pathLst>
            </a:custGeom>
            <a:solidFill>
              <a:srgbClr val="B186C5"/>
            </a:solidFill>
            <a:ln>
              <a:noFill/>
            </a:ln>
          </p:spPr>
        </p:sp>
        <p:sp>
          <p:nvSpPr>
            <p:cNvPr id="166" name="Google Shape;166;p14"/>
            <p:cNvSpPr txBox="1"/>
            <p:nvPr/>
          </p:nvSpPr>
          <p:spPr>
            <a:xfrm>
              <a:off x="0" y="-9525"/>
              <a:ext cx="572180" cy="255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rgbClr val="FFFFFF"/>
                  </a:solidFill>
                  <a:latin typeface="Exo 2 Light"/>
                  <a:ea typeface="Exo 2 Light"/>
                  <a:cs typeface="Exo 2 Light"/>
                  <a:sym typeface="Exo 2 Light"/>
                </a:rPr>
                <a:t>It's best that I</a:t>
              </a:r>
              <a:endParaRPr/>
            </a:p>
            <a:p>
              <a:pPr indent="0" lvl="0" marL="0" marR="0" rtl="0" algn="ctr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rgbClr val="FFFFFF"/>
                  </a:solidFill>
                  <a:latin typeface="Exo 2 Light"/>
                  <a:ea typeface="Exo 2 Light"/>
                  <a:cs typeface="Exo 2 Light"/>
                  <a:sym typeface="Exo 2 Light"/>
                </a:rPr>
                <a:t>do this myself.</a:t>
              </a:r>
              <a:endParaRPr/>
            </a:p>
          </p:txBody>
        </p:sp>
      </p:grpSp>
      <p:grpSp>
        <p:nvGrpSpPr>
          <p:cNvPr id="167" name="Google Shape;167;p14"/>
          <p:cNvGrpSpPr/>
          <p:nvPr/>
        </p:nvGrpSpPr>
        <p:grpSpPr>
          <a:xfrm>
            <a:off x="5126083" y="2707162"/>
            <a:ext cx="1544208" cy="686353"/>
            <a:chOff x="0" y="0"/>
            <a:chExt cx="553409" cy="245973"/>
          </a:xfrm>
        </p:grpSpPr>
        <p:sp>
          <p:nvSpPr>
            <p:cNvPr id="168" name="Google Shape;168;p14"/>
            <p:cNvSpPr/>
            <p:nvPr/>
          </p:nvSpPr>
          <p:spPr>
            <a:xfrm>
              <a:off x="0" y="0"/>
              <a:ext cx="553409" cy="245973"/>
            </a:xfrm>
            <a:custGeom>
              <a:rect b="b" l="l" r="r" t="t"/>
              <a:pathLst>
                <a:path extrusionOk="0" h="245973" w="553409">
                  <a:moveTo>
                    <a:pt x="0" y="0"/>
                  </a:moveTo>
                  <a:lnTo>
                    <a:pt x="553409" y="0"/>
                  </a:lnTo>
                  <a:lnTo>
                    <a:pt x="553409" y="245973"/>
                  </a:lnTo>
                  <a:lnTo>
                    <a:pt x="0" y="245973"/>
                  </a:lnTo>
                  <a:close/>
                </a:path>
              </a:pathLst>
            </a:custGeom>
            <a:solidFill>
              <a:srgbClr val="324B9A"/>
            </a:solidFill>
            <a:ln>
              <a:noFill/>
            </a:ln>
          </p:spPr>
        </p:sp>
        <p:sp>
          <p:nvSpPr>
            <p:cNvPr id="169" name="Google Shape;169;p14"/>
            <p:cNvSpPr txBox="1"/>
            <p:nvPr/>
          </p:nvSpPr>
          <p:spPr>
            <a:xfrm>
              <a:off x="0" y="0"/>
              <a:ext cx="553409" cy="2459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rgbClr val="FFFFFF"/>
                  </a:solidFill>
                  <a:latin typeface="Exo 2 Light"/>
                  <a:ea typeface="Exo 2 Light"/>
                  <a:cs typeface="Exo 2 Light"/>
                  <a:sym typeface="Exo 2 Light"/>
                </a:rPr>
                <a:t>Can I pass it to my team?</a:t>
              </a:r>
              <a:endParaRPr/>
            </a:p>
          </p:txBody>
        </p:sp>
      </p:grpSp>
      <p:grpSp>
        <p:nvGrpSpPr>
          <p:cNvPr id="170" name="Google Shape;170;p14"/>
          <p:cNvGrpSpPr/>
          <p:nvPr/>
        </p:nvGrpSpPr>
        <p:grpSpPr>
          <a:xfrm>
            <a:off x="4652412" y="3666729"/>
            <a:ext cx="627169" cy="627169"/>
            <a:chOff x="0" y="0"/>
            <a:chExt cx="812800" cy="812800"/>
          </a:xfrm>
        </p:grpSpPr>
        <p:sp>
          <p:nvSpPr>
            <p:cNvPr id="171" name="Google Shape;17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24B9A"/>
            </a:solidFill>
            <a:ln>
              <a:noFill/>
            </a:ln>
          </p:spPr>
        </p:sp>
        <p:sp>
          <p:nvSpPr>
            <p:cNvPr id="172" name="Google Shape;172;p14"/>
            <p:cNvSpPr txBox="1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99" u="none" cap="none" strike="noStrike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YES</a:t>
              </a:r>
              <a:endParaRPr/>
            </a:p>
          </p:txBody>
        </p:sp>
      </p:grpSp>
      <p:grpSp>
        <p:nvGrpSpPr>
          <p:cNvPr id="173" name="Google Shape;173;p14"/>
          <p:cNvGrpSpPr/>
          <p:nvPr/>
        </p:nvGrpSpPr>
        <p:grpSpPr>
          <a:xfrm>
            <a:off x="6510204" y="3666729"/>
            <a:ext cx="627169" cy="627169"/>
            <a:chOff x="0" y="0"/>
            <a:chExt cx="812800" cy="812800"/>
          </a:xfrm>
        </p:grpSpPr>
        <p:sp>
          <p:nvSpPr>
            <p:cNvPr id="174" name="Google Shape;174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186C5"/>
            </a:solidFill>
            <a:ln>
              <a:noFill/>
            </a:ln>
          </p:spPr>
        </p:sp>
        <p:sp>
          <p:nvSpPr>
            <p:cNvPr id="175" name="Google Shape;175;p14"/>
            <p:cNvSpPr txBox="1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99" u="none" cap="none" strike="noStrike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NO</a:t>
              </a:r>
              <a:endParaRPr/>
            </a:p>
          </p:txBody>
        </p:sp>
      </p:grpSp>
      <p:grpSp>
        <p:nvGrpSpPr>
          <p:cNvPr id="176" name="Google Shape;176;p14"/>
          <p:cNvGrpSpPr/>
          <p:nvPr/>
        </p:nvGrpSpPr>
        <p:grpSpPr>
          <a:xfrm>
            <a:off x="2854043" y="4267320"/>
            <a:ext cx="1387415" cy="748090"/>
            <a:chOff x="0" y="-9525"/>
            <a:chExt cx="497218" cy="268099"/>
          </a:xfrm>
        </p:grpSpPr>
        <p:sp>
          <p:nvSpPr>
            <p:cNvPr id="177" name="Google Shape;177;p14"/>
            <p:cNvSpPr/>
            <p:nvPr/>
          </p:nvSpPr>
          <p:spPr>
            <a:xfrm>
              <a:off x="0" y="0"/>
              <a:ext cx="497218" cy="258574"/>
            </a:xfrm>
            <a:custGeom>
              <a:rect b="b" l="l" r="r" t="t"/>
              <a:pathLst>
                <a:path extrusionOk="0" h="258574" w="497218">
                  <a:moveTo>
                    <a:pt x="0" y="0"/>
                  </a:moveTo>
                  <a:lnTo>
                    <a:pt x="497218" y="0"/>
                  </a:lnTo>
                  <a:lnTo>
                    <a:pt x="497218" y="258574"/>
                  </a:lnTo>
                  <a:lnTo>
                    <a:pt x="0" y="258574"/>
                  </a:lnTo>
                  <a:close/>
                </a:path>
              </a:pathLst>
            </a:custGeom>
            <a:solidFill>
              <a:srgbClr val="324B9A"/>
            </a:solidFill>
            <a:ln>
              <a:noFill/>
            </a:ln>
          </p:spPr>
        </p:sp>
        <p:sp>
          <p:nvSpPr>
            <p:cNvPr id="178" name="Google Shape;178;p14"/>
            <p:cNvSpPr txBox="1"/>
            <p:nvPr/>
          </p:nvSpPr>
          <p:spPr>
            <a:xfrm>
              <a:off x="0" y="-9525"/>
              <a:ext cx="497218" cy="268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0" rtl="0" algn="ctr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rgbClr val="FFFFFF"/>
                  </a:solidFill>
                  <a:latin typeface="Exo 2 Light"/>
                  <a:ea typeface="Exo 2 Light"/>
                  <a:cs typeface="Exo 2 Light"/>
                  <a:sym typeface="Exo 2 Light"/>
                </a:rPr>
                <a:t>Can I train someone</a:t>
              </a:r>
              <a:endParaRPr/>
            </a:p>
            <a:p>
              <a:pPr indent="0" lvl="0" marL="0" marR="0" rtl="0" algn="ctr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rgbClr val="FFFFFF"/>
                  </a:solidFill>
                  <a:latin typeface="Exo 2 Light"/>
                  <a:ea typeface="Exo 2 Light"/>
                  <a:cs typeface="Exo 2 Light"/>
                  <a:sym typeface="Exo 2 Light"/>
                </a:rPr>
                <a:t>for this?</a:t>
              </a:r>
              <a:endParaRPr/>
            </a:p>
          </p:txBody>
        </p:sp>
      </p:grpSp>
      <p:grpSp>
        <p:nvGrpSpPr>
          <p:cNvPr id="179" name="Google Shape;179;p14"/>
          <p:cNvGrpSpPr/>
          <p:nvPr/>
        </p:nvGrpSpPr>
        <p:grpSpPr>
          <a:xfrm>
            <a:off x="7406433" y="4267320"/>
            <a:ext cx="1404160" cy="748090"/>
            <a:chOff x="0" y="-9525"/>
            <a:chExt cx="503219" cy="268099"/>
          </a:xfrm>
        </p:grpSpPr>
        <p:sp>
          <p:nvSpPr>
            <p:cNvPr id="180" name="Google Shape;180;p14"/>
            <p:cNvSpPr/>
            <p:nvPr/>
          </p:nvSpPr>
          <p:spPr>
            <a:xfrm>
              <a:off x="0" y="0"/>
              <a:ext cx="503219" cy="258574"/>
            </a:xfrm>
            <a:custGeom>
              <a:rect b="b" l="l" r="r" t="t"/>
              <a:pathLst>
                <a:path extrusionOk="0" h="258574" w="503219">
                  <a:moveTo>
                    <a:pt x="0" y="0"/>
                  </a:moveTo>
                  <a:lnTo>
                    <a:pt x="503219" y="0"/>
                  </a:lnTo>
                  <a:lnTo>
                    <a:pt x="503219" y="258574"/>
                  </a:lnTo>
                  <a:lnTo>
                    <a:pt x="0" y="258574"/>
                  </a:lnTo>
                  <a:close/>
                </a:path>
              </a:pathLst>
            </a:custGeom>
            <a:solidFill>
              <a:srgbClr val="B186C5"/>
            </a:solidFill>
            <a:ln>
              <a:noFill/>
            </a:ln>
          </p:spPr>
        </p:sp>
        <p:sp>
          <p:nvSpPr>
            <p:cNvPr id="181" name="Google Shape;181;p14"/>
            <p:cNvSpPr txBox="1"/>
            <p:nvPr/>
          </p:nvSpPr>
          <p:spPr>
            <a:xfrm>
              <a:off x="0" y="-9525"/>
              <a:ext cx="503219" cy="268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100" u="none" cap="none" strike="noStrike">
                  <a:solidFill>
                    <a:srgbClr val="FFFFFF"/>
                  </a:solidFill>
                  <a:latin typeface="Exo 2 Light"/>
                  <a:ea typeface="Exo 2 Light"/>
                  <a:cs typeface="Exo 2 Light"/>
                  <a:sym typeface="Exo 2 Light"/>
                </a:rPr>
                <a:t>Can I pass it to another team?</a:t>
              </a:r>
              <a:endParaRPr/>
            </a:p>
          </p:txBody>
        </p:sp>
      </p:grpSp>
      <p:grpSp>
        <p:nvGrpSpPr>
          <p:cNvPr id="182" name="Google Shape;182;p14"/>
          <p:cNvGrpSpPr/>
          <p:nvPr/>
        </p:nvGrpSpPr>
        <p:grpSpPr>
          <a:xfrm>
            <a:off x="2301197" y="5255923"/>
            <a:ext cx="627169" cy="627169"/>
            <a:chOff x="0" y="0"/>
            <a:chExt cx="812800" cy="812800"/>
          </a:xfrm>
        </p:grpSpPr>
        <p:sp>
          <p:nvSpPr>
            <p:cNvPr id="183" name="Google Shape;183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24B9A"/>
            </a:solidFill>
            <a:ln>
              <a:noFill/>
            </a:ln>
          </p:spPr>
        </p:sp>
        <p:sp>
          <p:nvSpPr>
            <p:cNvPr id="184" name="Google Shape;184;p14"/>
            <p:cNvSpPr txBox="1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99" u="none" cap="none" strike="noStrike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YES</a:t>
              </a:r>
              <a:endParaRPr/>
            </a:p>
          </p:txBody>
        </p:sp>
      </p:grpSp>
      <p:grpSp>
        <p:nvGrpSpPr>
          <p:cNvPr id="185" name="Google Shape;185;p14"/>
          <p:cNvGrpSpPr/>
          <p:nvPr/>
        </p:nvGrpSpPr>
        <p:grpSpPr>
          <a:xfrm>
            <a:off x="4158989" y="5255923"/>
            <a:ext cx="627169" cy="627169"/>
            <a:chOff x="0" y="0"/>
            <a:chExt cx="812800" cy="812800"/>
          </a:xfrm>
        </p:grpSpPr>
        <p:sp>
          <p:nvSpPr>
            <p:cNvPr id="186" name="Google Shape;18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186C5"/>
            </a:solidFill>
            <a:ln>
              <a:noFill/>
            </a:ln>
          </p:spPr>
        </p:sp>
        <p:sp>
          <p:nvSpPr>
            <p:cNvPr id="187" name="Google Shape;187;p14"/>
            <p:cNvSpPr txBox="1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99" u="none" cap="none" strike="noStrike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NO</a:t>
              </a:r>
              <a:endParaRPr/>
            </a:p>
          </p:txBody>
        </p:sp>
      </p:grpSp>
      <p:grpSp>
        <p:nvGrpSpPr>
          <p:cNvPr id="188" name="Google Shape;188;p14"/>
          <p:cNvGrpSpPr/>
          <p:nvPr/>
        </p:nvGrpSpPr>
        <p:grpSpPr>
          <a:xfrm>
            <a:off x="6875557" y="5255923"/>
            <a:ext cx="627169" cy="627169"/>
            <a:chOff x="0" y="0"/>
            <a:chExt cx="812800" cy="812800"/>
          </a:xfrm>
        </p:grpSpPr>
        <p:sp>
          <p:nvSpPr>
            <p:cNvPr id="189" name="Google Shape;189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324B9A"/>
            </a:solidFill>
            <a:ln>
              <a:noFill/>
            </a:ln>
          </p:spPr>
        </p:sp>
        <p:sp>
          <p:nvSpPr>
            <p:cNvPr id="190" name="Google Shape;190;p14"/>
            <p:cNvSpPr txBox="1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99" u="none" cap="none" strike="noStrike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YES</a:t>
              </a:r>
              <a:endParaRPr/>
            </a:p>
          </p:txBody>
        </p:sp>
      </p:grpSp>
      <p:grpSp>
        <p:nvGrpSpPr>
          <p:cNvPr id="191" name="Google Shape;191;p14"/>
          <p:cNvGrpSpPr/>
          <p:nvPr/>
        </p:nvGrpSpPr>
        <p:grpSpPr>
          <a:xfrm>
            <a:off x="8733349" y="5255923"/>
            <a:ext cx="627169" cy="627169"/>
            <a:chOff x="0" y="0"/>
            <a:chExt cx="812800" cy="812800"/>
          </a:xfrm>
        </p:grpSpPr>
        <p:sp>
          <p:nvSpPr>
            <p:cNvPr id="192" name="Google Shape;19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B186C5"/>
            </a:solidFill>
            <a:ln>
              <a:noFill/>
            </a:ln>
          </p:spPr>
        </p:sp>
        <p:sp>
          <p:nvSpPr>
            <p:cNvPr id="193" name="Google Shape;193;p14"/>
            <p:cNvSpPr txBox="1"/>
            <p:nvPr/>
          </p:nvSpPr>
          <p:spPr>
            <a:xfrm>
              <a:off x="139700" y="139700"/>
              <a:ext cx="533400" cy="53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2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99" u="none" cap="none" strike="noStrike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NO</a:t>
              </a:r>
              <a:endParaRPr/>
            </a:p>
          </p:txBody>
        </p:sp>
      </p:grpSp>
      <p:grpSp>
        <p:nvGrpSpPr>
          <p:cNvPr id="194" name="Google Shape;194;p14"/>
          <p:cNvGrpSpPr/>
          <p:nvPr/>
        </p:nvGrpSpPr>
        <p:grpSpPr>
          <a:xfrm>
            <a:off x="1921074" y="6182973"/>
            <a:ext cx="1387415" cy="748090"/>
            <a:chOff x="0" y="-9525"/>
            <a:chExt cx="497218" cy="268099"/>
          </a:xfrm>
        </p:grpSpPr>
        <p:sp>
          <p:nvSpPr>
            <p:cNvPr id="195" name="Google Shape;195;p14"/>
            <p:cNvSpPr/>
            <p:nvPr/>
          </p:nvSpPr>
          <p:spPr>
            <a:xfrm>
              <a:off x="0" y="0"/>
              <a:ext cx="497218" cy="258574"/>
            </a:xfrm>
            <a:custGeom>
              <a:rect b="b" l="l" r="r" t="t"/>
              <a:pathLst>
                <a:path extrusionOk="0" h="258574" w="497218">
                  <a:moveTo>
                    <a:pt x="0" y="0"/>
                  </a:moveTo>
                  <a:lnTo>
                    <a:pt x="497218" y="0"/>
                  </a:lnTo>
                  <a:lnTo>
                    <a:pt x="497218" y="258574"/>
                  </a:lnTo>
                  <a:lnTo>
                    <a:pt x="0" y="258574"/>
                  </a:lnTo>
                  <a:close/>
                </a:path>
              </a:pathLst>
            </a:custGeom>
            <a:solidFill>
              <a:srgbClr val="324B9A"/>
            </a:solidFill>
            <a:ln>
              <a:noFill/>
            </a:ln>
          </p:spPr>
        </p:sp>
        <p:sp>
          <p:nvSpPr>
            <p:cNvPr id="196" name="Google Shape;196;p14"/>
            <p:cNvSpPr txBox="1"/>
            <p:nvPr/>
          </p:nvSpPr>
          <p:spPr>
            <a:xfrm>
              <a:off x="0" y="-9525"/>
              <a:ext cx="497218" cy="268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0" rtl="0" algn="ctr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Exo 2 Light"/>
                  <a:ea typeface="Exo 2 Light"/>
                  <a:cs typeface="Exo 2 Light"/>
                  <a:sym typeface="Exo 2 Light"/>
                </a:rPr>
                <a:t>I will train someone for this.</a:t>
              </a:r>
              <a:endParaRPr/>
            </a:p>
          </p:txBody>
        </p:sp>
      </p:grpSp>
      <p:grpSp>
        <p:nvGrpSpPr>
          <p:cNvPr id="197" name="Google Shape;197;p14"/>
          <p:cNvGrpSpPr/>
          <p:nvPr/>
        </p:nvGrpSpPr>
        <p:grpSpPr>
          <a:xfrm>
            <a:off x="3778866" y="6182973"/>
            <a:ext cx="1387415" cy="748090"/>
            <a:chOff x="0" y="-9525"/>
            <a:chExt cx="497218" cy="268099"/>
          </a:xfrm>
        </p:grpSpPr>
        <p:sp>
          <p:nvSpPr>
            <p:cNvPr id="198" name="Google Shape;198;p14"/>
            <p:cNvSpPr/>
            <p:nvPr/>
          </p:nvSpPr>
          <p:spPr>
            <a:xfrm>
              <a:off x="0" y="0"/>
              <a:ext cx="497218" cy="258574"/>
            </a:xfrm>
            <a:custGeom>
              <a:rect b="b" l="l" r="r" t="t"/>
              <a:pathLst>
                <a:path extrusionOk="0" h="258574" w="497218">
                  <a:moveTo>
                    <a:pt x="0" y="0"/>
                  </a:moveTo>
                  <a:lnTo>
                    <a:pt x="497218" y="0"/>
                  </a:lnTo>
                  <a:lnTo>
                    <a:pt x="497218" y="258574"/>
                  </a:lnTo>
                  <a:lnTo>
                    <a:pt x="0" y="258574"/>
                  </a:lnTo>
                  <a:close/>
                </a:path>
              </a:pathLst>
            </a:custGeom>
            <a:solidFill>
              <a:srgbClr val="B186C5"/>
            </a:solidFill>
            <a:ln>
              <a:noFill/>
            </a:ln>
          </p:spPr>
        </p:sp>
        <p:sp>
          <p:nvSpPr>
            <p:cNvPr id="199" name="Google Shape;199;p14"/>
            <p:cNvSpPr txBox="1"/>
            <p:nvPr/>
          </p:nvSpPr>
          <p:spPr>
            <a:xfrm>
              <a:off x="0" y="-9525"/>
              <a:ext cx="497218" cy="268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0" rtl="0" algn="ctr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Exo 2 Light"/>
                  <a:ea typeface="Exo 2 Light"/>
                  <a:cs typeface="Exo 2 Light"/>
                  <a:sym typeface="Exo 2 Light"/>
                </a:rPr>
                <a:t>I will find someone for the training.</a:t>
              </a:r>
              <a:endParaRPr/>
            </a:p>
          </p:txBody>
        </p:sp>
      </p:grpSp>
      <p:grpSp>
        <p:nvGrpSpPr>
          <p:cNvPr id="200" name="Google Shape;200;p14"/>
          <p:cNvGrpSpPr/>
          <p:nvPr/>
        </p:nvGrpSpPr>
        <p:grpSpPr>
          <a:xfrm>
            <a:off x="6485909" y="6182973"/>
            <a:ext cx="1387415" cy="748090"/>
            <a:chOff x="0" y="-9525"/>
            <a:chExt cx="497218" cy="268099"/>
          </a:xfrm>
        </p:grpSpPr>
        <p:sp>
          <p:nvSpPr>
            <p:cNvPr id="201" name="Google Shape;201;p14"/>
            <p:cNvSpPr/>
            <p:nvPr/>
          </p:nvSpPr>
          <p:spPr>
            <a:xfrm>
              <a:off x="0" y="0"/>
              <a:ext cx="497218" cy="258574"/>
            </a:xfrm>
            <a:custGeom>
              <a:rect b="b" l="l" r="r" t="t"/>
              <a:pathLst>
                <a:path extrusionOk="0" h="258574" w="497218">
                  <a:moveTo>
                    <a:pt x="0" y="0"/>
                  </a:moveTo>
                  <a:lnTo>
                    <a:pt x="497218" y="0"/>
                  </a:lnTo>
                  <a:lnTo>
                    <a:pt x="497218" y="258574"/>
                  </a:lnTo>
                  <a:lnTo>
                    <a:pt x="0" y="258574"/>
                  </a:lnTo>
                  <a:close/>
                </a:path>
              </a:pathLst>
            </a:custGeom>
            <a:solidFill>
              <a:srgbClr val="324B9A"/>
            </a:solidFill>
            <a:ln>
              <a:noFill/>
            </a:ln>
          </p:spPr>
        </p:sp>
        <p:sp>
          <p:nvSpPr>
            <p:cNvPr id="202" name="Google Shape;202;p14"/>
            <p:cNvSpPr txBox="1"/>
            <p:nvPr/>
          </p:nvSpPr>
          <p:spPr>
            <a:xfrm>
              <a:off x="0" y="-9525"/>
              <a:ext cx="497218" cy="268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0" rtl="0" algn="ctr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Exo 2 Light"/>
                  <a:ea typeface="Exo 2 Light"/>
                  <a:cs typeface="Exo 2 Light"/>
                  <a:sym typeface="Exo 2 Light"/>
                </a:rPr>
                <a:t>I will pass it to another team.</a:t>
              </a:r>
              <a:endParaRPr/>
            </a:p>
          </p:txBody>
        </p:sp>
      </p:grpSp>
      <p:grpSp>
        <p:nvGrpSpPr>
          <p:cNvPr id="203" name="Google Shape;203;p14"/>
          <p:cNvGrpSpPr/>
          <p:nvPr/>
        </p:nvGrpSpPr>
        <p:grpSpPr>
          <a:xfrm>
            <a:off x="8343701" y="6182973"/>
            <a:ext cx="1387415" cy="748090"/>
            <a:chOff x="0" y="-9525"/>
            <a:chExt cx="497218" cy="268099"/>
          </a:xfrm>
        </p:grpSpPr>
        <p:sp>
          <p:nvSpPr>
            <p:cNvPr id="204" name="Google Shape;204;p14"/>
            <p:cNvSpPr/>
            <p:nvPr/>
          </p:nvSpPr>
          <p:spPr>
            <a:xfrm>
              <a:off x="0" y="0"/>
              <a:ext cx="497218" cy="258574"/>
            </a:xfrm>
            <a:custGeom>
              <a:rect b="b" l="l" r="r" t="t"/>
              <a:pathLst>
                <a:path extrusionOk="0" h="258574" w="497218">
                  <a:moveTo>
                    <a:pt x="0" y="0"/>
                  </a:moveTo>
                  <a:lnTo>
                    <a:pt x="497218" y="0"/>
                  </a:lnTo>
                  <a:lnTo>
                    <a:pt x="497218" y="258574"/>
                  </a:lnTo>
                  <a:lnTo>
                    <a:pt x="0" y="258574"/>
                  </a:lnTo>
                  <a:close/>
                </a:path>
              </a:pathLst>
            </a:custGeom>
            <a:solidFill>
              <a:srgbClr val="B186C5"/>
            </a:solidFill>
            <a:ln>
              <a:noFill/>
            </a:ln>
          </p:spPr>
        </p:sp>
        <p:sp>
          <p:nvSpPr>
            <p:cNvPr id="205" name="Google Shape;205;p14"/>
            <p:cNvSpPr txBox="1"/>
            <p:nvPr/>
          </p:nvSpPr>
          <p:spPr>
            <a:xfrm>
              <a:off x="0" y="-9525"/>
              <a:ext cx="497218" cy="2680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3500" lIns="63500" spcFirstLastPara="1" rIns="63500" wrap="square" tIns="63500">
              <a:noAutofit/>
            </a:bodyPr>
            <a:lstStyle/>
            <a:p>
              <a:pPr indent="0" lvl="0" marL="0" marR="0" rtl="0" algn="ctr">
                <a:lnSpc>
                  <a:spcPct val="13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Exo 2 Light"/>
                  <a:ea typeface="Exo 2 Light"/>
                  <a:cs typeface="Exo 2 Light"/>
                  <a:sym typeface="Exo 2 Light"/>
                </a:rPr>
                <a:t>I will find another solution.</a:t>
              </a:r>
              <a:endParaRPr/>
            </a:p>
          </p:txBody>
        </p:sp>
      </p:grpSp>
      <p:sp>
        <p:nvSpPr>
          <p:cNvPr id="206" name="Google Shape;206;p14"/>
          <p:cNvSpPr/>
          <p:nvPr/>
        </p:nvSpPr>
        <p:spPr>
          <a:xfrm>
            <a:off x="5448072" y="134971"/>
            <a:ext cx="437296" cy="884237"/>
          </a:xfrm>
          <a:custGeom>
            <a:rect b="b" l="l" r="r" t="t"/>
            <a:pathLst>
              <a:path extrusionOk="0" h="884237" w="437296">
                <a:moveTo>
                  <a:pt x="0" y="0"/>
                </a:moveTo>
                <a:lnTo>
                  <a:pt x="437296" y="0"/>
                </a:lnTo>
                <a:lnTo>
                  <a:pt x="437296" y="884238"/>
                </a:lnTo>
                <a:lnTo>
                  <a:pt x="0" y="884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7" name="Google Shape;207;p14"/>
          <p:cNvSpPr txBox="1"/>
          <p:nvPr/>
        </p:nvSpPr>
        <p:spPr>
          <a:xfrm>
            <a:off x="363388" y="280868"/>
            <a:ext cx="2520600" cy="18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324B9A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WORK DECISION TREE</a:t>
            </a:r>
            <a:endParaRPr/>
          </a:p>
        </p:txBody>
      </p:sp>
      <p:cxnSp>
        <p:nvCxnSpPr>
          <p:cNvPr id="208" name="Google Shape;208;p14"/>
          <p:cNvCxnSpPr>
            <a:endCxn id="169" idx="1"/>
          </p:cNvCxnSpPr>
          <p:nvPr/>
        </p:nvCxnSpPr>
        <p:spPr>
          <a:xfrm>
            <a:off x="3846583" y="1801138"/>
            <a:ext cx="1279500" cy="1249200"/>
          </a:xfrm>
          <a:prstGeom prst="bentConnector3">
            <a:avLst>
              <a:gd fmla="val 569" name="adj1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09" name="Google Shape;209;p14"/>
          <p:cNvCxnSpPr>
            <a:endCxn id="166" idx="1"/>
          </p:cNvCxnSpPr>
          <p:nvPr/>
        </p:nvCxnSpPr>
        <p:spPr>
          <a:xfrm flipH="1" rot="-5400000">
            <a:off x="7693755" y="2069696"/>
            <a:ext cx="1232400" cy="7035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10" name="Google Shape;210;p14"/>
          <p:cNvCxnSpPr/>
          <p:nvPr/>
        </p:nvCxnSpPr>
        <p:spPr>
          <a:xfrm flipH="1" rot="10800000">
            <a:off x="3529584" y="3978949"/>
            <a:ext cx="1161900" cy="322500"/>
          </a:xfrm>
          <a:prstGeom prst="bentConnector3">
            <a:avLst>
              <a:gd fmla="val -1806" name="adj1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11" name="Google Shape;211;p14"/>
          <p:cNvCxnSpPr>
            <a:endCxn id="181" idx="0"/>
          </p:cNvCxnSpPr>
          <p:nvPr/>
        </p:nvCxnSpPr>
        <p:spPr>
          <a:xfrm>
            <a:off x="7137413" y="3978720"/>
            <a:ext cx="971100" cy="2886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12" name="Google Shape;212;p14"/>
          <p:cNvCxnSpPr>
            <a:endCxn id="169" idx="2"/>
          </p:cNvCxnSpPr>
          <p:nvPr/>
        </p:nvCxnSpPr>
        <p:spPr>
          <a:xfrm flipH="1" rot="10800000">
            <a:off x="5279587" y="3393515"/>
            <a:ext cx="618600" cy="5853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13" name="Google Shape;213;p14"/>
          <p:cNvCxnSpPr>
            <a:stCxn id="169" idx="2"/>
          </p:cNvCxnSpPr>
          <p:nvPr/>
        </p:nvCxnSpPr>
        <p:spPr>
          <a:xfrm flipH="1" rot="-5400000">
            <a:off x="5899387" y="3392315"/>
            <a:ext cx="585300" cy="5877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14" name="Google Shape;214;p14"/>
          <p:cNvCxnSpPr/>
          <p:nvPr/>
        </p:nvCxnSpPr>
        <p:spPr>
          <a:xfrm flipH="1" rot="10800000">
            <a:off x="2925072" y="4981622"/>
            <a:ext cx="618600" cy="5853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15" name="Google Shape;215;p14"/>
          <p:cNvCxnSpPr>
            <a:stCxn id="178" idx="2"/>
          </p:cNvCxnSpPr>
          <p:nvPr/>
        </p:nvCxnSpPr>
        <p:spPr>
          <a:xfrm flipH="1" rot="-5400000">
            <a:off x="3582400" y="4980760"/>
            <a:ext cx="552900" cy="6222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16" name="Google Shape;216;p14"/>
          <p:cNvCxnSpPr/>
          <p:nvPr/>
        </p:nvCxnSpPr>
        <p:spPr>
          <a:xfrm flipH="1" rot="-5400000">
            <a:off x="8180287" y="4988898"/>
            <a:ext cx="552900" cy="622200"/>
          </a:xfrm>
          <a:prstGeom prst="bentConnector2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15"/>
          <p:cNvGrpSpPr/>
          <p:nvPr/>
        </p:nvGrpSpPr>
        <p:grpSpPr>
          <a:xfrm>
            <a:off x="452643" y="2045882"/>
            <a:ext cx="2980314" cy="4932923"/>
            <a:chOff x="0" y="-28575"/>
            <a:chExt cx="1342589" cy="2222211"/>
          </a:xfrm>
        </p:grpSpPr>
        <p:sp>
          <p:nvSpPr>
            <p:cNvPr id="222" name="Google Shape;222;p15"/>
            <p:cNvSpPr/>
            <p:nvPr/>
          </p:nvSpPr>
          <p:spPr>
            <a:xfrm>
              <a:off x="0" y="0"/>
              <a:ext cx="1342589" cy="2193636"/>
            </a:xfrm>
            <a:custGeom>
              <a:rect b="b" l="l" r="r" t="t"/>
              <a:pathLst>
                <a:path extrusionOk="0" h="2193636" w="1342589">
                  <a:moveTo>
                    <a:pt x="36368" y="0"/>
                  </a:moveTo>
                  <a:lnTo>
                    <a:pt x="1306221" y="0"/>
                  </a:lnTo>
                  <a:cubicBezTo>
                    <a:pt x="1315866" y="0"/>
                    <a:pt x="1325117" y="3832"/>
                    <a:pt x="1331937" y="10652"/>
                  </a:cubicBezTo>
                  <a:cubicBezTo>
                    <a:pt x="1338757" y="17472"/>
                    <a:pt x="1342589" y="26722"/>
                    <a:pt x="1342589" y="36368"/>
                  </a:cubicBezTo>
                  <a:lnTo>
                    <a:pt x="1342589" y="2157269"/>
                  </a:lnTo>
                  <a:cubicBezTo>
                    <a:pt x="1342589" y="2166914"/>
                    <a:pt x="1338757" y="2176164"/>
                    <a:pt x="1331937" y="2182984"/>
                  </a:cubicBezTo>
                  <a:cubicBezTo>
                    <a:pt x="1325117" y="2189805"/>
                    <a:pt x="1315866" y="2193636"/>
                    <a:pt x="1306221" y="2193636"/>
                  </a:cubicBezTo>
                  <a:lnTo>
                    <a:pt x="36368" y="2193636"/>
                  </a:lnTo>
                  <a:cubicBezTo>
                    <a:pt x="26722" y="2193636"/>
                    <a:pt x="17472" y="2189805"/>
                    <a:pt x="10652" y="2182984"/>
                  </a:cubicBezTo>
                  <a:cubicBezTo>
                    <a:pt x="3832" y="2176164"/>
                    <a:pt x="0" y="2166914"/>
                    <a:pt x="0" y="2157269"/>
                  </a:cubicBezTo>
                  <a:lnTo>
                    <a:pt x="0" y="36368"/>
                  </a:lnTo>
                  <a:cubicBezTo>
                    <a:pt x="0" y="26722"/>
                    <a:pt x="3832" y="17472"/>
                    <a:pt x="10652" y="10652"/>
                  </a:cubicBezTo>
                  <a:cubicBezTo>
                    <a:pt x="17472" y="3832"/>
                    <a:pt x="26722" y="0"/>
                    <a:pt x="3636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5"/>
            <p:cNvSpPr txBox="1"/>
            <p:nvPr/>
          </p:nvSpPr>
          <p:spPr>
            <a:xfrm>
              <a:off x="0" y="-28575"/>
              <a:ext cx="1342589" cy="2222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15"/>
          <p:cNvGrpSpPr/>
          <p:nvPr/>
        </p:nvGrpSpPr>
        <p:grpSpPr>
          <a:xfrm>
            <a:off x="3572176" y="2045882"/>
            <a:ext cx="6731014" cy="4932923"/>
            <a:chOff x="0" y="-28575"/>
            <a:chExt cx="3032225" cy="2222211"/>
          </a:xfrm>
        </p:grpSpPr>
        <p:sp>
          <p:nvSpPr>
            <p:cNvPr id="225" name="Google Shape;225;p15"/>
            <p:cNvSpPr/>
            <p:nvPr/>
          </p:nvSpPr>
          <p:spPr>
            <a:xfrm>
              <a:off x="0" y="0"/>
              <a:ext cx="3032225" cy="2193636"/>
            </a:xfrm>
            <a:custGeom>
              <a:rect b="b" l="l" r="r" t="t"/>
              <a:pathLst>
                <a:path extrusionOk="0" h="2193636" w="3032225">
                  <a:moveTo>
                    <a:pt x="16103" y="0"/>
                  </a:moveTo>
                  <a:lnTo>
                    <a:pt x="3016122" y="0"/>
                  </a:lnTo>
                  <a:cubicBezTo>
                    <a:pt x="3020393" y="0"/>
                    <a:pt x="3024489" y="1697"/>
                    <a:pt x="3027509" y="4716"/>
                  </a:cubicBezTo>
                  <a:cubicBezTo>
                    <a:pt x="3030528" y="7736"/>
                    <a:pt x="3032225" y="11832"/>
                    <a:pt x="3032225" y="16103"/>
                  </a:cubicBezTo>
                  <a:lnTo>
                    <a:pt x="3032225" y="2177534"/>
                  </a:lnTo>
                  <a:cubicBezTo>
                    <a:pt x="3032225" y="2181804"/>
                    <a:pt x="3030528" y="2185900"/>
                    <a:pt x="3027509" y="2188920"/>
                  </a:cubicBezTo>
                  <a:cubicBezTo>
                    <a:pt x="3024489" y="2191939"/>
                    <a:pt x="3020393" y="2193636"/>
                    <a:pt x="3016122" y="2193636"/>
                  </a:cubicBezTo>
                  <a:lnTo>
                    <a:pt x="16103" y="2193636"/>
                  </a:lnTo>
                  <a:cubicBezTo>
                    <a:pt x="11832" y="2193636"/>
                    <a:pt x="7736" y="2191939"/>
                    <a:pt x="4716" y="2188920"/>
                  </a:cubicBezTo>
                  <a:cubicBezTo>
                    <a:pt x="1697" y="2185900"/>
                    <a:pt x="0" y="2181804"/>
                    <a:pt x="0" y="2177534"/>
                  </a:cubicBezTo>
                  <a:lnTo>
                    <a:pt x="0" y="16103"/>
                  </a:lnTo>
                  <a:cubicBezTo>
                    <a:pt x="0" y="11832"/>
                    <a:pt x="1697" y="7736"/>
                    <a:pt x="4716" y="4716"/>
                  </a:cubicBezTo>
                  <a:cubicBezTo>
                    <a:pt x="7736" y="1697"/>
                    <a:pt x="11832" y="0"/>
                    <a:pt x="1610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5"/>
            <p:cNvSpPr txBox="1"/>
            <p:nvPr/>
          </p:nvSpPr>
          <p:spPr>
            <a:xfrm>
              <a:off x="0" y="-28575"/>
              <a:ext cx="3032225" cy="2222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15"/>
          <p:cNvGrpSpPr/>
          <p:nvPr/>
        </p:nvGrpSpPr>
        <p:grpSpPr>
          <a:xfrm>
            <a:off x="665914" y="2210004"/>
            <a:ext cx="2553771" cy="441835"/>
            <a:chOff x="0" y="-28575"/>
            <a:chExt cx="1150437" cy="199041"/>
          </a:xfrm>
        </p:grpSpPr>
        <p:sp>
          <p:nvSpPr>
            <p:cNvPr id="228" name="Google Shape;228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347" y="0"/>
                  </a:moveTo>
                  <a:lnTo>
                    <a:pt x="1117090" y="0"/>
                  </a:lnTo>
                  <a:cubicBezTo>
                    <a:pt x="1125934" y="0"/>
                    <a:pt x="1134416" y="3513"/>
                    <a:pt x="1140670" y="9767"/>
                  </a:cubicBezTo>
                  <a:cubicBezTo>
                    <a:pt x="1146924" y="16021"/>
                    <a:pt x="1150437" y="24503"/>
                    <a:pt x="1150437" y="33347"/>
                  </a:cubicBezTo>
                  <a:lnTo>
                    <a:pt x="1150437" y="137118"/>
                  </a:lnTo>
                  <a:cubicBezTo>
                    <a:pt x="1150437" y="155536"/>
                    <a:pt x="1135507" y="170466"/>
                    <a:pt x="1117090" y="170466"/>
                  </a:cubicBezTo>
                  <a:lnTo>
                    <a:pt x="33347" y="170466"/>
                  </a:lnTo>
                  <a:cubicBezTo>
                    <a:pt x="14930" y="170466"/>
                    <a:pt x="0" y="155536"/>
                    <a:pt x="0" y="137118"/>
                  </a:cubicBezTo>
                  <a:lnTo>
                    <a:pt x="0" y="33347"/>
                  </a:lnTo>
                  <a:cubicBezTo>
                    <a:pt x="0" y="14930"/>
                    <a:pt x="14930" y="0"/>
                    <a:pt x="333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5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15"/>
          <p:cNvGrpSpPr/>
          <p:nvPr/>
        </p:nvGrpSpPr>
        <p:grpSpPr>
          <a:xfrm>
            <a:off x="5660797" y="2210004"/>
            <a:ext cx="2553771" cy="441835"/>
            <a:chOff x="0" y="-28575"/>
            <a:chExt cx="1150437" cy="199041"/>
          </a:xfrm>
        </p:grpSpPr>
        <p:sp>
          <p:nvSpPr>
            <p:cNvPr id="231" name="Google Shape;231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347" y="0"/>
                  </a:moveTo>
                  <a:lnTo>
                    <a:pt x="1117090" y="0"/>
                  </a:lnTo>
                  <a:cubicBezTo>
                    <a:pt x="1125934" y="0"/>
                    <a:pt x="1134416" y="3513"/>
                    <a:pt x="1140670" y="9767"/>
                  </a:cubicBezTo>
                  <a:cubicBezTo>
                    <a:pt x="1146924" y="16021"/>
                    <a:pt x="1150437" y="24503"/>
                    <a:pt x="1150437" y="33347"/>
                  </a:cubicBezTo>
                  <a:lnTo>
                    <a:pt x="1150437" y="137118"/>
                  </a:lnTo>
                  <a:cubicBezTo>
                    <a:pt x="1150437" y="155536"/>
                    <a:pt x="1135507" y="170466"/>
                    <a:pt x="1117090" y="170466"/>
                  </a:cubicBezTo>
                  <a:lnTo>
                    <a:pt x="33347" y="170466"/>
                  </a:lnTo>
                  <a:cubicBezTo>
                    <a:pt x="14930" y="170466"/>
                    <a:pt x="0" y="155536"/>
                    <a:pt x="0" y="137118"/>
                  </a:cubicBezTo>
                  <a:lnTo>
                    <a:pt x="0" y="33347"/>
                  </a:lnTo>
                  <a:cubicBezTo>
                    <a:pt x="0" y="14930"/>
                    <a:pt x="14930" y="0"/>
                    <a:pt x="333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5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15"/>
          <p:cNvGrpSpPr/>
          <p:nvPr/>
        </p:nvGrpSpPr>
        <p:grpSpPr>
          <a:xfrm>
            <a:off x="665914" y="5009448"/>
            <a:ext cx="2553771" cy="441835"/>
            <a:chOff x="0" y="-28575"/>
            <a:chExt cx="1150437" cy="199041"/>
          </a:xfrm>
        </p:grpSpPr>
        <p:sp>
          <p:nvSpPr>
            <p:cNvPr id="234" name="Google Shape;234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347" y="0"/>
                  </a:moveTo>
                  <a:lnTo>
                    <a:pt x="1117090" y="0"/>
                  </a:lnTo>
                  <a:cubicBezTo>
                    <a:pt x="1125934" y="0"/>
                    <a:pt x="1134416" y="3513"/>
                    <a:pt x="1140670" y="9767"/>
                  </a:cubicBezTo>
                  <a:cubicBezTo>
                    <a:pt x="1146924" y="16021"/>
                    <a:pt x="1150437" y="24503"/>
                    <a:pt x="1150437" y="33347"/>
                  </a:cubicBezTo>
                  <a:lnTo>
                    <a:pt x="1150437" y="137118"/>
                  </a:lnTo>
                  <a:cubicBezTo>
                    <a:pt x="1150437" y="155536"/>
                    <a:pt x="1135507" y="170466"/>
                    <a:pt x="1117090" y="170466"/>
                  </a:cubicBezTo>
                  <a:lnTo>
                    <a:pt x="33347" y="170466"/>
                  </a:lnTo>
                  <a:cubicBezTo>
                    <a:pt x="14930" y="170466"/>
                    <a:pt x="0" y="155536"/>
                    <a:pt x="0" y="137118"/>
                  </a:cubicBezTo>
                  <a:lnTo>
                    <a:pt x="0" y="33347"/>
                  </a:lnTo>
                  <a:cubicBezTo>
                    <a:pt x="0" y="14930"/>
                    <a:pt x="14930" y="0"/>
                    <a:pt x="3334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5"/>
            <p:cNvSpPr txBox="1"/>
            <p:nvPr/>
          </p:nvSpPr>
          <p:spPr>
            <a:xfrm>
              <a:off x="0" y="-28575"/>
              <a:ext cx="1150437" cy="199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15"/>
          <p:cNvSpPr txBox="1"/>
          <p:nvPr/>
        </p:nvSpPr>
        <p:spPr>
          <a:xfrm>
            <a:off x="720515" y="2770889"/>
            <a:ext cx="24447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uses the following free fonts:</a:t>
            </a:r>
            <a:endParaRPr/>
          </a:p>
        </p:txBody>
      </p:sp>
      <p:sp>
        <p:nvSpPr>
          <p:cNvPr id="237" name="Google Shape;237;p15"/>
          <p:cNvSpPr txBox="1"/>
          <p:nvPr/>
        </p:nvSpPr>
        <p:spPr>
          <a:xfrm>
            <a:off x="841558" y="4618981"/>
            <a:ext cx="22797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You can find these fonts online too.</a:t>
            </a:r>
            <a:endParaRPr/>
          </a:p>
        </p:txBody>
      </p:sp>
      <p:sp>
        <p:nvSpPr>
          <p:cNvPr id="238" name="Google Shape;238;p15"/>
          <p:cNvSpPr txBox="1"/>
          <p:nvPr/>
        </p:nvSpPr>
        <p:spPr>
          <a:xfrm>
            <a:off x="1022950" y="3257414"/>
            <a:ext cx="18420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TITLES: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PT SANS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99" u="none" cap="none" strike="noStrike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HEADERS: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PT SANS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99" u="none" cap="none" strike="noStrike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BODY COPY: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9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PT SANS</a:t>
            </a:r>
            <a:endParaRPr/>
          </a:p>
        </p:txBody>
      </p:sp>
      <p:sp>
        <p:nvSpPr>
          <p:cNvPr id="239" name="Google Shape;239;p15"/>
          <p:cNvSpPr txBox="1"/>
          <p:nvPr/>
        </p:nvSpPr>
        <p:spPr>
          <a:xfrm>
            <a:off x="2488290" y="1445866"/>
            <a:ext cx="5769277" cy="196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Use these design resources in your Canva Presentation.</a:t>
            </a:r>
            <a:endParaRPr/>
          </a:p>
        </p:txBody>
      </p:sp>
      <p:sp>
        <p:nvSpPr>
          <p:cNvPr id="240" name="Google Shape;240;p15"/>
          <p:cNvSpPr txBox="1"/>
          <p:nvPr/>
        </p:nvSpPr>
        <p:spPr>
          <a:xfrm>
            <a:off x="6843983" y="7172633"/>
            <a:ext cx="3459207" cy="1026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1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1" u="none" cap="none" strike="noStrike">
                <a:solidFill>
                  <a:srgbClr val="ED7843"/>
                </a:solidFill>
                <a:latin typeface="Exo 2"/>
                <a:ea typeface="Exo 2"/>
                <a:cs typeface="Exo 2"/>
                <a:sym typeface="Exo 2"/>
              </a:rPr>
              <a:t>DON'T FORGET TO DELETE THIS PAGE BEFORE PRESENTING. </a:t>
            </a:r>
            <a:endParaRPr/>
          </a:p>
        </p:txBody>
      </p:sp>
      <p:sp>
        <p:nvSpPr>
          <p:cNvPr id="241" name="Google Shape;241;p15"/>
          <p:cNvSpPr txBox="1"/>
          <p:nvPr/>
        </p:nvSpPr>
        <p:spPr>
          <a:xfrm>
            <a:off x="3224925" y="687383"/>
            <a:ext cx="4296008" cy="587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324B9A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RESOURCE PAGE</a:t>
            </a:r>
            <a:endParaRPr/>
          </a:p>
        </p:txBody>
      </p:sp>
      <p:sp>
        <p:nvSpPr>
          <p:cNvPr id="242" name="Google Shape;242;p15"/>
          <p:cNvSpPr txBox="1"/>
          <p:nvPr/>
        </p:nvSpPr>
        <p:spPr>
          <a:xfrm>
            <a:off x="1021826" y="2343593"/>
            <a:ext cx="1841947" cy="228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1" u="none" cap="none" strike="noStrike">
                <a:solidFill>
                  <a:srgbClr val="0F1A38"/>
                </a:solidFill>
                <a:latin typeface="Exo 2"/>
                <a:ea typeface="Exo 2"/>
                <a:cs typeface="Exo 2"/>
                <a:sym typeface="Exo 2"/>
              </a:rPr>
              <a:t>Fonts</a:t>
            </a:r>
            <a:endParaRPr/>
          </a:p>
        </p:txBody>
      </p:sp>
      <p:sp>
        <p:nvSpPr>
          <p:cNvPr id="243" name="Google Shape;243;p15"/>
          <p:cNvSpPr txBox="1"/>
          <p:nvPr/>
        </p:nvSpPr>
        <p:spPr>
          <a:xfrm>
            <a:off x="6016709" y="2343593"/>
            <a:ext cx="1841947" cy="228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1" u="none" cap="none" strike="noStrike">
                <a:solidFill>
                  <a:srgbClr val="0F1A38"/>
                </a:solidFill>
                <a:latin typeface="Exo 2"/>
                <a:ea typeface="Exo 2"/>
                <a:cs typeface="Exo 2"/>
                <a:sym typeface="Exo 2"/>
              </a:rPr>
              <a:t>Design Elements</a:t>
            </a:r>
            <a:endParaRPr/>
          </a:p>
        </p:txBody>
      </p:sp>
      <p:sp>
        <p:nvSpPr>
          <p:cNvPr id="244" name="Google Shape;244;p15"/>
          <p:cNvSpPr txBox="1"/>
          <p:nvPr/>
        </p:nvSpPr>
        <p:spPr>
          <a:xfrm>
            <a:off x="1021826" y="5124762"/>
            <a:ext cx="1841947" cy="2285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1" u="none" cap="none" strike="noStrike">
                <a:solidFill>
                  <a:srgbClr val="0F1A38"/>
                </a:solidFill>
                <a:latin typeface="Exo 2"/>
                <a:ea typeface="Exo 2"/>
                <a:cs typeface="Exo 2"/>
                <a:sym typeface="Exo 2"/>
              </a:rPr>
              <a:t>Colors</a:t>
            </a:r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802479" y="5540556"/>
            <a:ext cx="440942" cy="456444"/>
            <a:chOff x="0" y="-28575"/>
            <a:chExt cx="812800" cy="841375"/>
          </a:xfrm>
        </p:grpSpPr>
        <p:sp>
          <p:nvSpPr>
            <p:cNvPr id="246" name="Google Shape;24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324B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15"/>
          <p:cNvSpPr txBox="1"/>
          <p:nvPr/>
        </p:nvSpPr>
        <p:spPr>
          <a:xfrm>
            <a:off x="665914" y="6065335"/>
            <a:ext cx="714071" cy="109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#324B9A</a:t>
            </a:r>
            <a:endParaRPr/>
          </a:p>
        </p:txBody>
      </p:sp>
      <p:grpSp>
        <p:nvGrpSpPr>
          <p:cNvPr id="249" name="Google Shape;249;p15"/>
          <p:cNvGrpSpPr/>
          <p:nvPr/>
        </p:nvGrpSpPr>
        <p:grpSpPr>
          <a:xfrm>
            <a:off x="1439447" y="5540556"/>
            <a:ext cx="440942" cy="456444"/>
            <a:chOff x="0" y="-28575"/>
            <a:chExt cx="812800" cy="841375"/>
          </a:xfrm>
        </p:grpSpPr>
        <p:sp>
          <p:nvSpPr>
            <p:cNvPr id="250" name="Google Shape;25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92A4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15"/>
          <p:cNvSpPr txBox="1"/>
          <p:nvPr/>
        </p:nvSpPr>
        <p:spPr>
          <a:xfrm>
            <a:off x="1302883" y="6065335"/>
            <a:ext cx="714071" cy="109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#92A4D7</a:t>
            </a:r>
            <a:endParaRPr/>
          </a:p>
        </p:txBody>
      </p:sp>
      <p:grpSp>
        <p:nvGrpSpPr>
          <p:cNvPr id="253" name="Google Shape;253;p15"/>
          <p:cNvGrpSpPr/>
          <p:nvPr/>
        </p:nvGrpSpPr>
        <p:grpSpPr>
          <a:xfrm>
            <a:off x="2076415" y="5540556"/>
            <a:ext cx="440942" cy="456444"/>
            <a:chOff x="0" y="-28575"/>
            <a:chExt cx="812800" cy="841375"/>
          </a:xfrm>
        </p:grpSpPr>
        <p:sp>
          <p:nvSpPr>
            <p:cNvPr id="254" name="Google Shape;25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884E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15"/>
          <p:cNvSpPr txBox="1"/>
          <p:nvPr/>
        </p:nvSpPr>
        <p:spPr>
          <a:xfrm>
            <a:off x="1939851" y="6065335"/>
            <a:ext cx="714071" cy="109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#884EA4</a:t>
            </a:r>
            <a:endParaRPr/>
          </a:p>
        </p:txBody>
      </p:sp>
      <p:grpSp>
        <p:nvGrpSpPr>
          <p:cNvPr id="257" name="Google Shape;257;p15"/>
          <p:cNvGrpSpPr/>
          <p:nvPr/>
        </p:nvGrpSpPr>
        <p:grpSpPr>
          <a:xfrm>
            <a:off x="2713383" y="5540556"/>
            <a:ext cx="440942" cy="456444"/>
            <a:chOff x="0" y="-28575"/>
            <a:chExt cx="812800" cy="841375"/>
          </a:xfrm>
        </p:grpSpPr>
        <p:sp>
          <p:nvSpPr>
            <p:cNvPr id="258" name="Google Shape;25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B186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0" name="Google Shape;260;p15"/>
          <p:cNvSpPr txBox="1"/>
          <p:nvPr/>
        </p:nvSpPr>
        <p:spPr>
          <a:xfrm>
            <a:off x="2576819" y="6065335"/>
            <a:ext cx="714071" cy="109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#B186C5</a:t>
            </a:r>
            <a:endParaRPr/>
          </a:p>
        </p:txBody>
      </p:sp>
      <p:grpSp>
        <p:nvGrpSpPr>
          <p:cNvPr id="261" name="Google Shape;261;p15"/>
          <p:cNvGrpSpPr/>
          <p:nvPr/>
        </p:nvGrpSpPr>
        <p:grpSpPr>
          <a:xfrm>
            <a:off x="1403845" y="6197281"/>
            <a:ext cx="440942" cy="456444"/>
            <a:chOff x="0" y="-28575"/>
            <a:chExt cx="812800" cy="841375"/>
          </a:xfrm>
        </p:grpSpPr>
        <p:sp>
          <p:nvSpPr>
            <p:cNvPr id="262" name="Google Shape;26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9DC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15"/>
          <p:cNvSpPr txBox="1"/>
          <p:nvPr/>
        </p:nvSpPr>
        <p:spPr>
          <a:xfrm>
            <a:off x="1267280" y="6722060"/>
            <a:ext cx="714071" cy="109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#F9DC5C</a:t>
            </a:r>
            <a:endParaRPr/>
          </a:p>
        </p:txBody>
      </p:sp>
      <p:grpSp>
        <p:nvGrpSpPr>
          <p:cNvPr id="265" name="Google Shape;265;p15"/>
          <p:cNvGrpSpPr/>
          <p:nvPr/>
        </p:nvGrpSpPr>
        <p:grpSpPr>
          <a:xfrm>
            <a:off x="2040813" y="6197281"/>
            <a:ext cx="440942" cy="456444"/>
            <a:chOff x="0" y="-28575"/>
            <a:chExt cx="812800" cy="841375"/>
          </a:xfrm>
        </p:grpSpPr>
        <p:sp>
          <p:nvSpPr>
            <p:cNvPr id="266" name="Google Shape;26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D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15"/>
          <p:cNvSpPr txBox="1"/>
          <p:nvPr/>
        </p:nvSpPr>
        <p:spPr>
          <a:xfrm>
            <a:off x="1904249" y="6722060"/>
            <a:ext cx="714071" cy="109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#FFFDEF</a:t>
            </a:r>
            <a:endParaRPr/>
          </a:p>
        </p:txBody>
      </p:sp>
      <p:sp>
        <p:nvSpPr>
          <p:cNvPr id="269" name="Google Shape;269;p15"/>
          <p:cNvSpPr/>
          <p:nvPr/>
        </p:nvSpPr>
        <p:spPr>
          <a:xfrm>
            <a:off x="3833007" y="3651964"/>
            <a:ext cx="2478114" cy="2851386"/>
          </a:xfrm>
          <a:custGeom>
            <a:rect b="b" l="l" r="r" t="t"/>
            <a:pathLst>
              <a:path extrusionOk="0" h="2851386" w="2478114">
                <a:moveTo>
                  <a:pt x="0" y="0"/>
                </a:moveTo>
                <a:lnTo>
                  <a:pt x="2478113" y="0"/>
                </a:lnTo>
                <a:lnTo>
                  <a:pt x="2478113" y="2851386"/>
                </a:lnTo>
                <a:lnTo>
                  <a:pt x="0" y="28513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15"/>
          <p:cNvSpPr/>
          <p:nvPr/>
        </p:nvSpPr>
        <p:spPr>
          <a:xfrm rot="5400000">
            <a:off x="8259605" y="4760551"/>
            <a:ext cx="1866452" cy="1619147"/>
          </a:xfrm>
          <a:custGeom>
            <a:rect b="b" l="l" r="r" t="t"/>
            <a:pathLst>
              <a:path extrusionOk="0" h="1619147" w="1866452">
                <a:moveTo>
                  <a:pt x="0" y="0"/>
                </a:moveTo>
                <a:lnTo>
                  <a:pt x="1866452" y="0"/>
                </a:lnTo>
                <a:lnTo>
                  <a:pt x="1866452" y="1619147"/>
                </a:lnTo>
                <a:lnTo>
                  <a:pt x="0" y="1619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15"/>
          <p:cNvSpPr/>
          <p:nvPr/>
        </p:nvSpPr>
        <p:spPr>
          <a:xfrm rot="5400000">
            <a:off x="8049941" y="2338376"/>
            <a:ext cx="1077444" cy="2611985"/>
          </a:xfrm>
          <a:custGeom>
            <a:rect b="b" l="l" r="r" t="t"/>
            <a:pathLst>
              <a:path extrusionOk="0" h="2611985" w="1077444">
                <a:moveTo>
                  <a:pt x="0" y="0"/>
                </a:moveTo>
                <a:lnTo>
                  <a:pt x="1077444" y="0"/>
                </a:lnTo>
                <a:lnTo>
                  <a:pt x="1077444" y="2611985"/>
                </a:lnTo>
                <a:lnTo>
                  <a:pt x="0" y="2611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15"/>
          <p:cNvSpPr/>
          <p:nvPr/>
        </p:nvSpPr>
        <p:spPr>
          <a:xfrm>
            <a:off x="6854045" y="4622710"/>
            <a:ext cx="930062" cy="1880641"/>
          </a:xfrm>
          <a:custGeom>
            <a:rect b="b" l="l" r="r" t="t"/>
            <a:pathLst>
              <a:path extrusionOk="0" h="1880641" w="930062">
                <a:moveTo>
                  <a:pt x="0" y="0"/>
                </a:moveTo>
                <a:lnTo>
                  <a:pt x="930063" y="0"/>
                </a:lnTo>
                <a:lnTo>
                  <a:pt x="930063" y="1880640"/>
                </a:lnTo>
                <a:lnTo>
                  <a:pt x="0" y="18806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AFA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16"/>
          <p:cNvGrpSpPr/>
          <p:nvPr/>
        </p:nvGrpSpPr>
        <p:grpSpPr>
          <a:xfrm>
            <a:off x="756000" y="695709"/>
            <a:ext cx="9145417" cy="6108291"/>
            <a:chOff x="0" y="-28575"/>
            <a:chExt cx="4119879" cy="2751697"/>
          </a:xfrm>
        </p:grpSpPr>
        <p:sp>
          <p:nvSpPr>
            <p:cNvPr id="278" name="Google Shape;278;p16"/>
            <p:cNvSpPr/>
            <p:nvPr/>
          </p:nvSpPr>
          <p:spPr>
            <a:xfrm>
              <a:off x="0" y="0"/>
              <a:ext cx="4119879" cy="2723122"/>
            </a:xfrm>
            <a:custGeom>
              <a:rect b="b" l="l" r="r" t="t"/>
              <a:pathLst>
                <a:path extrusionOk="0" h="2723122" w="4119879">
                  <a:moveTo>
                    <a:pt x="11851" y="0"/>
                  </a:moveTo>
                  <a:lnTo>
                    <a:pt x="4108028" y="0"/>
                  </a:lnTo>
                  <a:cubicBezTo>
                    <a:pt x="4111171" y="0"/>
                    <a:pt x="4114185" y="1249"/>
                    <a:pt x="4116408" y="3471"/>
                  </a:cubicBezTo>
                  <a:cubicBezTo>
                    <a:pt x="4118630" y="5694"/>
                    <a:pt x="4119879" y="8708"/>
                    <a:pt x="4119879" y="11851"/>
                  </a:cubicBezTo>
                  <a:lnTo>
                    <a:pt x="4119879" y="2711271"/>
                  </a:lnTo>
                  <a:cubicBezTo>
                    <a:pt x="4119879" y="2714414"/>
                    <a:pt x="4118630" y="2717428"/>
                    <a:pt x="4116408" y="2719651"/>
                  </a:cubicBezTo>
                  <a:cubicBezTo>
                    <a:pt x="4114185" y="2721874"/>
                    <a:pt x="4111171" y="2723122"/>
                    <a:pt x="4108028" y="2723122"/>
                  </a:cubicBezTo>
                  <a:lnTo>
                    <a:pt x="11851" y="2723122"/>
                  </a:lnTo>
                  <a:cubicBezTo>
                    <a:pt x="8708" y="2723122"/>
                    <a:pt x="5694" y="2721874"/>
                    <a:pt x="3471" y="2719651"/>
                  </a:cubicBezTo>
                  <a:cubicBezTo>
                    <a:pt x="1249" y="2717428"/>
                    <a:pt x="0" y="2714414"/>
                    <a:pt x="0" y="2711271"/>
                  </a:cubicBezTo>
                  <a:lnTo>
                    <a:pt x="0" y="11851"/>
                  </a:lnTo>
                  <a:cubicBezTo>
                    <a:pt x="0" y="8708"/>
                    <a:pt x="1249" y="5694"/>
                    <a:pt x="3471" y="3471"/>
                  </a:cubicBezTo>
                  <a:cubicBezTo>
                    <a:pt x="5694" y="1249"/>
                    <a:pt x="8708" y="0"/>
                    <a:pt x="118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6"/>
            <p:cNvSpPr txBox="1"/>
            <p:nvPr/>
          </p:nvSpPr>
          <p:spPr>
            <a:xfrm>
              <a:off x="0" y="-28575"/>
              <a:ext cx="4119879" cy="2751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700" lIns="29700" spcFirstLastPara="1" rIns="29700" wrap="square" tIns="29700">
              <a:noAutofit/>
            </a:bodyPr>
            <a:lstStyle/>
            <a:p>
              <a:pPr indent="0" lvl="0" marL="0" marR="0" rtl="0" algn="ctr">
                <a:lnSpc>
                  <a:spcPct val="80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16"/>
          <p:cNvSpPr txBox="1"/>
          <p:nvPr/>
        </p:nvSpPr>
        <p:spPr>
          <a:xfrm>
            <a:off x="1974629" y="2446649"/>
            <a:ext cx="6742742" cy="196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81" name="Google Shape;281;p16"/>
          <p:cNvSpPr txBox="1"/>
          <p:nvPr/>
        </p:nvSpPr>
        <p:spPr>
          <a:xfrm>
            <a:off x="4156090" y="6185700"/>
            <a:ext cx="2379821" cy="2716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HAPPY DESIGNING!</a:t>
            </a:r>
            <a:endParaRPr/>
          </a:p>
        </p:txBody>
      </p:sp>
      <p:sp>
        <p:nvSpPr>
          <p:cNvPr id="282" name="Google Shape;282;p16"/>
          <p:cNvSpPr txBox="1"/>
          <p:nvPr/>
        </p:nvSpPr>
        <p:spPr>
          <a:xfrm>
            <a:off x="3935705" y="3834496"/>
            <a:ext cx="3082377" cy="196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for the presentation template</a:t>
            </a:r>
            <a:endParaRPr/>
          </a:p>
        </p:txBody>
      </p:sp>
      <p:sp>
        <p:nvSpPr>
          <p:cNvPr id="283" name="Google Shape;283;p16"/>
          <p:cNvSpPr txBox="1"/>
          <p:nvPr/>
        </p:nvSpPr>
        <p:spPr>
          <a:xfrm>
            <a:off x="3935705" y="5278597"/>
            <a:ext cx="3015532" cy="1967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9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for the photos</a:t>
            </a:r>
            <a:endParaRPr/>
          </a:p>
        </p:txBody>
      </p:sp>
      <p:sp>
        <p:nvSpPr>
          <p:cNvPr id="284" name="Google Shape;284;p16"/>
          <p:cNvSpPr txBox="1"/>
          <p:nvPr/>
        </p:nvSpPr>
        <p:spPr>
          <a:xfrm>
            <a:off x="3197996" y="1602850"/>
            <a:ext cx="4296008" cy="589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324B9A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CREDITS</a:t>
            </a:r>
            <a:endParaRPr/>
          </a:p>
        </p:txBody>
      </p:sp>
      <p:sp>
        <p:nvSpPr>
          <p:cNvPr id="285" name="Google Shape;285;p16"/>
          <p:cNvSpPr txBox="1"/>
          <p:nvPr/>
        </p:nvSpPr>
        <p:spPr>
          <a:xfrm>
            <a:off x="3572201" y="4727213"/>
            <a:ext cx="3547598" cy="367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5" u="none" cap="none" strike="noStrike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Pexels, Pixabay</a:t>
            </a:r>
            <a:endParaRPr/>
          </a:p>
        </p:txBody>
      </p:sp>
      <p:sp>
        <p:nvSpPr>
          <p:cNvPr id="286" name="Google Shape;286;p16"/>
          <p:cNvSpPr/>
          <p:nvPr/>
        </p:nvSpPr>
        <p:spPr>
          <a:xfrm>
            <a:off x="3935705" y="3037114"/>
            <a:ext cx="2820590" cy="705147"/>
          </a:xfrm>
          <a:custGeom>
            <a:rect b="b" l="l" r="r" t="t"/>
            <a:pathLst>
              <a:path extrusionOk="0" h="705147" w="2820590">
                <a:moveTo>
                  <a:pt x="0" y="0"/>
                </a:moveTo>
                <a:lnTo>
                  <a:pt x="2820590" y="0"/>
                </a:lnTo>
                <a:lnTo>
                  <a:pt x="2820590" y="705147"/>
                </a:lnTo>
                <a:lnTo>
                  <a:pt x="0" y="705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16"/>
          <p:cNvSpPr/>
          <p:nvPr/>
        </p:nvSpPr>
        <p:spPr>
          <a:xfrm rot="3071513">
            <a:off x="8077893" y="-186878"/>
            <a:ext cx="3193796" cy="2770618"/>
          </a:xfrm>
          <a:custGeom>
            <a:rect b="b" l="l" r="r" t="t"/>
            <a:pathLst>
              <a:path extrusionOk="0" h="2770618" w="3193796">
                <a:moveTo>
                  <a:pt x="0" y="0"/>
                </a:moveTo>
                <a:lnTo>
                  <a:pt x="3193796" y="0"/>
                </a:lnTo>
                <a:lnTo>
                  <a:pt x="3193796" y="2770618"/>
                </a:lnTo>
                <a:lnTo>
                  <a:pt x="0" y="2770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16"/>
          <p:cNvSpPr/>
          <p:nvPr/>
        </p:nvSpPr>
        <p:spPr>
          <a:xfrm rot="3071513">
            <a:off x="-639169" y="5072044"/>
            <a:ext cx="3193796" cy="2770618"/>
          </a:xfrm>
          <a:custGeom>
            <a:rect b="b" l="l" r="r" t="t"/>
            <a:pathLst>
              <a:path extrusionOk="0" h="2770618" w="3193796">
                <a:moveTo>
                  <a:pt x="0" y="0"/>
                </a:moveTo>
                <a:lnTo>
                  <a:pt x="3193796" y="0"/>
                </a:lnTo>
                <a:lnTo>
                  <a:pt x="3193796" y="2770618"/>
                </a:lnTo>
                <a:lnTo>
                  <a:pt x="0" y="2770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16"/>
          <p:cNvSpPr/>
          <p:nvPr/>
        </p:nvSpPr>
        <p:spPr>
          <a:xfrm rot="-7356289">
            <a:off x="458211" y="4809526"/>
            <a:ext cx="1247400" cy="3024000"/>
          </a:xfrm>
          <a:custGeom>
            <a:rect b="b" l="l" r="r" t="t"/>
            <a:pathLst>
              <a:path extrusionOk="0" h="3024000" w="1247400">
                <a:moveTo>
                  <a:pt x="0" y="0"/>
                </a:moveTo>
                <a:lnTo>
                  <a:pt x="1247400" y="0"/>
                </a:lnTo>
                <a:lnTo>
                  <a:pt x="12474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llustrated Work Decision Tree Infographics">
  <a:themeElements>
    <a:clrScheme name="Office">
      <a:dk1>
        <a:srgbClr val="324B9A"/>
      </a:dk1>
      <a:lt1>
        <a:srgbClr val="FFFDEF"/>
      </a:lt1>
      <a:dk2>
        <a:srgbClr val="92A4D7"/>
      </a:dk2>
      <a:lt2>
        <a:srgbClr val="B186C5"/>
      </a:lt2>
      <a:accent1>
        <a:srgbClr val="0F1A38"/>
      </a:accent1>
      <a:accent2>
        <a:srgbClr val="F9DC5C"/>
      </a:accent2>
      <a:accent3>
        <a:srgbClr val="884EA4"/>
      </a:accent3>
      <a:accent4>
        <a:srgbClr val="8064A2"/>
      </a:accent4>
      <a:accent5>
        <a:srgbClr val="FFFDEF"/>
      </a:accent5>
      <a:accent6>
        <a:srgbClr val="0F1A38"/>
      </a:accent6>
      <a:hlink>
        <a:srgbClr val="324B9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