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7556500" cx="10693400"/>
  <p:notesSz cx="6858000" cy="9144000"/>
  <p:embeddedFontLst>
    <p:embeddedFont>
      <p:font typeface="Bebas Neue"/>
      <p:regular r:id="rId10"/>
    </p:embeddedFont>
    <p:embeddedFont>
      <p:font typeface="Ultra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Ultra-regular.fntdata"/><Relationship Id="rId10" Type="http://schemas.openxmlformats.org/officeDocument/2006/relationships/font" Target="fonts/Bebas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" name="Google Shape;10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5" name="Google Shape;135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36" name="Google Shape;136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42" name="Google Shape;142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43" name="Google Shape;143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" name="Google Shape;149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5" name="Google Shape;155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2">
  <p:cSld name="CUSTOM_1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19403" y="0"/>
            <a:ext cx="10672864" cy="1137493"/>
          </a:xfrm>
          <a:custGeom>
            <a:rect b="b" l="l" r="r" t="t"/>
            <a:pathLst>
              <a:path extrusionOk="0" h="993791" w="9324536">
                <a:moveTo>
                  <a:pt x="0" y="0"/>
                </a:moveTo>
                <a:lnTo>
                  <a:pt x="9324536" y="0"/>
                </a:lnTo>
                <a:lnTo>
                  <a:pt x="9324536" y="993791"/>
                </a:lnTo>
                <a:lnTo>
                  <a:pt x="0" y="993791"/>
                </a:lnTo>
                <a:close/>
              </a:path>
            </a:pathLst>
          </a:custGeom>
          <a:solidFill>
            <a:srgbClr val="292929"/>
          </a:solidFill>
          <a:ln>
            <a:noFill/>
          </a:ln>
        </p:spPr>
      </p:sp>
      <p:sp>
        <p:nvSpPr>
          <p:cNvPr id="14" name="Google Shape;14;p3"/>
          <p:cNvSpPr/>
          <p:nvPr/>
        </p:nvSpPr>
        <p:spPr>
          <a:xfrm>
            <a:off x="490670" y="1889487"/>
            <a:ext cx="2407844" cy="2407786"/>
          </a:xfrm>
          <a:custGeom>
            <a:rect b="b" l="l" r="r" t="t"/>
            <a:pathLst>
              <a:path extrusionOk="0" h="793889" w="793908">
                <a:moveTo>
                  <a:pt x="407605" y="5614"/>
                </a:moveTo>
                <a:lnTo>
                  <a:pt x="446299" y="62086"/>
                </a:lnTo>
                <a:cubicBezTo>
                  <a:pt x="452182" y="70671"/>
                  <a:pt x="463910" y="72864"/>
                  <a:pt x="472497" y="66983"/>
                </a:cubicBezTo>
                <a:lnTo>
                  <a:pt x="528845" y="28395"/>
                </a:lnTo>
                <a:cubicBezTo>
                  <a:pt x="532361" y="25987"/>
                  <a:pt x="536837" y="25467"/>
                  <a:pt x="540812" y="27004"/>
                </a:cubicBezTo>
                <a:cubicBezTo>
                  <a:pt x="544786" y="28542"/>
                  <a:pt x="547747" y="31939"/>
                  <a:pt x="548727" y="36086"/>
                </a:cubicBezTo>
                <a:lnTo>
                  <a:pt x="564505" y="102824"/>
                </a:lnTo>
                <a:cubicBezTo>
                  <a:pt x="566901" y="112959"/>
                  <a:pt x="577049" y="119242"/>
                  <a:pt x="587189" y="116869"/>
                </a:cubicBezTo>
                <a:lnTo>
                  <a:pt x="653569" y="101339"/>
                </a:lnTo>
                <a:cubicBezTo>
                  <a:pt x="657723" y="100367"/>
                  <a:pt x="662091" y="101502"/>
                  <a:pt x="665246" y="104375"/>
                </a:cubicBezTo>
                <a:cubicBezTo>
                  <a:pt x="668402" y="107247"/>
                  <a:pt x="669942" y="111489"/>
                  <a:pt x="669364" y="115716"/>
                </a:cubicBezTo>
                <a:lnTo>
                  <a:pt x="660070" y="183678"/>
                </a:lnTo>
                <a:cubicBezTo>
                  <a:pt x="658658" y="194006"/>
                  <a:pt x="665854" y="203534"/>
                  <a:pt x="676173" y="205002"/>
                </a:cubicBezTo>
                <a:lnTo>
                  <a:pt x="743651" y="214602"/>
                </a:lnTo>
                <a:cubicBezTo>
                  <a:pt x="747881" y="215203"/>
                  <a:pt x="751546" y="217846"/>
                  <a:pt x="753453" y="221670"/>
                </a:cubicBezTo>
                <a:cubicBezTo>
                  <a:pt x="755361" y="225495"/>
                  <a:pt x="755266" y="230012"/>
                  <a:pt x="753202" y="233753"/>
                </a:cubicBezTo>
                <a:lnTo>
                  <a:pt x="720107" y="293723"/>
                </a:lnTo>
                <a:cubicBezTo>
                  <a:pt x="715067" y="302855"/>
                  <a:pt x="718335" y="314343"/>
                  <a:pt x="727428" y="319455"/>
                </a:cubicBezTo>
                <a:lnTo>
                  <a:pt x="786928" y="352904"/>
                </a:lnTo>
                <a:cubicBezTo>
                  <a:pt x="790656" y="355000"/>
                  <a:pt x="793118" y="358793"/>
                  <a:pt x="793513" y="363052"/>
                </a:cubicBezTo>
                <a:cubicBezTo>
                  <a:pt x="793908" y="367310"/>
                  <a:pt x="792187" y="371491"/>
                  <a:pt x="788908" y="374238"/>
                </a:cubicBezTo>
                <a:lnTo>
                  <a:pt x="736520" y="418115"/>
                </a:lnTo>
                <a:cubicBezTo>
                  <a:pt x="728522" y="424814"/>
                  <a:pt x="727420" y="436708"/>
                  <a:pt x="734051" y="444762"/>
                </a:cubicBezTo>
                <a:lnTo>
                  <a:pt x="777538" y="497583"/>
                </a:lnTo>
                <a:cubicBezTo>
                  <a:pt x="780256" y="500884"/>
                  <a:pt x="781178" y="505309"/>
                  <a:pt x="780007" y="509421"/>
                </a:cubicBezTo>
                <a:cubicBezTo>
                  <a:pt x="778835" y="513533"/>
                  <a:pt x="775718" y="516807"/>
                  <a:pt x="771669" y="518180"/>
                </a:cubicBezTo>
                <a:lnTo>
                  <a:pt x="707082" y="540073"/>
                </a:lnTo>
                <a:cubicBezTo>
                  <a:pt x="697206" y="543420"/>
                  <a:pt x="691883" y="554111"/>
                  <a:pt x="695163" y="564009"/>
                </a:cubicBezTo>
                <a:lnTo>
                  <a:pt x="716730" y="629086"/>
                </a:lnTo>
                <a:cubicBezTo>
                  <a:pt x="718074" y="633139"/>
                  <a:pt x="717338" y="637594"/>
                  <a:pt x="714762" y="641000"/>
                </a:cubicBezTo>
                <a:cubicBezTo>
                  <a:pt x="712186" y="644406"/>
                  <a:pt x="708099" y="646328"/>
                  <a:pt x="703833" y="646139"/>
                </a:cubicBezTo>
                <a:lnTo>
                  <a:pt x="635749" y="643122"/>
                </a:lnTo>
                <a:cubicBezTo>
                  <a:pt x="625341" y="642661"/>
                  <a:pt x="616519" y="650703"/>
                  <a:pt x="616018" y="661109"/>
                </a:cubicBezTo>
                <a:lnTo>
                  <a:pt x="612719" y="729632"/>
                </a:lnTo>
                <a:cubicBezTo>
                  <a:pt x="612514" y="733891"/>
                  <a:pt x="610224" y="737775"/>
                  <a:pt x="606597" y="740017"/>
                </a:cubicBezTo>
                <a:cubicBezTo>
                  <a:pt x="602970" y="742260"/>
                  <a:pt x="598472" y="742572"/>
                  <a:pt x="594571" y="740851"/>
                </a:cubicBezTo>
                <a:lnTo>
                  <a:pt x="532146" y="713329"/>
                </a:lnTo>
                <a:cubicBezTo>
                  <a:pt x="522621" y="709129"/>
                  <a:pt x="511494" y="713440"/>
                  <a:pt x="507284" y="722961"/>
                </a:cubicBezTo>
                <a:lnTo>
                  <a:pt x="479570" y="785635"/>
                </a:lnTo>
                <a:cubicBezTo>
                  <a:pt x="477848" y="789531"/>
                  <a:pt x="474315" y="792327"/>
                  <a:pt x="470128" y="793108"/>
                </a:cubicBezTo>
                <a:cubicBezTo>
                  <a:pt x="465941" y="793890"/>
                  <a:pt x="461638" y="792556"/>
                  <a:pt x="458626" y="789544"/>
                </a:cubicBezTo>
                <a:lnTo>
                  <a:pt x="410278" y="741195"/>
                </a:lnTo>
                <a:cubicBezTo>
                  <a:pt x="406744" y="737661"/>
                  <a:pt x="401952" y="735676"/>
                  <a:pt x="396954" y="735676"/>
                </a:cubicBezTo>
                <a:cubicBezTo>
                  <a:pt x="391956" y="735676"/>
                  <a:pt x="387164" y="737661"/>
                  <a:pt x="383630" y="741195"/>
                </a:cubicBezTo>
                <a:lnTo>
                  <a:pt x="335282" y="789544"/>
                </a:lnTo>
                <a:cubicBezTo>
                  <a:pt x="332270" y="792556"/>
                  <a:pt x="327967" y="793890"/>
                  <a:pt x="323780" y="793108"/>
                </a:cubicBezTo>
                <a:cubicBezTo>
                  <a:pt x="319593" y="792327"/>
                  <a:pt x="316060" y="789531"/>
                  <a:pt x="314338" y="785635"/>
                </a:cubicBezTo>
                <a:lnTo>
                  <a:pt x="286624" y="722961"/>
                </a:lnTo>
                <a:cubicBezTo>
                  <a:pt x="282414" y="713440"/>
                  <a:pt x="271287" y="709129"/>
                  <a:pt x="261762" y="713329"/>
                </a:cubicBezTo>
                <a:lnTo>
                  <a:pt x="199337" y="740851"/>
                </a:lnTo>
                <a:cubicBezTo>
                  <a:pt x="195436" y="742572"/>
                  <a:pt x="190937" y="742260"/>
                  <a:pt x="187311" y="740017"/>
                </a:cubicBezTo>
                <a:cubicBezTo>
                  <a:pt x="183684" y="737775"/>
                  <a:pt x="181394" y="733891"/>
                  <a:pt x="181189" y="729632"/>
                </a:cubicBezTo>
                <a:lnTo>
                  <a:pt x="177890" y="661109"/>
                </a:lnTo>
                <a:cubicBezTo>
                  <a:pt x="177389" y="650703"/>
                  <a:pt x="168567" y="642661"/>
                  <a:pt x="158159" y="643122"/>
                </a:cubicBezTo>
                <a:lnTo>
                  <a:pt x="90076" y="646139"/>
                </a:lnTo>
                <a:cubicBezTo>
                  <a:pt x="85809" y="646328"/>
                  <a:pt x="81723" y="644406"/>
                  <a:pt x="79147" y="641000"/>
                </a:cubicBezTo>
                <a:cubicBezTo>
                  <a:pt x="76571" y="637594"/>
                  <a:pt x="75835" y="633139"/>
                  <a:pt x="77178" y="629086"/>
                </a:cubicBezTo>
                <a:lnTo>
                  <a:pt x="98744" y="564009"/>
                </a:lnTo>
                <a:cubicBezTo>
                  <a:pt x="102024" y="554111"/>
                  <a:pt x="96701" y="543420"/>
                  <a:pt x="86825" y="540073"/>
                </a:cubicBezTo>
                <a:lnTo>
                  <a:pt x="22240" y="518180"/>
                </a:lnTo>
                <a:cubicBezTo>
                  <a:pt x="18190" y="516807"/>
                  <a:pt x="15073" y="513533"/>
                  <a:pt x="13902" y="509421"/>
                </a:cubicBezTo>
                <a:cubicBezTo>
                  <a:pt x="12730" y="505309"/>
                  <a:pt x="13653" y="500884"/>
                  <a:pt x="16370" y="497583"/>
                </a:cubicBezTo>
                <a:lnTo>
                  <a:pt x="59857" y="444762"/>
                </a:lnTo>
                <a:cubicBezTo>
                  <a:pt x="66488" y="436708"/>
                  <a:pt x="65386" y="424814"/>
                  <a:pt x="57388" y="418115"/>
                </a:cubicBezTo>
                <a:lnTo>
                  <a:pt x="5000" y="374238"/>
                </a:lnTo>
                <a:cubicBezTo>
                  <a:pt x="1721" y="371491"/>
                  <a:pt x="0" y="367310"/>
                  <a:pt x="395" y="363052"/>
                </a:cubicBezTo>
                <a:cubicBezTo>
                  <a:pt x="790" y="358793"/>
                  <a:pt x="3252" y="355000"/>
                  <a:pt x="6980" y="352904"/>
                </a:cubicBezTo>
                <a:lnTo>
                  <a:pt x="66480" y="319455"/>
                </a:lnTo>
                <a:cubicBezTo>
                  <a:pt x="75572" y="314343"/>
                  <a:pt x="78841" y="302855"/>
                  <a:pt x="73801" y="293723"/>
                </a:cubicBezTo>
                <a:lnTo>
                  <a:pt x="40706" y="233753"/>
                </a:lnTo>
                <a:cubicBezTo>
                  <a:pt x="38641" y="230012"/>
                  <a:pt x="38547" y="225495"/>
                  <a:pt x="40454" y="221670"/>
                </a:cubicBezTo>
                <a:cubicBezTo>
                  <a:pt x="42361" y="217846"/>
                  <a:pt x="46026" y="215203"/>
                  <a:pt x="50257" y="214602"/>
                </a:cubicBezTo>
                <a:lnTo>
                  <a:pt x="117735" y="205002"/>
                </a:lnTo>
                <a:cubicBezTo>
                  <a:pt x="128054" y="203534"/>
                  <a:pt x="135250" y="194006"/>
                  <a:pt x="133838" y="183678"/>
                </a:cubicBezTo>
                <a:lnTo>
                  <a:pt x="124544" y="115716"/>
                </a:lnTo>
                <a:cubicBezTo>
                  <a:pt x="123966" y="111489"/>
                  <a:pt x="125506" y="107247"/>
                  <a:pt x="128662" y="104375"/>
                </a:cubicBezTo>
                <a:cubicBezTo>
                  <a:pt x="131817" y="101502"/>
                  <a:pt x="136185" y="100367"/>
                  <a:pt x="140339" y="101339"/>
                </a:cubicBezTo>
                <a:lnTo>
                  <a:pt x="206719" y="116869"/>
                </a:lnTo>
                <a:cubicBezTo>
                  <a:pt x="216859" y="119242"/>
                  <a:pt x="227007" y="112959"/>
                  <a:pt x="229403" y="102824"/>
                </a:cubicBezTo>
                <a:lnTo>
                  <a:pt x="245180" y="36086"/>
                </a:lnTo>
                <a:cubicBezTo>
                  <a:pt x="246161" y="31939"/>
                  <a:pt x="249122" y="28542"/>
                  <a:pt x="253096" y="27004"/>
                </a:cubicBezTo>
                <a:cubicBezTo>
                  <a:pt x="257071" y="25467"/>
                  <a:pt x="261547" y="25987"/>
                  <a:pt x="265063" y="28395"/>
                </a:cubicBezTo>
                <a:lnTo>
                  <a:pt x="321411" y="66983"/>
                </a:lnTo>
                <a:cubicBezTo>
                  <a:pt x="329998" y="72864"/>
                  <a:pt x="341726" y="70671"/>
                  <a:pt x="347609" y="62086"/>
                </a:cubicBezTo>
                <a:lnTo>
                  <a:pt x="386303" y="5614"/>
                </a:lnTo>
                <a:cubicBezTo>
                  <a:pt x="388710" y="2100"/>
                  <a:pt x="392695" y="0"/>
                  <a:pt x="396954" y="0"/>
                </a:cubicBezTo>
                <a:cubicBezTo>
                  <a:pt x="401213" y="0"/>
                  <a:pt x="405198" y="2100"/>
                  <a:pt x="407605" y="5614"/>
                </a:cubicBezTo>
                <a:close/>
              </a:path>
            </a:pathLst>
          </a:custGeom>
          <a:solidFill>
            <a:srgbClr val="FAFAFA"/>
          </a:solidFill>
          <a:ln cap="sq" cmpd="sng" w="9525">
            <a:solidFill>
              <a:srgbClr val="29292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3"/>
          <p:cNvSpPr/>
          <p:nvPr/>
        </p:nvSpPr>
        <p:spPr>
          <a:xfrm>
            <a:off x="4700379" y="2009086"/>
            <a:ext cx="1911488" cy="900978"/>
          </a:xfrm>
          <a:custGeom>
            <a:rect b="b" l="l" r="r" t="t"/>
            <a:pathLst>
              <a:path extrusionOk="0" h="481420" w="1021367">
                <a:moveTo>
                  <a:pt x="800602" y="0"/>
                </a:moveTo>
                <a:lnTo>
                  <a:pt x="24145" y="0"/>
                </a:lnTo>
                <a:cubicBezTo>
                  <a:pt x="17741" y="0"/>
                  <a:pt x="11600" y="2544"/>
                  <a:pt x="7072" y="7072"/>
                </a:cubicBezTo>
                <a:cubicBezTo>
                  <a:pt x="2544" y="11600"/>
                  <a:pt x="0" y="17741"/>
                  <a:pt x="0" y="24145"/>
                </a:cubicBezTo>
                <a:lnTo>
                  <a:pt x="0" y="457275"/>
                </a:lnTo>
                <a:cubicBezTo>
                  <a:pt x="0" y="470610"/>
                  <a:pt x="10810" y="481420"/>
                  <a:pt x="24145" y="481420"/>
                </a:cubicBezTo>
                <a:lnTo>
                  <a:pt x="800602" y="481420"/>
                </a:lnTo>
                <a:cubicBezTo>
                  <a:pt x="815913" y="481420"/>
                  <a:pt x="830446" y="474670"/>
                  <a:pt x="840322" y="462970"/>
                </a:cubicBezTo>
                <a:lnTo>
                  <a:pt x="1012372" y="259160"/>
                </a:lnTo>
                <a:cubicBezTo>
                  <a:pt x="1021367" y="248504"/>
                  <a:pt x="1021367" y="232915"/>
                  <a:pt x="1012372" y="222260"/>
                </a:cubicBezTo>
                <a:lnTo>
                  <a:pt x="840322" y="18450"/>
                </a:lnTo>
                <a:cubicBezTo>
                  <a:pt x="830446" y="6750"/>
                  <a:pt x="815913" y="0"/>
                  <a:pt x="800602" y="0"/>
                </a:cubicBezTo>
                <a:close/>
              </a:path>
            </a:pathLst>
          </a:custGeom>
          <a:solidFill>
            <a:srgbClr val="EEEEEE"/>
          </a:solidFill>
          <a:ln cap="sq" cmpd="sng" w="9525">
            <a:solidFill>
              <a:srgbClr val="29292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/>
          <p:nvPr/>
        </p:nvSpPr>
        <p:spPr>
          <a:xfrm>
            <a:off x="4700379" y="3390738"/>
            <a:ext cx="1887455" cy="901020"/>
          </a:xfrm>
          <a:custGeom>
            <a:rect b="b" l="l" r="r" t="t"/>
            <a:pathLst>
              <a:path extrusionOk="0" h="489791" w="1026014">
                <a:moveTo>
                  <a:pt x="804920" y="0"/>
                </a:moveTo>
                <a:lnTo>
                  <a:pt x="24455" y="0"/>
                </a:lnTo>
                <a:cubicBezTo>
                  <a:pt x="17969" y="0"/>
                  <a:pt x="11749" y="2576"/>
                  <a:pt x="7163" y="7163"/>
                </a:cubicBezTo>
                <a:cubicBezTo>
                  <a:pt x="2576" y="11749"/>
                  <a:pt x="0" y="17969"/>
                  <a:pt x="0" y="24455"/>
                </a:cubicBezTo>
                <a:lnTo>
                  <a:pt x="0" y="465336"/>
                </a:lnTo>
                <a:cubicBezTo>
                  <a:pt x="0" y="471822"/>
                  <a:pt x="2576" y="478042"/>
                  <a:pt x="7163" y="482628"/>
                </a:cubicBezTo>
                <a:cubicBezTo>
                  <a:pt x="11749" y="487214"/>
                  <a:pt x="17969" y="489791"/>
                  <a:pt x="24455" y="489791"/>
                </a:cubicBezTo>
                <a:lnTo>
                  <a:pt x="804920" y="489791"/>
                </a:lnTo>
                <a:cubicBezTo>
                  <a:pt x="820411" y="489791"/>
                  <a:pt x="835098" y="482893"/>
                  <a:pt x="844990" y="470971"/>
                </a:cubicBezTo>
                <a:lnTo>
                  <a:pt x="1016959" y="263715"/>
                </a:lnTo>
                <a:cubicBezTo>
                  <a:pt x="1026014" y="252802"/>
                  <a:pt x="1026014" y="236988"/>
                  <a:pt x="1016959" y="226075"/>
                </a:cubicBezTo>
                <a:lnTo>
                  <a:pt x="844990" y="18820"/>
                </a:lnTo>
                <a:cubicBezTo>
                  <a:pt x="835098" y="6898"/>
                  <a:pt x="820411" y="0"/>
                  <a:pt x="804920" y="0"/>
                </a:cubicBezTo>
                <a:close/>
              </a:path>
            </a:pathLst>
          </a:custGeom>
          <a:solidFill>
            <a:srgbClr val="EEEEEE"/>
          </a:solidFill>
          <a:ln cap="sq" cmpd="sng" w="9525">
            <a:solidFill>
              <a:srgbClr val="29292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/>
          <p:nvPr/>
        </p:nvSpPr>
        <p:spPr>
          <a:xfrm>
            <a:off x="8377324" y="3390738"/>
            <a:ext cx="1872006" cy="900974"/>
          </a:xfrm>
          <a:custGeom>
            <a:rect b="b" l="l" r="r" t="t"/>
            <a:pathLst>
              <a:path extrusionOk="0" h="1330636" w="2764741">
                <a:moveTo>
                  <a:pt x="24813" y="0"/>
                </a:moveTo>
                <a:lnTo>
                  <a:pt x="2739928" y="0"/>
                </a:lnTo>
                <a:cubicBezTo>
                  <a:pt x="2753632" y="0"/>
                  <a:pt x="2764741" y="11109"/>
                  <a:pt x="2764741" y="24813"/>
                </a:cubicBezTo>
                <a:lnTo>
                  <a:pt x="2764741" y="1305823"/>
                </a:lnTo>
                <a:cubicBezTo>
                  <a:pt x="2764741" y="1319527"/>
                  <a:pt x="2753632" y="1330636"/>
                  <a:pt x="2739928" y="1330636"/>
                </a:cubicBezTo>
                <a:lnTo>
                  <a:pt x="24813" y="1330636"/>
                </a:lnTo>
                <a:cubicBezTo>
                  <a:pt x="11109" y="1330636"/>
                  <a:pt x="0" y="1319527"/>
                  <a:pt x="0" y="1305823"/>
                </a:cubicBezTo>
                <a:lnTo>
                  <a:pt x="0" y="24813"/>
                </a:lnTo>
                <a:cubicBezTo>
                  <a:pt x="0" y="11109"/>
                  <a:pt x="11109" y="0"/>
                  <a:pt x="24813" y="0"/>
                </a:cubicBezTo>
                <a:close/>
              </a:path>
            </a:pathLst>
          </a:custGeom>
          <a:solidFill>
            <a:srgbClr val="EEEEEE"/>
          </a:solidFill>
          <a:ln cap="sq" cmpd="sng" w="9525">
            <a:solidFill>
              <a:srgbClr val="29292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3411570" y="2184404"/>
            <a:ext cx="550347" cy="550347"/>
          </a:xfrm>
          <a:custGeom>
            <a:rect b="b" l="l" r="r" t="t"/>
            <a:pathLst>
              <a:path extrusionOk="0" h="812800" w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2929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" name="Google Shape;19;p3"/>
          <p:cNvCxnSpPr/>
          <p:nvPr/>
        </p:nvCxnSpPr>
        <p:spPr>
          <a:xfrm flipH="1" rot="10800000">
            <a:off x="2674312" y="2542745"/>
            <a:ext cx="750000" cy="23820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" name="Google Shape;20;p3"/>
          <p:cNvCxnSpPr/>
          <p:nvPr/>
        </p:nvCxnSpPr>
        <p:spPr>
          <a:xfrm>
            <a:off x="3961932" y="2459585"/>
            <a:ext cx="738300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21" name="Google Shape;21;p3"/>
          <p:cNvSpPr/>
          <p:nvPr/>
        </p:nvSpPr>
        <p:spPr>
          <a:xfrm>
            <a:off x="3411570" y="3566056"/>
            <a:ext cx="550347" cy="550347"/>
          </a:xfrm>
          <a:custGeom>
            <a:rect b="b" l="l" r="r" t="t"/>
            <a:pathLst>
              <a:path extrusionOk="0" h="812800" w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2929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2" name="Google Shape;22;p3"/>
          <p:cNvCxnSpPr/>
          <p:nvPr/>
        </p:nvCxnSpPr>
        <p:spPr>
          <a:xfrm>
            <a:off x="2749481" y="3488703"/>
            <a:ext cx="679500" cy="25560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3"/>
          <p:cNvCxnSpPr/>
          <p:nvPr/>
        </p:nvCxnSpPr>
        <p:spPr>
          <a:xfrm>
            <a:off x="3961932" y="3841237"/>
            <a:ext cx="738300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24" name="Google Shape;24;p3"/>
          <p:cNvSpPr/>
          <p:nvPr/>
        </p:nvSpPr>
        <p:spPr>
          <a:xfrm>
            <a:off x="7249504" y="3566056"/>
            <a:ext cx="550347" cy="550347"/>
          </a:xfrm>
          <a:custGeom>
            <a:rect b="b" l="l" r="r" t="t"/>
            <a:pathLst>
              <a:path extrusionOk="0" h="812800" w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2929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5" name="Google Shape;25;p3"/>
          <p:cNvCxnSpPr/>
          <p:nvPr/>
        </p:nvCxnSpPr>
        <p:spPr>
          <a:xfrm>
            <a:off x="6579238" y="3841237"/>
            <a:ext cx="670200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" name="Google Shape;26;p3"/>
          <p:cNvCxnSpPr/>
          <p:nvPr/>
        </p:nvCxnSpPr>
        <p:spPr>
          <a:xfrm>
            <a:off x="7799867" y="3841237"/>
            <a:ext cx="577500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27" name="Google Shape;27;p3"/>
          <p:cNvSpPr/>
          <p:nvPr/>
        </p:nvSpPr>
        <p:spPr>
          <a:xfrm>
            <a:off x="7245808" y="4717391"/>
            <a:ext cx="550347" cy="550347"/>
          </a:xfrm>
          <a:custGeom>
            <a:rect b="b" l="l" r="r" t="t"/>
            <a:pathLst>
              <a:path extrusionOk="0" h="812800" w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2929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8" name="Google Shape;28;p3"/>
          <p:cNvCxnSpPr/>
          <p:nvPr/>
        </p:nvCxnSpPr>
        <p:spPr>
          <a:xfrm>
            <a:off x="6579238" y="3841237"/>
            <a:ext cx="767400" cy="93840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9" name="Google Shape;29;p3"/>
          <p:cNvCxnSpPr/>
          <p:nvPr/>
        </p:nvCxnSpPr>
        <p:spPr>
          <a:xfrm>
            <a:off x="7796171" y="4992572"/>
            <a:ext cx="581100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30" name="Google Shape;30;p3"/>
          <p:cNvSpPr/>
          <p:nvPr/>
        </p:nvSpPr>
        <p:spPr>
          <a:xfrm>
            <a:off x="8377324" y="4542073"/>
            <a:ext cx="1872006" cy="900974"/>
          </a:xfrm>
          <a:custGeom>
            <a:rect b="b" l="l" r="r" t="t"/>
            <a:pathLst>
              <a:path extrusionOk="0" h="1330636" w="2764741">
                <a:moveTo>
                  <a:pt x="24813" y="0"/>
                </a:moveTo>
                <a:lnTo>
                  <a:pt x="2739928" y="0"/>
                </a:lnTo>
                <a:cubicBezTo>
                  <a:pt x="2753632" y="0"/>
                  <a:pt x="2764741" y="11109"/>
                  <a:pt x="2764741" y="24813"/>
                </a:cubicBezTo>
                <a:lnTo>
                  <a:pt x="2764741" y="1305823"/>
                </a:lnTo>
                <a:cubicBezTo>
                  <a:pt x="2764741" y="1319527"/>
                  <a:pt x="2753632" y="1330636"/>
                  <a:pt x="2739928" y="1330636"/>
                </a:cubicBezTo>
                <a:lnTo>
                  <a:pt x="24813" y="1330636"/>
                </a:lnTo>
                <a:cubicBezTo>
                  <a:pt x="11109" y="1330636"/>
                  <a:pt x="0" y="1319527"/>
                  <a:pt x="0" y="1305823"/>
                </a:cubicBezTo>
                <a:lnTo>
                  <a:pt x="0" y="24813"/>
                </a:lnTo>
                <a:cubicBezTo>
                  <a:pt x="0" y="11109"/>
                  <a:pt x="11109" y="0"/>
                  <a:pt x="24813" y="0"/>
                </a:cubicBezTo>
                <a:close/>
              </a:path>
            </a:pathLst>
          </a:custGeom>
          <a:solidFill>
            <a:srgbClr val="EEEEEE"/>
          </a:solidFill>
          <a:ln cap="sq" cmpd="sng" w="9525">
            <a:solidFill>
              <a:srgbClr val="29292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3"/>
          <p:cNvSpPr/>
          <p:nvPr/>
        </p:nvSpPr>
        <p:spPr>
          <a:xfrm flipH="1" rot="3929096">
            <a:off x="6500813" y="1612361"/>
            <a:ext cx="492614" cy="879668"/>
          </a:xfrm>
          <a:custGeom>
            <a:rect b="b" l="l" r="r" t="t"/>
            <a:pathLst>
              <a:path extrusionOk="0" h="879525" w="492534">
                <a:moveTo>
                  <a:pt x="492534" y="0"/>
                </a:moveTo>
                <a:lnTo>
                  <a:pt x="0" y="0"/>
                </a:lnTo>
                <a:lnTo>
                  <a:pt x="0" y="879525"/>
                </a:lnTo>
                <a:lnTo>
                  <a:pt x="492534" y="879525"/>
                </a:lnTo>
                <a:lnTo>
                  <a:pt x="492534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2" name="Google Shape;32;p3"/>
          <p:cNvSpPr/>
          <p:nvPr/>
        </p:nvSpPr>
        <p:spPr>
          <a:xfrm flipH="1">
            <a:off x="9463387" y="5113049"/>
            <a:ext cx="785996" cy="1010041"/>
          </a:xfrm>
          <a:custGeom>
            <a:rect b="b" l="l" r="r" t="t"/>
            <a:pathLst>
              <a:path extrusionOk="0" h="1010041" w="785996">
                <a:moveTo>
                  <a:pt x="785996" y="0"/>
                </a:moveTo>
                <a:lnTo>
                  <a:pt x="0" y="0"/>
                </a:lnTo>
                <a:lnTo>
                  <a:pt x="0" y="1010041"/>
                </a:lnTo>
                <a:lnTo>
                  <a:pt x="785996" y="1010041"/>
                </a:lnTo>
                <a:lnTo>
                  <a:pt x="785996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3" name="Google Shape;33;p3"/>
          <p:cNvGrpSpPr/>
          <p:nvPr/>
        </p:nvGrpSpPr>
        <p:grpSpPr>
          <a:xfrm>
            <a:off x="-7725" y="7111025"/>
            <a:ext cx="10699928" cy="448973"/>
            <a:chOff x="0" y="-9525"/>
            <a:chExt cx="3824818" cy="160899"/>
          </a:xfrm>
        </p:grpSpPr>
        <p:sp>
          <p:nvSpPr>
            <p:cNvPr id="34" name="Google Shape;34;p3"/>
            <p:cNvSpPr/>
            <p:nvPr/>
          </p:nvSpPr>
          <p:spPr>
            <a:xfrm>
              <a:off x="0" y="0"/>
              <a:ext cx="3824818" cy="151374"/>
            </a:xfrm>
            <a:custGeom>
              <a:rect b="b" l="l" r="r" t="t"/>
              <a:pathLst>
                <a:path extrusionOk="0" h="151374" w="3824818">
                  <a:moveTo>
                    <a:pt x="0" y="0"/>
                  </a:moveTo>
                  <a:lnTo>
                    <a:pt x="3824818" y="0"/>
                  </a:lnTo>
                  <a:lnTo>
                    <a:pt x="3824818" y="151374"/>
                  </a:lnTo>
                  <a:lnTo>
                    <a:pt x="0" y="151374"/>
                  </a:ln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</p:sp>
        <p:sp>
          <p:nvSpPr>
            <p:cNvPr id="35" name="Google Shape;35;p3"/>
            <p:cNvSpPr txBox="1"/>
            <p:nvPr/>
          </p:nvSpPr>
          <p:spPr>
            <a:xfrm>
              <a:off x="0" y="-9525"/>
              <a:ext cx="3824700" cy="16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" name="Google Shape;36;p3"/>
          <p:cNvSpPr txBox="1"/>
          <p:nvPr>
            <p:ph idx="1" type="subTitle"/>
          </p:nvPr>
        </p:nvSpPr>
        <p:spPr>
          <a:xfrm>
            <a:off x="923450" y="2665725"/>
            <a:ext cx="1542300" cy="85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56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37" name="Google Shape;37;p3"/>
          <p:cNvSpPr txBox="1"/>
          <p:nvPr>
            <p:ph idx="2" type="body"/>
          </p:nvPr>
        </p:nvSpPr>
        <p:spPr>
          <a:xfrm>
            <a:off x="3411175" y="2219100"/>
            <a:ext cx="550500" cy="36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85750" lvl="0" marL="457200" rtl="0" algn="ctr">
              <a:spcBef>
                <a:spcPts val="64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914400" rtl="0" algn="ctr">
              <a:spcBef>
                <a:spcPts val="56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85750" lvl="2" marL="1371600" rtl="0" algn="ctr">
              <a:spcBef>
                <a:spcPts val="48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85750" lvl="3" marL="1828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85750" lvl="4" marL="22860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»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85750" lvl="5" marL="27432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85750" lvl="6" marL="32004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85750" lvl="7" marL="36576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85750" lvl="8" marL="4114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3"/>
          <p:cNvSpPr txBox="1"/>
          <p:nvPr>
            <p:ph idx="3" type="body"/>
          </p:nvPr>
        </p:nvSpPr>
        <p:spPr>
          <a:xfrm>
            <a:off x="3411275" y="3600750"/>
            <a:ext cx="550500" cy="36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85750" lvl="0" marL="457200" rtl="0" algn="ctr">
              <a:spcBef>
                <a:spcPts val="64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914400" rtl="0" algn="ctr">
              <a:spcBef>
                <a:spcPts val="56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85750" lvl="2" marL="1371600" rtl="0" algn="ctr">
              <a:spcBef>
                <a:spcPts val="48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85750" lvl="3" marL="1828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85750" lvl="4" marL="22860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»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85750" lvl="5" marL="27432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85750" lvl="6" marL="32004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85750" lvl="7" marL="36576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85750" lvl="8" marL="4114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3"/>
          <p:cNvSpPr txBox="1"/>
          <p:nvPr>
            <p:ph idx="4" type="body"/>
          </p:nvPr>
        </p:nvSpPr>
        <p:spPr>
          <a:xfrm>
            <a:off x="4859625" y="2100275"/>
            <a:ext cx="1385100" cy="61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rtl="0">
              <a:spcBef>
                <a:spcPts val="64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rtl="0">
              <a:spcBef>
                <a:spcPts val="560"/>
              </a:spcBef>
              <a:spcAft>
                <a:spcPts val="0"/>
              </a:spcAft>
              <a:buSzPts val="1500"/>
              <a:buFont typeface="Arial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rtl="0">
              <a:spcBef>
                <a:spcPts val="48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23850" lvl="3" marL="18288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3"/>
          <p:cNvSpPr txBox="1"/>
          <p:nvPr>
            <p:ph idx="5" type="body"/>
          </p:nvPr>
        </p:nvSpPr>
        <p:spPr>
          <a:xfrm>
            <a:off x="4859625" y="3469675"/>
            <a:ext cx="1385100" cy="61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rtl="0">
              <a:spcBef>
                <a:spcPts val="64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rtl="0">
              <a:spcBef>
                <a:spcPts val="560"/>
              </a:spcBef>
              <a:spcAft>
                <a:spcPts val="0"/>
              </a:spcAft>
              <a:buSzPts val="1500"/>
              <a:buFont typeface="Arial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rtl="0">
              <a:spcBef>
                <a:spcPts val="48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23850" lvl="3" marL="18288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3"/>
          <p:cNvSpPr txBox="1"/>
          <p:nvPr>
            <p:ph idx="6" type="body"/>
          </p:nvPr>
        </p:nvSpPr>
        <p:spPr>
          <a:xfrm>
            <a:off x="7514450" y="2010400"/>
            <a:ext cx="2734800" cy="813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>
              <a:spcBef>
                <a:spcPts val="64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>
              <a:spcBef>
                <a:spcPts val="560"/>
              </a:spcBef>
              <a:spcAft>
                <a:spcPts val="0"/>
              </a:spcAft>
              <a:buSzPts val="1500"/>
              <a:buFont typeface="Arial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>
              <a:spcBef>
                <a:spcPts val="48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23850" lvl="3" marL="182880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3"/>
          <p:cNvSpPr txBox="1"/>
          <p:nvPr>
            <p:ph idx="7" type="body"/>
          </p:nvPr>
        </p:nvSpPr>
        <p:spPr>
          <a:xfrm>
            <a:off x="6579250" y="5782738"/>
            <a:ext cx="2734800" cy="813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rtl="0" algn="r">
              <a:spcBef>
                <a:spcPts val="64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rtl="0" algn="r">
              <a:spcBef>
                <a:spcPts val="560"/>
              </a:spcBef>
              <a:spcAft>
                <a:spcPts val="0"/>
              </a:spcAft>
              <a:buSzPts val="1500"/>
              <a:buFont typeface="Arial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rtl="0" algn="r">
              <a:spcBef>
                <a:spcPts val="48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23850" lvl="3" marL="1828800" rtl="0" algn="r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rtl="0" algn="r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rtl="0" algn="r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rtl="0" algn="r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rtl="0" algn="r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rtl="0" algn="r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3"/>
          <p:cNvSpPr txBox="1"/>
          <p:nvPr>
            <p:ph idx="8" type="body"/>
          </p:nvPr>
        </p:nvSpPr>
        <p:spPr>
          <a:xfrm>
            <a:off x="8638600" y="3585575"/>
            <a:ext cx="1385100" cy="61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rtl="0">
              <a:spcBef>
                <a:spcPts val="64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rtl="0">
              <a:spcBef>
                <a:spcPts val="560"/>
              </a:spcBef>
              <a:spcAft>
                <a:spcPts val="0"/>
              </a:spcAft>
              <a:buSzPts val="1500"/>
              <a:buFont typeface="Arial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rtl="0">
              <a:spcBef>
                <a:spcPts val="48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23850" lvl="3" marL="18288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3"/>
          <p:cNvSpPr txBox="1"/>
          <p:nvPr>
            <p:ph idx="9" type="body"/>
          </p:nvPr>
        </p:nvSpPr>
        <p:spPr>
          <a:xfrm>
            <a:off x="8638600" y="4684163"/>
            <a:ext cx="1385100" cy="61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rtl="0">
              <a:spcBef>
                <a:spcPts val="64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rtl="0">
              <a:spcBef>
                <a:spcPts val="560"/>
              </a:spcBef>
              <a:spcAft>
                <a:spcPts val="0"/>
              </a:spcAft>
              <a:buSzPts val="1500"/>
              <a:buFont typeface="Arial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rtl="0">
              <a:spcBef>
                <a:spcPts val="48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23850" lvl="3" marL="18288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rtl="0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•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3"/>
          <p:cNvSpPr txBox="1"/>
          <p:nvPr>
            <p:ph idx="13" type="body"/>
          </p:nvPr>
        </p:nvSpPr>
        <p:spPr>
          <a:xfrm>
            <a:off x="7207325" y="3696600"/>
            <a:ext cx="550500" cy="36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85750" lvl="0" marL="457200" rtl="0" algn="ctr">
              <a:spcBef>
                <a:spcPts val="64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914400" rtl="0" algn="ctr">
              <a:spcBef>
                <a:spcPts val="56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85750" lvl="2" marL="1371600" rtl="0" algn="ctr">
              <a:spcBef>
                <a:spcPts val="48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85750" lvl="3" marL="1828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85750" lvl="4" marL="22860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»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85750" lvl="5" marL="27432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85750" lvl="6" marL="32004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85750" lvl="7" marL="36576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85750" lvl="8" marL="4114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3"/>
          <p:cNvSpPr txBox="1"/>
          <p:nvPr>
            <p:ph idx="14" type="body"/>
          </p:nvPr>
        </p:nvSpPr>
        <p:spPr>
          <a:xfrm>
            <a:off x="7249425" y="4783913"/>
            <a:ext cx="550500" cy="36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85750" lvl="0" marL="457200" rtl="0" algn="ctr">
              <a:spcBef>
                <a:spcPts val="64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914400" rtl="0" algn="ctr">
              <a:spcBef>
                <a:spcPts val="56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85750" lvl="2" marL="1371600" rtl="0" algn="ctr">
              <a:spcBef>
                <a:spcPts val="48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85750" lvl="3" marL="1828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85750" lvl="4" marL="22860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»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85750" lvl="5" marL="27432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85750" lvl="6" marL="32004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85750" lvl="7" marL="36576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85750" lvl="8" marL="4114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3"/>
          <p:cNvSpPr/>
          <p:nvPr/>
        </p:nvSpPr>
        <p:spPr>
          <a:xfrm>
            <a:off x="-1125" y="0"/>
            <a:ext cx="10699905" cy="1137891"/>
          </a:xfrm>
          <a:custGeom>
            <a:rect b="b" l="l" r="r" t="t"/>
            <a:pathLst>
              <a:path extrusionOk="0" h="993791" w="9324536">
                <a:moveTo>
                  <a:pt x="0" y="0"/>
                </a:moveTo>
                <a:lnTo>
                  <a:pt x="9324536" y="0"/>
                </a:lnTo>
                <a:lnTo>
                  <a:pt x="9324536" y="993791"/>
                </a:lnTo>
                <a:lnTo>
                  <a:pt x="0" y="993791"/>
                </a:lnTo>
                <a:close/>
              </a:path>
            </a:pathLst>
          </a:custGeom>
          <a:solidFill>
            <a:srgbClr val="292929"/>
          </a:solidFill>
          <a:ln>
            <a:noFill/>
          </a:ln>
        </p:spPr>
      </p:sp>
      <p:sp>
        <p:nvSpPr>
          <p:cNvPr id="48" name="Google Shape;48;p3"/>
          <p:cNvSpPr txBox="1"/>
          <p:nvPr>
            <p:ph type="title"/>
          </p:nvPr>
        </p:nvSpPr>
        <p:spPr>
          <a:xfrm>
            <a:off x="210300" y="229925"/>
            <a:ext cx="10234200" cy="75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>
            <a:off x="-1125" y="0"/>
            <a:ext cx="10699905" cy="1137891"/>
          </a:xfrm>
          <a:custGeom>
            <a:rect b="b" l="l" r="r" t="t"/>
            <a:pathLst>
              <a:path extrusionOk="0" h="993791" w="9324536">
                <a:moveTo>
                  <a:pt x="0" y="0"/>
                </a:moveTo>
                <a:lnTo>
                  <a:pt x="9324536" y="0"/>
                </a:lnTo>
                <a:lnTo>
                  <a:pt x="9324536" y="993791"/>
                </a:lnTo>
                <a:lnTo>
                  <a:pt x="0" y="993791"/>
                </a:lnTo>
                <a:close/>
              </a:path>
            </a:pathLst>
          </a:custGeom>
          <a:solidFill>
            <a:srgbClr val="292929"/>
          </a:solidFill>
          <a:ln>
            <a:noFill/>
          </a:ln>
        </p:spPr>
      </p:sp>
      <p:sp>
        <p:nvSpPr>
          <p:cNvPr id="51" name="Google Shape;51;p4"/>
          <p:cNvSpPr/>
          <p:nvPr/>
        </p:nvSpPr>
        <p:spPr>
          <a:xfrm>
            <a:off x="480968" y="2815243"/>
            <a:ext cx="2407844" cy="2407786"/>
          </a:xfrm>
          <a:custGeom>
            <a:rect b="b" l="l" r="r" t="t"/>
            <a:pathLst>
              <a:path extrusionOk="0" h="793889" w="793908">
                <a:moveTo>
                  <a:pt x="407605" y="5614"/>
                </a:moveTo>
                <a:lnTo>
                  <a:pt x="446299" y="62086"/>
                </a:lnTo>
                <a:cubicBezTo>
                  <a:pt x="452182" y="70671"/>
                  <a:pt x="463910" y="72864"/>
                  <a:pt x="472497" y="66983"/>
                </a:cubicBezTo>
                <a:lnTo>
                  <a:pt x="528845" y="28395"/>
                </a:lnTo>
                <a:cubicBezTo>
                  <a:pt x="532361" y="25987"/>
                  <a:pt x="536837" y="25467"/>
                  <a:pt x="540812" y="27004"/>
                </a:cubicBezTo>
                <a:cubicBezTo>
                  <a:pt x="544786" y="28542"/>
                  <a:pt x="547747" y="31939"/>
                  <a:pt x="548727" y="36086"/>
                </a:cubicBezTo>
                <a:lnTo>
                  <a:pt x="564505" y="102824"/>
                </a:lnTo>
                <a:cubicBezTo>
                  <a:pt x="566901" y="112959"/>
                  <a:pt x="577049" y="119242"/>
                  <a:pt x="587189" y="116869"/>
                </a:cubicBezTo>
                <a:lnTo>
                  <a:pt x="653569" y="101339"/>
                </a:lnTo>
                <a:cubicBezTo>
                  <a:pt x="657723" y="100367"/>
                  <a:pt x="662091" y="101502"/>
                  <a:pt x="665246" y="104375"/>
                </a:cubicBezTo>
                <a:cubicBezTo>
                  <a:pt x="668402" y="107247"/>
                  <a:pt x="669942" y="111489"/>
                  <a:pt x="669364" y="115716"/>
                </a:cubicBezTo>
                <a:lnTo>
                  <a:pt x="660070" y="183678"/>
                </a:lnTo>
                <a:cubicBezTo>
                  <a:pt x="658658" y="194006"/>
                  <a:pt x="665854" y="203534"/>
                  <a:pt x="676173" y="205002"/>
                </a:cubicBezTo>
                <a:lnTo>
                  <a:pt x="743651" y="214602"/>
                </a:lnTo>
                <a:cubicBezTo>
                  <a:pt x="747881" y="215203"/>
                  <a:pt x="751546" y="217846"/>
                  <a:pt x="753453" y="221670"/>
                </a:cubicBezTo>
                <a:cubicBezTo>
                  <a:pt x="755361" y="225495"/>
                  <a:pt x="755266" y="230012"/>
                  <a:pt x="753202" y="233753"/>
                </a:cubicBezTo>
                <a:lnTo>
                  <a:pt x="720107" y="293723"/>
                </a:lnTo>
                <a:cubicBezTo>
                  <a:pt x="715067" y="302855"/>
                  <a:pt x="718335" y="314343"/>
                  <a:pt x="727428" y="319455"/>
                </a:cubicBezTo>
                <a:lnTo>
                  <a:pt x="786928" y="352904"/>
                </a:lnTo>
                <a:cubicBezTo>
                  <a:pt x="790656" y="355000"/>
                  <a:pt x="793118" y="358793"/>
                  <a:pt x="793513" y="363052"/>
                </a:cubicBezTo>
                <a:cubicBezTo>
                  <a:pt x="793908" y="367310"/>
                  <a:pt x="792187" y="371491"/>
                  <a:pt x="788908" y="374238"/>
                </a:cubicBezTo>
                <a:lnTo>
                  <a:pt x="736520" y="418115"/>
                </a:lnTo>
                <a:cubicBezTo>
                  <a:pt x="728522" y="424814"/>
                  <a:pt x="727420" y="436708"/>
                  <a:pt x="734051" y="444762"/>
                </a:cubicBezTo>
                <a:lnTo>
                  <a:pt x="777538" y="497583"/>
                </a:lnTo>
                <a:cubicBezTo>
                  <a:pt x="780256" y="500884"/>
                  <a:pt x="781178" y="505309"/>
                  <a:pt x="780007" y="509421"/>
                </a:cubicBezTo>
                <a:cubicBezTo>
                  <a:pt x="778835" y="513533"/>
                  <a:pt x="775718" y="516807"/>
                  <a:pt x="771669" y="518180"/>
                </a:cubicBezTo>
                <a:lnTo>
                  <a:pt x="707082" y="540073"/>
                </a:lnTo>
                <a:cubicBezTo>
                  <a:pt x="697206" y="543420"/>
                  <a:pt x="691883" y="554111"/>
                  <a:pt x="695163" y="564009"/>
                </a:cubicBezTo>
                <a:lnTo>
                  <a:pt x="716730" y="629086"/>
                </a:lnTo>
                <a:cubicBezTo>
                  <a:pt x="718074" y="633139"/>
                  <a:pt x="717338" y="637594"/>
                  <a:pt x="714762" y="641000"/>
                </a:cubicBezTo>
                <a:cubicBezTo>
                  <a:pt x="712186" y="644406"/>
                  <a:pt x="708099" y="646328"/>
                  <a:pt x="703833" y="646139"/>
                </a:cubicBezTo>
                <a:lnTo>
                  <a:pt x="635749" y="643122"/>
                </a:lnTo>
                <a:cubicBezTo>
                  <a:pt x="625341" y="642661"/>
                  <a:pt x="616519" y="650703"/>
                  <a:pt x="616018" y="661109"/>
                </a:cubicBezTo>
                <a:lnTo>
                  <a:pt x="612719" y="729632"/>
                </a:lnTo>
                <a:cubicBezTo>
                  <a:pt x="612514" y="733891"/>
                  <a:pt x="610224" y="737775"/>
                  <a:pt x="606597" y="740017"/>
                </a:cubicBezTo>
                <a:cubicBezTo>
                  <a:pt x="602970" y="742260"/>
                  <a:pt x="598472" y="742572"/>
                  <a:pt x="594571" y="740851"/>
                </a:cubicBezTo>
                <a:lnTo>
                  <a:pt x="532146" y="713329"/>
                </a:lnTo>
                <a:cubicBezTo>
                  <a:pt x="522621" y="709129"/>
                  <a:pt x="511494" y="713440"/>
                  <a:pt x="507284" y="722961"/>
                </a:cubicBezTo>
                <a:lnTo>
                  <a:pt x="479570" y="785635"/>
                </a:lnTo>
                <a:cubicBezTo>
                  <a:pt x="477848" y="789531"/>
                  <a:pt x="474315" y="792327"/>
                  <a:pt x="470128" y="793108"/>
                </a:cubicBezTo>
                <a:cubicBezTo>
                  <a:pt x="465941" y="793890"/>
                  <a:pt x="461638" y="792556"/>
                  <a:pt x="458626" y="789544"/>
                </a:cubicBezTo>
                <a:lnTo>
                  <a:pt x="410278" y="741195"/>
                </a:lnTo>
                <a:cubicBezTo>
                  <a:pt x="406744" y="737661"/>
                  <a:pt x="401952" y="735676"/>
                  <a:pt x="396954" y="735676"/>
                </a:cubicBezTo>
                <a:cubicBezTo>
                  <a:pt x="391956" y="735676"/>
                  <a:pt x="387164" y="737661"/>
                  <a:pt x="383630" y="741195"/>
                </a:cubicBezTo>
                <a:lnTo>
                  <a:pt x="335282" y="789544"/>
                </a:lnTo>
                <a:cubicBezTo>
                  <a:pt x="332270" y="792556"/>
                  <a:pt x="327967" y="793890"/>
                  <a:pt x="323780" y="793108"/>
                </a:cubicBezTo>
                <a:cubicBezTo>
                  <a:pt x="319593" y="792327"/>
                  <a:pt x="316060" y="789531"/>
                  <a:pt x="314338" y="785635"/>
                </a:cubicBezTo>
                <a:lnTo>
                  <a:pt x="286624" y="722961"/>
                </a:lnTo>
                <a:cubicBezTo>
                  <a:pt x="282414" y="713440"/>
                  <a:pt x="271287" y="709129"/>
                  <a:pt x="261762" y="713329"/>
                </a:cubicBezTo>
                <a:lnTo>
                  <a:pt x="199337" y="740851"/>
                </a:lnTo>
                <a:cubicBezTo>
                  <a:pt x="195436" y="742572"/>
                  <a:pt x="190937" y="742260"/>
                  <a:pt x="187311" y="740017"/>
                </a:cubicBezTo>
                <a:cubicBezTo>
                  <a:pt x="183684" y="737775"/>
                  <a:pt x="181394" y="733891"/>
                  <a:pt x="181189" y="729632"/>
                </a:cubicBezTo>
                <a:lnTo>
                  <a:pt x="177890" y="661109"/>
                </a:lnTo>
                <a:cubicBezTo>
                  <a:pt x="177389" y="650703"/>
                  <a:pt x="168567" y="642661"/>
                  <a:pt x="158159" y="643122"/>
                </a:cubicBezTo>
                <a:lnTo>
                  <a:pt x="90076" y="646139"/>
                </a:lnTo>
                <a:cubicBezTo>
                  <a:pt x="85809" y="646328"/>
                  <a:pt x="81723" y="644406"/>
                  <a:pt x="79147" y="641000"/>
                </a:cubicBezTo>
                <a:cubicBezTo>
                  <a:pt x="76571" y="637594"/>
                  <a:pt x="75835" y="633139"/>
                  <a:pt x="77178" y="629086"/>
                </a:cubicBezTo>
                <a:lnTo>
                  <a:pt x="98744" y="564009"/>
                </a:lnTo>
                <a:cubicBezTo>
                  <a:pt x="102024" y="554111"/>
                  <a:pt x="96701" y="543420"/>
                  <a:pt x="86825" y="540073"/>
                </a:cubicBezTo>
                <a:lnTo>
                  <a:pt x="22240" y="518180"/>
                </a:lnTo>
                <a:cubicBezTo>
                  <a:pt x="18190" y="516807"/>
                  <a:pt x="15073" y="513533"/>
                  <a:pt x="13902" y="509421"/>
                </a:cubicBezTo>
                <a:cubicBezTo>
                  <a:pt x="12730" y="505309"/>
                  <a:pt x="13653" y="500884"/>
                  <a:pt x="16370" y="497583"/>
                </a:cubicBezTo>
                <a:lnTo>
                  <a:pt x="59857" y="444762"/>
                </a:lnTo>
                <a:cubicBezTo>
                  <a:pt x="66488" y="436708"/>
                  <a:pt x="65386" y="424814"/>
                  <a:pt x="57388" y="418115"/>
                </a:cubicBezTo>
                <a:lnTo>
                  <a:pt x="5000" y="374238"/>
                </a:lnTo>
                <a:cubicBezTo>
                  <a:pt x="1721" y="371491"/>
                  <a:pt x="0" y="367310"/>
                  <a:pt x="395" y="363052"/>
                </a:cubicBezTo>
                <a:cubicBezTo>
                  <a:pt x="790" y="358793"/>
                  <a:pt x="3252" y="355000"/>
                  <a:pt x="6980" y="352904"/>
                </a:cubicBezTo>
                <a:lnTo>
                  <a:pt x="66480" y="319455"/>
                </a:lnTo>
                <a:cubicBezTo>
                  <a:pt x="75572" y="314343"/>
                  <a:pt x="78841" y="302855"/>
                  <a:pt x="73801" y="293723"/>
                </a:cubicBezTo>
                <a:lnTo>
                  <a:pt x="40706" y="233753"/>
                </a:lnTo>
                <a:cubicBezTo>
                  <a:pt x="38641" y="230012"/>
                  <a:pt x="38547" y="225495"/>
                  <a:pt x="40454" y="221670"/>
                </a:cubicBezTo>
                <a:cubicBezTo>
                  <a:pt x="42361" y="217846"/>
                  <a:pt x="46026" y="215203"/>
                  <a:pt x="50257" y="214602"/>
                </a:cubicBezTo>
                <a:lnTo>
                  <a:pt x="117735" y="205002"/>
                </a:lnTo>
                <a:cubicBezTo>
                  <a:pt x="128054" y="203534"/>
                  <a:pt x="135250" y="194006"/>
                  <a:pt x="133838" y="183678"/>
                </a:cubicBezTo>
                <a:lnTo>
                  <a:pt x="124544" y="115716"/>
                </a:lnTo>
                <a:cubicBezTo>
                  <a:pt x="123966" y="111489"/>
                  <a:pt x="125506" y="107247"/>
                  <a:pt x="128662" y="104375"/>
                </a:cubicBezTo>
                <a:cubicBezTo>
                  <a:pt x="131817" y="101502"/>
                  <a:pt x="136185" y="100367"/>
                  <a:pt x="140339" y="101339"/>
                </a:cubicBezTo>
                <a:lnTo>
                  <a:pt x="206719" y="116869"/>
                </a:lnTo>
                <a:cubicBezTo>
                  <a:pt x="216859" y="119242"/>
                  <a:pt x="227007" y="112959"/>
                  <a:pt x="229403" y="102824"/>
                </a:cubicBezTo>
                <a:lnTo>
                  <a:pt x="245180" y="36086"/>
                </a:lnTo>
                <a:cubicBezTo>
                  <a:pt x="246161" y="31939"/>
                  <a:pt x="249122" y="28542"/>
                  <a:pt x="253096" y="27004"/>
                </a:cubicBezTo>
                <a:cubicBezTo>
                  <a:pt x="257071" y="25467"/>
                  <a:pt x="261547" y="25987"/>
                  <a:pt x="265063" y="28395"/>
                </a:cubicBezTo>
                <a:lnTo>
                  <a:pt x="321411" y="66983"/>
                </a:lnTo>
                <a:cubicBezTo>
                  <a:pt x="329998" y="72864"/>
                  <a:pt x="341726" y="70671"/>
                  <a:pt x="347609" y="62086"/>
                </a:cubicBezTo>
                <a:lnTo>
                  <a:pt x="386303" y="5614"/>
                </a:lnTo>
                <a:cubicBezTo>
                  <a:pt x="388710" y="2100"/>
                  <a:pt x="392695" y="0"/>
                  <a:pt x="396954" y="0"/>
                </a:cubicBezTo>
                <a:cubicBezTo>
                  <a:pt x="401213" y="0"/>
                  <a:pt x="405198" y="2100"/>
                  <a:pt x="407605" y="5614"/>
                </a:cubicBezTo>
                <a:close/>
              </a:path>
            </a:pathLst>
          </a:custGeom>
          <a:solidFill>
            <a:srgbClr val="FAFAFA"/>
          </a:solidFill>
          <a:ln cap="sq" cmpd="sng" w="9525">
            <a:solidFill>
              <a:srgbClr val="29292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4702862" y="2923951"/>
            <a:ext cx="1911754" cy="922758"/>
          </a:xfrm>
          <a:custGeom>
            <a:rect b="b" l="l" r="r" t="t"/>
            <a:pathLst>
              <a:path extrusionOk="0" h="493058" w="1021509">
                <a:moveTo>
                  <a:pt x="800602" y="0"/>
                </a:moveTo>
                <a:lnTo>
                  <a:pt x="24145" y="0"/>
                </a:lnTo>
                <a:cubicBezTo>
                  <a:pt x="17741" y="0"/>
                  <a:pt x="11600" y="2544"/>
                  <a:pt x="7072" y="7072"/>
                </a:cubicBezTo>
                <a:cubicBezTo>
                  <a:pt x="2544" y="11600"/>
                  <a:pt x="0" y="17741"/>
                  <a:pt x="0" y="24145"/>
                </a:cubicBezTo>
                <a:lnTo>
                  <a:pt x="0" y="468913"/>
                </a:lnTo>
                <a:cubicBezTo>
                  <a:pt x="0" y="475317"/>
                  <a:pt x="2544" y="481458"/>
                  <a:pt x="7072" y="485986"/>
                </a:cubicBezTo>
                <a:cubicBezTo>
                  <a:pt x="11600" y="490514"/>
                  <a:pt x="17741" y="493058"/>
                  <a:pt x="24145" y="493058"/>
                </a:cubicBezTo>
                <a:lnTo>
                  <a:pt x="800602" y="493058"/>
                </a:lnTo>
                <a:cubicBezTo>
                  <a:pt x="815891" y="493058"/>
                  <a:pt x="830380" y="486224"/>
                  <a:pt x="840104" y="474426"/>
                </a:cubicBezTo>
                <a:lnTo>
                  <a:pt x="1012590" y="265161"/>
                </a:lnTo>
                <a:cubicBezTo>
                  <a:pt x="1021509" y="254341"/>
                  <a:pt x="1021509" y="238718"/>
                  <a:pt x="1012590" y="227897"/>
                </a:cubicBezTo>
                <a:lnTo>
                  <a:pt x="840104" y="18632"/>
                </a:lnTo>
                <a:cubicBezTo>
                  <a:pt x="830380" y="6834"/>
                  <a:pt x="815891" y="0"/>
                  <a:pt x="800602" y="0"/>
                </a:cubicBezTo>
                <a:close/>
              </a:path>
            </a:pathLst>
          </a:custGeom>
          <a:solidFill>
            <a:srgbClr val="EEEEEE"/>
          </a:solidFill>
          <a:ln cap="sq" cmpd="sng" w="9525">
            <a:solidFill>
              <a:srgbClr val="29292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/>
          <p:nvPr/>
        </p:nvSpPr>
        <p:spPr>
          <a:xfrm>
            <a:off x="4702862" y="4305603"/>
            <a:ext cx="1887715" cy="922800"/>
          </a:xfrm>
          <a:custGeom>
            <a:rect b="b" l="l" r="r" t="t"/>
            <a:pathLst>
              <a:path extrusionOk="0" h="501631" w="1026155">
                <a:moveTo>
                  <a:pt x="804920" y="0"/>
                </a:moveTo>
                <a:lnTo>
                  <a:pt x="24455" y="0"/>
                </a:lnTo>
                <a:cubicBezTo>
                  <a:pt x="17969" y="0"/>
                  <a:pt x="11749" y="2576"/>
                  <a:pt x="7163" y="7163"/>
                </a:cubicBezTo>
                <a:cubicBezTo>
                  <a:pt x="2576" y="11749"/>
                  <a:pt x="0" y="17969"/>
                  <a:pt x="0" y="24455"/>
                </a:cubicBezTo>
                <a:lnTo>
                  <a:pt x="0" y="477176"/>
                </a:lnTo>
                <a:cubicBezTo>
                  <a:pt x="0" y="483662"/>
                  <a:pt x="2576" y="489883"/>
                  <a:pt x="7163" y="494469"/>
                </a:cubicBezTo>
                <a:cubicBezTo>
                  <a:pt x="11749" y="499055"/>
                  <a:pt x="17969" y="501631"/>
                  <a:pt x="24455" y="501631"/>
                </a:cubicBezTo>
                <a:lnTo>
                  <a:pt x="804920" y="501631"/>
                </a:lnTo>
                <a:cubicBezTo>
                  <a:pt x="820389" y="501631"/>
                  <a:pt x="835031" y="494649"/>
                  <a:pt x="844769" y="482630"/>
                </a:cubicBezTo>
                <a:lnTo>
                  <a:pt x="1017180" y="269817"/>
                </a:lnTo>
                <a:cubicBezTo>
                  <a:pt x="1026155" y="258739"/>
                  <a:pt x="1026155" y="242892"/>
                  <a:pt x="1017180" y="231814"/>
                </a:cubicBezTo>
                <a:lnTo>
                  <a:pt x="844769" y="19002"/>
                </a:lnTo>
                <a:cubicBezTo>
                  <a:pt x="835031" y="6982"/>
                  <a:pt x="820389" y="0"/>
                  <a:pt x="804920" y="0"/>
                </a:cubicBezTo>
                <a:close/>
              </a:path>
            </a:pathLst>
          </a:custGeom>
          <a:solidFill>
            <a:srgbClr val="EEEEEE"/>
          </a:solidFill>
          <a:ln cap="sq" cmpd="sng" w="9525">
            <a:solidFill>
              <a:srgbClr val="29292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4"/>
          <p:cNvSpPr/>
          <p:nvPr/>
        </p:nvSpPr>
        <p:spPr>
          <a:xfrm>
            <a:off x="8367622" y="4305603"/>
            <a:ext cx="1872006" cy="922754"/>
          </a:xfrm>
          <a:custGeom>
            <a:rect b="b" l="l" r="r" t="t"/>
            <a:pathLst>
              <a:path extrusionOk="0" h="1362803" w="2764741">
                <a:moveTo>
                  <a:pt x="24813" y="0"/>
                </a:moveTo>
                <a:lnTo>
                  <a:pt x="2739928" y="0"/>
                </a:lnTo>
                <a:cubicBezTo>
                  <a:pt x="2753632" y="0"/>
                  <a:pt x="2764741" y="11109"/>
                  <a:pt x="2764741" y="24813"/>
                </a:cubicBezTo>
                <a:lnTo>
                  <a:pt x="2764741" y="1337990"/>
                </a:lnTo>
                <a:cubicBezTo>
                  <a:pt x="2764741" y="1351694"/>
                  <a:pt x="2753632" y="1362803"/>
                  <a:pt x="2739928" y="1362803"/>
                </a:cubicBezTo>
                <a:lnTo>
                  <a:pt x="24813" y="1362803"/>
                </a:lnTo>
                <a:cubicBezTo>
                  <a:pt x="11109" y="1362803"/>
                  <a:pt x="0" y="1351694"/>
                  <a:pt x="0" y="1337990"/>
                </a:cubicBezTo>
                <a:lnTo>
                  <a:pt x="0" y="24813"/>
                </a:lnTo>
                <a:cubicBezTo>
                  <a:pt x="0" y="11109"/>
                  <a:pt x="11109" y="0"/>
                  <a:pt x="24813" y="0"/>
                </a:cubicBezTo>
                <a:close/>
              </a:path>
            </a:pathLst>
          </a:custGeom>
          <a:solidFill>
            <a:srgbClr val="DFDFDF"/>
          </a:solidFill>
          <a:ln cap="sq" cmpd="sng" w="9525">
            <a:solidFill>
              <a:srgbClr val="29292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4"/>
          <p:cNvSpPr/>
          <p:nvPr/>
        </p:nvSpPr>
        <p:spPr>
          <a:xfrm>
            <a:off x="3401868" y="3110160"/>
            <a:ext cx="550347" cy="550347"/>
          </a:xfrm>
          <a:custGeom>
            <a:rect b="b" l="l" r="r" t="t"/>
            <a:pathLst>
              <a:path extrusionOk="0" h="812800" w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2929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6" name="Google Shape;56;p4"/>
          <p:cNvCxnSpPr/>
          <p:nvPr/>
        </p:nvCxnSpPr>
        <p:spPr>
          <a:xfrm flipH="1" rot="10800000">
            <a:off x="2664611" y="3468501"/>
            <a:ext cx="750000" cy="23820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4"/>
          <p:cNvCxnSpPr/>
          <p:nvPr/>
        </p:nvCxnSpPr>
        <p:spPr>
          <a:xfrm>
            <a:off x="3952231" y="3385341"/>
            <a:ext cx="750600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58" name="Google Shape;58;p4"/>
          <p:cNvSpPr/>
          <p:nvPr/>
        </p:nvSpPr>
        <p:spPr>
          <a:xfrm>
            <a:off x="3401868" y="4491812"/>
            <a:ext cx="550347" cy="550347"/>
          </a:xfrm>
          <a:custGeom>
            <a:rect b="b" l="l" r="r" t="t"/>
            <a:pathLst>
              <a:path extrusionOk="0" h="812800" w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2929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9" name="Google Shape;59;p4"/>
          <p:cNvCxnSpPr/>
          <p:nvPr/>
        </p:nvCxnSpPr>
        <p:spPr>
          <a:xfrm>
            <a:off x="2739779" y="4414459"/>
            <a:ext cx="679500" cy="25560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0" name="Google Shape;60;p4"/>
          <p:cNvCxnSpPr/>
          <p:nvPr/>
        </p:nvCxnSpPr>
        <p:spPr>
          <a:xfrm>
            <a:off x="3952231" y="4766993"/>
            <a:ext cx="750600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61" name="Google Shape;61;p4"/>
          <p:cNvSpPr/>
          <p:nvPr/>
        </p:nvSpPr>
        <p:spPr>
          <a:xfrm>
            <a:off x="7239803" y="4491812"/>
            <a:ext cx="550347" cy="550347"/>
          </a:xfrm>
          <a:custGeom>
            <a:rect b="b" l="l" r="r" t="t"/>
            <a:pathLst>
              <a:path extrusionOk="0" h="812800" w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2929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2" name="Google Shape;62;p4"/>
          <p:cNvCxnSpPr/>
          <p:nvPr/>
        </p:nvCxnSpPr>
        <p:spPr>
          <a:xfrm>
            <a:off x="6582098" y="4766993"/>
            <a:ext cx="657600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3" name="Google Shape;63;p4"/>
          <p:cNvCxnSpPr/>
          <p:nvPr/>
        </p:nvCxnSpPr>
        <p:spPr>
          <a:xfrm>
            <a:off x="7790165" y="4766993"/>
            <a:ext cx="577500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64" name="Google Shape;64;p4"/>
          <p:cNvSpPr/>
          <p:nvPr/>
        </p:nvSpPr>
        <p:spPr>
          <a:xfrm>
            <a:off x="7236107" y="5643147"/>
            <a:ext cx="550347" cy="550347"/>
          </a:xfrm>
          <a:custGeom>
            <a:rect b="b" l="l" r="r" t="t"/>
            <a:pathLst>
              <a:path extrusionOk="0" h="812800" w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2929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5" name="Google Shape;65;p4"/>
          <p:cNvCxnSpPr/>
          <p:nvPr/>
        </p:nvCxnSpPr>
        <p:spPr>
          <a:xfrm>
            <a:off x="6582098" y="4766993"/>
            <a:ext cx="756300" cy="93720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6" name="Google Shape;66;p4"/>
          <p:cNvCxnSpPr/>
          <p:nvPr/>
        </p:nvCxnSpPr>
        <p:spPr>
          <a:xfrm>
            <a:off x="7786325" y="5927322"/>
            <a:ext cx="581400" cy="1890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67" name="Google Shape;67;p4"/>
          <p:cNvSpPr/>
          <p:nvPr/>
        </p:nvSpPr>
        <p:spPr>
          <a:xfrm>
            <a:off x="8367622" y="5484941"/>
            <a:ext cx="1872006" cy="922754"/>
          </a:xfrm>
          <a:custGeom>
            <a:rect b="b" l="l" r="r" t="t"/>
            <a:pathLst>
              <a:path extrusionOk="0" h="1362803" w="2764741">
                <a:moveTo>
                  <a:pt x="24813" y="0"/>
                </a:moveTo>
                <a:lnTo>
                  <a:pt x="2739928" y="0"/>
                </a:lnTo>
                <a:cubicBezTo>
                  <a:pt x="2753632" y="0"/>
                  <a:pt x="2764741" y="11109"/>
                  <a:pt x="2764741" y="24813"/>
                </a:cubicBezTo>
                <a:lnTo>
                  <a:pt x="2764741" y="1337990"/>
                </a:lnTo>
                <a:cubicBezTo>
                  <a:pt x="2764741" y="1351694"/>
                  <a:pt x="2753632" y="1362803"/>
                  <a:pt x="2739928" y="1362803"/>
                </a:cubicBezTo>
                <a:lnTo>
                  <a:pt x="24813" y="1362803"/>
                </a:lnTo>
                <a:cubicBezTo>
                  <a:pt x="11109" y="1362803"/>
                  <a:pt x="0" y="1351694"/>
                  <a:pt x="0" y="1337990"/>
                </a:cubicBezTo>
                <a:lnTo>
                  <a:pt x="0" y="24813"/>
                </a:lnTo>
                <a:cubicBezTo>
                  <a:pt x="0" y="11109"/>
                  <a:pt x="11109" y="0"/>
                  <a:pt x="24813" y="0"/>
                </a:cubicBezTo>
                <a:close/>
              </a:path>
            </a:pathLst>
          </a:custGeom>
          <a:solidFill>
            <a:srgbClr val="DFDFDF"/>
          </a:solidFill>
          <a:ln cap="sq" cmpd="sng" w="9525">
            <a:solidFill>
              <a:srgbClr val="29292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4"/>
          <p:cNvSpPr/>
          <p:nvPr/>
        </p:nvSpPr>
        <p:spPr>
          <a:xfrm>
            <a:off x="8367622" y="1720178"/>
            <a:ext cx="1872006" cy="922754"/>
          </a:xfrm>
          <a:custGeom>
            <a:rect b="b" l="l" r="r" t="t"/>
            <a:pathLst>
              <a:path extrusionOk="0" h="1362803" w="2764741">
                <a:moveTo>
                  <a:pt x="24813" y="0"/>
                </a:moveTo>
                <a:lnTo>
                  <a:pt x="2739928" y="0"/>
                </a:lnTo>
                <a:cubicBezTo>
                  <a:pt x="2753632" y="0"/>
                  <a:pt x="2764741" y="11109"/>
                  <a:pt x="2764741" y="24813"/>
                </a:cubicBezTo>
                <a:lnTo>
                  <a:pt x="2764741" y="1337990"/>
                </a:lnTo>
                <a:cubicBezTo>
                  <a:pt x="2764741" y="1351694"/>
                  <a:pt x="2753632" y="1362803"/>
                  <a:pt x="2739928" y="1362803"/>
                </a:cubicBezTo>
                <a:lnTo>
                  <a:pt x="24813" y="1362803"/>
                </a:lnTo>
                <a:cubicBezTo>
                  <a:pt x="11109" y="1362803"/>
                  <a:pt x="0" y="1351694"/>
                  <a:pt x="0" y="1337990"/>
                </a:cubicBezTo>
                <a:lnTo>
                  <a:pt x="0" y="24813"/>
                </a:lnTo>
                <a:cubicBezTo>
                  <a:pt x="0" y="11109"/>
                  <a:pt x="11109" y="0"/>
                  <a:pt x="24813" y="0"/>
                </a:cubicBezTo>
                <a:close/>
              </a:path>
            </a:pathLst>
          </a:custGeom>
          <a:solidFill>
            <a:srgbClr val="DFDFDF"/>
          </a:solidFill>
          <a:ln cap="sq" cmpd="sng" w="9525">
            <a:solidFill>
              <a:srgbClr val="29292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4"/>
          <p:cNvSpPr/>
          <p:nvPr/>
        </p:nvSpPr>
        <p:spPr>
          <a:xfrm>
            <a:off x="7239803" y="1906387"/>
            <a:ext cx="550347" cy="550347"/>
          </a:xfrm>
          <a:custGeom>
            <a:rect b="b" l="l" r="r" t="t"/>
            <a:pathLst>
              <a:path extrusionOk="0" h="812800" w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2929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0" name="Google Shape;70;p4"/>
          <p:cNvCxnSpPr/>
          <p:nvPr/>
        </p:nvCxnSpPr>
        <p:spPr>
          <a:xfrm>
            <a:off x="7790165" y="2181568"/>
            <a:ext cx="577500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71" name="Google Shape;71;p4"/>
          <p:cNvSpPr/>
          <p:nvPr/>
        </p:nvSpPr>
        <p:spPr>
          <a:xfrm>
            <a:off x="7236107" y="3057722"/>
            <a:ext cx="550347" cy="550347"/>
          </a:xfrm>
          <a:custGeom>
            <a:rect b="b" l="l" r="r" t="t"/>
            <a:pathLst>
              <a:path extrusionOk="0" h="812800" w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2929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2" name="Google Shape;72;p4"/>
          <p:cNvCxnSpPr/>
          <p:nvPr/>
        </p:nvCxnSpPr>
        <p:spPr>
          <a:xfrm>
            <a:off x="7786469" y="3332903"/>
            <a:ext cx="581100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73" name="Google Shape;73;p4"/>
          <p:cNvSpPr/>
          <p:nvPr/>
        </p:nvSpPr>
        <p:spPr>
          <a:xfrm>
            <a:off x="8367622" y="2871513"/>
            <a:ext cx="1872006" cy="922754"/>
          </a:xfrm>
          <a:custGeom>
            <a:rect b="b" l="l" r="r" t="t"/>
            <a:pathLst>
              <a:path extrusionOk="0" h="1362803" w="2764741">
                <a:moveTo>
                  <a:pt x="24813" y="0"/>
                </a:moveTo>
                <a:lnTo>
                  <a:pt x="2739928" y="0"/>
                </a:lnTo>
                <a:cubicBezTo>
                  <a:pt x="2753632" y="0"/>
                  <a:pt x="2764741" y="11109"/>
                  <a:pt x="2764741" y="24813"/>
                </a:cubicBezTo>
                <a:lnTo>
                  <a:pt x="2764741" y="1337990"/>
                </a:lnTo>
                <a:cubicBezTo>
                  <a:pt x="2764741" y="1351694"/>
                  <a:pt x="2753632" y="1362803"/>
                  <a:pt x="2739928" y="1362803"/>
                </a:cubicBezTo>
                <a:lnTo>
                  <a:pt x="24813" y="1362803"/>
                </a:lnTo>
                <a:cubicBezTo>
                  <a:pt x="11109" y="1362803"/>
                  <a:pt x="0" y="1351694"/>
                  <a:pt x="0" y="1337990"/>
                </a:cubicBezTo>
                <a:lnTo>
                  <a:pt x="0" y="24813"/>
                </a:lnTo>
                <a:cubicBezTo>
                  <a:pt x="0" y="11109"/>
                  <a:pt x="11109" y="0"/>
                  <a:pt x="24813" y="0"/>
                </a:cubicBezTo>
                <a:close/>
              </a:path>
            </a:pathLst>
          </a:custGeom>
          <a:solidFill>
            <a:srgbClr val="DFDFDF"/>
          </a:solidFill>
          <a:ln cap="sq" cmpd="sng" w="9525">
            <a:solidFill>
              <a:srgbClr val="29292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4" name="Google Shape;74;p4"/>
          <p:cNvCxnSpPr/>
          <p:nvPr/>
        </p:nvCxnSpPr>
        <p:spPr>
          <a:xfrm>
            <a:off x="6602343" y="3380578"/>
            <a:ext cx="661200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5" name="Google Shape;75;p4"/>
          <p:cNvCxnSpPr/>
          <p:nvPr/>
        </p:nvCxnSpPr>
        <p:spPr>
          <a:xfrm flipH="1" rot="10800000">
            <a:off x="6606621" y="2181486"/>
            <a:ext cx="633300" cy="119700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76" name="Google Shape;76;p4"/>
          <p:cNvGrpSpPr/>
          <p:nvPr/>
        </p:nvGrpSpPr>
        <p:grpSpPr>
          <a:xfrm>
            <a:off x="-7725" y="7111025"/>
            <a:ext cx="10699928" cy="448973"/>
            <a:chOff x="0" y="-9525"/>
            <a:chExt cx="3824818" cy="160899"/>
          </a:xfrm>
        </p:grpSpPr>
        <p:sp>
          <p:nvSpPr>
            <p:cNvPr id="77" name="Google Shape;77;p4"/>
            <p:cNvSpPr/>
            <p:nvPr/>
          </p:nvSpPr>
          <p:spPr>
            <a:xfrm>
              <a:off x="0" y="0"/>
              <a:ext cx="3824818" cy="151374"/>
            </a:xfrm>
            <a:custGeom>
              <a:rect b="b" l="l" r="r" t="t"/>
              <a:pathLst>
                <a:path extrusionOk="0" h="151374" w="3824818">
                  <a:moveTo>
                    <a:pt x="0" y="0"/>
                  </a:moveTo>
                  <a:lnTo>
                    <a:pt x="3824818" y="0"/>
                  </a:lnTo>
                  <a:lnTo>
                    <a:pt x="3824818" y="151374"/>
                  </a:lnTo>
                  <a:lnTo>
                    <a:pt x="0" y="151374"/>
                  </a:ln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</p:sp>
        <p:sp>
          <p:nvSpPr>
            <p:cNvPr id="78" name="Google Shape;78;p4"/>
            <p:cNvSpPr txBox="1"/>
            <p:nvPr/>
          </p:nvSpPr>
          <p:spPr>
            <a:xfrm>
              <a:off x="0" y="-9525"/>
              <a:ext cx="3824700" cy="16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9" name="Google Shape;79;p4"/>
          <p:cNvSpPr txBox="1"/>
          <p:nvPr>
            <p:ph type="title"/>
          </p:nvPr>
        </p:nvSpPr>
        <p:spPr>
          <a:xfrm>
            <a:off x="210300" y="229925"/>
            <a:ext cx="10234200" cy="75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500"/>
              <a:buNone/>
              <a:defRPr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4"/>
          <p:cNvSpPr txBox="1"/>
          <p:nvPr>
            <p:ph idx="1" type="subTitle"/>
          </p:nvPr>
        </p:nvSpPr>
        <p:spPr>
          <a:xfrm>
            <a:off x="897250" y="3636650"/>
            <a:ext cx="1542300" cy="85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1500"/>
              <a:buNone/>
              <a:defRPr/>
            </a:lvl1pPr>
            <a:lvl2pPr lvl="1">
              <a:spcBef>
                <a:spcPts val="56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81" name="Google Shape;81;p4"/>
          <p:cNvSpPr txBox="1"/>
          <p:nvPr>
            <p:ph idx="2" type="body"/>
          </p:nvPr>
        </p:nvSpPr>
        <p:spPr>
          <a:xfrm>
            <a:off x="3401700" y="3201900"/>
            <a:ext cx="550500" cy="36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85750" lvl="0" marL="457200" algn="ctr">
              <a:spcBef>
                <a:spcPts val="64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914400" algn="ctr">
              <a:spcBef>
                <a:spcPts val="56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85750" lvl="2" marL="1371600" algn="ctr">
              <a:spcBef>
                <a:spcPts val="48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85750" lvl="3" marL="182880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85750" lvl="4" marL="228600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»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85750" lvl="5" marL="274320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85750" lvl="6" marL="320040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85750" lvl="7" marL="365760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85750" lvl="8" marL="411480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4"/>
          <p:cNvSpPr txBox="1"/>
          <p:nvPr>
            <p:ph idx="3" type="body"/>
          </p:nvPr>
        </p:nvSpPr>
        <p:spPr>
          <a:xfrm>
            <a:off x="3401800" y="4583550"/>
            <a:ext cx="550500" cy="36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85750" lvl="0" marL="457200" rtl="0" algn="ctr">
              <a:spcBef>
                <a:spcPts val="64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914400" rtl="0" algn="ctr">
              <a:spcBef>
                <a:spcPts val="56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85750" lvl="2" marL="1371600" rtl="0" algn="ctr">
              <a:spcBef>
                <a:spcPts val="48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85750" lvl="3" marL="1828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85750" lvl="4" marL="22860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»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85750" lvl="5" marL="27432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85750" lvl="6" marL="32004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85750" lvl="7" marL="36576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85750" lvl="8" marL="4114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4"/>
          <p:cNvSpPr txBox="1"/>
          <p:nvPr>
            <p:ph idx="4" type="body"/>
          </p:nvPr>
        </p:nvSpPr>
        <p:spPr>
          <a:xfrm>
            <a:off x="7239725" y="1990563"/>
            <a:ext cx="550500" cy="36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85750" lvl="0" marL="457200" rtl="0" algn="ctr">
              <a:spcBef>
                <a:spcPts val="64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914400" rtl="0" algn="ctr">
              <a:spcBef>
                <a:spcPts val="56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85750" lvl="2" marL="1371600" rtl="0" algn="ctr">
              <a:spcBef>
                <a:spcPts val="48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85750" lvl="3" marL="1828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85750" lvl="4" marL="22860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»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85750" lvl="5" marL="27432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85750" lvl="6" marL="32004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85750" lvl="7" marL="36576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85750" lvl="8" marL="4114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p4"/>
          <p:cNvSpPr txBox="1"/>
          <p:nvPr>
            <p:ph idx="5" type="body"/>
          </p:nvPr>
        </p:nvSpPr>
        <p:spPr>
          <a:xfrm>
            <a:off x="7215875" y="3130863"/>
            <a:ext cx="550500" cy="36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85750" lvl="0" marL="457200" rtl="0" algn="ctr">
              <a:spcBef>
                <a:spcPts val="64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914400" rtl="0" algn="ctr">
              <a:spcBef>
                <a:spcPts val="56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85750" lvl="2" marL="1371600" rtl="0" algn="ctr">
              <a:spcBef>
                <a:spcPts val="48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85750" lvl="3" marL="1828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85750" lvl="4" marL="22860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»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85750" lvl="5" marL="27432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85750" lvl="6" marL="32004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85750" lvl="7" marL="36576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85750" lvl="8" marL="4114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4"/>
          <p:cNvSpPr txBox="1"/>
          <p:nvPr>
            <p:ph idx="6" type="body"/>
          </p:nvPr>
        </p:nvSpPr>
        <p:spPr>
          <a:xfrm>
            <a:off x="7239725" y="4584238"/>
            <a:ext cx="550500" cy="36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85750" lvl="0" marL="457200" rtl="0" algn="ctr">
              <a:spcBef>
                <a:spcPts val="64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914400" rtl="0" algn="ctr">
              <a:spcBef>
                <a:spcPts val="56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85750" lvl="2" marL="1371600" rtl="0" algn="ctr">
              <a:spcBef>
                <a:spcPts val="48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85750" lvl="3" marL="1828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85750" lvl="4" marL="22860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»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85750" lvl="5" marL="27432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85750" lvl="6" marL="32004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85750" lvl="7" marL="36576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85750" lvl="8" marL="4114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4"/>
          <p:cNvSpPr txBox="1"/>
          <p:nvPr>
            <p:ph idx="7" type="body"/>
          </p:nvPr>
        </p:nvSpPr>
        <p:spPr>
          <a:xfrm>
            <a:off x="7239725" y="5755550"/>
            <a:ext cx="550500" cy="36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85750" lvl="0" marL="457200" rtl="0" algn="ctr">
              <a:spcBef>
                <a:spcPts val="64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914400" rtl="0" algn="ctr">
              <a:spcBef>
                <a:spcPts val="56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85750" lvl="2" marL="1371600" rtl="0" algn="ctr">
              <a:spcBef>
                <a:spcPts val="48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85750" lvl="3" marL="1828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–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85750" lvl="4" marL="22860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»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85750" lvl="5" marL="27432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85750" lvl="6" marL="32004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85750" lvl="7" marL="36576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85750" lvl="8" marL="4114800" rtl="0" algn="ctr">
              <a:spcBef>
                <a:spcPts val="40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Char char="•"/>
              <a:defRPr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4"/>
          <p:cNvSpPr txBox="1"/>
          <p:nvPr>
            <p:ph idx="8" type="body"/>
          </p:nvPr>
        </p:nvSpPr>
        <p:spPr>
          <a:xfrm>
            <a:off x="4878775" y="3089900"/>
            <a:ext cx="1385100" cy="61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algn="ctr">
              <a:spcBef>
                <a:spcPts val="640"/>
              </a:spcBef>
              <a:spcAft>
                <a:spcPts val="0"/>
              </a:spcAft>
              <a:buSzPts val="1500"/>
              <a:buFont typeface="Bebas Neue"/>
              <a:buChar char="•"/>
              <a:defRPr>
                <a:latin typeface="Bebas Neue"/>
                <a:ea typeface="Bebas Neue"/>
                <a:cs typeface="Bebas Neue"/>
                <a:sym typeface="Bebas Neue"/>
              </a:defRPr>
            </a:lvl1pPr>
            <a:lvl2pPr indent="-323850" lvl="1" marL="914400" algn="ctr">
              <a:spcBef>
                <a:spcPts val="560"/>
              </a:spcBef>
              <a:spcAft>
                <a:spcPts val="0"/>
              </a:spcAft>
              <a:buSzPts val="1500"/>
              <a:buChar char="–"/>
              <a:defRPr/>
            </a:lvl2pPr>
            <a:lvl3pPr indent="-323850" lvl="2" marL="1371600" algn="ctr">
              <a:spcBef>
                <a:spcPts val="480"/>
              </a:spcBef>
              <a:spcAft>
                <a:spcPts val="0"/>
              </a:spcAft>
              <a:buSzPts val="1500"/>
              <a:buChar char="•"/>
              <a:defRPr/>
            </a:lvl3pPr>
            <a:lvl4pPr indent="-323850" lvl="3" marL="1828800" algn="ctr">
              <a:spcBef>
                <a:spcPts val="400"/>
              </a:spcBef>
              <a:spcAft>
                <a:spcPts val="0"/>
              </a:spcAft>
              <a:buSzPts val="1500"/>
              <a:buChar char="–"/>
              <a:defRPr/>
            </a:lvl4pPr>
            <a:lvl5pPr indent="-323850" lvl="4" marL="2286000" algn="ctr">
              <a:spcBef>
                <a:spcPts val="400"/>
              </a:spcBef>
              <a:spcAft>
                <a:spcPts val="0"/>
              </a:spcAft>
              <a:buSzPts val="1500"/>
              <a:buChar char="»"/>
              <a:defRPr/>
            </a:lvl5pPr>
            <a:lvl6pPr indent="-323850" lvl="5" marL="274320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6pPr>
            <a:lvl7pPr indent="-323850" lvl="6" marL="320040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7pPr>
            <a:lvl8pPr indent="-323850" lvl="7" marL="365760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8pPr>
            <a:lvl9pPr indent="-323850" lvl="8" marL="411480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/>
        </p:txBody>
      </p:sp>
      <p:sp>
        <p:nvSpPr>
          <p:cNvPr id="88" name="Google Shape;88;p4"/>
          <p:cNvSpPr txBox="1"/>
          <p:nvPr>
            <p:ph idx="9" type="body"/>
          </p:nvPr>
        </p:nvSpPr>
        <p:spPr>
          <a:xfrm>
            <a:off x="4878775" y="4459300"/>
            <a:ext cx="1385100" cy="61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rtl="0" algn="ctr">
              <a:spcBef>
                <a:spcPts val="640"/>
              </a:spcBef>
              <a:spcAft>
                <a:spcPts val="0"/>
              </a:spcAft>
              <a:buSzPts val="1500"/>
              <a:buFont typeface="Bebas Neue"/>
              <a:buChar char="•"/>
              <a:defRPr>
                <a:latin typeface="Bebas Neue"/>
                <a:ea typeface="Bebas Neue"/>
                <a:cs typeface="Bebas Neue"/>
                <a:sym typeface="Bebas Neue"/>
              </a:defRPr>
            </a:lvl1pPr>
            <a:lvl2pPr indent="-323850" lvl="1" marL="914400" rtl="0" algn="ctr">
              <a:spcBef>
                <a:spcPts val="560"/>
              </a:spcBef>
              <a:spcAft>
                <a:spcPts val="0"/>
              </a:spcAft>
              <a:buSzPts val="1500"/>
              <a:buChar char="–"/>
              <a:defRPr/>
            </a:lvl2pPr>
            <a:lvl3pPr indent="-323850" lvl="2" marL="1371600" rtl="0" algn="ctr">
              <a:spcBef>
                <a:spcPts val="480"/>
              </a:spcBef>
              <a:spcAft>
                <a:spcPts val="0"/>
              </a:spcAft>
              <a:buSzPts val="1500"/>
              <a:buChar char="•"/>
              <a:defRPr/>
            </a:lvl3pPr>
            <a:lvl4pPr indent="-323850" lvl="3" marL="1828800" rtl="0" algn="ctr">
              <a:spcBef>
                <a:spcPts val="400"/>
              </a:spcBef>
              <a:spcAft>
                <a:spcPts val="0"/>
              </a:spcAft>
              <a:buSzPts val="1500"/>
              <a:buChar char="–"/>
              <a:defRPr/>
            </a:lvl4pPr>
            <a:lvl5pPr indent="-323850" lvl="4" marL="2286000" rtl="0" algn="ctr">
              <a:spcBef>
                <a:spcPts val="400"/>
              </a:spcBef>
              <a:spcAft>
                <a:spcPts val="0"/>
              </a:spcAft>
              <a:buSzPts val="1500"/>
              <a:buChar char="»"/>
              <a:defRPr/>
            </a:lvl5pPr>
            <a:lvl6pPr indent="-323850" lvl="5" marL="27432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6pPr>
            <a:lvl7pPr indent="-323850" lvl="6" marL="32004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7pPr>
            <a:lvl8pPr indent="-323850" lvl="7" marL="36576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8pPr>
            <a:lvl9pPr indent="-323850" lvl="8" marL="41148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3" type="body"/>
          </p:nvPr>
        </p:nvSpPr>
        <p:spPr>
          <a:xfrm>
            <a:off x="8611075" y="1873175"/>
            <a:ext cx="1385100" cy="61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rtl="0" algn="ctr">
              <a:spcBef>
                <a:spcPts val="640"/>
              </a:spcBef>
              <a:spcAft>
                <a:spcPts val="0"/>
              </a:spcAft>
              <a:buSzPts val="1500"/>
              <a:buFont typeface="Bebas Neue"/>
              <a:buChar char="•"/>
              <a:defRPr>
                <a:latin typeface="Bebas Neue"/>
                <a:ea typeface="Bebas Neue"/>
                <a:cs typeface="Bebas Neue"/>
                <a:sym typeface="Bebas Neue"/>
              </a:defRPr>
            </a:lvl1pPr>
            <a:lvl2pPr indent="-323850" lvl="1" marL="914400" rtl="0" algn="ctr">
              <a:spcBef>
                <a:spcPts val="560"/>
              </a:spcBef>
              <a:spcAft>
                <a:spcPts val="0"/>
              </a:spcAft>
              <a:buSzPts val="1500"/>
              <a:buChar char="–"/>
              <a:defRPr/>
            </a:lvl2pPr>
            <a:lvl3pPr indent="-323850" lvl="2" marL="1371600" rtl="0" algn="ctr">
              <a:spcBef>
                <a:spcPts val="480"/>
              </a:spcBef>
              <a:spcAft>
                <a:spcPts val="0"/>
              </a:spcAft>
              <a:buSzPts val="1500"/>
              <a:buChar char="•"/>
              <a:defRPr/>
            </a:lvl3pPr>
            <a:lvl4pPr indent="-323850" lvl="3" marL="1828800" rtl="0" algn="ctr">
              <a:spcBef>
                <a:spcPts val="400"/>
              </a:spcBef>
              <a:spcAft>
                <a:spcPts val="0"/>
              </a:spcAft>
              <a:buSzPts val="1500"/>
              <a:buChar char="–"/>
              <a:defRPr/>
            </a:lvl4pPr>
            <a:lvl5pPr indent="-323850" lvl="4" marL="2286000" rtl="0" algn="ctr">
              <a:spcBef>
                <a:spcPts val="400"/>
              </a:spcBef>
              <a:spcAft>
                <a:spcPts val="0"/>
              </a:spcAft>
              <a:buSzPts val="1500"/>
              <a:buChar char="»"/>
              <a:defRPr/>
            </a:lvl5pPr>
            <a:lvl6pPr indent="-323850" lvl="5" marL="27432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6pPr>
            <a:lvl7pPr indent="-323850" lvl="6" marL="32004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7pPr>
            <a:lvl8pPr indent="-323850" lvl="7" marL="36576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8pPr>
            <a:lvl9pPr indent="-323850" lvl="8" marL="41148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4" type="body"/>
          </p:nvPr>
        </p:nvSpPr>
        <p:spPr>
          <a:xfrm>
            <a:off x="8611075" y="3003025"/>
            <a:ext cx="1385100" cy="61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rtl="0" algn="ctr">
              <a:spcBef>
                <a:spcPts val="640"/>
              </a:spcBef>
              <a:spcAft>
                <a:spcPts val="0"/>
              </a:spcAft>
              <a:buSzPts val="1500"/>
              <a:buFont typeface="Bebas Neue"/>
              <a:buChar char="•"/>
              <a:defRPr>
                <a:latin typeface="Bebas Neue"/>
                <a:ea typeface="Bebas Neue"/>
                <a:cs typeface="Bebas Neue"/>
                <a:sym typeface="Bebas Neue"/>
              </a:defRPr>
            </a:lvl1pPr>
            <a:lvl2pPr indent="-323850" lvl="1" marL="914400" rtl="0" algn="ctr">
              <a:spcBef>
                <a:spcPts val="560"/>
              </a:spcBef>
              <a:spcAft>
                <a:spcPts val="0"/>
              </a:spcAft>
              <a:buSzPts val="1500"/>
              <a:buChar char="–"/>
              <a:defRPr/>
            </a:lvl2pPr>
            <a:lvl3pPr indent="-323850" lvl="2" marL="1371600" rtl="0" algn="ctr">
              <a:spcBef>
                <a:spcPts val="480"/>
              </a:spcBef>
              <a:spcAft>
                <a:spcPts val="0"/>
              </a:spcAft>
              <a:buSzPts val="1500"/>
              <a:buChar char="•"/>
              <a:defRPr/>
            </a:lvl3pPr>
            <a:lvl4pPr indent="-323850" lvl="3" marL="1828800" rtl="0" algn="ctr">
              <a:spcBef>
                <a:spcPts val="400"/>
              </a:spcBef>
              <a:spcAft>
                <a:spcPts val="0"/>
              </a:spcAft>
              <a:buSzPts val="1500"/>
              <a:buChar char="–"/>
              <a:defRPr/>
            </a:lvl4pPr>
            <a:lvl5pPr indent="-323850" lvl="4" marL="2286000" rtl="0" algn="ctr">
              <a:spcBef>
                <a:spcPts val="400"/>
              </a:spcBef>
              <a:spcAft>
                <a:spcPts val="0"/>
              </a:spcAft>
              <a:buSzPts val="1500"/>
              <a:buChar char="»"/>
              <a:defRPr/>
            </a:lvl5pPr>
            <a:lvl6pPr indent="-323850" lvl="5" marL="27432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6pPr>
            <a:lvl7pPr indent="-323850" lvl="6" marL="32004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7pPr>
            <a:lvl8pPr indent="-323850" lvl="7" marL="36576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8pPr>
            <a:lvl9pPr indent="-323850" lvl="8" marL="41148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/>
        </p:txBody>
      </p:sp>
      <p:sp>
        <p:nvSpPr>
          <p:cNvPr id="91" name="Google Shape;91;p4"/>
          <p:cNvSpPr txBox="1"/>
          <p:nvPr>
            <p:ph idx="15" type="body"/>
          </p:nvPr>
        </p:nvSpPr>
        <p:spPr>
          <a:xfrm>
            <a:off x="8611075" y="4458575"/>
            <a:ext cx="1385100" cy="61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rtl="0" algn="ctr">
              <a:spcBef>
                <a:spcPts val="640"/>
              </a:spcBef>
              <a:spcAft>
                <a:spcPts val="0"/>
              </a:spcAft>
              <a:buSzPts val="1500"/>
              <a:buFont typeface="Bebas Neue"/>
              <a:buChar char="•"/>
              <a:defRPr>
                <a:latin typeface="Bebas Neue"/>
                <a:ea typeface="Bebas Neue"/>
                <a:cs typeface="Bebas Neue"/>
                <a:sym typeface="Bebas Neue"/>
              </a:defRPr>
            </a:lvl1pPr>
            <a:lvl2pPr indent="-323850" lvl="1" marL="914400" rtl="0" algn="ctr">
              <a:spcBef>
                <a:spcPts val="560"/>
              </a:spcBef>
              <a:spcAft>
                <a:spcPts val="0"/>
              </a:spcAft>
              <a:buSzPts val="1500"/>
              <a:buChar char="–"/>
              <a:defRPr/>
            </a:lvl2pPr>
            <a:lvl3pPr indent="-323850" lvl="2" marL="1371600" rtl="0" algn="ctr">
              <a:spcBef>
                <a:spcPts val="480"/>
              </a:spcBef>
              <a:spcAft>
                <a:spcPts val="0"/>
              </a:spcAft>
              <a:buSzPts val="1500"/>
              <a:buChar char="•"/>
              <a:defRPr/>
            </a:lvl3pPr>
            <a:lvl4pPr indent="-323850" lvl="3" marL="1828800" rtl="0" algn="ctr">
              <a:spcBef>
                <a:spcPts val="400"/>
              </a:spcBef>
              <a:spcAft>
                <a:spcPts val="0"/>
              </a:spcAft>
              <a:buSzPts val="1500"/>
              <a:buChar char="–"/>
              <a:defRPr/>
            </a:lvl4pPr>
            <a:lvl5pPr indent="-323850" lvl="4" marL="2286000" rtl="0" algn="ctr">
              <a:spcBef>
                <a:spcPts val="400"/>
              </a:spcBef>
              <a:spcAft>
                <a:spcPts val="0"/>
              </a:spcAft>
              <a:buSzPts val="1500"/>
              <a:buChar char="»"/>
              <a:defRPr/>
            </a:lvl5pPr>
            <a:lvl6pPr indent="-323850" lvl="5" marL="27432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6pPr>
            <a:lvl7pPr indent="-323850" lvl="6" marL="32004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7pPr>
            <a:lvl8pPr indent="-323850" lvl="7" marL="36576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8pPr>
            <a:lvl9pPr indent="-323850" lvl="8" marL="41148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/>
        </p:txBody>
      </p:sp>
      <p:sp>
        <p:nvSpPr>
          <p:cNvPr id="92" name="Google Shape;92;p4"/>
          <p:cNvSpPr txBox="1"/>
          <p:nvPr>
            <p:ph idx="16" type="body"/>
          </p:nvPr>
        </p:nvSpPr>
        <p:spPr>
          <a:xfrm>
            <a:off x="8611075" y="5640225"/>
            <a:ext cx="1385100" cy="61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rtl="0" algn="ctr">
              <a:spcBef>
                <a:spcPts val="640"/>
              </a:spcBef>
              <a:spcAft>
                <a:spcPts val="0"/>
              </a:spcAft>
              <a:buSzPts val="1500"/>
              <a:buFont typeface="Bebas Neue"/>
              <a:buChar char="•"/>
              <a:defRPr>
                <a:latin typeface="Bebas Neue"/>
                <a:ea typeface="Bebas Neue"/>
                <a:cs typeface="Bebas Neue"/>
                <a:sym typeface="Bebas Neue"/>
              </a:defRPr>
            </a:lvl1pPr>
            <a:lvl2pPr indent="-323850" lvl="1" marL="914400" rtl="0" algn="ctr">
              <a:spcBef>
                <a:spcPts val="560"/>
              </a:spcBef>
              <a:spcAft>
                <a:spcPts val="0"/>
              </a:spcAft>
              <a:buSzPts val="1500"/>
              <a:buChar char="–"/>
              <a:defRPr/>
            </a:lvl2pPr>
            <a:lvl3pPr indent="-323850" lvl="2" marL="1371600" rtl="0" algn="ctr">
              <a:spcBef>
                <a:spcPts val="480"/>
              </a:spcBef>
              <a:spcAft>
                <a:spcPts val="0"/>
              </a:spcAft>
              <a:buSzPts val="1500"/>
              <a:buChar char="•"/>
              <a:defRPr/>
            </a:lvl3pPr>
            <a:lvl4pPr indent="-323850" lvl="3" marL="1828800" rtl="0" algn="ctr">
              <a:spcBef>
                <a:spcPts val="400"/>
              </a:spcBef>
              <a:spcAft>
                <a:spcPts val="0"/>
              </a:spcAft>
              <a:buSzPts val="1500"/>
              <a:buChar char="–"/>
              <a:defRPr/>
            </a:lvl4pPr>
            <a:lvl5pPr indent="-323850" lvl="4" marL="2286000" rtl="0" algn="ctr">
              <a:spcBef>
                <a:spcPts val="400"/>
              </a:spcBef>
              <a:spcAft>
                <a:spcPts val="0"/>
              </a:spcAft>
              <a:buSzPts val="1500"/>
              <a:buChar char="»"/>
              <a:defRPr/>
            </a:lvl5pPr>
            <a:lvl6pPr indent="-323850" lvl="5" marL="27432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6pPr>
            <a:lvl7pPr indent="-323850" lvl="6" marL="32004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7pPr>
            <a:lvl8pPr indent="-323850" lvl="7" marL="36576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8pPr>
            <a:lvl9pPr indent="-323850" lvl="8" marL="4114800" rtl="0" algn="ctr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6" name="Google Shape;9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2" name="Google Shape;10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14" name="Google Shape;114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15" name="Google Shape;11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1" name="Google Shape;121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22" name="Google Shape;122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3" name="Google Shape;123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24" name="Google Shape;12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FAFAFA"/>
              </a:buClr>
              <a:buSzPts val="4500"/>
              <a:buNone/>
              <a:defRPr b="1" i="0" sz="4500" u="none" cap="none" strike="noStrike">
                <a:solidFill>
                  <a:srgbClr val="FAFAF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Ultra"/>
              <a:buChar char="•"/>
              <a:defRPr i="0" sz="1500" u="none" cap="none" strike="noStrike">
                <a:solidFill>
                  <a:schemeClr val="dk1"/>
                </a:solidFill>
                <a:latin typeface="Ultra"/>
                <a:ea typeface="Ultra"/>
                <a:cs typeface="Ultra"/>
                <a:sym typeface="Ultra"/>
              </a:defRPr>
            </a:lvl1pPr>
            <a:lvl2pPr indent="-32385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Bebas Neue"/>
              <a:buChar char="–"/>
              <a:defRPr i="0" sz="15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indent="-32385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Bebas Neue"/>
              <a:buChar char="•"/>
              <a:defRPr i="0" sz="15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indent="-3238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Bebas Neue"/>
              <a:buChar char="–"/>
              <a:defRPr i="0" sz="15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indent="-3238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Bebas Neue"/>
              <a:buChar char="»"/>
              <a:defRPr i="0" sz="15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indent="-32385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Bebas Neue"/>
              <a:buChar char="•"/>
              <a:defRPr i="0" sz="15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indent="-32385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Bebas Neue"/>
              <a:buChar char="•"/>
              <a:defRPr i="0" sz="15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indent="-32385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Bebas Neue"/>
              <a:buChar char="•"/>
              <a:defRPr i="0" sz="15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indent="-32385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Bebas Neue"/>
              <a:buChar char="•"/>
              <a:defRPr i="0" sz="15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4.png"/></Relationships>
</file>

<file path=ppt/slides/_rels/slide3.xml.rels><?xml version="1.0" encoding="UTF-8" standalone="yes"?><Relationships xmlns="http://schemas.openxmlformats.org/package/2006/relationships"><Relationship Id="rId40" Type="http://schemas.openxmlformats.org/officeDocument/2006/relationships/image" Target="../media/image31.png"/><Relationship Id="rId20" Type="http://schemas.openxmlformats.org/officeDocument/2006/relationships/image" Target="../media/image14.png"/><Relationship Id="rId41" Type="http://schemas.openxmlformats.org/officeDocument/2006/relationships/image" Target="../media/image33.png"/><Relationship Id="rId22" Type="http://schemas.openxmlformats.org/officeDocument/2006/relationships/image" Target="../media/image35.png"/><Relationship Id="rId21" Type="http://schemas.openxmlformats.org/officeDocument/2006/relationships/image" Target="../media/image18.png"/><Relationship Id="rId24" Type="http://schemas.openxmlformats.org/officeDocument/2006/relationships/image" Target="../media/image22.png"/><Relationship Id="rId23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5.png"/><Relationship Id="rId9" Type="http://schemas.openxmlformats.org/officeDocument/2006/relationships/image" Target="../media/image9.png"/><Relationship Id="rId26" Type="http://schemas.openxmlformats.org/officeDocument/2006/relationships/image" Target="../media/image41.png"/><Relationship Id="rId25" Type="http://schemas.openxmlformats.org/officeDocument/2006/relationships/image" Target="../media/image32.png"/><Relationship Id="rId28" Type="http://schemas.openxmlformats.org/officeDocument/2006/relationships/image" Target="../media/image20.png"/><Relationship Id="rId27" Type="http://schemas.openxmlformats.org/officeDocument/2006/relationships/image" Target="../media/image42.png"/><Relationship Id="rId5" Type="http://schemas.openxmlformats.org/officeDocument/2006/relationships/image" Target="../media/image13.png"/><Relationship Id="rId6" Type="http://schemas.openxmlformats.org/officeDocument/2006/relationships/image" Target="../media/image17.png"/><Relationship Id="rId29" Type="http://schemas.openxmlformats.org/officeDocument/2006/relationships/image" Target="../media/image37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31" Type="http://schemas.openxmlformats.org/officeDocument/2006/relationships/image" Target="../media/image26.png"/><Relationship Id="rId30" Type="http://schemas.openxmlformats.org/officeDocument/2006/relationships/image" Target="../media/image40.png"/><Relationship Id="rId11" Type="http://schemas.openxmlformats.org/officeDocument/2006/relationships/image" Target="../media/image4.png"/><Relationship Id="rId33" Type="http://schemas.openxmlformats.org/officeDocument/2006/relationships/image" Target="../media/image25.png"/><Relationship Id="rId10" Type="http://schemas.openxmlformats.org/officeDocument/2006/relationships/image" Target="../media/image8.png"/><Relationship Id="rId32" Type="http://schemas.openxmlformats.org/officeDocument/2006/relationships/image" Target="../media/image23.png"/><Relationship Id="rId13" Type="http://schemas.openxmlformats.org/officeDocument/2006/relationships/image" Target="../media/image10.png"/><Relationship Id="rId35" Type="http://schemas.openxmlformats.org/officeDocument/2006/relationships/image" Target="../media/image24.png"/><Relationship Id="rId12" Type="http://schemas.openxmlformats.org/officeDocument/2006/relationships/image" Target="../media/image12.png"/><Relationship Id="rId34" Type="http://schemas.openxmlformats.org/officeDocument/2006/relationships/image" Target="../media/image27.png"/><Relationship Id="rId15" Type="http://schemas.openxmlformats.org/officeDocument/2006/relationships/image" Target="../media/image21.png"/><Relationship Id="rId37" Type="http://schemas.openxmlformats.org/officeDocument/2006/relationships/image" Target="../media/image38.png"/><Relationship Id="rId14" Type="http://schemas.openxmlformats.org/officeDocument/2006/relationships/image" Target="../media/image7.png"/><Relationship Id="rId36" Type="http://schemas.openxmlformats.org/officeDocument/2006/relationships/image" Target="../media/image28.png"/><Relationship Id="rId17" Type="http://schemas.openxmlformats.org/officeDocument/2006/relationships/image" Target="../media/image19.png"/><Relationship Id="rId39" Type="http://schemas.openxmlformats.org/officeDocument/2006/relationships/image" Target="../media/image29.png"/><Relationship Id="rId16" Type="http://schemas.openxmlformats.org/officeDocument/2006/relationships/image" Target="../media/image16.png"/><Relationship Id="rId38" Type="http://schemas.openxmlformats.org/officeDocument/2006/relationships/image" Target="../media/image36.png"/><Relationship Id="rId19" Type="http://schemas.openxmlformats.org/officeDocument/2006/relationships/image" Target="../media/image2.png"/><Relationship Id="rId18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15"/>
          <p:cNvGrpSpPr/>
          <p:nvPr/>
        </p:nvGrpSpPr>
        <p:grpSpPr>
          <a:xfrm>
            <a:off x="19403" y="0"/>
            <a:ext cx="10672597" cy="1137465"/>
            <a:chOff x="0" y="0"/>
            <a:chExt cx="9324536" cy="993791"/>
          </a:xfrm>
        </p:grpSpPr>
        <p:sp>
          <p:nvSpPr>
            <p:cNvPr id="163" name="Google Shape;163;p15"/>
            <p:cNvSpPr/>
            <p:nvPr/>
          </p:nvSpPr>
          <p:spPr>
            <a:xfrm>
              <a:off x="0" y="0"/>
              <a:ext cx="9324536" cy="993791"/>
            </a:xfrm>
            <a:custGeom>
              <a:rect b="b" l="l" r="r" t="t"/>
              <a:pathLst>
                <a:path extrusionOk="0" h="993791" w="9324536">
                  <a:moveTo>
                    <a:pt x="0" y="0"/>
                  </a:moveTo>
                  <a:lnTo>
                    <a:pt x="9324536" y="0"/>
                  </a:lnTo>
                  <a:lnTo>
                    <a:pt x="9324536" y="993791"/>
                  </a:lnTo>
                  <a:lnTo>
                    <a:pt x="0" y="993791"/>
                  </a:ln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</p:sp>
        <p:sp>
          <p:nvSpPr>
            <p:cNvPr id="164" name="Google Shape;164;p15"/>
            <p:cNvSpPr txBox="1"/>
            <p:nvPr/>
          </p:nvSpPr>
          <p:spPr>
            <a:xfrm>
              <a:off x="0" y="190500"/>
              <a:ext cx="9324536" cy="8032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76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45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YES/NO DECISION TREE CHART</a:t>
              </a:r>
              <a:endParaRPr/>
            </a:p>
          </p:txBody>
        </p:sp>
      </p:grpSp>
      <p:grpSp>
        <p:nvGrpSpPr>
          <p:cNvPr id="165" name="Google Shape;165;p15"/>
          <p:cNvGrpSpPr/>
          <p:nvPr/>
        </p:nvGrpSpPr>
        <p:grpSpPr>
          <a:xfrm>
            <a:off x="480967" y="2815242"/>
            <a:ext cx="2407819" cy="2407761"/>
            <a:chOff x="9446" y="9931"/>
            <a:chExt cx="793908" cy="793889"/>
          </a:xfrm>
        </p:grpSpPr>
        <p:sp>
          <p:nvSpPr>
            <p:cNvPr id="166" name="Google Shape;166;p15"/>
            <p:cNvSpPr/>
            <p:nvPr/>
          </p:nvSpPr>
          <p:spPr>
            <a:xfrm>
              <a:off x="9446" y="9931"/>
              <a:ext cx="793908" cy="793889"/>
            </a:xfrm>
            <a:custGeom>
              <a:rect b="b" l="l" r="r" t="t"/>
              <a:pathLst>
                <a:path extrusionOk="0" h="793889" w="793908">
                  <a:moveTo>
                    <a:pt x="407605" y="5614"/>
                  </a:moveTo>
                  <a:lnTo>
                    <a:pt x="446299" y="62086"/>
                  </a:lnTo>
                  <a:cubicBezTo>
                    <a:pt x="452182" y="70671"/>
                    <a:pt x="463910" y="72864"/>
                    <a:pt x="472497" y="66983"/>
                  </a:cubicBezTo>
                  <a:lnTo>
                    <a:pt x="528845" y="28395"/>
                  </a:lnTo>
                  <a:cubicBezTo>
                    <a:pt x="532361" y="25987"/>
                    <a:pt x="536837" y="25467"/>
                    <a:pt x="540812" y="27004"/>
                  </a:cubicBezTo>
                  <a:cubicBezTo>
                    <a:pt x="544786" y="28542"/>
                    <a:pt x="547747" y="31939"/>
                    <a:pt x="548727" y="36086"/>
                  </a:cubicBezTo>
                  <a:lnTo>
                    <a:pt x="564505" y="102824"/>
                  </a:lnTo>
                  <a:cubicBezTo>
                    <a:pt x="566901" y="112959"/>
                    <a:pt x="577049" y="119242"/>
                    <a:pt x="587189" y="116869"/>
                  </a:cubicBezTo>
                  <a:lnTo>
                    <a:pt x="653569" y="101339"/>
                  </a:lnTo>
                  <a:cubicBezTo>
                    <a:pt x="657723" y="100367"/>
                    <a:pt x="662091" y="101502"/>
                    <a:pt x="665246" y="104375"/>
                  </a:cubicBezTo>
                  <a:cubicBezTo>
                    <a:pt x="668402" y="107247"/>
                    <a:pt x="669942" y="111489"/>
                    <a:pt x="669364" y="115716"/>
                  </a:cubicBezTo>
                  <a:lnTo>
                    <a:pt x="660070" y="183678"/>
                  </a:lnTo>
                  <a:cubicBezTo>
                    <a:pt x="658658" y="194006"/>
                    <a:pt x="665854" y="203534"/>
                    <a:pt x="676173" y="205002"/>
                  </a:cubicBezTo>
                  <a:lnTo>
                    <a:pt x="743651" y="214602"/>
                  </a:lnTo>
                  <a:cubicBezTo>
                    <a:pt x="747881" y="215203"/>
                    <a:pt x="751546" y="217846"/>
                    <a:pt x="753453" y="221670"/>
                  </a:cubicBezTo>
                  <a:cubicBezTo>
                    <a:pt x="755361" y="225495"/>
                    <a:pt x="755266" y="230012"/>
                    <a:pt x="753202" y="233753"/>
                  </a:cubicBezTo>
                  <a:lnTo>
                    <a:pt x="720107" y="293723"/>
                  </a:lnTo>
                  <a:cubicBezTo>
                    <a:pt x="715067" y="302855"/>
                    <a:pt x="718335" y="314343"/>
                    <a:pt x="727428" y="319455"/>
                  </a:cubicBezTo>
                  <a:lnTo>
                    <a:pt x="786928" y="352904"/>
                  </a:lnTo>
                  <a:cubicBezTo>
                    <a:pt x="790656" y="355000"/>
                    <a:pt x="793118" y="358793"/>
                    <a:pt x="793513" y="363052"/>
                  </a:cubicBezTo>
                  <a:cubicBezTo>
                    <a:pt x="793908" y="367310"/>
                    <a:pt x="792187" y="371491"/>
                    <a:pt x="788908" y="374238"/>
                  </a:cubicBezTo>
                  <a:lnTo>
                    <a:pt x="736520" y="418115"/>
                  </a:lnTo>
                  <a:cubicBezTo>
                    <a:pt x="728522" y="424814"/>
                    <a:pt x="727420" y="436708"/>
                    <a:pt x="734051" y="444762"/>
                  </a:cubicBezTo>
                  <a:lnTo>
                    <a:pt x="777538" y="497583"/>
                  </a:lnTo>
                  <a:cubicBezTo>
                    <a:pt x="780256" y="500884"/>
                    <a:pt x="781178" y="505309"/>
                    <a:pt x="780007" y="509421"/>
                  </a:cubicBezTo>
                  <a:cubicBezTo>
                    <a:pt x="778835" y="513533"/>
                    <a:pt x="775718" y="516807"/>
                    <a:pt x="771669" y="518180"/>
                  </a:cubicBezTo>
                  <a:lnTo>
                    <a:pt x="707082" y="540073"/>
                  </a:lnTo>
                  <a:cubicBezTo>
                    <a:pt x="697206" y="543420"/>
                    <a:pt x="691883" y="554111"/>
                    <a:pt x="695163" y="564009"/>
                  </a:cubicBezTo>
                  <a:lnTo>
                    <a:pt x="716730" y="629086"/>
                  </a:lnTo>
                  <a:cubicBezTo>
                    <a:pt x="718074" y="633139"/>
                    <a:pt x="717338" y="637594"/>
                    <a:pt x="714762" y="641000"/>
                  </a:cubicBezTo>
                  <a:cubicBezTo>
                    <a:pt x="712186" y="644406"/>
                    <a:pt x="708099" y="646328"/>
                    <a:pt x="703833" y="646139"/>
                  </a:cubicBezTo>
                  <a:lnTo>
                    <a:pt x="635749" y="643122"/>
                  </a:lnTo>
                  <a:cubicBezTo>
                    <a:pt x="625341" y="642661"/>
                    <a:pt x="616519" y="650703"/>
                    <a:pt x="616018" y="661109"/>
                  </a:cubicBezTo>
                  <a:lnTo>
                    <a:pt x="612719" y="729632"/>
                  </a:lnTo>
                  <a:cubicBezTo>
                    <a:pt x="612514" y="733891"/>
                    <a:pt x="610224" y="737775"/>
                    <a:pt x="606597" y="740017"/>
                  </a:cubicBezTo>
                  <a:cubicBezTo>
                    <a:pt x="602970" y="742260"/>
                    <a:pt x="598472" y="742572"/>
                    <a:pt x="594571" y="740851"/>
                  </a:cubicBezTo>
                  <a:lnTo>
                    <a:pt x="532146" y="713329"/>
                  </a:lnTo>
                  <a:cubicBezTo>
                    <a:pt x="522621" y="709129"/>
                    <a:pt x="511494" y="713440"/>
                    <a:pt x="507284" y="722961"/>
                  </a:cubicBezTo>
                  <a:lnTo>
                    <a:pt x="479570" y="785635"/>
                  </a:lnTo>
                  <a:cubicBezTo>
                    <a:pt x="477848" y="789531"/>
                    <a:pt x="474315" y="792327"/>
                    <a:pt x="470128" y="793108"/>
                  </a:cubicBezTo>
                  <a:cubicBezTo>
                    <a:pt x="465941" y="793890"/>
                    <a:pt x="461638" y="792556"/>
                    <a:pt x="458626" y="789544"/>
                  </a:cubicBezTo>
                  <a:lnTo>
                    <a:pt x="410278" y="741195"/>
                  </a:lnTo>
                  <a:cubicBezTo>
                    <a:pt x="406744" y="737661"/>
                    <a:pt x="401952" y="735676"/>
                    <a:pt x="396954" y="735676"/>
                  </a:cubicBezTo>
                  <a:cubicBezTo>
                    <a:pt x="391956" y="735676"/>
                    <a:pt x="387164" y="737661"/>
                    <a:pt x="383630" y="741195"/>
                  </a:cubicBezTo>
                  <a:lnTo>
                    <a:pt x="335282" y="789544"/>
                  </a:lnTo>
                  <a:cubicBezTo>
                    <a:pt x="332270" y="792556"/>
                    <a:pt x="327967" y="793890"/>
                    <a:pt x="323780" y="793108"/>
                  </a:cubicBezTo>
                  <a:cubicBezTo>
                    <a:pt x="319593" y="792327"/>
                    <a:pt x="316060" y="789531"/>
                    <a:pt x="314338" y="785635"/>
                  </a:cubicBezTo>
                  <a:lnTo>
                    <a:pt x="286624" y="722961"/>
                  </a:lnTo>
                  <a:cubicBezTo>
                    <a:pt x="282414" y="713440"/>
                    <a:pt x="271287" y="709129"/>
                    <a:pt x="261762" y="713329"/>
                  </a:cubicBezTo>
                  <a:lnTo>
                    <a:pt x="199337" y="740851"/>
                  </a:lnTo>
                  <a:cubicBezTo>
                    <a:pt x="195436" y="742572"/>
                    <a:pt x="190937" y="742260"/>
                    <a:pt x="187311" y="740017"/>
                  </a:cubicBezTo>
                  <a:cubicBezTo>
                    <a:pt x="183684" y="737775"/>
                    <a:pt x="181394" y="733891"/>
                    <a:pt x="181189" y="729632"/>
                  </a:cubicBezTo>
                  <a:lnTo>
                    <a:pt x="177890" y="661109"/>
                  </a:lnTo>
                  <a:cubicBezTo>
                    <a:pt x="177389" y="650703"/>
                    <a:pt x="168567" y="642661"/>
                    <a:pt x="158159" y="643122"/>
                  </a:cubicBezTo>
                  <a:lnTo>
                    <a:pt x="90076" y="646139"/>
                  </a:lnTo>
                  <a:cubicBezTo>
                    <a:pt x="85809" y="646328"/>
                    <a:pt x="81723" y="644406"/>
                    <a:pt x="79147" y="641000"/>
                  </a:cubicBezTo>
                  <a:cubicBezTo>
                    <a:pt x="76571" y="637594"/>
                    <a:pt x="75835" y="633139"/>
                    <a:pt x="77178" y="629086"/>
                  </a:cubicBezTo>
                  <a:lnTo>
                    <a:pt x="98744" y="564009"/>
                  </a:lnTo>
                  <a:cubicBezTo>
                    <a:pt x="102024" y="554111"/>
                    <a:pt x="96701" y="543420"/>
                    <a:pt x="86825" y="540073"/>
                  </a:cubicBezTo>
                  <a:lnTo>
                    <a:pt x="22240" y="518180"/>
                  </a:lnTo>
                  <a:cubicBezTo>
                    <a:pt x="18190" y="516807"/>
                    <a:pt x="15073" y="513533"/>
                    <a:pt x="13902" y="509421"/>
                  </a:cubicBezTo>
                  <a:cubicBezTo>
                    <a:pt x="12730" y="505309"/>
                    <a:pt x="13653" y="500884"/>
                    <a:pt x="16370" y="497583"/>
                  </a:cubicBezTo>
                  <a:lnTo>
                    <a:pt x="59857" y="444762"/>
                  </a:lnTo>
                  <a:cubicBezTo>
                    <a:pt x="66488" y="436708"/>
                    <a:pt x="65386" y="424814"/>
                    <a:pt x="57388" y="418115"/>
                  </a:cubicBezTo>
                  <a:lnTo>
                    <a:pt x="5000" y="374238"/>
                  </a:lnTo>
                  <a:cubicBezTo>
                    <a:pt x="1721" y="371491"/>
                    <a:pt x="0" y="367310"/>
                    <a:pt x="395" y="363052"/>
                  </a:cubicBezTo>
                  <a:cubicBezTo>
                    <a:pt x="790" y="358793"/>
                    <a:pt x="3252" y="355000"/>
                    <a:pt x="6980" y="352904"/>
                  </a:cubicBezTo>
                  <a:lnTo>
                    <a:pt x="66480" y="319455"/>
                  </a:lnTo>
                  <a:cubicBezTo>
                    <a:pt x="75572" y="314343"/>
                    <a:pt x="78841" y="302855"/>
                    <a:pt x="73801" y="293723"/>
                  </a:cubicBezTo>
                  <a:lnTo>
                    <a:pt x="40706" y="233753"/>
                  </a:lnTo>
                  <a:cubicBezTo>
                    <a:pt x="38641" y="230012"/>
                    <a:pt x="38547" y="225495"/>
                    <a:pt x="40454" y="221670"/>
                  </a:cubicBezTo>
                  <a:cubicBezTo>
                    <a:pt x="42361" y="217846"/>
                    <a:pt x="46026" y="215203"/>
                    <a:pt x="50257" y="214602"/>
                  </a:cubicBezTo>
                  <a:lnTo>
                    <a:pt x="117735" y="205002"/>
                  </a:lnTo>
                  <a:cubicBezTo>
                    <a:pt x="128054" y="203534"/>
                    <a:pt x="135250" y="194006"/>
                    <a:pt x="133838" y="183678"/>
                  </a:cubicBezTo>
                  <a:lnTo>
                    <a:pt x="124544" y="115716"/>
                  </a:lnTo>
                  <a:cubicBezTo>
                    <a:pt x="123966" y="111489"/>
                    <a:pt x="125506" y="107247"/>
                    <a:pt x="128662" y="104375"/>
                  </a:cubicBezTo>
                  <a:cubicBezTo>
                    <a:pt x="131817" y="101502"/>
                    <a:pt x="136185" y="100367"/>
                    <a:pt x="140339" y="101339"/>
                  </a:cubicBezTo>
                  <a:lnTo>
                    <a:pt x="206719" y="116869"/>
                  </a:lnTo>
                  <a:cubicBezTo>
                    <a:pt x="216859" y="119242"/>
                    <a:pt x="227007" y="112959"/>
                    <a:pt x="229403" y="102824"/>
                  </a:cubicBezTo>
                  <a:lnTo>
                    <a:pt x="245180" y="36086"/>
                  </a:lnTo>
                  <a:cubicBezTo>
                    <a:pt x="246161" y="31939"/>
                    <a:pt x="249122" y="28542"/>
                    <a:pt x="253096" y="27004"/>
                  </a:cubicBezTo>
                  <a:cubicBezTo>
                    <a:pt x="257071" y="25467"/>
                    <a:pt x="261547" y="25987"/>
                    <a:pt x="265063" y="28395"/>
                  </a:cubicBezTo>
                  <a:lnTo>
                    <a:pt x="321411" y="66983"/>
                  </a:lnTo>
                  <a:cubicBezTo>
                    <a:pt x="329998" y="72864"/>
                    <a:pt x="341726" y="70671"/>
                    <a:pt x="347609" y="62086"/>
                  </a:cubicBezTo>
                  <a:lnTo>
                    <a:pt x="386303" y="5614"/>
                  </a:lnTo>
                  <a:cubicBezTo>
                    <a:pt x="388710" y="2100"/>
                    <a:pt x="392695" y="0"/>
                    <a:pt x="396954" y="0"/>
                  </a:cubicBezTo>
                  <a:cubicBezTo>
                    <a:pt x="401213" y="0"/>
                    <a:pt x="405198" y="2100"/>
                    <a:pt x="407605" y="5614"/>
                  </a:cubicBezTo>
                  <a:close/>
                </a:path>
              </a:pathLst>
            </a:custGeom>
            <a:solidFill>
              <a:srgbClr val="FAFAFA"/>
            </a:solidFill>
            <a:ln cap="sq" cmpd="sng" w="9525">
              <a:solidFill>
                <a:srgbClr val="29292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5"/>
            <p:cNvSpPr txBox="1"/>
            <p:nvPr/>
          </p:nvSpPr>
          <p:spPr>
            <a:xfrm>
              <a:off x="127000" y="117475"/>
              <a:ext cx="558800" cy="568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400" lIns="14400" spcFirstLastPara="1" rIns="14400" wrap="square" tIns="14400">
              <a:noAutofit/>
            </a:bodyPr>
            <a:lstStyle/>
            <a:p>
              <a:pPr indent="0" lvl="0" marL="0" marR="0" rtl="0" algn="ctr">
                <a:lnSpc>
                  <a:spcPct val="12501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91" u="none" cap="none" strike="noStrike">
                  <a:solidFill>
                    <a:srgbClr val="000000"/>
                  </a:solidFill>
                </a:rPr>
                <a:t>Add a main</a:t>
              </a:r>
              <a:endParaRPr sz="1700"/>
            </a:p>
            <a:p>
              <a:pPr indent="0" lvl="0" marL="0" marR="0" rtl="0" algn="ctr">
                <a:lnSpc>
                  <a:spcPct val="12501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91" u="none" cap="none" strike="noStrike">
                  <a:solidFill>
                    <a:srgbClr val="000000"/>
                  </a:solidFill>
                </a:rPr>
                <a:t>question here</a:t>
              </a:r>
              <a:endParaRPr sz="1700"/>
            </a:p>
          </p:txBody>
        </p:sp>
      </p:grpSp>
      <p:grpSp>
        <p:nvGrpSpPr>
          <p:cNvPr id="168" name="Google Shape;168;p15"/>
          <p:cNvGrpSpPr/>
          <p:nvPr/>
        </p:nvGrpSpPr>
        <p:grpSpPr>
          <a:xfrm>
            <a:off x="4702862" y="2888298"/>
            <a:ext cx="1911800" cy="958433"/>
            <a:chOff x="0" y="-19050"/>
            <a:chExt cx="1021509" cy="512108"/>
          </a:xfrm>
        </p:grpSpPr>
        <p:sp>
          <p:nvSpPr>
            <p:cNvPr id="169" name="Google Shape;169;p15"/>
            <p:cNvSpPr/>
            <p:nvPr/>
          </p:nvSpPr>
          <p:spPr>
            <a:xfrm>
              <a:off x="0" y="0"/>
              <a:ext cx="1021509" cy="493058"/>
            </a:xfrm>
            <a:custGeom>
              <a:rect b="b" l="l" r="r" t="t"/>
              <a:pathLst>
                <a:path extrusionOk="0" h="493058" w="1021509">
                  <a:moveTo>
                    <a:pt x="800602" y="0"/>
                  </a:moveTo>
                  <a:lnTo>
                    <a:pt x="24145" y="0"/>
                  </a:lnTo>
                  <a:cubicBezTo>
                    <a:pt x="17741" y="0"/>
                    <a:pt x="11600" y="2544"/>
                    <a:pt x="7072" y="7072"/>
                  </a:cubicBezTo>
                  <a:cubicBezTo>
                    <a:pt x="2544" y="11600"/>
                    <a:pt x="0" y="17741"/>
                    <a:pt x="0" y="24145"/>
                  </a:cubicBezTo>
                  <a:lnTo>
                    <a:pt x="0" y="468913"/>
                  </a:lnTo>
                  <a:cubicBezTo>
                    <a:pt x="0" y="475317"/>
                    <a:pt x="2544" y="481458"/>
                    <a:pt x="7072" y="485986"/>
                  </a:cubicBezTo>
                  <a:cubicBezTo>
                    <a:pt x="11600" y="490514"/>
                    <a:pt x="17741" y="493058"/>
                    <a:pt x="24145" y="493058"/>
                  </a:cubicBezTo>
                  <a:lnTo>
                    <a:pt x="800602" y="493058"/>
                  </a:lnTo>
                  <a:cubicBezTo>
                    <a:pt x="815891" y="493058"/>
                    <a:pt x="830380" y="486224"/>
                    <a:pt x="840104" y="474426"/>
                  </a:cubicBezTo>
                  <a:lnTo>
                    <a:pt x="1012590" y="265161"/>
                  </a:lnTo>
                  <a:cubicBezTo>
                    <a:pt x="1021509" y="254341"/>
                    <a:pt x="1021509" y="238718"/>
                    <a:pt x="1012590" y="227897"/>
                  </a:cubicBezTo>
                  <a:lnTo>
                    <a:pt x="840104" y="18632"/>
                  </a:lnTo>
                  <a:cubicBezTo>
                    <a:pt x="830380" y="6834"/>
                    <a:pt x="815891" y="0"/>
                    <a:pt x="800602" y="0"/>
                  </a:cubicBezTo>
                  <a:close/>
                </a:path>
              </a:pathLst>
            </a:custGeom>
            <a:solidFill>
              <a:srgbClr val="EEEEEE"/>
            </a:solidFill>
            <a:ln cap="sq" cmpd="sng" w="9525">
              <a:solidFill>
                <a:srgbClr val="29292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5"/>
            <p:cNvSpPr txBox="1"/>
            <p:nvPr/>
          </p:nvSpPr>
          <p:spPr>
            <a:xfrm>
              <a:off x="0" y="-19050"/>
              <a:ext cx="913647" cy="5121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025" lIns="72025" spcFirstLastPara="1" rIns="72025" wrap="square" tIns="720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Briefly elaborate on what you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want to discuss.</a:t>
              </a:r>
              <a:endParaRPr/>
            </a:p>
          </p:txBody>
        </p:sp>
      </p:grpSp>
      <p:grpSp>
        <p:nvGrpSpPr>
          <p:cNvPr id="171" name="Google Shape;171;p15"/>
          <p:cNvGrpSpPr/>
          <p:nvPr/>
        </p:nvGrpSpPr>
        <p:grpSpPr>
          <a:xfrm>
            <a:off x="4702862" y="4270559"/>
            <a:ext cx="1887671" cy="957824"/>
            <a:chOff x="0" y="-19050"/>
            <a:chExt cx="1026155" cy="520681"/>
          </a:xfrm>
        </p:grpSpPr>
        <p:sp>
          <p:nvSpPr>
            <p:cNvPr id="172" name="Google Shape;172;p15"/>
            <p:cNvSpPr/>
            <p:nvPr/>
          </p:nvSpPr>
          <p:spPr>
            <a:xfrm>
              <a:off x="0" y="0"/>
              <a:ext cx="1026155" cy="501631"/>
            </a:xfrm>
            <a:custGeom>
              <a:rect b="b" l="l" r="r" t="t"/>
              <a:pathLst>
                <a:path extrusionOk="0" h="501631" w="1026155">
                  <a:moveTo>
                    <a:pt x="804920" y="0"/>
                  </a:moveTo>
                  <a:lnTo>
                    <a:pt x="24455" y="0"/>
                  </a:lnTo>
                  <a:cubicBezTo>
                    <a:pt x="17969" y="0"/>
                    <a:pt x="11749" y="2576"/>
                    <a:pt x="7163" y="7163"/>
                  </a:cubicBezTo>
                  <a:cubicBezTo>
                    <a:pt x="2576" y="11749"/>
                    <a:pt x="0" y="17969"/>
                    <a:pt x="0" y="24455"/>
                  </a:cubicBezTo>
                  <a:lnTo>
                    <a:pt x="0" y="477176"/>
                  </a:lnTo>
                  <a:cubicBezTo>
                    <a:pt x="0" y="483662"/>
                    <a:pt x="2576" y="489883"/>
                    <a:pt x="7163" y="494469"/>
                  </a:cubicBezTo>
                  <a:cubicBezTo>
                    <a:pt x="11749" y="499055"/>
                    <a:pt x="17969" y="501631"/>
                    <a:pt x="24455" y="501631"/>
                  </a:cubicBezTo>
                  <a:lnTo>
                    <a:pt x="804920" y="501631"/>
                  </a:lnTo>
                  <a:cubicBezTo>
                    <a:pt x="820389" y="501631"/>
                    <a:pt x="835031" y="494649"/>
                    <a:pt x="844769" y="482630"/>
                  </a:cubicBezTo>
                  <a:lnTo>
                    <a:pt x="1017180" y="269817"/>
                  </a:lnTo>
                  <a:cubicBezTo>
                    <a:pt x="1026155" y="258739"/>
                    <a:pt x="1026155" y="242892"/>
                    <a:pt x="1017180" y="231814"/>
                  </a:cubicBezTo>
                  <a:lnTo>
                    <a:pt x="844769" y="19002"/>
                  </a:lnTo>
                  <a:cubicBezTo>
                    <a:pt x="835031" y="6982"/>
                    <a:pt x="820389" y="0"/>
                    <a:pt x="804920" y="0"/>
                  </a:cubicBezTo>
                  <a:close/>
                </a:path>
              </a:pathLst>
            </a:custGeom>
            <a:solidFill>
              <a:srgbClr val="EEEEEE"/>
            </a:solidFill>
            <a:ln cap="sq" cmpd="sng" w="9525">
              <a:solidFill>
                <a:srgbClr val="29292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5"/>
            <p:cNvSpPr txBox="1"/>
            <p:nvPr/>
          </p:nvSpPr>
          <p:spPr>
            <a:xfrm>
              <a:off x="0" y="-19050"/>
              <a:ext cx="918275" cy="5206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025" lIns="72025" spcFirstLastPara="1" rIns="72025" wrap="square" tIns="720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Briefly elaborate on what you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want to discuss.</a:t>
              </a:r>
              <a:endParaRPr/>
            </a:p>
          </p:txBody>
        </p:sp>
      </p:grpSp>
      <p:grpSp>
        <p:nvGrpSpPr>
          <p:cNvPr id="174" name="Google Shape;174;p15"/>
          <p:cNvGrpSpPr/>
          <p:nvPr/>
        </p:nvGrpSpPr>
        <p:grpSpPr>
          <a:xfrm>
            <a:off x="8367622" y="4292704"/>
            <a:ext cx="1872059" cy="935679"/>
            <a:chOff x="0" y="-19050"/>
            <a:chExt cx="2764741" cy="1381853"/>
          </a:xfrm>
        </p:grpSpPr>
        <p:sp>
          <p:nvSpPr>
            <p:cNvPr id="175" name="Google Shape;175;p15"/>
            <p:cNvSpPr/>
            <p:nvPr/>
          </p:nvSpPr>
          <p:spPr>
            <a:xfrm>
              <a:off x="0" y="0"/>
              <a:ext cx="2764741" cy="1362803"/>
            </a:xfrm>
            <a:custGeom>
              <a:rect b="b" l="l" r="r" t="t"/>
              <a:pathLst>
                <a:path extrusionOk="0" h="1362803" w="2764741">
                  <a:moveTo>
                    <a:pt x="24813" y="0"/>
                  </a:moveTo>
                  <a:lnTo>
                    <a:pt x="2739928" y="0"/>
                  </a:lnTo>
                  <a:cubicBezTo>
                    <a:pt x="2753632" y="0"/>
                    <a:pt x="2764741" y="11109"/>
                    <a:pt x="2764741" y="24813"/>
                  </a:cubicBezTo>
                  <a:lnTo>
                    <a:pt x="2764741" y="1337990"/>
                  </a:lnTo>
                  <a:cubicBezTo>
                    <a:pt x="2764741" y="1351694"/>
                    <a:pt x="2753632" y="1362803"/>
                    <a:pt x="2739928" y="1362803"/>
                  </a:cubicBezTo>
                  <a:lnTo>
                    <a:pt x="24813" y="1362803"/>
                  </a:lnTo>
                  <a:cubicBezTo>
                    <a:pt x="11109" y="1362803"/>
                    <a:pt x="0" y="1351694"/>
                    <a:pt x="0" y="1337990"/>
                  </a:cubicBezTo>
                  <a:lnTo>
                    <a:pt x="0" y="24813"/>
                  </a:lnTo>
                  <a:cubicBezTo>
                    <a:pt x="0" y="11109"/>
                    <a:pt x="11109" y="0"/>
                    <a:pt x="24813" y="0"/>
                  </a:cubicBezTo>
                  <a:close/>
                </a:path>
              </a:pathLst>
            </a:custGeom>
            <a:solidFill>
              <a:srgbClr val="DFDFDF"/>
            </a:solidFill>
            <a:ln cap="sq" cmpd="sng" w="9525">
              <a:solidFill>
                <a:srgbClr val="29292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5"/>
            <p:cNvSpPr txBox="1"/>
            <p:nvPr/>
          </p:nvSpPr>
          <p:spPr>
            <a:xfrm>
              <a:off x="0" y="-19050"/>
              <a:ext cx="2764741" cy="13818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025" lIns="72025" spcFirstLastPara="1" rIns="72025" wrap="square" tIns="720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Briefly elaborate on what you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want to discuss.</a:t>
              </a:r>
              <a:endParaRPr/>
            </a:p>
          </p:txBody>
        </p:sp>
      </p:grpSp>
      <p:grpSp>
        <p:nvGrpSpPr>
          <p:cNvPr id="177" name="Google Shape;177;p15"/>
          <p:cNvGrpSpPr/>
          <p:nvPr/>
        </p:nvGrpSpPr>
        <p:grpSpPr>
          <a:xfrm>
            <a:off x="3401868" y="3110160"/>
            <a:ext cx="550362" cy="550362"/>
            <a:chOff x="0" y="0"/>
            <a:chExt cx="812800" cy="812800"/>
          </a:xfrm>
        </p:grpSpPr>
        <p:sp>
          <p:nvSpPr>
            <p:cNvPr id="178" name="Google Shape;178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5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400" lIns="14400" spcFirstLastPara="1" rIns="14400" wrap="square" tIns="14400">
              <a:noAutofit/>
            </a:bodyPr>
            <a:lstStyle/>
            <a:p>
              <a:pPr indent="0" lvl="0" marL="0" marR="0" rtl="0" algn="ctr">
                <a:lnSpc>
                  <a:spcPct val="1400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7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</p:grpSp>
      <p:cxnSp>
        <p:nvCxnSpPr>
          <p:cNvPr id="180" name="Google Shape;180;p15"/>
          <p:cNvCxnSpPr/>
          <p:nvPr/>
        </p:nvCxnSpPr>
        <p:spPr>
          <a:xfrm flipH="1" rot="10800000">
            <a:off x="2664611" y="3468616"/>
            <a:ext cx="750083" cy="238085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1" name="Google Shape;181;p15"/>
          <p:cNvCxnSpPr/>
          <p:nvPr/>
        </p:nvCxnSpPr>
        <p:spPr>
          <a:xfrm>
            <a:off x="3952231" y="3385341"/>
            <a:ext cx="750631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grpSp>
        <p:nvGrpSpPr>
          <p:cNvPr id="182" name="Google Shape;182;p15"/>
          <p:cNvGrpSpPr/>
          <p:nvPr/>
        </p:nvGrpSpPr>
        <p:grpSpPr>
          <a:xfrm>
            <a:off x="3401868" y="4491812"/>
            <a:ext cx="550362" cy="550362"/>
            <a:chOff x="0" y="0"/>
            <a:chExt cx="812800" cy="812800"/>
          </a:xfrm>
        </p:grpSpPr>
        <p:sp>
          <p:nvSpPr>
            <p:cNvPr id="183" name="Google Shape;183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5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400" lIns="14400" spcFirstLastPara="1" rIns="14400" wrap="square" tIns="14400">
              <a:noAutofit/>
            </a:bodyPr>
            <a:lstStyle/>
            <a:p>
              <a:pPr indent="0" lvl="0" marL="0" marR="0" rtl="0" algn="ctr">
                <a:lnSpc>
                  <a:spcPct val="1400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7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</p:grpSp>
      <p:cxnSp>
        <p:nvCxnSpPr>
          <p:cNvPr id="185" name="Google Shape;185;p15"/>
          <p:cNvCxnSpPr/>
          <p:nvPr/>
        </p:nvCxnSpPr>
        <p:spPr>
          <a:xfrm>
            <a:off x="2739779" y="4414459"/>
            <a:ext cx="679636" cy="25563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6" name="Google Shape;186;p15"/>
          <p:cNvCxnSpPr/>
          <p:nvPr/>
        </p:nvCxnSpPr>
        <p:spPr>
          <a:xfrm>
            <a:off x="3952231" y="4766993"/>
            <a:ext cx="750631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grpSp>
        <p:nvGrpSpPr>
          <p:cNvPr id="187" name="Google Shape;187;p15"/>
          <p:cNvGrpSpPr/>
          <p:nvPr/>
        </p:nvGrpSpPr>
        <p:grpSpPr>
          <a:xfrm>
            <a:off x="7239803" y="4491812"/>
            <a:ext cx="550362" cy="550362"/>
            <a:chOff x="0" y="0"/>
            <a:chExt cx="812800" cy="812800"/>
          </a:xfrm>
        </p:grpSpPr>
        <p:sp>
          <p:nvSpPr>
            <p:cNvPr id="188" name="Google Shape;188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5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400" lIns="14400" spcFirstLastPara="1" rIns="14400" wrap="square" tIns="14400">
              <a:noAutofit/>
            </a:bodyPr>
            <a:lstStyle/>
            <a:p>
              <a:pPr indent="0" lvl="0" marL="0" marR="0" rtl="0" algn="ctr">
                <a:lnSpc>
                  <a:spcPct val="1400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7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</p:grpSp>
      <p:cxnSp>
        <p:nvCxnSpPr>
          <p:cNvPr id="190" name="Google Shape;190;p15"/>
          <p:cNvCxnSpPr/>
          <p:nvPr/>
        </p:nvCxnSpPr>
        <p:spPr>
          <a:xfrm>
            <a:off x="6582098" y="4766993"/>
            <a:ext cx="657705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1" name="Google Shape;191;p15"/>
          <p:cNvCxnSpPr/>
          <p:nvPr/>
        </p:nvCxnSpPr>
        <p:spPr>
          <a:xfrm>
            <a:off x="7790165" y="4766993"/>
            <a:ext cx="577457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grpSp>
        <p:nvGrpSpPr>
          <p:cNvPr id="192" name="Google Shape;192;p15"/>
          <p:cNvGrpSpPr/>
          <p:nvPr/>
        </p:nvGrpSpPr>
        <p:grpSpPr>
          <a:xfrm>
            <a:off x="7236107" y="5643147"/>
            <a:ext cx="550362" cy="550362"/>
            <a:chOff x="0" y="0"/>
            <a:chExt cx="812800" cy="812800"/>
          </a:xfrm>
        </p:grpSpPr>
        <p:sp>
          <p:nvSpPr>
            <p:cNvPr id="193" name="Google Shape;193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5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400" lIns="14400" spcFirstLastPara="1" rIns="14400" wrap="square" tIns="14400">
              <a:noAutofit/>
            </a:bodyPr>
            <a:lstStyle/>
            <a:p>
              <a:pPr indent="0" lvl="0" marL="0" marR="0" rtl="0" algn="ctr">
                <a:lnSpc>
                  <a:spcPct val="1400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7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</p:grpSp>
      <p:cxnSp>
        <p:nvCxnSpPr>
          <p:cNvPr id="195" name="Google Shape;195;p15"/>
          <p:cNvCxnSpPr/>
          <p:nvPr/>
        </p:nvCxnSpPr>
        <p:spPr>
          <a:xfrm>
            <a:off x="6582098" y="4766993"/>
            <a:ext cx="756360" cy="937186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6" name="Google Shape;196;p15"/>
          <p:cNvCxnSpPr/>
          <p:nvPr/>
        </p:nvCxnSpPr>
        <p:spPr>
          <a:xfrm>
            <a:off x="7786325" y="5927322"/>
            <a:ext cx="581297" cy="19009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grpSp>
        <p:nvGrpSpPr>
          <p:cNvPr id="197" name="Google Shape;197;p15"/>
          <p:cNvGrpSpPr/>
          <p:nvPr/>
        </p:nvGrpSpPr>
        <p:grpSpPr>
          <a:xfrm>
            <a:off x="8367622" y="5472042"/>
            <a:ext cx="1872059" cy="935679"/>
            <a:chOff x="0" y="-19050"/>
            <a:chExt cx="2764741" cy="1381853"/>
          </a:xfrm>
        </p:grpSpPr>
        <p:sp>
          <p:nvSpPr>
            <p:cNvPr id="198" name="Google Shape;198;p15"/>
            <p:cNvSpPr/>
            <p:nvPr/>
          </p:nvSpPr>
          <p:spPr>
            <a:xfrm>
              <a:off x="0" y="0"/>
              <a:ext cx="2764741" cy="1362803"/>
            </a:xfrm>
            <a:custGeom>
              <a:rect b="b" l="l" r="r" t="t"/>
              <a:pathLst>
                <a:path extrusionOk="0" h="1362803" w="2764741">
                  <a:moveTo>
                    <a:pt x="24813" y="0"/>
                  </a:moveTo>
                  <a:lnTo>
                    <a:pt x="2739928" y="0"/>
                  </a:lnTo>
                  <a:cubicBezTo>
                    <a:pt x="2753632" y="0"/>
                    <a:pt x="2764741" y="11109"/>
                    <a:pt x="2764741" y="24813"/>
                  </a:cubicBezTo>
                  <a:lnTo>
                    <a:pt x="2764741" y="1337990"/>
                  </a:lnTo>
                  <a:cubicBezTo>
                    <a:pt x="2764741" y="1351694"/>
                    <a:pt x="2753632" y="1362803"/>
                    <a:pt x="2739928" y="1362803"/>
                  </a:cubicBezTo>
                  <a:lnTo>
                    <a:pt x="24813" y="1362803"/>
                  </a:lnTo>
                  <a:cubicBezTo>
                    <a:pt x="11109" y="1362803"/>
                    <a:pt x="0" y="1351694"/>
                    <a:pt x="0" y="1337990"/>
                  </a:cubicBezTo>
                  <a:lnTo>
                    <a:pt x="0" y="24813"/>
                  </a:lnTo>
                  <a:cubicBezTo>
                    <a:pt x="0" y="11109"/>
                    <a:pt x="11109" y="0"/>
                    <a:pt x="24813" y="0"/>
                  </a:cubicBezTo>
                  <a:close/>
                </a:path>
              </a:pathLst>
            </a:custGeom>
            <a:solidFill>
              <a:srgbClr val="DFDFDF"/>
            </a:solidFill>
            <a:ln cap="sq" cmpd="sng" w="9525">
              <a:solidFill>
                <a:srgbClr val="29292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15"/>
            <p:cNvSpPr txBox="1"/>
            <p:nvPr/>
          </p:nvSpPr>
          <p:spPr>
            <a:xfrm>
              <a:off x="0" y="-19050"/>
              <a:ext cx="2764741" cy="13818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025" lIns="72025" spcFirstLastPara="1" rIns="72025" wrap="square" tIns="720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Briefly elaborate on what you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want to discuss.</a:t>
              </a:r>
              <a:endParaRPr/>
            </a:p>
          </p:txBody>
        </p:sp>
      </p:grpSp>
      <p:grpSp>
        <p:nvGrpSpPr>
          <p:cNvPr id="200" name="Google Shape;200;p15"/>
          <p:cNvGrpSpPr/>
          <p:nvPr/>
        </p:nvGrpSpPr>
        <p:grpSpPr>
          <a:xfrm>
            <a:off x="8367622" y="1707279"/>
            <a:ext cx="1872059" cy="935679"/>
            <a:chOff x="0" y="-19050"/>
            <a:chExt cx="2764741" cy="1381853"/>
          </a:xfrm>
        </p:grpSpPr>
        <p:sp>
          <p:nvSpPr>
            <p:cNvPr id="201" name="Google Shape;201;p15"/>
            <p:cNvSpPr/>
            <p:nvPr/>
          </p:nvSpPr>
          <p:spPr>
            <a:xfrm>
              <a:off x="0" y="0"/>
              <a:ext cx="2764741" cy="1362803"/>
            </a:xfrm>
            <a:custGeom>
              <a:rect b="b" l="l" r="r" t="t"/>
              <a:pathLst>
                <a:path extrusionOk="0" h="1362803" w="2764741">
                  <a:moveTo>
                    <a:pt x="24813" y="0"/>
                  </a:moveTo>
                  <a:lnTo>
                    <a:pt x="2739928" y="0"/>
                  </a:lnTo>
                  <a:cubicBezTo>
                    <a:pt x="2753632" y="0"/>
                    <a:pt x="2764741" y="11109"/>
                    <a:pt x="2764741" y="24813"/>
                  </a:cubicBezTo>
                  <a:lnTo>
                    <a:pt x="2764741" y="1337990"/>
                  </a:lnTo>
                  <a:cubicBezTo>
                    <a:pt x="2764741" y="1351694"/>
                    <a:pt x="2753632" y="1362803"/>
                    <a:pt x="2739928" y="1362803"/>
                  </a:cubicBezTo>
                  <a:lnTo>
                    <a:pt x="24813" y="1362803"/>
                  </a:lnTo>
                  <a:cubicBezTo>
                    <a:pt x="11109" y="1362803"/>
                    <a:pt x="0" y="1351694"/>
                    <a:pt x="0" y="1337990"/>
                  </a:cubicBezTo>
                  <a:lnTo>
                    <a:pt x="0" y="24813"/>
                  </a:lnTo>
                  <a:cubicBezTo>
                    <a:pt x="0" y="11109"/>
                    <a:pt x="11109" y="0"/>
                    <a:pt x="24813" y="0"/>
                  </a:cubicBezTo>
                  <a:close/>
                </a:path>
              </a:pathLst>
            </a:custGeom>
            <a:solidFill>
              <a:srgbClr val="DFDFDF"/>
            </a:solidFill>
            <a:ln cap="sq" cmpd="sng" w="9525">
              <a:solidFill>
                <a:srgbClr val="29292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5"/>
            <p:cNvSpPr txBox="1"/>
            <p:nvPr/>
          </p:nvSpPr>
          <p:spPr>
            <a:xfrm>
              <a:off x="0" y="-19050"/>
              <a:ext cx="2764741" cy="13818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025" lIns="72025" spcFirstLastPara="1" rIns="72025" wrap="square" tIns="720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Briefly elaborate on what you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want to discuss.</a:t>
              </a:r>
              <a:endParaRPr/>
            </a:p>
          </p:txBody>
        </p:sp>
      </p:grpSp>
      <p:grpSp>
        <p:nvGrpSpPr>
          <p:cNvPr id="203" name="Google Shape;203;p15"/>
          <p:cNvGrpSpPr/>
          <p:nvPr/>
        </p:nvGrpSpPr>
        <p:grpSpPr>
          <a:xfrm>
            <a:off x="7239803" y="1906387"/>
            <a:ext cx="550362" cy="550362"/>
            <a:chOff x="0" y="0"/>
            <a:chExt cx="812800" cy="812800"/>
          </a:xfrm>
        </p:grpSpPr>
        <p:sp>
          <p:nvSpPr>
            <p:cNvPr id="204" name="Google Shape;204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15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400" lIns="14400" spcFirstLastPara="1" rIns="14400" wrap="square" tIns="14400">
              <a:noAutofit/>
            </a:bodyPr>
            <a:lstStyle/>
            <a:p>
              <a:pPr indent="0" lvl="0" marL="0" marR="0" rtl="0" algn="ctr">
                <a:lnSpc>
                  <a:spcPct val="1400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7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</p:grpSp>
      <p:cxnSp>
        <p:nvCxnSpPr>
          <p:cNvPr id="206" name="Google Shape;206;p15"/>
          <p:cNvCxnSpPr/>
          <p:nvPr/>
        </p:nvCxnSpPr>
        <p:spPr>
          <a:xfrm>
            <a:off x="7790165" y="2181568"/>
            <a:ext cx="577457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grpSp>
        <p:nvGrpSpPr>
          <p:cNvPr id="207" name="Google Shape;207;p15"/>
          <p:cNvGrpSpPr/>
          <p:nvPr/>
        </p:nvGrpSpPr>
        <p:grpSpPr>
          <a:xfrm>
            <a:off x="7236107" y="3057722"/>
            <a:ext cx="550362" cy="550362"/>
            <a:chOff x="0" y="0"/>
            <a:chExt cx="812800" cy="812800"/>
          </a:xfrm>
        </p:grpSpPr>
        <p:sp>
          <p:nvSpPr>
            <p:cNvPr id="208" name="Google Shape;208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15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400" lIns="14400" spcFirstLastPara="1" rIns="14400" wrap="square" tIns="14400">
              <a:noAutofit/>
            </a:bodyPr>
            <a:lstStyle/>
            <a:p>
              <a:pPr indent="0" lvl="0" marL="0" marR="0" rtl="0" algn="ctr">
                <a:lnSpc>
                  <a:spcPct val="1400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7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</p:grpSp>
      <p:cxnSp>
        <p:nvCxnSpPr>
          <p:cNvPr id="210" name="Google Shape;210;p15"/>
          <p:cNvCxnSpPr/>
          <p:nvPr/>
        </p:nvCxnSpPr>
        <p:spPr>
          <a:xfrm>
            <a:off x="7786469" y="3332903"/>
            <a:ext cx="581153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grpSp>
        <p:nvGrpSpPr>
          <p:cNvPr id="211" name="Google Shape;211;p15"/>
          <p:cNvGrpSpPr/>
          <p:nvPr/>
        </p:nvGrpSpPr>
        <p:grpSpPr>
          <a:xfrm>
            <a:off x="8367622" y="2858614"/>
            <a:ext cx="1872059" cy="935679"/>
            <a:chOff x="0" y="-19050"/>
            <a:chExt cx="2764741" cy="1381853"/>
          </a:xfrm>
        </p:grpSpPr>
        <p:sp>
          <p:nvSpPr>
            <p:cNvPr id="212" name="Google Shape;212;p15"/>
            <p:cNvSpPr/>
            <p:nvPr/>
          </p:nvSpPr>
          <p:spPr>
            <a:xfrm>
              <a:off x="0" y="0"/>
              <a:ext cx="2764741" cy="1362803"/>
            </a:xfrm>
            <a:custGeom>
              <a:rect b="b" l="l" r="r" t="t"/>
              <a:pathLst>
                <a:path extrusionOk="0" h="1362803" w="2764741">
                  <a:moveTo>
                    <a:pt x="24813" y="0"/>
                  </a:moveTo>
                  <a:lnTo>
                    <a:pt x="2739928" y="0"/>
                  </a:lnTo>
                  <a:cubicBezTo>
                    <a:pt x="2753632" y="0"/>
                    <a:pt x="2764741" y="11109"/>
                    <a:pt x="2764741" y="24813"/>
                  </a:cubicBezTo>
                  <a:lnTo>
                    <a:pt x="2764741" y="1337990"/>
                  </a:lnTo>
                  <a:cubicBezTo>
                    <a:pt x="2764741" y="1351694"/>
                    <a:pt x="2753632" y="1362803"/>
                    <a:pt x="2739928" y="1362803"/>
                  </a:cubicBezTo>
                  <a:lnTo>
                    <a:pt x="24813" y="1362803"/>
                  </a:lnTo>
                  <a:cubicBezTo>
                    <a:pt x="11109" y="1362803"/>
                    <a:pt x="0" y="1351694"/>
                    <a:pt x="0" y="1337990"/>
                  </a:cubicBezTo>
                  <a:lnTo>
                    <a:pt x="0" y="24813"/>
                  </a:lnTo>
                  <a:cubicBezTo>
                    <a:pt x="0" y="11109"/>
                    <a:pt x="11109" y="0"/>
                    <a:pt x="24813" y="0"/>
                  </a:cubicBezTo>
                  <a:close/>
                </a:path>
              </a:pathLst>
            </a:custGeom>
            <a:solidFill>
              <a:srgbClr val="DFDFDF"/>
            </a:solidFill>
            <a:ln cap="sq" cmpd="sng" w="9525">
              <a:solidFill>
                <a:srgbClr val="29292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15"/>
            <p:cNvSpPr txBox="1"/>
            <p:nvPr/>
          </p:nvSpPr>
          <p:spPr>
            <a:xfrm>
              <a:off x="0" y="-19050"/>
              <a:ext cx="2764741" cy="13818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025" lIns="72025" spcFirstLastPara="1" rIns="72025" wrap="square" tIns="720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Briefly elaborate on what you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want to discuss.</a:t>
              </a:r>
              <a:endParaRPr/>
            </a:p>
          </p:txBody>
        </p:sp>
      </p:grpSp>
      <p:cxnSp>
        <p:nvCxnSpPr>
          <p:cNvPr id="214" name="Google Shape;214;p15"/>
          <p:cNvCxnSpPr/>
          <p:nvPr/>
        </p:nvCxnSpPr>
        <p:spPr>
          <a:xfrm>
            <a:off x="6602343" y="3380578"/>
            <a:ext cx="661132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5" name="Google Shape;215;p15"/>
          <p:cNvCxnSpPr/>
          <p:nvPr/>
        </p:nvCxnSpPr>
        <p:spPr>
          <a:xfrm flipH="1" rot="10800000">
            <a:off x="6606621" y="2181568"/>
            <a:ext cx="633182" cy="1196918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16" name="Google Shape;216;p15"/>
          <p:cNvGrpSpPr/>
          <p:nvPr/>
        </p:nvGrpSpPr>
        <p:grpSpPr>
          <a:xfrm>
            <a:off x="19403" y="7111036"/>
            <a:ext cx="10672597" cy="448964"/>
            <a:chOff x="0" y="-9525"/>
            <a:chExt cx="3824818" cy="160899"/>
          </a:xfrm>
        </p:grpSpPr>
        <p:sp>
          <p:nvSpPr>
            <p:cNvPr id="217" name="Google Shape;217;p15"/>
            <p:cNvSpPr/>
            <p:nvPr/>
          </p:nvSpPr>
          <p:spPr>
            <a:xfrm>
              <a:off x="0" y="0"/>
              <a:ext cx="3824818" cy="151374"/>
            </a:xfrm>
            <a:custGeom>
              <a:rect b="b" l="l" r="r" t="t"/>
              <a:pathLst>
                <a:path extrusionOk="0" h="151374" w="3824818">
                  <a:moveTo>
                    <a:pt x="0" y="0"/>
                  </a:moveTo>
                  <a:lnTo>
                    <a:pt x="3824818" y="0"/>
                  </a:lnTo>
                  <a:lnTo>
                    <a:pt x="3824818" y="151374"/>
                  </a:lnTo>
                  <a:lnTo>
                    <a:pt x="0" y="151374"/>
                  </a:ln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</p:sp>
        <p:sp>
          <p:nvSpPr>
            <p:cNvPr id="218" name="Google Shape;218;p15"/>
            <p:cNvSpPr txBox="1"/>
            <p:nvPr/>
          </p:nvSpPr>
          <p:spPr>
            <a:xfrm>
              <a:off x="0" y="-9525"/>
              <a:ext cx="3824818" cy="160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oogle Shape;223;p16"/>
          <p:cNvGrpSpPr/>
          <p:nvPr/>
        </p:nvGrpSpPr>
        <p:grpSpPr>
          <a:xfrm>
            <a:off x="19403" y="0"/>
            <a:ext cx="10672597" cy="1137465"/>
            <a:chOff x="0" y="0"/>
            <a:chExt cx="9324536" cy="993791"/>
          </a:xfrm>
        </p:grpSpPr>
        <p:sp>
          <p:nvSpPr>
            <p:cNvPr id="224" name="Google Shape;224;p16"/>
            <p:cNvSpPr/>
            <p:nvPr/>
          </p:nvSpPr>
          <p:spPr>
            <a:xfrm>
              <a:off x="0" y="0"/>
              <a:ext cx="9324536" cy="993791"/>
            </a:xfrm>
            <a:custGeom>
              <a:rect b="b" l="l" r="r" t="t"/>
              <a:pathLst>
                <a:path extrusionOk="0" h="993791" w="9324536">
                  <a:moveTo>
                    <a:pt x="0" y="0"/>
                  </a:moveTo>
                  <a:lnTo>
                    <a:pt x="9324536" y="0"/>
                  </a:lnTo>
                  <a:lnTo>
                    <a:pt x="9324536" y="993791"/>
                  </a:lnTo>
                  <a:lnTo>
                    <a:pt x="0" y="993791"/>
                  </a:ln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</p:sp>
        <p:sp>
          <p:nvSpPr>
            <p:cNvPr id="225" name="Google Shape;225;p16"/>
            <p:cNvSpPr txBox="1"/>
            <p:nvPr/>
          </p:nvSpPr>
          <p:spPr>
            <a:xfrm>
              <a:off x="0" y="190500"/>
              <a:ext cx="9324536" cy="8032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76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45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YES/NO DECISION TREE CHART</a:t>
              </a:r>
              <a:endParaRPr/>
            </a:p>
          </p:txBody>
        </p:sp>
      </p:grpSp>
      <p:grpSp>
        <p:nvGrpSpPr>
          <p:cNvPr id="226" name="Google Shape;226;p16"/>
          <p:cNvGrpSpPr/>
          <p:nvPr/>
        </p:nvGrpSpPr>
        <p:grpSpPr>
          <a:xfrm>
            <a:off x="490669" y="1889486"/>
            <a:ext cx="2407819" cy="2407761"/>
            <a:chOff x="9446" y="9931"/>
            <a:chExt cx="793908" cy="793889"/>
          </a:xfrm>
        </p:grpSpPr>
        <p:sp>
          <p:nvSpPr>
            <p:cNvPr id="227" name="Google Shape;227;p16"/>
            <p:cNvSpPr/>
            <p:nvPr/>
          </p:nvSpPr>
          <p:spPr>
            <a:xfrm>
              <a:off x="9446" y="9931"/>
              <a:ext cx="793908" cy="793889"/>
            </a:xfrm>
            <a:custGeom>
              <a:rect b="b" l="l" r="r" t="t"/>
              <a:pathLst>
                <a:path extrusionOk="0" h="793889" w="793908">
                  <a:moveTo>
                    <a:pt x="407605" y="5614"/>
                  </a:moveTo>
                  <a:lnTo>
                    <a:pt x="446299" y="62086"/>
                  </a:lnTo>
                  <a:cubicBezTo>
                    <a:pt x="452182" y="70671"/>
                    <a:pt x="463910" y="72864"/>
                    <a:pt x="472497" y="66983"/>
                  </a:cubicBezTo>
                  <a:lnTo>
                    <a:pt x="528845" y="28395"/>
                  </a:lnTo>
                  <a:cubicBezTo>
                    <a:pt x="532361" y="25987"/>
                    <a:pt x="536837" y="25467"/>
                    <a:pt x="540812" y="27004"/>
                  </a:cubicBezTo>
                  <a:cubicBezTo>
                    <a:pt x="544786" y="28542"/>
                    <a:pt x="547747" y="31939"/>
                    <a:pt x="548727" y="36086"/>
                  </a:cubicBezTo>
                  <a:lnTo>
                    <a:pt x="564505" y="102824"/>
                  </a:lnTo>
                  <a:cubicBezTo>
                    <a:pt x="566901" y="112959"/>
                    <a:pt x="577049" y="119242"/>
                    <a:pt x="587189" y="116869"/>
                  </a:cubicBezTo>
                  <a:lnTo>
                    <a:pt x="653569" y="101339"/>
                  </a:lnTo>
                  <a:cubicBezTo>
                    <a:pt x="657723" y="100367"/>
                    <a:pt x="662091" y="101502"/>
                    <a:pt x="665246" y="104375"/>
                  </a:cubicBezTo>
                  <a:cubicBezTo>
                    <a:pt x="668402" y="107247"/>
                    <a:pt x="669942" y="111489"/>
                    <a:pt x="669364" y="115716"/>
                  </a:cubicBezTo>
                  <a:lnTo>
                    <a:pt x="660070" y="183678"/>
                  </a:lnTo>
                  <a:cubicBezTo>
                    <a:pt x="658658" y="194006"/>
                    <a:pt x="665854" y="203534"/>
                    <a:pt x="676173" y="205002"/>
                  </a:cubicBezTo>
                  <a:lnTo>
                    <a:pt x="743651" y="214602"/>
                  </a:lnTo>
                  <a:cubicBezTo>
                    <a:pt x="747881" y="215203"/>
                    <a:pt x="751546" y="217846"/>
                    <a:pt x="753453" y="221670"/>
                  </a:cubicBezTo>
                  <a:cubicBezTo>
                    <a:pt x="755361" y="225495"/>
                    <a:pt x="755266" y="230012"/>
                    <a:pt x="753202" y="233753"/>
                  </a:cubicBezTo>
                  <a:lnTo>
                    <a:pt x="720107" y="293723"/>
                  </a:lnTo>
                  <a:cubicBezTo>
                    <a:pt x="715067" y="302855"/>
                    <a:pt x="718335" y="314343"/>
                    <a:pt x="727428" y="319455"/>
                  </a:cubicBezTo>
                  <a:lnTo>
                    <a:pt x="786928" y="352904"/>
                  </a:lnTo>
                  <a:cubicBezTo>
                    <a:pt x="790656" y="355000"/>
                    <a:pt x="793118" y="358793"/>
                    <a:pt x="793513" y="363052"/>
                  </a:cubicBezTo>
                  <a:cubicBezTo>
                    <a:pt x="793908" y="367310"/>
                    <a:pt x="792187" y="371491"/>
                    <a:pt x="788908" y="374238"/>
                  </a:cubicBezTo>
                  <a:lnTo>
                    <a:pt x="736520" y="418115"/>
                  </a:lnTo>
                  <a:cubicBezTo>
                    <a:pt x="728522" y="424814"/>
                    <a:pt x="727420" y="436708"/>
                    <a:pt x="734051" y="444762"/>
                  </a:cubicBezTo>
                  <a:lnTo>
                    <a:pt x="777538" y="497583"/>
                  </a:lnTo>
                  <a:cubicBezTo>
                    <a:pt x="780256" y="500884"/>
                    <a:pt x="781178" y="505309"/>
                    <a:pt x="780007" y="509421"/>
                  </a:cubicBezTo>
                  <a:cubicBezTo>
                    <a:pt x="778835" y="513533"/>
                    <a:pt x="775718" y="516807"/>
                    <a:pt x="771669" y="518180"/>
                  </a:cubicBezTo>
                  <a:lnTo>
                    <a:pt x="707082" y="540073"/>
                  </a:lnTo>
                  <a:cubicBezTo>
                    <a:pt x="697206" y="543420"/>
                    <a:pt x="691883" y="554111"/>
                    <a:pt x="695163" y="564009"/>
                  </a:cubicBezTo>
                  <a:lnTo>
                    <a:pt x="716730" y="629086"/>
                  </a:lnTo>
                  <a:cubicBezTo>
                    <a:pt x="718074" y="633139"/>
                    <a:pt x="717338" y="637594"/>
                    <a:pt x="714762" y="641000"/>
                  </a:cubicBezTo>
                  <a:cubicBezTo>
                    <a:pt x="712186" y="644406"/>
                    <a:pt x="708099" y="646328"/>
                    <a:pt x="703833" y="646139"/>
                  </a:cubicBezTo>
                  <a:lnTo>
                    <a:pt x="635749" y="643122"/>
                  </a:lnTo>
                  <a:cubicBezTo>
                    <a:pt x="625341" y="642661"/>
                    <a:pt x="616519" y="650703"/>
                    <a:pt x="616018" y="661109"/>
                  </a:cubicBezTo>
                  <a:lnTo>
                    <a:pt x="612719" y="729632"/>
                  </a:lnTo>
                  <a:cubicBezTo>
                    <a:pt x="612514" y="733891"/>
                    <a:pt x="610224" y="737775"/>
                    <a:pt x="606597" y="740017"/>
                  </a:cubicBezTo>
                  <a:cubicBezTo>
                    <a:pt x="602970" y="742260"/>
                    <a:pt x="598472" y="742572"/>
                    <a:pt x="594571" y="740851"/>
                  </a:cubicBezTo>
                  <a:lnTo>
                    <a:pt x="532146" y="713329"/>
                  </a:lnTo>
                  <a:cubicBezTo>
                    <a:pt x="522621" y="709129"/>
                    <a:pt x="511494" y="713440"/>
                    <a:pt x="507284" y="722961"/>
                  </a:cubicBezTo>
                  <a:lnTo>
                    <a:pt x="479570" y="785635"/>
                  </a:lnTo>
                  <a:cubicBezTo>
                    <a:pt x="477848" y="789531"/>
                    <a:pt x="474315" y="792327"/>
                    <a:pt x="470128" y="793108"/>
                  </a:cubicBezTo>
                  <a:cubicBezTo>
                    <a:pt x="465941" y="793890"/>
                    <a:pt x="461638" y="792556"/>
                    <a:pt x="458626" y="789544"/>
                  </a:cubicBezTo>
                  <a:lnTo>
                    <a:pt x="410278" y="741195"/>
                  </a:lnTo>
                  <a:cubicBezTo>
                    <a:pt x="406744" y="737661"/>
                    <a:pt x="401952" y="735676"/>
                    <a:pt x="396954" y="735676"/>
                  </a:cubicBezTo>
                  <a:cubicBezTo>
                    <a:pt x="391956" y="735676"/>
                    <a:pt x="387164" y="737661"/>
                    <a:pt x="383630" y="741195"/>
                  </a:cubicBezTo>
                  <a:lnTo>
                    <a:pt x="335282" y="789544"/>
                  </a:lnTo>
                  <a:cubicBezTo>
                    <a:pt x="332270" y="792556"/>
                    <a:pt x="327967" y="793890"/>
                    <a:pt x="323780" y="793108"/>
                  </a:cubicBezTo>
                  <a:cubicBezTo>
                    <a:pt x="319593" y="792327"/>
                    <a:pt x="316060" y="789531"/>
                    <a:pt x="314338" y="785635"/>
                  </a:cubicBezTo>
                  <a:lnTo>
                    <a:pt x="286624" y="722961"/>
                  </a:lnTo>
                  <a:cubicBezTo>
                    <a:pt x="282414" y="713440"/>
                    <a:pt x="271287" y="709129"/>
                    <a:pt x="261762" y="713329"/>
                  </a:cubicBezTo>
                  <a:lnTo>
                    <a:pt x="199337" y="740851"/>
                  </a:lnTo>
                  <a:cubicBezTo>
                    <a:pt x="195436" y="742572"/>
                    <a:pt x="190937" y="742260"/>
                    <a:pt x="187311" y="740017"/>
                  </a:cubicBezTo>
                  <a:cubicBezTo>
                    <a:pt x="183684" y="737775"/>
                    <a:pt x="181394" y="733891"/>
                    <a:pt x="181189" y="729632"/>
                  </a:cubicBezTo>
                  <a:lnTo>
                    <a:pt x="177890" y="661109"/>
                  </a:lnTo>
                  <a:cubicBezTo>
                    <a:pt x="177389" y="650703"/>
                    <a:pt x="168567" y="642661"/>
                    <a:pt x="158159" y="643122"/>
                  </a:cubicBezTo>
                  <a:lnTo>
                    <a:pt x="90076" y="646139"/>
                  </a:lnTo>
                  <a:cubicBezTo>
                    <a:pt x="85809" y="646328"/>
                    <a:pt x="81723" y="644406"/>
                    <a:pt x="79147" y="641000"/>
                  </a:cubicBezTo>
                  <a:cubicBezTo>
                    <a:pt x="76571" y="637594"/>
                    <a:pt x="75835" y="633139"/>
                    <a:pt x="77178" y="629086"/>
                  </a:cubicBezTo>
                  <a:lnTo>
                    <a:pt x="98744" y="564009"/>
                  </a:lnTo>
                  <a:cubicBezTo>
                    <a:pt x="102024" y="554111"/>
                    <a:pt x="96701" y="543420"/>
                    <a:pt x="86825" y="540073"/>
                  </a:cubicBezTo>
                  <a:lnTo>
                    <a:pt x="22240" y="518180"/>
                  </a:lnTo>
                  <a:cubicBezTo>
                    <a:pt x="18190" y="516807"/>
                    <a:pt x="15073" y="513533"/>
                    <a:pt x="13902" y="509421"/>
                  </a:cubicBezTo>
                  <a:cubicBezTo>
                    <a:pt x="12730" y="505309"/>
                    <a:pt x="13653" y="500884"/>
                    <a:pt x="16370" y="497583"/>
                  </a:cubicBezTo>
                  <a:lnTo>
                    <a:pt x="59857" y="444762"/>
                  </a:lnTo>
                  <a:cubicBezTo>
                    <a:pt x="66488" y="436708"/>
                    <a:pt x="65386" y="424814"/>
                    <a:pt x="57388" y="418115"/>
                  </a:cubicBezTo>
                  <a:lnTo>
                    <a:pt x="5000" y="374238"/>
                  </a:lnTo>
                  <a:cubicBezTo>
                    <a:pt x="1721" y="371491"/>
                    <a:pt x="0" y="367310"/>
                    <a:pt x="395" y="363052"/>
                  </a:cubicBezTo>
                  <a:cubicBezTo>
                    <a:pt x="790" y="358793"/>
                    <a:pt x="3252" y="355000"/>
                    <a:pt x="6980" y="352904"/>
                  </a:cubicBezTo>
                  <a:lnTo>
                    <a:pt x="66480" y="319455"/>
                  </a:lnTo>
                  <a:cubicBezTo>
                    <a:pt x="75572" y="314343"/>
                    <a:pt x="78841" y="302855"/>
                    <a:pt x="73801" y="293723"/>
                  </a:cubicBezTo>
                  <a:lnTo>
                    <a:pt x="40706" y="233753"/>
                  </a:lnTo>
                  <a:cubicBezTo>
                    <a:pt x="38641" y="230012"/>
                    <a:pt x="38547" y="225495"/>
                    <a:pt x="40454" y="221670"/>
                  </a:cubicBezTo>
                  <a:cubicBezTo>
                    <a:pt x="42361" y="217846"/>
                    <a:pt x="46026" y="215203"/>
                    <a:pt x="50257" y="214602"/>
                  </a:cubicBezTo>
                  <a:lnTo>
                    <a:pt x="117735" y="205002"/>
                  </a:lnTo>
                  <a:cubicBezTo>
                    <a:pt x="128054" y="203534"/>
                    <a:pt x="135250" y="194006"/>
                    <a:pt x="133838" y="183678"/>
                  </a:cubicBezTo>
                  <a:lnTo>
                    <a:pt x="124544" y="115716"/>
                  </a:lnTo>
                  <a:cubicBezTo>
                    <a:pt x="123966" y="111489"/>
                    <a:pt x="125506" y="107247"/>
                    <a:pt x="128662" y="104375"/>
                  </a:cubicBezTo>
                  <a:cubicBezTo>
                    <a:pt x="131817" y="101502"/>
                    <a:pt x="136185" y="100367"/>
                    <a:pt x="140339" y="101339"/>
                  </a:cubicBezTo>
                  <a:lnTo>
                    <a:pt x="206719" y="116869"/>
                  </a:lnTo>
                  <a:cubicBezTo>
                    <a:pt x="216859" y="119242"/>
                    <a:pt x="227007" y="112959"/>
                    <a:pt x="229403" y="102824"/>
                  </a:cubicBezTo>
                  <a:lnTo>
                    <a:pt x="245180" y="36086"/>
                  </a:lnTo>
                  <a:cubicBezTo>
                    <a:pt x="246161" y="31939"/>
                    <a:pt x="249122" y="28542"/>
                    <a:pt x="253096" y="27004"/>
                  </a:cubicBezTo>
                  <a:cubicBezTo>
                    <a:pt x="257071" y="25467"/>
                    <a:pt x="261547" y="25987"/>
                    <a:pt x="265063" y="28395"/>
                  </a:cubicBezTo>
                  <a:lnTo>
                    <a:pt x="321411" y="66983"/>
                  </a:lnTo>
                  <a:cubicBezTo>
                    <a:pt x="329998" y="72864"/>
                    <a:pt x="341726" y="70671"/>
                    <a:pt x="347609" y="62086"/>
                  </a:cubicBezTo>
                  <a:lnTo>
                    <a:pt x="386303" y="5614"/>
                  </a:lnTo>
                  <a:cubicBezTo>
                    <a:pt x="388710" y="2100"/>
                    <a:pt x="392695" y="0"/>
                    <a:pt x="396954" y="0"/>
                  </a:cubicBezTo>
                  <a:cubicBezTo>
                    <a:pt x="401213" y="0"/>
                    <a:pt x="405198" y="2100"/>
                    <a:pt x="407605" y="5614"/>
                  </a:cubicBezTo>
                  <a:close/>
                </a:path>
              </a:pathLst>
            </a:custGeom>
            <a:solidFill>
              <a:srgbClr val="FAFAFA"/>
            </a:solidFill>
            <a:ln cap="sq" cmpd="sng" w="9525">
              <a:solidFill>
                <a:srgbClr val="29292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16"/>
            <p:cNvSpPr txBox="1"/>
            <p:nvPr/>
          </p:nvSpPr>
          <p:spPr>
            <a:xfrm>
              <a:off x="127000" y="117475"/>
              <a:ext cx="558800" cy="568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400" lIns="14400" spcFirstLastPara="1" rIns="14400" wrap="square" tIns="14400">
              <a:noAutofit/>
            </a:bodyPr>
            <a:lstStyle/>
            <a:p>
              <a:pPr indent="0" lvl="0" marL="0" rtl="0" algn="ctr">
                <a:lnSpc>
                  <a:spcPct val="12501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91"/>
                <a:t>Add a main</a:t>
              </a:r>
              <a:endParaRPr sz="1700"/>
            </a:p>
            <a:p>
              <a:pPr indent="0" lvl="0" marL="0" rtl="0" algn="ctr">
                <a:lnSpc>
                  <a:spcPct val="12501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91"/>
                <a:t>question here</a:t>
              </a:r>
              <a:endParaRPr sz="1700"/>
            </a:p>
            <a:p>
              <a:pPr indent="0" lvl="0" marL="0" marR="0" rtl="0" algn="l">
                <a:lnSpc>
                  <a:spcPct val="12501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91">
                <a:latin typeface="Ultra"/>
                <a:ea typeface="Ultra"/>
                <a:cs typeface="Ultra"/>
                <a:sym typeface="Ultra"/>
              </a:endParaRPr>
            </a:p>
          </p:txBody>
        </p:sp>
      </p:grpSp>
      <p:grpSp>
        <p:nvGrpSpPr>
          <p:cNvPr id="229" name="Google Shape;229;p16"/>
          <p:cNvGrpSpPr/>
          <p:nvPr/>
        </p:nvGrpSpPr>
        <p:grpSpPr>
          <a:xfrm>
            <a:off x="4700379" y="1973433"/>
            <a:ext cx="1911534" cy="936652"/>
            <a:chOff x="0" y="-19050"/>
            <a:chExt cx="1021367" cy="500470"/>
          </a:xfrm>
        </p:grpSpPr>
        <p:sp>
          <p:nvSpPr>
            <p:cNvPr id="230" name="Google Shape;230;p16"/>
            <p:cNvSpPr/>
            <p:nvPr/>
          </p:nvSpPr>
          <p:spPr>
            <a:xfrm>
              <a:off x="0" y="0"/>
              <a:ext cx="1021367" cy="481420"/>
            </a:xfrm>
            <a:custGeom>
              <a:rect b="b" l="l" r="r" t="t"/>
              <a:pathLst>
                <a:path extrusionOk="0" h="481420" w="1021367">
                  <a:moveTo>
                    <a:pt x="800602" y="0"/>
                  </a:moveTo>
                  <a:lnTo>
                    <a:pt x="24145" y="0"/>
                  </a:lnTo>
                  <a:cubicBezTo>
                    <a:pt x="17741" y="0"/>
                    <a:pt x="11600" y="2544"/>
                    <a:pt x="7072" y="7072"/>
                  </a:cubicBezTo>
                  <a:cubicBezTo>
                    <a:pt x="2544" y="11600"/>
                    <a:pt x="0" y="17741"/>
                    <a:pt x="0" y="24145"/>
                  </a:cubicBezTo>
                  <a:lnTo>
                    <a:pt x="0" y="457275"/>
                  </a:lnTo>
                  <a:cubicBezTo>
                    <a:pt x="0" y="470610"/>
                    <a:pt x="10810" y="481420"/>
                    <a:pt x="24145" y="481420"/>
                  </a:cubicBezTo>
                  <a:lnTo>
                    <a:pt x="800602" y="481420"/>
                  </a:lnTo>
                  <a:cubicBezTo>
                    <a:pt x="815913" y="481420"/>
                    <a:pt x="830446" y="474670"/>
                    <a:pt x="840322" y="462970"/>
                  </a:cubicBezTo>
                  <a:lnTo>
                    <a:pt x="1012372" y="259160"/>
                  </a:lnTo>
                  <a:cubicBezTo>
                    <a:pt x="1021367" y="248504"/>
                    <a:pt x="1021367" y="232915"/>
                    <a:pt x="1012372" y="222260"/>
                  </a:cubicBezTo>
                  <a:lnTo>
                    <a:pt x="840322" y="18450"/>
                  </a:lnTo>
                  <a:cubicBezTo>
                    <a:pt x="830446" y="6750"/>
                    <a:pt x="815913" y="0"/>
                    <a:pt x="800602" y="0"/>
                  </a:cubicBezTo>
                  <a:close/>
                </a:path>
              </a:pathLst>
            </a:custGeom>
            <a:solidFill>
              <a:srgbClr val="EEEEEE"/>
            </a:solidFill>
            <a:ln cap="sq" cmpd="sng" w="9525">
              <a:solidFill>
                <a:srgbClr val="29292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16"/>
            <p:cNvSpPr txBox="1"/>
            <p:nvPr/>
          </p:nvSpPr>
          <p:spPr>
            <a:xfrm>
              <a:off x="0" y="-19050"/>
              <a:ext cx="913647" cy="50047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025" lIns="72025" spcFirstLastPara="1" rIns="72025" wrap="square" tIns="720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99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Briefly elaborate on what you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99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want to discuss.</a:t>
              </a:r>
              <a:endParaRPr/>
            </a:p>
          </p:txBody>
        </p:sp>
      </p:grpSp>
      <p:grpSp>
        <p:nvGrpSpPr>
          <p:cNvPr id="232" name="Google Shape;232;p16"/>
          <p:cNvGrpSpPr/>
          <p:nvPr/>
        </p:nvGrpSpPr>
        <p:grpSpPr>
          <a:xfrm>
            <a:off x="4700379" y="3355694"/>
            <a:ext cx="1887412" cy="936043"/>
            <a:chOff x="0" y="-19050"/>
            <a:chExt cx="1026014" cy="508841"/>
          </a:xfrm>
        </p:grpSpPr>
        <p:sp>
          <p:nvSpPr>
            <p:cNvPr id="233" name="Google Shape;233;p16"/>
            <p:cNvSpPr/>
            <p:nvPr/>
          </p:nvSpPr>
          <p:spPr>
            <a:xfrm>
              <a:off x="0" y="0"/>
              <a:ext cx="1026014" cy="489791"/>
            </a:xfrm>
            <a:custGeom>
              <a:rect b="b" l="l" r="r" t="t"/>
              <a:pathLst>
                <a:path extrusionOk="0" h="489791" w="1026014">
                  <a:moveTo>
                    <a:pt x="804920" y="0"/>
                  </a:moveTo>
                  <a:lnTo>
                    <a:pt x="24455" y="0"/>
                  </a:lnTo>
                  <a:cubicBezTo>
                    <a:pt x="17969" y="0"/>
                    <a:pt x="11749" y="2576"/>
                    <a:pt x="7163" y="7163"/>
                  </a:cubicBezTo>
                  <a:cubicBezTo>
                    <a:pt x="2576" y="11749"/>
                    <a:pt x="0" y="17969"/>
                    <a:pt x="0" y="24455"/>
                  </a:cubicBezTo>
                  <a:lnTo>
                    <a:pt x="0" y="465336"/>
                  </a:lnTo>
                  <a:cubicBezTo>
                    <a:pt x="0" y="471822"/>
                    <a:pt x="2576" y="478042"/>
                    <a:pt x="7163" y="482628"/>
                  </a:cubicBezTo>
                  <a:cubicBezTo>
                    <a:pt x="11749" y="487214"/>
                    <a:pt x="17969" y="489791"/>
                    <a:pt x="24455" y="489791"/>
                  </a:cubicBezTo>
                  <a:lnTo>
                    <a:pt x="804920" y="489791"/>
                  </a:lnTo>
                  <a:cubicBezTo>
                    <a:pt x="820411" y="489791"/>
                    <a:pt x="835098" y="482893"/>
                    <a:pt x="844990" y="470971"/>
                  </a:cubicBezTo>
                  <a:lnTo>
                    <a:pt x="1016959" y="263715"/>
                  </a:lnTo>
                  <a:cubicBezTo>
                    <a:pt x="1026014" y="252802"/>
                    <a:pt x="1026014" y="236988"/>
                    <a:pt x="1016959" y="226075"/>
                  </a:cubicBezTo>
                  <a:lnTo>
                    <a:pt x="844990" y="18820"/>
                  </a:lnTo>
                  <a:cubicBezTo>
                    <a:pt x="835098" y="6898"/>
                    <a:pt x="820411" y="0"/>
                    <a:pt x="804920" y="0"/>
                  </a:cubicBezTo>
                  <a:close/>
                </a:path>
              </a:pathLst>
            </a:custGeom>
            <a:solidFill>
              <a:srgbClr val="EEEEEE"/>
            </a:solidFill>
            <a:ln cap="sq" cmpd="sng" w="9525">
              <a:solidFill>
                <a:srgbClr val="29292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16"/>
            <p:cNvSpPr txBox="1"/>
            <p:nvPr/>
          </p:nvSpPr>
          <p:spPr>
            <a:xfrm>
              <a:off x="0" y="-19050"/>
              <a:ext cx="918275" cy="5088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025" lIns="72025" spcFirstLastPara="1" rIns="72025" wrap="square" tIns="720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99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Briefly elaborate on what you want to discuss.</a:t>
              </a:r>
              <a:endParaRPr/>
            </a:p>
          </p:txBody>
        </p:sp>
      </p:grpSp>
      <p:grpSp>
        <p:nvGrpSpPr>
          <p:cNvPr id="235" name="Google Shape;235;p16"/>
          <p:cNvGrpSpPr/>
          <p:nvPr/>
        </p:nvGrpSpPr>
        <p:grpSpPr>
          <a:xfrm>
            <a:off x="8377324" y="3377839"/>
            <a:ext cx="1872059" cy="913898"/>
            <a:chOff x="0" y="-19050"/>
            <a:chExt cx="2764741" cy="1349686"/>
          </a:xfrm>
        </p:grpSpPr>
        <p:sp>
          <p:nvSpPr>
            <p:cNvPr id="236" name="Google Shape;236;p16"/>
            <p:cNvSpPr/>
            <p:nvPr/>
          </p:nvSpPr>
          <p:spPr>
            <a:xfrm>
              <a:off x="0" y="0"/>
              <a:ext cx="2764741" cy="1330636"/>
            </a:xfrm>
            <a:custGeom>
              <a:rect b="b" l="l" r="r" t="t"/>
              <a:pathLst>
                <a:path extrusionOk="0" h="1330636" w="2764741">
                  <a:moveTo>
                    <a:pt x="24813" y="0"/>
                  </a:moveTo>
                  <a:lnTo>
                    <a:pt x="2739928" y="0"/>
                  </a:lnTo>
                  <a:cubicBezTo>
                    <a:pt x="2753632" y="0"/>
                    <a:pt x="2764741" y="11109"/>
                    <a:pt x="2764741" y="24813"/>
                  </a:cubicBezTo>
                  <a:lnTo>
                    <a:pt x="2764741" y="1305823"/>
                  </a:lnTo>
                  <a:cubicBezTo>
                    <a:pt x="2764741" y="1319527"/>
                    <a:pt x="2753632" y="1330636"/>
                    <a:pt x="2739928" y="1330636"/>
                  </a:cubicBezTo>
                  <a:lnTo>
                    <a:pt x="24813" y="1330636"/>
                  </a:lnTo>
                  <a:cubicBezTo>
                    <a:pt x="11109" y="1330636"/>
                    <a:pt x="0" y="1319527"/>
                    <a:pt x="0" y="1305823"/>
                  </a:cubicBezTo>
                  <a:lnTo>
                    <a:pt x="0" y="24813"/>
                  </a:lnTo>
                  <a:cubicBezTo>
                    <a:pt x="0" y="11109"/>
                    <a:pt x="11109" y="0"/>
                    <a:pt x="24813" y="0"/>
                  </a:cubicBezTo>
                  <a:close/>
                </a:path>
              </a:pathLst>
            </a:custGeom>
            <a:solidFill>
              <a:srgbClr val="EEEEEE"/>
            </a:solidFill>
            <a:ln cap="sq" cmpd="sng" w="9525">
              <a:solidFill>
                <a:srgbClr val="29292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16"/>
            <p:cNvSpPr txBox="1"/>
            <p:nvPr/>
          </p:nvSpPr>
          <p:spPr>
            <a:xfrm>
              <a:off x="0" y="-19050"/>
              <a:ext cx="2764741" cy="13496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025" lIns="72025" spcFirstLastPara="1" rIns="72025" wrap="square" tIns="720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99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Briefly elaborate on what you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99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want to discuss.</a:t>
              </a:r>
              <a:endParaRPr/>
            </a:p>
          </p:txBody>
        </p:sp>
      </p:grpSp>
      <p:grpSp>
        <p:nvGrpSpPr>
          <p:cNvPr id="238" name="Google Shape;238;p16"/>
          <p:cNvGrpSpPr/>
          <p:nvPr/>
        </p:nvGrpSpPr>
        <p:grpSpPr>
          <a:xfrm>
            <a:off x="3411570" y="2184404"/>
            <a:ext cx="550362" cy="550362"/>
            <a:chOff x="0" y="0"/>
            <a:chExt cx="812800" cy="812800"/>
          </a:xfrm>
        </p:grpSpPr>
        <p:sp>
          <p:nvSpPr>
            <p:cNvPr id="239" name="Google Shape;239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16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400" lIns="14400" spcFirstLastPara="1" rIns="14400" wrap="square" tIns="14400">
              <a:noAutofit/>
            </a:bodyPr>
            <a:lstStyle/>
            <a:p>
              <a:pPr indent="0" lvl="0" marL="0" marR="0" rtl="0" algn="ctr">
                <a:lnSpc>
                  <a:spcPct val="1400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7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</p:grpSp>
      <p:cxnSp>
        <p:nvCxnSpPr>
          <p:cNvPr id="241" name="Google Shape;241;p16"/>
          <p:cNvCxnSpPr/>
          <p:nvPr/>
        </p:nvCxnSpPr>
        <p:spPr>
          <a:xfrm flipH="1" rot="10800000">
            <a:off x="2674312" y="2542860"/>
            <a:ext cx="750083" cy="238085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2" name="Google Shape;242;p16"/>
          <p:cNvCxnSpPr/>
          <p:nvPr/>
        </p:nvCxnSpPr>
        <p:spPr>
          <a:xfrm>
            <a:off x="3961932" y="2459585"/>
            <a:ext cx="738447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grpSp>
        <p:nvGrpSpPr>
          <p:cNvPr id="243" name="Google Shape;243;p16"/>
          <p:cNvGrpSpPr/>
          <p:nvPr/>
        </p:nvGrpSpPr>
        <p:grpSpPr>
          <a:xfrm>
            <a:off x="3411570" y="3566056"/>
            <a:ext cx="550362" cy="550362"/>
            <a:chOff x="0" y="0"/>
            <a:chExt cx="812800" cy="812800"/>
          </a:xfrm>
        </p:grpSpPr>
        <p:sp>
          <p:nvSpPr>
            <p:cNvPr id="244" name="Google Shape;244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16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400" lIns="14400" spcFirstLastPara="1" rIns="14400" wrap="square" tIns="14400">
              <a:noAutofit/>
            </a:bodyPr>
            <a:lstStyle/>
            <a:p>
              <a:pPr indent="0" lvl="0" marL="0" marR="0" rtl="0" algn="ctr">
                <a:lnSpc>
                  <a:spcPct val="1400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7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</p:grpSp>
      <p:cxnSp>
        <p:nvCxnSpPr>
          <p:cNvPr id="246" name="Google Shape;246;p16"/>
          <p:cNvCxnSpPr/>
          <p:nvPr/>
        </p:nvCxnSpPr>
        <p:spPr>
          <a:xfrm>
            <a:off x="2749481" y="3488703"/>
            <a:ext cx="679636" cy="25563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7" name="Google Shape;247;p16"/>
          <p:cNvCxnSpPr/>
          <p:nvPr/>
        </p:nvCxnSpPr>
        <p:spPr>
          <a:xfrm>
            <a:off x="3961932" y="3841237"/>
            <a:ext cx="738447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grpSp>
        <p:nvGrpSpPr>
          <p:cNvPr id="248" name="Google Shape;248;p16"/>
          <p:cNvGrpSpPr/>
          <p:nvPr/>
        </p:nvGrpSpPr>
        <p:grpSpPr>
          <a:xfrm>
            <a:off x="7249504" y="3566056"/>
            <a:ext cx="550362" cy="550362"/>
            <a:chOff x="0" y="0"/>
            <a:chExt cx="812800" cy="812800"/>
          </a:xfrm>
        </p:grpSpPr>
        <p:sp>
          <p:nvSpPr>
            <p:cNvPr id="249" name="Google Shape;249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16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400" lIns="14400" spcFirstLastPara="1" rIns="14400" wrap="square" tIns="14400">
              <a:noAutofit/>
            </a:bodyPr>
            <a:lstStyle/>
            <a:p>
              <a:pPr indent="0" lvl="0" marL="0" marR="0" rtl="0" algn="ctr">
                <a:lnSpc>
                  <a:spcPct val="1400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7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</p:grpSp>
      <p:cxnSp>
        <p:nvCxnSpPr>
          <p:cNvPr id="251" name="Google Shape;251;p16"/>
          <p:cNvCxnSpPr/>
          <p:nvPr/>
        </p:nvCxnSpPr>
        <p:spPr>
          <a:xfrm>
            <a:off x="6579238" y="3841237"/>
            <a:ext cx="670266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2" name="Google Shape;252;p16"/>
          <p:cNvCxnSpPr/>
          <p:nvPr/>
        </p:nvCxnSpPr>
        <p:spPr>
          <a:xfrm>
            <a:off x="7799867" y="3841237"/>
            <a:ext cx="577457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grpSp>
        <p:nvGrpSpPr>
          <p:cNvPr id="253" name="Google Shape;253;p16"/>
          <p:cNvGrpSpPr/>
          <p:nvPr/>
        </p:nvGrpSpPr>
        <p:grpSpPr>
          <a:xfrm>
            <a:off x="7245808" y="4717391"/>
            <a:ext cx="550362" cy="550362"/>
            <a:chOff x="0" y="0"/>
            <a:chExt cx="812800" cy="812800"/>
          </a:xfrm>
        </p:grpSpPr>
        <p:sp>
          <p:nvSpPr>
            <p:cNvPr id="254" name="Google Shape;254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16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400" lIns="14400" spcFirstLastPara="1" rIns="14400" wrap="square" tIns="14400">
              <a:noAutofit/>
            </a:bodyPr>
            <a:lstStyle/>
            <a:p>
              <a:pPr indent="0" lvl="0" marL="0" marR="0" rtl="0" algn="ctr">
                <a:lnSpc>
                  <a:spcPct val="1400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7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</p:grpSp>
      <p:cxnSp>
        <p:nvCxnSpPr>
          <p:cNvPr id="256" name="Google Shape;256;p16"/>
          <p:cNvCxnSpPr/>
          <p:nvPr/>
        </p:nvCxnSpPr>
        <p:spPr>
          <a:xfrm>
            <a:off x="6579238" y="3841237"/>
            <a:ext cx="767519" cy="938327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7" name="Google Shape;257;p16"/>
          <p:cNvCxnSpPr/>
          <p:nvPr/>
        </p:nvCxnSpPr>
        <p:spPr>
          <a:xfrm>
            <a:off x="7796171" y="4992572"/>
            <a:ext cx="581153" cy="0"/>
          </a:xfrm>
          <a:prstGeom prst="straightConnector1">
            <a:avLst/>
          </a:prstGeom>
          <a:noFill/>
          <a:ln cap="flat" cmpd="sng" w="9525">
            <a:solidFill>
              <a:srgbClr val="292929"/>
            </a:solidFill>
            <a:prstDash val="solid"/>
            <a:round/>
            <a:headEnd len="sm" w="sm" type="none"/>
            <a:tailEnd len="med" w="med" type="stealth"/>
          </a:ln>
        </p:spPr>
      </p:cxnSp>
      <p:grpSp>
        <p:nvGrpSpPr>
          <p:cNvPr id="258" name="Google Shape;258;p16"/>
          <p:cNvGrpSpPr/>
          <p:nvPr/>
        </p:nvGrpSpPr>
        <p:grpSpPr>
          <a:xfrm>
            <a:off x="8377324" y="4529174"/>
            <a:ext cx="1872059" cy="913898"/>
            <a:chOff x="0" y="-19050"/>
            <a:chExt cx="2764741" cy="1349686"/>
          </a:xfrm>
        </p:grpSpPr>
        <p:sp>
          <p:nvSpPr>
            <p:cNvPr id="259" name="Google Shape;259;p16"/>
            <p:cNvSpPr/>
            <p:nvPr/>
          </p:nvSpPr>
          <p:spPr>
            <a:xfrm>
              <a:off x="0" y="0"/>
              <a:ext cx="2764741" cy="1330636"/>
            </a:xfrm>
            <a:custGeom>
              <a:rect b="b" l="l" r="r" t="t"/>
              <a:pathLst>
                <a:path extrusionOk="0" h="1330636" w="2764741">
                  <a:moveTo>
                    <a:pt x="24813" y="0"/>
                  </a:moveTo>
                  <a:lnTo>
                    <a:pt x="2739928" y="0"/>
                  </a:lnTo>
                  <a:cubicBezTo>
                    <a:pt x="2753632" y="0"/>
                    <a:pt x="2764741" y="11109"/>
                    <a:pt x="2764741" y="24813"/>
                  </a:cubicBezTo>
                  <a:lnTo>
                    <a:pt x="2764741" y="1305823"/>
                  </a:lnTo>
                  <a:cubicBezTo>
                    <a:pt x="2764741" y="1319527"/>
                    <a:pt x="2753632" y="1330636"/>
                    <a:pt x="2739928" y="1330636"/>
                  </a:cubicBezTo>
                  <a:lnTo>
                    <a:pt x="24813" y="1330636"/>
                  </a:lnTo>
                  <a:cubicBezTo>
                    <a:pt x="11109" y="1330636"/>
                    <a:pt x="0" y="1319527"/>
                    <a:pt x="0" y="1305823"/>
                  </a:cubicBezTo>
                  <a:lnTo>
                    <a:pt x="0" y="24813"/>
                  </a:lnTo>
                  <a:cubicBezTo>
                    <a:pt x="0" y="11109"/>
                    <a:pt x="11109" y="0"/>
                    <a:pt x="24813" y="0"/>
                  </a:cubicBezTo>
                  <a:close/>
                </a:path>
              </a:pathLst>
            </a:custGeom>
            <a:solidFill>
              <a:srgbClr val="EEEEEE"/>
            </a:solidFill>
            <a:ln cap="sq" cmpd="sng" w="9525">
              <a:solidFill>
                <a:srgbClr val="29292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16"/>
            <p:cNvSpPr txBox="1"/>
            <p:nvPr/>
          </p:nvSpPr>
          <p:spPr>
            <a:xfrm>
              <a:off x="0" y="-19050"/>
              <a:ext cx="2764741" cy="13496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025" lIns="72025" spcFirstLastPara="1" rIns="72025" wrap="square" tIns="720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99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Briefly elaborate on what you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99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want to discuss.</a:t>
              </a:r>
              <a:endParaRPr/>
            </a:p>
          </p:txBody>
        </p:sp>
      </p:grpSp>
      <p:sp>
        <p:nvSpPr>
          <p:cNvPr id="261" name="Google Shape;261;p16"/>
          <p:cNvSpPr/>
          <p:nvPr/>
        </p:nvSpPr>
        <p:spPr>
          <a:xfrm flipH="1" rot="3925466">
            <a:off x="6500891" y="1612970"/>
            <a:ext cx="492534" cy="879525"/>
          </a:xfrm>
          <a:custGeom>
            <a:rect b="b" l="l" r="r" t="t"/>
            <a:pathLst>
              <a:path extrusionOk="0" h="879525" w="492534">
                <a:moveTo>
                  <a:pt x="492534" y="0"/>
                </a:moveTo>
                <a:lnTo>
                  <a:pt x="0" y="0"/>
                </a:lnTo>
                <a:lnTo>
                  <a:pt x="0" y="879525"/>
                </a:lnTo>
                <a:lnTo>
                  <a:pt x="492534" y="879525"/>
                </a:lnTo>
                <a:lnTo>
                  <a:pt x="492534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2" name="Google Shape;262;p16"/>
          <p:cNvSpPr/>
          <p:nvPr/>
        </p:nvSpPr>
        <p:spPr>
          <a:xfrm flipH="1">
            <a:off x="9463387" y="5113049"/>
            <a:ext cx="785996" cy="1010041"/>
          </a:xfrm>
          <a:custGeom>
            <a:rect b="b" l="l" r="r" t="t"/>
            <a:pathLst>
              <a:path extrusionOk="0" h="1010041" w="785996">
                <a:moveTo>
                  <a:pt x="785996" y="0"/>
                </a:moveTo>
                <a:lnTo>
                  <a:pt x="0" y="0"/>
                </a:lnTo>
                <a:lnTo>
                  <a:pt x="0" y="1010041"/>
                </a:lnTo>
                <a:lnTo>
                  <a:pt x="785996" y="1010041"/>
                </a:lnTo>
                <a:lnTo>
                  <a:pt x="785996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63" name="Google Shape;263;p16"/>
          <p:cNvGrpSpPr/>
          <p:nvPr/>
        </p:nvGrpSpPr>
        <p:grpSpPr>
          <a:xfrm>
            <a:off x="19403" y="7111036"/>
            <a:ext cx="10672597" cy="448964"/>
            <a:chOff x="0" y="-9525"/>
            <a:chExt cx="3824818" cy="160899"/>
          </a:xfrm>
        </p:grpSpPr>
        <p:sp>
          <p:nvSpPr>
            <p:cNvPr id="264" name="Google Shape;264;p16"/>
            <p:cNvSpPr/>
            <p:nvPr/>
          </p:nvSpPr>
          <p:spPr>
            <a:xfrm>
              <a:off x="0" y="0"/>
              <a:ext cx="3824818" cy="151374"/>
            </a:xfrm>
            <a:custGeom>
              <a:rect b="b" l="l" r="r" t="t"/>
              <a:pathLst>
                <a:path extrusionOk="0" h="151374" w="3824818">
                  <a:moveTo>
                    <a:pt x="0" y="0"/>
                  </a:moveTo>
                  <a:lnTo>
                    <a:pt x="3824818" y="0"/>
                  </a:lnTo>
                  <a:lnTo>
                    <a:pt x="3824818" y="151374"/>
                  </a:lnTo>
                  <a:lnTo>
                    <a:pt x="0" y="151374"/>
                  </a:ln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</p:sp>
        <p:sp>
          <p:nvSpPr>
            <p:cNvPr id="265" name="Google Shape;265;p16"/>
            <p:cNvSpPr txBox="1"/>
            <p:nvPr/>
          </p:nvSpPr>
          <p:spPr>
            <a:xfrm>
              <a:off x="0" y="-9525"/>
              <a:ext cx="3824818" cy="160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6" name="Google Shape;266;p16"/>
          <p:cNvSpPr txBox="1"/>
          <p:nvPr/>
        </p:nvSpPr>
        <p:spPr>
          <a:xfrm>
            <a:off x="7122188" y="2195515"/>
            <a:ext cx="3286800" cy="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commodo tempor nostrud aliquip consectetur laborum reprehenderit occaecat voluptate veniam sint pariatur proident minim duis</a:t>
            </a:r>
            <a:endParaRPr/>
          </a:p>
        </p:txBody>
      </p:sp>
      <p:sp>
        <p:nvSpPr>
          <p:cNvPr id="267" name="Google Shape;267;p16"/>
          <p:cNvSpPr txBox="1"/>
          <p:nvPr/>
        </p:nvSpPr>
        <p:spPr>
          <a:xfrm>
            <a:off x="5798243" y="5775517"/>
            <a:ext cx="3515100" cy="6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commodo tempor nostrud aliquip consectetur laborum reprehenderit occaecat voluptate veniam sint pariatur proident minim duis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" name="Google Shape;272;p17"/>
          <p:cNvGrpSpPr/>
          <p:nvPr/>
        </p:nvGrpSpPr>
        <p:grpSpPr>
          <a:xfrm>
            <a:off x="452643" y="2067026"/>
            <a:ext cx="2980314" cy="4911779"/>
            <a:chOff x="0" y="-19050"/>
            <a:chExt cx="1342589" cy="2212686"/>
          </a:xfrm>
        </p:grpSpPr>
        <p:sp>
          <p:nvSpPr>
            <p:cNvPr id="273" name="Google Shape;273;p17"/>
            <p:cNvSpPr/>
            <p:nvPr/>
          </p:nvSpPr>
          <p:spPr>
            <a:xfrm>
              <a:off x="0" y="0"/>
              <a:ext cx="1342589" cy="2193636"/>
            </a:xfrm>
            <a:custGeom>
              <a:rect b="b" l="l" r="r" t="t"/>
              <a:pathLst>
                <a:path extrusionOk="0" h="2193636" w="1342589">
                  <a:moveTo>
                    <a:pt x="36368" y="0"/>
                  </a:moveTo>
                  <a:lnTo>
                    <a:pt x="1306221" y="0"/>
                  </a:lnTo>
                  <a:cubicBezTo>
                    <a:pt x="1315866" y="0"/>
                    <a:pt x="1325117" y="3832"/>
                    <a:pt x="1331937" y="10652"/>
                  </a:cubicBezTo>
                  <a:cubicBezTo>
                    <a:pt x="1338757" y="17472"/>
                    <a:pt x="1342589" y="26722"/>
                    <a:pt x="1342589" y="36368"/>
                  </a:cubicBezTo>
                  <a:lnTo>
                    <a:pt x="1342589" y="2157269"/>
                  </a:lnTo>
                  <a:cubicBezTo>
                    <a:pt x="1342589" y="2166914"/>
                    <a:pt x="1338757" y="2176164"/>
                    <a:pt x="1331937" y="2182984"/>
                  </a:cubicBezTo>
                  <a:cubicBezTo>
                    <a:pt x="1325117" y="2189805"/>
                    <a:pt x="1315866" y="2193636"/>
                    <a:pt x="1306221" y="2193636"/>
                  </a:cubicBezTo>
                  <a:lnTo>
                    <a:pt x="36368" y="2193636"/>
                  </a:lnTo>
                  <a:cubicBezTo>
                    <a:pt x="26722" y="2193636"/>
                    <a:pt x="17472" y="2189805"/>
                    <a:pt x="10652" y="2182984"/>
                  </a:cubicBezTo>
                  <a:cubicBezTo>
                    <a:pt x="3832" y="2176164"/>
                    <a:pt x="0" y="2166914"/>
                    <a:pt x="0" y="2157269"/>
                  </a:cubicBezTo>
                  <a:lnTo>
                    <a:pt x="0" y="36368"/>
                  </a:lnTo>
                  <a:cubicBezTo>
                    <a:pt x="0" y="26722"/>
                    <a:pt x="3832" y="17472"/>
                    <a:pt x="10652" y="10652"/>
                  </a:cubicBezTo>
                  <a:cubicBezTo>
                    <a:pt x="17472" y="3832"/>
                    <a:pt x="26722" y="0"/>
                    <a:pt x="36368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17"/>
            <p:cNvSpPr txBox="1"/>
            <p:nvPr/>
          </p:nvSpPr>
          <p:spPr>
            <a:xfrm>
              <a:off x="0" y="-19050"/>
              <a:ext cx="1342589" cy="22126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5" name="Google Shape;275;p17"/>
          <p:cNvGrpSpPr/>
          <p:nvPr/>
        </p:nvGrpSpPr>
        <p:grpSpPr>
          <a:xfrm>
            <a:off x="3572176" y="2067026"/>
            <a:ext cx="6731014" cy="4911779"/>
            <a:chOff x="0" y="-19050"/>
            <a:chExt cx="3032225" cy="2212686"/>
          </a:xfrm>
        </p:grpSpPr>
        <p:sp>
          <p:nvSpPr>
            <p:cNvPr id="276" name="Google Shape;276;p17"/>
            <p:cNvSpPr/>
            <p:nvPr/>
          </p:nvSpPr>
          <p:spPr>
            <a:xfrm>
              <a:off x="0" y="0"/>
              <a:ext cx="3032225" cy="2193636"/>
            </a:xfrm>
            <a:custGeom>
              <a:rect b="b" l="l" r="r" t="t"/>
              <a:pathLst>
                <a:path extrusionOk="0" h="2193636" w="3032225">
                  <a:moveTo>
                    <a:pt x="16103" y="0"/>
                  </a:moveTo>
                  <a:lnTo>
                    <a:pt x="3016122" y="0"/>
                  </a:lnTo>
                  <a:cubicBezTo>
                    <a:pt x="3020393" y="0"/>
                    <a:pt x="3024489" y="1697"/>
                    <a:pt x="3027509" y="4716"/>
                  </a:cubicBezTo>
                  <a:cubicBezTo>
                    <a:pt x="3030528" y="7736"/>
                    <a:pt x="3032225" y="11832"/>
                    <a:pt x="3032225" y="16103"/>
                  </a:cubicBezTo>
                  <a:lnTo>
                    <a:pt x="3032225" y="2177534"/>
                  </a:lnTo>
                  <a:cubicBezTo>
                    <a:pt x="3032225" y="2181804"/>
                    <a:pt x="3030528" y="2185900"/>
                    <a:pt x="3027509" y="2188920"/>
                  </a:cubicBezTo>
                  <a:cubicBezTo>
                    <a:pt x="3024489" y="2191939"/>
                    <a:pt x="3020393" y="2193636"/>
                    <a:pt x="3016122" y="2193636"/>
                  </a:cubicBezTo>
                  <a:lnTo>
                    <a:pt x="16103" y="2193636"/>
                  </a:lnTo>
                  <a:cubicBezTo>
                    <a:pt x="11832" y="2193636"/>
                    <a:pt x="7736" y="2191939"/>
                    <a:pt x="4716" y="2188920"/>
                  </a:cubicBezTo>
                  <a:cubicBezTo>
                    <a:pt x="1697" y="2185900"/>
                    <a:pt x="0" y="2181804"/>
                    <a:pt x="0" y="2177534"/>
                  </a:cubicBezTo>
                  <a:lnTo>
                    <a:pt x="0" y="16103"/>
                  </a:lnTo>
                  <a:cubicBezTo>
                    <a:pt x="0" y="11832"/>
                    <a:pt x="1697" y="7736"/>
                    <a:pt x="4716" y="4716"/>
                  </a:cubicBezTo>
                  <a:cubicBezTo>
                    <a:pt x="7736" y="1697"/>
                    <a:pt x="11832" y="0"/>
                    <a:pt x="16103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17"/>
            <p:cNvSpPr txBox="1"/>
            <p:nvPr/>
          </p:nvSpPr>
          <p:spPr>
            <a:xfrm>
              <a:off x="0" y="-19050"/>
              <a:ext cx="3032225" cy="22126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8" name="Google Shape;278;p17"/>
          <p:cNvGrpSpPr/>
          <p:nvPr/>
        </p:nvGrpSpPr>
        <p:grpSpPr>
          <a:xfrm>
            <a:off x="665914" y="2231147"/>
            <a:ext cx="2553771" cy="420692"/>
            <a:chOff x="0" y="-19050"/>
            <a:chExt cx="1150437" cy="189516"/>
          </a:xfrm>
        </p:grpSpPr>
        <p:sp>
          <p:nvSpPr>
            <p:cNvPr id="279" name="Google Shape;279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347" y="0"/>
                  </a:moveTo>
                  <a:lnTo>
                    <a:pt x="1117090" y="0"/>
                  </a:lnTo>
                  <a:cubicBezTo>
                    <a:pt x="1125934" y="0"/>
                    <a:pt x="1134416" y="3513"/>
                    <a:pt x="1140670" y="9767"/>
                  </a:cubicBezTo>
                  <a:cubicBezTo>
                    <a:pt x="1146924" y="16021"/>
                    <a:pt x="1150437" y="24503"/>
                    <a:pt x="1150437" y="33347"/>
                  </a:cubicBezTo>
                  <a:lnTo>
                    <a:pt x="1150437" y="137118"/>
                  </a:lnTo>
                  <a:cubicBezTo>
                    <a:pt x="1150437" y="155536"/>
                    <a:pt x="1135507" y="170466"/>
                    <a:pt x="1117090" y="170466"/>
                  </a:cubicBezTo>
                  <a:lnTo>
                    <a:pt x="33347" y="170466"/>
                  </a:lnTo>
                  <a:cubicBezTo>
                    <a:pt x="14930" y="170466"/>
                    <a:pt x="0" y="155536"/>
                    <a:pt x="0" y="137118"/>
                  </a:cubicBezTo>
                  <a:lnTo>
                    <a:pt x="0" y="33347"/>
                  </a:lnTo>
                  <a:cubicBezTo>
                    <a:pt x="0" y="14930"/>
                    <a:pt x="14930" y="0"/>
                    <a:pt x="3334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17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1" name="Google Shape;281;p17"/>
          <p:cNvGrpSpPr/>
          <p:nvPr/>
        </p:nvGrpSpPr>
        <p:grpSpPr>
          <a:xfrm>
            <a:off x="5660797" y="2231147"/>
            <a:ext cx="2553771" cy="420692"/>
            <a:chOff x="0" y="-19050"/>
            <a:chExt cx="1150437" cy="189516"/>
          </a:xfrm>
        </p:grpSpPr>
        <p:sp>
          <p:nvSpPr>
            <p:cNvPr id="282" name="Google Shape;282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347" y="0"/>
                  </a:moveTo>
                  <a:lnTo>
                    <a:pt x="1117090" y="0"/>
                  </a:lnTo>
                  <a:cubicBezTo>
                    <a:pt x="1125934" y="0"/>
                    <a:pt x="1134416" y="3513"/>
                    <a:pt x="1140670" y="9767"/>
                  </a:cubicBezTo>
                  <a:cubicBezTo>
                    <a:pt x="1146924" y="16021"/>
                    <a:pt x="1150437" y="24503"/>
                    <a:pt x="1150437" y="33347"/>
                  </a:cubicBezTo>
                  <a:lnTo>
                    <a:pt x="1150437" y="137118"/>
                  </a:lnTo>
                  <a:cubicBezTo>
                    <a:pt x="1150437" y="155536"/>
                    <a:pt x="1135507" y="170466"/>
                    <a:pt x="1117090" y="170466"/>
                  </a:cubicBezTo>
                  <a:lnTo>
                    <a:pt x="33347" y="170466"/>
                  </a:lnTo>
                  <a:cubicBezTo>
                    <a:pt x="14930" y="170466"/>
                    <a:pt x="0" y="155536"/>
                    <a:pt x="0" y="137118"/>
                  </a:cubicBezTo>
                  <a:lnTo>
                    <a:pt x="0" y="33347"/>
                  </a:lnTo>
                  <a:cubicBezTo>
                    <a:pt x="0" y="14930"/>
                    <a:pt x="14930" y="0"/>
                    <a:pt x="3334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17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4" name="Google Shape;284;p17"/>
          <p:cNvGrpSpPr/>
          <p:nvPr/>
        </p:nvGrpSpPr>
        <p:grpSpPr>
          <a:xfrm>
            <a:off x="665914" y="5030591"/>
            <a:ext cx="2553771" cy="420692"/>
            <a:chOff x="0" y="-19050"/>
            <a:chExt cx="1150437" cy="189516"/>
          </a:xfrm>
        </p:grpSpPr>
        <p:sp>
          <p:nvSpPr>
            <p:cNvPr id="285" name="Google Shape;285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347" y="0"/>
                  </a:moveTo>
                  <a:lnTo>
                    <a:pt x="1117090" y="0"/>
                  </a:lnTo>
                  <a:cubicBezTo>
                    <a:pt x="1125934" y="0"/>
                    <a:pt x="1134416" y="3513"/>
                    <a:pt x="1140670" y="9767"/>
                  </a:cubicBezTo>
                  <a:cubicBezTo>
                    <a:pt x="1146924" y="16021"/>
                    <a:pt x="1150437" y="24503"/>
                    <a:pt x="1150437" y="33347"/>
                  </a:cubicBezTo>
                  <a:lnTo>
                    <a:pt x="1150437" y="137118"/>
                  </a:lnTo>
                  <a:cubicBezTo>
                    <a:pt x="1150437" y="155536"/>
                    <a:pt x="1135507" y="170466"/>
                    <a:pt x="1117090" y="170466"/>
                  </a:cubicBezTo>
                  <a:lnTo>
                    <a:pt x="33347" y="170466"/>
                  </a:lnTo>
                  <a:cubicBezTo>
                    <a:pt x="14930" y="170466"/>
                    <a:pt x="0" y="155536"/>
                    <a:pt x="0" y="137118"/>
                  </a:cubicBezTo>
                  <a:lnTo>
                    <a:pt x="0" y="33347"/>
                  </a:lnTo>
                  <a:cubicBezTo>
                    <a:pt x="0" y="14930"/>
                    <a:pt x="14930" y="0"/>
                    <a:pt x="3334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17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7" name="Google Shape;287;p17"/>
          <p:cNvSpPr txBox="1"/>
          <p:nvPr/>
        </p:nvSpPr>
        <p:spPr>
          <a:xfrm>
            <a:off x="720515" y="2703964"/>
            <a:ext cx="2444570" cy="3872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88" name="Google Shape;288;p17"/>
          <p:cNvSpPr txBox="1"/>
          <p:nvPr/>
        </p:nvSpPr>
        <p:spPr>
          <a:xfrm>
            <a:off x="630288" y="4717138"/>
            <a:ext cx="2625000" cy="1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89" name="Google Shape;289;p17"/>
          <p:cNvSpPr txBox="1"/>
          <p:nvPr/>
        </p:nvSpPr>
        <p:spPr>
          <a:xfrm>
            <a:off x="1021789" y="3264274"/>
            <a:ext cx="1842000" cy="12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MULI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9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MULI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9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MULI</a:t>
            </a:r>
            <a:endParaRPr/>
          </a:p>
        </p:txBody>
      </p:sp>
      <p:sp>
        <p:nvSpPr>
          <p:cNvPr id="290" name="Google Shape;290;p17"/>
          <p:cNvSpPr txBox="1"/>
          <p:nvPr/>
        </p:nvSpPr>
        <p:spPr>
          <a:xfrm>
            <a:off x="2488290" y="1455391"/>
            <a:ext cx="5769277" cy="1871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91" name="Google Shape;291;p17"/>
          <p:cNvSpPr txBox="1"/>
          <p:nvPr/>
        </p:nvSpPr>
        <p:spPr>
          <a:xfrm>
            <a:off x="6843983" y="7172633"/>
            <a:ext cx="3459207" cy="1026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1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1" u="none" cap="none" strike="noStrike">
                <a:solidFill>
                  <a:srgbClr val="ED7843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292" name="Google Shape;292;p17"/>
          <p:cNvSpPr txBox="1"/>
          <p:nvPr/>
        </p:nvSpPr>
        <p:spPr>
          <a:xfrm>
            <a:off x="2261284" y="666172"/>
            <a:ext cx="6461382" cy="6019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293" name="Google Shape;293;p17"/>
          <p:cNvSpPr txBox="1"/>
          <p:nvPr/>
        </p:nvSpPr>
        <p:spPr>
          <a:xfrm>
            <a:off x="1021826" y="2353118"/>
            <a:ext cx="1841947" cy="2190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61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94" name="Google Shape;294;p17"/>
          <p:cNvSpPr txBox="1"/>
          <p:nvPr/>
        </p:nvSpPr>
        <p:spPr>
          <a:xfrm>
            <a:off x="6016709" y="2353118"/>
            <a:ext cx="1841947" cy="2190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61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95" name="Google Shape;295;p17"/>
          <p:cNvSpPr txBox="1"/>
          <p:nvPr/>
        </p:nvSpPr>
        <p:spPr>
          <a:xfrm>
            <a:off x="1021826" y="5134287"/>
            <a:ext cx="1841947" cy="2190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61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296" name="Google Shape;296;p17"/>
          <p:cNvGrpSpPr/>
          <p:nvPr/>
        </p:nvGrpSpPr>
        <p:grpSpPr>
          <a:xfrm>
            <a:off x="802479" y="5535389"/>
            <a:ext cx="440942" cy="461611"/>
            <a:chOff x="0" y="-38100"/>
            <a:chExt cx="812800" cy="850900"/>
          </a:xfrm>
        </p:grpSpPr>
        <p:sp>
          <p:nvSpPr>
            <p:cNvPr id="297" name="Google Shape;297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1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9" name="Google Shape;299;p17"/>
          <p:cNvSpPr txBox="1"/>
          <p:nvPr/>
        </p:nvSpPr>
        <p:spPr>
          <a:xfrm>
            <a:off x="665914" y="6065335"/>
            <a:ext cx="714071" cy="1093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#000000</a:t>
            </a:r>
            <a:endParaRPr/>
          </a:p>
        </p:txBody>
      </p:sp>
      <p:grpSp>
        <p:nvGrpSpPr>
          <p:cNvPr id="300" name="Google Shape;300;p17"/>
          <p:cNvGrpSpPr/>
          <p:nvPr/>
        </p:nvGrpSpPr>
        <p:grpSpPr>
          <a:xfrm>
            <a:off x="1439447" y="5535389"/>
            <a:ext cx="440942" cy="461611"/>
            <a:chOff x="0" y="-38100"/>
            <a:chExt cx="812800" cy="850900"/>
          </a:xfrm>
        </p:grpSpPr>
        <p:sp>
          <p:nvSpPr>
            <p:cNvPr id="301" name="Google Shape;301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1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3" name="Google Shape;303;p17"/>
          <p:cNvSpPr txBox="1"/>
          <p:nvPr/>
        </p:nvSpPr>
        <p:spPr>
          <a:xfrm>
            <a:off x="1302883" y="6065335"/>
            <a:ext cx="714071" cy="1093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#FFFFFF</a:t>
            </a:r>
            <a:endParaRPr/>
          </a:p>
        </p:txBody>
      </p:sp>
      <p:grpSp>
        <p:nvGrpSpPr>
          <p:cNvPr id="304" name="Google Shape;304;p17"/>
          <p:cNvGrpSpPr/>
          <p:nvPr/>
        </p:nvGrpSpPr>
        <p:grpSpPr>
          <a:xfrm>
            <a:off x="2076415" y="5535389"/>
            <a:ext cx="440942" cy="461611"/>
            <a:chOff x="0" y="-38100"/>
            <a:chExt cx="812800" cy="850900"/>
          </a:xfrm>
        </p:grpSpPr>
        <p:sp>
          <p:nvSpPr>
            <p:cNvPr id="305" name="Google Shape;305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1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7" name="Google Shape;307;p17"/>
          <p:cNvSpPr txBox="1"/>
          <p:nvPr/>
        </p:nvSpPr>
        <p:spPr>
          <a:xfrm>
            <a:off x="1939851" y="6065335"/>
            <a:ext cx="714071" cy="1093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#FAFAFA</a:t>
            </a:r>
            <a:endParaRPr/>
          </a:p>
        </p:txBody>
      </p:sp>
      <p:grpSp>
        <p:nvGrpSpPr>
          <p:cNvPr id="308" name="Google Shape;308;p17"/>
          <p:cNvGrpSpPr/>
          <p:nvPr/>
        </p:nvGrpSpPr>
        <p:grpSpPr>
          <a:xfrm>
            <a:off x="2713383" y="5535389"/>
            <a:ext cx="440942" cy="461611"/>
            <a:chOff x="0" y="-38100"/>
            <a:chExt cx="812800" cy="850900"/>
          </a:xfrm>
        </p:grpSpPr>
        <p:sp>
          <p:nvSpPr>
            <p:cNvPr id="309" name="Google Shape;309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DFDF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1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1" name="Google Shape;311;p17"/>
          <p:cNvSpPr txBox="1"/>
          <p:nvPr/>
        </p:nvSpPr>
        <p:spPr>
          <a:xfrm>
            <a:off x="2576819" y="6065335"/>
            <a:ext cx="714071" cy="1093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#DFDFDF</a:t>
            </a:r>
            <a:endParaRPr/>
          </a:p>
        </p:txBody>
      </p:sp>
      <p:grpSp>
        <p:nvGrpSpPr>
          <p:cNvPr id="312" name="Google Shape;312;p17"/>
          <p:cNvGrpSpPr/>
          <p:nvPr/>
        </p:nvGrpSpPr>
        <p:grpSpPr>
          <a:xfrm>
            <a:off x="1403845" y="6192114"/>
            <a:ext cx="440942" cy="461611"/>
            <a:chOff x="0" y="-38100"/>
            <a:chExt cx="812800" cy="850900"/>
          </a:xfrm>
        </p:grpSpPr>
        <p:sp>
          <p:nvSpPr>
            <p:cNvPr id="313" name="Google Shape;313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1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5" name="Google Shape;315;p17"/>
          <p:cNvSpPr txBox="1"/>
          <p:nvPr/>
        </p:nvSpPr>
        <p:spPr>
          <a:xfrm>
            <a:off x="1267280" y="6722060"/>
            <a:ext cx="714071" cy="1093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#292929</a:t>
            </a:r>
            <a:endParaRPr/>
          </a:p>
        </p:txBody>
      </p:sp>
      <p:grpSp>
        <p:nvGrpSpPr>
          <p:cNvPr id="316" name="Google Shape;316;p17"/>
          <p:cNvGrpSpPr/>
          <p:nvPr/>
        </p:nvGrpSpPr>
        <p:grpSpPr>
          <a:xfrm>
            <a:off x="2040813" y="6192114"/>
            <a:ext cx="440942" cy="461611"/>
            <a:chOff x="0" y="-38100"/>
            <a:chExt cx="812800" cy="850900"/>
          </a:xfrm>
        </p:grpSpPr>
        <p:sp>
          <p:nvSpPr>
            <p:cNvPr id="317" name="Google Shape;317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EEEEE"/>
            </a:solidFill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1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9" name="Google Shape;319;p17"/>
          <p:cNvSpPr txBox="1"/>
          <p:nvPr/>
        </p:nvSpPr>
        <p:spPr>
          <a:xfrm>
            <a:off x="1904249" y="6722060"/>
            <a:ext cx="714071" cy="1093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#EEEEEE</a:t>
            </a:r>
            <a:endParaRPr/>
          </a:p>
        </p:txBody>
      </p:sp>
      <p:grpSp>
        <p:nvGrpSpPr>
          <p:cNvPr id="320" name="Google Shape;320;p17"/>
          <p:cNvGrpSpPr/>
          <p:nvPr/>
        </p:nvGrpSpPr>
        <p:grpSpPr>
          <a:xfrm>
            <a:off x="3779369" y="3366214"/>
            <a:ext cx="6316628" cy="2892812"/>
            <a:chOff x="0" y="0"/>
            <a:chExt cx="8422170" cy="3857083"/>
          </a:xfrm>
        </p:grpSpPr>
        <p:sp>
          <p:nvSpPr>
            <p:cNvPr id="321" name="Google Shape;321;p17"/>
            <p:cNvSpPr/>
            <p:nvPr/>
          </p:nvSpPr>
          <p:spPr>
            <a:xfrm>
              <a:off x="6872106" y="1121688"/>
              <a:ext cx="592188" cy="509282"/>
            </a:xfrm>
            <a:custGeom>
              <a:rect b="b" l="l" r="r" t="t"/>
              <a:pathLst>
                <a:path extrusionOk="0" h="509282" w="592188">
                  <a:moveTo>
                    <a:pt x="0" y="0"/>
                  </a:moveTo>
                  <a:lnTo>
                    <a:pt x="592188" y="0"/>
                  </a:lnTo>
                  <a:lnTo>
                    <a:pt x="592188" y="509282"/>
                  </a:lnTo>
                  <a:lnTo>
                    <a:pt x="0" y="50928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2" name="Google Shape;322;p17"/>
            <p:cNvSpPr/>
            <p:nvPr/>
          </p:nvSpPr>
          <p:spPr>
            <a:xfrm>
              <a:off x="7954900" y="2105836"/>
              <a:ext cx="420892" cy="581635"/>
            </a:xfrm>
            <a:custGeom>
              <a:rect b="b" l="l" r="r" t="t"/>
              <a:pathLst>
                <a:path extrusionOk="0" h="581635" w="420892">
                  <a:moveTo>
                    <a:pt x="0" y="0"/>
                  </a:moveTo>
                  <a:lnTo>
                    <a:pt x="420892" y="0"/>
                  </a:lnTo>
                  <a:lnTo>
                    <a:pt x="420892" y="581635"/>
                  </a:lnTo>
                  <a:lnTo>
                    <a:pt x="0" y="5816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3" name="Google Shape;323;p17"/>
            <p:cNvSpPr/>
            <p:nvPr/>
          </p:nvSpPr>
          <p:spPr>
            <a:xfrm>
              <a:off x="6995092" y="2167803"/>
              <a:ext cx="346760" cy="519668"/>
            </a:xfrm>
            <a:custGeom>
              <a:rect b="b" l="l" r="r" t="t"/>
              <a:pathLst>
                <a:path extrusionOk="0" h="519668" w="346760">
                  <a:moveTo>
                    <a:pt x="0" y="0"/>
                  </a:moveTo>
                  <a:lnTo>
                    <a:pt x="346760" y="0"/>
                  </a:lnTo>
                  <a:lnTo>
                    <a:pt x="346760" y="519668"/>
                  </a:lnTo>
                  <a:lnTo>
                    <a:pt x="0" y="51966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4" name="Google Shape;324;p17"/>
            <p:cNvSpPr/>
            <p:nvPr/>
          </p:nvSpPr>
          <p:spPr>
            <a:xfrm>
              <a:off x="7847085" y="3211405"/>
              <a:ext cx="575085" cy="519668"/>
            </a:xfrm>
            <a:custGeom>
              <a:rect b="b" l="l" r="r" t="t"/>
              <a:pathLst>
                <a:path extrusionOk="0" h="519668" w="575085">
                  <a:moveTo>
                    <a:pt x="0" y="0"/>
                  </a:moveTo>
                  <a:lnTo>
                    <a:pt x="575085" y="0"/>
                  </a:lnTo>
                  <a:lnTo>
                    <a:pt x="575085" y="519667"/>
                  </a:lnTo>
                  <a:lnTo>
                    <a:pt x="0" y="5196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5" name="Google Shape;325;p17"/>
            <p:cNvSpPr/>
            <p:nvPr/>
          </p:nvSpPr>
          <p:spPr>
            <a:xfrm>
              <a:off x="7847085" y="30984"/>
              <a:ext cx="519668" cy="519668"/>
            </a:xfrm>
            <a:custGeom>
              <a:rect b="b" l="l" r="r" t="t"/>
              <a:pathLst>
                <a:path extrusionOk="0" h="519668" w="519668">
                  <a:moveTo>
                    <a:pt x="0" y="0"/>
                  </a:moveTo>
                  <a:lnTo>
                    <a:pt x="519668" y="0"/>
                  </a:lnTo>
                  <a:lnTo>
                    <a:pt x="519668" y="519667"/>
                  </a:lnTo>
                  <a:lnTo>
                    <a:pt x="0" y="5196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6" name="Google Shape;326;p17"/>
            <p:cNvSpPr/>
            <p:nvPr/>
          </p:nvSpPr>
          <p:spPr>
            <a:xfrm>
              <a:off x="6806244" y="36177"/>
              <a:ext cx="710978" cy="436928"/>
            </a:xfrm>
            <a:custGeom>
              <a:rect b="b" l="l" r="r" t="t"/>
              <a:pathLst>
                <a:path extrusionOk="0" h="436928" w="710978">
                  <a:moveTo>
                    <a:pt x="0" y="0"/>
                  </a:moveTo>
                  <a:lnTo>
                    <a:pt x="710978" y="0"/>
                  </a:lnTo>
                  <a:lnTo>
                    <a:pt x="710978" y="436928"/>
                  </a:lnTo>
                  <a:lnTo>
                    <a:pt x="0" y="4369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7" name="Google Shape;327;p17"/>
            <p:cNvSpPr/>
            <p:nvPr/>
          </p:nvSpPr>
          <p:spPr>
            <a:xfrm>
              <a:off x="7794157" y="1121688"/>
              <a:ext cx="581635" cy="581635"/>
            </a:xfrm>
            <a:custGeom>
              <a:rect b="b" l="l" r="r" t="t"/>
              <a:pathLst>
                <a:path extrusionOk="0" h="581635" w="581635">
                  <a:moveTo>
                    <a:pt x="0" y="0"/>
                  </a:moveTo>
                  <a:lnTo>
                    <a:pt x="581635" y="0"/>
                  </a:lnTo>
                  <a:lnTo>
                    <a:pt x="581635" y="581635"/>
                  </a:lnTo>
                  <a:lnTo>
                    <a:pt x="0" y="5816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8" name="Google Shape;328;p17"/>
            <p:cNvSpPr/>
            <p:nvPr/>
          </p:nvSpPr>
          <p:spPr>
            <a:xfrm>
              <a:off x="6936823" y="3224305"/>
              <a:ext cx="405029" cy="581635"/>
            </a:xfrm>
            <a:custGeom>
              <a:rect b="b" l="l" r="r" t="t"/>
              <a:pathLst>
                <a:path extrusionOk="0" h="581635" w="405029">
                  <a:moveTo>
                    <a:pt x="0" y="0"/>
                  </a:moveTo>
                  <a:lnTo>
                    <a:pt x="405029" y="0"/>
                  </a:lnTo>
                  <a:lnTo>
                    <a:pt x="405029" y="581635"/>
                  </a:lnTo>
                  <a:lnTo>
                    <a:pt x="0" y="5816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9" name="Google Shape;329;p17"/>
            <p:cNvSpPr/>
            <p:nvPr/>
          </p:nvSpPr>
          <p:spPr>
            <a:xfrm>
              <a:off x="4162290" y="5715"/>
              <a:ext cx="510781" cy="581635"/>
            </a:xfrm>
            <a:custGeom>
              <a:rect b="b" l="l" r="r" t="t"/>
              <a:pathLst>
                <a:path extrusionOk="0" h="581635" w="510781">
                  <a:moveTo>
                    <a:pt x="0" y="0"/>
                  </a:moveTo>
                  <a:lnTo>
                    <a:pt x="510781" y="0"/>
                  </a:lnTo>
                  <a:lnTo>
                    <a:pt x="510781" y="581634"/>
                  </a:lnTo>
                  <a:lnTo>
                    <a:pt x="0" y="58163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0" name="Google Shape;330;p17"/>
            <p:cNvSpPr/>
            <p:nvPr/>
          </p:nvSpPr>
          <p:spPr>
            <a:xfrm>
              <a:off x="5849643" y="111242"/>
              <a:ext cx="674366" cy="400941"/>
            </a:xfrm>
            <a:custGeom>
              <a:rect b="b" l="l" r="r" t="t"/>
              <a:pathLst>
                <a:path extrusionOk="0" h="400941" w="674366">
                  <a:moveTo>
                    <a:pt x="0" y="0"/>
                  </a:moveTo>
                  <a:lnTo>
                    <a:pt x="674366" y="0"/>
                  </a:lnTo>
                  <a:lnTo>
                    <a:pt x="674366" y="400941"/>
                  </a:lnTo>
                  <a:lnTo>
                    <a:pt x="0" y="40094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1" name="Google Shape;331;p17"/>
            <p:cNvSpPr/>
            <p:nvPr/>
          </p:nvSpPr>
          <p:spPr>
            <a:xfrm>
              <a:off x="809024" y="36698"/>
              <a:ext cx="519668" cy="519668"/>
            </a:xfrm>
            <a:custGeom>
              <a:rect b="b" l="l" r="r" t="t"/>
              <a:pathLst>
                <a:path extrusionOk="0" h="519668" w="519668">
                  <a:moveTo>
                    <a:pt x="0" y="0"/>
                  </a:moveTo>
                  <a:lnTo>
                    <a:pt x="519667" y="0"/>
                  </a:lnTo>
                  <a:lnTo>
                    <a:pt x="519667" y="519668"/>
                  </a:lnTo>
                  <a:lnTo>
                    <a:pt x="0" y="51966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2" name="Google Shape;332;p17"/>
            <p:cNvSpPr/>
            <p:nvPr/>
          </p:nvSpPr>
          <p:spPr>
            <a:xfrm>
              <a:off x="4221" y="36698"/>
              <a:ext cx="519668" cy="519668"/>
            </a:xfrm>
            <a:custGeom>
              <a:rect b="b" l="l" r="r" t="t"/>
              <a:pathLst>
                <a:path extrusionOk="0" h="519668" w="519668">
                  <a:moveTo>
                    <a:pt x="0" y="0"/>
                  </a:moveTo>
                  <a:lnTo>
                    <a:pt x="519668" y="0"/>
                  </a:lnTo>
                  <a:lnTo>
                    <a:pt x="519668" y="519668"/>
                  </a:lnTo>
                  <a:lnTo>
                    <a:pt x="0" y="51966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3" name="Google Shape;333;p17"/>
            <p:cNvSpPr/>
            <p:nvPr/>
          </p:nvSpPr>
          <p:spPr>
            <a:xfrm>
              <a:off x="3275265" y="21287"/>
              <a:ext cx="576703" cy="550489"/>
            </a:xfrm>
            <a:custGeom>
              <a:rect b="b" l="l" r="r" t="t"/>
              <a:pathLst>
                <a:path extrusionOk="0" h="550489" w="576703">
                  <a:moveTo>
                    <a:pt x="0" y="0"/>
                  </a:moveTo>
                  <a:lnTo>
                    <a:pt x="576702" y="0"/>
                  </a:lnTo>
                  <a:lnTo>
                    <a:pt x="576702" y="550490"/>
                  </a:lnTo>
                  <a:lnTo>
                    <a:pt x="0" y="55049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4" name="Google Shape;334;p17"/>
            <p:cNvSpPr/>
            <p:nvPr/>
          </p:nvSpPr>
          <p:spPr>
            <a:xfrm>
              <a:off x="1625579" y="5715"/>
              <a:ext cx="577405" cy="581635"/>
            </a:xfrm>
            <a:custGeom>
              <a:rect b="b" l="l" r="r" t="t"/>
              <a:pathLst>
                <a:path extrusionOk="0" h="581635" w="577405">
                  <a:moveTo>
                    <a:pt x="0" y="0"/>
                  </a:moveTo>
                  <a:lnTo>
                    <a:pt x="577405" y="0"/>
                  </a:lnTo>
                  <a:lnTo>
                    <a:pt x="577405" y="581634"/>
                  </a:lnTo>
                  <a:lnTo>
                    <a:pt x="0" y="58163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5" name="Google Shape;335;p17"/>
            <p:cNvSpPr/>
            <p:nvPr/>
          </p:nvSpPr>
          <p:spPr>
            <a:xfrm>
              <a:off x="2493995" y="0"/>
              <a:ext cx="481627" cy="587349"/>
            </a:xfrm>
            <a:custGeom>
              <a:rect b="b" l="l" r="r" t="t"/>
              <a:pathLst>
                <a:path extrusionOk="0" h="587349" w="481627">
                  <a:moveTo>
                    <a:pt x="0" y="0"/>
                  </a:moveTo>
                  <a:lnTo>
                    <a:pt x="481627" y="0"/>
                  </a:lnTo>
                  <a:lnTo>
                    <a:pt x="481627" y="587349"/>
                  </a:lnTo>
                  <a:lnTo>
                    <a:pt x="0" y="58734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6" name="Google Shape;336;p17"/>
            <p:cNvSpPr/>
            <p:nvPr/>
          </p:nvSpPr>
          <p:spPr>
            <a:xfrm>
              <a:off x="4997072" y="36698"/>
              <a:ext cx="547029" cy="550029"/>
            </a:xfrm>
            <a:custGeom>
              <a:rect b="b" l="l" r="r" t="t"/>
              <a:pathLst>
                <a:path extrusionOk="0" h="550029" w="547029">
                  <a:moveTo>
                    <a:pt x="0" y="0"/>
                  </a:moveTo>
                  <a:lnTo>
                    <a:pt x="547029" y="0"/>
                  </a:lnTo>
                  <a:lnTo>
                    <a:pt x="547029" y="550029"/>
                  </a:lnTo>
                  <a:lnTo>
                    <a:pt x="0" y="55002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7" name="Google Shape;337;p17"/>
            <p:cNvSpPr/>
            <p:nvPr/>
          </p:nvSpPr>
          <p:spPr>
            <a:xfrm>
              <a:off x="4938602" y="1074630"/>
              <a:ext cx="469538" cy="581635"/>
            </a:xfrm>
            <a:custGeom>
              <a:rect b="b" l="l" r="r" t="t"/>
              <a:pathLst>
                <a:path extrusionOk="0" h="581635" w="469538">
                  <a:moveTo>
                    <a:pt x="0" y="0"/>
                  </a:moveTo>
                  <a:lnTo>
                    <a:pt x="469538" y="0"/>
                  </a:lnTo>
                  <a:lnTo>
                    <a:pt x="469538" y="581635"/>
                  </a:lnTo>
                  <a:lnTo>
                    <a:pt x="0" y="5816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8" name="Google Shape;338;p17"/>
            <p:cNvSpPr/>
            <p:nvPr/>
          </p:nvSpPr>
          <p:spPr>
            <a:xfrm>
              <a:off x="3926842" y="1074630"/>
              <a:ext cx="632212" cy="581635"/>
            </a:xfrm>
            <a:custGeom>
              <a:rect b="b" l="l" r="r" t="t"/>
              <a:pathLst>
                <a:path extrusionOk="0" h="581635" w="632212">
                  <a:moveTo>
                    <a:pt x="0" y="0"/>
                  </a:moveTo>
                  <a:lnTo>
                    <a:pt x="632212" y="0"/>
                  </a:lnTo>
                  <a:lnTo>
                    <a:pt x="632212" y="581635"/>
                  </a:lnTo>
                  <a:lnTo>
                    <a:pt x="0" y="5816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9" name="Google Shape;339;p17"/>
            <p:cNvSpPr/>
            <p:nvPr/>
          </p:nvSpPr>
          <p:spPr>
            <a:xfrm>
              <a:off x="5826735" y="1206531"/>
              <a:ext cx="664682" cy="381890"/>
            </a:xfrm>
            <a:custGeom>
              <a:rect b="b" l="l" r="r" t="t"/>
              <a:pathLst>
                <a:path extrusionOk="0" h="381890" w="664682">
                  <a:moveTo>
                    <a:pt x="0" y="0"/>
                  </a:moveTo>
                  <a:lnTo>
                    <a:pt x="664682" y="0"/>
                  </a:lnTo>
                  <a:lnTo>
                    <a:pt x="664682" y="381890"/>
                  </a:lnTo>
                  <a:lnTo>
                    <a:pt x="0" y="38189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0" name="Google Shape;340;p17"/>
            <p:cNvSpPr/>
            <p:nvPr/>
          </p:nvSpPr>
          <p:spPr>
            <a:xfrm>
              <a:off x="2017257" y="1074630"/>
              <a:ext cx="581635" cy="581635"/>
            </a:xfrm>
            <a:custGeom>
              <a:rect b="b" l="l" r="r" t="t"/>
              <a:pathLst>
                <a:path extrusionOk="0" h="581635" w="581635">
                  <a:moveTo>
                    <a:pt x="0" y="0"/>
                  </a:moveTo>
                  <a:lnTo>
                    <a:pt x="581635" y="0"/>
                  </a:lnTo>
                  <a:lnTo>
                    <a:pt x="581635" y="581635"/>
                  </a:lnTo>
                  <a:lnTo>
                    <a:pt x="0" y="5816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1" name="Google Shape;341;p17"/>
            <p:cNvSpPr/>
            <p:nvPr/>
          </p:nvSpPr>
          <p:spPr>
            <a:xfrm>
              <a:off x="4221" y="1074630"/>
              <a:ext cx="676320" cy="581635"/>
            </a:xfrm>
            <a:custGeom>
              <a:rect b="b" l="l" r="r" t="t"/>
              <a:pathLst>
                <a:path extrusionOk="0" h="581635" w="676320">
                  <a:moveTo>
                    <a:pt x="0" y="0"/>
                  </a:moveTo>
                  <a:lnTo>
                    <a:pt x="676320" y="0"/>
                  </a:lnTo>
                  <a:lnTo>
                    <a:pt x="676320" y="581635"/>
                  </a:lnTo>
                  <a:lnTo>
                    <a:pt x="0" y="5816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2" name="Google Shape;342;p17"/>
            <p:cNvSpPr/>
            <p:nvPr/>
          </p:nvSpPr>
          <p:spPr>
            <a:xfrm>
              <a:off x="2909682" y="1074630"/>
              <a:ext cx="580577" cy="581635"/>
            </a:xfrm>
            <a:custGeom>
              <a:rect b="b" l="l" r="r" t="t"/>
              <a:pathLst>
                <a:path extrusionOk="0" h="581635" w="580577">
                  <a:moveTo>
                    <a:pt x="0" y="0"/>
                  </a:moveTo>
                  <a:lnTo>
                    <a:pt x="580577" y="0"/>
                  </a:lnTo>
                  <a:lnTo>
                    <a:pt x="580577" y="581635"/>
                  </a:lnTo>
                  <a:lnTo>
                    <a:pt x="0" y="5816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3" name="Google Shape;343;p17"/>
            <p:cNvSpPr/>
            <p:nvPr/>
          </p:nvSpPr>
          <p:spPr>
            <a:xfrm>
              <a:off x="1058082" y="1074630"/>
              <a:ext cx="581635" cy="581635"/>
            </a:xfrm>
            <a:custGeom>
              <a:rect b="b" l="l" r="r" t="t"/>
              <a:pathLst>
                <a:path extrusionOk="0" h="581635" w="581635">
                  <a:moveTo>
                    <a:pt x="0" y="0"/>
                  </a:moveTo>
                  <a:lnTo>
                    <a:pt x="581635" y="0"/>
                  </a:lnTo>
                  <a:lnTo>
                    <a:pt x="581635" y="581635"/>
                  </a:lnTo>
                  <a:lnTo>
                    <a:pt x="0" y="5816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4" name="Google Shape;344;p17"/>
            <p:cNvSpPr/>
            <p:nvPr/>
          </p:nvSpPr>
          <p:spPr>
            <a:xfrm>
              <a:off x="4242700" y="2159535"/>
              <a:ext cx="637442" cy="503000"/>
            </a:xfrm>
            <a:custGeom>
              <a:rect b="b" l="l" r="r" t="t"/>
              <a:pathLst>
                <a:path extrusionOk="0" h="503000" w="637442">
                  <a:moveTo>
                    <a:pt x="0" y="0"/>
                  </a:moveTo>
                  <a:lnTo>
                    <a:pt x="637442" y="0"/>
                  </a:lnTo>
                  <a:lnTo>
                    <a:pt x="637442" y="503000"/>
                  </a:lnTo>
                  <a:lnTo>
                    <a:pt x="0" y="50300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5" name="Google Shape;345;p17"/>
            <p:cNvSpPr/>
            <p:nvPr/>
          </p:nvSpPr>
          <p:spPr>
            <a:xfrm>
              <a:off x="3265678" y="2183174"/>
              <a:ext cx="657403" cy="395637"/>
            </a:xfrm>
            <a:custGeom>
              <a:rect b="b" l="l" r="r" t="t"/>
              <a:pathLst>
                <a:path extrusionOk="0" h="395637" w="657403">
                  <a:moveTo>
                    <a:pt x="0" y="0"/>
                  </a:moveTo>
                  <a:lnTo>
                    <a:pt x="657403" y="0"/>
                  </a:lnTo>
                  <a:lnTo>
                    <a:pt x="657403" y="395637"/>
                  </a:lnTo>
                  <a:lnTo>
                    <a:pt x="0" y="39563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6" name="Google Shape;346;p17"/>
            <p:cNvSpPr/>
            <p:nvPr/>
          </p:nvSpPr>
          <p:spPr>
            <a:xfrm>
              <a:off x="1717844" y="2122738"/>
              <a:ext cx="540949" cy="576593"/>
            </a:xfrm>
            <a:custGeom>
              <a:rect b="b" l="l" r="r" t="t"/>
              <a:pathLst>
                <a:path extrusionOk="0" h="576593" w="540949">
                  <a:moveTo>
                    <a:pt x="0" y="0"/>
                  </a:moveTo>
                  <a:lnTo>
                    <a:pt x="540949" y="0"/>
                  </a:lnTo>
                  <a:lnTo>
                    <a:pt x="540949" y="576593"/>
                  </a:lnTo>
                  <a:lnTo>
                    <a:pt x="0" y="57659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7" name="Google Shape;347;p17"/>
            <p:cNvSpPr/>
            <p:nvPr/>
          </p:nvSpPr>
          <p:spPr>
            <a:xfrm>
              <a:off x="2578412" y="2129493"/>
              <a:ext cx="367647" cy="503000"/>
            </a:xfrm>
            <a:custGeom>
              <a:rect b="b" l="l" r="r" t="t"/>
              <a:pathLst>
                <a:path extrusionOk="0" h="503000" w="367647">
                  <a:moveTo>
                    <a:pt x="0" y="0"/>
                  </a:moveTo>
                  <a:lnTo>
                    <a:pt x="367647" y="0"/>
                  </a:lnTo>
                  <a:lnTo>
                    <a:pt x="367647" y="503000"/>
                  </a:lnTo>
                  <a:lnTo>
                    <a:pt x="0" y="50300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8" name="Google Shape;348;p17"/>
            <p:cNvSpPr/>
            <p:nvPr/>
          </p:nvSpPr>
          <p:spPr>
            <a:xfrm>
              <a:off x="976190" y="2122738"/>
              <a:ext cx="420389" cy="576593"/>
            </a:xfrm>
            <a:custGeom>
              <a:rect b="b" l="l" r="r" t="t"/>
              <a:pathLst>
                <a:path extrusionOk="0" h="576593" w="420389">
                  <a:moveTo>
                    <a:pt x="0" y="0"/>
                  </a:moveTo>
                  <a:lnTo>
                    <a:pt x="420388" y="0"/>
                  </a:lnTo>
                  <a:lnTo>
                    <a:pt x="420388" y="576593"/>
                  </a:lnTo>
                  <a:lnTo>
                    <a:pt x="0" y="57659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9" name="Google Shape;349;p17"/>
            <p:cNvSpPr/>
            <p:nvPr/>
          </p:nvSpPr>
          <p:spPr>
            <a:xfrm>
              <a:off x="6025673" y="2159535"/>
              <a:ext cx="503000" cy="503000"/>
            </a:xfrm>
            <a:custGeom>
              <a:rect b="b" l="l" r="r" t="t"/>
              <a:pathLst>
                <a:path extrusionOk="0" h="503000" w="503000">
                  <a:moveTo>
                    <a:pt x="0" y="0"/>
                  </a:moveTo>
                  <a:lnTo>
                    <a:pt x="503000" y="0"/>
                  </a:lnTo>
                  <a:lnTo>
                    <a:pt x="503000" y="503000"/>
                  </a:lnTo>
                  <a:lnTo>
                    <a:pt x="0" y="50300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50" name="Google Shape;350;p17"/>
            <p:cNvSpPr/>
            <p:nvPr/>
          </p:nvSpPr>
          <p:spPr>
            <a:xfrm>
              <a:off x="5202231" y="2159535"/>
              <a:ext cx="503000" cy="503000"/>
            </a:xfrm>
            <a:custGeom>
              <a:rect b="b" l="l" r="r" t="t"/>
              <a:pathLst>
                <a:path extrusionOk="0" h="503000" w="503000">
                  <a:moveTo>
                    <a:pt x="0" y="0"/>
                  </a:moveTo>
                  <a:lnTo>
                    <a:pt x="503000" y="0"/>
                  </a:lnTo>
                  <a:lnTo>
                    <a:pt x="503000" y="503000"/>
                  </a:lnTo>
                  <a:lnTo>
                    <a:pt x="0" y="50300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51" name="Google Shape;351;p17"/>
            <p:cNvSpPr/>
            <p:nvPr/>
          </p:nvSpPr>
          <p:spPr>
            <a:xfrm>
              <a:off x="4221" y="2090175"/>
              <a:ext cx="651526" cy="581635"/>
            </a:xfrm>
            <a:custGeom>
              <a:rect b="b" l="l" r="r" t="t"/>
              <a:pathLst>
                <a:path extrusionOk="0" h="581635" w="651526">
                  <a:moveTo>
                    <a:pt x="0" y="0"/>
                  </a:moveTo>
                  <a:lnTo>
                    <a:pt x="651526" y="0"/>
                  </a:lnTo>
                  <a:lnTo>
                    <a:pt x="651526" y="581635"/>
                  </a:lnTo>
                  <a:lnTo>
                    <a:pt x="0" y="5816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52" name="Google Shape;352;p17"/>
            <p:cNvSpPr/>
            <p:nvPr/>
          </p:nvSpPr>
          <p:spPr>
            <a:xfrm>
              <a:off x="5901994" y="3236563"/>
              <a:ext cx="497946" cy="569377"/>
            </a:xfrm>
            <a:custGeom>
              <a:rect b="b" l="l" r="r" t="t"/>
              <a:pathLst>
                <a:path extrusionOk="0" h="569377" w="497946">
                  <a:moveTo>
                    <a:pt x="0" y="0"/>
                  </a:moveTo>
                  <a:lnTo>
                    <a:pt x="497946" y="0"/>
                  </a:lnTo>
                  <a:lnTo>
                    <a:pt x="497946" y="569377"/>
                  </a:lnTo>
                  <a:lnTo>
                    <a:pt x="0" y="56937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53" name="Google Shape;353;p17"/>
            <p:cNvSpPr/>
            <p:nvPr/>
          </p:nvSpPr>
          <p:spPr>
            <a:xfrm>
              <a:off x="4916299" y="3311430"/>
              <a:ext cx="599489" cy="419642"/>
            </a:xfrm>
            <a:custGeom>
              <a:rect b="b" l="l" r="r" t="t"/>
              <a:pathLst>
                <a:path extrusionOk="0" h="419642" w="599489">
                  <a:moveTo>
                    <a:pt x="0" y="0"/>
                  </a:moveTo>
                  <a:lnTo>
                    <a:pt x="599489" y="0"/>
                  </a:lnTo>
                  <a:lnTo>
                    <a:pt x="599489" y="419642"/>
                  </a:lnTo>
                  <a:lnTo>
                    <a:pt x="0" y="41964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54" name="Google Shape;354;p17"/>
            <p:cNvSpPr/>
            <p:nvPr/>
          </p:nvSpPr>
          <p:spPr>
            <a:xfrm>
              <a:off x="4011933" y="3311430"/>
              <a:ext cx="512896" cy="419642"/>
            </a:xfrm>
            <a:custGeom>
              <a:rect b="b" l="l" r="r" t="t"/>
              <a:pathLst>
                <a:path extrusionOk="0" h="419642" w="512896">
                  <a:moveTo>
                    <a:pt x="0" y="0"/>
                  </a:moveTo>
                  <a:lnTo>
                    <a:pt x="512896" y="0"/>
                  </a:lnTo>
                  <a:lnTo>
                    <a:pt x="512896" y="419642"/>
                  </a:lnTo>
                  <a:lnTo>
                    <a:pt x="0" y="41964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55" name="Google Shape;355;p17"/>
            <p:cNvSpPr/>
            <p:nvPr/>
          </p:nvSpPr>
          <p:spPr>
            <a:xfrm>
              <a:off x="2533119" y="3236563"/>
              <a:ext cx="286759" cy="569377"/>
            </a:xfrm>
            <a:custGeom>
              <a:rect b="b" l="l" r="r" t="t"/>
              <a:pathLst>
                <a:path extrusionOk="0" h="569377" w="286759">
                  <a:moveTo>
                    <a:pt x="0" y="0"/>
                  </a:moveTo>
                  <a:lnTo>
                    <a:pt x="286759" y="0"/>
                  </a:lnTo>
                  <a:lnTo>
                    <a:pt x="286759" y="569377"/>
                  </a:lnTo>
                  <a:lnTo>
                    <a:pt x="0" y="56937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56" name="Google Shape;356;p17"/>
            <p:cNvSpPr/>
            <p:nvPr/>
          </p:nvSpPr>
          <p:spPr>
            <a:xfrm>
              <a:off x="3206085" y="3311430"/>
              <a:ext cx="419642" cy="419642"/>
            </a:xfrm>
            <a:custGeom>
              <a:rect b="b" l="l" r="r" t="t"/>
              <a:pathLst>
                <a:path extrusionOk="0" h="419642" w="419642">
                  <a:moveTo>
                    <a:pt x="0" y="0"/>
                  </a:moveTo>
                  <a:lnTo>
                    <a:pt x="419642" y="0"/>
                  </a:lnTo>
                  <a:lnTo>
                    <a:pt x="419642" y="419642"/>
                  </a:lnTo>
                  <a:lnTo>
                    <a:pt x="0" y="41964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57" name="Google Shape;357;p17"/>
            <p:cNvSpPr/>
            <p:nvPr/>
          </p:nvSpPr>
          <p:spPr>
            <a:xfrm>
              <a:off x="0" y="3185418"/>
              <a:ext cx="361478" cy="671665"/>
            </a:xfrm>
            <a:custGeom>
              <a:rect b="b" l="l" r="r" t="t"/>
              <a:pathLst>
                <a:path extrusionOk="0" h="671665" w="361478">
                  <a:moveTo>
                    <a:pt x="0" y="0"/>
                  </a:moveTo>
                  <a:lnTo>
                    <a:pt x="361478" y="0"/>
                  </a:lnTo>
                  <a:lnTo>
                    <a:pt x="361478" y="671666"/>
                  </a:lnTo>
                  <a:lnTo>
                    <a:pt x="0" y="6716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58" name="Google Shape;358;p17"/>
            <p:cNvSpPr/>
            <p:nvPr/>
          </p:nvSpPr>
          <p:spPr>
            <a:xfrm>
              <a:off x="748737" y="3185418"/>
              <a:ext cx="520235" cy="671665"/>
            </a:xfrm>
            <a:custGeom>
              <a:rect b="b" l="l" r="r" t="t"/>
              <a:pathLst>
                <a:path extrusionOk="0" h="671665" w="520235">
                  <a:moveTo>
                    <a:pt x="0" y="0"/>
                  </a:moveTo>
                  <a:lnTo>
                    <a:pt x="520235" y="0"/>
                  </a:lnTo>
                  <a:lnTo>
                    <a:pt x="520235" y="671666"/>
                  </a:lnTo>
                  <a:lnTo>
                    <a:pt x="0" y="6716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59" name="Google Shape;359;p17"/>
            <p:cNvSpPr/>
            <p:nvPr/>
          </p:nvSpPr>
          <p:spPr>
            <a:xfrm>
              <a:off x="1655178" y="3236563"/>
              <a:ext cx="491735" cy="569377"/>
            </a:xfrm>
            <a:custGeom>
              <a:rect b="b" l="l" r="r" t="t"/>
              <a:pathLst>
                <a:path extrusionOk="0" h="569377" w="491735">
                  <a:moveTo>
                    <a:pt x="0" y="0"/>
                  </a:moveTo>
                  <a:lnTo>
                    <a:pt x="491735" y="0"/>
                  </a:lnTo>
                  <a:lnTo>
                    <a:pt x="491735" y="569377"/>
                  </a:lnTo>
                  <a:lnTo>
                    <a:pt x="0" y="56937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360" name="Google Shape;360;p17"/>
          <p:cNvGrpSpPr/>
          <p:nvPr/>
        </p:nvGrpSpPr>
        <p:grpSpPr>
          <a:xfrm>
            <a:off x="19403" y="-36707"/>
            <a:ext cx="10672597" cy="448964"/>
            <a:chOff x="0" y="-9525"/>
            <a:chExt cx="3824818" cy="160899"/>
          </a:xfrm>
        </p:grpSpPr>
        <p:sp>
          <p:nvSpPr>
            <p:cNvPr id="361" name="Google Shape;361;p17"/>
            <p:cNvSpPr/>
            <p:nvPr/>
          </p:nvSpPr>
          <p:spPr>
            <a:xfrm>
              <a:off x="0" y="0"/>
              <a:ext cx="3824818" cy="151374"/>
            </a:xfrm>
            <a:custGeom>
              <a:rect b="b" l="l" r="r" t="t"/>
              <a:pathLst>
                <a:path extrusionOk="0" h="151374" w="3824818">
                  <a:moveTo>
                    <a:pt x="0" y="0"/>
                  </a:moveTo>
                  <a:lnTo>
                    <a:pt x="3824818" y="0"/>
                  </a:lnTo>
                  <a:lnTo>
                    <a:pt x="3824818" y="151374"/>
                  </a:lnTo>
                  <a:lnTo>
                    <a:pt x="0" y="151374"/>
                  </a:ln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</p:sp>
        <p:sp>
          <p:nvSpPr>
            <p:cNvPr id="362" name="Google Shape;362;p17"/>
            <p:cNvSpPr txBox="1"/>
            <p:nvPr/>
          </p:nvSpPr>
          <p:spPr>
            <a:xfrm>
              <a:off x="0" y="-9525"/>
              <a:ext cx="3824818" cy="160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7" name="Google Shape;367;p18"/>
          <p:cNvGrpSpPr/>
          <p:nvPr/>
        </p:nvGrpSpPr>
        <p:grpSpPr>
          <a:xfrm>
            <a:off x="756000" y="716853"/>
            <a:ext cx="9145417" cy="6087147"/>
            <a:chOff x="0" y="-19050"/>
            <a:chExt cx="4119879" cy="2742172"/>
          </a:xfrm>
        </p:grpSpPr>
        <p:sp>
          <p:nvSpPr>
            <p:cNvPr id="368" name="Google Shape;368;p18"/>
            <p:cNvSpPr/>
            <p:nvPr/>
          </p:nvSpPr>
          <p:spPr>
            <a:xfrm>
              <a:off x="0" y="0"/>
              <a:ext cx="4119879" cy="2723122"/>
            </a:xfrm>
            <a:custGeom>
              <a:rect b="b" l="l" r="r" t="t"/>
              <a:pathLst>
                <a:path extrusionOk="0" h="2723122" w="4119879">
                  <a:moveTo>
                    <a:pt x="11851" y="0"/>
                  </a:moveTo>
                  <a:lnTo>
                    <a:pt x="4108028" y="0"/>
                  </a:lnTo>
                  <a:cubicBezTo>
                    <a:pt x="4111171" y="0"/>
                    <a:pt x="4114185" y="1249"/>
                    <a:pt x="4116408" y="3471"/>
                  </a:cubicBezTo>
                  <a:cubicBezTo>
                    <a:pt x="4118630" y="5694"/>
                    <a:pt x="4119879" y="8708"/>
                    <a:pt x="4119879" y="11851"/>
                  </a:cubicBezTo>
                  <a:lnTo>
                    <a:pt x="4119879" y="2711271"/>
                  </a:lnTo>
                  <a:cubicBezTo>
                    <a:pt x="4119879" y="2714414"/>
                    <a:pt x="4118630" y="2717428"/>
                    <a:pt x="4116408" y="2719651"/>
                  </a:cubicBezTo>
                  <a:cubicBezTo>
                    <a:pt x="4114185" y="2721874"/>
                    <a:pt x="4111171" y="2723122"/>
                    <a:pt x="4108028" y="2723122"/>
                  </a:cubicBezTo>
                  <a:lnTo>
                    <a:pt x="11851" y="2723122"/>
                  </a:lnTo>
                  <a:cubicBezTo>
                    <a:pt x="8708" y="2723122"/>
                    <a:pt x="5694" y="2721874"/>
                    <a:pt x="3471" y="2719651"/>
                  </a:cubicBezTo>
                  <a:cubicBezTo>
                    <a:pt x="1249" y="2717428"/>
                    <a:pt x="0" y="2714414"/>
                    <a:pt x="0" y="2711271"/>
                  </a:cubicBezTo>
                  <a:lnTo>
                    <a:pt x="0" y="11851"/>
                  </a:lnTo>
                  <a:cubicBezTo>
                    <a:pt x="0" y="8708"/>
                    <a:pt x="1249" y="5694"/>
                    <a:pt x="3471" y="3471"/>
                  </a:cubicBezTo>
                  <a:cubicBezTo>
                    <a:pt x="5694" y="1249"/>
                    <a:pt x="8708" y="0"/>
                    <a:pt x="11851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18"/>
            <p:cNvSpPr txBox="1"/>
            <p:nvPr/>
          </p:nvSpPr>
          <p:spPr>
            <a:xfrm>
              <a:off x="0" y="-19050"/>
              <a:ext cx="4119879" cy="27421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0" name="Google Shape;370;p18"/>
          <p:cNvSpPr txBox="1"/>
          <p:nvPr/>
        </p:nvSpPr>
        <p:spPr>
          <a:xfrm>
            <a:off x="1974629" y="2644632"/>
            <a:ext cx="6742742" cy="1871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71" name="Google Shape;371;p18"/>
          <p:cNvSpPr txBox="1"/>
          <p:nvPr/>
        </p:nvSpPr>
        <p:spPr>
          <a:xfrm>
            <a:off x="4156090" y="6195225"/>
            <a:ext cx="2379821" cy="2621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372" name="Google Shape;372;p18"/>
          <p:cNvSpPr txBox="1"/>
          <p:nvPr/>
        </p:nvSpPr>
        <p:spPr>
          <a:xfrm>
            <a:off x="3935705" y="4065564"/>
            <a:ext cx="3082377" cy="1871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73" name="Google Shape;373;p18"/>
          <p:cNvSpPr txBox="1"/>
          <p:nvPr/>
        </p:nvSpPr>
        <p:spPr>
          <a:xfrm>
            <a:off x="3935705" y="5288122"/>
            <a:ext cx="3015532" cy="1871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74" name="Google Shape;374;p18"/>
          <p:cNvSpPr txBox="1"/>
          <p:nvPr/>
        </p:nvSpPr>
        <p:spPr>
          <a:xfrm>
            <a:off x="3197996" y="1660000"/>
            <a:ext cx="4296008" cy="6056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375" name="Google Shape;375;p18"/>
          <p:cNvSpPr txBox="1"/>
          <p:nvPr/>
        </p:nvSpPr>
        <p:spPr>
          <a:xfrm>
            <a:off x="3572201" y="4727213"/>
            <a:ext cx="3547598" cy="3676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5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grpSp>
        <p:nvGrpSpPr>
          <p:cNvPr id="376" name="Google Shape;376;p18"/>
          <p:cNvGrpSpPr/>
          <p:nvPr/>
        </p:nvGrpSpPr>
        <p:grpSpPr>
          <a:xfrm>
            <a:off x="0" y="-35705"/>
            <a:ext cx="10672597" cy="448964"/>
            <a:chOff x="0" y="-9525"/>
            <a:chExt cx="3824818" cy="160899"/>
          </a:xfrm>
        </p:grpSpPr>
        <p:sp>
          <p:nvSpPr>
            <p:cNvPr id="377" name="Google Shape;377;p18"/>
            <p:cNvSpPr/>
            <p:nvPr/>
          </p:nvSpPr>
          <p:spPr>
            <a:xfrm>
              <a:off x="0" y="0"/>
              <a:ext cx="3824818" cy="151374"/>
            </a:xfrm>
            <a:custGeom>
              <a:rect b="b" l="l" r="r" t="t"/>
              <a:pathLst>
                <a:path extrusionOk="0" h="151374" w="3824818">
                  <a:moveTo>
                    <a:pt x="0" y="0"/>
                  </a:moveTo>
                  <a:lnTo>
                    <a:pt x="3824818" y="0"/>
                  </a:lnTo>
                  <a:lnTo>
                    <a:pt x="3824818" y="151374"/>
                  </a:lnTo>
                  <a:lnTo>
                    <a:pt x="0" y="151374"/>
                  </a:ln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</p:spPr>
        </p:sp>
        <p:sp>
          <p:nvSpPr>
            <p:cNvPr id="378" name="Google Shape;378;p18"/>
            <p:cNvSpPr txBox="1"/>
            <p:nvPr/>
          </p:nvSpPr>
          <p:spPr>
            <a:xfrm>
              <a:off x="0" y="-9525"/>
              <a:ext cx="3824818" cy="160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379" name="Google Shape;3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4300" y="3024577"/>
            <a:ext cx="3378325" cy="8482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dern Minimal Yes-No Decision Tree">
  <a:themeElements>
    <a:clrScheme name="Office">
      <a:dk1>
        <a:srgbClr val="292929"/>
      </a:dk1>
      <a:lt1>
        <a:srgbClr val="FFFFFF"/>
      </a:lt1>
      <a:dk2>
        <a:srgbClr val="DFDFDF"/>
      </a:dk2>
      <a:lt2>
        <a:srgbClr val="88888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