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10693400" cx="7556500"/>
  <p:notesSz cx="6858000" cy="9144000"/>
  <p:embeddedFontLst>
    <p:embeddedFont>
      <p:font typeface="Anton"/>
      <p:regular r:id="rId11"/>
    </p:embeddedFont>
    <p:embeddedFont>
      <p:font typeface="DM Sa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Anton-regular.fntdata"/><Relationship Id="rId10" Type="http://schemas.openxmlformats.org/officeDocument/2006/relationships/slide" Target="slides/slide5.xml"/><Relationship Id="rId13" Type="http://schemas.openxmlformats.org/officeDocument/2006/relationships/font" Target="fonts/DMSans-bold.fntdata"/><Relationship Id="rId12" Type="http://schemas.openxmlformats.org/officeDocument/2006/relationships/font" Target="fonts/DMSans-regular.fntdata"/><Relationship Id="rId15" Type="http://schemas.openxmlformats.org/officeDocument/2006/relationships/font" Target="fonts/DMSans-boldItalic.fntdata"/><Relationship Id="rId14" Type="http://schemas.openxmlformats.org/officeDocument/2006/relationships/font" Target="fonts/DMSa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9" name="Google Shape;69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FFEEE6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16;p3"/>
          <p:cNvGrpSpPr/>
          <p:nvPr/>
        </p:nvGrpSpPr>
        <p:grpSpPr>
          <a:xfrm>
            <a:off x="0" y="-79736"/>
            <a:ext cx="7560123" cy="2250181"/>
            <a:chOff x="0" y="-28575"/>
            <a:chExt cx="2709333" cy="806401"/>
          </a:xfrm>
        </p:grpSpPr>
        <p:sp>
          <p:nvSpPr>
            <p:cNvPr id="17" name="Google Shape;17;p3"/>
            <p:cNvSpPr/>
            <p:nvPr/>
          </p:nvSpPr>
          <p:spPr>
            <a:xfrm>
              <a:off x="0" y="0"/>
              <a:ext cx="2709333" cy="777826"/>
            </a:xfrm>
            <a:custGeom>
              <a:rect b="b" l="l" r="r" t="t"/>
              <a:pathLst>
                <a:path extrusionOk="0" h="777826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777826"/>
                  </a:lnTo>
                  <a:lnTo>
                    <a:pt x="0" y="777826"/>
                  </a:lnTo>
                  <a:close/>
                </a:path>
              </a:pathLst>
            </a:custGeom>
            <a:solidFill>
              <a:srgbClr val="4261EF"/>
            </a:solidFill>
            <a:ln>
              <a:noFill/>
            </a:ln>
          </p:spPr>
        </p:sp>
        <p:sp>
          <p:nvSpPr>
            <p:cNvPr id="18" name="Google Shape;18;p3"/>
            <p:cNvSpPr txBox="1"/>
            <p:nvPr/>
          </p:nvSpPr>
          <p:spPr>
            <a:xfrm>
              <a:off x="0" y="-28575"/>
              <a:ext cx="2709300" cy="80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" name="Google Shape;19;p3"/>
          <p:cNvSpPr txBox="1"/>
          <p:nvPr/>
        </p:nvSpPr>
        <p:spPr>
          <a:xfrm>
            <a:off x="486597" y="325735"/>
            <a:ext cx="65868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CLICK TO EDIT</a:t>
            </a:r>
            <a:endParaRPr/>
          </a:p>
        </p:txBody>
      </p:sp>
      <p:sp>
        <p:nvSpPr>
          <p:cNvPr id="20" name="Google Shape;20;p3"/>
          <p:cNvSpPr txBox="1"/>
          <p:nvPr/>
        </p:nvSpPr>
        <p:spPr>
          <a:xfrm>
            <a:off x="2662626" y="1443335"/>
            <a:ext cx="22353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CLICK TO EDIT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bg>
      <p:bgPr>
        <a:solidFill>
          <a:srgbClr val="ED7843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oogle Shape;22;p4"/>
          <p:cNvGrpSpPr/>
          <p:nvPr/>
        </p:nvGrpSpPr>
        <p:grpSpPr>
          <a:xfrm>
            <a:off x="0" y="-79736"/>
            <a:ext cx="7560123" cy="2250181"/>
            <a:chOff x="0" y="-28575"/>
            <a:chExt cx="2709333" cy="806401"/>
          </a:xfrm>
        </p:grpSpPr>
        <p:sp>
          <p:nvSpPr>
            <p:cNvPr id="23" name="Google Shape;23;p4"/>
            <p:cNvSpPr/>
            <p:nvPr/>
          </p:nvSpPr>
          <p:spPr>
            <a:xfrm>
              <a:off x="0" y="0"/>
              <a:ext cx="2709333" cy="777826"/>
            </a:xfrm>
            <a:custGeom>
              <a:rect b="b" l="l" r="r" t="t"/>
              <a:pathLst>
                <a:path extrusionOk="0" h="777826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777826"/>
                  </a:lnTo>
                  <a:lnTo>
                    <a:pt x="0" y="777826"/>
                  </a:ln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</p:sp>
        <p:sp>
          <p:nvSpPr>
            <p:cNvPr id="24" name="Google Shape;24;p4"/>
            <p:cNvSpPr txBox="1"/>
            <p:nvPr/>
          </p:nvSpPr>
          <p:spPr>
            <a:xfrm>
              <a:off x="0" y="-28575"/>
              <a:ext cx="2709300" cy="80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" name="Google Shape;25;p4"/>
          <p:cNvSpPr txBox="1"/>
          <p:nvPr/>
        </p:nvSpPr>
        <p:spPr>
          <a:xfrm>
            <a:off x="486597" y="325735"/>
            <a:ext cx="65868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421982"/>
                </a:solidFill>
                <a:latin typeface="Anton"/>
                <a:ea typeface="Anton"/>
                <a:cs typeface="Anton"/>
                <a:sym typeface="Anton"/>
              </a:rPr>
              <a:t>CLICK TO EDIT</a:t>
            </a:r>
            <a:endParaRPr/>
          </a:p>
        </p:txBody>
      </p:sp>
      <p:sp>
        <p:nvSpPr>
          <p:cNvPr id="26" name="Google Shape;26;p4"/>
          <p:cNvSpPr txBox="1"/>
          <p:nvPr/>
        </p:nvSpPr>
        <p:spPr>
          <a:xfrm>
            <a:off x="2662626" y="1443335"/>
            <a:ext cx="22353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CLICK TO EDIT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2">
  <p:cSld name="TITLE_2">
    <p:bg>
      <p:bgPr>
        <a:solidFill>
          <a:srgbClr val="BA89F1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oogle Shape;28;p5"/>
          <p:cNvGrpSpPr/>
          <p:nvPr/>
        </p:nvGrpSpPr>
        <p:grpSpPr>
          <a:xfrm>
            <a:off x="0" y="-79736"/>
            <a:ext cx="7560123" cy="2250181"/>
            <a:chOff x="0" y="-28575"/>
            <a:chExt cx="2709333" cy="806401"/>
          </a:xfrm>
        </p:grpSpPr>
        <p:sp>
          <p:nvSpPr>
            <p:cNvPr id="29" name="Google Shape;29;p5"/>
            <p:cNvSpPr/>
            <p:nvPr/>
          </p:nvSpPr>
          <p:spPr>
            <a:xfrm>
              <a:off x="0" y="0"/>
              <a:ext cx="2709333" cy="777826"/>
            </a:xfrm>
            <a:custGeom>
              <a:rect b="b" l="l" r="r" t="t"/>
              <a:pathLst>
                <a:path extrusionOk="0" h="777826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777826"/>
                  </a:lnTo>
                  <a:lnTo>
                    <a:pt x="0" y="77782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30" name="Google Shape;30;p5"/>
            <p:cNvSpPr txBox="1"/>
            <p:nvPr/>
          </p:nvSpPr>
          <p:spPr>
            <a:xfrm>
              <a:off x="0" y="-28575"/>
              <a:ext cx="2709300" cy="80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" name="Google Shape;31;p5"/>
          <p:cNvSpPr txBox="1"/>
          <p:nvPr/>
        </p:nvSpPr>
        <p:spPr>
          <a:xfrm>
            <a:off x="486597" y="325735"/>
            <a:ext cx="65868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FBE656"/>
                </a:solidFill>
                <a:latin typeface="Anton"/>
                <a:ea typeface="Anton"/>
                <a:cs typeface="Anton"/>
                <a:sym typeface="Anton"/>
              </a:rPr>
              <a:t>CLICK TO EDIT</a:t>
            </a:r>
            <a:endParaRPr/>
          </a:p>
        </p:txBody>
      </p:sp>
      <p:sp>
        <p:nvSpPr>
          <p:cNvPr id="32" name="Google Shape;32;p5"/>
          <p:cNvSpPr txBox="1"/>
          <p:nvPr/>
        </p:nvSpPr>
        <p:spPr>
          <a:xfrm>
            <a:off x="2662626" y="1443335"/>
            <a:ext cx="22353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CLICK TO EDIT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8" name="Google Shape;48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9" name="Google Shape;49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6" name="Google Shape;56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40" Type="http://schemas.openxmlformats.org/officeDocument/2006/relationships/image" Target="../media/image37.png"/><Relationship Id="rId20" Type="http://schemas.openxmlformats.org/officeDocument/2006/relationships/image" Target="../media/image19.png"/><Relationship Id="rId41" Type="http://schemas.openxmlformats.org/officeDocument/2006/relationships/image" Target="../media/image30.png"/><Relationship Id="rId22" Type="http://schemas.openxmlformats.org/officeDocument/2006/relationships/image" Target="../media/image33.png"/><Relationship Id="rId21" Type="http://schemas.openxmlformats.org/officeDocument/2006/relationships/image" Target="../media/image39.png"/><Relationship Id="rId24" Type="http://schemas.openxmlformats.org/officeDocument/2006/relationships/image" Target="../media/image12.png"/><Relationship Id="rId23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image" Target="../media/image32.png"/><Relationship Id="rId26" Type="http://schemas.openxmlformats.org/officeDocument/2006/relationships/image" Target="../media/image20.png"/><Relationship Id="rId25" Type="http://schemas.openxmlformats.org/officeDocument/2006/relationships/image" Target="../media/image14.png"/><Relationship Id="rId28" Type="http://schemas.openxmlformats.org/officeDocument/2006/relationships/image" Target="../media/image18.png"/><Relationship Id="rId27" Type="http://schemas.openxmlformats.org/officeDocument/2006/relationships/image" Target="../media/image34.png"/><Relationship Id="rId5" Type="http://schemas.openxmlformats.org/officeDocument/2006/relationships/image" Target="../media/image10.png"/><Relationship Id="rId6" Type="http://schemas.openxmlformats.org/officeDocument/2006/relationships/image" Target="../media/image9.png"/><Relationship Id="rId29" Type="http://schemas.openxmlformats.org/officeDocument/2006/relationships/image" Target="../media/image16.png"/><Relationship Id="rId7" Type="http://schemas.openxmlformats.org/officeDocument/2006/relationships/image" Target="../media/image8.png"/><Relationship Id="rId8" Type="http://schemas.openxmlformats.org/officeDocument/2006/relationships/image" Target="../media/image1.png"/><Relationship Id="rId31" Type="http://schemas.openxmlformats.org/officeDocument/2006/relationships/image" Target="../media/image21.png"/><Relationship Id="rId30" Type="http://schemas.openxmlformats.org/officeDocument/2006/relationships/image" Target="../media/image17.png"/><Relationship Id="rId11" Type="http://schemas.openxmlformats.org/officeDocument/2006/relationships/image" Target="../media/image7.png"/><Relationship Id="rId33" Type="http://schemas.openxmlformats.org/officeDocument/2006/relationships/image" Target="../media/image22.png"/><Relationship Id="rId10" Type="http://schemas.openxmlformats.org/officeDocument/2006/relationships/image" Target="../media/image35.png"/><Relationship Id="rId32" Type="http://schemas.openxmlformats.org/officeDocument/2006/relationships/image" Target="../media/image40.png"/><Relationship Id="rId13" Type="http://schemas.openxmlformats.org/officeDocument/2006/relationships/image" Target="../media/image3.png"/><Relationship Id="rId35" Type="http://schemas.openxmlformats.org/officeDocument/2006/relationships/image" Target="../media/image25.png"/><Relationship Id="rId12" Type="http://schemas.openxmlformats.org/officeDocument/2006/relationships/image" Target="../media/image11.png"/><Relationship Id="rId34" Type="http://schemas.openxmlformats.org/officeDocument/2006/relationships/image" Target="../media/image23.png"/><Relationship Id="rId15" Type="http://schemas.openxmlformats.org/officeDocument/2006/relationships/image" Target="../media/image13.png"/><Relationship Id="rId37" Type="http://schemas.openxmlformats.org/officeDocument/2006/relationships/image" Target="../media/image24.png"/><Relationship Id="rId14" Type="http://schemas.openxmlformats.org/officeDocument/2006/relationships/image" Target="../media/image26.png"/><Relationship Id="rId36" Type="http://schemas.openxmlformats.org/officeDocument/2006/relationships/image" Target="../media/image28.png"/><Relationship Id="rId17" Type="http://schemas.openxmlformats.org/officeDocument/2006/relationships/image" Target="../media/image5.png"/><Relationship Id="rId39" Type="http://schemas.openxmlformats.org/officeDocument/2006/relationships/image" Target="../media/image27.png"/><Relationship Id="rId16" Type="http://schemas.openxmlformats.org/officeDocument/2006/relationships/image" Target="../media/image6.png"/><Relationship Id="rId38" Type="http://schemas.openxmlformats.org/officeDocument/2006/relationships/image" Target="../media/image29.png"/><Relationship Id="rId19" Type="http://schemas.openxmlformats.org/officeDocument/2006/relationships/image" Target="../media/image31.png"/><Relationship Id="rId18" Type="http://schemas.openxmlformats.org/officeDocument/2006/relationships/image" Target="../media/image1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EE6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oogle Shape;96;p15"/>
          <p:cNvGrpSpPr/>
          <p:nvPr/>
        </p:nvGrpSpPr>
        <p:grpSpPr>
          <a:xfrm>
            <a:off x="670167" y="2605283"/>
            <a:ext cx="1939504" cy="732023"/>
            <a:chOff x="0" y="-28575"/>
            <a:chExt cx="695074" cy="262341"/>
          </a:xfrm>
        </p:grpSpPr>
        <p:sp>
          <p:nvSpPr>
            <p:cNvPr id="97" name="Google Shape;97;p15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61EF"/>
            </a:solidFill>
            <a:ln>
              <a:noFill/>
            </a:ln>
          </p:spPr>
        </p:sp>
        <p:sp>
          <p:nvSpPr>
            <p:cNvPr id="98" name="Google Shape;98;p15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" name="Google Shape;99;p15"/>
          <p:cNvGrpSpPr/>
          <p:nvPr/>
        </p:nvGrpSpPr>
        <p:grpSpPr>
          <a:xfrm>
            <a:off x="670167" y="4876580"/>
            <a:ext cx="1939504" cy="732023"/>
            <a:chOff x="0" y="-28575"/>
            <a:chExt cx="695074" cy="262341"/>
          </a:xfrm>
        </p:grpSpPr>
        <p:sp>
          <p:nvSpPr>
            <p:cNvPr id="100" name="Google Shape;100;p15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61EF"/>
            </a:solidFill>
            <a:ln>
              <a:noFill/>
            </a:ln>
          </p:spPr>
        </p:sp>
        <p:sp>
          <p:nvSpPr>
            <p:cNvPr id="101" name="Google Shape;101;p15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" name="Google Shape;102;p15"/>
          <p:cNvGrpSpPr/>
          <p:nvPr/>
        </p:nvGrpSpPr>
        <p:grpSpPr>
          <a:xfrm>
            <a:off x="691052" y="7080248"/>
            <a:ext cx="1939504" cy="732023"/>
            <a:chOff x="0" y="-28575"/>
            <a:chExt cx="695074" cy="262341"/>
          </a:xfrm>
        </p:grpSpPr>
        <p:sp>
          <p:nvSpPr>
            <p:cNvPr id="103" name="Google Shape;103;p15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61EF"/>
            </a:solidFill>
            <a:ln>
              <a:noFill/>
            </a:ln>
          </p:spPr>
        </p:sp>
        <p:sp>
          <p:nvSpPr>
            <p:cNvPr id="104" name="Google Shape;104;p15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Google Shape;105;p15"/>
          <p:cNvGrpSpPr/>
          <p:nvPr/>
        </p:nvGrpSpPr>
        <p:grpSpPr>
          <a:xfrm>
            <a:off x="670167" y="9242077"/>
            <a:ext cx="1939504" cy="732023"/>
            <a:chOff x="0" y="-28575"/>
            <a:chExt cx="695074" cy="262341"/>
          </a:xfrm>
        </p:grpSpPr>
        <p:sp>
          <p:nvSpPr>
            <p:cNvPr id="106" name="Google Shape;106;p15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61EF"/>
            </a:solidFill>
            <a:ln>
              <a:noFill/>
            </a:ln>
          </p:spPr>
        </p:sp>
        <p:sp>
          <p:nvSpPr>
            <p:cNvPr id="107" name="Google Shape;107;p15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" name="Google Shape;108;p15"/>
          <p:cNvGrpSpPr/>
          <p:nvPr/>
        </p:nvGrpSpPr>
        <p:grpSpPr>
          <a:xfrm>
            <a:off x="4950330" y="9227789"/>
            <a:ext cx="1939504" cy="732023"/>
            <a:chOff x="0" y="-28575"/>
            <a:chExt cx="695074" cy="262341"/>
          </a:xfrm>
        </p:grpSpPr>
        <p:sp>
          <p:nvSpPr>
            <p:cNvPr id="109" name="Google Shape;109;p15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61EF"/>
            </a:solidFill>
            <a:ln>
              <a:noFill/>
            </a:ln>
          </p:spPr>
        </p:sp>
        <p:sp>
          <p:nvSpPr>
            <p:cNvPr id="110" name="Google Shape;110;p15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15"/>
          <p:cNvGrpSpPr/>
          <p:nvPr/>
        </p:nvGrpSpPr>
        <p:grpSpPr>
          <a:xfrm>
            <a:off x="4940761" y="4876580"/>
            <a:ext cx="1939504" cy="734006"/>
            <a:chOff x="0" y="-28575"/>
            <a:chExt cx="695074" cy="263051"/>
          </a:xfrm>
        </p:grpSpPr>
        <p:sp>
          <p:nvSpPr>
            <p:cNvPr id="112" name="Google Shape;112;p15"/>
            <p:cNvSpPr/>
            <p:nvPr/>
          </p:nvSpPr>
          <p:spPr>
            <a:xfrm>
              <a:off x="0" y="0"/>
              <a:ext cx="695074" cy="234476"/>
            </a:xfrm>
            <a:custGeom>
              <a:rect b="b" l="l" r="r" t="t"/>
              <a:pathLst>
                <a:path extrusionOk="0" h="23447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4476"/>
                  </a:lnTo>
                  <a:lnTo>
                    <a:pt x="0" y="234476"/>
                  </a:lnTo>
                  <a:close/>
                </a:path>
              </a:pathLst>
            </a:custGeom>
            <a:solidFill>
              <a:srgbClr val="4261EF"/>
            </a:solidFill>
            <a:ln>
              <a:noFill/>
            </a:ln>
          </p:spPr>
        </p:sp>
        <p:sp>
          <p:nvSpPr>
            <p:cNvPr id="113" name="Google Shape;113;p15"/>
            <p:cNvSpPr txBox="1"/>
            <p:nvPr/>
          </p:nvSpPr>
          <p:spPr>
            <a:xfrm>
              <a:off x="0" y="-28575"/>
              <a:ext cx="695074" cy="263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" name="Google Shape;114;p15"/>
          <p:cNvGrpSpPr/>
          <p:nvPr/>
        </p:nvGrpSpPr>
        <p:grpSpPr>
          <a:xfrm>
            <a:off x="4950330" y="2605283"/>
            <a:ext cx="1939504" cy="732023"/>
            <a:chOff x="0" y="-28575"/>
            <a:chExt cx="695074" cy="262341"/>
          </a:xfrm>
        </p:grpSpPr>
        <p:sp>
          <p:nvSpPr>
            <p:cNvPr id="115" name="Google Shape;115;p15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61EF"/>
            </a:solidFill>
            <a:ln>
              <a:noFill/>
            </a:ln>
          </p:spPr>
        </p:sp>
        <p:sp>
          <p:nvSpPr>
            <p:cNvPr id="116" name="Google Shape;116;p15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15"/>
          <p:cNvGrpSpPr/>
          <p:nvPr/>
        </p:nvGrpSpPr>
        <p:grpSpPr>
          <a:xfrm>
            <a:off x="1119631" y="3811004"/>
            <a:ext cx="1040575" cy="652289"/>
            <a:chOff x="0" y="0"/>
            <a:chExt cx="1296632" cy="812800"/>
          </a:xfrm>
        </p:grpSpPr>
        <p:sp>
          <p:nvSpPr>
            <p:cNvPr id="118" name="Google Shape;118;p15"/>
            <p:cNvSpPr/>
            <p:nvPr/>
          </p:nvSpPr>
          <p:spPr>
            <a:xfrm>
              <a:off x="0" y="0"/>
              <a:ext cx="1296632" cy="812800"/>
            </a:xfrm>
            <a:custGeom>
              <a:rect b="b" l="l" r="r" t="t"/>
              <a:pathLst>
                <a:path extrusionOk="0" h="812800" w="1296632">
                  <a:moveTo>
                    <a:pt x="648316" y="0"/>
                  </a:moveTo>
                  <a:cubicBezTo>
                    <a:pt x="290261" y="0"/>
                    <a:pt x="0" y="181951"/>
                    <a:pt x="0" y="406400"/>
                  </a:cubicBezTo>
                  <a:cubicBezTo>
                    <a:pt x="0" y="630849"/>
                    <a:pt x="290261" y="812800"/>
                    <a:pt x="648316" y="812800"/>
                  </a:cubicBezTo>
                  <a:cubicBezTo>
                    <a:pt x="1006371" y="812800"/>
                    <a:pt x="1296632" y="630849"/>
                    <a:pt x="1296632" y="406400"/>
                  </a:cubicBezTo>
                  <a:cubicBezTo>
                    <a:pt x="1296632" y="181951"/>
                    <a:pt x="1006371" y="0"/>
                    <a:pt x="648316" y="0"/>
                  </a:cubicBezTo>
                  <a:close/>
                </a:path>
              </a:pathLst>
            </a:custGeom>
            <a:solidFill>
              <a:srgbClr val="FCC0B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5"/>
            <p:cNvSpPr txBox="1"/>
            <p:nvPr/>
          </p:nvSpPr>
          <p:spPr>
            <a:xfrm>
              <a:off x="121559" y="47625"/>
              <a:ext cx="1053513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15"/>
          <p:cNvGrpSpPr/>
          <p:nvPr/>
        </p:nvGrpSpPr>
        <p:grpSpPr>
          <a:xfrm>
            <a:off x="1127351" y="6065345"/>
            <a:ext cx="1040575" cy="652289"/>
            <a:chOff x="0" y="0"/>
            <a:chExt cx="1296632" cy="812800"/>
          </a:xfrm>
        </p:grpSpPr>
        <p:sp>
          <p:nvSpPr>
            <p:cNvPr id="121" name="Google Shape;121;p15"/>
            <p:cNvSpPr/>
            <p:nvPr/>
          </p:nvSpPr>
          <p:spPr>
            <a:xfrm>
              <a:off x="0" y="0"/>
              <a:ext cx="1296632" cy="812800"/>
            </a:xfrm>
            <a:custGeom>
              <a:rect b="b" l="l" r="r" t="t"/>
              <a:pathLst>
                <a:path extrusionOk="0" h="812800" w="1296632">
                  <a:moveTo>
                    <a:pt x="648316" y="0"/>
                  </a:moveTo>
                  <a:cubicBezTo>
                    <a:pt x="290261" y="0"/>
                    <a:pt x="0" y="181951"/>
                    <a:pt x="0" y="406400"/>
                  </a:cubicBezTo>
                  <a:cubicBezTo>
                    <a:pt x="0" y="630849"/>
                    <a:pt x="290261" y="812800"/>
                    <a:pt x="648316" y="812800"/>
                  </a:cubicBezTo>
                  <a:cubicBezTo>
                    <a:pt x="1006371" y="812800"/>
                    <a:pt x="1296632" y="630849"/>
                    <a:pt x="1296632" y="406400"/>
                  </a:cubicBezTo>
                  <a:cubicBezTo>
                    <a:pt x="1296632" y="181951"/>
                    <a:pt x="1006371" y="0"/>
                    <a:pt x="648316" y="0"/>
                  </a:cubicBezTo>
                  <a:close/>
                </a:path>
              </a:pathLst>
            </a:custGeom>
            <a:solidFill>
              <a:srgbClr val="FCC0B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5"/>
            <p:cNvSpPr txBox="1"/>
            <p:nvPr/>
          </p:nvSpPr>
          <p:spPr>
            <a:xfrm>
              <a:off x="121559" y="47625"/>
              <a:ext cx="1053513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5"/>
          <p:cNvGrpSpPr/>
          <p:nvPr/>
        </p:nvGrpSpPr>
        <p:grpSpPr>
          <a:xfrm>
            <a:off x="1120208" y="8240896"/>
            <a:ext cx="1040575" cy="652289"/>
            <a:chOff x="0" y="0"/>
            <a:chExt cx="1296632" cy="812800"/>
          </a:xfrm>
        </p:grpSpPr>
        <p:sp>
          <p:nvSpPr>
            <p:cNvPr id="124" name="Google Shape;124;p15"/>
            <p:cNvSpPr/>
            <p:nvPr/>
          </p:nvSpPr>
          <p:spPr>
            <a:xfrm>
              <a:off x="0" y="0"/>
              <a:ext cx="1296632" cy="812800"/>
            </a:xfrm>
            <a:custGeom>
              <a:rect b="b" l="l" r="r" t="t"/>
              <a:pathLst>
                <a:path extrusionOk="0" h="812800" w="1296632">
                  <a:moveTo>
                    <a:pt x="648316" y="0"/>
                  </a:moveTo>
                  <a:cubicBezTo>
                    <a:pt x="290261" y="0"/>
                    <a:pt x="0" y="181951"/>
                    <a:pt x="0" y="406400"/>
                  </a:cubicBezTo>
                  <a:cubicBezTo>
                    <a:pt x="0" y="630849"/>
                    <a:pt x="290261" y="812800"/>
                    <a:pt x="648316" y="812800"/>
                  </a:cubicBezTo>
                  <a:cubicBezTo>
                    <a:pt x="1006371" y="812800"/>
                    <a:pt x="1296632" y="630849"/>
                    <a:pt x="1296632" y="406400"/>
                  </a:cubicBezTo>
                  <a:cubicBezTo>
                    <a:pt x="1296632" y="181951"/>
                    <a:pt x="1006371" y="0"/>
                    <a:pt x="648316" y="0"/>
                  </a:cubicBezTo>
                  <a:close/>
                </a:path>
              </a:pathLst>
            </a:custGeom>
            <a:solidFill>
              <a:srgbClr val="FCC0B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5"/>
            <p:cNvSpPr txBox="1"/>
            <p:nvPr/>
          </p:nvSpPr>
          <p:spPr>
            <a:xfrm>
              <a:off x="121559" y="47625"/>
              <a:ext cx="1053513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26" name="Google Shape;126;p15"/>
          <p:cNvCxnSpPr/>
          <p:nvPr/>
        </p:nvCxnSpPr>
        <p:spPr>
          <a:xfrm>
            <a:off x="3067837" y="4137149"/>
            <a:ext cx="2842677" cy="0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127" name="Google Shape;127;p15"/>
          <p:cNvCxnSpPr/>
          <p:nvPr/>
        </p:nvCxnSpPr>
        <p:spPr>
          <a:xfrm flipH="1" rot="10800000">
            <a:off x="5910513" y="3413764"/>
            <a:ext cx="19137" cy="741987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28" name="Google Shape;128;p15"/>
          <p:cNvCxnSpPr/>
          <p:nvPr/>
        </p:nvCxnSpPr>
        <p:spPr>
          <a:xfrm rot="10800000">
            <a:off x="2261360" y="4137149"/>
            <a:ext cx="770312" cy="0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29" name="Google Shape;129;p15"/>
          <p:cNvCxnSpPr/>
          <p:nvPr/>
        </p:nvCxnSpPr>
        <p:spPr>
          <a:xfrm>
            <a:off x="3068675" y="6391489"/>
            <a:ext cx="2842677" cy="0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130" name="Google Shape;130;p15"/>
          <p:cNvCxnSpPr/>
          <p:nvPr/>
        </p:nvCxnSpPr>
        <p:spPr>
          <a:xfrm flipH="1" rot="10800000">
            <a:off x="5911352" y="5668105"/>
            <a:ext cx="19137" cy="741987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31" name="Google Shape;131;p15"/>
          <p:cNvCxnSpPr/>
          <p:nvPr/>
        </p:nvCxnSpPr>
        <p:spPr>
          <a:xfrm rot="10800000">
            <a:off x="2262199" y="6391489"/>
            <a:ext cx="770312" cy="0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132" name="Google Shape;132;p15"/>
          <p:cNvGrpSpPr/>
          <p:nvPr/>
        </p:nvGrpSpPr>
        <p:grpSpPr>
          <a:xfrm>
            <a:off x="4950330" y="7142209"/>
            <a:ext cx="1939504" cy="670062"/>
            <a:chOff x="0" y="-28575"/>
            <a:chExt cx="695074" cy="240135"/>
          </a:xfrm>
        </p:grpSpPr>
        <p:sp>
          <p:nvSpPr>
            <p:cNvPr id="133" name="Google Shape;133;p15"/>
            <p:cNvSpPr/>
            <p:nvPr/>
          </p:nvSpPr>
          <p:spPr>
            <a:xfrm>
              <a:off x="0" y="0"/>
              <a:ext cx="695074" cy="211560"/>
            </a:xfrm>
            <a:custGeom>
              <a:rect b="b" l="l" r="r" t="t"/>
              <a:pathLst>
                <a:path extrusionOk="0" h="211560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11560"/>
                  </a:lnTo>
                  <a:lnTo>
                    <a:pt x="0" y="211560"/>
                  </a:lnTo>
                  <a:close/>
                </a:path>
              </a:pathLst>
            </a:custGeom>
            <a:solidFill>
              <a:srgbClr val="4261EF"/>
            </a:solidFill>
            <a:ln>
              <a:noFill/>
            </a:ln>
          </p:spPr>
        </p:sp>
        <p:sp>
          <p:nvSpPr>
            <p:cNvPr id="134" name="Google Shape;134;p15"/>
            <p:cNvSpPr txBox="1"/>
            <p:nvPr/>
          </p:nvSpPr>
          <p:spPr>
            <a:xfrm>
              <a:off x="0" y="-28575"/>
              <a:ext cx="695074" cy="2401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5" name="Google Shape;135;p15"/>
          <p:cNvCxnSpPr/>
          <p:nvPr/>
        </p:nvCxnSpPr>
        <p:spPr>
          <a:xfrm>
            <a:off x="4084599" y="3029939"/>
            <a:ext cx="843546" cy="0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36" name="Google Shape;136;p15"/>
          <p:cNvCxnSpPr/>
          <p:nvPr/>
        </p:nvCxnSpPr>
        <p:spPr>
          <a:xfrm>
            <a:off x="1639918" y="6729487"/>
            <a:ext cx="0" cy="430495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37" name="Google Shape;137;p15"/>
          <p:cNvCxnSpPr/>
          <p:nvPr/>
        </p:nvCxnSpPr>
        <p:spPr>
          <a:xfrm>
            <a:off x="1640495" y="7812271"/>
            <a:ext cx="0" cy="430495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38" name="Google Shape;138;p15"/>
          <p:cNvCxnSpPr/>
          <p:nvPr/>
        </p:nvCxnSpPr>
        <p:spPr>
          <a:xfrm>
            <a:off x="1639918" y="8893186"/>
            <a:ext cx="0" cy="430495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139" name="Google Shape;139;p15"/>
          <p:cNvGrpSpPr/>
          <p:nvPr/>
        </p:nvGrpSpPr>
        <p:grpSpPr>
          <a:xfrm>
            <a:off x="3422715" y="2665710"/>
            <a:ext cx="715147" cy="652289"/>
            <a:chOff x="0" y="0"/>
            <a:chExt cx="891126" cy="812800"/>
          </a:xfrm>
        </p:grpSpPr>
        <p:sp>
          <p:nvSpPr>
            <p:cNvPr id="140" name="Google Shape;140;p15"/>
            <p:cNvSpPr/>
            <p:nvPr/>
          </p:nvSpPr>
          <p:spPr>
            <a:xfrm>
              <a:off x="0" y="0"/>
              <a:ext cx="891126" cy="812800"/>
            </a:xfrm>
            <a:custGeom>
              <a:rect b="b" l="l" r="r" t="t"/>
              <a:pathLst>
                <a:path extrusionOk="0" h="812800" w="891126">
                  <a:moveTo>
                    <a:pt x="445563" y="0"/>
                  </a:moveTo>
                  <a:cubicBezTo>
                    <a:pt x="199485" y="0"/>
                    <a:pt x="0" y="181951"/>
                    <a:pt x="0" y="406400"/>
                  </a:cubicBezTo>
                  <a:cubicBezTo>
                    <a:pt x="0" y="630849"/>
                    <a:pt x="199485" y="812800"/>
                    <a:pt x="445563" y="812800"/>
                  </a:cubicBezTo>
                  <a:cubicBezTo>
                    <a:pt x="691640" y="812800"/>
                    <a:pt x="891126" y="630849"/>
                    <a:pt x="891126" y="406400"/>
                  </a:cubicBezTo>
                  <a:cubicBezTo>
                    <a:pt x="891126" y="181951"/>
                    <a:pt x="691640" y="0"/>
                    <a:pt x="445563" y="0"/>
                  </a:cubicBezTo>
                  <a:close/>
                </a:path>
              </a:pathLst>
            </a:custGeom>
            <a:solidFill>
              <a:srgbClr val="FCC0B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5"/>
            <p:cNvSpPr txBox="1"/>
            <p:nvPr/>
          </p:nvSpPr>
          <p:spPr>
            <a:xfrm>
              <a:off x="83543" y="47625"/>
              <a:ext cx="72404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2" name="Google Shape;142;p15"/>
          <p:cNvGrpSpPr/>
          <p:nvPr/>
        </p:nvGrpSpPr>
        <p:grpSpPr>
          <a:xfrm>
            <a:off x="3422715" y="4938174"/>
            <a:ext cx="715147" cy="652289"/>
            <a:chOff x="0" y="0"/>
            <a:chExt cx="891126" cy="812800"/>
          </a:xfrm>
        </p:grpSpPr>
        <p:sp>
          <p:nvSpPr>
            <p:cNvPr id="143" name="Google Shape;143;p15"/>
            <p:cNvSpPr/>
            <p:nvPr/>
          </p:nvSpPr>
          <p:spPr>
            <a:xfrm>
              <a:off x="0" y="0"/>
              <a:ext cx="891126" cy="812800"/>
            </a:xfrm>
            <a:custGeom>
              <a:rect b="b" l="l" r="r" t="t"/>
              <a:pathLst>
                <a:path extrusionOk="0" h="812800" w="891126">
                  <a:moveTo>
                    <a:pt x="445563" y="0"/>
                  </a:moveTo>
                  <a:cubicBezTo>
                    <a:pt x="199485" y="0"/>
                    <a:pt x="0" y="181951"/>
                    <a:pt x="0" y="406400"/>
                  </a:cubicBezTo>
                  <a:cubicBezTo>
                    <a:pt x="0" y="630849"/>
                    <a:pt x="199485" y="812800"/>
                    <a:pt x="445563" y="812800"/>
                  </a:cubicBezTo>
                  <a:cubicBezTo>
                    <a:pt x="691640" y="812800"/>
                    <a:pt x="891126" y="630849"/>
                    <a:pt x="891126" y="406400"/>
                  </a:cubicBezTo>
                  <a:cubicBezTo>
                    <a:pt x="891126" y="181951"/>
                    <a:pt x="691640" y="0"/>
                    <a:pt x="445563" y="0"/>
                  </a:cubicBezTo>
                  <a:close/>
                </a:path>
              </a:pathLst>
            </a:custGeom>
            <a:solidFill>
              <a:srgbClr val="FCC0B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5"/>
            <p:cNvSpPr txBox="1"/>
            <p:nvPr/>
          </p:nvSpPr>
          <p:spPr>
            <a:xfrm>
              <a:off x="83543" y="47625"/>
              <a:ext cx="72404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5" name="Google Shape;145;p15"/>
          <p:cNvGrpSpPr/>
          <p:nvPr/>
        </p:nvGrpSpPr>
        <p:grpSpPr>
          <a:xfrm>
            <a:off x="3422715" y="7159982"/>
            <a:ext cx="715147" cy="652289"/>
            <a:chOff x="0" y="0"/>
            <a:chExt cx="891126" cy="812800"/>
          </a:xfrm>
        </p:grpSpPr>
        <p:sp>
          <p:nvSpPr>
            <p:cNvPr id="146" name="Google Shape;146;p15"/>
            <p:cNvSpPr/>
            <p:nvPr/>
          </p:nvSpPr>
          <p:spPr>
            <a:xfrm>
              <a:off x="0" y="0"/>
              <a:ext cx="891126" cy="812800"/>
            </a:xfrm>
            <a:custGeom>
              <a:rect b="b" l="l" r="r" t="t"/>
              <a:pathLst>
                <a:path extrusionOk="0" h="812800" w="891126">
                  <a:moveTo>
                    <a:pt x="445563" y="0"/>
                  </a:moveTo>
                  <a:cubicBezTo>
                    <a:pt x="199485" y="0"/>
                    <a:pt x="0" y="181951"/>
                    <a:pt x="0" y="406400"/>
                  </a:cubicBezTo>
                  <a:cubicBezTo>
                    <a:pt x="0" y="630849"/>
                    <a:pt x="199485" y="812800"/>
                    <a:pt x="445563" y="812800"/>
                  </a:cubicBezTo>
                  <a:cubicBezTo>
                    <a:pt x="691640" y="812800"/>
                    <a:pt x="891126" y="630849"/>
                    <a:pt x="891126" y="406400"/>
                  </a:cubicBezTo>
                  <a:cubicBezTo>
                    <a:pt x="891126" y="181951"/>
                    <a:pt x="691640" y="0"/>
                    <a:pt x="445563" y="0"/>
                  </a:cubicBezTo>
                  <a:close/>
                </a:path>
              </a:pathLst>
            </a:custGeom>
            <a:solidFill>
              <a:srgbClr val="FCC0B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5"/>
            <p:cNvSpPr txBox="1"/>
            <p:nvPr/>
          </p:nvSpPr>
          <p:spPr>
            <a:xfrm>
              <a:off x="83543" y="47625"/>
              <a:ext cx="72404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8" name="Google Shape;148;p15"/>
          <p:cNvGrpSpPr/>
          <p:nvPr/>
        </p:nvGrpSpPr>
        <p:grpSpPr>
          <a:xfrm>
            <a:off x="3422715" y="9321811"/>
            <a:ext cx="715147" cy="652289"/>
            <a:chOff x="0" y="0"/>
            <a:chExt cx="891126" cy="812800"/>
          </a:xfrm>
        </p:grpSpPr>
        <p:sp>
          <p:nvSpPr>
            <p:cNvPr id="149" name="Google Shape;149;p15"/>
            <p:cNvSpPr/>
            <p:nvPr/>
          </p:nvSpPr>
          <p:spPr>
            <a:xfrm>
              <a:off x="0" y="0"/>
              <a:ext cx="891126" cy="812800"/>
            </a:xfrm>
            <a:custGeom>
              <a:rect b="b" l="l" r="r" t="t"/>
              <a:pathLst>
                <a:path extrusionOk="0" h="812800" w="891126">
                  <a:moveTo>
                    <a:pt x="445563" y="0"/>
                  </a:moveTo>
                  <a:cubicBezTo>
                    <a:pt x="199485" y="0"/>
                    <a:pt x="0" y="181951"/>
                    <a:pt x="0" y="406400"/>
                  </a:cubicBezTo>
                  <a:cubicBezTo>
                    <a:pt x="0" y="630849"/>
                    <a:pt x="199485" y="812800"/>
                    <a:pt x="445563" y="812800"/>
                  </a:cubicBezTo>
                  <a:cubicBezTo>
                    <a:pt x="691640" y="812800"/>
                    <a:pt x="891126" y="630849"/>
                    <a:pt x="891126" y="406400"/>
                  </a:cubicBezTo>
                  <a:cubicBezTo>
                    <a:pt x="891126" y="181951"/>
                    <a:pt x="691640" y="0"/>
                    <a:pt x="445563" y="0"/>
                  </a:cubicBezTo>
                  <a:close/>
                </a:path>
              </a:pathLst>
            </a:custGeom>
            <a:solidFill>
              <a:srgbClr val="FCC0B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5"/>
            <p:cNvSpPr txBox="1"/>
            <p:nvPr/>
          </p:nvSpPr>
          <p:spPr>
            <a:xfrm>
              <a:off x="83543" y="47625"/>
              <a:ext cx="72404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51" name="Google Shape;151;p15"/>
          <p:cNvCxnSpPr/>
          <p:nvPr/>
        </p:nvCxnSpPr>
        <p:spPr>
          <a:xfrm>
            <a:off x="2630556" y="9662243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52" name="Google Shape;152;p15"/>
          <p:cNvCxnSpPr/>
          <p:nvPr/>
        </p:nvCxnSpPr>
        <p:spPr>
          <a:xfrm>
            <a:off x="4160046" y="9647955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53" name="Google Shape;153;p15"/>
          <p:cNvCxnSpPr/>
          <p:nvPr/>
        </p:nvCxnSpPr>
        <p:spPr>
          <a:xfrm>
            <a:off x="2630556" y="7486127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54" name="Google Shape;154;p15"/>
          <p:cNvCxnSpPr/>
          <p:nvPr/>
        </p:nvCxnSpPr>
        <p:spPr>
          <a:xfrm>
            <a:off x="4137862" y="7486127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55" name="Google Shape;155;p15"/>
          <p:cNvCxnSpPr/>
          <p:nvPr/>
        </p:nvCxnSpPr>
        <p:spPr>
          <a:xfrm>
            <a:off x="2609670" y="5282459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56" name="Google Shape;156;p15"/>
          <p:cNvCxnSpPr/>
          <p:nvPr/>
        </p:nvCxnSpPr>
        <p:spPr>
          <a:xfrm>
            <a:off x="4137862" y="5282459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57" name="Google Shape;157;p15"/>
          <p:cNvCxnSpPr/>
          <p:nvPr/>
        </p:nvCxnSpPr>
        <p:spPr>
          <a:xfrm>
            <a:off x="2601353" y="3006142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58" name="Google Shape;158;p15"/>
          <p:cNvCxnSpPr/>
          <p:nvPr/>
        </p:nvCxnSpPr>
        <p:spPr>
          <a:xfrm>
            <a:off x="3034417" y="8595157"/>
            <a:ext cx="2842677" cy="0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159" name="Google Shape;159;p15"/>
          <p:cNvCxnSpPr/>
          <p:nvPr/>
        </p:nvCxnSpPr>
        <p:spPr>
          <a:xfrm flipH="1" rot="10800000">
            <a:off x="5877093" y="7871773"/>
            <a:ext cx="19137" cy="741987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60" name="Google Shape;160;p15"/>
          <p:cNvCxnSpPr/>
          <p:nvPr/>
        </p:nvCxnSpPr>
        <p:spPr>
          <a:xfrm rot="10800000">
            <a:off x="2227941" y="8595157"/>
            <a:ext cx="770312" cy="0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61" name="Google Shape;161;p15"/>
          <p:cNvCxnSpPr/>
          <p:nvPr/>
        </p:nvCxnSpPr>
        <p:spPr>
          <a:xfrm flipH="1">
            <a:off x="1639918" y="3356599"/>
            <a:ext cx="7720" cy="454405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62" name="Google Shape;162;p15"/>
          <p:cNvCxnSpPr/>
          <p:nvPr/>
        </p:nvCxnSpPr>
        <p:spPr>
          <a:xfrm flipH="1">
            <a:off x="1636058" y="4482626"/>
            <a:ext cx="7720" cy="473455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163" name="Google Shape;163;p15"/>
          <p:cNvCxnSpPr/>
          <p:nvPr/>
        </p:nvCxnSpPr>
        <p:spPr>
          <a:xfrm flipH="1">
            <a:off x="1632198" y="5608836"/>
            <a:ext cx="7720" cy="473455"/>
          </a:xfrm>
          <a:prstGeom prst="straightConnector1">
            <a:avLst/>
          </a:prstGeom>
          <a:noFill/>
          <a:ln cap="flat" cmpd="sng" w="28575">
            <a:solidFill>
              <a:srgbClr val="4261EF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164" name="Google Shape;164;p15"/>
          <p:cNvGrpSpPr/>
          <p:nvPr/>
        </p:nvGrpSpPr>
        <p:grpSpPr>
          <a:xfrm>
            <a:off x="0" y="-79734"/>
            <a:ext cx="7560000" cy="2250144"/>
            <a:chOff x="0" y="-28575"/>
            <a:chExt cx="2709333" cy="806401"/>
          </a:xfrm>
        </p:grpSpPr>
        <p:sp>
          <p:nvSpPr>
            <p:cNvPr id="165" name="Google Shape;165;p15"/>
            <p:cNvSpPr/>
            <p:nvPr/>
          </p:nvSpPr>
          <p:spPr>
            <a:xfrm>
              <a:off x="0" y="0"/>
              <a:ext cx="2709333" cy="777826"/>
            </a:xfrm>
            <a:custGeom>
              <a:rect b="b" l="l" r="r" t="t"/>
              <a:pathLst>
                <a:path extrusionOk="0" h="777826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777826"/>
                  </a:lnTo>
                  <a:lnTo>
                    <a:pt x="0" y="777826"/>
                  </a:lnTo>
                  <a:close/>
                </a:path>
              </a:pathLst>
            </a:custGeom>
            <a:solidFill>
              <a:srgbClr val="4261EF"/>
            </a:solidFill>
            <a:ln>
              <a:noFill/>
            </a:ln>
          </p:spPr>
        </p:sp>
        <p:sp>
          <p:nvSpPr>
            <p:cNvPr id="166" name="Google Shape;166;p15"/>
            <p:cNvSpPr txBox="1"/>
            <p:nvPr/>
          </p:nvSpPr>
          <p:spPr>
            <a:xfrm>
              <a:off x="0" y="-28575"/>
              <a:ext cx="2709333" cy="806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7" name="Google Shape;167;p15"/>
          <p:cNvSpPr txBox="1"/>
          <p:nvPr/>
        </p:nvSpPr>
        <p:spPr>
          <a:xfrm>
            <a:off x="486597" y="325735"/>
            <a:ext cx="65868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QUALITY CONTROL</a:t>
            </a:r>
            <a:endParaRPr/>
          </a:p>
        </p:txBody>
      </p:sp>
      <p:sp>
        <p:nvSpPr>
          <p:cNvPr id="168" name="Google Shape;168;p15"/>
          <p:cNvSpPr txBox="1"/>
          <p:nvPr/>
        </p:nvSpPr>
        <p:spPr>
          <a:xfrm>
            <a:off x="3440561" y="2852238"/>
            <a:ext cx="678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61EF"/>
                </a:solidFill>
                <a:latin typeface="DM Sans"/>
                <a:ea typeface="DM Sans"/>
                <a:cs typeface="DM Sans"/>
                <a:sym typeface="DM Sans"/>
              </a:rPr>
              <a:t>NO</a:t>
            </a:r>
            <a:endParaRPr/>
          </a:p>
        </p:txBody>
      </p:sp>
      <p:sp>
        <p:nvSpPr>
          <p:cNvPr id="169" name="Google Shape;169;p15"/>
          <p:cNvSpPr txBox="1"/>
          <p:nvPr/>
        </p:nvSpPr>
        <p:spPr>
          <a:xfrm>
            <a:off x="1127325" y="3992913"/>
            <a:ext cx="1032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61EF"/>
                </a:solidFill>
                <a:latin typeface="DM Sans"/>
                <a:ea typeface="DM Sans"/>
                <a:cs typeface="DM Sans"/>
                <a:sym typeface="DM Sans"/>
              </a:rPr>
              <a:t>YES</a:t>
            </a:r>
            <a:endParaRPr/>
          </a:p>
        </p:txBody>
      </p:sp>
      <p:sp>
        <p:nvSpPr>
          <p:cNvPr id="170" name="Google Shape;170;p15"/>
          <p:cNvSpPr txBox="1"/>
          <p:nvPr/>
        </p:nvSpPr>
        <p:spPr>
          <a:xfrm>
            <a:off x="1140325" y="6226813"/>
            <a:ext cx="1014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61EF"/>
                </a:solidFill>
                <a:latin typeface="DM Sans"/>
                <a:ea typeface="DM Sans"/>
                <a:cs typeface="DM Sans"/>
                <a:sym typeface="DM Sans"/>
              </a:rPr>
              <a:t>YES</a:t>
            </a:r>
            <a:endParaRPr/>
          </a:p>
        </p:txBody>
      </p:sp>
      <p:sp>
        <p:nvSpPr>
          <p:cNvPr id="171" name="Google Shape;171;p15"/>
          <p:cNvSpPr txBox="1"/>
          <p:nvPr/>
        </p:nvSpPr>
        <p:spPr>
          <a:xfrm>
            <a:off x="1123450" y="8414075"/>
            <a:ext cx="1032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61EF"/>
                </a:solidFill>
                <a:latin typeface="DM Sans"/>
                <a:ea typeface="DM Sans"/>
                <a:cs typeface="DM Sans"/>
                <a:sym typeface="DM Sans"/>
              </a:rPr>
              <a:t>YES</a:t>
            </a:r>
            <a:endParaRPr/>
          </a:p>
        </p:txBody>
      </p:sp>
      <p:sp>
        <p:nvSpPr>
          <p:cNvPr id="172" name="Google Shape;172;p15"/>
          <p:cNvSpPr txBox="1"/>
          <p:nvPr/>
        </p:nvSpPr>
        <p:spPr>
          <a:xfrm>
            <a:off x="3432875" y="5110425"/>
            <a:ext cx="678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61EF"/>
                </a:solidFill>
                <a:latin typeface="DM Sans"/>
                <a:ea typeface="DM Sans"/>
                <a:cs typeface="DM Sans"/>
                <a:sym typeface="DM Sans"/>
              </a:rPr>
              <a:t>NO</a:t>
            </a:r>
            <a:endParaRPr/>
          </a:p>
        </p:txBody>
      </p:sp>
      <p:sp>
        <p:nvSpPr>
          <p:cNvPr id="173" name="Google Shape;173;p15"/>
          <p:cNvSpPr txBox="1"/>
          <p:nvPr/>
        </p:nvSpPr>
        <p:spPr>
          <a:xfrm>
            <a:off x="3432875" y="7339425"/>
            <a:ext cx="715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61EF"/>
                </a:solidFill>
                <a:latin typeface="DM Sans"/>
                <a:ea typeface="DM Sans"/>
                <a:cs typeface="DM Sans"/>
                <a:sym typeface="DM Sans"/>
              </a:rPr>
              <a:t>NO</a:t>
            </a:r>
            <a:endParaRPr/>
          </a:p>
        </p:txBody>
      </p:sp>
      <p:sp>
        <p:nvSpPr>
          <p:cNvPr id="174" name="Google Shape;174;p15"/>
          <p:cNvSpPr txBox="1"/>
          <p:nvPr/>
        </p:nvSpPr>
        <p:spPr>
          <a:xfrm>
            <a:off x="661750" y="29236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175" name="Google Shape;175;p15"/>
          <p:cNvSpPr txBox="1"/>
          <p:nvPr/>
        </p:nvSpPr>
        <p:spPr>
          <a:xfrm>
            <a:off x="4950325" y="29236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176" name="Google Shape;176;p15"/>
          <p:cNvSpPr txBox="1"/>
          <p:nvPr/>
        </p:nvSpPr>
        <p:spPr>
          <a:xfrm>
            <a:off x="670175" y="51999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177" name="Google Shape;177;p15"/>
          <p:cNvSpPr txBox="1"/>
          <p:nvPr/>
        </p:nvSpPr>
        <p:spPr>
          <a:xfrm>
            <a:off x="4940650" y="51999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178" name="Google Shape;178;p15"/>
          <p:cNvSpPr txBox="1"/>
          <p:nvPr/>
        </p:nvSpPr>
        <p:spPr>
          <a:xfrm>
            <a:off x="691125" y="7407625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179" name="Google Shape;179;p15"/>
          <p:cNvSpPr txBox="1"/>
          <p:nvPr/>
        </p:nvSpPr>
        <p:spPr>
          <a:xfrm>
            <a:off x="4940625" y="7407625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180" name="Google Shape;180;p15"/>
          <p:cNvSpPr txBox="1"/>
          <p:nvPr/>
        </p:nvSpPr>
        <p:spPr>
          <a:xfrm>
            <a:off x="670175" y="95654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181" name="Google Shape;181;p15"/>
          <p:cNvSpPr txBox="1"/>
          <p:nvPr/>
        </p:nvSpPr>
        <p:spPr>
          <a:xfrm>
            <a:off x="4950325" y="95654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182" name="Google Shape;182;p15"/>
          <p:cNvSpPr txBox="1"/>
          <p:nvPr/>
        </p:nvSpPr>
        <p:spPr>
          <a:xfrm>
            <a:off x="3525250" y="9489275"/>
            <a:ext cx="530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61EF"/>
                </a:solidFill>
                <a:latin typeface="DM Sans"/>
                <a:ea typeface="DM Sans"/>
                <a:cs typeface="DM Sans"/>
                <a:sym typeface="DM Sans"/>
              </a:rPr>
              <a:t>NO</a:t>
            </a:r>
            <a:endParaRPr/>
          </a:p>
        </p:txBody>
      </p:sp>
      <p:sp>
        <p:nvSpPr>
          <p:cNvPr id="183" name="Google Shape;183;p15"/>
          <p:cNvSpPr txBox="1"/>
          <p:nvPr/>
        </p:nvSpPr>
        <p:spPr>
          <a:xfrm>
            <a:off x="2662626" y="1443335"/>
            <a:ext cx="2235324" cy="431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DECISION TREE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D7843"/>
        </a:solidFill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oogle Shape;188;p16"/>
          <p:cNvGrpSpPr/>
          <p:nvPr/>
        </p:nvGrpSpPr>
        <p:grpSpPr>
          <a:xfrm>
            <a:off x="670167" y="2605283"/>
            <a:ext cx="1939504" cy="732023"/>
            <a:chOff x="0" y="-28575"/>
            <a:chExt cx="695074" cy="262341"/>
          </a:xfrm>
        </p:grpSpPr>
        <p:sp>
          <p:nvSpPr>
            <p:cNvPr id="189" name="Google Shape;189;p16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190" name="Google Shape;190;p16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1" name="Google Shape;191;p16"/>
          <p:cNvGrpSpPr/>
          <p:nvPr/>
        </p:nvGrpSpPr>
        <p:grpSpPr>
          <a:xfrm>
            <a:off x="670167" y="4876580"/>
            <a:ext cx="1939504" cy="732023"/>
            <a:chOff x="0" y="-28575"/>
            <a:chExt cx="695074" cy="262341"/>
          </a:xfrm>
        </p:grpSpPr>
        <p:sp>
          <p:nvSpPr>
            <p:cNvPr id="192" name="Google Shape;192;p16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193" name="Google Shape;193;p16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4" name="Google Shape;194;p16"/>
          <p:cNvGrpSpPr/>
          <p:nvPr/>
        </p:nvGrpSpPr>
        <p:grpSpPr>
          <a:xfrm>
            <a:off x="691052" y="7080248"/>
            <a:ext cx="1939504" cy="732023"/>
            <a:chOff x="0" y="-28575"/>
            <a:chExt cx="695074" cy="262341"/>
          </a:xfrm>
        </p:grpSpPr>
        <p:sp>
          <p:nvSpPr>
            <p:cNvPr id="195" name="Google Shape;195;p16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196" name="Google Shape;196;p16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7" name="Google Shape;197;p16"/>
          <p:cNvGrpSpPr/>
          <p:nvPr/>
        </p:nvGrpSpPr>
        <p:grpSpPr>
          <a:xfrm>
            <a:off x="670167" y="9242077"/>
            <a:ext cx="1939504" cy="732023"/>
            <a:chOff x="0" y="-28575"/>
            <a:chExt cx="695074" cy="262341"/>
          </a:xfrm>
        </p:grpSpPr>
        <p:sp>
          <p:nvSpPr>
            <p:cNvPr id="198" name="Google Shape;198;p16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199" name="Google Shape;199;p16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0" name="Google Shape;200;p16"/>
          <p:cNvGrpSpPr/>
          <p:nvPr/>
        </p:nvGrpSpPr>
        <p:grpSpPr>
          <a:xfrm>
            <a:off x="4950330" y="9227789"/>
            <a:ext cx="1939504" cy="732023"/>
            <a:chOff x="0" y="-28575"/>
            <a:chExt cx="695074" cy="262341"/>
          </a:xfrm>
        </p:grpSpPr>
        <p:sp>
          <p:nvSpPr>
            <p:cNvPr id="201" name="Google Shape;201;p16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202" name="Google Shape;202;p16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3" name="Google Shape;203;p16"/>
          <p:cNvGrpSpPr/>
          <p:nvPr/>
        </p:nvGrpSpPr>
        <p:grpSpPr>
          <a:xfrm>
            <a:off x="4940761" y="4876580"/>
            <a:ext cx="1939504" cy="734006"/>
            <a:chOff x="0" y="-28575"/>
            <a:chExt cx="695074" cy="263051"/>
          </a:xfrm>
        </p:grpSpPr>
        <p:sp>
          <p:nvSpPr>
            <p:cNvPr id="204" name="Google Shape;204;p16"/>
            <p:cNvSpPr/>
            <p:nvPr/>
          </p:nvSpPr>
          <p:spPr>
            <a:xfrm>
              <a:off x="0" y="0"/>
              <a:ext cx="695074" cy="234476"/>
            </a:xfrm>
            <a:custGeom>
              <a:rect b="b" l="l" r="r" t="t"/>
              <a:pathLst>
                <a:path extrusionOk="0" h="23447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4476"/>
                  </a:lnTo>
                  <a:lnTo>
                    <a:pt x="0" y="23447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205" name="Google Shape;205;p16"/>
            <p:cNvSpPr txBox="1"/>
            <p:nvPr/>
          </p:nvSpPr>
          <p:spPr>
            <a:xfrm>
              <a:off x="0" y="-28575"/>
              <a:ext cx="695074" cy="263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6" name="Google Shape;206;p16"/>
          <p:cNvGrpSpPr/>
          <p:nvPr/>
        </p:nvGrpSpPr>
        <p:grpSpPr>
          <a:xfrm>
            <a:off x="4950330" y="2605283"/>
            <a:ext cx="1939504" cy="732023"/>
            <a:chOff x="0" y="-28575"/>
            <a:chExt cx="695074" cy="262341"/>
          </a:xfrm>
        </p:grpSpPr>
        <p:sp>
          <p:nvSpPr>
            <p:cNvPr id="207" name="Google Shape;207;p16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208" name="Google Shape;208;p16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9" name="Google Shape;209;p16"/>
          <p:cNvGrpSpPr/>
          <p:nvPr/>
        </p:nvGrpSpPr>
        <p:grpSpPr>
          <a:xfrm>
            <a:off x="1119631" y="3811004"/>
            <a:ext cx="1040575" cy="652289"/>
            <a:chOff x="0" y="0"/>
            <a:chExt cx="1296632" cy="812800"/>
          </a:xfrm>
        </p:grpSpPr>
        <p:sp>
          <p:nvSpPr>
            <p:cNvPr id="210" name="Google Shape;210;p16"/>
            <p:cNvSpPr/>
            <p:nvPr/>
          </p:nvSpPr>
          <p:spPr>
            <a:xfrm>
              <a:off x="0" y="0"/>
              <a:ext cx="1296632" cy="812800"/>
            </a:xfrm>
            <a:custGeom>
              <a:rect b="b" l="l" r="r" t="t"/>
              <a:pathLst>
                <a:path extrusionOk="0" h="812800" w="1296632">
                  <a:moveTo>
                    <a:pt x="648316" y="0"/>
                  </a:moveTo>
                  <a:cubicBezTo>
                    <a:pt x="290261" y="0"/>
                    <a:pt x="0" y="181951"/>
                    <a:pt x="0" y="406400"/>
                  </a:cubicBezTo>
                  <a:cubicBezTo>
                    <a:pt x="0" y="630849"/>
                    <a:pt x="290261" y="812800"/>
                    <a:pt x="648316" y="812800"/>
                  </a:cubicBezTo>
                  <a:cubicBezTo>
                    <a:pt x="1006371" y="812800"/>
                    <a:pt x="1296632" y="630849"/>
                    <a:pt x="1296632" y="406400"/>
                  </a:cubicBezTo>
                  <a:cubicBezTo>
                    <a:pt x="1296632" y="181951"/>
                    <a:pt x="1006371" y="0"/>
                    <a:pt x="648316" y="0"/>
                  </a:cubicBez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16"/>
            <p:cNvSpPr txBox="1"/>
            <p:nvPr/>
          </p:nvSpPr>
          <p:spPr>
            <a:xfrm>
              <a:off x="121559" y="47625"/>
              <a:ext cx="1053513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2" name="Google Shape;212;p16"/>
          <p:cNvGrpSpPr/>
          <p:nvPr/>
        </p:nvGrpSpPr>
        <p:grpSpPr>
          <a:xfrm>
            <a:off x="1127351" y="6065345"/>
            <a:ext cx="1040575" cy="652289"/>
            <a:chOff x="0" y="0"/>
            <a:chExt cx="1296632" cy="812800"/>
          </a:xfrm>
        </p:grpSpPr>
        <p:sp>
          <p:nvSpPr>
            <p:cNvPr id="213" name="Google Shape;213;p16"/>
            <p:cNvSpPr/>
            <p:nvPr/>
          </p:nvSpPr>
          <p:spPr>
            <a:xfrm>
              <a:off x="0" y="0"/>
              <a:ext cx="1296632" cy="812800"/>
            </a:xfrm>
            <a:custGeom>
              <a:rect b="b" l="l" r="r" t="t"/>
              <a:pathLst>
                <a:path extrusionOk="0" h="812800" w="1296632">
                  <a:moveTo>
                    <a:pt x="648316" y="0"/>
                  </a:moveTo>
                  <a:cubicBezTo>
                    <a:pt x="290261" y="0"/>
                    <a:pt x="0" y="181951"/>
                    <a:pt x="0" y="406400"/>
                  </a:cubicBezTo>
                  <a:cubicBezTo>
                    <a:pt x="0" y="630849"/>
                    <a:pt x="290261" y="812800"/>
                    <a:pt x="648316" y="812800"/>
                  </a:cubicBezTo>
                  <a:cubicBezTo>
                    <a:pt x="1006371" y="812800"/>
                    <a:pt x="1296632" y="630849"/>
                    <a:pt x="1296632" y="406400"/>
                  </a:cubicBezTo>
                  <a:cubicBezTo>
                    <a:pt x="1296632" y="181951"/>
                    <a:pt x="1006371" y="0"/>
                    <a:pt x="648316" y="0"/>
                  </a:cubicBez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16"/>
            <p:cNvSpPr txBox="1"/>
            <p:nvPr/>
          </p:nvSpPr>
          <p:spPr>
            <a:xfrm>
              <a:off x="121559" y="47625"/>
              <a:ext cx="1053513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5" name="Google Shape;215;p16"/>
          <p:cNvGrpSpPr/>
          <p:nvPr/>
        </p:nvGrpSpPr>
        <p:grpSpPr>
          <a:xfrm>
            <a:off x="1120208" y="8240896"/>
            <a:ext cx="1040575" cy="652289"/>
            <a:chOff x="0" y="0"/>
            <a:chExt cx="1296632" cy="812800"/>
          </a:xfrm>
        </p:grpSpPr>
        <p:sp>
          <p:nvSpPr>
            <p:cNvPr id="216" name="Google Shape;216;p16"/>
            <p:cNvSpPr/>
            <p:nvPr/>
          </p:nvSpPr>
          <p:spPr>
            <a:xfrm>
              <a:off x="0" y="0"/>
              <a:ext cx="1296632" cy="812800"/>
            </a:xfrm>
            <a:custGeom>
              <a:rect b="b" l="l" r="r" t="t"/>
              <a:pathLst>
                <a:path extrusionOk="0" h="812800" w="1296632">
                  <a:moveTo>
                    <a:pt x="648316" y="0"/>
                  </a:moveTo>
                  <a:cubicBezTo>
                    <a:pt x="290261" y="0"/>
                    <a:pt x="0" y="181951"/>
                    <a:pt x="0" y="406400"/>
                  </a:cubicBezTo>
                  <a:cubicBezTo>
                    <a:pt x="0" y="630849"/>
                    <a:pt x="290261" y="812800"/>
                    <a:pt x="648316" y="812800"/>
                  </a:cubicBezTo>
                  <a:cubicBezTo>
                    <a:pt x="1006371" y="812800"/>
                    <a:pt x="1296632" y="630849"/>
                    <a:pt x="1296632" y="406400"/>
                  </a:cubicBezTo>
                  <a:cubicBezTo>
                    <a:pt x="1296632" y="181951"/>
                    <a:pt x="1006371" y="0"/>
                    <a:pt x="648316" y="0"/>
                  </a:cubicBez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16"/>
            <p:cNvSpPr txBox="1"/>
            <p:nvPr/>
          </p:nvSpPr>
          <p:spPr>
            <a:xfrm>
              <a:off x="121559" y="47625"/>
              <a:ext cx="1053513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18" name="Google Shape;218;p16"/>
          <p:cNvCxnSpPr/>
          <p:nvPr/>
        </p:nvCxnSpPr>
        <p:spPr>
          <a:xfrm>
            <a:off x="3067837" y="4137149"/>
            <a:ext cx="2842677" cy="0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219" name="Google Shape;219;p16"/>
          <p:cNvCxnSpPr/>
          <p:nvPr/>
        </p:nvCxnSpPr>
        <p:spPr>
          <a:xfrm flipH="1" rot="10800000">
            <a:off x="5910513" y="3413764"/>
            <a:ext cx="19137" cy="741987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20" name="Google Shape;220;p16"/>
          <p:cNvCxnSpPr/>
          <p:nvPr/>
        </p:nvCxnSpPr>
        <p:spPr>
          <a:xfrm rot="10800000">
            <a:off x="2261360" y="4137149"/>
            <a:ext cx="770312" cy="0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21" name="Google Shape;221;p16"/>
          <p:cNvCxnSpPr/>
          <p:nvPr/>
        </p:nvCxnSpPr>
        <p:spPr>
          <a:xfrm>
            <a:off x="3068675" y="6391489"/>
            <a:ext cx="2842677" cy="0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222" name="Google Shape;222;p16"/>
          <p:cNvCxnSpPr/>
          <p:nvPr/>
        </p:nvCxnSpPr>
        <p:spPr>
          <a:xfrm flipH="1" rot="10800000">
            <a:off x="5911352" y="5668105"/>
            <a:ext cx="19137" cy="741987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23" name="Google Shape;223;p16"/>
          <p:cNvCxnSpPr/>
          <p:nvPr/>
        </p:nvCxnSpPr>
        <p:spPr>
          <a:xfrm rot="10800000">
            <a:off x="2262199" y="6391489"/>
            <a:ext cx="770312" cy="0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224" name="Google Shape;224;p16"/>
          <p:cNvGrpSpPr/>
          <p:nvPr/>
        </p:nvGrpSpPr>
        <p:grpSpPr>
          <a:xfrm>
            <a:off x="4950330" y="7142209"/>
            <a:ext cx="1939504" cy="670062"/>
            <a:chOff x="0" y="-28575"/>
            <a:chExt cx="695074" cy="240135"/>
          </a:xfrm>
        </p:grpSpPr>
        <p:sp>
          <p:nvSpPr>
            <p:cNvPr id="225" name="Google Shape;225;p16"/>
            <p:cNvSpPr/>
            <p:nvPr/>
          </p:nvSpPr>
          <p:spPr>
            <a:xfrm>
              <a:off x="0" y="0"/>
              <a:ext cx="695074" cy="211560"/>
            </a:xfrm>
            <a:custGeom>
              <a:rect b="b" l="l" r="r" t="t"/>
              <a:pathLst>
                <a:path extrusionOk="0" h="211560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11560"/>
                  </a:lnTo>
                  <a:lnTo>
                    <a:pt x="0" y="211560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226" name="Google Shape;226;p16"/>
            <p:cNvSpPr txBox="1"/>
            <p:nvPr/>
          </p:nvSpPr>
          <p:spPr>
            <a:xfrm>
              <a:off x="0" y="-28575"/>
              <a:ext cx="695074" cy="2401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27" name="Google Shape;227;p16"/>
          <p:cNvCxnSpPr/>
          <p:nvPr/>
        </p:nvCxnSpPr>
        <p:spPr>
          <a:xfrm>
            <a:off x="4084599" y="3029939"/>
            <a:ext cx="843546" cy="0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28" name="Google Shape;228;p16"/>
          <p:cNvCxnSpPr/>
          <p:nvPr/>
        </p:nvCxnSpPr>
        <p:spPr>
          <a:xfrm>
            <a:off x="1639918" y="6729487"/>
            <a:ext cx="0" cy="430495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29" name="Google Shape;229;p16"/>
          <p:cNvCxnSpPr/>
          <p:nvPr/>
        </p:nvCxnSpPr>
        <p:spPr>
          <a:xfrm>
            <a:off x="1640495" y="7812271"/>
            <a:ext cx="0" cy="430495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30" name="Google Shape;230;p16"/>
          <p:cNvCxnSpPr/>
          <p:nvPr/>
        </p:nvCxnSpPr>
        <p:spPr>
          <a:xfrm>
            <a:off x="1639918" y="8893186"/>
            <a:ext cx="0" cy="430495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231" name="Google Shape;231;p16"/>
          <p:cNvGrpSpPr/>
          <p:nvPr/>
        </p:nvGrpSpPr>
        <p:grpSpPr>
          <a:xfrm>
            <a:off x="3422715" y="2665710"/>
            <a:ext cx="715147" cy="652289"/>
            <a:chOff x="0" y="0"/>
            <a:chExt cx="891126" cy="812800"/>
          </a:xfrm>
        </p:grpSpPr>
        <p:sp>
          <p:nvSpPr>
            <p:cNvPr id="232" name="Google Shape;232;p16"/>
            <p:cNvSpPr/>
            <p:nvPr/>
          </p:nvSpPr>
          <p:spPr>
            <a:xfrm>
              <a:off x="0" y="0"/>
              <a:ext cx="891126" cy="812800"/>
            </a:xfrm>
            <a:custGeom>
              <a:rect b="b" l="l" r="r" t="t"/>
              <a:pathLst>
                <a:path extrusionOk="0" h="812800" w="891126">
                  <a:moveTo>
                    <a:pt x="445563" y="0"/>
                  </a:moveTo>
                  <a:cubicBezTo>
                    <a:pt x="199485" y="0"/>
                    <a:pt x="0" y="181951"/>
                    <a:pt x="0" y="406400"/>
                  </a:cubicBezTo>
                  <a:cubicBezTo>
                    <a:pt x="0" y="630849"/>
                    <a:pt x="199485" y="812800"/>
                    <a:pt x="445563" y="812800"/>
                  </a:cubicBezTo>
                  <a:cubicBezTo>
                    <a:pt x="691640" y="812800"/>
                    <a:pt x="891126" y="630849"/>
                    <a:pt x="891126" y="406400"/>
                  </a:cubicBezTo>
                  <a:cubicBezTo>
                    <a:pt x="891126" y="181951"/>
                    <a:pt x="691640" y="0"/>
                    <a:pt x="445563" y="0"/>
                  </a:cubicBez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16"/>
            <p:cNvSpPr txBox="1"/>
            <p:nvPr/>
          </p:nvSpPr>
          <p:spPr>
            <a:xfrm>
              <a:off x="83543" y="47625"/>
              <a:ext cx="72404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4" name="Google Shape;234;p16"/>
          <p:cNvGrpSpPr/>
          <p:nvPr/>
        </p:nvGrpSpPr>
        <p:grpSpPr>
          <a:xfrm>
            <a:off x="3422715" y="4938174"/>
            <a:ext cx="715147" cy="652289"/>
            <a:chOff x="0" y="0"/>
            <a:chExt cx="891126" cy="812800"/>
          </a:xfrm>
        </p:grpSpPr>
        <p:sp>
          <p:nvSpPr>
            <p:cNvPr id="235" name="Google Shape;235;p16"/>
            <p:cNvSpPr/>
            <p:nvPr/>
          </p:nvSpPr>
          <p:spPr>
            <a:xfrm>
              <a:off x="0" y="0"/>
              <a:ext cx="891126" cy="812800"/>
            </a:xfrm>
            <a:custGeom>
              <a:rect b="b" l="l" r="r" t="t"/>
              <a:pathLst>
                <a:path extrusionOk="0" h="812800" w="891126">
                  <a:moveTo>
                    <a:pt x="445563" y="0"/>
                  </a:moveTo>
                  <a:cubicBezTo>
                    <a:pt x="199485" y="0"/>
                    <a:pt x="0" y="181951"/>
                    <a:pt x="0" y="406400"/>
                  </a:cubicBezTo>
                  <a:cubicBezTo>
                    <a:pt x="0" y="630849"/>
                    <a:pt x="199485" y="812800"/>
                    <a:pt x="445563" y="812800"/>
                  </a:cubicBezTo>
                  <a:cubicBezTo>
                    <a:pt x="691640" y="812800"/>
                    <a:pt x="891126" y="630849"/>
                    <a:pt x="891126" y="406400"/>
                  </a:cubicBezTo>
                  <a:cubicBezTo>
                    <a:pt x="891126" y="181951"/>
                    <a:pt x="691640" y="0"/>
                    <a:pt x="445563" y="0"/>
                  </a:cubicBez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16"/>
            <p:cNvSpPr txBox="1"/>
            <p:nvPr/>
          </p:nvSpPr>
          <p:spPr>
            <a:xfrm>
              <a:off x="83543" y="47625"/>
              <a:ext cx="72404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7" name="Google Shape;237;p16"/>
          <p:cNvGrpSpPr/>
          <p:nvPr/>
        </p:nvGrpSpPr>
        <p:grpSpPr>
          <a:xfrm>
            <a:off x="3422715" y="7159982"/>
            <a:ext cx="715147" cy="652289"/>
            <a:chOff x="0" y="0"/>
            <a:chExt cx="891126" cy="812800"/>
          </a:xfrm>
        </p:grpSpPr>
        <p:sp>
          <p:nvSpPr>
            <p:cNvPr id="238" name="Google Shape;238;p16"/>
            <p:cNvSpPr/>
            <p:nvPr/>
          </p:nvSpPr>
          <p:spPr>
            <a:xfrm>
              <a:off x="0" y="0"/>
              <a:ext cx="891126" cy="812800"/>
            </a:xfrm>
            <a:custGeom>
              <a:rect b="b" l="l" r="r" t="t"/>
              <a:pathLst>
                <a:path extrusionOk="0" h="812800" w="891126">
                  <a:moveTo>
                    <a:pt x="445563" y="0"/>
                  </a:moveTo>
                  <a:cubicBezTo>
                    <a:pt x="199485" y="0"/>
                    <a:pt x="0" y="181951"/>
                    <a:pt x="0" y="406400"/>
                  </a:cubicBezTo>
                  <a:cubicBezTo>
                    <a:pt x="0" y="630849"/>
                    <a:pt x="199485" y="812800"/>
                    <a:pt x="445563" y="812800"/>
                  </a:cubicBezTo>
                  <a:cubicBezTo>
                    <a:pt x="691640" y="812800"/>
                    <a:pt x="891126" y="630849"/>
                    <a:pt x="891126" y="406400"/>
                  </a:cubicBezTo>
                  <a:cubicBezTo>
                    <a:pt x="891126" y="181951"/>
                    <a:pt x="691640" y="0"/>
                    <a:pt x="445563" y="0"/>
                  </a:cubicBez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16"/>
            <p:cNvSpPr txBox="1"/>
            <p:nvPr/>
          </p:nvSpPr>
          <p:spPr>
            <a:xfrm>
              <a:off x="83543" y="47625"/>
              <a:ext cx="72404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0" name="Google Shape;240;p16"/>
          <p:cNvGrpSpPr/>
          <p:nvPr/>
        </p:nvGrpSpPr>
        <p:grpSpPr>
          <a:xfrm>
            <a:off x="3422715" y="9321811"/>
            <a:ext cx="715147" cy="652289"/>
            <a:chOff x="0" y="0"/>
            <a:chExt cx="891126" cy="812800"/>
          </a:xfrm>
        </p:grpSpPr>
        <p:sp>
          <p:nvSpPr>
            <p:cNvPr id="241" name="Google Shape;241;p16"/>
            <p:cNvSpPr/>
            <p:nvPr/>
          </p:nvSpPr>
          <p:spPr>
            <a:xfrm>
              <a:off x="0" y="0"/>
              <a:ext cx="891126" cy="812800"/>
            </a:xfrm>
            <a:custGeom>
              <a:rect b="b" l="l" r="r" t="t"/>
              <a:pathLst>
                <a:path extrusionOk="0" h="812800" w="891126">
                  <a:moveTo>
                    <a:pt x="445563" y="0"/>
                  </a:moveTo>
                  <a:cubicBezTo>
                    <a:pt x="199485" y="0"/>
                    <a:pt x="0" y="181951"/>
                    <a:pt x="0" y="406400"/>
                  </a:cubicBezTo>
                  <a:cubicBezTo>
                    <a:pt x="0" y="630849"/>
                    <a:pt x="199485" y="812800"/>
                    <a:pt x="445563" y="812800"/>
                  </a:cubicBezTo>
                  <a:cubicBezTo>
                    <a:pt x="691640" y="812800"/>
                    <a:pt x="891126" y="630849"/>
                    <a:pt x="891126" y="406400"/>
                  </a:cubicBezTo>
                  <a:cubicBezTo>
                    <a:pt x="891126" y="181951"/>
                    <a:pt x="691640" y="0"/>
                    <a:pt x="445563" y="0"/>
                  </a:cubicBez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6"/>
            <p:cNvSpPr txBox="1"/>
            <p:nvPr/>
          </p:nvSpPr>
          <p:spPr>
            <a:xfrm>
              <a:off x="83543" y="47625"/>
              <a:ext cx="72404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43" name="Google Shape;243;p16"/>
          <p:cNvCxnSpPr/>
          <p:nvPr/>
        </p:nvCxnSpPr>
        <p:spPr>
          <a:xfrm>
            <a:off x="2630556" y="9662243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44" name="Google Shape;244;p16"/>
          <p:cNvCxnSpPr/>
          <p:nvPr/>
        </p:nvCxnSpPr>
        <p:spPr>
          <a:xfrm>
            <a:off x="4160046" y="9647955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45" name="Google Shape;245;p16"/>
          <p:cNvCxnSpPr/>
          <p:nvPr/>
        </p:nvCxnSpPr>
        <p:spPr>
          <a:xfrm>
            <a:off x="2630556" y="7486127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46" name="Google Shape;246;p16"/>
          <p:cNvCxnSpPr/>
          <p:nvPr/>
        </p:nvCxnSpPr>
        <p:spPr>
          <a:xfrm>
            <a:off x="4137862" y="7486127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47" name="Google Shape;247;p16"/>
          <p:cNvCxnSpPr/>
          <p:nvPr/>
        </p:nvCxnSpPr>
        <p:spPr>
          <a:xfrm>
            <a:off x="2609670" y="5282459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48" name="Google Shape;248;p16"/>
          <p:cNvCxnSpPr/>
          <p:nvPr/>
        </p:nvCxnSpPr>
        <p:spPr>
          <a:xfrm>
            <a:off x="4137862" y="5282459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49" name="Google Shape;249;p16"/>
          <p:cNvCxnSpPr/>
          <p:nvPr/>
        </p:nvCxnSpPr>
        <p:spPr>
          <a:xfrm>
            <a:off x="2601353" y="3006142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50" name="Google Shape;250;p16"/>
          <p:cNvCxnSpPr/>
          <p:nvPr/>
        </p:nvCxnSpPr>
        <p:spPr>
          <a:xfrm>
            <a:off x="3034417" y="8595157"/>
            <a:ext cx="2842677" cy="0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251" name="Google Shape;251;p16"/>
          <p:cNvCxnSpPr/>
          <p:nvPr/>
        </p:nvCxnSpPr>
        <p:spPr>
          <a:xfrm flipH="1" rot="10800000">
            <a:off x="5877093" y="7871773"/>
            <a:ext cx="19137" cy="741987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52" name="Google Shape;252;p16"/>
          <p:cNvCxnSpPr/>
          <p:nvPr/>
        </p:nvCxnSpPr>
        <p:spPr>
          <a:xfrm rot="10800000">
            <a:off x="2227941" y="8595157"/>
            <a:ext cx="770312" cy="0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53" name="Google Shape;253;p16"/>
          <p:cNvCxnSpPr/>
          <p:nvPr/>
        </p:nvCxnSpPr>
        <p:spPr>
          <a:xfrm flipH="1">
            <a:off x="1639918" y="3356599"/>
            <a:ext cx="7720" cy="454405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54" name="Google Shape;254;p16"/>
          <p:cNvCxnSpPr/>
          <p:nvPr/>
        </p:nvCxnSpPr>
        <p:spPr>
          <a:xfrm flipH="1">
            <a:off x="1636058" y="4482626"/>
            <a:ext cx="7720" cy="473455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255" name="Google Shape;255;p16"/>
          <p:cNvCxnSpPr/>
          <p:nvPr/>
        </p:nvCxnSpPr>
        <p:spPr>
          <a:xfrm flipH="1">
            <a:off x="1632198" y="5608836"/>
            <a:ext cx="7720" cy="473455"/>
          </a:xfrm>
          <a:prstGeom prst="straightConnector1">
            <a:avLst/>
          </a:prstGeom>
          <a:noFill/>
          <a:ln cap="flat" cmpd="sng" w="28575">
            <a:solidFill>
              <a:srgbClr val="FBE656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256" name="Google Shape;256;p16"/>
          <p:cNvGrpSpPr/>
          <p:nvPr/>
        </p:nvGrpSpPr>
        <p:grpSpPr>
          <a:xfrm>
            <a:off x="0" y="-79734"/>
            <a:ext cx="7560000" cy="2250144"/>
            <a:chOff x="0" y="-28575"/>
            <a:chExt cx="2709333" cy="806401"/>
          </a:xfrm>
        </p:grpSpPr>
        <p:sp>
          <p:nvSpPr>
            <p:cNvPr id="257" name="Google Shape;257;p16"/>
            <p:cNvSpPr/>
            <p:nvPr/>
          </p:nvSpPr>
          <p:spPr>
            <a:xfrm>
              <a:off x="0" y="0"/>
              <a:ext cx="2709333" cy="777826"/>
            </a:xfrm>
            <a:custGeom>
              <a:rect b="b" l="l" r="r" t="t"/>
              <a:pathLst>
                <a:path extrusionOk="0" h="777826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777826"/>
                  </a:lnTo>
                  <a:lnTo>
                    <a:pt x="0" y="777826"/>
                  </a:ln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</p:sp>
        <p:sp>
          <p:nvSpPr>
            <p:cNvPr id="258" name="Google Shape;258;p16"/>
            <p:cNvSpPr txBox="1"/>
            <p:nvPr/>
          </p:nvSpPr>
          <p:spPr>
            <a:xfrm>
              <a:off x="0" y="-28575"/>
              <a:ext cx="2709333" cy="806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9" name="Google Shape;259;p16"/>
          <p:cNvSpPr txBox="1"/>
          <p:nvPr/>
        </p:nvSpPr>
        <p:spPr>
          <a:xfrm>
            <a:off x="486597" y="325735"/>
            <a:ext cx="65868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421982"/>
                </a:solidFill>
                <a:latin typeface="Anton"/>
                <a:ea typeface="Anton"/>
                <a:cs typeface="Anton"/>
                <a:sym typeface="Anton"/>
              </a:rPr>
              <a:t>QUALITY CONTROL</a:t>
            </a:r>
            <a:endParaRPr/>
          </a:p>
        </p:txBody>
      </p:sp>
      <p:sp>
        <p:nvSpPr>
          <p:cNvPr id="260" name="Google Shape;260;p16"/>
          <p:cNvSpPr txBox="1"/>
          <p:nvPr/>
        </p:nvSpPr>
        <p:spPr>
          <a:xfrm>
            <a:off x="3588263" y="2793417"/>
            <a:ext cx="384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6"/>
          <p:cNvSpPr txBox="1"/>
          <p:nvPr/>
        </p:nvSpPr>
        <p:spPr>
          <a:xfrm>
            <a:off x="1403598" y="3938712"/>
            <a:ext cx="457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6"/>
          <p:cNvSpPr txBox="1"/>
          <p:nvPr/>
        </p:nvSpPr>
        <p:spPr>
          <a:xfrm>
            <a:off x="1403598" y="6193052"/>
            <a:ext cx="457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6"/>
          <p:cNvSpPr txBox="1"/>
          <p:nvPr/>
        </p:nvSpPr>
        <p:spPr>
          <a:xfrm>
            <a:off x="1403598" y="8366591"/>
            <a:ext cx="457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6"/>
          <p:cNvSpPr txBox="1"/>
          <p:nvPr/>
        </p:nvSpPr>
        <p:spPr>
          <a:xfrm>
            <a:off x="3588263" y="5065882"/>
            <a:ext cx="384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6"/>
          <p:cNvSpPr txBox="1"/>
          <p:nvPr/>
        </p:nvSpPr>
        <p:spPr>
          <a:xfrm>
            <a:off x="3588263" y="7287690"/>
            <a:ext cx="384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6"/>
          <p:cNvSpPr txBox="1"/>
          <p:nvPr/>
        </p:nvSpPr>
        <p:spPr>
          <a:xfrm>
            <a:off x="3587975" y="9449518"/>
            <a:ext cx="384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6"/>
          <p:cNvSpPr txBox="1"/>
          <p:nvPr/>
        </p:nvSpPr>
        <p:spPr>
          <a:xfrm>
            <a:off x="2662626" y="1443335"/>
            <a:ext cx="2235324" cy="431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0" u="none" cap="none" strike="noStrike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DECISION TREE</a:t>
            </a:r>
            <a:endParaRPr/>
          </a:p>
        </p:txBody>
      </p:sp>
      <p:sp>
        <p:nvSpPr>
          <p:cNvPr id="268" name="Google Shape;268;p16"/>
          <p:cNvSpPr txBox="1"/>
          <p:nvPr/>
        </p:nvSpPr>
        <p:spPr>
          <a:xfrm>
            <a:off x="3440561" y="2852238"/>
            <a:ext cx="678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NO</a:t>
            </a:r>
            <a:endParaRPr>
              <a:solidFill>
                <a:srgbClr val="421982"/>
              </a:solidFill>
            </a:endParaRPr>
          </a:p>
        </p:txBody>
      </p:sp>
      <p:sp>
        <p:nvSpPr>
          <p:cNvPr id="269" name="Google Shape;269;p16"/>
          <p:cNvSpPr txBox="1"/>
          <p:nvPr/>
        </p:nvSpPr>
        <p:spPr>
          <a:xfrm>
            <a:off x="1127325" y="3992913"/>
            <a:ext cx="1032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YES</a:t>
            </a:r>
            <a:endParaRPr>
              <a:solidFill>
                <a:srgbClr val="421982"/>
              </a:solidFill>
            </a:endParaRPr>
          </a:p>
        </p:txBody>
      </p:sp>
      <p:sp>
        <p:nvSpPr>
          <p:cNvPr id="270" name="Google Shape;270;p16"/>
          <p:cNvSpPr txBox="1"/>
          <p:nvPr/>
        </p:nvSpPr>
        <p:spPr>
          <a:xfrm>
            <a:off x="1140325" y="6226813"/>
            <a:ext cx="1014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YES</a:t>
            </a:r>
            <a:endParaRPr>
              <a:solidFill>
                <a:srgbClr val="421982"/>
              </a:solidFill>
            </a:endParaRPr>
          </a:p>
        </p:txBody>
      </p:sp>
      <p:sp>
        <p:nvSpPr>
          <p:cNvPr id="271" name="Google Shape;271;p16"/>
          <p:cNvSpPr txBox="1"/>
          <p:nvPr/>
        </p:nvSpPr>
        <p:spPr>
          <a:xfrm>
            <a:off x="1123450" y="8414075"/>
            <a:ext cx="1032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YES</a:t>
            </a:r>
            <a:endParaRPr>
              <a:solidFill>
                <a:srgbClr val="421982"/>
              </a:solidFill>
            </a:endParaRPr>
          </a:p>
        </p:txBody>
      </p:sp>
      <p:sp>
        <p:nvSpPr>
          <p:cNvPr id="272" name="Google Shape;272;p16"/>
          <p:cNvSpPr txBox="1"/>
          <p:nvPr/>
        </p:nvSpPr>
        <p:spPr>
          <a:xfrm>
            <a:off x="3432875" y="5110425"/>
            <a:ext cx="678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NO</a:t>
            </a:r>
            <a:endParaRPr>
              <a:solidFill>
                <a:srgbClr val="421982"/>
              </a:solidFill>
            </a:endParaRPr>
          </a:p>
        </p:txBody>
      </p:sp>
      <p:sp>
        <p:nvSpPr>
          <p:cNvPr id="273" name="Google Shape;273;p16"/>
          <p:cNvSpPr txBox="1"/>
          <p:nvPr/>
        </p:nvSpPr>
        <p:spPr>
          <a:xfrm>
            <a:off x="3432875" y="7339425"/>
            <a:ext cx="715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NO</a:t>
            </a:r>
            <a:endParaRPr>
              <a:solidFill>
                <a:srgbClr val="421982"/>
              </a:solidFill>
            </a:endParaRPr>
          </a:p>
        </p:txBody>
      </p:sp>
      <p:sp>
        <p:nvSpPr>
          <p:cNvPr id="274" name="Google Shape;274;p16"/>
          <p:cNvSpPr txBox="1"/>
          <p:nvPr/>
        </p:nvSpPr>
        <p:spPr>
          <a:xfrm>
            <a:off x="661750" y="29236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275" name="Google Shape;275;p16"/>
          <p:cNvSpPr txBox="1"/>
          <p:nvPr/>
        </p:nvSpPr>
        <p:spPr>
          <a:xfrm>
            <a:off x="4950325" y="29236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276" name="Google Shape;276;p16"/>
          <p:cNvSpPr txBox="1"/>
          <p:nvPr/>
        </p:nvSpPr>
        <p:spPr>
          <a:xfrm>
            <a:off x="670175" y="51999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277" name="Google Shape;277;p16"/>
          <p:cNvSpPr txBox="1"/>
          <p:nvPr/>
        </p:nvSpPr>
        <p:spPr>
          <a:xfrm>
            <a:off x="4940650" y="51999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278" name="Google Shape;278;p16"/>
          <p:cNvSpPr txBox="1"/>
          <p:nvPr/>
        </p:nvSpPr>
        <p:spPr>
          <a:xfrm>
            <a:off x="691125" y="7407625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279" name="Google Shape;279;p16"/>
          <p:cNvSpPr txBox="1"/>
          <p:nvPr/>
        </p:nvSpPr>
        <p:spPr>
          <a:xfrm>
            <a:off x="4940625" y="7407625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280" name="Google Shape;280;p16"/>
          <p:cNvSpPr txBox="1"/>
          <p:nvPr/>
        </p:nvSpPr>
        <p:spPr>
          <a:xfrm>
            <a:off x="670175" y="95654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281" name="Google Shape;281;p16"/>
          <p:cNvSpPr txBox="1"/>
          <p:nvPr/>
        </p:nvSpPr>
        <p:spPr>
          <a:xfrm>
            <a:off x="4950325" y="95654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282" name="Google Shape;282;p16"/>
          <p:cNvSpPr txBox="1"/>
          <p:nvPr/>
        </p:nvSpPr>
        <p:spPr>
          <a:xfrm>
            <a:off x="3525250" y="9489275"/>
            <a:ext cx="530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NO</a:t>
            </a:r>
            <a:endParaRPr>
              <a:solidFill>
                <a:srgbClr val="42198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A89F1"/>
        </a:solidFill>
      </p:bgPr>
    </p:bg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oogle Shape;287;p17"/>
          <p:cNvGrpSpPr/>
          <p:nvPr/>
        </p:nvGrpSpPr>
        <p:grpSpPr>
          <a:xfrm>
            <a:off x="670167" y="2605283"/>
            <a:ext cx="1939504" cy="732023"/>
            <a:chOff x="0" y="-28575"/>
            <a:chExt cx="695074" cy="262341"/>
          </a:xfrm>
        </p:grpSpPr>
        <p:sp>
          <p:nvSpPr>
            <p:cNvPr id="288" name="Google Shape;288;p17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289" name="Google Shape;289;p17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0" name="Google Shape;290;p17"/>
          <p:cNvGrpSpPr/>
          <p:nvPr/>
        </p:nvGrpSpPr>
        <p:grpSpPr>
          <a:xfrm>
            <a:off x="670167" y="4876580"/>
            <a:ext cx="1939504" cy="732023"/>
            <a:chOff x="0" y="-28575"/>
            <a:chExt cx="695074" cy="262341"/>
          </a:xfrm>
        </p:grpSpPr>
        <p:sp>
          <p:nvSpPr>
            <p:cNvPr id="291" name="Google Shape;291;p17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292" name="Google Shape;292;p17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3" name="Google Shape;293;p17"/>
          <p:cNvGrpSpPr/>
          <p:nvPr/>
        </p:nvGrpSpPr>
        <p:grpSpPr>
          <a:xfrm>
            <a:off x="691052" y="7080248"/>
            <a:ext cx="1939504" cy="732023"/>
            <a:chOff x="0" y="-28575"/>
            <a:chExt cx="695074" cy="262341"/>
          </a:xfrm>
        </p:grpSpPr>
        <p:sp>
          <p:nvSpPr>
            <p:cNvPr id="294" name="Google Shape;294;p17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295" name="Google Shape;295;p17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6" name="Google Shape;296;p17"/>
          <p:cNvGrpSpPr/>
          <p:nvPr/>
        </p:nvGrpSpPr>
        <p:grpSpPr>
          <a:xfrm>
            <a:off x="670167" y="9242077"/>
            <a:ext cx="1939504" cy="732023"/>
            <a:chOff x="0" y="-28575"/>
            <a:chExt cx="695074" cy="262341"/>
          </a:xfrm>
        </p:grpSpPr>
        <p:sp>
          <p:nvSpPr>
            <p:cNvPr id="297" name="Google Shape;297;p17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298" name="Google Shape;298;p17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9" name="Google Shape;299;p17"/>
          <p:cNvGrpSpPr/>
          <p:nvPr/>
        </p:nvGrpSpPr>
        <p:grpSpPr>
          <a:xfrm>
            <a:off x="4950330" y="9227789"/>
            <a:ext cx="1939504" cy="732023"/>
            <a:chOff x="0" y="-28575"/>
            <a:chExt cx="695074" cy="262341"/>
          </a:xfrm>
        </p:grpSpPr>
        <p:sp>
          <p:nvSpPr>
            <p:cNvPr id="300" name="Google Shape;300;p17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301" name="Google Shape;301;p17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2" name="Google Shape;302;p17"/>
          <p:cNvGrpSpPr/>
          <p:nvPr/>
        </p:nvGrpSpPr>
        <p:grpSpPr>
          <a:xfrm>
            <a:off x="4940761" y="4876580"/>
            <a:ext cx="1939504" cy="734006"/>
            <a:chOff x="0" y="-28575"/>
            <a:chExt cx="695074" cy="263051"/>
          </a:xfrm>
        </p:grpSpPr>
        <p:sp>
          <p:nvSpPr>
            <p:cNvPr id="303" name="Google Shape;303;p17"/>
            <p:cNvSpPr/>
            <p:nvPr/>
          </p:nvSpPr>
          <p:spPr>
            <a:xfrm>
              <a:off x="0" y="0"/>
              <a:ext cx="695074" cy="234476"/>
            </a:xfrm>
            <a:custGeom>
              <a:rect b="b" l="l" r="r" t="t"/>
              <a:pathLst>
                <a:path extrusionOk="0" h="23447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4476"/>
                  </a:lnTo>
                  <a:lnTo>
                    <a:pt x="0" y="23447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304" name="Google Shape;304;p17"/>
            <p:cNvSpPr txBox="1"/>
            <p:nvPr/>
          </p:nvSpPr>
          <p:spPr>
            <a:xfrm>
              <a:off x="0" y="-28575"/>
              <a:ext cx="695074" cy="263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5" name="Google Shape;305;p17"/>
          <p:cNvGrpSpPr/>
          <p:nvPr/>
        </p:nvGrpSpPr>
        <p:grpSpPr>
          <a:xfrm>
            <a:off x="4950330" y="2605283"/>
            <a:ext cx="1939504" cy="732023"/>
            <a:chOff x="0" y="-28575"/>
            <a:chExt cx="695074" cy="262341"/>
          </a:xfrm>
        </p:grpSpPr>
        <p:sp>
          <p:nvSpPr>
            <p:cNvPr id="306" name="Google Shape;306;p17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307" name="Google Shape;307;p17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8" name="Google Shape;308;p17"/>
          <p:cNvGrpSpPr/>
          <p:nvPr/>
        </p:nvGrpSpPr>
        <p:grpSpPr>
          <a:xfrm>
            <a:off x="1119631" y="3811004"/>
            <a:ext cx="1040575" cy="652289"/>
            <a:chOff x="0" y="0"/>
            <a:chExt cx="1296632" cy="812800"/>
          </a:xfrm>
        </p:grpSpPr>
        <p:sp>
          <p:nvSpPr>
            <p:cNvPr id="309" name="Google Shape;309;p17"/>
            <p:cNvSpPr/>
            <p:nvPr/>
          </p:nvSpPr>
          <p:spPr>
            <a:xfrm>
              <a:off x="0" y="0"/>
              <a:ext cx="1296632" cy="812800"/>
            </a:xfrm>
            <a:custGeom>
              <a:rect b="b" l="l" r="r" t="t"/>
              <a:pathLst>
                <a:path extrusionOk="0" h="812800" w="1296632">
                  <a:moveTo>
                    <a:pt x="648316" y="0"/>
                  </a:moveTo>
                  <a:cubicBezTo>
                    <a:pt x="290261" y="0"/>
                    <a:pt x="0" y="181951"/>
                    <a:pt x="0" y="406400"/>
                  </a:cubicBezTo>
                  <a:cubicBezTo>
                    <a:pt x="0" y="630849"/>
                    <a:pt x="290261" y="812800"/>
                    <a:pt x="648316" y="812800"/>
                  </a:cubicBezTo>
                  <a:cubicBezTo>
                    <a:pt x="1006371" y="812800"/>
                    <a:pt x="1296632" y="630849"/>
                    <a:pt x="1296632" y="406400"/>
                  </a:cubicBezTo>
                  <a:cubicBezTo>
                    <a:pt x="1296632" y="181951"/>
                    <a:pt x="1006371" y="0"/>
                    <a:pt x="648316" y="0"/>
                  </a:cubicBez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17"/>
            <p:cNvSpPr txBox="1"/>
            <p:nvPr/>
          </p:nvSpPr>
          <p:spPr>
            <a:xfrm>
              <a:off x="121559" y="47625"/>
              <a:ext cx="1053513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1" name="Google Shape;311;p17"/>
          <p:cNvGrpSpPr/>
          <p:nvPr/>
        </p:nvGrpSpPr>
        <p:grpSpPr>
          <a:xfrm>
            <a:off x="1127351" y="6065345"/>
            <a:ext cx="1040575" cy="652289"/>
            <a:chOff x="0" y="0"/>
            <a:chExt cx="1296632" cy="812800"/>
          </a:xfrm>
        </p:grpSpPr>
        <p:sp>
          <p:nvSpPr>
            <p:cNvPr id="312" name="Google Shape;312;p17"/>
            <p:cNvSpPr/>
            <p:nvPr/>
          </p:nvSpPr>
          <p:spPr>
            <a:xfrm>
              <a:off x="0" y="0"/>
              <a:ext cx="1296632" cy="812800"/>
            </a:xfrm>
            <a:custGeom>
              <a:rect b="b" l="l" r="r" t="t"/>
              <a:pathLst>
                <a:path extrusionOk="0" h="812800" w="1296632">
                  <a:moveTo>
                    <a:pt x="648316" y="0"/>
                  </a:moveTo>
                  <a:cubicBezTo>
                    <a:pt x="290261" y="0"/>
                    <a:pt x="0" y="181951"/>
                    <a:pt x="0" y="406400"/>
                  </a:cubicBezTo>
                  <a:cubicBezTo>
                    <a:pt x="0" y="630849"/>
                    <a:pt x="290261" y="812800"/>
                    <a:pt x="648316" y="812800"/>
                  </a:cubicBezTo>
                  <a:cubicBezTo>
                    <a:pt x="1006371" y="812800"/>
                    <a:pt x="1296632" y="630849"/>
                    <a:pt x="1296632" y="406400"/>
                  </a:cubicBezTo>
                  <a:cubicBezTo>
                    <a:pt x="1296632" y="181951"/>
                    <a:pt x="1006371" y="0"/>
                    <a:pt x="648316" y="0"/>
                  </a:cubicBez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17"/>
            <p:cNvSpPr txBox="1"/>
            <p:nvPr/>
          </p:nvSpPr>
          <p:spPr>
            <a:xfrm>
              <a:off x="121559" y="47625"/>
              <a:ext cx="1053513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4" name="Google Shape;314;p17"/>
          <p:cNvGrpSpPr/>
          <p:nvPr/>
        </p:nvGrpSpPr>
        <p:grpSpPr>
          <a:xfrm>
            <a:off x="1120208" y="8240896"/>
            <a:ext cx="1040575" cy="652289"/>
            <a:chOff x="0" y="0"/>
            <a:chExt cx="1296632" cy="812800"/>
          </a:xfrm>
        </p:grpSpPr>
        <p:sp>
          <p:nvSpPr>
            <p:cNvPr id="315" name="Google Shape;315;p17"/>
            <p:cNvSpPr/>
            <p:nvPr/>
          </p:nvSpPr>
          <p:spPr>
            <a:xfrm>
              <a:off x="0" y="0"/>
              <a:ext cx="1296632" cy="812800"/>
            </a:xfrm>
            <a:custGeom>
              <a:rect b="b" l="l" r="r" t="t"/>
              <a:pathLst>
                <a:path extrusionOk="0" h="812800" w="1296632">
                  <a:moveTo>
                    <a:pt x="648316" y="0"/>
                  </a:moveTo>
                  <a:cubicBezTo>
                    <a:pt x="290261" y="0"/>
                    <a:pt x="0" y="181951"/>
                    <a:pt x="0" y="406400"/>
                  </a:cubicBezTo>
                  <a:cubicBezTo>
                    <a:pt x="0" y="630849"/>
                    <a:pt x="290261" y="812800"/>
                    <a:pt x="648316" y="812800"/>
                  </a:cubicBezTo>
                  <a:cubicBezTo>
                    <a:pt x="1006371" y="812800"/>
                    <a:pt x="1296632" y="630849"/>
                    <a:pt x="1296632" y="406400"/>
                  </a:cubicBezTo>
                  <a:cubicBezTo>
                    <a:pt x="1296632" y="181951"/>
                    <a:pt x="1006371" y="0"/>
                    <a:pt x="648316" y="0"/>
                  </a:cubicBez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17"/>
            <p:cNvSpPr txBox="1"/>
            <p:nvPr/>
          </p:nvSpPr>
          <p:spPr>
            <a:xfrm>
              <a:off x="121559" y="47625"/>
              <a:ext cx="1053513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17" name="Google Shape;317;p17"/>
          <p:cNvCxnSpPr/>
          <p:nvPr/>
        </p:nvCxnSpPr>
        <p:spPr>
          <a:xfrm>
            <a:off x="3067837" y="4137149"/>
            <a:ext cx="2842677" cy="0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318" name="Google Shape;318;p17"/>
          <p:cNvCxnSpPr/>
          <p:nvPr/>
        </p:nvCxnSpPr>
        <p:spPr>
          <a:xfrm flipH="1" rot="10800000">
            <a:off x="5910513" y="3413764"/>
            <a:ext cx="19137" cy="741987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19" name="Google Shape;319;p17"/>
          <p:cNvCxnSpPr/>
          <p:nvPr/>
        </p:nvCxnSpPr>
        <p:spPr>
          <a:xfrm rot="10800000">
            <a:off x="2261360" y="4137149"/>
            <a:ext cx="770312" cy="0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20" name="Google Shape;320;p17"/>
          <p:cNvCxnSpPr/>
          <p:nvPr/>
        </p:nvCxnSpPr>
        <p:spPr>
          <a:xfrm>
            <a:off x="3068675" y="6391489"/>
            <a:ext cx="2842677" cy="0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321" name="Google Shape;321;p17"/>
          <p:cNvCxnSpPr/>
          <p:nvPr/>
        </p:nvCxnSpPr>
        <p:spPr>
          <a:xfrm flipH="1" rot="10800000">
            <a:off x="5911352" y="5668105"/>
            <a:ext cx="19137" cy="741987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22" name="Google Shape;322;p17"/>
          <p:cNvCxnSpPr/>
          <p:nvPr/>
        </p:nvCxnSpPr>
        <p:spPr>
          <a:xfrm rot="10800000">
            <a:off x="2262199" y="6391489"/>
            <a:ext cx="770312" cy="0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323" name="Google Shape;323;p17"/>
          <p:cNvGrpSpPr/>
          <p:nvPr/>
        </p:nvGrpSpPr>
        <p:grpSpPr>
          <a:xfrm>
            <a:off x="4950330" y="7142209"/>
            <a:ext cx="1939504" cy="670062"/>
            <a:chOff x="0" y="-28575"/>
            <a:chExt cx="695074" cy="240135"/>
          </a:xfrm>
        </p:grpSpPr>
        <p:sp>
          <p:nvSpPr>
            <p:cNvPr id="324" name="Google Shape;324;p17"/>
            <p:cNvSpPr/>
            <p:nvPr/>
          </p:nvSpPr>
          <p:spPr>
            <a:xfrm>
              <a:off x="0" y="0"/>
              <a:ext cx="695074" cy="211560"/>
            </a:xfrm>
            <a:custGeom>
              <a:rect b="b" l="l" r="r" t="t"/>
              <a:pathLst>
                <a:path extrusionOk="0" h="211560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11560"/>
                  </a:lnTo>
                  <a:lnTo>
                    <a:pt x="0" y="211560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325" name="Google Shape;325;p17"/>
            <p:cNvSpPr txBox="1"/>
            <p:nvPr/>
          </p:nvSpPr>
          <p:spPr>
            <a:xfrm>
              <a:off x="0" y="-28575"/>
              <a:ext cx="695074" cy="2401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26" name="Google Shape;326;p17"/>
          <p:cNvCxnSpPr/>
          <p:nvPr/>
        </p:nvCxnSpPr>
        <p:spPr>
          <a:xfrm>
            <a:off x="4084599" y="3029939"/>
            <a:ext cx="843546" cy="0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27" name="Google Shape;327;p17"/>
          <p:cNvCxnSpPr/>
          <p:nvPr/>
        </p:nvCxnSpPr>
        <p:spPr>
          <a:xfrm>
            <a:off x="1639918" y="6729487"/>
            <a:ext cx="0" cy="430495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28" name="Google Shape;328;p17"/>
          <p:cNvCxnSpPr/>
          <p:nvPr/>
        </p:nvCxnSpPr>
        <p:spPr>
          <a:xfrm>
            <a:off x="1640495" y="7812271"/>
            <a:ext cx="0" cy="430495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29" name="Google Shape;329;p17"/>
          <p:cNvCxnSpPr/>
          <p:nvPr/>
        </p:nvCxnSpPr>
        <p:spPr>
          <a:xfrm>
            <a:off x="1639918" y="8893186"/>
            <a:ext cx="0" cy="430495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330" name="Google Shape;330;p17"/>
          <p:cNvGrpSpPr/>
          <p:nvPr/>
        </p:nvGrpSpPr>
        <p:grpSpPr>
          <a:xfrm>
            <a:off x="3422715" y="2665710"/>
            <a:ext cx="715147" cy="652289"/>
            <a:chOff x="0" y="0"/>
            <a:chExt cx="891126" cy="812800"/>
          </a:xfrm>
        </p:grpSpPr>
        <p:sp>
          <p:nvSpPr>
            <p:cNvPr id="331" name="Google Shape;331;p17"/>
            <p:cNvSpPr/>
            <p:nvPr/>
          </p:nvSpPr>
          <p:spPr>
            <a:xfrm>
              <a:off x="0" y="0"/>
              <a:ext cx="891126" cy="812800"/>
            </a:xfrm>
            <a:custGeom>
              <a:rect b="b" l="l" r="r" t="t"/>
              <a:pathLst>
                <a:path extrusionOk="0" h="812800" w="891126">
                  <a:moveTo>
                    <a:pt x="445563" y="0"/>
                  </a:moveTo>
                  <a:cubicBezTo>
                    <a:pt x="199485" y="0"/>
                    <a:pt x="0" y="181951"/>
                    <a:pt x="0" y="406400"/>
                  </a:cubicBezTo>
                  <a:cubicBezTo>
                    <a:pt x="0" y="630849"/>
                    <a:pt x="199485" y="812800"/>
                    <a:pt x="445563" y="812800"/>
                  </a:cubicBezTo>
                  <a:cubicBezTo>
                    <a:pt x="691640" y="812800"/>
                    <a:pt x="891126" y="630849"/>
                    <a:pt x="891126" y="406400"/>
                  </a:cubicBezTo>
                  <a:cubicBezTo>
                    <a:pt x="891126" y="181951"/>
                    <a:pt x="691640" y="0"/>
                    <a:pt x="445563" y="0"/>
                  </a:cubicBez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17"/>
            <p:cNvSpPr txBox="1"/>
            <p:nvPr/>
          </p:nvSpPr>
          <p:spPr>
            <a:xfrm>
              <a:off x="83543" y="47625"/>
              <a:ext cx="72404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3" name="Google Shape;333;p17"/>
          <p:cNvGrpSpPr/>
          <p:nvPr/>
        </p:nvGrpSpPr>
        <p:grpSpPr>
          <a:xfrm>
            <a:off x="3422715" y="4938174"/>
            <a:ext cx="715147" cy="652289"/>
            <a:chOff x="0" y="0"/>
            <a:chExt cx="891126" cy="812800"/>
          </a:xfrm>
        </p:grpSpPr>
        <p:sp>
          <p:nvSpPr>
            <p:cNvPr id="334" name="Google Shape;334;p17"/>
            <p:cNvSpPr/>
            <p:nvPr/>
          </p:nvSpPr>
          <p:spPr>
            <a:xfrm>
              <a:off x="0" y="0"/>
              <a:ext cx="891126" cy="812800"/>
            </a:xfrm>
            <a:custGeom>
              <a:rect b="b" l="l" r="r" t="t"/>
              <a:pathLst>
                <a:path extrusionOk="0" h="812800" w="891126">
                  <a:moveTo>
                    <a:pt x="445563" y="0"/>
                  </a:moveTo>
                  <a:cubicBezTo>
                    <a:pt x="199485" y="0"/>
                    <a:pt x="0" y="181951"/>
                    <a:pt x="0" y="406400"/>
                  </a:cubicBezTo>
                  <a:cubicBezTo>
                    <a:pt x="0" y="630849"/>
                    <a:pt x="199485" y="812800"/>
                    <a:pt x="445563" y="812800"/>
                  </a:cubicBezTo>
                  <a:cubicBezTo>
                    <a:pt x="691640" y="812800"/>
                    <a:pt x="891126" y="630849"/>
                    <a:pt x="891126" y="406400"/>
                  </a:cubicBezTo>
                  <a:cubicBezTo>
                    <a:pt x="891126" y="181951"/>
                    <a:pt x="691640" y="0"/>
                    <a:pt x="445563" y="0"/>
                  </a:cubicBez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17"/>
            <p:cNvSpPr txBox="1"/>
            <p:nvPr/>
          </p:nvSpPr>
          <p:spPr>
            <a:xfrm>
              <a:off x="83543" y="47625"/>
              <a:ext cx="72404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6" name="Google Shape;336;p17"/>
          <p:cNvGrpSpPr/>
          <p:nvPr/>
        </p:nvGrpSpPr>
        <p:grpSpPr>
          <a:xfrm>
            <a:off x="3422715" y="7159982"/>
            <a:ext cx="715147" cy="652289"/>
            <a:chOff x="0" y="0"/>
            <a:chExt cx="891126" cy="812800"/>
          </a:xfrm>
        </p:grpSpPr>
        <p:sp>
          <p:nvSpPr>
            <p:cNvPr id="337" name="Google Shape;337;p17"/>
            <p:cNvSpPr/>
            <p:nvPr/>
          </p:nvSpPr>
          <p:spPr>
            <a:xfrm>
              <a:off x="0" y="0"/>
              <a:ext cx="891126" cy="812800"/>
            </a:xfrm>
            <a:custGeom>
              <a:rect b="b" l="l" r="r" t="t"/>
              <a:pathLst>
                <a:path extrusionOk="0" h="812800" w="891126">
                  <a:moveTo>
                    <a:pt x="445563" y="0"/>
                  </a:moveTo>
                  <a:cubicBezTo>
                    <a:pt x="199485" y="0"/>
                    <a:pt x="0" y="181951"/>
                    <a:pt x="0" y="406400"/>
                  </a:cubicBezTo>
                  <a:cubicBezTo>
                    <a:pt x="0" y="630849"/>
                    <a:pt x="199485" y="812800"/>
                    <a:pt x="445563" y="812800"/>
                  </a:cubicBezTo>
                  <a:cubicBezTo>
                    <a:pt x="691640" y="812800"/>
                    <a:pt x="891126" y="630849"/>
                    <a:pt x="891126" y="406400"/>
                  </a:cubicBezTo>
                  <a:cubicBezTo>
                    <a:pt x="891126" y="181951"/>
                    <a:pt x="691640" y="0"/>
                    <a:pt x="445563" y="0"/>
                  </a:cubicBez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17"/>
            <p:cNvSpPr txBox="1"/>
            <p:nvPr/>
          </p:nvSpPr>
          <p:spPr>
            <a:xfrm>
              <a:off x="83543" y="47625"/>
              <a:ext cx="72404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9" name="Google Shape;339;p17"/>
          <p:cNvGrpSpPr/>
          <p:nvPr/>
        </p:nvGrpSpPr>
        <p:grpSpPr>
          <a:xfrm>
            <a:off x="3422715" y="9321811"/>
            <a:ext cx="715147" cy="652289"/>
            <a:chOff x="0" y="0"/>
            <a:chExt cx="891126" cy="812800"/>
          </a:xfrm>
        </p:grpSpPr>
        <p:sp>
          <p:nvSpPr>
            <p:cNvPr id="340" name="Google Shape;340;p17"/>
            <p:cNvSpPr/>
            <p:nvPr/>
          </p:nvSpPr>
          <p:spPr>
            <a:xfrm>
              <a:off x="0" y="0"/>
              <a:ext cx="891126" cy="812800"/>
            </a:xfrm>
            <a:custGeom>
              <a:rect b="b" l="l" r="r" t="t"/>
              <a:pathLst>
                <a:path extrusionOk="0" h="812800" w="891126">
                  <a:moveTo>
                    <a:pt x="445563" y="0"/>
                  </a:moveTo>
                  <a:cubicBezTo>
                    <a:pt x="199485" y="0"/>
                    <a:pt x="0" y="181951"/>
                    <a:pt x="0" y="406400"/>
                  </a:cubicBezTo>
                  <a:cubicBezTo>
                    <a:pt x="0" y="630849"/>
                    <a:pt x="199485" y="812800"/>
                    <a:pt x="445563" y="812800"/>
                  </a:cubicBezTo>
                  <a:cubicBezTo>
                    <a:pt x="691640" y="812800"/>
                    <a:pt x="891126" y="630849"/>
                    <a:pt x="891126" y="406400"/>
                  </a:cubicBezTo>
                  <a:cubicBezTo>
                    <a:pt x="891126" y="181951"/>
                    <a:pt x="691640" y="0"/>
                    <a:pt x="445563" y="0"/>
                  </a:cubicBez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17"/>
            <p:cNvSpPr txBox="1"/>
            <p:nvPr/>
          </p:nvSpPr>
          <p:spPr>
            <a:xfrm>
              <a:off x="83543" y="47625"/>
              <a:ext cx="72404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42" name="Google Shape;342;p17"/>
          <p:cNvCxnSpPr/>
          <p:nvPr/>
        </p:nvCxnSpPr>
        <p:spPr>
          <a:xfrm>
            <a:off x="2630556" y="9662243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43" name="Google Shape;343;p17"/>
          <p:cNvCxnSpPr/>
          <p:nvPr/>
        </p:nvCxnSpPr>
        <p:spPr>
          <a:xfrm>
            <a:off x="4160046" y="9647955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44" name="Google Shape;344;p17"/>
          <p:cNvCxnSpPr/>
          <p:nvPr/>
        </p:nvCxnSpPr>
        <p:spPr>
          <a:xfrm>
            <a:off x="2630556" y="7486127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45" name="Google Shape;345;p17"/>
          <p:cNvCxnSpPr/>
          <p:nvPr/>
        </p:nvCxnSpPr>
        <p:spPr>
          <a:xfrm>
            <a:off x="4137862" y="7486127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46" name="Google Shape;346;p17"/>
          <p:cNvCxnSpPr/>
          <p:nvPr/>
        </p:nvCxnSpPr>
        <p:spPr>
          <a:xfrm>
            <a:off x="2609670" y="5282459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47" name="Google Shape;347;p17"/>
          <p:cNvCxnSpPr/>
          <p:nvPr/>
        </p:nvCxnSpPr>
        <p:spPr>
          <a:xfrm>
            <a:off x="4137862" y="5282459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48" name="Google Shape;348;p17"/>
          <p:cNvCxnSpPr/>
          <p:nvPr/>
        </p:nvCxnSpPr>
        <p:spPr>
          <a:xfrm>
            <a:off x="2601353" y="3006142"/>
            <a:ext cx="790283" cy="0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49" name="Google Shape;349;p17"/>
          <p:cNvCxnSpPr/>
          <p:nvPr/>
        </p:nvCxnSpPr>
        <p:spPr>
          <a:xfrm>
            <a:off x="3034417" y="8595157"/>
            <a:ext cx="2842677" cy="0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350" name="Google Shape;350;p17"/>
          <p:cNvCxnSpPr/>
          <p:nvPr/>
        </p:nvCxnSpPr>
        <p:spPr>
          <a:xfrm flipH="1" rot="10800000">
            <a:off x="5877093" y="7871773"/>
            <a:ext cx="19137" cy="741987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51" name="Google Shape;351;p17"/>
          <p:cNvCxnSpPr/>
          <p:nvPr/>
        </p:nvCxnSpPr>
        <p:spPr>
          <a:xfrm rot="10800000">
            <a:off x="2227941" y="8595157"/>
            <a:ext cx="770312" cy="0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52" name="Google Shape;352;p17"/>
          <p:cNvCxnSpPr/>
          <p:nvPr/>
        </p:nvCxnSpPr>
        <p:spPr>
          <a:xfrm flipH="1">
            <a:off x="1639918" y="3356599"/>
            <a:ext cx="7720" cy="454405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53" name="Google Shape;353;p17"/>
          <p:cNvCxnSpPr/>
          <p:nvPr/>
        </p:nvCxnSpPr>
        <p:spPr>
          <a:xfrm flipH="1">
            <a:off x="1636058" y="4482626"/>
            <a:ext cx="7720" cy="473455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cxnSp>
        <p:nvCxnSpPr>
          <p:cNvPr id="354" name="Google Shape;354;p17"/>
          <p:cNvCxnSpPr/>
          <p:nvPr/>
        </p:nvCxnSpPr>
        <p:spPr>
          <a:xfrm flipH="1">
            <a:off x="1632198" y="5608836"/>
            <a:ext cx="7720" cy="473455"/>
          </a:xfrm>
          <a:prstGeom prst="straightConnector1">
            <a:avLst/>
          </a:prstGeom>
          <a:noFill/>
          <a:ln cap="flat" cmpd="sng" w="28575">
            <a:solidFill>
              <a:srgbClr val="421982"/>
            </a:solidFill>
            <a:prstDash val="dot"/>
            <a:round/>
            <a:headEnd len="sm" w="sm" type="none"/>
            <a:tailEnd len="med" w="med" type="stealth"/>
          </a:ln>
        </p:spPr>
      </p:cxnSp>
      <p:grpSp>
        <p:nvGrpSpPr>
          <p:cNvPr id="355" name="Google Shape;355;p17"/>
          <p:cNvGrpSpPr/>
          <p:nvPr/>
        </p:nvGrpSpPr>
        <p:grpSpPr>
          <a:xfrm>
            <a:off x="0" y="-79734"/>
            <a:ext cx="7560000" cy="2250144"/>
            <a:chOff x="0" y="-28575"/>
            <a:chExt cx="2709333" cy="806401"/>
          </a:xfrm>
        </p:grpSpPr>
        <p:sp>
          <p:nvSpPr>
            <p:cNvPr id="356" name="Google Shape;356;p17"/>
            <p:cNvSpPr/>
            <p:nvPr/>
          </p:nvSpPr>
          <p:spPr>
            <a:xfrm>
              <a:off x="0" y="0"/>
              <a:ext cx="2709333" cy="777826"/>
            </a:xfrm>
            <a:custGeom>
              <a:rect b="b" l="l" r="r" t="t"/>
              <a:pathLst>
                <a:path extrusionOk="0" h="777826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777826"/>
                  </a:lnTo>
                  <a:lnTo>
                    <a:pt x="0" y="77782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357" name="Google Shape;357;p17"/>
            <p:cNvSpPr txBox="1"/>
            <p:nvPr/>
          </p:nvSpPr>
          <p:spPr>
            <a:xfrm>
              <a:off x="0" y="-28575"/>
              <a:ext cx="2709333" cy="806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8" name="Google Shape;358;p17"/>
          <p:cNvSpPr txBox="1"/>
          <p:nvPr/>
        </p:nvSpPr>
        <p:spPr>
          <a:xfrm>
            <a:off x="486597" y="325735"/>
            <a:ext cx="65868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BE656"/>
                </a:solidFill>
                <a:latin typeface="Anton"/>
                <a:ea typeface="Anton"/>
                <a:cs typeface="Anton"/>
                <a:sym typeface="Anton"/>
              </a:rPr>
              <a:t>QUALITY CONTROL</a:t>
            </a:r>
            <a:endParaRPr/>
          </a:p>
        </p:txBody>
      </p:sp>
      <p:sp>
        <p:nvSpPr>
          <p:cNvPr id="359" name="Google Shape;359;p17"/>
          <p:cNvSpPr txBox="1"/>
          <p:nvPr/>
        </p:nvSpPr>
        <p:spPr>
          <a:xfrm>
            <a:off x="3422411" y="2818113"/>
            <a:ext cx="715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NO</a:t>
            </a:r>
            <a:endParaRPr/>
          </a:p>
        </p:txBody>
      </p:sp>
      <p:sp>
        <p:nvSpPr>
          <p:cNvPr id="360" name="Google Shape;360;p17"/>
          <p:cNvSpPr txBox="1"/>
          <p:nvPr/>
        </p:nvSpPr>
        <p:spPr>
          <a:xfrm>
            <a:off x="1111324" y="3992900"/>
            <a:ext cx="1040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YES</a:t>
            </a:r>
            <a:endParaRPr/>
          </a:p>
        </p:txBody>
      </p:sp>
      <p:sp>
        <p:nvSpPr>
          <p:cNvPr id="361" name="Google Shape;361;p17"/>
          <p:cNvSpPr txBox="1"/>
          <p:nvPr/>
        </p:nvSpPr>
        <p:spPr>
          <a:xfrm>
            <a:off x="1140675" y="6251988"/>
            <a:ext cx="1040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YES</a:t>
            </a:r>
            <a:endParaRPr/>
          </a:p>
        </p:txBody>
      </p:sp>
      <p:sp>
        <p:nvSpPr>
          <p:cNvPr id="362" name="Google Shape;362;p17"/>
          <p:cNvSpPr txBox="1"/>
          <p:nvPr/>
        </p:nvSpPr>
        <p:spPr>
          <a:xfrm>
            <a:off x="1151375" y="8414075"/>
            <a:ext cx="1000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YES</a:t>
            </a:r>
            <a:endParaRPr/>
          </a:p>
        </p:txBody>
      </p:sp>
      <p:sp>
        <p:nvSpPr>
          <p:cNvPr id="363" name="Google Shape;363;p17"/>
          <p:cNvSpPr txBox="1"/>
          <p:nvPr/>
        </p:nvSpPr>
        <p:spPr>
          <a:xfrm>
            <a:off x="3411375" y="5101450"/>
            <a:ext cx="715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NO</a:t>
            </a:r>
            <a:endParaRPr/>
          </a:p>
        </p:txBody>
      </p:sp>
      <p:sp>
        <p:nvSpPr>
          <p:cNvPr id="364" name="Google Shape;364;p17"/>
          <p:cNvSpPr txBox="1"/>
          <p:nvPr/>
        </p:nvSpPr>
        <p:spPr>
          <a:xfrm>
            <a:off x="3432799" y="7329275"/>
            <a:ext cx="715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NO</a:t>
            </a:r>
            <a:endParaRPr/>
          </a:p>
        </p:txBody>
      </p:sp>
      <p:sp>
        <p:nvSpPr>
          <p:cNvPr id="365" name="Google Shape;365;p17"/>
          <p:cNvSpPr txBox="1"/>
          <p:nvPr/>
        </p:nvSpPr>
        <p:spPr>
          <a:xfrm>
            <a:off x="691050" y="2923600"/>
            <a:ext cx="1910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366" name="Google Shape;366;p17"/>
          <p:cNvSpPr txBox="1"/>
          <p:nvPr/>
        </p:nvSpPr>
        <p:spPr>
          <a:xfrm>
            <a:off x="4950325" y="29236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367" name="Google Shape;367;p17"/>
          <p:cNvSpPr txBox="1"/>
          <p:nvPr/>
        </p:nvSpPr>
        <p:spPr>
          <a:xfrm>
            <a:off x="661775" y="51999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368" name="Google Shape;368;p17"/>
          <p:cNvSpPr txBox="1"/>
          <p:nvPr/>
        </p:nvSpPr>
        <p:spPr>
          <a:xfrm>
            <a:off x="4940700" y="51999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369" name="Google Shape;369;p17"/>
          <p:cNvSpPr txBox="1"/>
          <p:nvPr/>
        </p:nvSpPr>
        <p:spPr>
          <a:xfrm>
            <a:off x="691125" y="7407625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370" name="Google Shape;370;p17"/>
          <p:cNvSpPr txBox="1"/>
          <p:nvPr/>
        </p:nvSpPr>
        <p:spPr>
          <a:xfrm>
            <a:off x="4950225" y="7407625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371" name="Google Shape;371;p17"/>
          <p:cNvSpPr txBox="1"/>
          <p:nvPr/>
        </p:nvSpPr>
        <p:spPr>
          <a:xfrm>
            <a:off x="691125" y="95654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372" name="Google Shape;372;p17"/>
          <p:cNvSpPr txBox="1"/>
          <p:nvPr/>
        </p:nvSpPr>
        <p:spPr>
          <a:xfrm>
            <a:off x="4940675" y="95654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sp>
        <p:nvSpPr>
          <p:cNvPr id="373" name="Google Shape;373;p17"/>
          <p:cNvSpPr txBox="1"/>
          <p:nvPr/>
        </p:nvSpPr>
        <p:spPr>
          <a:xfrm>
            <a:off x="3443650" y="9510725"/>
            <a:ext cx="693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421982"/>
                </a:solidFill>
                <a:latin typeface="DM Sans"/>
                <a:ea typeface="DM Sans"/>
                <a:cs typeface="DM Sans"/>
                <a:sym typeface="DM Sans"/>
              </a:rPr>
              <a:t>NO</a:t>
            </a:r>
            <a:endParaRPr/>
          </a:p>
        </p:txBody>
      </p:sp>
      <p:sp>
        <p:nvSpPr>
          <p:cNvPr id="374" name="Google Shape;374;p17"/>
          <p:cNvSpPr txBox="1"/>
          <p:nvPr/>
        </p:nvSpPr>
        <p:spPr>
          <a:xfrm>
            <a:off x="2662626" y="1443335"/>
            <a:ext cx="2235324" cy="431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DECISION TREE</a:t>
            </a:r>
            <a:endParaRPr/>
          </a:p>
        </p:txBody>
      </p:sp>
      <p:grpSp>
        <p:nvGrpSpPr>
          <p:cNvPr id="375" name="Google Shape;375;p17"/>
          <p:cNvGrpSpPr/>
          <p:nvPr/>
        </p:nvGrpSpPr>
        <p:grpSpPr>
          <a:xfrm>
            <a:off x="2810536" y="3750602"/>
            <a:ext cx="1939504" cy="732023"/>
            <a:chOff x="0" y="-28575"/>
            <a:chExt cx="695074" cy="262341"/>
          </a:xfrm>
        </p:grpSpPr>
        <p:sp>
          <p:nvSpPr>
            <p:cNvPr id="376" name="Google Shape;376;p17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377" name="Google Shape;377;p17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8" name="Google Shape;378;p17"/>
          <p:cNvSpPr txBox="1"/>
          <p:nvPr/>
        </p:nvSpPr>
        <p:spPr>
          <a:xfrm>
            <a:off x="2839875" y="4068900"/>
            <a:ext cx="1910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grpSp>
        <p:nvGrpSpPr>
          <p:cNvPr id="379" name="Google Shape;379;p17"/>
          <p:cNvGrpSpPr/>
          <p:nvPr/>
        </p:nvGrpSpPr>
        <p:grpSpPr>
          <a:xfrm>
            <a:off x="2810536" y="5967930"/>
            <a:ext cx="1939504" cy="732023"/>
            <a:chOff x="0" y="-28575"/>
            <a:chExt cx="695074" cy="262341"/>
          </a:xfrm>
        </p:grpSpPr>
        <p:sp>
          <p:nvSpPr>
            <p:cNvPr id="380" name="Google Shape;380;p17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381" name="Google Shape;381;p17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2" name="Google Shape;382;p17"/>
          <p:cNvSpPr txBox="1"/>
          <p:nvPr/>
        </p:nvSpPr>
        <p:spPr>
          <a:xfrm>
            <a:off x="2820025" y="628625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  <p:grpSp>
        <p:nvGrpSpPr>
          <p:cNvPr id="383" name="Google Shape;383;p17"/>
          <p:cNvGrpSpPr/>
          <p:nvPr/>
        </p:nvGrpSpPr>
        <p:grpSpPr>
          <a:xfrm>
            <a:off x="2820105" y="8207881"/>
            <a:ext cx="1939504" cy="732023"/>
            <a:chOff x="0" y="-28575"/>
            <a:chExt cx="695074" cy="262341"/>
          </a:xfrm>
        </p:grpSpPr>
        <p:sp>
          <p:nvSpPr>
            <p:cNvPr id="384" name="Google Shape;384;p17"/>
            <p:cNvSpPr/>
            <p:nvPr/>
          </p:nvSpPr>
          <p:spPr>
            <a:xfrm>
              <a:off x="0" y="0"/>
              <a:ext cx="695074" cy="233766"/>
            </a:xfrm>
            <a:custGeom>
              <a:rect b="b" l="l" r="r" t="t"/>
              <a:pathLst>
                <a:path extrusionOk="0" h="233766" w="695074">
                  <a:moveTo>
                    <a:pt x="0" y="0"/>
                  </a:moveTo>
                  <a:lnTo>
                    <a:pt x="695074" y="0"/>
                  </a:lnTo>
                  <a:lnTo>
                    <a:pt x="695074" y="233766"/>
                  </a:lnTo>
                  <a:lnTo>
                    <a:pt x="0" y="233766"/>
                  </a:ln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</p:sp>
        <p:sp>
          <p:nvSpPr>
            <p:cNvPr id="385" name="Google Shape;385;p17"/>
            <p:cNvSpPr txBox="1"/>
            <p:nvPr/>
          </p:nvSpPr>
          <p:spPr>
            <a:xfrm>
              <a:off x="0" y="-28575"/>
              <a:ext cx="695074" cy="262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6" name="Google Shape;386;p17"/>
          <p:cNvSpPr txBox="1"/>
          <p:nvPr/>
        </p:nvSpPr>
        <p:spPr>
          <a:xfrm>
            <a:off x="2820050" y="8526200"/>
            <a:ext cx="193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Add thought/idea here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A89F1"/>
        </a:solidFill>
      </p:bgPr>
    </p:bg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1" name="Google Shape;391;p18"/>
          <p:cNvGrpSpPr/>
          <p:nvPr/>
        </p:nvGrpSpPr>
        <p:grpSpPr>
          <a:xfrm>
            <a:off x="597709" y="2293186"/>
            <a:ext cx="6291470" cy="3757704"/>
            <a:chOff x="0" y="-19050"/>
            <a:chExt cx="3295172" cy="1968106"/>
          </a:xfrm>
        </p:grpSpPr>
        <p:sp>
          <p:nvSpPr>
            <p:cNvPr id="392" name="Google Shape;392;p18"/>
            <p:cNvSpPr/>
            <p:nvPr/>
          </p:nvSpPr>
          <p:spPr>
            <a:xfrm>
              <a:off x="0" y="0"/>
              <a:ext cx="3295172" cy="1949056"/>
            </a:xfrm>
            <a:custGeom>
              <a:rect b="b" l="l" r="r" t="t"/>
              <a:pathLst>
                <a:path extrusionOk="0" h="1949056" w="3295172">
                  <a:moveTo>
                    <a:pt x="14767" y="0"/>
                  </a:moveTo>
                  <a:lnTo>
                    <a:pt x="3280406" y="0"/>
                  </a:lnTo>
                  <a:cubicBezTo>
                    <a:pt x="3284322" y="0"/>
                    <a:pt x="3288078" y="1556"/>
                    <a:pt x="3290847" y="4325"/>
                  </a:cubicBezTo>
                  <a:cubicBezTo>
                    <a:pt x="3293616" y="7094"/>
                    <a:pt x="3295172" y="10850"/>
                    <a:pt x="3295172" y="14767"/>
                  </a:cubicBezTo>
                  <a:lnTo>
                    <a:pt x="3295172" y="1934289"/>
                  </a:lnTo>
                  <a:cubicBezTo>
                    <a:pt x="3295172" y="1942445"/>
                    <a:pt x="3288561" y="1949056"/>
                    <a:pt x="3280406" y="1949056"/>
                  </a:cubicBezTo>
                  <a:lnTo>
                    <a:pt x="14767" y="1949056"/>
                  </a:lnTo>
                  <a:cubicBezTo>
                    <a:pt x="10850" y="1949056"/>
                    <a:pt x="7094" y="1947500"/>
                    <a:pt x="4325" y="1944731"/>
                  </a:cubicBezTo>
                  <a:cubicBezTo>
                    <a:pt x="1556" y="1941962"/>
                    <a:pt x="0" y="1938206"/>
                    <a:pt x="0" y="1934289"/>
                  </a:cubicBezTo>
                  <a:lnTo>
                    <a:pt x="0" y="14767"/>
                  </a:lnTo>
                  <a:cubicBezTo>
                    <a:pt x="0" y="6611"/>
                    <a:pt x="6611" y="0"/>
                    <a:pt x="14767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18"/>
            <p:cNvSpPr txBox="1"/>
            <p:nvPr/>
          </p:nvSpPr>
          <p:spPr>
            <a:xfrm>
              <a:off x="0" y="-19050"/>
              <a:ext cx="3295172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4" name="Google Shape;394;p18"/>
          <p:cNvGrpSpPr/>
          <p:nvPr/>
        </p:nvGrpSpPr>
        <p:grpSpPr>
          <a:xfrm>
            <a:off x="910235" y="2663159"/>
            <a:ext cx="2662799" cy="438652"/>
            <a:chOff x="0" y="-19050"/>
            <a:chExt cx="1150437" cy="189516"/>
          </a:xfrm>
        </p:grpSpPr>
        <p:sp>
          <p:nvSpPr>
            <p:cNvPr id="395" name="Google Shape;395;p18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6167" y="0"/>
                  </a:moveTo>
                  <a:lnTo>
                    <a:pt x="1124270" y="0"/>
                  </a:lnTo>
                  <a:cubicBezTo>
                    <a:pt x="1131210" y="0"/>
                    <a:pt x="1137866" y="2757"/>
                    <a:pt x="1142773" y="7664"/>
                  </a:cubicBezTo>
                  <a:cubicBezTo>
                    <a:pt x="1147680" y="12571"/>
                    <a:pt x="1150437" y="19227"/>
                    <a:pt x="1150437" y="26167"/>
                  </a:cubicBezTo>
                  <a:lnTo>
                    <a:pt x="1150437" y="144299"/>
                  </a:lnTo>
                  <a:cubicBezTo>
                    <a:pt x="1150437" y="158750"/>
                    <a:pt x="1138722" y="170466"/>
                    <a:pt x="1124270" y="170466"/>
                  </a:cubicBezTo>
                  <a:lnTo>
                    <a:pt x="26167" y="170466"/>
                  </a:lnTo>
                  <a:cubicBezTo>
                    <a:pt x="11715" y="170466"/>
                    <a:pt x="0" y="158750"/>
                    <a:pt x="0" y="144299"/>
                  </a:cubicBezTo>
                  <a:lnTo>
                    <a:pt x="0" y="26167"/>
                  </a:lnTo>
                  <a:cubicBezTo>
                    <a:pt x="0" y="11715"/>
                    <a:pt x="11715" y="0"/>
                    <a:pt x="261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18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7" name="Google Shape;397;p18"/>
          <p:cNvGrpSpPr/>
          <p:nvPr/>
        </p:nvGrpSpPr>
        <p:grpSpPr>
          <a:xfrm>
            <a:off x="3882517" y="2663159"/>
            <a:ext cx="2662799" cy="438652"/>
            <a:chOff x="0" y="-19050"/>
            <a:chExt cx="1150437" cy="189516"/>
          </a:xfrm>
        </p:grpSpPr>
        <p:sp>
          <p:nvSpPr>
            <p:cNvPr id="398" name="Google Shape;398;p18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6167" y="0"/>
                  </a:moveTo>
                  <a:lnTo>
                    <a:pt x="1124270" y="0"/>
                  </a:lnTo>
                  <a:cubicBezTo>
                    <a:pt x="1131210" y="0"/>
                    <a:pt x="1137866" y="2757"/>
                    <a:pt x="1142773" y="7664"/>
                  </a:cubicBezTo>
                  <a:cubicBezTo>
                    <a:pt x="1147680" y="12571"/>
                    <a:pt x="1150437" y="19227"/>
                    <a:pt x="1150437" y="26167"/>
                  </a:cubicBezTo>
                  <a:lnTo>
                    <a:pt x="1150437" y="144299"/>
                  </a:lnTo>
                  <a:cubicBezTo>
                    <a:pt x="1150437" y="158750"/>
                    <a:pt x="1138722" y="170466"/>
                    <a:pt x="1124270" y="170466"/>
                  </a:cubicBezTo>
                  <a:lnTo>
                    <a:pt x="26167" y="170466"/>
                  </a:lnTo>
                  <a:cubicBezTo>
                    <a:pt x="11715" y="170466"/>
                    <a:pt x="0" y="158750"/>
                    <a:pt x="0" y="144299"/>
                  </a:cubicBezTo>
                  <a:lnTo>
                    <a:pt x="0" y="26167"/>
                  </a:lnTo>
                  <a:cubicBezTo>
                    <a:pt x="0" y="11715"/>
                    <a:pt x="11715" y="0"/>
                    <a:pt x="261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" name="Google Shape;399;p18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0" name="Google Shape;400;p18"/>
          <p:cNvGrpSpPr/>
          <p:nvPr/>
        </p:nvGrpSpPr>
        <p:grpSpPr>
          <a:xfrm>
            <a:off x="597709" y="6240789"/>
            <a:ext cx="6291470" cy="3757704"/>
            <a:chOff x="0" y="-19050"/>
            <a:chExt cx="3295172" cy="1968106"/>
          </a:xfrm>
        </p:grpSpPr>
        <p:sp>
          <p:nvSpPr>
            <p:cNvPr id="401" name="Google Shape;401;p18"/>
            <p:cNvSpPr/>
            <p:nvPr/>
          </p:nvSpPr>
          <p:spPr>
            <a:xfrm>
              <a:off x="0" y="0"/>
              <a:ext cx="3295172" cy="1949056"/>
            </a:xfrm>
            <a:custGeom>
              <a:rect b="b" l="l" r="r" t="t"/>
              <a:pathLst>
                <a:path extrusionOk="0" h="1949056" w="3295172">
                  <a:moveTo>
                    <a:pt x="14767" y="0"/>
                  </a:moveTo>
                  <a:lnTo>
                    <a:pt x="3280406" y="0"/>
                  </a:lnTo>
                  <a:cubicBezTo>
                    <a:pt x="3284322" y="0"/>
                    <a:pt x="3288078" y="1556"/>
                    <a:pt x="3290847" y="4325"/>
                  </a:cubicBezTo>
                  <a:cubicBezTo>
                    <a:pt x="3293616" y="7094"/>
                    <a:pt x="3295172" y="10850"/>
                    <a:pt x="3295172" y="14767"/>
                  </a:cubicBezTo>
                  <a:lnTo>
                    <a:pt x="3295172" y="1934289"/>
                  </a:lnTo>
                  <a:cubicBezTo>
                    <a:pt x="3295172" y="1942445"/>
                    <a:pt x="3288561" y="1949056"/>
                    <a:pt x="3280406" y="1949056"/>
                  </a:cubicBezTo>
                  <a:lnTo>
                    <a:pt x="14767" y="1949056"/>
                  </a:lnTo>
                  <a:cubicBezTo>
                    <a:pt x="10850" y="1949056"/>
                    <a:pt x="7094" y="1947500"/>
                    <a:pt x="4325" y="1944731"/>
                  </a:cubicBezTo>
                  <a:cubicBezTo>
                    <a:pt x="1556" y="1941962"/>
                    <a:pt x="0" y="1938206"/>
                    <a:pt x="0" y="1934289"/>
                  </a:cubicBezTo>
                  <a:lnTo>
                    <a:pt x="0" y="14767"/>
                  </a:lnTo>
                  <a:cubicBezTo>
                    <a:pt x="0" y="6611"/>
                    <a:pt x="6611" y="0"/>
                    <a:pt x="14767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" name="Google Shape;402;p18"/>
            <p:cNvSpPr txBox="1"/>
            <p:nvPr/>
          </p:nvSpPr>
          <p:spPr>
            <a:xfrm>
              <a:off x="0" y="-19050"/>
              <a:ext cx="3295172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3" name="Google Shape;403;p18"/>
          <p:cNvGrpSpPr/>
          <p:nvPr/>
        </p:nvGrpSpPr>
        <p:grpSpPr>
          <a:xfrm>
            <a:off x="2448601" y="6642643"/>
            <a:ext cx="2662799" cy="438652"/>
            <a:chOff x="0" y="-19050"/>
            <a:chExt cx="1150437" cy="189516"/>
          </a:xfrm>
        </p:grpSpPr>
        <p:sp>
          <p:nvSpPr>
            <p:cNvPr id="404" name="Google Shape;404;p18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6167" y="0"/>
                  </a:moveTo>
                  <a:lnTo>
                    <a:pt x="1124270" y="0"/>
                  </a:lnTo>
                  <a:cubicBezTo>
                    <a:pt x="1131210" y="0"/>
                    <a:pt x="1137866" y="2757"/>
                    <a:pt x="1142773" y="7664"/>
                  </a:cubicBezTo>
                  <a:cubicBezTo>
                    <a:pt x="1147680" y="12571"/>
                    <a:pt x="1150437" y="19227"/>
                    <a:pt x="1150437" y="26167"/>
                  </a:cubicBezTo>
                  <a:lnTo>
                    <a:pt x="1150437" y="144299"/>
                  </a:lnTo>
                  <a:cubicBezTo>
                    <a:pt x="1150437" y="158750"/>
                    <a:pt x="1138722" y="170466"/>
                    <a:pt x="1124270" y="170466"/>
                  </a:cubicBezTo>
                  <a:lnTo>
                    <a:pt x="26167" y="170466"/>
                  </a:lnTo>
                  <a:cubicBezTo>
                    <a:pt x="11715" y="170466"/>
                    <a:pt x="0" y="158750"/>
                    <a:pt x="0" y="144299"/>
                  </a:cubicBezTo>
                  <a:lnTo>
                    <a:pt x="0" y="26167"/>
                  </a:lnTo>
                  <a:cubicBezTo>
                    <a:pt x="0" y="11715"/>
                    <a:pt x="11715" y="0"/>
                    <a:pt x="261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18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06" name="Google Shape;406;p18"/>
          <p:cNvSpPr txBox="1"/>
          <p:nvPr/>
        </p:nvSpPr>
        <p:spPr>
          <a:xfrm>
            <a:off x="439417" y="1476337"/>
            <a:ext cx="6608053" cy="2153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these design resources in your Canva Presentation.</a:t>
            </a:r>
            <a:endParaRPr/>
          </a:p>
        </p:txBody>
      </p:sp>
      <p:sp>
        <p:nvSpPr>
          <p:cNvPr id="407" name="Google Shape;407;p18"/>
          <p:cNvSpPr txBox="1"/>
          <p:nvPr/>
        </p:nvSpPr>
        <p:spPr>
          <a:xfrm>
            <a:off x="1273162" y="832200"/>
            <a:ext cx="5013676" cy="5644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22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RESOURCE PAGE</a:t>
            </a:r>
            <a:endParaRPr/>
          </a:p>
        </p:txBody>
      </p:sp>
      <p:sp>
        <p:nvSpPr>
          <p:cNvPr id="408" name="Google Shape;408;p18"/>
          <p:cNvSpPr txBox="1"/>
          <p:nvPr/>
        </p:nvSpPr>
        <p:spPr>
          <a:xfrm>
            <a:off x="967166" y="3343247"/>
            <a:ext cx="2548936" cy="2975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409" name="Google Shape;409;p18"/>
          <p:cNvSpPr txBox="1"/>
          <p:nvPr/>
        </p:nvSpPr>
        <p:spPr>
          <a:xfrm>
            <a:off x="932455" y="5145853"/>
            <a:ext cx="2662799" cy="1426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410" name="Google Shape;410;p18"/>
          <p:cNvSpPr txBox="1"/>
          <p:nvPr/>
        </p:nvSpPr>
        <p:spPr>
          <a:xfrm>
            <a:off x="1273162" y="3937653"/>
            <a:ext cx="1920585" cy="9571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3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8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ANTON</a:t>
            </a:r>
            <a:endParaRPr/>
          </a:p>
          <a:p>
            <a:pPr indent="0" lvl="0" marL="0" marR="0" rtl="0" algn="ctr">
              <a:lnSpc>
                <a:spcPct val="730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8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30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8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8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DM SANS</a:t>
            </a:r>
            <a:endParaRPr/>
          </a:p>
          <a:p>
            <a:pPr indent="0" lvl="0" marL="0" marR="0" rtl="0" algn="ctr">
              <a:lnSpc>
                <a:spcPct val="1027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8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18"/>
          <p:cNvSpPr txBox="1"/>
          <p:nvPr/>
        </p:nvSpPr>
        <p:spPr>
          <a:xfrm>
            <a:off x="4146468" y="3942420"/>
            <a:ext cx="842981" cy="1216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#ED7843</a:t>
            </a:r>
            <a:endParaRPr/>
          </a:p>
        </p:txBody>
      </p:sp>
      <p:sp>
        <p:nvSpPr>
          <p:cNvPr id="412" name="Google Shape;412;p18"/>
          <p:cNvSpPr txBox="1"/>
          <p:nvPr/>
        </p:nvSpPr>
        <p:spPr>
          <a:xfrm>
            <a:off x="4792571" y="3942420"/>
            <a:ext cx="842981" cy="1216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#4261EF</a:t>
            </a:r>
            <a:endParaRPr/>
          </a:p>
        </p:txBody>
      </p:sp>
      <p:sp>
        <p:nvSpPr>
          <p:cNvPr id="413" name="Google Shape;413;p18"/>
          <p:cNvSpPr txBox="1"/>
          <p:nvPr/>
        </p:nvSpPr>
        <p:spPr>
          <a:xfrm>
            <a:off x="1281342" y="2793997"/>
            <a:ext cx="1920585" cy="2247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24" u="none" cap="none" strike="noStrike">
                <a:solidFill>
                  <a:srgbClr val="0F1A38"/>
                </a:solidFill>
                <a:latin typeface="DM Sans"/>
                <a:ea typeface="DM Sans"/>
                <a:cs typeface="DM Sans"/>
                <a:sym typeface="DM Sans"/>
              </a:rPr>
              <a:t>Fonts</a:t>
            </a:r>
            <a:endParaRPr/>
          </a:p>
        </p:txBody>
      </p:sp>
      <p:sp>
        <p:nvSpPr>
          <p:cNvPr id="414" name="Google Shape;414;p18"/>
          <p:cNvSpPr txBox="1"/>
          <p:nvPr/>
        </p:nvSpPr>
        <p:spPr>
          <a:xfrm>
            <a:off x="4253623" y="2774941"/>
            <a:ext cx="1920585" cy="2247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24" u="none" cap="none" strike="noStrike">
                <a:solidFill>
                  <a:srgbClr val="0F1A38"/>
                </a:solidFill>
                <a:latin typeface="DM Sans"/>
                <a:ea typeface="DM Sans"/>
                <a:cs typeface="DM Sans"/>
                <a:sym typeface="DM Sans"/>
              </a:rPr>
              <a:t>Colors</a:t>
            </a:r>
            <a:endParaRPr/>
          </a:p>
        </p:txBody>
      </p:sp>
      <p:sp>
        <p:nvSpPr>
          <p:cNvPr id="415" name="Google Shape;415;p18"/>
          <p:cNvSpPr txBox="1"/>
          <p:nvPr/>
        </p:nvSpPr>
        <p:spPr>
          <a:xfrm>
            <a:off x="2819707" y="6773481"/>
            <a:ext cx="1920585" cy="2247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24" u="none" cap="none" strike="noStrike">
                <a:solidFill>
                  <a:srgbClr val="0F1A38"/>
                </a:solidFill>
                <a:latin typeface="DM Sans"/>
                <a:ea typeface="DM Sans"/>
                <a:cs typeface="DM Sans"/>
                <a:sym typeface="DM Sans"/>
              </a:rPr>
              <a:t>Design Elements</a:t>
            </a:r>
            <a:endParaRPr/>
          </a:p>
        </p:txBody>
      </p:sp>
      <p:grpSp>
        <p:nvGrpSpPr>
          <p:cNvPr id="416" name="Google Shape;416;p18"/>
          <p:cNvGrpSpPr/>
          <p:nvPr/>
        </p:nvGrpSpPr>
        <p:grpSpPr>
          <a:xfrm>
            <a:off x="4302947" y="3333722"/>
            <a:ext cx="530024" cy="530024"/>
            <a:chOff x="0" y="0"/>
            <a:chExt cx="812800" cy="812800"/>
          </a:xfrm>
        </p:grpSpPr>
        <p:sp>
          <p:nvSpPr>
            <p:cNvPr id="417" name="Google Shape;417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D78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" name="Google Shape;418;p18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9" name="Google Shape;419;p18"/>
          <p:cNvGrpSpPr/>
          <p:nvPr/>
        </p:nvGrpSpPr>
        <p:grpSpPr>
          <a:xfrm>
            <a:off x="4950536" y="3333722"/>
            <a:ext cx="530024" cy="530024"/>
            <a:chOff x="0" y="0"/>
            <a:chExt cx="812800" cy="812800"/>
          </a:xfrm>
        </p:grpSpPr>
        <p:sp>
          <p:nvSpPr>
            <p:cNvPr id="420" name="Google Shape;420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4261E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" name="Google Shape;421;p18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22" name="Google Shape;422;p18"/>
          <p:cNvSpPr txBox="1"/>
          <p:nvPr/>
        </p:nvSpPr>
        <p:spPr>
          <a:xfrm>
            <a:off x="5438382" y="3942420"/>
            <a:ext cx="842981" cy="1216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#FCC0BE</a:t>
            </a:r>
            <a:endParaRPr/>
          </a:p>
        </p:txBody>
      </p:sp>
      <p:grpSp>
        <p:nvGrpSpPr>
          <p:cNvPr id="423" name="Google Shape;423;p18"/>
          <p:cNvGrpSpPr/>
          <p:nvPr/>
        </p:nvGrpSpPr>
        <p:grpSpPr>
          <a:xfrm>
            <a:off x="5594861" y="3333722"/>
            <a:ext cx="530024" cy="530024"/>
            <a:chOff x="0" y="0"/>
            <a:chExt cx="812800" cy="812800"/>
          </a:xfrm>
        </p:grpSpPr>
        <p:sp>
          <p:nvSpPr>
            <p:cNvPr id="424" name="Google Shape;424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CC0B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18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26" name="Google Shape;426;p18"/>
          <p:cNvSpPr txBox="1"/>
          <p:nvPr/>
        </p:nvSpPr>
        <p:spPr>
          <a:xfrm>
            <a:off x="4170281" y="4798922"/>
            <a:ext cx="842981" cy="1216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#BA89F1</a:t>
            </a:r>
            <a:endParaRPr/>
          </a:p>
        </p:txBody>
      </p:sp>
      <p:sp>
        <p:nvSpPr>
          <p:cNvPr id="427" name="Google Shape;427;p18"/>
          <p:cNvSpPr txBox="1"/>
          <p:nvPr/>
        </p:nvSpPr>
        <p:spPr>
          <a:xfrm>
            <a:off x="4816383" y="4798922"/>
            <a:ext cx="842981" cy="1216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#421982</a:t>
            </a:r>
            <a:endParaRPr/>
          </a:p>
        </p:txBody>
      </p:sp>
      <p:grpSp>
        <p:nvGrpSpPr>
          <p:cNvPr id="428" name="Google Shape;428;p18"/>
          <p:cNvGrpSpPr/>
          <p:nvPr/>
        </p:nvGrpSpPr>
        <p:grpSpPr>
          <a:xfrm>
            <a:off x="4326760" y="4190224"/>
            <a:ext cx="530024" cy="530024"/>
            <a:chOff x="0" y="0"/>
            <a:chExt cx="812800" cy="812800"/>
          </a:xfrm>
        </p:grpSpPr>
        <p:sp>
          <p:nvSpPr>
            <p:cNvPr id="429" name="Google Shape;429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A89F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18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1" name="Google Shape;431;p18"/>
          <p:cNvGrpSpPr/>
          <p:nvPr/>
        </p:nvGrpSpPr>
        <p:grpSpPr>
          <a:xfrm>
            <a:off x="4974349" y="4190224"/>
            <a:ext cx="530024" cy="530024"/>
            <a:chOff x="0" y="0"/>
            <a:chExt cx="812800" cy="812800"/>
          </a:xfrm>
        </p:grpSpPr>
        <p:sp>
          <p:nvSpPr>
            <p:cNvPr id="432" name="Google Shape;432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42198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18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4" name="Google Shape;434;p18"/>
          <p:cNvSpPr txBox="1"/>
          <p:nvPr/>
        </p:nvSpPr>
        <p:spPr>
          <a:xfrm>
            <a:off x="5462195" y="4798922"/>
            <a:ext cx="842981" cy="1216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#FBE656</a:t>
            </a:r>
            <a:endParaRPr/>
          </a:p>
        </p:txBody>
      </p:sp>
      <p:grpSp>
        <p:nvGrpSpPr>
          <p:cNvPr id="435" name="Google Shape;435;p18"/>
          <p:cNvGrpSpPr/>
          <p:nvPr/>
        </p:nvGrpSpPr>
        <p:grpSpPr>
          <a:xfrm>
            <a:off x="5618673" y="4190224"/>
            <a:ext cx="530024" cy="530024"/>
            <a:chOff x="0" y="0"/>
            <a:chExt cx="812800" cy="812800"/>
          </a:xfrm>
        </p:grpSpPr>
        <p:sp>
          <p:nvSpPr>
            <p:cNvPr id="436" name="Google Shape;436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BE6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18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8" name="Google Shape;438;p18"/>
          <p:cNvGrpSpPr/>
          <p:nvPr/>
        </p:nvGrpSpPr>
        <p:grpSpPr>
          <a:xfrm>
            <a:off x="1162391" y="7376570"/>
            <a:ext cx="5162106" cy="2364080"/>
            <a:chOff x="0" y="0"/>
            <a:chExt cx="6882808" cy="3152106"/>
          </a:xfrm>
        </p:grpSpPr>
        <p:sp>
          <p:nvSpPr>
            <p:cNvPr id="439" name="Google Shape;439;p18"/>
            <p:cNvSpPr/>
            <p:nvPr/>
          </p:nvSpPr>
          <p:spPr>
            <a:xfrm>
              <a:off x="5616057" y="916672"/>
              <a:ext cx="483951" cy="416198"/>
            </a:xfrm>
            <a:custGeom>
              <a:rect b="b" l="l" r="r" t="t"/>
              <a:pathLst>
                <a:path extrusionOk="0" h="416198" w="483951">
                  <a:moveTo>
                    <a:pt x="0" y="0"/>
                  </a:moveTo>
                  <a:lnTo>
                    <a:pt x="483951" y="0"/>
                  </a:lnTo>
                  <a:lnTo>
                    <a:pt x="483951" y="416197"/>
                  </a:lnTo>
                  <a:lnTo>
                    <a:pt x="0" y="4161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0" name="Google Shape;440;p18"/>
            <p:cNvSpPr/>
            <p:nvPr/>
          </p:nvSpPr>
          <p:spPr>
            <a:xfrm>
              <a:off x="6500943" y="1720942"/>
              <a:ext cx="343964" cy="475327"/>
            </a:xfrm>
            <a:custGeom>
              <a:rect b="b" l="l" r="r" t="t"/>
              <a:pathLst>
                <a:path extrusionOk="0" h="475327" w="343964">
                  <a:moveTo>
                    <a:pt x="0" y="0"/>
                  </a:moveTo>
                  <a:lnTo>
                    <a:pt x="343964" y="0"/>
                  </a:lnTo>
                  <a:lnTo>
                    <a:pt x="343964" y="475327"/>
                  </a:lnTo>
                  <a:lnTo>
                    <a:pt x="0" y="47532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1" name="Google Shape;441;p18"/>
            <p:cNvSpPr/>
            <p:nvPr/>
          </p:nvSpPr>
          <p:spPr>
            <a:xfrm>
              <a:off x="5716564" y="1771583"/>
              <a:ext cx="283381" cy="424685"/>
            </a:xfrm>
            <a:custGeom>
              <a:rect b="b" l="l" r="r" t="t"/>
              <a:pathLst>
                <a:path extrusionOk="0" h="424685" w="283381">
                  <a:moveTo>
                    <a:pt x="0" y="0"/>
                  </a:moveTo>
                  <a:lnTo>
                    <a:pt x="283381" y="0"/>
                  </a:lnTo>
                  <a:lnTo>
                    <a:pt x="283381" y="424686"/>
                  </a:lnTo>
                  <a:lnTo>
                    <a:pt x="0" y="42468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2" name="Google Shape;442;p18"/>
            <p:cNvSpPr/>
            <p:nvPr/>
          </p:nvSpPr>
          <p:spPr>
            <a:xfrm>
              <a:off x="6412834" y="2624440"/>
              <a:ext cx="469974" cy="424685"/>
            </a:xfrm>
            <a:custGeom>
              <a:rect b="b" l="l" r="r" t="t"/>
              <a:pathLst>
                <a:path extrusionOk="0" h="424685" w="469974">
                  <a:moveTo>
                    <a:pt x="0" y="0"/>
                  </a:moveTo>
                  <a:lnTo>
                    <a:pt x="469974" y="0"/>
                  </a:lnTo>
                  <a:lnTo>
                    <a:pt x="469974" y="424685"/>
                  </a:lnTo>
                  <a:lnTo>
                    <a:pt x="0" y="4246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3" name="Google Shape;443;p18"/>
            <p:cNvSpPr/>
            <p:nvPr/>
          </p:nvSpPr>
          <p:spPr>
            <a:xfrm>
              <a:off x="6412834" y="25321"/>
              <a:ext cx="424685" cy="424685"/>
            </a:xfrm>
            <a:custGeom>
              <a:rect b="b" l="l" r="r" t="t"/>
              <a:pathLst>
                <a:path extrusionOk="0" h="424685" w="424685">
                  <a:moveTo>
                    <a:pt x="0" y="0"/>
                  </a:moveTo>
                  <a:lnTo>
                    <a:pt x="424685" y="0"/>
                  </a:lnTo>
                  <a:lnTo>
                    <a:pt x="424685" y="424685"/>
                  </a:lnTo>
                  <a:lnTo>
                    <a:pt x="0" y="4246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4" name="Google Shape;444;p18"/>
            <p:cNvSpPr/>
            <p:nvPr/>
          </p:nvSpPr>
          <p:spPr>
            <a:xfrm>
              <a:off x="5562233" y="29564"/>
              <a:ext cx="581029" cy="357069"/>
            </a:xfrm>
            <a:custGeom>
              <a:rect b="b" l="l" r="r" t="t"/>
              <a:pathLst>
                <a:path extrusionOk="0" h="357069" w="581029">
                  <a:moveTo>
                    <a:pt x="0" y="0"/>
                  </a:moveTo>
                  <a:lnTo>
                    <a:pt x="581029" y="0"/>
                  </a:lnTo>
                  <a:lnTo>
                    <a:pt x="581029" y="357069"/>
                  </a:lnTo>
                  <a:lnTo>
                    <a:pt x="0" y="35706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5" name="Google Shape;445;p18"/>
            <p:cNvSpPr/>
            <p:nvPr/>
          </p:nvSpPr>
          <p:spPr>
            <a:xfrm>
              <a:off x="6369580" y="916672"/>
              <a:ext cx="475327" cy="475327"/>
            </a:xfrm>
            <a:custGeom>
              <a:rect b="b" l="l" r="r" t="t"/>
              <a:pathLst>
                <a:path extrusionOk="0" h="475327" w="475327">
                  <a:moveTo>
                    <a:pt x="0" y="0"/>
                  </a:moveTo>
                  <a:lnTo>
                    <a:pt x="475327" y="0"/>
                  </a:lnTo>
                  <a:lnTo>
                    <a:pt x="475327" y="475326"/>
                  </a:lnTo>
                  <a:lnTo>
                    <a:pt x="0" y="47532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6" name="Google Shape;446;p18"/>
            <p:cNvSpPr/>
            <p:nvPr/>
          </p:nvSpPr>
          <p:spPr>
            <a:xfrm>
              <a:off x="5668945" y="2634982"/>
              <a:ext cx="331000" cy="475327"/>
            </a:xfrm>
            <a:custGeom>
              <a:rect b="b" l="l" r="r" t="t"/>
              <a:pathLst>
                <a:path extrusionOk="0" h="475327" w="331000">
                  <a:moveTo>
                    <a:pt x="0" y="0"/>
                  </a:moveTo>
                  <a:lnTo>
                    <a:pt x="331000" y="0"/>
                  </a:lnTo>
                  <a:lnTo>
                    <a:pt x="331000" y="475327"/>
                  </a:lnTo>
                  <a:lnTo>
                    <a:pt x="0" y="47532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7" name="Google Shape;447;p18"/>
            <p:cNvSpPr/>
            <p:nvPr/>
          </p:nvSpPr>
          <p:spPr>
            <a:xfrm>
              <a:off x="3401527" y="4670"/>
              <a:ext cx="417423" cy="475327"/>
            </a:xfrm>
            <a:custGeom>
              <a:rect b="b" l="l" r="r" t="t"/>
              <a:pathLst>
                <a:path extrusionOk="0" h="475327" w="417423">
                  <a:moveTo>
                    <a:pt x="0" y="0"/>
                  </a:moveTo>
                  <a:lnTo>
                    <a:pt x="417424" y="0"/>
                  </a:lnTo>
                  <a:lnTo>
                    <a:pt x="417424" y="475327"/>
                  </a:lnTo>
                  <a:lnTo>
                    <a:pt x="0" y="47532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8" name="Google Shape;448;p18"/>
            <p:cNvSpPr/>
            <p:nvPr/>
          </p:nvSpPr>
          <p:spPr>
            <a:xfrm>
              <a:off x="4780474" y="90910"/>
              <a:ext cx="551109" cy="327659"/>
            </a:xfrm>
            <a:custGeom>
              <a:rect b="b" l="l" r="r" t="t"/>
              <a:pathLst>
                <a:path extrusionOk="0" h="327659" w="551109">
                  <a:moveTo>
                    <a:pt x="0" y="0"/>
                  </a:moveTo>
                  <a:lnTo>
                    <a:pt x="551109" y="0"/>
                  </a:lnTo>
                  <a:lnTo>
                    <a:pt x="551109" y="327659"/>
                  </a:lnTo>
                  <a:lnTo>
                    <a:pt x="0" y="3276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9" name="Google Shape;449;p18"/>
            <p:cNvSpPr/>
            <p:nvPr/>
          </p:nvSpPr>
          <p:spPr>
            <a:xfrm>
              <a:off x="661154" y="29991"/>
              <a:ext cx="424685" cy="424685"/>
            </a:xfrm>
            <a:custGeom>
              <a:rect b="b" l="l" r="r" t="t"/>
              <a:pathLst>
                <a:path extrusionOk="0" h="424685" w="424685">
                  <a:moveTo>
                    <a:pt x="0" y="0"/>
                  </a:moveTo>
                  <a:lnTo>
                    <a:pt x="424686" y="0"/>
                  </a:lnTo>
                  <a:lnTo>
                    <a:pt x="424686" y="424685"/>
                  </a:lnTo>
                  <a:lnTo>
                    <a:pt x="0" y="4246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0" name="Google Shape;450;p18"/>
            <p:cNvSpPr/>
            <p:nvPr/>
          </p:nvSpPr>
          <p:spPr>
            <a:xfrm>
              <a:off x="3450" y="29991"/>
              <a:ext cx="424685" cy="424685"/>
            </a:xfrm>
            <a:custGeom>
              <a:rect b="b" l="l" r="r" t="t"/>
              <a:pathLst>
                <a:path extrusionOk="0" h="424685" w="424685">
                  <a:moveTo>
                    <a:pt x="0" y="0"/>
                  </a:moveTo>
                  <a:lnTo>
                    <a:pt x="424685" y="0"/>
                  </a:lnTo>
                  <a:lnTo>
                    <a:pt x="424685" y="424685"/>
                  </a:lnTo>
                  <a:lnTo>
                    <a:pt x="0" y="4246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1" name="Google Shape;451;p18"/>
            <p:cNvSpPr/>
            <p:nvPr/>
          </p:nvSpPr>
          <p:spPr>
            <a:xfrm>
              <a:off x="2676628" y="17397"/>
              <a:ext cx="471296" cy="449873"/>
            </a:xfrm>
            <a:custGeom>
              <a:rect b="b" l="l" r="r" t="t"/>
              <a:pathLst>
                <a:path extrusionOk="0" h="449873" w="471296">
                  <a:moveTo>
                    <a:pt x="0" y="0"/>
                  </a:moveTo>
                  <a:lnTo>
                    <a:pt x="471296" y="0"/>
                  </a:lnTo>
                  <a:lnTo>
                    <a:pt x="471296" y="449873"/>
                  </a:lnTo>
                  <a:lnTo>
                    <a:pt x="0" y="44987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2" name="Google Shape;452;p18"/>
            <p:cNvSpPr/>
            <p:nvPr/>
          </p:nvSpPr>
          <p:spPr>
            <a:xfrm>
              <a:off x="1328464" y="4670"/>
              <a:ext cx="471870" cy="475327"/>
            </a:xfrm>
            <a:custGeom>
              <a:rect b="b" l="l" r="r" t="t"/>
              <a:pathLst>
                <a:path extrusionOk="0" h="475327" w="471870">
                  <a:moveTo>
                    <a:pt x="0" y="0"/>
                  </a:moveTo>
                  <a:lnTo>
                    <a:pt x="471870" y="0"/>
                  </a:lnTo>
                  <a:lnTo>
                    <a:pt x="471870" y="475327"/>
                  </a:lnTo>
                  <a:lnTo>
                    <a:pt x="0" y="47532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3" name="Google Shape;453;p18"/>
            <p:cNvSpPr/>
            <p:nvPr/>
          </p:nvSpPr>
          <p:spPr>
            <a:xfrm>
              <a:off x="2038155" y="0"/>
              <a:ext cx="393597" cy="479997"/>
            </a:xfrm>
            <a:custGeom>
              <a:rect b="b" l="l" r="r" t="t"/>
              <a:pathLst>
                <a:path extrusionOk="0" h="479997" w="393597">
                  <a:moveTo>
                    <a:pt x="0" y="0"/>
                  </a:moveTo>
                  <a:lnTo>
                    <a:pt x="393597" y="0"/>
                  </a:lnTo>
                  <a:lnTo>
                    <a:pt x="393597" y="479997"/>
                  </a:lnTo>
                  <a:lnTo>
                    <a:pt x="0" y="479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4" name="Google Shape;454;p18"/>
            <p:cNvSpPr/>
            <p:nvPr/>
          </p:nvSpPr>
          <p:spPr>
            <a:xfrm>
              <a:off x="4083732" y="29991"/>
              <a:ext cx="447046" cy="449498"/>
            </a:xfrm>
            <a:custGeom>
              <a:rect b="b" l="l" r="r" t="t"/>
              <a:pathLst>
                <a:path extrusionOk="0" h="449498" w="447046">
                  <a:moveTo>
                    <a:pt x="0" y="0"/>
                  </a:moveTo>
                  <a:lnTo>
                    <a:pt x="447046" y="0"/>
                  </a:lnTo>
                  <a:lnTo>
                    <a:pt x="447046" y="449497"/>
                  </a:lnTo>
                  <a:lnTo>
                    <a:pt x="0" y="4494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5" name="Google Shape;455;p18"/>
            <p:cNvSpPr/>
            <p:nvPr/>
          </p:nvSpPr>
          <p:spPr>
            <a:xfrm>
              <a:off x="4035949" y="878215"/>
              <a:ext cx="383718" cy="475327"/>
            </a:xfrm>
            <a:custGeom>
              <a:rect b="b" l="l" r="r" t="t"/>
              <a:pathLst>
                <a:path extrusionOk="0" h="475327" w="383718">
                  <a:moveTo>
                    <a:pt x="0" y="0"/>
                  </a:moveTo>
                  <a:lnTo>
                    <a:pt x="383718" y="0"/>
                  </a:lnTo>
                  <a:lnTo>
                    <a:pt x="383718" y="475326"/>
                  </a:lnTo>
                  <a:lnTo>
                    <a:pt x="0" y="47532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6" name="Google Shape;456;p18"/>
            <p:cNvSpPr/>
            <p:nvPr/>
          </p:nvSpPr>
          <p:spPr>
            <a:xfrm>
              <a:off x="3209114" y="878215"/>
              <a:ext cx="516659" cy="475327"/>
            </a:xfrm>
            <a:custGeom>
              <a:rect b="b" l="l" r="r" t="t"/>
              <a:pathLst>
                <a:path extrusionOk="0" h="475327" w="516659">
                  <a:moveTo>
                    <a:pt x="0" y="0"/>
                  </a:moveTo>
                  <a:lnTo>
                    <a:pt x="516659" y="0"/>
                  </a:lnTo>
                  <a:lnTo>
                    <a:pt x="516659" y="475326"/>
                  </a:lnTo>
                  <a:lnTo>
                    <a:pt x="0" y="47532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7" name="Google Shape;457;p18"/>
            <p:cNvSpPr/>
            <p:nvPr/>
          </p:nvSpPr>
          <p:spPr>
            <a:xfrm>
              <a:off x="4761753" y="986007"/>
              <a:ext cx="543195" cy="312090"/>
            </a:xfrm>
            <a:custGeom>
              <a:rect b="b" l="l" r="r" t="t"/>
              <a:pathLst>
                <a:path extrusionOk="0" h="312090" w="543195">
                  <a:moveTo>
                    <a:pt x="0" y="0"/>
                  </a:moveTo>
                  <a:lnTo>
                    <a:pt x="543195" y="0"/>
                  </a:lnTo>
                  <a:lnTo>
                    <a:pt x="543195" y="312091"/>
                  </a:lnTo>
                  <a:lnTo>
                    <a:pt x="0" y="31209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8" name="Google Shape;458;p18"/>
            <p:cNvSpPr/>
            <p:nvPr/>
          </p:nvSpPr>
          <p:spPr>
            <a:xfrm>
              <a:off x="1648553" y="878215"/>
              <a:ext cx="475327" cy="475327"/>
            </a:xfrm>
            <a:custGeom>
              <a:rect b="b" l="l" r="r" t="t"/>
              <a:pathLst>
                <a:path extrusionOk="0" h="475327" w="475327">
                  <a:moveTo>
                    <a:pt x="0" y="0"/>
                  </a:moveTo>
                  <a:lnTo>
                    <a:pt x="475327" y="0"/>
                  </a:lnTo>
                  <a:lnTo>
                    <a:pt x="475327" y="475326"/>
                  </a:lnTo>
                  <a:lnTo>
                    <a:pt x="0" y="47532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9" name="Google Shape;459;p18"/>
            <p:cNvSpPr/>
            <p:nvPr/>
          </p:nvSpPr>
          <p:spPr>
            <a:xfrm>
              <a:off x="3450" y="878215"/>
              <a:ext cx="552705" cy="475327"/>
            </a:xfrm>
            <a:custGeom>
              <a:rect b="b" l="l" r="r" t="t"/>
              <a:pathLst>
                <a:path extrusionOk="0" h="475327" w="552705">
                  <a:moveTo>
                    <a:pt x="0" y="0"/>
                  </a:moveTo>
                  <a:lnTo>
                    <a:pt x="552705" y="0"/>
                  </a:lnTo>
                  <a:lnTo>
                    <a:pt x="552705" y="475326"/>
                  </a:lnTo>
                  <a:lnTo>
                    <a:pt x="0" y="47532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0" name="Google Shape;460;p18"/>
            <p:cNvSpPr/>
            <p:nvPr/>
          </p:nvSpPr>
          <p:spPr>
            <a:xfrm>
              <a:off x="2377864" y="878215"/>
              <a:ext cx="474462" cy="475327"/>
            </a:xfrm>
            <a:custGeom>
              <a:rect b="b" l="l" r="r" t="t"/>
              <a:pathLst>
                <a:path extrusionOk="0" h="475327" w="474462">
                  <a:moveTo>
                    <a:pt x="0" y="0"/>
                  </a:moveTo>
                  <a:lnTo>
                    <a:pt x="474463" y="0"/>
                  </a:lnTo>
                  <a:lnTo>
                    <a:pt x="474463" y="475326"/>
                  </a:lnTo>
                  <a:lnTo>
                    <a:pt x="0" y="47532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1" name="Google Shape;461;p18"/>
            <p:cNvSpPr/>
            <p:nvPr/>
          </p:nvSpPr>
          <p:spPr>
            <a:xfrm>
              <a:off x="864691" y="878215"/>
              <a:ext cx="475327" cy="475327"/>
            </a:xfrm>
            <a:custGeom>
              <a:rect b="b" l="l" r="r" t="t"/>
              <a:pathLst>
                <a:path extrusionOk="0" h="475327" w="475327">
                  <a:moveTo>
                    <a:pt x="0" y="0"/>
                  </a:moveTo>
                  <a:lnTo>
                    <a:pt x="475326" y="0"/>
                  </a:lnTo>
                  <a:lnTo>
                    <a:pt x="475326" y="475326"/>
                  </a:lnTo>
                  <a:lnTo>
                    <a:pt x="0" y="47532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2" name="Google Shape;462;p18"/>
            <p:cNvSpPr/>
            <p:nvPr/>
          </p:nvSpPr>
          <p:spPr>
            <a:xfrm>
              <a:off x="3467241" y="1764826"/>
              <a:ext cx="520933" cy="411064"/>
            </a:xfrm>
            <a:custGeom>
              <a:rect b="b" l="l" r="r" t="t"/>
              <a:pathLst>
                <a:path extrusionOk="0" h="411064" w="520933">
                  <a:moveTo>
                    <a:pt x="0" y="0"/>
                  </a:moveTo>
                  <a:lnTo>
                    <a:pt x="520933" y="0"/>
                  </a:lnTo>
                  <a:lnTo>
                    <a:pt x="520933" y="411064"/>
                  </a:lnTo>
                  <a:lnTo>
                    <a:pt x="0" y="4110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3" name="Google Shape;463;p18"/>
            <p:cNvSpPr/>
            <p:nvPr/>
          </p:nvSpPr>
          <p:spPr>
            <a:xfrm>
              <a:off x="2668794" y="1784144"/>
              <a:ext cx="537247" cy="323325"/>
            </a:xfrm>
            <a:custGeom>
              <a:rect b="b" l="l" r="r" t="t"/>
              <a:pathLst>
                <a:path extrusionOk="0" h="323325" w="537247">
                  <a:moveTo>
                    <a:pt x="0" y="0"/>
                  </a:moveTo>
                  <a:lnTo>
                    <a:pt x="537246" y="0"/>
                  </a:lnTo>
                  <a:lnTo>
                    <a:pt x="537246" y="323325"/>
                  </a:lnTo>
                  <a:lnTo>
                    <a:pt x="0" y="32332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4" name="Google Shape;464;p18"/>
            <p:cNvSpPr/>
            <p:nvPr/>
          </p:nvSpPr>
          <p:spPr>
            <a:xfrm>
              <a:off x="1403865" y="1734755"/>
              <a:ext cx="442077" cy="471206"/>
            </a:xfrm>
            <a:custGeom>
              <a:rect b="b" l="l" r="r" t="t"/>
              <a:pathLst>
                <a:path extrusionOk="0" h="471206" w="442077">
                  <a:moveTo>
                    <a:pt x="0" y="0"/>
                  </a:moveTo>
                  <a:lnTo>
                    <a:pt x="442077" y="0"/>
                  </a:lnTo>
                  <a:lnTo>
                    <a:pt x="442077" y="471206"/>
                  </a:lnTo>
                  <a:lnTo>
                    <a:pt x="0" y="47120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5" name="Google Shape;465;p18"/>
            <p:cNvSpPr/>
            <p:nvPr/>
          </p:nvSpPr>
          <p:spPr>
            <a:xfrm>
              <a:off x="2107143" y="1740275"/>
              <a:ext cx="300450" cy="411064"/>
            </a:xfrm>
            <a:custGeom>
              <a:rect b="b" l="l" r="r" t="t"/>
              <a:pathLst>
                <a:path extrusionOk="0" h="411064" w="300450">
                  <a:moveTo>
                    <a:pt x="0" y="0"/>
                  </a:moveTo>
                  <a:lnTo>
                    <a:pt x="300450" y="0"/>
                  </a:lnTo>
                  <a:lnTo>
                    <a:pt x="300450" y="411064"/>
                  </a:lnTo>
                  <a:lnTo>
                    <a:pt x="0" y="4110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6" name="Google Shape;466;p18"/>
            <p:cNvSpPr/>
            <p:nvPr/>
          </p:nvSpPr>
          <p:spPr>
            <a:xfrm>
              <a:off x="797767" y="1734755"/>
              <a:ext cx="343552" cy="471206"/>
            </a:xfrm>
            <a:custGeom>
              <a:rect b="b" l="l" r="r" t="t"/>
              <a:pathLst>
                <a:path extrusionOk="0" h="471206" w="343552">
                  <a:moveTo>
                    <a:pt x="0" y="0"/>
                  </a:moveTo>
                  <a:lnTo>
                    <a:pt x="343552" y="0"/>
                  </a:lnTo>
                  <a:lnTo>
                    <a:pt x="343552" y="471206"/>
                  </a:lnTo>
                  <a:lnTo>
                    <a:pt x="0" y="47120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7" name="Google Shape;467;p18"/>
            <p:cNvSpPr/>
            <p:nvPr/>
          </p:nvSpPr>
          <p:spPr>
            <a:xfrm>
              <a:off x="4924331" y="1764826"/>
              <a:ext cx="411064" cy="411064"/>
            </a:xfrm>
            <a:custGeom>
              <a:rect b="b" l="l" r="r" t="t"/>
              <a:pathLst>
                <a:path extrusionOk="0" h="411064" w="411064">
                  <a:moveTo>
                    <a:pt x="0" y="0"/>
                  </a:moveTo>
                  <a:lnTo>
                    <a:pt x="411064" y="0"/>
                  </a:lnTo>
                  <a:lnTo>
                    <a:pt x="411064" y="411064"/>
                  </a:lnTo>
                  <a:lnTo>
                    <a:pt x="0" y="4110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8" name="Google Shape;468;p18"/>
            <p:cNvSpPr/>
            <p:nvPr/>
          </p:nvSpPr>
          <p:spPr>
            <a:xfrm>
              <a:off x="4251393" y="1764826"/>
              <a:ext cx="411064" cy="411064"/>
            </a:xfrm>
            <a:custGeom>
              <a:rect b="b" l="l" r="r" t="t"/>
              <a:pathLst>
                <a:path extrusionOk="0" h="411064" w="411064">
                  <a:moveTo>
                    <a:pt x="0" y="0"/>
                  </a:moveTo>
                  <a:lnTo>
                    <a:pt x="411064" y="0"/>
                  </a:lnTo>
                  <a:lnTo>
                    <a:pt x="411064" y="411064"/>
                  </a:lnTo>
                  <a:lnTo>
                    <a:pt x="0" y="4110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9" name="Google Shape;469;p18"/>
            <p:cNvSpPr/>
            <p:nvPr/>
          </p:nvSpPr>
          <p:spPr>
            <a:xfrm>
              <a:off x="3450" y="1708144"/>
              <a:ext cx="532443" cy="475327"/>
            </a:xfrm>
            <a:custGeom>
              <a:rect b="b" l="l" r="r" t="t"/>
              <a:pathLst>
                <a:path extrusionOk="0" h="475327" w="532443">
                  <a:moveTo>
                    <a:pt x="0" y="0"/>
                  </a:moveTo>
                  <a:lnTo>
                    <a:pt x="532443" y="0"/>
                  </a:lnTo>
                  <a:lnTo>
                    <a:pt x="532443" y="475326"/>
                  </a:lnTo>
                  <a:lnTo>
                    <a:pt x="0" y="47532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70" name="Google Shape;470;p18"/>
            <p:cNvSpPr/>
            <p:nvPr/>
          </p:nvSpPr>
          <p:spPr>
            <a:xfrm>
              <a:off x="4823257" y="2645000"/>
              <a:ext cx="406934" cy="465309"/>
            </a:xfrm>
            <a:custGeom>
              <a:rect b="b" l="l" r="r" t="t"/>
              <a:pathLst>
                <a:path extrusionOk="0" h="465309" w="406934">
                  <a:moveTo>
                    <a:pt x="0" y="0"/>
                  </a:moveTo>
                  <a:lnTo>
                    <a:pt x="406934" y="0"/>
                  </a:lnTo>
                  <a:lnTo>
                    <a:pt x="406934" y="465309"/>
                  </a:lnTo>
                  <a:lnTo>
                    <a:pt x="0" y="46530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71" name="Google Shape;471;p18"/>
            <p:cNvSpPr/>
            <p:nvPr/>
          </p:nvSpPr>
          <p:spPr>
            <a:xfrm>
              <a:off x="4017722" y="2706183"/>
              <a:ext cx="489917" cy="342942"/>
            </a:xfrm>
            <a:custGeom>
              <a:rect b="b" l="l" r="r" t="t"/>
              <a:pathLst>
                <a:path extrusionOk="0" h="342942" w="489917">
                  <a:moveTo>
                    <a:pt x="0" y="0"/>
                  </a:moveTo>
                  <a:lnTo>
                    <a:pt x="489918" y="0"/>
                  </a:lnTo>
                  <a:lnTo>
                    <a:pt x="489918" y="342942"/>
                  </a:lnTo>
                  <a:lnTo>
                    <a:pt x="0" y="34294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72" name="Google Shape;472;p18"/>
            <p:cNvSpPr/>
            <p:nvPr/>
          </p:nvSpPr>
          <p:spPr>
            <a:xfrm>
              <a:off x="3278652" y="2706183"/>
              <a:ext cx="419152" cy="342942"/>
            </a:xfrm>
            <a:custGeom>
              <a:rect b="b" l="l" r="r" t="t"/>
              <a:pathLst>
                <a:path extrusionOk="0" h="342942" w="419152">
                  <a:moveTo>
                    <a:pt x="0" y="0"/>
                  </a:moveTo>
                  <a:lnTo>
                    <a:pt x="419152" y="0"/>
                  </a:lnTo>
                  <a:lnTo>
                    <a:pt x="419152" y="342942"/>
                  </a:lnTo>
                  <a:lnTo>
                    <a:pt x="0" y="34294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73" name="Google Shape;473;p18"/>
            <p:cNvSpPr/>
            <p:nvPr/>
          </p:nvSpPr>
          <p:spPr>
            <a:xfrm>
              <a:off x="2070128" y="2645000"/>
              <a:ext cx="234347" cy="465309"/>
            </a:xfrm>
            <a:custGeom>
              <a:rect b="b" l="l" r="r" t="t"/>
              <a:pathLst>
                <a:path extrusionOk="0" h="465309" w="234347">
                  <a:moveTo>
                    <a:pt x="0" y="0"/>
                  </a:moveTo>
                  <a:lnTo>
                    <a:pt x="234347" y="0"/>
                  </a:lnTo>
                  <a:lnTo>
                    <a:pt x="234347" y="465309"/>
                  </a:lnTo>
                  <a:lnTo>
                    <a:pt x="0" y="46530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74" name="Google Shape;474;p18"/>
            <p:cNvSpPr/>
            <p:nvPr/>
          </p:nvSpPr>
          <p:spPr>
            <a:xfrm>
              <a:off x="2620092" y="2706183"/>
              <a:ext cx="342942" cy="342942"/>
            </a:xfrm>
            <a:custGeom>
              <a:rect b="b" l="l" r="r" t="t"/>
              <a:pathLst>
                <a:path extrusionOk="0" h="342942" w="342942">
                  <a:moveTo>
                    <a:pt x="0" y="0"/>
                  </a:moveTo>
                  <a:lnTo>
                    <a:pt x="342943" y="0"/>
                  </a:lnTo>
                  <a:lnTo>
                    <a:pt x="342943" y="342942"/>
                  </a:lnTo>
                  <a:lnTo>
                    <a:pt x="0" y="34294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75" name="Google Shape;475;p18"/>
            <p:cNvSpPr/>
            <p:nvPr/>
          </p:nvSpPr>
          <p:spPr>
            <a:xfrm>
              <a:off x="0" y="2603204"/>
              <a:ext cx="295409" cy="548902"/>
            </a:xfrm>
            <a:custGeom>
              <a:rect b="b" l="l" r="r" t="t"/>
              <a:pathLst>
                <a:path extrusionOk="0" h="548902" w="295409">
                  <a:moveTo>
                    <a:pt x="0" y="0"/>
                  </a:moveTo>
                  <a:lnTo>
                    <a:pt x="295409" y="0"/>
                  </a:lnTo>
                  <a:lnTo>
                    <a:pt x="295409" y="548901"/>
                  </a:lnTo>
                  <a:lnTo>
                    <a:pt x="0" y="54890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76" name="Google Shape;476;p18"/>
            <p:cNvSpPr/>
            <p:nvPr/>
          </p:nvSpPr>
          <p:spPr>
            <a:xfrm>
              <a:off x="611887" y="2603204"/>
              <a:ext cx="425149" cy="548902"/>
            </a:xfrm>
            <a:custGeom>
              <a:rect b="b" l="l" r="r" t="t"/>
              <a:pathLst>
                <a:path extrusionOk="0" h="548902" w="425149">
                  <a:moveTo>
                    <a:pt x="0" y="0"/>
                  </a:moveTo>
                  <a:lnTo>
                    <a:pt x="425149" y="0"/>
                  </a:lnTo>
                  <a:lnTo>
                    <a:pt x="425149" y="548901"/>
                  </a:lnTo>
                  <a:lnTo>
                    <a:pt x="0" y="54890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77" name="Google Shape;477;p18"/>
            <p:cNvSpPr/>
            <p:nvPr/>
          </p:nvSpPr>
          <p:spPr>
            <a:xfrm>
              <a:off x="1352653" y="2645000"/>
              <a:ext cx="401858" cy="465309"/>
            </a:xfrm>
            <a:custGeom>
              <a:rect b="b" l="l" r="r" t="t"/>
              <a:pathLst>
                <a:path extrusionOk="0" h="465309" w="401858">
                  <a:moveTo>
                    <a:pt x="0" y="0"/>
                  </a:moveTo>
                  <a:lnTo>
                    <a:pt x="401858" y="0"/>
                  </a:lnTo>
                  <a:lnTo>
                    <a:pt x="401858" y="465309"/>
                  </a:lnTo>
                  <a:lnTo>
                    <a:pt x="0" y="46530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A89F1"/>
        </a:solidFill>
      </p:bgPr>
    </p:bg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19"/>
          <p:cNvSpPr txBox="1"/>
          <p:nvPr/>
        </p:nvSpPr>
        <p:spPr>
          <a:xfrm>
            <a:off x="439417" y="2556337"/>
            <a:ext cx="6608053" cy="4344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</a:t>
            </a:r>
            <a:endParaRPr/>
          </a:p>
          <a:p>
            <a:pPr indent="0" lvl="1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thanks to the following:</a:t>
            </a:r>
            <a:endParaRPr/>
          </a:p>
        </p:txBody>
      </p:sp>
      <p:sp>
        <p:nvSpPr>
          <p:cNvPr id="483" name="Google Shape;483;p19"/>
          <p:cNvSpPr txBox="1"/>
          <p:nvPr/>
        </p:nvSpPr>
        <p:spPr>
          <a:xfrm>
            <a:off x="1273162" y="1921725"/>
            <a:ext cx="5013676" cy="554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2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grpSp>
        <p:nvGrpSpPr>
          <p:cNvPr id="484" name="Google Shape;484;p19"/>
          <p:cNvGrpSpPr/>
          <p:nvPr/>
        </p:nvGrpSpPr>
        <p:grpSpPr>
          <a:xfrm>
            <a:off x="1118663" y="3314324"/>
            <a:ext cx="5527708" cy="2292391"/>
            <a:chOff x="0" y="-28575"/>
            <a:chExt cx="1658589" cy="687832"/>
          </a:xfrm>
        </p:grpSpPr>
        <p:sp>
          <p:nvSpPr>
            <p:cNvPr id="485" name="Google Shape;485;p19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9412" y="0"/>
                  </a:moveTo>
                  <a:lnTo>
                    <a:pt x="1629177" y="0"/>
                  </a:lnTo>
                  <a:cubicBezTo>
                    <a:pt x="1645421" y="0"/>
                    <a:pt x="1658589" y="13168"/>
                    <a:pt x="1658589" y="29412"/>
                  </a:cubicBezTo>
                  <a:lnTo>
                    <a:pt x="1658589" y="629845"/>
                  </a:lnTo>
                  <a:cubicBezTo>
                    <a:pt x="1658589" y="646089"/>
                    <a:pt x="1645421" y="659257"/>
                    <a:pt x="1629177" y="659257"/>
                  </a:cubicBezTo>
                  <a:lnTo>
                    <a:pt x="29412" y="659257"/>
                  </a:lnTo>
                  <a:cubicBezTo>
                    <a:pt x="13168" y="659257"/>
                    <a:pt x="0" y="646089"/>
                    <a:pt x="0" y="629845"/>
                  </a:cubicBezTo>
                  <a:lnTo>
                    <a:pt x="0" y="29412"/>
                  </a:lnTo>
                  <a:cubicBezTo>
                    <a:pt x="0" y="13168"/>
                    <a:pt x="13168" y="0"/>
                    <a:pt x="29412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19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7" name="Google Shape;487;p19"/>
          <p:cNvGrpSpPr/>
          <p:nvPr/>
        </p:nvGrpSpPr>
        <p:grpSpPr>
          <a:xfrm>
            <a:off x="1118663" y="5787706"/>
            <a:ext cx="5527708" cy="2292391"/>
            <a:chOff x="0" y="-28575"/>
            <a:chExt cx="1658589" cy="687832"/>
          </a:xfrm>
        </p:grpSpPr>
        <p:sp>
          <p:nvSpPr>
            <p:cNvPr id="488" name="Google Shape;488;p19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9412" y="0"/>
                  </a:moveTo>
                  <a:lnTo>
                    <a:pt x="1629177" y="0"/>
                  </a:lnTo>
                  <a:cubicBezTo>
                    <a:pt x="1645421" y="0"/>
                    <a:pt x="1658589" y="13168"/>
                    <a:pt x="1658589" y="29412"/>
                  </a:cubicBezTo>
                  <a:lnTo>
                    <a:pt x="1658589" y="629845"/>
                  </a:lnTo>
                  <a:cubicBezTo>
                    <a:pt x="1658589" y="646089"/>
                    <a:pt x="1645421" y="659257"/>
                    <a:pt x="1629177" y="659257"/>
                  </a:cubicBezTo>
                  <a:lnTo>
                    <a:pt x="29412" y="659257"/>
                  </a:lnTo>
                  <a:cubicBezTo>
                    <a:pt x="13168" y="659257"/>
                    <a:pt x="0" y="646089"/>
                    <a:pt x="0" y="629845"/>
                  </a:cubicBezTo>
                  <a:lnTo>
                    <a:pt x="0" y="29412"/>
                  </a:lnTo>
                  <a:cubicBezTo>
                    <a:pt x="0" y="13168"/>
                    <a:pt x="13168" y="0"/>
                    <a:pt x="29412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19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0" name="Google Shape;490;p19"/>
          <p:cNvSpPr txBox="1"/>
          <p:nvPr/>
        </p:nvSpPr>
        <p:spPr>
          <a:xfrm>
            <a:off x="1717064" y="5054421"/>
            <a:ext cx="4330905" cy="2630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5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491" name="Google Shape;491;p19"/>
          <p:cNvSpPr txBox="1"/>
          <p:nvPr/>
        </p:nvSpPr>
        <p:spPr>
          <a:xfrm>
            <a:off x="2319849" y="7280945"/>
            <a:ext cx="3125335" cy="2630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5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492" name="Google Shape;492;p19"/>
          <p:cNvSpPr txBox="1"/>
          <p:nvPr/>
        </p:nvSpPr>
        <p:spPr>
          <a:xfrm>
            <a:off x="1219392" y="6539266"/>
            <a:ext cx="5326250" cy="5321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136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493" name="Google Shape;493;p19"/>
          <p:cNvSpPr txBox="1"/>
          <p:nvPr/>
        </p:nvSpPr>
        <p:spPr>
          <a:xfrm>
            <a:off x="1945056" y="8299172"/>
            <a:ext cx="3572987" cy="3557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57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pic>
        <p:nvPicPr>
          <p:cNvPr id="494" name="Google Shape;4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5150" y="3788476"/>
            <a:ext cx="4234749" cy="10650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