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693400" cx="7556500"/>
  <p:notesSz cx="6858000" cy="9144000"/>
  <p:embeddedFontLst>
    <p:embeddedFont>
      <p:font typeface="Jua"/>
      <p:regular r:id="rId12"/>
    </p:embeddedFont>
    <p:embeddedFont>
      <p:font typeface="Luckiest Guy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uckiestGuy-regular.fntdata"/><Relationship Id="rId12" Type="http://schemas.openxmlformats.org/officeDocument/2006/relationships/font" Target="fonts/Ju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7" name="Google Shape;30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2" name="Google Shape;312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13" name="Google Shape;313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14" name="Google Shape;31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5" name="Google Shape;31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9" name="Google Shape;319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20" name="Google Shape;320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21" name="Google Shape;32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2" name="Google Shape;32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6" name="Google Shape;326;p1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7" name="Google Shape;32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8" name="Google Shape;32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2" name="Google Shape;332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3" name="Google Shape;333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4" name="Google Shape;334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5" name="Google Shape;335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DFC4FC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4" name="Google Shape;14;p3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15" name="Google Shape;15;p3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" name="Google Shape;16;p3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7" name="Google Shape;17;p3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18" name="Google Shape;18;p3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0" name="Google Shape;20;p3"/>
          <p:cNvGrpSpPr/>
          <p:nvPr/>
        </p:nvGrpSpPr>
        <p:grpSpPr>
          <a:xfrm>
            <a:off x="1533726" y="3493854"/>
            <a:ext cx="4517003" cy="4557057"/>
            <a:chOff x="0" y="0"/>
            <a:chExt cx="6022671" cy="6076075"/>
          </a:xfrm>
        </p:grpSpPr>
        <p:sp>
          <p:nvSpPr>
            <p:cNvPr id="21" name="Google Shape;21;p3"/>
            <p:cNvSpPr/>
            <p:nvPr/>
          </p:nvSpPr>
          <p:spPr>
            <a:xfrm>
              <a:off x="0" y="20373"/>
              <a:ext cx="6022671" cy="6055702"/>
            </a:xfrm>
            <a:custGeom>
              <a:rect b="b" l="l" r="r" t="t"/>
              <a:pathLst>
                <a:path extrusionOk="0" h="6055702" w="6022671">
                  <a:moveTo>
                    <a:pt x="0" y="0"/>
                  </a:moveTo>
                  <a:lnTo>
                    <a:pt x="6022671" y="0"/>
                  </a:lnTo>
                  <a:lnTo>
                    <a:pt x="6022671" y="6055702"/>
                  </a:lnTo>
                  <a:lnTo>
                    <a:pt x="0" y="605570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22" name="Google Shape;22;p3"/>
            <p:cNvGrpSpPr/>
            <p:nvPr/>
          </p:nvGrpSpPr>
          <p:grpSpPr>
            <a:xfrm rot="1398601">
              <a:off x="838544" y="905566"/>
              <a:ext cx="519472" cy="680507"/>
              <a:chOff x="0" y="0"/>
              <a:chExt cx="620460" cy="812800"/>
            </a:xfrm>
          </p:grpSpPr>
          <p:sp>
            <p:nvSpPr>
              <p:cNvPr id="23" name="Google Shape;23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" name="Google Shape;24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3"/>
            <p:cNvGrpSpPr/>
            <p:nvPr/>
          </p:nvGrpSpPr>
          <p:grpSpPr>
            <a:xfrm rot="1398537">
              <a:off x="1424093" y="952497"/>
              <a:ext cx="359554" cy="471014"/>
              <a:chOff x="0" y="0"/>
              <a:chExt cx="620460" cy="812800"/>
            </a:xfrm>
          </p:grpSpPr>
          <p:sp>
            <p:nvSpPr>
              <p:cNvPr id="26" name="Google Shape;26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3"/>
            <p:cNvGrpSpPr/>
            <p:nvPr/>
          </p:nvGrpSpPr>
          <p:grpSpPr>
            <a:xfrm rot="3019552">
              <a:off x="2577561" y="76885"/>
              <a:ext cx="519463" cy="680494"/>
              <a:chOff x="0" y="0"/>
              <a:chExt cx="620460" cy="812800"/>
            </a:xfrm>
          </p:grpSpPr>
          <p:sp>
            <p:nvSpPr>
              <p:cNvPr id="29" name="Google Shape;29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" name="Google Shape;30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" name="Google Shape;31;p3"/>
            <p:cNvGrpSpPr/>
            <p:nvPr/>
          </p:nvGrpSpPr>
          <p:grpSpPr>
            <a:xfrm rot="3019718">
              <a:off x="3134202" y="359775"/>
              <a:ext cx="359515" cy="470963"/>
              <a:chOff x="0" y="0"/>
              <a:chExt cx="620460" cy="812800"/>
            </a:xfrm>
          </p:grpSpPr>
          <p:sp>
            <p:nvSpPr>
              <p:cNvPr id="32" name="Google Shape;32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" name="Google Shape;33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" name="Google Shape;34;p3"/>
            <p:cNvGrpSpPr/>
            <p:nvPr/>
          </p:nvGrpSpPr>
          <p:grpSpPr>
            <a:xfrm rot="4564398">
              <a:off x="4374517" y="750021"/>
              <a:ext cx="519455" cy="680484"/>
              <a:chOff x="0" y="0"/>
              <a:chExt cx="620460" cy="812800"/>
            </a:xfrm>
          </p:grpSpPr>
          <p:sp>
            <p:nvSpPr>
              <p:cNvPr id="35" name="Google Shape;35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" name="Google Shape;37;p3"/>
            <p:cNvGrpSpPr/>
            <p:nvPr/>
          </p:nvGrpSpPr>
          <p:grpSpPr>
            <a:xfrm rot="4564157">
              <a:off x="4806498" y="1222298"/>
              <a:ext cx="359521" cy="470971"/>
              <a:chOff x="0" y="0"/>
              <a:chExt cx="620460" cy="812800"/>
            </a:xfrm>
          </p:grpSpPr>
          <p:sp>
            <p:nvSpPr>
              <p:cNvPr id="38" name="Google Shape;38;p3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3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0" name="Google Shape;40;p3"/>
            <p:cNvSpPr/>
            <p:nvPr/>
          </p:nvSpPr>
          <p:spPr>
            <a:xfrm rot="-10386361">
              <a:off x="3358463" y="3033937"/>
              <a:ext cx="632507" cy="547406"/>
            </a:xfrm>
            <a:custGeom>
              <a:rect b="b" l="l" r="r" t="t"/>
              <a:pathLst>
                <a:path extrusionOk="0" h="547555" w="632679">
                  <a:moveTo>
                    <a:pt x="0" y="0"/>
                  </a:moveTo>
                  <a:lnTo>
                    <a:pt x="632678" y="0"/>
                  </a:lnTo>
                  <a:lnTo>
                    <a:pt x="632678" y="547555"/>
                  </a:lnTo>
                  <a:lnTo>
                    <a:pt x="0" y="54755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1" name="Google Shape;41;p3"/>
            <p:cNvSpPr/>
            <p:nvPr/>
          </p:nvSpPr>
          <p:spPr>
            <a:xfrm flipH="1" rot="10342616">
              <a:off x="1465356" y="3051153"/>
              <a:ext cx="631937" cy="546913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2" name="Google Shape;42;p3"/>
            <p:cNvSpPr/>
            <p:nvPr/>
          </p:nvSpPr>
          <p:spPr>
            <a:xfrm flipH="1" rot="10731254">
              <a:off x="2096488" y="3003946"/>
              <a:ext cx="632806" cy="54766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" name="Google Shape;43;p3"/>
            <p:cNvSpPr/>
            <p:nvPr/>
          </p:nvSpPr>
          <p:spPr>
            <a:xfrm flipH="1" rot="10800000">
              <a:off x="2734587" y="2998163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8" y="0"/>
                  </a:moveTo>
                  <a:lnTo>
                    <a:pt x="0" y="0"/>
                  </a:lnTo>
                  <a:lnTo>
                    <a:pt x="0" y="547554"/>
                  </a:lnTo>
                  <a:lnTo>
                    <a:pt x="632678" y="547554"/>
                  </a:lnTo>
                  <a:lnTo>
                    <a:pt x="63267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" name="Google Shape;44;p3"/>
            <p:cNvSpPr/>
            <p:nvPr/>
          </p:nvSpPr>
          <p:spPr>
            <a:xfrm flipH="1" rot="-675222">
              <a:off x="3477602" y="3992581"/>
              <a:ext cx="632181" cy="547124"/>
            </a:xfrm>
            <a:custGeom>
              <a:rect b="b" l="l" r="r" t="t"/>
              <a:pathLst>
                <a:path extrusionOk="0" h="547555" w="632679">
                  <a:moveTo>
                    <a:pt x="0" y="547555"/>
                  </a:moveTo>
                  <a:lnTo>
                    <a:pt x="632678" y="547555"/>
                  </a:lnTo>
                  <a:lnTo>
                    <a:pt x="632678" y="0"/>
                  </a:lnTo>
                  <a:lnTo>
                    <a:pt x="0" y="0"/>
                  </a:lnTo>
                  <a:lnTo>
                    <a:pt x="0" y="547555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" name="Google Shape;45;p3"/>
            <p:cNvSpPr/>
            <p:nvPr/>
          </p:nvSpPr>
          <p:spPr>
            <a:xfrm rot="806735">
              <a:off x="1673005" y="4012892"/>
              <a:ext cx="632620" cy="547504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" name="Google Shape;46;p3"/>
            <p:cNvSpPr/>
            <p:nvPr/>
          </p:nvSpPr>
          <p:spPr>
            <a:xfrm rot="-68746">
              <a:off x="2240276" y="4072929"/>
              <a:ext cx="632806" cy="547665"/>
            </a:xfrm>
            <a:custGeom>
              <a:rect b="b" l="l" r="r" t="t"/>
              <a:pathLst>
                <a:path extrusionOk="0" h="547555" w="632679">
                  <a:moveTo>
                    <a:pt x="632678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8" y="0"/>
                  </a:lnTo>
                  <a:lnTo>
                    <a:pt x="632678" y="547554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" name="Google Shape;47;p3"/>
            <p:cNvSpPr/>
            <p:nvPr/>
          </p:nvSpPr>
          <p:spPr>
            <a:xfrm rot="-120272">
              <a:off x="2877803" y="4059296"/>
              <a:ext cx="633066" cy="547890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48" name="Google Shape;48;p3"/>
          <p:cNvSpPr txBox="1"/>
          <p:nvPr/>
        </p:nvSpPr>
        <p:spPr>
          <a:xfrm>
            <a:off x="1464234" y="1325330"/>
            <a:ext cx="4631400" cy="20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CLICK TO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EDIT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49" name="Google Shape;49;p3"/>
          <p:cNvSpPr txBox="1"/>
          <p:nvPr/>
        </p:nvSpPr>
        <p:spPr>
          <a:xfrm>
            <a:off x="1282763" y="8440726"/>
            <a:ext cx="5019000" cy="22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THEME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marR="0" rtl="0" algn="ctr">
              <a:lnSpc>
                <a:spcPct val="8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bg>
      <p:bgPr>
        <a:solidFill>
          <a:srgbClr val="DFC4FC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4"/>
          <p:cNvGrpSpPr/>
          <p:nvPr/>
        </p:nvGrpSpPr>
        <p:grpSpPr>
          <a:xfrm>
            <a:off x="762114" y="2503309"/>
            <a:ext cx="6060327" cy="7075338"/>
            <a:chOff x="0" y="-28575"/>
            <a:chExt cx="2171849" cy="2535600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2171849" cy="2506928"/>
            </a:xfrm>
            <a:custGeom>
              <a:rect b="b" l="l" r="r" t="t"/>
              <a:pathLst>
                <a:path extrusionOk="0" h="2506928" w="2171849">
                  <a:moveTo>
                    <a:pt x="47267" y="0"/>
                  </a:moveTo>
                  <a:lnTo>
                    <a:pt x="2124582" y="0"/>
                  </a:lnTo>
                  <a:cubicBezTo>
                    <a:pt x="2137118" y="0"/>
                    <a:pt x="2149140" y="4980"/>
                    <a:pt x="2158005" y="13844"/>
                  </a:cubicBezTo>
                  <a:cubicBezTo>
                    <a:pt x="2166869" y="22709"/>
                    <a:pt x="2171849" y="34731"/>
                    <a:pt x="2171849" y="47267"/>
                  </a:cubicBezTo>
                  <a:lnTo>
                    <a:pt x="2171849" y="2459661"/>
                  </a:lnTo>
                  <a:cubicBezTo>
                    <a:pt x="2171849" y="2485766"/>
                    <a:pt x="2150687" y="2506928"/>
                    <a:pt x="2124582" y="2506928"/>
                  </a:cubicBezTo>
                  <a:lnTo>
                    <a:pt x="47267" y="2506928"/>
                  </a:lnTo>
                  <a:cubicBezTo>
                    <a:pt x="34731" y="2506928"/>
                    <a:pt x="22709" y="2501948"/>
                    <a:pt x="13844" y="2493084"/>
                  </a:cubicBezTo>
                  <a:cubicBezTo>
                    <a:pt x="4980" y="2484219"/>
                    <a:pt x="0" y="2472197"/>
                    <a:pt x="0" y="2459661"/>
                  </a:cubicBezTo>
                  <a:lnTo>
                    <a:pt x="0" y="47267"/>
                  </a:lnTo>
                  <a:cubicBezTo>
                    <a:pt x="0" y="34731"/>
                    <a:pt x="4980" y="22709"/>
                    <a:pt x="13844" y="13844"/>
                  </a:cubicBezTo>
                  <a:cubicBezTo>
                    <a:pt x="22709" y="4980"/>
                    <a:pt x="34731" y="0"/>
                    <a:pt x="472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76200">
              <a:solidFill>
                <a:srgbClr val="471A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 txBox="1"/>
            <p:nvPr/>
          </p:nvSpPr>
          <p:spPr>
            <a:xfrm>
              <a:off x="0" y="-28575"/>
              <a:ext cx="2171700" cy="25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55" name="Google Shape;55;p4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6" name="Google Shape;56;p4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57" name="Google Shape;57;p4"/>
          <p:cNvSpPr/>
          <p:nvPr/>
        </p:nvSpPr>
        <p:spPr>
          <a:xfrm>
            <a:off x="1244662" y="2911165"/>
            <a:ext cx="2126199" cy="2137860"/>
          </a:xfrm>
          <a:custGeom>
            <a:rect b="b" l="l" r="r" t="t"/>
            <a:pathLst>
              <a:path extrusionOk="0" h="2137860" w="2126199">
                <a:moveTo>
                  <a:pt x="0" y="0"/>
                </a:moveTo>
                <a:lnTo>
                  <a:pt x="2126199" y="0"/>
                </a:lnTo>
                <a:lnTo>
                  <a:pt x="2126199" y="2137860"/>
                </a:lnTo>
                <a:lnTo>
                  <a:pt x="0" y="21378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58" name="Google Shape;58;p4"/>
          <p:cNvGrpSpPr/>
          <p:nvPr/>
        </p:nvGrpSpPr>
        <p:grpSpPr>
          <a:xfrm rot="1399247">
            <a:off x="1540673" y="3223671"/>
            <a:ext cx="183374" cy="240219"/>
            <a:chOff x="0" y="0"/>
            <a:chExt cx="620460" cy="812800"/>
          </a:xfrm>
        </p:grpSpPr>
        <p:sp>
          <p:nvSpPr>
            <p:cNvPr id="59" name="Google Shape;59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" name="Google Shape;61;p4"/>
          <p:cNvGrpSpPr/>
          <p:nvPr/>
        </p:nvGrpSpPr>
        <p:grpSpPr>
          <a:xfrm rot="1397652">
            <a:off x="1747440" y="3240229"/>
            <a:ext cx="126931" cy="166279"/>
            <a:chOff x="0" y="0"/>
            <a:chExt cx="620460" cy="81280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" name="Google Shape;64;p4"/>
          <p:cNvGrpSpPr/>
          <p:nvPr/>
        </p:nvGrpSpPr>
        <p:grpSpPr>
          <a:xfrm rot="3019558">
            <a:off x="2154622" y="2931117"/>
            <a:ext cx="183392" cy="240242"/>
            <a:chOff x="0" y="0"/>
            <a:chExt cx="620460" cy="812800"/>
          </a:xfrm>
        </p:grpSpPr>
        <p:sp>
          <p:nvSpPr>
            <p:cNvPr id="65" name="Google Shape;65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4"/>
          <p:cNvGrpSpPr/>
          <p:nvPr/>
        </p:nvGrpSpPr>
        <p:grpSpPr>
          <a:xfrm rot="3020056">
            <a:off x="2351109" y="3030987"/>
            <a:ext cx="126948" cy="166302"/>
            <a:chOff x="0" y="0"/>
            <a:chExt cx="620460" cy="812800"/>
          </a:xfrm>
        </p:grpSpPr>
        <p:sp>
          <p:nvSpPr>
            <p:cNvPr id="68" name="Google Shape;68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4"/>
          <p:cNvGrpSpPr/>
          <p:nvPr/>
        </p:nvGrpSpPr>
        <p:grpSpPr>
          <a:xfrm rot="4563749">
            <a:off x="2789006" y="3168772"/>
            <a:ext cx="183410" cy="240266"/>
            <a:chOff x="0" y="0"/>
            <a:chExt cx="620460" cy="812800"/>
          </a:xfrm>
        </p:grpSpPr>
        <p:sp>
          <p:nvSpPr>
            <p:cNvPr id="71" name="Google Shape;71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4"/>
          <p:cNvGrpSpPr/>
          <p:nvPr/>
        </p:nvGrpSpPr>
        <p:grpSpPr>
          <a:xfrm rot="4565161">
            <a:off x="2941463" y="3335465"/>
            <a:ext cx="126948" cy="166302"/>
            <a:chOff x="0" y="0"/>
            <a:chExt cx="620460" cy="812800"/>
          </a:xfrm>
        </p:grpSpPr>
        <p:sp>
          <p:nvSpPr>
            <p:cNvPr id="74" name="Google Shape;74;p4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4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6" name="Google Shape;76;p4"/>
          <p:cNvSpPr/>
          <p:nvPr/>
        </p:nvSpPr>
        <p:spPr>
          <a:xfrm rot="-10386361">
            <a:off x="2430308" y="3975052"/>
            <a:ext cx="223295" cy="193252"/>
          </a:xfrm>
          <a:custGeom>
            <a:rect b="b" l="l" r="r" t="t"/>
            <a:pathLst>
              <a:path extrusionOk="0" h="193305" w="223356">
                <a:moveTo>
                  <a:pt x="0" y="0"/>
                </a:moveTo>
                <a:lnTo>
                  <a:pt x="223357" y="0"/>
                </a:lnTo>
                <a:lnTo>
                  <a:pt x="223357" y="193304"/>
                </a:lnTo>
                <a:lnTo>
                  <a:pt x="0" y="1933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7" name="Google Shape;77;p4"/>
          <p:cNvSpPr/>
          <p:nvPr/>
        </p:nvSpPr>
        <p:spPr>
          <a:xfrm flipH="1" rot="10342616">
            <a:off x="1761981" y="3981129"/>
            <a:ext cx="223094" cy="193078"/>
          </a:xfrm>
          <a:custGeom>
            <a:rect b="b" l="l" r="r" t="t"/>
            <a:pathLst>
              <a:path extrusionOk="0" h="193305" w="223356">
                <a:moveTo>
                  <a:pt x="223356" y="0"/>
                </a:moveTo>
                <a:lnTo>
                  <a:pt x="0" y="0"/>
                </a:lnTo>
                <a:lnTo>
                  <a:pt x="0" y="193305"/>
                </a:lnTo>
                <a:lnTo>
                  <a:pt x="223356" y="193305"/>
                </a:lnTo>
                <a:lnTo>
                  <a:pt x="223356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8" name="Google Shape;78;p4"/>
          <p:cNvSpPr/>
          <p:nvPr/>
        </p:nvSpPr>
        <p:spPr>
          <a:xfrm rot="-120272">
            <a:off x="2260620" y="4337036"/>
            <a:ext cx="223493" cy="193423"/>
          </a:xfrm>
          <a:custGeom>
            <a:rect b="b" l="l" r="r" t="t"/>
            <a:pathLst>
              <a:path extrusionOk="0" h="193305" w="223356">
                <a:moveTo>
                  <a:pt x="223356" y="193305"/>
                </a:moveTo>
                <a:lnTo>
                  <a:pt x="0" y="193305"/>
                </a:lnTo>
                <a:lnTo>
                  <a:pt x="0" y="0"/>
                </a:lnTo>
                <a:lnTo>
                  <a:pt x="223356" y="0"/>
                </a:lnTo>
                <a:lnTo>
                  <a:pt x="223356" y="193305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79" name="Google Shape;79;p4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80" name="Google Shape;80;p4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1" name="Google Shape;81;p4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82" name="Google Shape;82;p4"/>
          <p:cNvSpPr txBox="1"/>
          <p:nvPr/>
        </p:nvSpPr>
        <p:spPr>
          <a:xfrm>
            <a:off x="930189" y="1283045"/>
            <a:ext cx="57240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99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Click to edit theme style</a:t>
            </a:r>
            <a:endParaRPr/>
          </a:p>
        </p:txBody>
      </p:sp>
      <p:cxnSp>
        <p:nvCxnSpPr>
          <p:cNvPr id="83" name="Google Shape;83;p4"/>
          <p:cNvCxnSpPr/>
          <p:nvPr/>
        </p:nvCxnSpPr>
        <p:spPr>
          <a:xfrm>
            <a:off x="756000" y="6099704"/>
            <a:ext cx="6048000" cy="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" name="Google Shape;84;p4"/>
          <p:cNvCxnSpPr/>
          <p:nvPr/>
        </p:nvCxnSpPr>
        <p:spPr>
          <a:xfrm rot="10800000">
            <a:off x="3780000" y="2583163"/>
            <a:ext cx="0" cy="699510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85" name="Google Shape;85;p4"/>
          <p:cNvGrpSpPr/>
          <p:nvPr/>
        </p:nvGrpSpPr>
        <p:grpSpPr>
          <a:xfrm>
            <a:off x="4189575" y="2903973"/>
            <a:ext cx="2126199" cy="2145053"/>
            <a:chOff x="0" y="0"/>
            <a:chExt cx="2834932" cy="2860070"/>
          </a:xfrm>
        </p:grpSpPr>
        <p:sp>
          <p:nvSpPr>
            <p:cNvPr id="86" name="Google Shape;86;p4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87" name="Google Shape;87;p4"/>
            <p:cNvGrpSpPr/>
            <p:nvPr/>
          </p:nvGrpSpPr>
          <p:grpSpPr>
            <a:xfrm rot="1398330">
              <a:off x="394735" y="426251"/>
              <a:ext cx="244493" cy="320285"/>
              <a:chOff x="0" y="0"/>
              <a:chExt cx="620460" cy="812800"/>
            </a:xfrm>
          </p:grpSpPr>
          <p:sp>
            <p:nvSpPr>
              <p:cNvPr id="88" name="Google Shape;88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" name="Google Shape;90;p4"/>
            <p:cNvGrpSpPr/>
            <p:nvPr/>
          </p:nvGrpSpPr>
          <p:grpSpPr>
            <a:xfrm rot="1398204">
              <a:off x="670353" y="448345"/>
              <a:ext cx="169231" cy="221691"/>
              <a:chOff x="0" y="0"/>
              <a:chExt cx="620460" cy="812800"/>
            </a:xfrm>
          </p:grpSpPr>
          <p:sp>
            <p:nvSpPr>
              <p:cNvPr id="91" name="Google Shape;91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" name="Google Shape;93;p4"/>
            <p:cNvGrpSpPr/>
            <p:nvPr/>
          </p:nvGrpSpPr>
          <p:grpSpPr>
            <a:xfrm rot="3019373">
              <a:off x="1213302" y="36191"/>
              <a:ext cx="244506" cy="320302"/>
              <a:chOff x="0" y="0"/>
              <a:chExt cx="620460" cy="812800"/>
            </a:xfrm>
          </p:grpSpPr>
          <p:sp>
            <p:nvSpPr>
              <p:cNvPr id="94" name="Google Shape;94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6" name="Google Shape;96;p4"/>
            <p:cNvGrpSpPr/>
            <p:nvPr/>
          </p:nvGrpSpPr>
          <p:grpSpPr>
            <a:xfrm rot="3019575">
              <a:off x="1475323" y="169347"/>
              <a:ext cx="169203" cy="221656"/>
              <a:chOff x="0" y="0"/>
              <a:chExt cx="620460" cy="812800"/>
            </a:xfrm>
          </p:grpSpPr>
          <p:sp>
            <p:nvSpPr>
              <p:cNvPr id="97" name="Google Shape;97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" name="Google Shape;99;p4"/>
            <p:cNvGrpSpPr/>
            <p:nvPr/>
          </p:nvGrpSpPr>
          <p:grpSpPr>
            <a:xfrm rot="4563961">
              <a:off x="2059141" y="353058"/>
              <a:ext cx="244521" cy="320322"/>
              <a:chOff x="0" y="0"/>
              <a:chExt cx="620460" cy="812800"/>
            </a:xfrm>
          </p:grpSpPr>
          <p:sp>
            <p:nvSpPr>
              <p:cNvPr id="100" name="Google Shape;100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" name="Google Shape;102;p4"/>
            <p:cNvGrpSpPr/>
            <p:nvPr/>
          </p:nvGrpSpPr>
          <p:grpSpPr>
            <a:xfrm rot="4563634">
              <a:off x="2262495" y="575361"/>
              <a:ext cx="169219" cy="221676"/>
              <a:chOff x="0" y="0"/>
              <a:chExt cx="620460" cy="812800"/>
            </a:xfrm>
          </p:grpSpPr>
          <p:sp>
            <p:nvSpPr>
              <p:cNvPr id="103" name="Google Shape;103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5" name="Google Shape;105;p4"/>
            <p:cNvSpPr/>
            <p:nvPr/>
          </p:nvSpPr>
          <p:spPr>
            <a:xfrm flipH="1" rot="10342616">
              <a:off x="689758" y="1436209"/>
              <a:ext cx="297459" cy="257438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6" name="Google Shape;106;p4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7" name="Google Shape;107;p4"/>
            <p:cNvSpPr/>
            <p:nvPr/>
          </p:nvSpPr>
          <p:spPr>
            <a:xfrm flipH="1" rot="-675222">
              <a:off x="1636943" y="1879348"/>
              <a:ext cx="297573" cy="257537"/>
            </a:xfrm>
            <a:custGeom>
              <a:rect b="b" l="l" r="r" t="t"/>
              <a:pathLst>
                <a:path extrusionOk="0" h="257740" w="297808">
                  <a:moveTo>
                    <a:pt x="0" y="257739"/>
                  </a:moveTo>
                  <a:lnTo>
                    <a:pt x="297808" y="257739"/>
                  </a:lnTo>
                  <a:lnTo>
                    <a:pt x="297808" y="0"/>
                  </a:lnTo>
                  <a:lnTo>
                    <a:pt x="0" y="0"/>
                  </a:lnTo>
                  <a:lnTo>
                    <a:pt x="0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8" name="Google Shape;108;p4"/>
            <p:cNvSpPr/>
            <p:nvPr/>
          </p:nvSpPr>
          <p:spPr>
            <a:xfrm rot="806735">
              <a:off x="787500" y="1888909"/>
              <a:ext cx="297780" cy="257716"/>
            </a:xfrm>
            <a:custGeom>
              <a:rect b="b" l="l" r="r" t="t"/>
              <a:pathLst>
                <a:path extrusionOk="0" h="257740" w="297808">
                  <a:moveTo>
                    <a:pt x="297808" y="257740"/>
                  </a:moveTo>
                  <a:lnTo>
                    <a:pt x="0" y="257740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4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9" name="Google Shape;109;p4"/>
            <p:cNvSpPr/>
            <p:nvPr/>
          </p:nvSpPr>
          <p:spPr>
            <a:xfrm rot="-68746">
              <a:off x="1054521" y="1917169"/>
              <a:ext cx="297868" cy="257792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10" name="Google Shape;110;p4"/>
            <p:cNvSpPr/>
            <p:nvPr/>
          </p:nvSpPr>
          <p:spPr>
            <a:xfrm rot="-120272">
              <a:off x="1354611" y="1910752"/>
              <a:ext cx="297990" cy="257898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11" name="Google Shape;111;p4"/>
          <p:cNvGrpSpPr/>
          <p:nvPr/>
        </p:nvGrpSpPr>
        <p:grpSpPr>
          <a:xfrm>
            <a:off x="1256672" y="6386275"/>
            <a:ext cx="2126199" cy="2145053"/>
            <a:chOff x="0" y="0"/>
            <a:chExt cx="2834932" cy="2860070"/>
          </a:xfrm>
        </p:grpSpPr>
        <p:sp>
          <p:nvSpPr>
            <p:cNvPr id="112" name="Google Shape;112;p4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113" name="Google Shape;113;p4"/>
            <p:cNvGrpSpPr/>
            <p:nvPr/>
          </p:nvGrpSpPr>
          <p:grpSpPr>
            <a:xfrm rot="1398330">
              <a:off x="394735" y="426251"/>
              <a:ext cx="244493" cy="320285"/>
              <a:chOff x="0" y="0"/>
              <a:chExt cx="620460" cy="812800"/>
            </a:xfrm>
          </p:grpSpPr>
          <p:sp>
            <p:nvSpPr>
              <p:cNvPr id="114" name="Google Shape;114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6" name="Google Shape;116;p4"/>
            <p:cNvGrpSpPr/>
            <p:nvPr/>
          </p:nvGrpSpPr>
          <p:grpSpPr>
            <a:xfrm rot="1398204">
              <a:off x="670353" y="448345"/>
              <a:ext cx="169231" cy="221691"/>
              <a:chOff x="0" y="0"/>
              <a:chExt cx="620460" cy="812800"/>
            </a:xfrm>
          </p:grpSpPr>
          <p:sp>
            <p:nvSpPr>
              <p:cNvPr id="117" name="Google Shape;117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9" name="Google Shape;119;p4"/>
            <p:cNvGrpSpPr/>
            <p:nvPr/>
          </p:nvGrpSpPr>
          <p:grpSpPr>
            <a:xfrm rot="3019373">
              <a:off x="1213302" y="36191"/>
              <a:ext cx="244506" cy="320302"/>
              <a:chOff x="0" y="0"/>
              <a:chExt cx="620460" cy="812800"/>
            </a:xfrm>
          </p:grpSpPr>
          <p:sp>
            <p:nvSpPr>
              <p:cNvPr id="120" name="Google Shape;120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2" name="Google Shape;122;p4"/>
            <p:cNvGrpSpPr/>
            <p:nvPr/>
          </p:nvGrpSpPr>
          <p:grpSpPr>
            <a:xfrm rot="3019575">
              <a:off x="1475323" y="169347"/>
              <a:ext cx="169203" cy="221656"/>
              <a:chOff x="0" y="0"/>
              <a:chExt cx="620460" cy="812800"/>
            </a:xfrm>
          </p:grpSpPr>
          <p:sp>
            <p:nvSpPr>
              <p:cNvPr id="123" name="Google Shape;123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5" name="Google Shape;125;p4"/>
            <p:cNvGrpSpPr/>
            <p:nvPr/>
          </p:nvGrpSpPr>
          <p:grpSpPr>
            <a:xfrm rot="4563961">
              <a:off x="2059141" y="353058"/>
              <a:ext cx="244521" cy="320322"/>
              <a:chOff x="0" y="0"/>
              <a:chExt cx="620460" cy="812800"/>
            </a:xfrm>
          </p:grpSpPr>
          <p:sp>
            <p:nvSpPr>
              <p:cNvPr id="126" name="Google Shape;126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8" name="Google Shape;128;p4"/>
            <p:cNvGrpSpPr/>
            <p:nvPr/>
          </p:nvGrpSpPr>
          <p:grpSpPr>
            <a:xfrm rot="4563634">
              <a:off x="2262495" y="575361"/>
              <a:ext cx="169219" cy="221676"/>
              <a:chOff x="0" y="0"/>
              <a:chExt cx="620460" cy="812800"/>
            </a:xfrm>
          </p:grpSpPr>
          <p:sp>
            <p:nvSpPr>
              <p:cNvPr id="129" name="Google Shape;129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1" name="Google Shape;131;p4"/>
            <p:cNvSpPr/>
            <p:nvPr/>
          </p:nvSpPr>
          <p:spPr>
            <a:xfrm rot="-10386361">
              <a:off x="1580863" y="1428105"/>
              <a:ext cx="297727" cy="257670"/>
            </a:xfrm>
            <a:custGeom>
              <a:rect b="b" l="l" r="r" t="t"/>
              <a:pathLst>
                <a:path extrusionOk="0" h="257740" w="297808">
                  <a:moveTo>
                    <a:pt x="0" y="0"/>
                  </a:moveTo>
                  <a:lnTo>
                    <a:pt x="297808" y="0"/>
                  </a:lnTo>
                  <a:lnTo>
                    <a:pt x="297808" y="257739"/>
                  </a:lnTo>
                  <a:lnTo>
                    <a:pt x="0" y="25773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2" name="Google Shape;132;p4"/>
            <p:cNvSpPr/>
            <p:nvPr/>
          </p:nvSpPr>
          <p:spPr>
            <a:xfrm flipH="1" rot="10342616">
              <a:off x="689758" y="1436209"/>
              <a:ext cx="297459" cy="257438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3" name="Google Shape;133;p4"/>
            <p:cNvSpPr/>
            <p:nvPr/>
          </p:nvSpPr>
          <p:spPr>
            <a:xfrm flipH="1" rot="10731254">
              <a:off x="986839" y="1413987"/>
              <a:ext cx="297868" cy="257792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4" name="Google Shape;134;p4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5" name="Google Shape;135;p4"/>
            <p:cNvSpPr/>
            <p:nvPr/>
          </p:nvSpPr>
          <p:spPr>
            <a:xfrm flipH="1" rot="-675222">
              <a:off x="1636943" y="1879348"/>
              <a:ext cx="297573" cy="257537"/>
            </a:xfrm>
            <a:custGeom>
              <a:rect b="b" l="l" r="r" t="t"/>
              <a:pathLst>
                <a:path extrusionOk="0" h="257740" w="297808">
                  <a:moveTo>
                    <a:pt x="0" y="257739"/>
                  </a:moveTo>
                  <a:lnTo>
                    <a:pt x="297808" y="257739"/>
                  </a:lnTo>
                  <a:lnTo>
                    <a:pt x="297808" y="0"/>
                  </a:lnTo>
                  <a:lnTo>
                    <a:pt x="0" y="0"/>
                  </a:lnTo>
                  <a:lnTo>
                    <a:pt x="0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6" name="Google Shape;136;p4"/>
            <p:cNvSpPr/>
            <p:nvPr/>
          </p:nvSpPr>
          <p:spPr>
            <a:xfrm rot="806735">
              <a:off x="787500" y="1888909"/>
              <a:ext cx="297780" cy="257716"/>
            </a:xfrm>
            <a:custGeom>
              <a:rect b="b" l="l" r="r" t="t"/>
              <a:pathLst>
                <a:path extrusionOk="0" h="257740" w="297808">
                  <a:moveTo>
                    <a:pt x="297808" y="257740"/>
                  </a:moveTo>
                  <a:lnTo>
                    <a:pt x="0" y="257740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4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7" name="Google Shape;137;p4"/>
            <p:cNvSpPr/>
            <p:nvPr/>
          </p:nvSpPr>
          <p:spPr>
            <a:xfrm rot="-68746">
              <a:off x="1054521" y="1917169"/>
              <a:ext cx="297868" cy="257792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8" name="Google Shape;138;p4"/>
            <p:cNvSpPr/>
            <p:nvPr/>
          </p:nvSpPr>
          <p:spPr>
            <a:xfrm rot="-120272">
              <a:off x="1354611" y="1910752"/>
              <a:ext cx="297990" cy="257898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39" name="Google Shape;139;p4"/>
          <p:cNvGrpSpPr/>
          <p:nvPr/>
        </p:nvGrpSpPr>
        <p:grpSpPr>
          <a:xfrm>
            <a:off x="4201585" y="6386275"/>
            <a:ext cx="2126199" cy="2145053"/>
            <a:chOff x="0" y="0"/>
            <a:chExt cx="2834932" cy="2860070"/>
          </a:xfrm>
        </p:grpSpPr>
        <p:sp>
          <p:nvSpPr>
            <p:cNvPr id="140" name="Google Shape;140;p4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141" name="Google Shape;141;p4"/>
            <p:cNvGrpSpPr/>
            <p:nvPr/>
          </p:nvGrpSpPr>
          <p:grpSpPr>
            <a:xfrm rot="1398330">
              <a:off x="394735" y="426251"/>
              <a:ext cx="244493" cy="320285"/>
              <a:chOff x="0" y="0"/>
              <a:chExt cx="620460" cy="812800"/>
            </a:xfrm>
          </p:grpSpPr>
          <p:sp>
            <p:nvSpPr>
              <p:cNvPr id="142" name="Google Shape;142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4" name="Google Shape;144;p4"/>
            <p:cNvGrpSpPr/>
            <p:nvPr/>
          </p:nvGrpSpPr>
          <p:grpSpPr>
            <a:xfrm rot="1398204">
              <a:off x="670353" y="448345"/>
              <a:ext cx="169231" cy="221691"/>
              <a:chOff x="0" y="0"/>
              <a:chExt cx="620460" cy="812800"/>
            </a:xfrm>
          </p:grpSpPr>
          <p:sp>
            <p:nvSpPr>
              <p:cNvPr id="145" name="Google Shape;145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7" name="Google Shape;147;p4"/>
            <p:cNvGrpSpPr/>
            <p:nvPr/>
          </p:nvGrpSpPr>
          <p:grpSpPr>
            <a:xfrm rot="3019373">
              <a:off x="1213302" y="36191"/>
              <a:ext cx="244506" cy="320302"/>
              <a:chOff x="0" y="0"/>
              <a:chExt cx="620460" cy="812800"/>
            </a:xfrm>
          </p:grpSpPr>
          <p:sp>
            <p:nvSpPr>
              <p:cNvPr id="148" name="Google Shape;148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0" name="Google Shape;150;p4"/>
            <p:cNvGrpSpPr/>
            <p:nvPr/>
          </p:nvGrpSpPr>
          <p:grpSpPr>
            <a:xfrm rot="3019575">
              <a:off x="1475323" y="169347"/>
              <a:ext cx="169203" cy="221656"/>
              <a:chOff x="0" y="0"/>
              <a:chExt cx="620460" cy="812800"/>
            </a:xfrm>
          </p:grpSpPr>
          <p:sp>
            <p:nvSpPr>
              <p:cNvPr id="151" name="Google Shape;151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3" name="Google Shape;153;p4"/>
            <p:cNvGrpSpPr/>
            <p:nvPr/>
          </p:nvGrpSpPr>
          <p:grpSpPr>
            <a:xfrm rot="4563961">
              <a:off x="2059141" y="353058"/>
              <a:ext cx="244521" cy="320322"/>
              <a:chOff x="0" y="0"/>
              <a:chExt cx="620460" cy="812800"/>
            </a:xfrm>
          </p:grpSpPr>
          <p:sp>
            <p:nvSpPr>
              <p:cNvPr id="154" name="Google Shape;154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6" name="Google Shape;156;p4"/>
            <p:cNvGrpSpPr/>
            <p:nvPr/>
          </p:nvGrpSpPr>
          <p:grpSpPr>
            <a:xfrm rot="4563634">
              <a:off x="2262495" y="575361"/>
              <a:ext cx="169219" cy="221676"/>
              <a:chOff x="0" y="0"/>
              <a:chExt cx="620460" cy="812800"/>
            </a:xfrm>
          </p:grpSpPr>
          <p:sp>
            <p:nvSpPr>
              <p:cNvPr id="157" name="Google Shape;157;p4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4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9" name="Google Shape;159;p4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60" name="Google Shape;160;p4"/>
          <p:cNvSpPr txBox="1"/>
          <p:nvPr/>
        </p:nvSpPr>
        <p:spPr>
          <a:xfrm>
            <a:off x="1395036" y="5266483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1" name="Google Shape;161;p4"/>
          <p:cNvSpPr txBox="1"/>
          <p:nvPr/>
        </p:nvSpPr>
        <p:spPr>
          <a:xfrm>
            <a:off x="2121970" y="5266483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2" name="Google Shape;162;p4"/>
          <p:cNvSpPr txBox="1"/>
          <p:nvPr/>
        </p:nvSpPr>
        <p:spPr>
          <a:xfrm>
            <a:off x="2891267" y="5266483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3" name="Google Shape;163;p4"/>
          <p:cNvSpPr txBox="1"/>
          <p:nvPr/>
        </p:nvSpPr>
        <p:spPr>
          <a:xfrm>
            <a:off x="4294953" y="5266483"/>
            <a:ext cx="315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4" name="Google Shape;164;p4"/>
          <p:cNvSpPr txBox="1"/>
          <p:nvPr/>
        </p:nvSpPr>
        <p:spPr>
          <a:xfrm>
            <a:off x="5055936" y="5266483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5" name="Google Shape;165;p4"/>
          <p:cNvSpPr txBox="1"/>
          <p:nvPr/>
        </p:nvSpPr>
        <p:spPr>
          <a:xfrm>
            <a:off x="5815540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6" name="Google Shape;166;p4"/>
          <p:cNvSpPr txBox="1"/>
          <p:nvPr/>
        </p:nvSpPr>
        <p:spPr>
          <a:xfrm>
            <a:off x="1348318" y="8773449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7" name="Google Shape;167;p4"/>
          <p:cNvSpPr txBox="1"/>
          <p:nvPr/>
        </p:nvSpPr>
        <p:spPr>
          <a:xfrm>
            <a:off x="2128795" y="8773449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2878743" y="8773449"/>
            <a:ext cx="354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69" name="Google Shape;169;p4"/>
          <p:cNvSpPr txBox="1"/>
          <p:nvPr/>
        </p:nvSpPr>
        <p:spPr>
          <a:xfrm>
            <a:off x="4332450" y="8773449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70" name="Google Shape;170;p4"/>
          <p:cNvSpPr txBox="1"/>
          <p:nvPr/>
        </p:nvSpPr>
        <p:spPr>
          <a:xfrm>
            <a:off x="5058477" y="8773449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171" name="Google Shape;171;p4"/>
          <p:cNvSpPr txBox="1"/>
          <p:nvPr/>
        </p:nvSpPr>
        <p:spPr>
          <a:xfrm>
            <a:off x="5836413" y="8773449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FFB2E4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5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174" name="Google Shape;174;p5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5" name="Google Shape;175;p5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76" name="Google Shape;176;p5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177" name="Google Shape;177;p5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8" name="Google Shape;178;p5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79" name="Google Shape;179;p5"/>
          <p:cNvGrpSpPr/>
          <p:nvPr/>
        </p:nvGrpSpPr>
        <p:grpSpPr>
          <a:xfrm rot="3520278">
            <a:off x="4353387" y="4964360"/>
            <a:ext cx="294033" cy="385181"/>
            <a:chOff x="0" y="0"/>
            <a:chExt cx="620460" cy="812800"/>
          </a:xfrm>
        </p:grpSpPr>
        <p:sp>
          <p:nvSpPr>
            <p:cNvPr id="180" name="Google Shape;180;p5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5"/>
            <p:cNvSpPr txBox="1"/>
            <p:nvPr/>
          </p:nvSpPr>
          <p:spPr>
            <a:xfrm>
              <a:off x="58168" y="47625"/>
              <a:ext cx="5040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5"/>
          <p:cNvGrpSpPr/>
          <p:nvPr/>
        </p:nvGrpSpPr>
        <p:grpSpPr>
          <a:xfrm>
            <a:off x="1615298" y="3413604"/>
            <a:ext cx="4329404" cy="4849638"/>
            <a:chOff x="0" y="0"/>
            <a:chExt cx="5772539" cy="6466184"/>
          </a:xfrm>
        </p:grpSpPr>
        <p:sp>
          <p:nvSpPr>
            <p:cNvPr id="183" name="Google Shape;183;p5"/>
            <p:cNvSpPr/>
            <p:nvPr/>
          </p:nvSpPr>
          <p:spPr>
            <a:xfrm>
              <a:off x="0" y="0"/>
              <a:ext cx="5772539" cy="6466184"/>
            </a:xfrm>
            <a:custGeom>
              <a:rect b="b" l="l" r="r" t="t"/>
              <a:pathLst>
                <a:path extrusionOk="0" h="6466184" w="5772539">
                  <a:moveTo>
                    <a:pt x="0" y="0"/>
                  </a:moveTo>
                  <a:lnTo>
                    <a:pt x="5772539" y="0"/>
                  </a:lnTo>
                  <a:lnTo>
                    <a:pt x="5772539" y="6466184"/>
                  </a:lnTo>
                  <a:lnTo>
                    <a:pt x="0" y="64661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4" name="Google Shape;184;p5"/>
            <p:cNvSpPr/>
            <p:nvPr/>
          </p:nvSpPr>
          <p:spPr>
            <a:xfrm rot="10195540">
              <a:off x="3530000" y="2959356"/>
              <a:ext cx="632948" cy="547788"/>
            </a:xfrm>
            <a:custGeom>
              <a:rect b="b" l="l" r="r" t="t"/>
              <a:pathLst>
                <a:path extrusionOk="0" h="547555" w="632679">
                  <a:moveTo>
                    <a:pt x="0" y="0"/>
                  </a:moveTo>
                  <a:lnTo>
                    <a:pt x="632678" y="0"/>
                  </a:lnTo>
                  <a:lnTo>
                    <a:pt x="632678" y="547554"/>
                  </a:lnTo>
                  <a:lnTo>
                    <a:pt x="0" y="54755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5" name="Google Shape;185;p5"/>
            <p:cNvSpPr/>
            <p:nvPr/>
          </p:nvSpPr>
          <p:spPr>
            <a:xfrm flipH="1" rot="-10300046">
              <a:off x="1706250" y="3002376"/>
              <a:ext cx="633035" cy="547863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6" name="Google Shape;186;p5"/>
            <p:cNvSpPr/>
            <p:nvPr/>
          </p:nvSpPr>
          <p:spPr>
            <a:xfrm flipH="1" rot="10800000">
              <a:off x="2322673" y="3048281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4"/>
                  </a:lnTo>
                  <a:lnTo>
                    <a:pt x="632679" y="547554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7" name="Google Shape;187;p5"/>
            <p:cNvSpPr/>
            <p:nvPr/>
          </p:nvSpPr>
          <p:spPr>
            <a:xfrm flipH="1" rot="10567725">
              <a:off x="2920080" y="3025254"/>
              <a:ext cx="632541" cy="547435"/>
            </a:xfrm>
            <a:custGeom>
              <a:rect b="b" l="l" r="r" t="t"/>
              <a:pathLst>
                <a:path extrusionOk="0" h="547555" w="632679">
                  <a:moveTo>
                    <a:pt x="632678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8" y="547555"/>
                  </a:lnTo>
                  <a:lnTo>
                    <a:pt x="63267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8" name="Google Shape;188;p5"/>
            <p:cNvSpPr/>
            <p:nvPr/>
          </p:nvSpPr>
          <p:spPr>
            <a:xfrm flipH="1" rot="-2045260">
              <a:off x="3054613" y="3723566"/>
              <a:ext cx="632159" cy="547105"/>
            </a:xfrm>
            <a:custGeom>
              <a:rect b="b" l="l" r="r" t="t"/>
              <a:pathLst>
                <a:path extrusionOk="0" h="547555" w="632679">
                  <a:moveTo>
                    <a:pt x="0" y="547555"/>
                  </a:moveTo>
                  <a:lnTo>
                    <a:pt x="632679" y="547555"/>
                  </a:lnTo>
                  <a:lnTo>
                    <a:pt x="632679" y="0"/>
                  </a:lnTo>
                  <a:lnTo>
                    <a:pt x="0" y="0"/>
                  </a:lnTo>
                  <a:lnTo>
                    <a:pt x="0" y="547555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9" name="Google Shape;189;p5"/>
            <p:cNvSpPr/>
            <p:nvPr/>
          </p:nvSpPr>
          <p:spPr>
            <a:xfrm rot="1663110">
              <a:off x="2112990" y="3738760"/>
              <a:ext cx="632505" cy="547404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0" name="Google Shape;190;p5"/>
            <p:cNvSpPr/>
            <p:nvPr/>
          </p:nvSpPr>
          <p:spPr>
            <a:xfrm rot="-77336">
              <a:off x="2597828" y="3846988"/>
              <a:ext cx="632839" cy="547694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191" name="Google Shape;191;p5"/>
            <p:cNvGrpSpPr/>
            <p:nvPr/>
          </p:nvGrpSpPr>
          <p:grpSpPr>
            <a:xfrm rot="4531697">
              <a:off x="3556552" y="2020692"/>
              <a:ext cx="392036" cy="513566"/>
              <a:chOff x="0" y="0"/>
              <a:chExt cx="620460" cy="812800"/>
            </a:xfrm>
          </p:grpSpPr>
          <p:sp>
            <p:nvSpPr>
              <p:cNvPr id="192" name="Google Shape;192;p5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5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4" name="Google Shape;194;p5"/>
            <p:cNvGrpSpPr/>
            <p:nvPr/>
          </p:nvGrpSpPr>
          <p:grpSpPr>
            <a:xfrm rot="6335349">
              <a:off x="1826645" y="2024513"/>
              <a:ext cx="392034" cy="513562"/>
              <a:chOff x="0" y="0"/>
              <a:chExt cx="620460" cy="812800"/>
            </a:xfrm>
          </p:grpSpPr>
          <p:sp>
            <p:nvSpPr>
              <p:cNvPr id="195" name="Google Shape;195;p5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5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7" name="Google Shape;197;p5"/>
          <p:cNvSpPr txBox="1"/>
          <p:nvPr/>
        </p:nvSpPr>
        <p:spPr>
          <a:xfrm>
            <a:off x="1464234" y="1325330"/>
            <a:ext cx="4631400" cy="20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CLICK TO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EDIT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98" name="Google Shape;198;p5"/>
          <p:cNvSpPr txBox="1"/>
          <p:nvPr/>
        </p:nvSpPr>
        <p:spPr>
          <a:xfrm>
            <a:off x="1282763" y="8440726"/>
            <a:ext cx="50190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99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THEME</a:t>
            </a:r>
            <a:endParaRPr sz="8499">
              <a:solidFill>
                <a:srgbClr val="471A54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 1">
  <p:cSld name="TITLE_2_1">
    <p:bg>
      <p:bgPr>
        <a:solidFill>
          <a:srgbClr val="DFC4FC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6"/>
          <p:cNvGrpSpPr/>
          <p:nvPr/>
        </p:nvGrpSpPr>
        <p:grpSpPr>
          <a:xfrm>
            <a:off x="-1099568" y="-179909"/>
            <a:ext cx="9771363" cy="11206106"/>
            <a:chOff x="0" y="0"/>
            <a:chExt cx="13028484" cy="14941475"/>
          </a:xfrm>
        </p:grpSpPr>
        <p:sp>
          <p:nvSpPr>
            <p:cNvPr id="201" name="Google Shape;201;p6"/>
            <p:cNvSpPr/>
            <p:nvPr/>
          </p:nvSpPr>
          <p:spPr>
            <a:xfrm>
              <a:off x="16304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2" name="Google Shape;202;p6"/>
            <p:cNvSpPr/>
            <p:nvPr/>
          </p:nvSpPr>
          <p:spPr>
            <a:xfrm flipH="1">
              <a:off x="6491166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9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9" y="7367879"/>
                  </a:lnTo>
                  <a:lnTo>
                    <a:pt x="6537319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3" name="Google Shape;203;p6"/>
            <p:cNvSpPr/>
            <p:nvPr/>
          </p:nvSpPr>
          <p:spPr>
            <a:xfrm flipH="1" rot="10800000">
              <a:off x="0" y="7573596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4" name="Google Shape;204;p6"/>
            <p:cNvSpPr/>
            <p:nvPr/>
          </p:nvSpPr>
          <p:spPr>
            <a:xfrm rot="10800000">
              <a:off x="6474862" y="7573596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05" name="Google Shape;205;p6"/>
          <p:cNvGrpSpPr/>
          <p:nvPr/>
        </p:nvGrpSpPr>
        <p:grpSpPr>
          <a:xfrm>
            <a:off x="762114" y="2503309"/>
            <a:ext cx="6060327" cy="7075338"/>
            <a:chOff x="0" y="-28575"/>
            <a:chExt cx="2171849" cy="2535600"/>
          </a:xfrm>
        </p:grpSpPr>
        <p:sp>
          <p:nvSpPr>
            <p:cNvPr id="206" name="Google Shape;206;p6"/>
            <p:cNvSpPr/>
            <p:nvPr/>
          </p:nvSpPr>
          <p:spPr>
            <a:xfrm>
              <a:off x="0" y="0"/>
              <a:ext cx="2171849" cy="2506928"/>
            </a:xfrm>
            <a:custGeom>
              <a:rect b="b" l="l" r="r" t="t"/>
              <a:pathLst>
                <a:path extrusionOk="0" h="2506928" w="2171849">
                  <a:moveTo>
                    <a:pt x="47267" y="0"/>
                  </a:moveTo>
                  <a:lnTo>
                    <a:pt x="2124582" y="0"/>
                  </a:lnTo>
                  <a:cubicBezTo>
                    <a:pt x="2137118" y="0"/>
                    <a:pt x="2149140" y="4980"/>
                    <a:pt x="2158005" y="13844"/>
                  </a:cubicBezTo>
                  <a:cubicBezTo>
                    <a:pt x="2166869" y="22709"/>
                    <a:pt x="2171849" y="34731"/>
                    <a:pt x="2171849" y="47267"/>
                  </a:cubicBezTo>
                  <a:lnTo>
                    <a:pt x="2171849" y="2459661"/>
                  </a:lnTo>
                  <a:cubicBezTo>
                    <a:pt x="2171849" y="2485766"/>
                    <a:pt x="2150687" y="2506928"/>
                    <a:pt x="2124582" y="2506928"/>
                  </a:cubicBezTo>
                  <a:lnTo>
                    <a:pt x="47267" y="2506928"/>
                  </a:lnTo>
                  <a:cubicBezTo>
                    <a:pt x="34731" y="2506928"/>
                    <a:pt x="22709" y="2501948"/>
                    <a:pt x="13844" y="2493084"/>
                  </a:cubicBezTo>
                  <a:cubicBezTo>
                    <a:pt x="4980" y="2484219"/>
                    <a:pt x="0" y="2472197"/>
                    <a:pt x="0" y="2459661"/>
                  </a:cubicBezTo>
                  <a:lnTo>
                    <a:pt x="0" y="47267"/>
                  </a:lnTo>
                  <a:cubicBezTo>
                    <a:pt x="0" y="34731"/>
                    <a:pt x="4980" y="22709"/>
                    <a:pt x="13844" y="13844"/>
                  </a:cubicBezTo>
                  <a:cubicBezTo>
                    <a:pt x="22709" y="4980"/>
                    <a:pt x="34731" y="0"/>
                    <a:pt x="472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76200">
              <a:solidFill>
                <a:srgbClr val="471A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6"/>
            <p:cNvSpPr txBox="1"/>
            <p:nvPr/>
          </p:nvSpPr>
          <p:spPr>
            <a:xfrm>
              <a:off x="0" y="-28575"/>
              <a:ext cx="2171700" cy="25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8" name="Google Shape;208;p6"/>
          <p:cNvSpPr txBox="1"/>
          <p:nvPr/>
        </p:nvSpPr>
        <p:spPr>
          <a:xfrm>
            <a:off x="930189" y="1283045"/>
            <a:ext cx="57240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99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Click to edit theme style</a:t>
            </a:r>
            <a:endParaRPr/>
          </a:p>
        </p:txBody>
      </p:sp>
      <p:cxnSp>
        <p:nvCxnSpPr>
          <p:cNvPr id="209" name="Google Shape;209;p6"/>
          <p:cNvCxnSpPr/>
          <p:nvPr/>
        </p:nvCxnSpPr>
        <p:spPr>
          <a:xfrm>
            <a:off x="756000" y="6099704"/>
            <a:ext cx="6048000" cy="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0" name="Google Shape;210;p6"/>
          <p:cNvCxnSpPr/>
          <p:nvPr/>
        </p:nvCxnSpPr>
        <p:spPr>
          <a:xfrm rot="10800000">
            <a:off x="3780000" y="2583163"/>
            <a:ext cx="0" cy="699510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1" name="Google Shape;211;p6"/>
          <p:cNvSpPr txBox="1"/>
          <p:nvPr/>
        </p:nvSpPr>
        <p:spPr>
          <a:xfrm>
            <a:off x="1357538" y="5266483"/>
            <a:ext cx="315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2" name="Google Shape;212;p6"/>
          <p:cNvSpPr txBox="1"/>
          <p:nvPr/>
        </p:nvSpPr>
        <p:spPr>
          <a:xfrm>
            <a:off x="2118522" y="5266483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3" name="Google Shape;213;p6"/>
          <p:cNvSpPr txBox="1"/>
          <p:nvPr/>
        </p:nvSpPr>
        <p:spPr>
          <a:xfrm>
            <a:off x="2878126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4" name="Google Shape;214;p6"/>
          <p:cNvSpPr txBox="1"/>
          <p:nvPr/>
        </p:nvSpPr>
        <p:spPr>
          <a:xfrm>
            <a:off x="4289181" y="5266483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5" name="Google Shape;215;p6"/>
          <p:cNvSpPr txBox="1"/>
          <p:nvPr/>
        </p:nvSpPr>
        <p:spPr>
          <a:xfrm>
            <a:off x="5045337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6" name="Google Shape;216;p6"/>
          <p:cNvSpPr txBox="1"/>
          <p:nvPr/>
        </p:nvSpPr>
        <p:spPr>
          <a:xfrm>
            <a:off x="5836413" y="5266483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7" name="Google Shape;217;p6"/>
          <p:cNvSpPr txBox="1"/>
          <p:nvPr/>
        </p:nvSpPr>
        <p:spPr>
          <a:xfrm>
            <a:off x="1348318" y="8728092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8" name="Google Shape;218;p6"/>
          <p:cNvSpPr txBox="1"/>
          <p:nvPr/>
        </p:nvSpPr>
        <p:spPr>
          <a:xfrm>
            <a:off x="2121063" y="8728092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19" name="Google Shape;219;p6"/>
          <p:cNvSpPr txBox="1"/>
          <p:nvPr/>
        </p:nvSpPr>
        <p:spPr>
          <a:xfrm>
            <a:off x="2878126" y="8728092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20" name="Google Shape;220;p6"/>
          <p:cNvSpPr txBox="1"/>
          <p:nvPr/>
        </p:nvSpPr>
        <p:spPr>
          <a:xfrm>
            <a:off x="4332450" y="8728092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21" name="Google Shape;221;p6"/>
          <p:cNvSpPr txBox="1"/>
          <p:nvPr/>
        </p:nvSpPr>
        <p:spPr>
          <a:xfrm>
            <a:off x="5059385" y="8728092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sp>
        <p:nvSpPr>
          <p:cNvPr id="222" name="Google Shape;222;p6"/>
          <p:cNvSpPr txBox="1"/>
          <p:nvPr/>
        </p:nvSpPr>
        <p:spPr>
          <a:xfrm>
            <a:off x="5836413" y="8728092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78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0</a:t>
            </a:r>
            <a:endParaRPr/>
          </a:p>
        </p:txBody>
      </p:sp>
      <p:grpSp>
        <p:nvGrpSpPr>
          <p:cNvPr id="223" name="Google Shape;223;p6"/>
          <p:cNvGrpSpPr/>
          <p:nvPr/>
        </p:nvGrpSpPr>
        <p:grpSpPr>
          <a:xfrm>
            <a:off x="1318423" y="2911165"/>
            <a:ext cx="1934153" cy="2166567"/>
            <a:chOff x="0" y="0"/>
            <a:chExt cx="2578871" cy="2888756"/>
          </a:xfrm>
        </p:grpSpPr>
        <p:sp>
          <p:nvSpPr>
            <p:cNvPr id="224" name="Google Shape;224;p6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5" name="Google Shape;225;p6"/>
            <p:cNvSpPr/>
            <p:nvPr/>
          </p:nvSpPr>
          <p:spPr>
            <a:xfrm rot="10195540">
              <a:off x="1577021" y="1322086"/>
              <a:ext cx="282768" cy="244723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6" name="Google Shape;226;p6"/>
            <p:cNvSpPr/>
            <p:nvPr/>
          </p:nvSpPr>
          <p:spPr>
            <a:xfrm flipH="1" rot="-10300046">
              <a:off x="762264" y="1341306"/>
              <a:ext cx="282807" cy="244757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7" name="Google Shape;227;p6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8" name="Google Shape;228;p6"/>
            <p:cNvSpPr/>
            <p:nvPr/>
          </p:nvSpPr>
          <p:spPr>
            <a:xfrm flipH="1" rot="10567725">
              <a:off x="1304540" y="1351526"/>
              <a:ext cx="282586" cy="244565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229" name="Google Shape;229;p6"/>
            <p:cNvGrpSpPr/>
            <p:nvPr/>
          </p:nvGrpSpPr>
          <p:grpSpPr>
            <a:xfrm rot="4530945">
              <a:off x="1588911" y="902760"/>
              <a:ext cx="175138" cy="229430"/>
              <a:chOff x="0" y="0"/>
              <a:chExt cx="620460" cy="812800"/>
            </a:xfrm>
          </p:grpSpPr>
          <p:sp>
            <p:nvSpPr>
              <p:cNvPr id="230" name="Google Shape;230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2" name="Google Shape;232;p6"/>
            <p:cNvGrpSpPr/>
            <p:nvPr/>
          </p:nvGrpSpPr>
          <p:grpSpPr>
            <a:xfrm rot="6334641">
              <a:off x="816067" y="904477"/>
              <a:ext cx="175136" cy="229427"/>
              <a:chOff x="0" y="0"/>
              <a:chExt cx="620460" cy="812800"/>
            </a:xfrm>
          </p:grpSpPr>
          <p:sp>
            <p:nvSpPr>
              <p:cNvPr id="233" name="Google Shape;233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35" name="Google Shape;235;p6"/>
          <p:cNvGrpSpPr/>
          <p:nvPr/>
        </p:nvGrpSpPr>
        <p:grpSpPr>
          <a:xfrm>
            <a:off x="4255837" y="2911165"/>
            <a:ext cx="1934153" cy="2166567"/>
            <a:chOff x="0" y="0"/>
            <a:chExt cx="2578871" cy="2888756"/>
          </a:xfrm>
        </p:grpSpPr>
        <p:sp>
          <p:nvSpPr>
            <p:cNvPr id="236" name="Google Shape;236;p6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7" name="Google Shape;237;p6"/>
            <p:cNvSpPr/>
            <p:nvPr/>
          </p:nvSpPr>
          <p:spPr>
            <a:xfrm rot="10195540">
              <a:off x="1577021" y="1322086"/>
              <a:ext cx="282768" cy="244723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8" name="Google Shape;238;p6"/>
            <p:cNvSpPr/>
            <p:nvPr/>
          </p:nvSpPr>
          <p:spPr>
            <a:xfrm flipH="1" rot="-10300046">
              <a:off x="762264" y="1341306"/>
              <a:ext cx="282807" cy="244757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9" name="Google Shape;239;p6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0" name="Google Shape;240;p6"/>
            <p:cNvSpPr/>
            <p:nvPr/>
          </p:nvSpPr>
          <p:spPr>
            <a:xfrm flipH="1" rot="10567725">
              <a:off x="1304540" y="1351526"/>
              <a:ext cx="282586" cy="244565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1" name="Google Shape;241;p6"/>
            <p:cNvSpPr/>
            <p:nvPr/>
          </p:nvSpPr>
          <p:spPr>
            <a:xfrm flipH="1" rot="-2045260">
              <a:off x="1364643" y="1663496"/>
              <a:ext cx="282416" cy="244418"/>
            </a:xfrm>
            <a:custGeom>
              <a:rect b="b" l="l" r="r" t="t"/>
              <a:pathLst>
                <a:path extrusionOk="0" h="244619" w="282648">
                  <a:moveTo>
                    <a:pt x="0" y="244619"/>
                  </a:moveTo>
                  <a:lnTo>
                    <a:pt x="282648" y="244619"/>
                  </a:lnTo>
                  <a:lnTo>
                    <a:pt x="282648" y="0"/>
                  </a:lnTo>
                  <a:lnTo>
                    <a:pt x="0" y="0"/>
                  </a:lnTo>
                  <a:lnTo>
                    <a:pt x="0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2" name="Google Shape;242;p6"/>
            <p:cNvSpPr/>
            <p:nvPr/>
          </p:nvSpPr>
          <p:spPr>
            <a:xfrm rot="1663110">
              <a:off x="943975" y="1670284"/>
              <a:ext cx="282570" cy="244552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243" name="Google Shape;243;p6"/>
            <p:cNvGrpSpPr/>
            <p:nvPr/>
          </p:nvGrpSpPr>
          <p:grpSpPr>
            <a:xfrm rot="4530945">
              <a:off x="1588911" y="902760"/>
              <a:ext cx="175138" cy="229430"/>
              <a:chOff x="0" y="0"/>
              <a:chExt cx="620460" cy="812800"/>
            </a:xfrm>
          </p:grpSpPr>
          <p:sp>
            <p:nvSpPr>
              <p:cNvPr id="244" name="Google Shape;244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6" name="Google Shape;246;p6"/>
            <p:cNvGrpSpPr/>
            <p:nvPr/>
          </p:nvGrpSpPr>
          <p:grpSpPr>
            <a:xfrm rot="6334641">
              <a:off x="816067" y="904477"/>
              <a:ext cx="175136" cy="229427"/>
              <a:chOff x="0" y="0"/>
              <a:chExt cx="620460" cy="812800"/>
            </a:xfrm>
          </p:grpSpPr>
          <p:sp>
            <p:nvSpPr>
              <p:cNvPr id="247" name="Google Shape;247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49" name="Google Shape;249;p6"/>
          <p:cNvGrpSpPr/>
          <p:nvPr/>
        </p:nvGrpSpPr>
        <p:grpSpPr>
          <a:xfrm>
            <a:off x="1340685" y="6404504"/>
            <a:ext cx="1934153" cy="2166567"/>
            <a:chOff x="0" y="0"/>
            <a:chExt cx="2578871" cy="2888756"/>
          </a:xfrm>
        </p:grpSpPr>
        <p:sp>
          <p:nvSpPr>
            <p:cNvPr id="250" name="Google Shape;250;p6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1" name="Google Shape;251;p6"/>
            <p:cNvSpPr/>
            <p:nvPr/>
          </p:nvSpPr>
          <p:spPr>
            <a:xfrm rot="10195540">
              <a:off x="1577021" y="1322086"/>
              <a:ext cx="282768" cy="244723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2" name="Google Shape;252;p6"/>
            <p:cNvSpPr/>
            <p:nvPr/>
          </p:nvSpPr>
          <p:spPr>
            <a:xfrm flipH="1" rot="-10300046">
              <a:off x="762264" y="1341306"/>
              <a:ext cx="282807" cy="244757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3" name="Google Shape;253;p6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4" name="Google Shape;254;p6"/>
            <p:cNvSpPr/>
            <p:nvPr/>
          </p:nvSpPr>
          <p:spPr>
            <a:xfrm flipH="1" rot="10567725">
              <a:off x="1304540" y="1351526"/>
              <a:ext cx="282586" cy="244565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5" name="Google Shape;255;p6"/>
            <p:cNvSpPr/>
            <p:nvPr/>
          </p:nvSpPr>
          <p:spPr>
            <a:xfrm rot="-77336">
              <a:off x="1160575" y="1718634"/>
              <a:ext cx="282720" cy="244681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256" name="Google Shape;256;p6"/>
            <p:cNvGrpSpPr/>
            <p:nvPr/>
          </p:nvGrpSpPr>
          <p:grpSpPr>
            <a:xfrm rot="4530945">
              <a:off x="1588911" y="902760"/>
              <a:ext cx="175138" cy="229430"/>
              <a:chOff x="0" y="0"/>
              <a:chExt cx="620460" cy="812800"/>
            </a:xfrm>
          </p:grpSpPr>
          <p:sp>
            <p:nvSpPr>
              <p:cNvPr id="257" name="Google Shape;257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9" name="Google Shape;259;p6"/>
            <p:cNvGrpSpPr/>
            <p:nvPr/>
          </p:nvGrpSpPr>
          <p:grpSpPr>
            <a:xfrm rot="6334641">
              <a:off x="816067" y="904477"/>
              <a:ext cx="175136" cy="229427"/>
              <a:chOff x="0" y="0"/>
              <a:chExt cx="620460" cy="812800"/>
            </a:xfrm>
          </p:grpSpPr>
          <p:sp>
            <p:nvSpPr>
              <p:cNvPr id="260" name="Google Shape;260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62" name="Google Shape;262;p6"/>
          <p:cNvGrpSpPr/>
          <p:nvPr/>
        </p:nvGrpSpPr>
        <p:grpSpPr>
          <a:xfrm>
            <a:off x="4255837" y="6404504"/>
            <a:ext cx="1934153" cy="2166567"/>
            <a:chOff x="0" y="0"/>
            <a:chExt cx="2578871" cy="2888756"/>
          </a:xfrm>
        </p:grpSpPr>
        <p:sp>
          <p:nvSpPr>
            <p:cNvPr id="263" name="Google Shape;263;p6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4" name="Google Shape;264;p6"/>
            <p:cNvSpPr/>
            <p:nvPr/>
          </p:nvSpPr>
          <p:spPr>
            <a:xfrm rot="10195540">
              <a:off x="1577021" y="1322086"/>
              <a:ext cx="282768" cy="244723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5" name="Google Shape;265;p6"/>
            <p:cNvSpPr/>
            <p:nvPr/>
          </p:nvSpPr>
          <p:spPr>
            <a:xfrm flipH="1" rot="-10300046">
              <a:off x="762264" y="1341306"/>
              <a:ext cx="282807" cy="244757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6" name="Google Shape;266;p6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7" name="Google Shape;267;p6"/>
            <p:cNvSpPr/>
            <p:nvPr/>
          </p:nvSpPr>
          <p:spPr>
            <a:xfrm flipH="1" rot="10567725">
              <a:off x="1304540" y="1351526"/>
              <a:ext cx="282586" cy="244565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8" name="Google Shape;268;p6"/>
            <p:cNvSpPr/>
            <p:nvPr/>
          </p:nvSpPr>
          <p:spPr>
            <a:xfrm flipH="1" rot="-2045260">
              <a:off x="1364643" y="1663496"/>
              <a:ext cx="282416" cy="244418"/>
            </a:xfrm>
            <a:custGeom>
              <a:rect b="b" l="l" r="r" t="t"/>
              <a:pathLst>
                <a:path extrusionOk="0" h="244619" w="282648">
                  <a:moveTo>
                    <a:pt x="0" y="244619"/>
                  </a:moveTo>
                  <a:lnTo>
                    <a:pt x="282648" y="244619"/>
                  </a:lnTo>
                  <a:lnTo>
                    <a:pt x="282648" y="0"/>
                  </a:lnTo>
                  <a:lnTo>
                    <a:pt x="0" y="0"/>
                  </a:lnTo>
                  <a:lnTo>
                    <a:pt x="0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9" name="Google Shape;269;p6"/>
            <p:cNvSpPr/>
            <p:nvPr/>
          </p:nvSpPr>
          <p:spPr>
            <a:xfrm rot="1663110">
              <a:off x="943975" y="1670284"/>
              <a:ext cx="282570" cy="244552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0" name="Google Shape;270;p6"/>
            <p:cNvSpPr/>
            <p:nvPr/>
          </p:nvSpPr>
          <p:spPr>
            <a:xfrm rot="-77336">
              <a:off x="1160575" y="1718634"/>
              <a:ext cx="282720" cy="244681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271" name="Google Shape;271;p6"/>
            <p:cNvGrpSpPr/>
            <p:nvPr/>
          </p:nvGrpSpPr>
          <p:grpSpPr>
            <a:xfrm rot="4530945">
              <a:off x="1588911" y="902760"/>
              <a:ext cx="175138" cy="229430"/>
              <a:chOff x="0" y="0"/>
              <a:chExt cx="620460" cy="812800"/>
            </a:xfrm>
          </p:grpSpPr>
          <p:sp>
            <p:nvSpPr>
              <p:cNvPr id="272" name="Google Shape;272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4" name="Google Shape;274;p6"/>
            <p:cNvGrpSpPr/>
            <p:nvPr/>
          </p:nvGrpSpPr>
          <p:grpSpPr>
            <a:xfrm rot="6334641">
              <a:off x="816067" y="904477"/>
              <a:ext cx="175136" cy="229427"/>
              <a:chOff x="0" y="0"/>
              <a:chExt cx="620460" cy="812800"/>
            </a:xfrm>
          </p:grpSpPr>
          <p:sp>
            <p:nvSpPr>
              <p:cNvPr id="275" name="Google Shape;275;p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6"/>
              <p:cNvSpPr txBox="1"/>
              <p:nvPr/>
            </p:nvSpPr>
            <p:spPr>
              <a:xfrm>
                <a:off x="58168" y="47625"/>
                <a:ext cx="5040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0" name="Google Shape;28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5" name="Google Shape;285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6" name="Google Shape;28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7" name="Google Shape;28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1" name="Google Shape;291;p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92" name="Google Shape;292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93" name="Google Shape;29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8" name="Google Shape;298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99" name="Google Shape;299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00" name="Google Shape;300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1" name="Google Shape;301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02" name="Google Shape;30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3" name="Google Shape;30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4" name="Google Shape;30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1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1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C4FC"/>
        </a:solidFill>
      </p:bgPr>
    </p:bg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6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341" name="Google Shape;341;p16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2" name="Google Shape;342;p16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43" name="Google Shape;343;p16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344" name="Google Shape;344;p16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5" name="Google Shape;345;p16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46" name="Google Shape;346;p16"/>
          <p:cNvGrpSpPr/>
          <p:nvPr/>
        </p:nvGrpSpPr>
        <p:grpSpPr>
          <a:xfrm>
            <a:off x="1533726" y="3493854"/>
            <a:ext cx="4517003" cy="4557056"/>
            <a:chOff x="0" y="0"/>
            <a:chExt cx="6022671" cy="6076075"/>
          </a:xfrm>
        </p:grpSpPr>
        <p:sp>
          <p:nvSpPr>
            <p:cNvPr id="347" name="Google Shape;347;p16"/>
            <p:cNvSpPr/>
            <p:nvPr/>
          </p:nvSpPr>
          <p:spPr>
            <a:xfrm>
              <a:off x="0" y="20373"/>
              <a:ext cx="6022671" cy="6055702"/>
            </a:xfrm>
            <a:custGeom>
              <a:rect b="b" l="l" r="r" t="t"/>
              <a:pathLst>
                <a:path extrusionOk="0" h="6055702" w="6022671">
                  <a:moveTo>
                    <a:pt x="0" y="0"/>
                  </a:moveTo>
                  <a:lnTo>
                    <a:pt x="6022671" y="0"/>
                  </a:lnTo>
                  <a:lnTo>
                    <a:pt x="6022671" y="6055702"/>
                  </a:lnTo>
                  <a:lnTo>
                    <a:pt x="0" y="605570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348" name="Google Shape;348;p16"/>
            <p:cNvGrpSpPr/>
            <p:nvPr/>
          </p:nvGrpSpPr>
          <p:grpSpPr>
            <a:xfrm rot="1398594">
              <a:off x="838555" y="905561"/>
              <a:ext cx="519440" cy="680464"/>
              <a:chOff x="0" y="0"/>
              <a:chExt cx="620460" cy="812800"/>
            </a:xfrm>
          </p:grpSpPr>
          <p:sp>
            <p:nvSpPr>
              <p:cNvPr id="349" name="Google Shape;349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1" name="Google Shape;351;p16"/>
            <p:cNvGrpSpPr/>
            <p:nvPr/>
          </p:nvGrpSpPr>
          <p:grpSpPr>
            <a:xfrm rot="1398594">
              <a:off x="1424095" y="952495"/>
              <a:ext cx="359531" cy="470984"/>
              <a:chOff x="0" y="0"/>
              <a:chExt cx="620460" cy="812800"/>
            </a:xfrm>
          </p:grpSpPr>
          <p:sp>
            <p:nvSpPr>
              <p:cNvPr id="352" name="Google Shape;352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Google Shape;353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4" name="Google Shape;354;p16"/>
            <p:cNvGrpSpPr/>
            <p:nvPr/>
          </p:nvGrpSpPr>
          <p:grpSpPr>
            <a:xfrm rot="3019552">
              <a:off x="2577577" y="76882"/>
              <a:ext cx="519440" cy="680464"/>
              <a:chOff x="0" y="0"/>
              <a:chExt cx="620460" cy="812800"/>
            </a:xfrm>
          </p:grpSpPr>
          <p:sp>
            <p:nvSpPr>
              <p:cNvPr id="355" name="Google Shape;355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7" name="Google Shape;357;p16"/>
            <p:cNvGrpSpPr/>
            <p:nvPr/>
          </p:nvGrpSpPr>
          <p:grpSpPr>
            <a:xfrm rot="3019552">
              <a:off x="3134205" y="359781"/>
              <a:ext cx="359531" cy="470984"/>
              <a:chOff x="0" y="0"/>
              <a:chExt cx="620460" cy="812800"/>
            </a:xfrm>
          </p:grpSpPr>
          <p:sp>
            <p:nvSpPr>
              <p:cNvPr id="358" name="Google Shape;358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0" name="Google Shape;360;p16"/>
            <p:cNvGrpSpPr/>
            <p:nvPr/>
          </p:nvGrpSpPr>
          <p:grpSpPr>
            <a:xfrm rot="4564194">
              <a:off x="4374553" y="750037"/>
              <a:ext cx="519440" cy="680464"/>
              <a:chOff x="0" y="0"/>
              <a:chExt cx="620460" cy="812800"/>
            </a:xfrm>
          </p:grpSpPr>
          <p:sp>
            <p:nvSpPr>
              <p:cNvPr id="361" name="Google Shape;361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3" name="Google Shape;363;p16"/>
            <p:cNvGrpSpPr/>
            <p:nvPr/>
          </p:nvGrpSpPr>
          <p:grpSpPr>
            <a:xfrm rot="4564194">
              <a:off x="4806485" y="1222296"/>
              <a:ext cx="359531" cy="470984"/>
              <a:chOff x="0" y="0"/>
              <a:chExt cx="620460" cy="812800"/>
            </a:xfrm>
          </p:grpSpPr>
          <p:sp>
            <p:nvSpPr>
              <p:cNvPr id="364" name="Google Shape;364;p16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6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6" name="Google Shape;366;p16"/>
            <p:cNvSpPr/>
            <p:nvPr/>
          </p:nvSpPr>
          <p:spPr>
            <a:xfrm rot="-10388659">
              <a:off x="3358094" y="3033966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0" y="0"/>
                  </a:moveTo>
                  <a:lnTo>
                    <a:pt x="632678" y="0"/>
                  </a:lnTo>
                  <a:lnTo>
                    <a:pt x="632678" y="547555"/>
                  </a:lnTo>
                  <a:lnTo>
                    <a:pt x="0" y="54755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7" name="Google Shape;367;p16"/>
            <p:cNvSpPr/>
            <p:nvPr/>
          </p:nvSpPr>
          <p:spPr>
            <a:xfrm flipH="1" rot="10338939">
              <a:off x="1464975" y="3050168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8" name="Google Shape;368;p16"/>
            <p:cNvSpPr/>
            <p:nvPr/>
          </p:nvSpPr>
          <p:spPr>
            <a:xfrm flipH="1" rot="10733337">
              <a:off x="2096659" y="3004245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9" name="Google Shape;369;p16"/>
            <p:cNvSpPr/>
            <p:nvPr/>
          </p:nvSpPr>
          <p:spPr>
            <a:xfrm flipH="1" rot="10800000">
              <a:off x="2734587" y="2998163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8" y="0"/>
                  </a:moveTo>
                  <a:lnTo>
                    <a:pt x="0" y="0"/>
                  </a:lnTo>
                  <a:lnTo>
                    <a:pt x="0" y="547554"/>
                  </a:lnTo>
                  <a:lnTo>
                    <a:pt x="632678" y="547554"/>
                  </a:lnTo>
                  <a:lnTo>
                    <a:pt x="63267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0" name="Google Shape;370;p16"/>
            <p:cNvSpPr/>
            <p:nvPr/>
          </p:nvSpPr>
          <p:spPr>
            <a:xfrm flipH="1" rot="-677828">
              <a:off x="3477401" y="3992820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0" y="547555"/>
                  </a:moveTo>
                  <a:lnTo>
                    <a:pt x="632678" y="547555"/>
                  </a:lnTo>
                  <a:lnTo>
                    <a:pt x="632678" y="0"/>
                  </a:lnTo>
                  <a:lnTo>
                    <a:pt x="0" y="0"/>
                  </a:lnTo>
                  <a:lnTo>
                    <a:pt x="0" y="547555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1" name="Google Shape;371;p16"/>
            <p:cNvSpPr/>
            <p:nvPr/>
          </p:nvSpPr>
          <p:spPr>
            <a:xfrm rot="808546">
              <a:off x="1672819" y="4013027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2" name="Google Shape;372;p16"/>
            <p:cNvSpPr/>
            <p:nvPr/>
          </p:nvSpPr>
          <p:spPr>
            <a:xfrm rot="-66663">
              <a:off x="2240113" y="4073125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8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8" y="0"/>
                  </a:lnTo>
                  <a:lnTo>
                    <a:pt x="632678" y="547554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3" name="Google Shape;373;p16"/>
            <p:cNvSpPr/>
            <p:nvPr/>
          </p:nvSpPr>
          <p:spPr>
            <a:xfrm rot="-123456">
              <a:off x="2878040" y="4059001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374" name="Google Shape;374;p16"/>
          <p:cNvSpPr txBox="1"/>
          <p:nvPr/>
        </p:nvSpPr>
        <p:spPr>
          <a:xfrm>
            <a:off x="1464234" y="1325330"/>
            <a:ext cx="4631400" cy="20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MONSTER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TEETH</a:t>
            </a:r>
            <a:endParaRPr/>
          </a:p>
        </p:txBody>
      </p:sp>
      <p:sp>
        <p:nvSpPr>
          <p:cNvPr id="375" name="Google Shape;375;p16"/>
          <p:cNvSpPr txBox="1"/>
          <p:nvPr/>
        </p:nvSpPr>
        <p:spPr>
          <a:xfrm>
            <a:off x="1282763" y="8440726"/>
            <a:ext cx="50190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COUNTING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C4FC"/>
        </a:solidFill>
      </p:bgPr>
    </p:bg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oogle Shape;380;p17"/>
          <p:cNvGrpSpPr/>
          <p:nvPr/>
        </p:nvGrpSpPr>
        <p:grpSpPr>
          <a:xfrm>
            <a:off x="762114" y="2503311"/>
            <a:ext cx="6060228" cy="7074952"/>
            <a:chOff x="0" y="-28575"/>
            <a:chExt cx="2171849" cy="2535503"/>
          </a:xfrm>
        </p:grpSpPr>
        <p:sp>
          <p:nvSpPr>
            <p:cNvPr id="381" name="Google Shape;381;p17"/>
            <p:cNvSpPr/>
            <p:nvPr/>
          </p:nvSpPr>
          <p:spPr>
            <a:xfrm>
              <a:off x="0" y="0"/>
              <a:ext cx="2171849" cy="2506928"/>
            </a:xfrm>
            <a:custGeom>
              <a:rect b="b" l="l" r="r" t="t"/>
              <a:pathLst>
                <a:path extrusionOk="0" h="2506928" w="2171849">
                  <a:moveTo>
                    <a:pt x="47267" y="0"/>
                  </a:moveTo>
                  <a:lnTo>
                    <a:pt x="2124582" y="0"/>
                  </a:lnTo>
                  <a:cubicBezTo>
                    <a:pt x="2137118" y="0"/>
                    <a:pt x="2149140" y="4980"/>
                    <a:pt x="2158005" y="13844"/>
                  </a:cubicBezTo>
                  <a:cubicBezTo>
                    <a:pt x="2166869" y="22709"/>
                    <a:pt x="2171849" y="34731"/>
                    <a:pt x="2171849" y="47267"/>
                  </a:cubicBezTo>
                  <a:lnTo>
                    <a:pt x="2171849" y="2459661"/>
                  </a:lnTo>
                  <a:cubicBezTo>
                    <a:pt x="2171849" y="2485766"/>
                    <a:pt x="2150687" y="2506928"/>
                    <a:pt x="2124582" y="2506928"/>
                  </a:cubicBezTo>
                  <a:lnTo>
                    <a:pt x="47267" y="2506928"/>
                  </a:lnTo>
                  <a:cubicBezTo>
                    <a:pt x="34731" y="2506928"/>
                    <a:pt x="22709" y="2501948"/>
                    <a:pt x="13844" y="2493084"/>
                  </a:cubicBezTo>
                  <a:cubicBezTo>
                    <a:pt x="4980" y="2484219"/>
                    <a:pt x="0" y="2472197"/>
                    <a:pt x="0" y="2459661"/>
                  </a:cubicBezTo>
                  <a:lnTo>
                    <a:pt x="0" y="47267"/>
                  </a:lnTo>
                  <a:cubicBezTo>
                    <a:pt x="0" y="34731"/>
                    <a:pt x="4980" y="22709"/>
                    <a:pt x="13844" y="13844"/>
                  </a:cubicBezTo>
                  <a:cubicBezTo>
                    <a:pt x="22709" y="4980"/>
                    <a:pt x="34731" y="0"/>
                    <a:pt x="472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76200">
              <a:solidFill>
                <a:srgbClr val="471A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17"/>
            <p:cNvSpPr txBox="1"/>
            <p:nvPr/>
          </p:nvSpPr>
          <p:spPr>
            <a:xfrm>
              <a:off x="0" y="-28575"/>
              <a:ext cx="2171849" cy="25355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3" name="Google Shape;383;p17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384" name="Google Shape;384;p17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5" name="Google Shape;385;p17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386" name="Google Shape;386;p17"/>
          <p:cNvSpPr/>
          <p:nvPr/>
        </p:nvSpPr>
        <p:spPr>
          <a:xfrm>
            <a:off x="1244662" y="2911165"/>
            <a:ext cx="2126199" cy="2137860"/>
          </a:xfrm>
          <a:custGeom>
            <a:rect b="b" l="l" r="r" t="t"/>
            <a:pathLst>
              <a:path extrusionOk="0" h="2137860" w="2126199">
                <a:moveTo>
                  <a:pt x="0" y="0"/>
                </a:moveTo>
                <a:lnTo>
                  <a:pt x="2126199" y="0"/>
                </a:lnTo>
                <a:lnTo>
                  <a:pt x="2126199" y="2137860"/>
                </a:lnTo>
                <a:lnTo>
                  <a:pt x="0" y="21378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87" name="Google Shape;387;p17"/>
          <p:cNvGrpSpPr/>
          <p:nvPr/>
        </p:nvGrpSpPr>
        <p:grpSpPr>
          <a:xfrm rot="1398594">
            <a:off x="1540699" y="3223665"/>
            <a:ext cx="183379" cy="240226"/>
            <a:chOff x="0" y="0"/>
            <a:chExt cx="620460" cy="812800"/>
          </a:xfrm>
        </p:grpSpPr>
        <p:sp>
          <p:nvSpPr>
            <p:cNvPr id="388" name="Google Shape;388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0" name="Google Shape;390;p17"/>
          <p:cNvGrpSpPr/>
          <p:nvPr/>
        </p:nvGrpSpPr>
        <p:grpSpPr>
          <a:xfrm rot="1398594">
            <a:off x="1747414" y="3240235"/>
            <a:ext cx="126926" cy="166273"/>
            <a:chOff x="0" y="0"/>
            <a:chExt cx="620460" cy="812800"/>
          </a:xfrm>
        </p:grpSpPr>
        <p:sp>
          <p:nvSpPr>
            <p:cNvPr id="391" name="Google Shape;391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3" name="Google Shape;393;p17"/>
          <p:cNvGrpSpPr/>
          <p:nvPr/>
        </p:nvGrpSpPr>
        <p:grpSpPr>
          <a:xfrm rot="3019552">
            <a:off x="2154631" y="2931115"/>
            <a:ext cx="183379" cy="240226"/>
            <a:chOff x="0" y="0"/>
            <a:chExt cx="620460" cy="812800"/>
          </a:xfrm>
        </p:grpSpPr>
        <p:sp>
          <p:nvSpPr>
            <p:cNvPr id="394" name="Google Shape;394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6" name="Google Shape;396;p17"/>
          <p:cNvGrpSpPr/>
          <p:nvPr/>
        </p:nvGrpSpPr>
        <p:grpSpPr>
          <a:xfrm rot="3019552">
            <a:off x="2351139" y="3030987"/>
            <a:ext cx="126926" cy="166273"/>
            <a:chOff x="0" y="0"/>
            <a:chExt cx="620460" cy="812800"/>
          </a:xfrm>
        </p:grpSpPr>
        <p:sp>
          <p:nvSpPr>
            <p:cNvPr id="397" name="Google Shape;397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9" name="Google Shape;399;p17"/>
          <p:cNvGrpSpPr/>
          <p:nvPr/>
        </p:nvGrpSpPr>
        <p:grpSpPr>
          <a:xfrm rot="4564194">
            <a:off x="2789022" y="3168760"/>
            <a:ext cx="183379" cy="240226"/>
            <a:chOff x="0" y="0"/>
            <a:chExt cx="620460" cy="812800"/>
          </a:xfrm>
        </p:grpSpPr>
        <p:sp>
          <p:nvSpPr>
            <p:cNvPr id="400" name="Google Shape;400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2" name="Google Shape;402;p17"/>
          <p:cNvGrpSpPr/>
          <p:nvPr/>
        </p:nvGrpSpPr>
        <p:grpSpPr>
          <a:xfrm rot="4564194">
            <a:off x="2941508" y="3335483"/>
            <a:ext cx="126926" cy="166273"/>
            <a:chOff x="0" y="0"/>
            <a:chExt cx="620460" cy="812800"/>
          </a:xfrm>
        </p:grpSpPr>
        <p:sp>
          <p:nvSpPr>
            <p:cNvPr id="403" name="Google Shape;403;p17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7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700" lIns="19700" spcFirstLastPara="1" rIns="19700" wrap="square" tIns="197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5" name="Google Shape;405;p17"/>
          <p:cNvSpPr/>
          <p:nvPr/>
        </p:nvSpPr>
        <p:spPr>
          <a:xfrm rot="-10388659">
            <a:off x="2430178" y="3975062"/>
            <a:ext cx="223356" cy="193305"/>
          </a:xfrm>
          <a:custGeom>
            <a:rect b="b" l="l" r="r" t="t"/>
            <a:pathLst>
              <a:path extrusionOk="0" h="193305" w="223356">
                <a:moveTo>
                  <a:pt x="0" y="0"/>
                </a:moveTo>
                <a:lnTo>
                  <a:pt x="223357" y="0"/>
                </a:lnTo>
                <a:lnTo>
                  <a:pt x="223357" y="193304"/>
                </a:lnTo>
                <a:lnTo>
                  <a:pt x="0" y="1933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6" name="Google Shape;406;p17"/>
          <p:cNvSpPr/>
          <p:nvPr/>
        </p:nvSpPr>
        <p:spPr>
          <a:xfrm flipH="1" rot="10338939">
            <a:off x="1761846" y="3980781"/>
            <a:ext cx="223356" cy="193305"/>
          </a:xfrm>
          <a:custGeom>
            <a:rect b="b" l="l" r="r" t="t"/>
            <a:pathLst>
              <a:path extrusionOk="0" h="193305" w="223356">
                <a:moveTo>
                  <a:pt x="223356" y="0"/>
                </a:moveTo>
                <a:lnTo>
                  <a:pt x="0" y="0"/>
                </a:lnTo>
                <a:lnTo>
                  <a:pt x="0" y="193305"/>
                </a:lnTo>
                <a:lnTo>
                  <a:pt x="223356" y="193305"/>
                </a:lnTo>
                <a:lnTo>
                  <a:pt x="223356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7" name="Google Shape;407;p17"/>
          <p:cNvSpPr/>
          <p:nvPr/>
        </p:nvSpPr>
        <p:spPr>
          <a:xfrm rot="-123456">
            <a:off x="2260704" y="4336932"/>
            <a:ext cx="223356" cy="193305"/>
          </a:xfrm>
          <a:custGeom>
            <a:rect b="b" l="l" r="r" t="t"/>
            <a:pathLst>
              <a:path extrusionOk="0" h="193305" w="223356">
                <a:moveTo>
                  <a:pt x="223356" y="193305"/>
                </a:moveTo>
                <a:lnTo>
                  <a:pt x="0" y="193305"/>
                </a:lnTo>
                <a:lnTo>
                  <a:pt x="0" y="0"/>
                </a:lnTo>
                <a:lnTo>
                  <a:pt x="223356" y="0"/>
                </a:lnTo>
                <a:lnTo>
                  <a:pt x="223356" y="193305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08" name="Google Shape;408;p17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409" name="Google Shape;409;p17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10" name="Google Shape;410;p17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411" name="Google Shape;411;p17"/>
          <p:cNvSpPr txBox="1"/>
          <p:nvPr/>
        </p:nvSpPr>
        <p:spPr>
          <a:xfrm>
            <a:off x="930189" y="1283045"/>
            <a:ext cx="5724079" cy="90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Count the monster teeth and</a:t>
            </a:r>
            <a:endParaRPr/>
          </a:p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encircle the correct answer.</a:t>
            </a:r>
            <a:endParaRPr/>
          </a:p>
        </p:txBody>
      </p:sp>
      <p:cxnSp>
        <p:nvCxnSpPr>
          <p:cNvPr id="412" name="Google Shape;412;p17"/>
          <p:cNvCxnSpPr/>
          <p:nvPr/>
        </p:nvCxnSpPr>
        <p:spPr>
          <a:xfrm>
            <a:off x="756000" y="6099704"/>
            <a:ext cx="6048000" cy="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13" name="Google Shape;413;p17"/>
          <p:cNvCxnSpPr/>
          <p:nvPr/>
        </p:nvCxnSpPr>
        <p:spPr>
          <a:xfrm rot="10800000">
            <a:off x="3780000" y="2583045"/>
            <a:ext cx="0" cy="6995218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14" name="Google Shape;414;p17"/>
          <p:cNvGrpSpPr/>
          <p:nvPr/>
        </p:nvGrpSpPr>
        <p:grpSpPr>
          <a:xfrm>
            <a:off x="4189575" y="2903973"/>
            <a:ext cx="2126199" cy="2145052"/>
            <a:chOff x="0" y="0"/>
            <a:chExt cx="2834932" cy="2860070"/>
          </a:xfrm>
        </p:grpSpPr>
        <p:sp>
          <p:nvSpPr>
            <p:cNvPr id="415" name="Google Shape;415;p17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416" name="Google Shape;416;p17"/>
            <p:cNvGrpSpPr/>
            <p:nvPr/>
          </p:nvGrpSpPr>
          <p:grpSpPr>
            <a:xfrm rot="1398594">
              <a:off x="394716" y="426257"/>
              <a:ext cx="244506" cy="320301"/>
              <a:chOff x="0" y="0"/>
              <a:chExt cx="620460" cy="812800"/>
            </a:xfrm>
          </p:grpSpPr>
          <p:sp>
            <p:nvSpPr>
              <p:cNvPr id="417" name="Google Shape;417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9" name="Google Shape;419;p17"/>
            <p:cNvGrpSpPr/>
            <p:nvPr/>
          </p:nvGrpSpPr>
          <p:grpSpPr>
            <a:xfrm rot="1398594">
              <a:off x="670336" y="448349"/>
              <a:ext cx="169235" cy="221697"/>
              <a:chOff x="0" y="0"/>
              <a:chExt cx="620460" cy="812800"/>
            </a:xfrm>
          </p:grpSpPr>
          <p:sp>
            <p:nvSpPr>
              <p:cNvPr id="420" name="Google Shape;420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22" name="Google Shape;422;p17"/>
            <p:cNvGrpSpPr/>
            <p:nvPr/>
          </p:nvGrpSpPr>
          <p:grpSpPr>
            <a:xfrm rot="3019552">
              <a:off x="1213292" y="36189"/>
              <a:ext cx="244506" cy="320301"/>
              <a:chOff x="0" y="0"/>
              <a:chExt cx="620460" cy="812800"/>
            </a:xfrm>
          </p:grpSpPr>
          <p:sp>
            <p:nvSpPr>
              <p:cNvPr id="423" name="Google Shape;423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25" name="Google Shape;425;p17"/>
            <p:cNvGrpSpPr/>
            <p:nvPr/>
          </p:nvGrpSpPr>
          <p:grpSpPr>
            <a:xfrm rot="3019552">
              <a:off x="1475302" y="169352"/>
              <a:ext cx="169235" cy="221697"/>
              <a:chOff x="0" y="0"/>
              <a:chExt cx="620460" cy="812800"/>
            </a:xfrm>
          </p:grpSpPr>
          <p:sp>
            <p:nvSpPr>
              <p:cNvPr id="426" name="Google Shape;426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7" name="Google Shape;427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28" name="Google Shape;428;p17"/>
            <p:cNvGrpSpPr/>
            <p:nvPr/>
          </p:nvGrpSpPr>
          <p:grpSpPr>
            <a:xfrm rot="4564194">
              <a:off x="2059146" y="353050"/>
              <a:ext cx="244506" cy="320301"/>
              <a:chOff x="0" y="0"/>
              <a:chExt cx="620460" cy="812800"/>
            </a:xfrm>
          </p:grpSpPr>
          <p:sp>
            <p:nvSpPr>
              <p:cNvPr id="429" name="Google Shape;429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31" name="Google Shape;431;p17"/>
            <p:cNvGrpSpPr/>
            <p:nvPr/>
          </p:nvGrpSpPr>
          <p:grpSpPr>
            <a:xfrm rot="4564194">
              <a:off x="2262461" y="575347"/>
              <a:ext cx="169235" cy="221697"/>
              <a:chOff x="0" y="0"/>
              <a:chExt cx="620460" cy="812800"/>
            </a:xfrm>
          </p:grpSpPr>
          <p:sp>
            <p:nvSpPr>
              <p:cNvPr id="432" name="Google Shape;432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4" name="Google Shape;434;p17"/>
            <p:cNvSpPr/>
            <p:nvPr/>
          </p:nvSpPr>
          <p:spPr>
            <a:xfrm flipH="1" rot="10338939">
              <a:off x="689579" y="143574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5" name="Google Shape;435;p17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6" name="Google Shape;436;p17"/>
            <p:cNvSpPr/>
            <p:nvPr/>
          </p:nvSpPr>
          <p:spPr>
            <a:xfrm flipH="1" rot="-677828">
              <a:off x="1636848" y="1879461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0" y="257739"/>
                  </a:moveTo>
                  <a:lnTo>
                    <a:pt x="297808" y="257739"/>
                  </a:lnTo>
                  <a:lnTo>
                    <a:pt x="297808" y="0"/>
                  </a:lnTo>
                  <a:lnTo>
                    <a:pt x="0" y="0"/>
                  </a:lnTo>
                  <a:lnTo>
                    <a:pt x="0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7" name="Google Shape;437;p17"/>
            <p:cNvSpPr/>
            <p:nvPr/>
          </p:nvSpPr>
          <p:spPr>
            <a:xfrm rot="808546">
              <a:off x="787413" y="1888972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40"/>
                  </a:moveTo>
                  <a:lnTo>
                    <a:pt x="0" y="257740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4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8" name="Google Shape;438;p17"/>
            <p:cNvSpPr/>
            <p:nvPr/>
          </p:nvSpPr>
          <p:spPr>
            <a:xfrm rot="-66663">
              <a:off x="1054444" y="1917261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9" name="Google Shape;439;p17"/>
            <p:cNvSpPr/>
            <p:nvPr/>
          </p:nvSpPr>
          <p:spPr>
            <a:xfrm rot="-123456">
              <a:off x="1354723" y="1910613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440" name="Google Shape;440;p17"/>
          <p:cNvGrpSpPr/>
          <p:nvPr/>
        </p:nvGrpSpPr>
        <p:grpSpPr>
          <a:xfrm>
            <a:off x="1256672" y="6386275"/>
            <a:ext cx="2126199" cy="2145052"/>
            <a:chOff x="0" y="0"/>
            <a:chExt cx="2834932" cy="2860070"/>
          </a:xfrm>
        </p:grpSpPr>
        <p:sp>
          <p:nvSpPr>
            <p:cNvPr id="441" name="Google Shape;441;p17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442" name="Google Shape;442;p17"/>
            <p:cNvGrpSpPr/>
            <p:nvPr/>
          </p:nvGrpSpPr>
          <p:grpSpPr>
            <a:xfrm rot="1398594">
              <a:off x="394716" y="426257"/>
              <a:ext cx="244506" cy="320301"/>
              <a:chOff x="0" y="0"/>
              <a:chExt cx="620460" cy="812800"/>
            </a:xfrm>
          </p:grpSpPr>
          <p:sp>
            <p:nvSpPr>
              <p:cNvPr id="443" name="Google Shape;443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45" name="Google Shape;445;p17"/>
            <p:cNvGrpSpPr/>
            <p:nvPr/>
          </p:nvGrpSpPr>
          <p:grpSpPr>
            <a:xfrm rot="1398594">
              <a:off x="670336" y="448349"/>
              <a:ext cx="169235" cy="221697"/>
              <a:chOff x="0" y="0"/>
              <a:chExt cx="620460" cy="812800"/>
            </a:xfrm>
          </p:grpSpPr>
          <p:sp>
            <p:nvSpPr>
              <p:cNvPr id="446" name="Google Shape;446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7" name="Google Shape;447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48" name="Google Shape;448;p17"/>
            <p:cNvGrpSpPr/>
            <p:nvPr/>
          </p:nvGrpSpPr>
          <p:grpSpPr>
            <a:xfrm rot="3019552">
              <a:off x="1213292" y="36189"/>
              <a:ext cx="244506" cy="320301"/>
              <a:chOff x="0" y="0"/>
              <a:chExt cx="620460" cy="812800"/>
            </a:xfrm>
          </p:grpSpPr>
          <p:sp>
            <p:nvSpPr>
              <p:cNvPr id="449" name="Google Shape;449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1" name="Google Shape;451;p17"/>
            <p:cNvGrpSpPr/>
            <p:nvPr/>
          </p:nvGrpSpPr>
          <p:grpSpPr>
            <a:xfrm rot="3019552">
              <a:off x="1475302" y="169352"/>
              <a:ext cx="169235" cy="221697"/>
              <a:chOff x="0" y="0"/>
              <a:chExt cx="620460" cy="812800"/>
            </a:xfrm>
          </p:grpSpPr>
          <p:sp>
            <p:nvSpPr>
              <p:cNvPr id="452" name="Google Shape;452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4" name="Google Shape;454;p17"/>
            <p:cNvGrpSpPr/>
            <p:nvPr/>
          </p:nvGrpSpPr>
          <p:grpSpPr>
            <a:xfrm rot="4564194">
              <a:off x="2059146" y="353050"/>
              <a:ext cx="244506" cy="320301"/>
              <a:chOff x="0" y="0"/>
              <a:chExt cx="620460" cy="812800"/>
            </a:xfrm>
          </p:grpSpPr>
          <p:sp>
            <p:nvSpPr>
              <p:cNvPr id="455" name="Google Shape;455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6" name="Google Shape;456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7" name="Google Shape;457;p17"/>
            <p:cNvGrpSpPr/>
            <p:nvPr/>
          </p:nvGrpSpPr>
          <p:grpSpPr>
            <a:xfrm rot="4564194">
              <a:off x="2262461" y="575347"/>
              <a:ext cx="169235" cy="221697"/>
              <a:chOff x="0" y="0"/>
              <a:chExt cx="620460" cy="812800"/>
            </a:xfrm>
          </p:grpSpPr>
          <p:sp>
            <p:nvSpPr>
              <p:cNvPr id="458" name="Google Shape;458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9" name="Google Shape;459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0" name="Google Shape;460;p17"/>
            <p:cNvSpPr/>
            <p:nvPr/>
          </p:nvSpPr>
          <p:spPr>
            <a:xfrm rot="-10388659">
              <a:off x="1580689" y="1428119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0" y="0"/>
                  </a:moveTo>
                  <a:lnTo>
                    <a:pt x="297808" y="0"/>
                  </a:lnTo>
                  <a:lnTo>
                    <a:pt x="297808" y="257739"/>
                  </a:lnTo>
                  <a:lnTo>
                    <a:pt x="0" y="25773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1" name="Google Shape;461;p17"/>
            <p:cNvSpPr/>
            <p:nvPr/>
          </p:nvSpPr>
          <p:spPr>
            <a:xfrm flipH="1" rot="10338939">
              <a:off x="689579" y="143574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2" name="Google Shape;462;p17"/>
            <p:cNvSpPr/>
            <p:nvPr/>
          </p:nvSpPr>
          <p:spPr>
            <a:xfrm flipH="1" rot="10733337">
              <a:off x="986919" y="1414128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3" name="Google Shape;463;p17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4" name="Google Shape;464;p17"/>
            <p:cNvSpPr/>
            <p:nvPr/>
          </p:nvSpPr>
          <p:spPr>
            <a:xfrm flipH="1" rot="-677828">
              <a:off x="1636848" y="1879461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0" y="257739"/>
                  </a:moveTo>
                  <a:lnTo>
                    <a:pt x="297808" y="257739"/>
                  </a:lnTo>
                  <a:lnTo>
                    <a:pt x="297808" y="0"/>
                  </a:lnTo>
                  <a:lnTo>
                    <a:pt x="0" y="0"/>
                  </a:lnTo>
                  <a:lnTo>
                    <a:pt x="0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5" name="Google Shape;465;p17"/>
            <p:cNvSpPr/>
            <p:nvPr/>
          </p:nvSpPr>
          <p:spPr>
            <a:xfrm rot="808546">
              <a:off x="787413" y="1888972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40"/>
                  </a:moveTo>
                  <a:lnTo>
                    <a:pt x="0" y="257740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4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6" name="Google Shape;466;p17"/>
            <p:cNvSpPr/>
            <p:nvPr/>
          </p:nvSpPr>
          <p:spPr>
            <a:xfrm rot="-66663">
              <a:off x="1054444" y="1917261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7" name="Google Shape;467;p17"/>
            <p:cNvSpPr/>
            <p:nvPr/>
          </p:nvSpPr>
          <p:spPr>
            <a:xfrm rot="-123456">
              <a:off x="1354723" y="1910613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257739"/>
                  </a:moveTo>
                  <a:lnTo>
                    <a:pt x="0" y="257739"/>
                  </a:lnTo>
                  <a:lnTo>
                    <a:pt x="0" y="0"/>
                  </a:lnTo>
                  <a:lnTo>
                    <a:pt x="297808" y="0"/>
                  </a:lnTo>
                  <a:lnTo>
                    <a:pt x="297808" y="25773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468" name="Google Shape;468;p17"/>
          <p:cNvGrpSpPr/>
          <p:nvPr/>
        </p:nvGrpSpPr>
        <p:grpSpPr>
          <a:xfrm>
            <a:off x="4201585" y="6386275"/>
            <a:ext cx="2126199" cy="2145052"/>
            <a:chOff x="0" y="0"/>
            <a:chExt cx="2834932" cy="2860070"/>
          </a:xfrm>
        </p:grpSpPr>
        <p:sp>
          <p:nvSpPr>
            <p:cNvPr id="469" name="Google Shape;469;p17"/>
            <p:cNvSpPr/>
            <p:nvPr/>
          </p:nvSpPr>
          <p:spPr>
            <a:xfrm>
              <a:off x="0" y="9590"/>
              <a:ext cx="2834932" cy="2850480"/>
            </a:xfrm>
            <a:custGeom>
              <a:rect b="b" l="l" r="r" t="t"/>
              <a:pathLst>
                <a:path extrusionOk="0" h="2850480" w="2834932">
                  <a:moveTo>
                    <a:pt x="0" y="0"/>
                  </a:moveTo>
                  <a:lnTo>
                    <a:pt x="2834932" y="0"/>
                  </a:lnTo>
                  <a:lnTo>
                    <a:pt x="2834932" y="2850480"/>
                  </a:lnTo>
                  <a:lnTo>
                    <a:pt x="0" y="28504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470" name="Google Shape;470;p17"/>
            <p:cNvGrpSpPr/>
            <p:nvPr/>
          </p:nvGrpSpPr>
          <p:grpSpPr>
            <a:xfrm rot="1398594">
              <a:off x="394716" y="426257"/>
              <a:ext cx="244506" cy="320301"/>
              <a:chOff x="0" y="0"/>
              <a:chExt cx="620460" cy="812800"/>
            </a:xfrm>
          </p:grpSpPr>
          <p:sp>
            <p:nvSpPr>
              <p:cNvPr id="471" name="Google Shape;471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2" name="Google Shape;472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3" name="Google Shape;473;p17"/>
            <p:cNvGrpSpPr/>
            <p:nvPr/>
          </p:nvGrpSpPr>
          <p:grpSpPr>
            <a:xfrm rot="1398594">
              <a:off x="670336" y="448349"/>
              <a:ext cx="169235" cy="221697"/>
              <a:chOff x="0" y="0"/>
              <a:chExt cx="620460" cy="812800"/>
            </a:xfrm>
          </p:grpSpPr>
          <p:sp>
            <p:nvSpPr>
              <p:cNvPr id="474" name="Google Shape;474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5" name="Google Shape;475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6" name="Google Shape;476;p17"/>
            <p:cNvGrpSpPr/>
            <p:nvPr/>
          </p:nvGrpSpPr>
          <p:grpSpPr>
            <a:xfrm rot="3019552">
              <a:off x="1213292" y="36189"/>
              <a:ext cx="244506" cy="320301"/>
              <a:chOff x="0" y="0"/>
              <a:chExt cx="620460" cy="812800"/>
            </a:xfrm>
          </p:grpSpPr>
          <p:sp>
            <p:nvSpPr>
              <p:cNvPr id="477" name="Google Shape;477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8" name="Google Shape;478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9" name="Google Shape;479;p17"/>
            <p:cNvGrpSpPr/>
            <p:nvPr/>
          </p:nvGrpSpPr>
          <p:grpSpPr>
            <a:xfrm rot="3019552">
              <a:off x="1475302" y="169352"/>
              <a:ext cx="169235" cy="221697"/>
              <a:chOff x="0" y="0"/>
              <a:chExt cx="620460" cy="812800"/>
            </a:xfrm>
          </p:grpSpPr>
          <p:sp>
            <p:nvSpPr>
              <p:cNvPr id="480" name="Google Shape;480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1" name="Google Shape;481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2" name="Google Shape;482;p17"/>
            <p:cNvGrpSpPr/>
            <p:nvPr/>
          </p:nvGrpSpPr>
          <p:grpSpPr>
            <a:xfrm rot="4564194">
              <a:off x="2059146" y="353050"/>
              <a:ext cx="244506" cy="320301"/>
              <a:chOff x="0" y="0"/>
              <a:chExt cx="620460" cy="812800"/>
            </a:xfrm>
          </p:grpSpPr>
          <p:sp>
            <p:nvSpPr>
              <p:cNvPr id="483" name="Google Shape;483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4" name="Google Shape;484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5" name="Google Shape;485;p17"/>
            <p:cNvGrpSpPr/>
            <p:nvPr/>
          </p:nvGrpSpPr>
          <p:grpSpPr>
            <a:xfrm rot="4564194">
              <a:off x="2262461" y="575347"/>
              <a:ext cx="169235" cy="221697"/>
              <a:chOff x="0" y="0"/>
              <a:chExt cx="620460" cy="812800"/>
            </a:xfrm>
          </p:grpSpPr>
          <p:sp>
            <p:nvSpPr>
              <p:cNvPr id="486" name="Google Shape;486;p17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7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88" name="Google Shape;488;p17"/>
            <p:cNvSpPr/>
            <p:nvPr/>
          </p:nvSpPr>
          <p:spPr>
            <a:xfrm flipH="1" rot="10800000">
              <a:off x="1287198" y="1411265"/>
              <a:ext cx="297808" cy="257740"/>
            </a:xfrm>
            <a:custGeom>
              <a:rect b="b" l="l" r="r" t="t"/>
              <a:pathLst>
                <a:path extrusionOk="0" h="257740" w="297808">
                  <a:moveTo>
                    <a:pt x="297808" y="0"/>
                  </a:moveTo>
                  <a:lnTo>
                    <a:pt x="0" y="0"/>
                  </a:lnTo>
                  <a:lnTo>
                    <a:pt x="0" y="257740"/>
                  </a:lnTo>
                  <a:lnTo>
                    <a:pt x="297808" y="257740"/>
                  </a:lnTo>
                  <a:lnTo>
                    <a:pt x="29780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489" name="Google Shape;489;p17"/>
          <p:cNvSpPr txBox="1"/>
          <p:nvPr/>
        </p:nvSpPr>
        <p:spPr>
          <a:xfrm>
            <a:off x="1395036" y="5266483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1</a:t>
            </a:r>
            <a:endParaRPr/>
          </a:p>
        </p:txBody>
      </p:sp>
      <p:sp>
        <p:nvSpPr>
          <p:cNvPr id="490" name="Google Shape;490;p17"/>
          <p:cNvSpPr txBox="1"/>
          <p:nvPr/>
        </p:nvSpPr>
        <p:spPr>
          <a:xfrm>
            <a:off x="2121970" y="5266483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3</a:t>
            </a:r>
            <a:endParaRPr/>
          </a:p>
        </p:txBody>
      </p:sp>
      <p:sp>
        <p:nvSpPr>
          <p:cNvPr id="491" name="Google Shape;491;p17"/>
          <p:cNvSpPr txBox="1"/>
          <p:nvPr/>
        </p:nvSpPr>
        <p:spPr>
          <a:xfrm>
            <a:off x="2891267" y="5266483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5</a:t>
            </a:r>
            <a:endParaRPr/>
          </a:p>
        </p:txBody>
      </p:sp>
      <p:sp>
        <p:nvSpPr>
          <p:cNvPr id="492" name="Google Shape;492;p17"/>
          <p:cNvSpPr txBox="1"/>
          <p:nvPr/>
        </p:nvSpPr>
        <p:spPr>
          <a:xfrm>
            <a:off x="4294953" y="5266483"/>
            <a:ext cx="315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2</a:t>
            </a:r>
            <a:endParaRPr/>
          </a:p>
        </p:txBody>
      </p:sp>
      <p:sp>
        <p:nvSpPr>
          <p:cNvPr id="493" name="Google Shape;493;p17"/>
          <p:cNvSpPr txBox="1"/>
          <p:nvPr/>
        </p:nvSpPr>
        <p:spPr>
          <a:xfrm>
            <a:off x="5055936" y="5266483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4</a:t>
            </a:r>
            <a:endParaRPr/>
          </a:p>
        </p:txBody>
      </p:sp>
      <p:sp>
        <p:nvSpPr>
          <p:cNvPr id="494" name="Google Shape;494;p17"/>
          <p:cNvSpPr txBox="1"/>
          <p:nvPr/>
        </p:nvSpPr>
        <p:spPr>
          <a:xfrm>
            <a:off x="5815540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6</a:t>
            </a:r>
            <a:endParaRPr/>
          </a:p>
        </p:txBody>
      </p:sp>
      <p:sp>
        <p:nvSpPr>
          <p:cNvPr id="495" name="Google Shape;495;p17"/>
          <p:cNvSpPr txBox="1"/>
          <p:nvPr/>
        </p:nvSpPr>
        <p:spPr>
          <a:xfrm>
            <a:off x="1348318" y="8773449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4</a:t>
            </a:r>
            <a:endParaRPr/>
          </a:p>
        </p:txBody>
      </p:sp>
      <p:sp>
        <p:nvSpPr>
          <p:cNvPr id="496" name="Google Shape;496;p17"/>
          <p:cNvSpPr txBox="1"/>
          <p:nvPr/>
        </p:nvSpPr>
        <p:spPr>
          <a:xfrm>
            <a:off x="2128795" y="8773449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7</a:t>
            </a:r>
            <a:endParaRPr/>
          </a:p>
        </p:txBody>
      </p:sp>
      <p:sp>
        <p:nvSpPr>
          <p:cNvPr id="497" name="Google Shape;497;p17"/>
          <p:cNvSpPr txBox="1"/>
          <p:nvPr/>
        </p:nvSpPr>
        <p:spPr>
          <a:xfrm>
            <a:off x="2878743" y="8773449"/>
            <a:ext cx="354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8</a:t>
            </a:r>
            <a:endParaRPr/>
          </a:p>
        </p:txBody>
      </p:sp>
      <p:sp>
        <p:nvSpPr>
          <p:cNvPr id="498" name="Google Shape;498;p17"/>
          <p:cNvSpPr txBox="1"/>
          <p:nvPr/>
        </p:nvSpPr>
        <p:spPr>
          <a:xfrm>
            <a:off x="4332450" y="8773449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1</a:t>
            </a:r>
            <a:endParaRPr/>
          </a:p>
        </p:txBody>
      </p:sp>
      <p:sp>
        <p:nvSpPr>
          <p:cNvPr id="499" name="Google Shape;499;p17"/>
          <p:cNvSpPr txBox="1"/>
          <p:nvPr/>
        </p:nvSpPr>
        <p:spPr>
          <a:xfrm>
            <a:off x="5058477" y="8773449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5</a:t>
            </a:r>
            <a:endParaRPr/>
          </a:p>
        </p:txBody>
      </p:sp>
      <p:sp>
        <p:nvSpPr>
          <p:cNvPr id="500" name="Google Shape;500;p17"/>
          <p:cNvSpPr txBox="1"/>
          <p:nvPr/>
        </p:nvSpPr>
        <p:spPr>
          <a:xfrm>
            <a:off x="5836413" y="8773449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7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2E4"/>
        </a:soli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Google Shape;505;p18"/>
          <p:cNvGrpSpPr/>
          <p:nvPr/>
        </p:nvGrpSpPr>
        <p:grpSpPr>
          <a:xfrm>
            <a:off x="-1099568" y="5500288"/>
            <a:ext cx="9759135" cy="5525909"/>
            <a:chOff x="0" y="0"/>
            <a:chExt cx="13012180" cy="7367879"/>
          </a:xfrm>
        </p:grpSpPr>
        <p:sp>
          <p:nvSpPr>
            <p:cNvPr id="506" name="Google Shape;506;p18"/>
            <p:cNvSpPr/>
            <p:nvPr/>
          </p:nvSpPr>
          <p:spPr>
            <a:xfrm flipH="1" rot="10800000"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07" name="Google Shape;507;p18"/>
            <p:cNvSpPr/>
            <p:nvPr/>
          </p:nvSpPr>
          <p:spPr>
            <a:xfrm rot="10800000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508" name="Google Shape;508;p18"/>
          <p:cNvGrpSpPr/>
          <p:nvPr/>
        </p:nvGrpSpPr>
        <p:grpSpPr>
          <a:xfrm>
            <a:off x="-1087340" y="-179909"/>
            <a:ext cx="9759135" cy="5525909"/>
            <a:chOff x="0" y="0"/>
            <a:chExt cx="13012180" cy="7367879"/>
          </a:xfrm>
        </p:grpSpPr>
        <p:sp>
          <p:nvSpPr>
            <p:cNvPr id="509" name="Google Shape;509;p18"/>
            <p:cNvSpPr/>
            <p:nvPr/>
          </p:nvSpPr>
          <p:spPr>
            <a:xfrm>
              <a:off x="0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10" name="Google Shape;510;p18"/>
            <p:cNvSpPr/>
            <p:nvPr/>
          </p:nvSpPr>
          <p:spPr>
            <a:xfrm flipH="1">
              <a:off x="6474862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8" y="7367879"/>
                  </a:lnTo>
                  <a:lnTo>
                    <a:pt x="6537318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511" name="Google Shape;511;p18"/>
          <p:cNvGrpSpPr/>
          <p:nvPr/>
        </p:nvGrpSpPr>
        <p:grpSpPr>
          <a:xfrm rot="3520642">
            <a:off x="4353362" y="4964351"/>
            <a:ext cx="294034" cy="385183"/>
            <a:chOff x="0" y="0"/>
            <a:chExt cx="620460" cy="812800"/>
          </a:xfrm>
        </p:grpSpPr>
        <p:sp>
          <p:nvSpPr>
            <p:cNvPr id="512" name="Google Shape;512;p18"/>
            <p:cNvSpPr/>
            <p:nvPr/>
          </p:nvSpPr>
          <p:spPr>
            <a:xfrm>
              <a:off x="0" y="0"/>
              <a:ext cx="620460" cy="812800"/>
            </a:xfrm>
            <a:custGeom>
              <a:rect b="b" l="l" r="r" t="t"/>
              <a:pathLst>
                <a:path extrusionOk="0" h="812800" w="620460">
                  <a:moveTo>
                    <a:pt x="310230" y="0"/>
                  </a:moveTo>
                  <a:cubicBezTo>
                    <a:pt x="138895" y="0"/>
                    <a:pt x="0" y="181951"/>
                    <a:pt x="0" y="406400"/>
                  </a:cubicBezTo>
                  <a:cubicBezTo>
                    <a:pt x="0" y="630849"/>
                    <a:pt x="138895" y="812800"/>
                    <a:pt x="310230" y="812800"/>
                  </a:cubicBezTo>
                  <a:cubicBezTo>
                    <a:pt x="481566" y="812800"/>
                    <a:pt x="620460" y="630849"/>
                    <a:pt x="620460" y="406400"/>
                  </a:cubicBezTo>
                  <a:cubicBezTo>
                    <a:pt x="620460" y="181951"/>
                    <a:pt x="481566" y="0"/>
                    <a:pt x="3102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8"/>
            <p:cNvSpPr txBox="1"/>
            <p:nvPr/>
          </p:nvSpPr>
          <p:spPr>
            <a:xfrm>
              <a:off x="58168" y="47625"/>
              <a:ext cx="504124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4" name="Google Shape;514;p18"/>
          <p:cNvGrpSpPr/>
          <p:nvPr/>
        </p:nvGrpSpPr>
        <p:grpSpPr>
          <a:xfrm>
            <a:off x="1615298" y="3413604"/>
            <a:ext cx="4329404" cy="4849638"/>
            <a:chOff x="0" y="0"/>
            <a:chExt cx="5772539" cy="6466184"/>
          </a:xfrm>
        </p:grpSpPr>
        <p:sp>
          <p:nvSpPr>
            <p:cNvPr id="515" name="Google Shape;515;p18"/>
            <p:cNvSpPr/>
            <p:nvPr/>
          </p:nvSpPr>
          <p:spPr>
            <a:xfrm>
              <a:off x="0" y="0"/>
              <a:ext cx="5772539" cy="6466184"/>
            </a:xfrm>
            <a:custGeom>
              <a:rect b="b" l="l" r="r" t="t"/>
              <a:pathLst>
                <a:path extrusionOk="0" h="6466184" w="5772539">
                  <a:moveTo>
                    <a:pt x="0" y="0"/>
                  </a:moveTo>
                  <a:lnTo>
                    <a:pt x="5772539" y="0"/>
                  </a:lnTo>
                  <a:lnTo>
                    <a:pt x="5772539" y="6466184"/>
                  </a:lnTo>
                  <a:lnTo>
                    <a:pt x="0" y="64661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16" name="Google Shape;516;p18"/>
            <p:cNvSpPr/>
            <p:nvPr/>
          </p:nvSpPr>
          <p:spPr>
            <a:xfrm rot="10197912">
              <a:off x="3530435" y="2959315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0" y="0"/>
                  </a:moveTo>
                  <a:lnTo>
                    <a:pt x="632678" y="0"/>
                  </a:lnTo>
                  <a:lnTo>
                    <a:pt x="632678" y="547554"/>
                  </a:lnTo>
                  <a:lnTo>
                    <a:pt x="0" y="54755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17" name="Google Shape;517;p18"/>
            <p:cNvSpPr/>
            <p:nvPr/>
          </p:nvSpPr>
          <p:spPr>
            <a:xfrm flipH="1" rot="-10298659">
              <a:off x="1706320" y="3002799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9" y="547555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18" name="Google Shape;518;p18"/>
            <p:cNvSpPr/>
            <p:nvPr/>
          </p:nvSpPr>
          <p:spPr>
            <a:xfrm flipH="1" rot="10800000">
              <a:off x="2322673" y="3048281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0"/>
                  </a:moveTo>
                  <a:lnTo>
                    <a:pt x="0" y="0"/>
                  </a:lnTo>
                  <a:lnTo>
                    <a:pt x="0" y="547554"/>
                  </a:lnTo>
                  <a:lnTo>
                    <a:pt x="632679" y="547554"/>
                  </a:lnTo>
                  <a:lnTo>
                    <a:pt x="632679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19" name="Google Shape;519;p18"/>
            <p:cNvSpPr/>
            <p:nvPr/>
          </p:nvSpPr>
          <p:spPr>
            <a:xfrm flipH="1" rot="10569364">
              <a:off x="2920216" y="3025271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8" y="0"/>
                  </a:moveTo>
                  <a:lnTo>
                    <a:pt x="0" y="0"/>
                  </a:lnTo>
                  <a:lnTo>
                    <a:pt x="0" y="547555"/>
                  </a:lnTo>
                  <a:lnTo>
                    <a:pt x="632678" y="547555"/>
                  </a:lnTo>
                  <a:lnTo>
                    <a:pt x="63267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20" name="Google Shape;520;p18"/>
            <p:cNvSpPr/>
            <p:nvPr/>
          </p:nvSpPr>
          <p:spPr>
            <a:xfrm flipH="1" rot="-2046975">
              <a:off x="3054465" y="3723727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0" y="547555"/>
                  </a:moveTo>
                  <a:lnTo>
                    <a:pt x="632679" y="547555"/>
                  </a:lnTo>
                  <a:lnTo>
                    <a:pt x="632679" y="0"/>
                  </a:lnTo>
                  <a:lnTo>
                    <a:pt x="0" y="0"/>
                  </a:lnTo>
                  <a:lnTo>
                    <a:pt x="0" y="547555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21" name="Google Shape;521;p18"/>
            <p:cNvSpPr/>
            <p:nvPr/>
          </p:nvSpPr>
          <p:spPr>
            <a:xfrm rot="1657770">
              <a:off x="2113550" y="3738554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22" name="Google Shape;522;p18"/>
            <p:cNvSpPr/>
            <p:nvPr/>
          </p:nvSpPr>
          <p:spPr>
            <a:xfrm rot="-77152">
              <a:off x="2597812" y="3847007"/>
              <a:ext cx="632679" cy="547555"/>
            </a:xfrm>
            <a:custGeom>
              <a:rect b="b" l="l" r="r" t="t"/>
              <a:pathLst>
                <a:path extrusionOk="0" h="547555" w="632679">
                  <a:moveTo>
                    <a:pt x="632679" y="547554"/>
                  </a:moveTo>
                  <a:lnTo>
                    <a:pt x="0" y="547554"/>
                  </a:lnTo>
                  <a:lnTo>
                    <a:pt x="0" y="0"/>
                  </a:lnTo>
                  <a:lnTo>
                    <a:pt x="632679" y="0"/>
                  </a:lnTo>
                  <a:lnTo>
                    <a:pt x="632679" y="547554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523" name="Google Shape;523;p18"/>
            <p:cNvGrpSpPr/>
            <p:nvPr/>
          </p:nvGrpSpPr>
          <p:grpSpPr>
            <a:xfrm rot="4531522">
              <a:off x="3556556" y="2020702"/>
              <a:ext cx="392045" cy="513577"/>
              <a:chOff x="0" y="0"/>
              <a:chExt cx="620460" cy="812800"/>
            </a:xfrm>
          </p:grpSpPr>
          <p:sp>
            <p:nvSpPr>
              <p:cNvPr id="524" name="Google Shape;524;p18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5" name="Google Shape;525;p18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6" name="Google Shape;526;p18"/>
            <p:cNvGrpSpPr/>
            <p:nvPr/>
          </p:nvGrpSpPr>
          <p:grpSpPr>
            <a:xfrm rot="6335153">
              <a:off x="1826637" y="2024526"/>
              <a:ext cx="392045" cy="513577"/>
              <a:chOff x="0" y="0"/>
              <a:chExt cx="620460" cy="812800"/>
            </a:xfrm>
          </p:grpSpPr>
          <p:sp>
            <p:nvSpPr>
              <p:cNvPr id="527" name="Google Shape;527;p18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Google Shape;528;p18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29" name="Google Shape;529;p18"/>
          <p:cNvSpPr txBox="1"/>
          <p:nvPr/>
        </p:nvSpPr>
        <p:spPr>
          <a:xfrm>
            <a:off x="1464234" y="1325330"/>
            <a:ext cx="4631400" cy="20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MONSTER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TEETH</a:t>
            </a:r>
            <a:endParaRPr/>
          </a:p>
        </p:txBody>
      </p:sp>
      <p:sp>
        <p:nvSpPr>
          <p:cNvPr id="530" name="Google Shape;530;p18"/>
          <p:cNvSpPr txBox="1"/>
          <p:nvPr/>
        </p:nvSpPr>
        <p:spPr>
          <a:xfrm>
            <a:off x="1282763" y="8440726"/>
            <a:ext cx="50190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499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COUNTING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2E4"/>
        </a:solidFill>
      </p:bgPr>
    </p:bg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oogle Shape;535;p19"/>
          <p:cNvGrpSpPr/>
          <p:nvPr/>
        </p:nvGrpSpPr>
        <p:grpSpPr>
          <a:xfrm>
            <a:off x="-1099568" y="-179909"/>
            <a:ext cx="9771362" cy="11206106"/>
            <a:chOff x="0" y="0"/>
            <a:chExt cx="13028484" cy="14941475"/>
          </a:xfrm>
        </p:grpSpPr>
        <p:sp>
          <p:nvSpPr>
            <p:cNvPr id="536" name="Google Shape;536;p19"/>
            <p:cNvSpPr/>
            <p:nvPr/>
          </p:nvSpPr>
          <p:spPr>
            <a:xfrm>
              <a:off x="16304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0"/>
                  </a:moveTo>
                  <a:lnTo>
                    <a:pt x="6537318" y="0"/>
                  </a:lnTo>
                  <a:lnTo>
                    <a:pt x="6537318" y="7367879"/>
                  </a:lnTo>
                  <a:lnTo>
                    <a:pt x="0" y="736787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37" name="Google Shape;537;p19"/>
            <p:cNvSpPr/>
            <p:nvPr/>
          </p:nvSpPr>
          <p:spPr>
            <a:xfrm flipH="1">
              <a:off x="6491166" y="0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9" y="0"/>
                  </a:moveTo>
                  <a:lnTo>
                    <a:pt x="0" y="0"/>
                  </a:lnTo>
                  <a:lnTo>
                    <a:pt x="0" y="7367879"/>
                  </a:lnTo>
                  <a:lnTo>
                    <a:pt x="6537319" y="7367879"/>
                  </a:lnTo>
                  <a:lnTo>
                    <a:pt x="6537319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38" name="Google Shape;538;p19"/>
            <p:cNvSpPr/>
            <p:nvPr/>
          </p:nvSpPr>
          <p:spPr>
            <a:xfrm flipH="1" rot="10800000">
              <a:off x="0" y="7573596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0" y="7367879"/>
                  </a:moveTo>
                  <a:lnTo>
                    <a:pt x="6537318" y="7367879"/>
                  </a:lnTo>
                  <a:lnTo>
                    <a:pt x="6537318" y="0"/>
                  </a:lnTo>
                  <a:lnTo>
                    <a:pt x="0" y="0"/>
                  </a:lnTo>
                  <a:lnTo>
                    <a:pt x="0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39" name="Google Shape;539;p19"/>
            <p:cNvSpPr/>
            <p:nvPr/>
          </p:nvSpPr>
          <p:spPr>
            <a:xfrm rot="10800000">
              <a:off x="6474862" y="7573596"/>
              <a:ext cx="6537318" cy="7367879"/>
            </a:xfrm>
            <a:custGeom>
              <a:rect b="b" l="l" r="r" t="t"/>
              <a:pathLst>
                <a:path extrusionOk="0" h="7367879" w="6537318">
                  <a:moveTo>
                    <a:pt x="6537318" y="7367879"/>
                  </a:moveTo>
                  <a:lnTo>
                    <a:pt x="0" y="7367879"/>
                  </a:lnTo>
                  <a:lnTo>
                    <a:pt x="0" y="0"/>
                  </a:lnTo>
                  <a:lnTo>
                    <a:pt x="6537318" y="0"/>
                  </a:lnTo>
                  <a:lnTo>
                    <a:pt x="6537318" y="7367879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540" name="Google Shape;540;p19"/>
          <p:cNvGrpSpPr/>
          <p:nvPr/>
        </p:nvGrpSpPr>
        <p:grpSpPr>
          <a:xfrm>
            <a:off x="762114" y="2503311"/>
            <a:ext cx="6060228" cy="7074952"/>
            <a:chOff x="0" y="-28575"/>
            <a:chExt cx="2171849" cy="2535503"/>
          </a:xfrm>
        </p:grpSpPr>
        <p:sp>
          <p:nvSpPr>
            <p:cNvPr id="541" name="Google Shape;541;p19"/>
            <p:cNvSpPr/>
            <p:nvPr/>
          </p:nvSpPr>
          <p:spPr>
            <a:xfrm>
              <a:off x="0" y="0"/>
              <a:ext cx="2171849" cy="2506928"/>
            </a:xfrm>
            <a:custGeom>
              <a:rect b="b" l="l" r="r" t="t"/>
              <a:pathLst>
                <a:path extrusionOk="0" h="2506928" w="2171849">
                  <a:moveTo>
                    <a:pt x="47267" y="0"/>
                  </a:moveTo>
                  <a:lnTo>
                    <a:pt x="2124582" y="0"/>
                  </a:lnTo>
                  <a:cubicBezTo>
                    <a:pt x="2137118" y="0"/>
                    <a:pt x="2149140" y="4980"/>
                    <a:pt x="2158005" y="13844"/>
                  </a:cubicBezTo>
                  <a:cubicBezTo>
                    <a:pt x="2166869" y="22709"/>
                    <a:pt x="2171849" y="34731"/>
                    <a:pt x="2171849" y="47267"/>
                  </a:cubicBezTo>
                  <a:lnTo>
                    <a:pt x="2171849" y="2459661"/>
                  </a:lnTo>
                  <a:cubicBezTo>
                    <a:pt x="2171849" y="2485766"/>
                    <a:pt x="2150687" y="2506928"/>
                    <a:pt x="2124582" y="2506928"/>
                  </a:cubicBezTo>
                  <a:lnTo>
                    <a:pt x="47267" y="2506928"/>
                  </a:lnTo>
                  <a:cubicBezTo>
                    <a:pt x="34731" y="2506928"/>
                    <a:pt x="22709" y="2501948"/>
                    <a:pt x="13844" y="2493084"/>
                  </a:cubicBezTo>
                  <a:cubicBezTo>
                    <a:pt x="4980" y="2484219"/>
                    <a:pt x="0" y="2472197"/>
                    <a:pt x="0" y="2459661"/>
                  </a:cubicBezTo>
                  <a:lnTo>
                    <a:pt x="0" y="47267"/>
                  </a:lnTo>
                  <a:cubicBezTo>
                    <a:pt x="0" y="34731"/>
                    <a:pt x="4980" y="22709"/>
                    <a:pt x="13844" y="13844"/>
                  </a:cubicBezTo>
                  <a:cubicBezTo>
                    <a:pt x="22709" y="4980"/>
                    <a:pt x="34731" y="0"/>
                    <a:pt x="472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76200">
              <a:solidFill>
                <a:srgbClr val="471A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19"/>
            <p:cNvSpPr txBox="1"/>
            <p:nvPr/>
          </p:nvSpPr>
          <p:spPr>
            <a:xfrm>
              <a:off x="0" y="-28575"/>
              <a:ext cx="2171849" cy="25355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3" name="Google Shape;543;p19"/>
          <p:cNvSpPr txBox="1"/>
          <p:nvPr/>
        </p:nvSpPr>
        <p:spPr>
          <a:xfrm>
            <a:off x="930189" y="1283045"/>
            <a:ext cx="5724079" cy="90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Count the monster teeth and</a:t>
            </a:r>
            <a:endParaRPr/>
          </a:p>
          <a:p>
            <a:pPr indent="0" lvl="0" marL="0" marR="0" rtl="0" algn="ctr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471A54"/>
                </a:solidFill>
                <a:latin typeface="Jua"/>
                <a:ea typeface="Jua"/>
                <a:cs typeface="Jua"/>
                <a:sym typeface="Jua"/>
              </a:rPr>
              <a:t>encircle the correct answer.</a:t>
            </a:r>
            <a:endParaRPr/>
          </a:p>
        </p:txBody>
      </p:sp>
      <p:cxnSp>
        <p:nvCxnSpPr>
          <p:cNvPr id="544" name="Google Shape;544;p19"/>
          <p:cNvCxnSpPr/>
          <p:nvPr/>
        </p:nvCxnSpPr>
        <p:spPr>
          <a:xfrm>
            <a:off x="756000" y="6099704"/>
            <a:ext cx="6048000" cy="0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5" name="Google Shape;545;p19"/>
          <p:cNvCxnSpPr/>
          <p:nvPr/>
        </p:nvCxnSpPr>
        <p:spPr>
          <a:xfrm rot="10800000">
            <a:off x="3780000" y="2583045"/>
            <a:ext cx="0" cy="6995218"/>
          </a:xfrm>
          <a:prstGeom prst="straightConnector1">
            <a:avLst/>
          </a:prstGeom>
          <a:noFill/>
          <a:ln cap="flat" cmpd="sng" w="38100">
            <a:solidFill>
              <a:srgbClr val="471A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46" name="Google Shape;546;p19"/>
          <p:cNvSpPr txBox="1"/>
          <p:nvPr/>
        </p:nvSpPr>
        <p:spPr>
          <a:xfrm>
            <a:off x="1357538" y="5266483"/>
            <a:ext cx="315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2</a:t>
            </a:r>
            <a:endParaRPr/>
          </a:p>
        </p:txBody>
      </p:sp>
      <p:sp>
        <p:nvSpPr>
          <p:cNvPr id="547" name="Google Shape;547;p19"/>
          <p:cNvSpPr txBox="1"/>
          <p:nvPr/>
        </p:nvSpPr>
        <p:spPr>
          <a:xfrm>
            <a:off x="2118522" y="5266483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4</a:t>
            </a:r>
            <a:endParaRPr/>
          </a:p>
        </p:txBody>
      </p:sp>
      <p:sp>
        <p:nvSpPr>
          <p:cNvPr id="548" name="Google Shape;548;p19"/>
          <p:cNvSpPr txBox="1"/>
          <p:nvPr/>
        </p:nvSpPr>
        <p:spPr>
          <a:xfrm>
            <a:off x="2878126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6</a:t>
            </a:r>
            <a:endParaRPr/>
          </a:p>
        </p:txBody>
      </p:sp>
      <p:sp>
        <p:nvSpPr>
          <p:cNvPr id="549" name="Google Shape;549;p19"/>
          <p:cNvSpPr txBox="1"/>
          <p:nvPr/>
        </p:nvSpPr>
        <p:spPr>
          <a:xfrm>
            <a:off x="4289181" y="5266483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3</a:t>
            </a:r>
            <a:endParaRPr/>
          </a:p>
        </p:txBody>
      </p:sp>
      <p:sp>
        <p:nvSpPr>
          <p:cNvPr id="550" name="Google Shape;550;p19"/>
          <p:cNvSpPr txBox="1"/>
          <p:nvPr/>
        </p:nvSpPr>
        <p:spPr>
          <a:xfrm>
            <a:off x="5045337" y="5266483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6</a:t>
            </a:r>
            <a:endParaRPr/>
          </a:p>
        </p:txBody>
      </p:sp>
      <p:sp>
        <p:nvSpPr>
          <p:cNvPr id="551" name="Google Shape;551;p19"/>
          <p:cNvSpPr txBox="1"/>
          <p:nvPr/>
        </p:nvSpPr>
        <p:spPr>
          <a:xfrm>
            <a:off x="5836413" y="5266483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7</a:t>
            </a:r>
            <a:endParaRPr/>
          </a:p>
        </p:txBody>
      </p:sp>
      <p:sp>
        <p:nvSpPr>
          <p:cNvPr id="552" name="Google Shape;552;p19"/>
          <p:cNvSpPr txBox="1"/>
          <p:nvPr/>
        </p:nvSpPr>
        <p:spPr>
          <a:xfrm>
            <a:off x="1348318" y="8728092"/>
            <a:ext cx="3339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4</a:t>
            </a:r>
            <a:endParaRPr/>
          </a:p>
        </p:txBody>
      </p:sp>
      <p:sp>
        <p:nvSpPr>
          <p:cNvPr id="553" name="Google Shape;553;p19"/>
          <p:cNvSpPr txBox="1"/>
          <p:nvPr/>
        </p:nvSpPr>
        <p:spPr>
          <a:xfrm>
            <a:off x="2121063" y="8728092"/>
            <a:ext cx="3288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5</a:t>
            </a:r>
            <a:endParaRPr/>
          </a:p>
        </p:txBody>
      </p:sp>
      <p:sp>
        <p:nvSpPr>
          <p:cNvPr id="554" name="Google Shape;554;p19"/>
          <p:cNvSpPr txBox="1"/>
          <p:nvPr/>
        </p:nvSpPr>
        <p:spPr>
          <a:xfrm>
            <a:off x="2878126" y="8728092"/>
            <a:ext cx="3552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6</a:t>
            </a:r>
            <a:endParaRPr/>
          </a:p>
        </p:txBody>
      </p:sp>
      <p:sp>
        <p:nvSpPr>
          <p:cNvPr id="555" name="Google Shape;555;p19"/>
          <p:cNvSpPr txBox="1"/>
          <p:nvPr/>
        </p:nvSpPr>
        <p:spPr>
          <a:xfrm>
            <a:off x="4332450" y="8728092"/>
            <a:ext cx="2406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1</a:t>
            </a:r>
            <a:endParaRPr/>
          </a:p>
        </p:txBody>
      </p:sp>
      <p:sp>
        <p:nvSpPr>
          <p:cNvPr id="556" name="Google Shape;556;p19"/>
          <p:cNvSpPr txBox="1"/>
          <p:nvPr/>
        </p:nvSpPr>
        <p:spPr>
          <a:xfrm>
            <a:off x="5059385" y="8728092"/>
            <a:ext cx="3270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3</a:t>
            </a:r>
            <a:endParaRPr/>
          </a:p>
        </p:txBody>
      </p:sp>
      <p:sp>
        <p:nvSpPr>
          <p:cNvPr id="557" name="Google Shape;557;p19"/>
          <p:cNvSpPr txBox="1"/>
          <p:nvPr/>
        </p:nvSpPr>
        <p:spPr>
          <a:xfrm>
            <a:off x="5836413" y="8728092"/>
            <a:ext cx="3135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78" u="none" cap="none" strike="noStrike">
                <a:solidFill>
                  <a:srgbClr val="471A54"/>
                </a:solidFill>
                <a:latin typeface="Luckiest Guy"/>
                <a:ea typeface="Luckiest Guy"/>
                <a:cs typeface="Luckiest Guy"/>
                <a:sym typeface="Luckiest Guy"/>
              </a:rPr>
              <a:t>7</a:t>
            </a:r>
            <a:endParaRPr/>
          </a:p>
        </p:txBody>
      </p:sp>
      <p:grpSp>
        <p:nvGrpSpPr>
          <p:cNvPr id="558" name="Google Shape;558;p19"/>
          <p:cNvGrpSpPr/>
          <p:nvPr/>
        </p:nvGrpSpPr>
        <p:grpSpPr>
          <a:xfrm>
            <a:off x="1318423" y="2911165"/>
            <a:ext cx="1934153" cy="2166567"/>
            <a:chOff x="0" y="0"/>
            <a:chExt cx="2578871" cy="2888756"/>
          </a:xfrm>
        </p:grpSpPr>
        <p:sp>
          <p:nvSpPr>
            <p:cNvPr id="559" name="Google Shape;559;p19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60" name="Google Shape;560;p19"/>
            <p:cNvSpPr/>
            <p:nvPr/>
          </p:nvSpPr>
          <p:spPr>
            <a:xfrm rot="10197912">
              <a:off x="1577215" y="13220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61" name="Google Shape;561;p19"/>
            <p:cNvSpPr/>
            <p:nvPr/>
          </p:nvSpPr>
          <p:spPr>
            <a:xfrm flipH="1" rot="-10298659">
              <a:off x="762295" y="1341495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62" name="Google Shape;562;p19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63" name="Google Shape;563;p19"/>
            <p:cNvSpPr/>
            <p:nvPr/>
          </p:nvSpPr>
          <p:spPr>
            <a:xfrm flipH="1" rot="10569364">
              <a:off x="1304601" y="135153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564" name="Google Shape;564;p19"/>
            <p:cNvGrpSpPr/>
            <p:nvPr/>
          </p:nvGrpSpPr>
          <p:grpSpPr>
            <a:xfrm rot="4531522">
              <a:off x="1588885" y="902745"/>
              <a:ext cx="175145" cy="229440"/>
              <a:chOff x="0" y="0"/>
              <a:chExt cx="620460" cy="812800"/>
            </a:xfrm>
          </p:grpSpPr>
          <p:sp>
            <p:nvSpPr>
              <p:cNvPr id="565" name="Google Shape;565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7" name="Google Shape;567;p19"/>
            <p:cNvGrpSpPr/>
            <p:nvPr/>
          </p:nvGrpSpPr>
          <p:grpSpPr>
            <a:xfrm rot="6335153">
              <a:off x="816047" y="904453"/>
              <a:ext cx="175145" cy="229440"/>
              <a:chOff x="0" y="0"/>
              <a:chExt cx="620460" cy="812800"/>
            </a:xfrm>
          </p:grpSpPr>
          <p:sp>
            <p:nvSpPr>
              <p:cNvPr id="568" name="Google Shape;568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9" name="Google Shape;569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0" name="Google Shape;570;p19"/>
          <p:cNvGrpSpPr/>
          <p:nvPr/>
        </p:nvGrpSpPr>
        <p:grpSpPr>
          <a:xfrm>
            <a:off x="4255837" y="2911165"/>
            <a:ext cx="1934153" cy="2166567"/>
            <a:chOff x="0" y="0"/>
            <a:chExt cx="2578871" cy="2888756"/>
          </a:xfrm>
        </p:grpSpPr>
        <p:sp>
          <p:nvSpPr>
            <p:cNvPr id="571" name="Google Shape;571;p19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2" name="Google Shape;572;p19"/>
            <p:cNvSpPr/>
            <p:nvPr/>
          </p:nvSpPr>
          <p:spPr>
            <a:xfrm rot="10197912">
              <a:off x="1577215" y="13220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3" name="Google Shape;573;p19"/>
            <p:cNvSpPr/>
            <p:nvPr/>
          </p:nvSpPr>
          <p:spPr>
            <a:xfrm flipH="1" rot="-10298659">
              <a:off x="762295" y="1341495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4" name="Google Shape;574;p19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5" name="Google Shape;575;p19"/>
            <p:cNvSpPr/>
            <p:nvPr/>
          </p:nvSpPr>
          <p:spPr>
            <a:xfrm flipH="1" rot="10569364">
              <a:off x="1304601" y="135153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6" name="Google Shape;576;p19"/>
            <p:cNvSpPr/>
            <p:nvPr/>
          </p:nvSpPr>
          <p:spPr>
            <a:xfrm flipH="1" rot="-2046975">
              <a:off x="1364577" y="16635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244619"/>
                  </a:moveTo>
                  <a:lnTo>
                    <a:pt x="282648" y="244619"/>
                  </a:lnTo>
                  <a:lnTo>
                    <a:pt x="282648" y="0"/>
                  </a:lnTo>
                  <a:lnTo>
                    <a:pt x="0" y="0"/>
                  </a:lnTo>
                  <a:lnTo>
                    <a:pt x="0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77" name="Google Shape;577;p19"/>
            <p:cNvSpPr/>
            <p:nvPr/>
          </p:nvSpPr>
          <p:spPr>
            <a:xfrm rot="1657770">
              <a:off x="944225" y="1670192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578" name="Google Shape;578;p19"/>
            <p:cNvGrpSpPr/>
            <p:nvPr/>
          </p:nvGrpSpPr>
          <p:grpSpPr>
            <a:xfrm rot="4531522">
              <a:off x="1588885" y="902745"/>
              <a:ext cx="175145" cy="229440"/>
              <a:chOff x="0" y="0"/>
              <a:chExt cx="620460" cy="812800"/>
            </a:xfrm>
          </p:grpSpPr>
          <p:sp>
            <p:nvSpPr>
              <p:cNvPr id="579" name="Google Shape;579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0" name="Google Shape;580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1" name="Google Shape;581;p19"/>
            <p:cNvGrpSpPr/>
            <p:nvPr/>
          </p:nvGrpSpPr>
          <p:grpSpPr>
            <a:xfrm rot="6335153">
              <a:off x="816047" y="904453"/>
              <a:ext cx="175145" cy="229440"/>
              <a:chOff x="0" y="0"/>
              <a:chExt cx="620460" cy="812800"/>
            </a:xfrm>
          </p:grpSpPr>
          <p:sp>
            <p:nvSpPr>
              <p:cNvPr id="582" name="Google Shape;582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84" name="Google Shape;584;p19"/>
          <p:cNvGrpSpPr/>
          <p:nvPr/>
        </p:nvGrpSpPr>
        <p:grpSpPr>
          <a:xfrm>
            <a:off x="1340685" y="6404504"/>
            <a:ext cx="1934153" cy="2166567"/>
            <a:chOff x="0" y="0"/>
            <a:chExt cx="2578871" cy="2888756"/>
          </a:xfrm>
        </p:grpSpPr>
        <p:sp>
          <p:nvSpPr>
            <p:cNvPr id="585" name="Google Shape;585;p19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86" name="Google Shape;586;p19"/>
            <p:cNvSpPr/>
            <p:nvPr/>
          </p:nvSpPr>
          <p:spPr>
            <a:xfrm rot="10197912">
              <a:off x="1577215" y="13220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87" name="Google Shape;587;p19"/>
            <p:cNvSpPr/>
            <p:nvPr/>
          </p:nvSpPr>
          <p:spPr>
            <a:xfrm flipH="1" rot="-10298659">
              <a:off x="762295" y="1341495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88" name="Google Shape;588;p19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89" name="Google Shape;589;p19"/>
            <p:cNvSpPr/>
            <p:nvPr/>
          </p:nvSpPr>
          <p:spPr>
            <a:xfrm flipH="1" rot="10569364">
              <a:off x="1304601" y="135153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90" name="Google Shape;590;p19"/>
            <p:cNvSpPr/>
            <p:nvPr/>
          </p:nvSpPr>
          <p:spPr>
            <a:xfrm rot="-77152">
              <a:off x="1160568" y="1718643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591" name="Google Shape;591;p19"/>
            <p:cNvGrpSpPr/>
            <p:nvPr/>
          </p:nvGrpSpPr>
          <p:grpSpPr>
            <a:xfrm rot="4531522">
              <a:off x="1588885" y="902745"/>
              <a:ext cx="175145" cy="229440"/>
              <a:chOff x="0" y="0"/>
              <a:chExt cx="620460" cy="812800"/>
            </a:xfrm>
          </p:grpSpPr>
          <p:sp>
            <p:nvSpPr>
              <p:cNvPr id="592" name="Google Shape;592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4" name="Google Shape;594;p19"/>
            <p:cNvGrpSpPr/>
            <p:nvPr/>
          </p:nvGrpSpPr>
          <p:grpSpPr>
            <a:xfrm rot="6335153">
              <a:off x="816047" y="904453"/>
              <a:ext cx="175145" cy="229440"/>
              <a:chOff x="0" y="0"/>
              <a:chExt cx="620460" cy="812800"/>
            </a:xfrm>
          </p:grpSpPr>
          <p:sp>
            <p:nvSpPr>
              <p:cNvPr id="595" name="Google Shape;595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97" name="Google Shape;597;p19"/>
          <p:cNvGrpSpPr/>
          <p:nvPr/>
        </p:nvGrpSpPr>
        <p:grpSpPr>
          <a:xfrm>
            <a:off x="4255837" y="6404504"/>
            <a:ext cx="1934153" cy="2166567"/>
            <a:chOff x="0" y="0"/>
            <a:chExt cx="2578871" cy="2888756"/>
          </a:xfrm>
        </p:grpSpPr>
        <p:sp>
          <p:nvSpPr>
            <p:cNvPr id="598" name="Google Shape;598;p19"/>
            <p:cNvSpPr/>
            <p:nvPr/>
          </p:nvSpPr>
          <p:spPr>
            <a:xfrm>
              <a:off x="0" y="0"/>
              <a:ext cx="2578871" cy="2888756"/>
            </a:xfrm>
            <a:custGeom>
              <a:rect b="b" l="l" r="r" t="t"/>
              <a:pathLst>
                <a:path extrusionOk="0" h="2888756" w="2578871">
                  <a:moveTo>
                    <a:pt x="0" y="0"/>
                  </a:moveTo>
                  <a:lnTo>
                    <a:pt x="2578871" y="0"/>
                  </a:lnTo>
                  <a:lnTo>
                    <a:pt x="2578871" y="2888756"/>
                  </a:lnTo>
                  <a:lnTo>
                    <a:pt x="0" y="2888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599" name="Google Shape;599;p19"/>
            <p:cNvSpPr/>
            <p:nvPr/>
          </p:nvSpPr>
          <p:spPr>
            <a:xfrm rot="10197912">
              <a:off x="1577215" y="13220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0"/>
                  </a:moveTo>
                  <a:lnTo>
                    <a:pt x="282648" y="0"/>
                  </a:lnTo>
                  <a:lnTo>
                    <a:pt x="282648" y="244619"/>
                  </a:lnTo>
                  <a:lnTo>
                    <a:pt x="0" y="2446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0" name="Google Shape;600;p19"/>
            <p:cNvSpPr/>
            <p:nvPr/>
          </p:nvSpPr>
          <p:spPr>
            <a:xfrm flipH="1" rot="-10298659">
              <a:off x="762295" y="1341495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1" name="Google Shape;601;p19"/>
            <p:cNvSpPr/>
            <p:nvPr/>
          </p:nvSpPr>
          <p:spPr>
            <a:xfrm flipH="1" rot="10800000">
              <a:off x="1037650" y="136181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2" name="Google Shape;602;p19"/>
            <p:cNvSpPr/>
            <p:nvPr/>
          </p:nvSpPr>
          <p:spPr>
            <a:xfrm flipH="1" rot="10569364">
              <a:off x="1304601" y="1351534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0"/>
                  </a:moveTo>
                  <a:lnTo>
                    <a:pt x="0" y="0"/>
                  </a:lnTo>
                  <a:lnTo>
                    <a:pt x="0" y="244619"/>
                  </a:lnTo>
                  <a:lnTo>
                    <a:pt x="282648" y="244619"/>
                  </a:lnTo>
                  <a:lnTo>
                    <a:pt x="282648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3" name="Google Shape;603;p19"/>
            <p:cNvSpPr/>
            <p:nvPr/>
          </p:nvSpPr>
          <p:spPr>
            <a:xfrm flipH="1" rot="-2046975">
              <a:off x="1364577" y="1663568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0" y="244619"/>
                  </a:moveTo>
                  <a:lnTo>
                    <a:pt x="282648" y="244619"/>
                  </a:lnTo>
                  <a:lnTo>
                    <a:pt x="282648" y="0"/>
                  </a:lnTo>
                  <a:lnTo>
                    <a:pt x="0" y="0"/>
                  </a:lnTo>
                  <a:lnTo>
                    <a:pt x="0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4" name="Google Shape;604;p19"/>
            <p:cNvSpPr/>
            <p:nvPr/>
          </p:nvSpPr>
          <p:spPr>
            <a:xfrm rot="1657770">
              <a:off x="944225" y="1670192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5" name="Google Shape;605;p19"/>
            <p:cNvSpPr/>
            <p:nvPr/>
          </p:nvSpPr>
          <p:spPr>
            <a:xfrm rot="-77152">
              <a:off x="1160568" y="1718643"/>
              <a:ext cx="282648" cy="244619"/>
            </a:xfrm>
            <a:custGeom>
              <a:rect b="b" l="l" r="r" t="t"/>
              <a:pathLst>
                <a:path extrusionOk="0" h="244619" w="282648">
                  <a:moveTo>
                    <a:pt x="282648" y="244619"/>
                  </a:moveTo>
                  <a:lnTo>
                    <a:pt x="0" y="244619"/>
                  </a:lnTo>
                  <a:lnTo>
                    <a:pt x="0" y="0"/>
                  </a:lnTo>
                  <a:lnTo>
                    <a:pt x="282648" y="0"/>
                  </a:lnTo>
                  <a:lnTo>
                    <a:pt x="282648" y="244619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606" name="Google Shape;606;p19"/>
            <p:cNvGrpSpPr/>
            <p:nvPr/>
          </p:nvGrpSpPr>
          <p:grpSpPr>
            <a:xfrm rot="4531522">
              <a:off x="1588885" y="902745"/>
              <a:ext cx="175145" cy="229440"/>
              <a:chOff x="0" y="0"/>
              <a:chExt cx="620460" cy="812800"/>
            </a:xfrm>
          </p:grpSpPr>
          <p:sp>
            <p:nvSpPr>
              <p:cNvPr id="607" name="Google Shape;607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8" name="Google Shape;608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9" name="Google Shape;609;p19"/>
            <p:cNvGrpSpPr/>
            <p:nvPr/>
          </p:nvGrpSpPr>
          <p:grpSpPr>
            <a:xfrm rot="6335153">
              <a:off x="816047" y="904453"/>
              <a:ext cx="175145" cy="229440"/>
              <a:chOff x="0" y="0"/>
              <a:chExt cx="620460" cy="812800"/>
            </a:xfrm>
          </p:grpSpPr>
          <p:sp>
            <p:nvSpPr>
              <p:cNvPr id="610" name="Google Shape;610;p19"/>
              <p:cNvSpPr/>
              <p:nvPr/>
            </p:nvSpPr>
            <p:spPr>
              <a:xfrm>
                <a:off x="0" y="0"/>
                <a:ext cx="620460" cy="812800"/>
              </a:xfrm>
              <a:custGeom>
                <a:rect b="b" l="l" r="r" t="t"/>
                <a:pathLst>
                  <a:path extrusionOk="0" h="812800" w="620460">
                    <a:moveTo>
                      <a:pt x="310230" y="0"/>
                    </a:moveTo>
                    <a:cubicBezTo>
                      <a:pt x="138895" y="0"/>
                      <a:pt x="0" y="181951"/>
                      <a:pt x="0" y="406400"/>
                    </a:cubicBezTo>
                    <a:cubicBezTo>
                      <a:pt x="0" y="630849"/>
                      <a:pt x="138895" y="812800"/>
                      <a:pt x="310230" y="812800"/>
                    </a:cubicBezTo>
                    <a:cubicBezTo>
                      <a:pt x="481566" y="812800"/>
                      <a:pt x="620460" y="630849"/>
                      <a:pt x="620460" y="406400"/>
                    </a:cubicBezTo>
                    <a:cubicBezTo>
                      <a:pt x="620460" y="181951"/>
                      <a:pt x="481566" y="0"/>
                      <a:pt x="3102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1" name="Google Shape;611;p19"/>
              <p:cNvSpPr txBox="1"/>
              <p:nvPr/>
            </p:nvSpPr>
            <p:spPr>
              <a:xfrm>
                <a:off x="58168" y="47625"/>
                <a:ext cx="504124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1900" lIns="41900" spcFirstLastPara="1" rIns="41900" wrap="square" tIns="419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2E4"/>
        </a:solidFill>
      </p:bgPr>
    </p:bg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" name="Google Shape;616;p20"/>
          <p:cNvGrpSpPr/>
          <p:nvPr/>
        </p:nvGrpSpPr>
        <p:grpSpPr>
          <a:xfrm>
            <a:off x="597709" y="2293186"/>
            <a:ext cx="6291470" cy="3757704"/>
            <a:chOff x="0" y="-19050"/>
            <a:chExt cx="3295172" cy="1968106"/>
          </a:xfrm>
        </p:grpSpPr>
        <p:sp>
          <p:nvSpPr>
            <p:cNvPr id="617" name="Google Shape;617;p20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DFC4F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0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9" name="Google Shape;619;p20"/>
          <p:cNvGrpSpPr/>
          <p:nvPr/>
        </p:nvGrpSpPr>
        <p:grpSpPr>
          <a:xfrm>
            <a:off x="910235" y="2663159"/>
            <a:ext cx="2662799" cy="438652"/>
            <a:chOff x="0" y="-19050"/>
            <a:chExt cx="1150437" cy="189516"/>
          </a:xfrm>
        </p:grpSpPr>
        <p:sp>
          <p:nvSpPr>
            <p:cNvPr id="620" name="Google Shape;620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20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2" name="Google Shape;622;p20"/>
          <p:cNvGrpSpPr/>
          <p:nvPr/>
        </p:nvGrpSpPr>
        <p:grpSpPr>
          <a:xfrm>
            <a:off x="3882517" y="2663159"/>
            <a:ext cx="2662799" cy="438652"/>
            <a:chOff x="0" y="-19050"/>
            <a:chExt cx="1150437" cy="189516"/>
          </a:xfrm>
        </p:grpSpPr>
        <p:sp>
          <p:nvSpPr>
            <p:cNvPr id="623" name="Google Shape;623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0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5" name="Google Shape;625;p20"/>
          <p:cNvGrpSpPr/>
          <p:nvPr/>
        </p:nvGrpSpPr>
        <p:grpSpPr>
          <a:xfrm>
            <a:off x="597709" y="6240789"/>
            <a:ext cx="6291470" cy="3757704"/>
            <a:chOff x="0" y="-19050"/>
            <a:chExt cx="3295172" cy="1968106"/>
          </a:xfrm>
        </p:grpSpPr>
        <p:sp>
          <p:nvSpPr>
            <p:cNvPr id="626" name="Google Shape;626;p20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20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8" name="Google Shape;628;p20"/>
          <p:cNvGrpSpPr/>
          <p:nvPr/>
        </p:nvGrpSpPr>
        <p:grpSpPr>
          <a:xfrm>
            <a:off x="2448601" y="6642643"/>
            <a:ext cx="2662799" cy="438652"/>
            <a:chOff x="0" y="-19050"/>
            <a:chExt cx="1150437" cy="189516"/>
          </a:xfrm>
        </p:grpSpPr>
        <p:sp>
          <p:nvSpPr>
            <p:cNvPr id="629" name="Google Shape;629;p20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0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1" name="Google Shape;631;p20"/>
          <p:cNvSpPr txBox="1"/>
          <p:nvPr/>
        </p:nvSpPr>
        <p:spPr>
          <a:xfrm>
            <a:off x="439417" y="1476337"/>
            <a:ext cx="6608053" cy="219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632" name="Google Shape;632;p20"/>
          <p:cNvSpPr txBox="1"/>
          <p:nvPr/>
        </p:nvSpPr>
        <p:spPr>
          <a:xfrm>
            <a:off x="1273162" y="841725"/>
            <a:ext cx="5013676" cy="554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633" name="Google Shape;633;p20"/>
          <p:cNvSpPr txBox="1"/>
          <p:nvPr/>
        </p:nvSpPr>
        <p:spPr>
          <a:xfrm>
            <a:off x="967166" y="3343247"/>
            <a:ext cx="2548936" cy="297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634" name="Google Shape;634;p20"/>
          <p:cNvSpPr txBox="1"/>
          <p:nvPr/>
        </p:nvSpPr>
        <p:spPr>
          <a:xfrm>
            <a:off x="932455" y="5145853"/>
            <a:ext cx="2662799" cy="1426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635" name="Google Shape;635;p20"/>
          <p:cNvSpPr txBox="1"/>
          <p:nvPr/>
        </p:nvSpPr>
        <p:spPr>
          <a:xfrm>
            <a:off x="1268897" y="4063233"/>
            <a:ext cx="19206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86" u="none" cap="none" strike="noStrike">
                <a:solidFill>
                  <a:srgbClr val="000000"/>
                </a:solidFill>
              </a:rPr>
              <a:t>LUCKIEST GUY</a:t>
            </a:r>
            <a:endParaRPr b="1"/>
          </a:p>
          <a:p>
            <a:pPr indent="0" lvl="0" marL="0" marR="0" rtl="0" algn="ctr">
              <a:lnSpc>
                <a:spcPct val="730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8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86" u="none" cap="none" strike="noStrike">
                <a:solidFill>
                  <a:srgbClr val="000000"/>
                </a:solidFill>
              </a:rPr>
              <a:t>JUA</a:t>
            </a:r>
            <a:endParaRPr b="1"/>
          </a:p>
        </p:txBody>
      </p:sp>
      <p:sp>
        <p:nvSpPr>
          <p:cNvPr id="636" name="Google Shape;636;p20"/>
          <p:cNvSpPr txBox="1"/>
          <p:nvPr/>
        </p:nvSpPr>
        <p:spPr>
          <a:xfrm>
            <a:off x="4065768" y="4002077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#DFC4FC</a:t>
            </a:r>
            <a:endParaRPr/>
          </a:p>
        </p:txBody>
      </p:sp>
      <p:sp>
        <p:nvSpPr>
          <p:cNvPr id="637" name="Google Shape;637;p20"/>
          <p:cNvSpPr txBox="1"/>
          <p:nvPr/>
        </p:nvSpPr>
        <p:spPr>
          <a:xfrm>
            <a:off x="4760434" y="4002077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#C1FF72</a:t>
            </a:r>
            <a:endParaRPr/>
          </a:p>
        </p:txBody>
      </p:sp>
      <p:sp>
        <p:nvSpPr>
          <p:cNvPr id="638" name="Google Shape;638;p20"/>
          <p:cNvSpPr txBox="1"/>
          <p:nvPr/>
        </p:nvSpPr>
        <p:spPr>
          <a:xfrm>
            <a:off x="5455721" y="4002077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#471A54</a:t>
            </a:r>
            <a:endParaRPr/>
          </a:p>
        </p:txBody>
      </p:sp>
      <p:sp>
        <p:nvSpPr>
          <p:cNvPr id="639" name="Google Shape;639;p20"/>
          <p:cNvSpPr txBox="1"/>
          <p:nvPr/>
        </p:nvSpPr>
        <p:spPr>
          <a:xfrm>
            <a:off x="1281342" y="2790337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640" name="Google Shape;640;p20"/>
          <p:cNvSpPr txBox="1"/>
          <p:nvPr/>
        </p:nvSpPr>
        <p:spPr>
          <a:xfrm>
            <a:off x="4253623" y="277128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641" name="Google Shape;641;p20"/>
          <p:cNvSpPr txBox="1"/>
          <p:nvPr/>
        </p:nvSpPr>
        <p:spPr>
          <a:xfrm>
            <a:off x="2819707" y="676982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grpSp>
        <p:nvGrpSpPr>
          <p:cNvPr id="642" name="Google Shape;642;p20"/>
          <p:cNvGrpSpPr/>
          <p:nvPr/>
        </p:nvGrpSpPr>
        <p:grpSpPr>
          <a:xfrm>
            <a:off x="4234008" y="3338818"/>
            <a:ext cx="569863" cy="569863"/>
            <a:chOff x="0" y="0"/>
            <a:chExt cx="812800" cy="812800"/>
          </a:xfrm>
        </p:grpSpPr>
        <p:sp>
          <p:nvSpPr>
            <p:cNvPr id="643" name="Google Shape;643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FC4F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5" name="Google Shape;645;p20"/>
          <p:cNvGrpSpPr/>
          <p:nvPr/>
        </p:nvGrpSpPr>
        <p:grpSpPr>
          <a:xfrm>
            <a:off x="4930273" y="3338818"/>
            <a:ext cx="569863" cy="569863"/>
            <a:chOff x="0" y="0"/>
            <a:chExt cx="812800" cy="812800"/>
          </a:xfrm>
        </p:grpSpPr>
        <p:sp>
          <p:nvSpPr>
            <p:cNvPr id="646" name="Google Shape;646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1FF7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8" name="Google Shape;648;p20"/>
          <p:cNvGrpSpPr/>
          <p:nvPr/>
        </p:nvGrpSpPr>
        <p:grpSpPr>
          <a:xfrm>
            <a:off x="5623961" y="3333722"/>
            <a:ext cx="569863" cy="569863"/>
            <a:chOff x="0" y="0"/>
            <a:chExt cx="812800" cy="812800"/>
          </a:xfrm>
        </p:grpSpPr>
        <p:sp>
          <p:nvSpPr>
            <p:cNvPr id="649" name="Google Shape;649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71A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1" name="Google Shape;651;p20"/>
          <p:cNvSpPr txBox="1"/>
          <p:nvPr/>
        </p:nvSpPr>
        <p:spPr>
          <a:xfrm>
            <a:off x="4067056" y="4964598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#FFB2E4</a:t>
            </a:r>
            <a:endParaRPr/>
          </a:p>
        </p:txBody>
      </p:sp>
      <p:sp>
        <p:nvSpPr>
          <p:cNvPr id="652" name="Google Shape;652;p20"/>
          <p:cNvSpPr txBox="1"/>
          <p:nvPr/>
        </p:nvSpPr>
        <p:spPr>
          <a:xfrm>
            <a:off x="4761722" y="4964598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#FF39BA</a:t>
            </a:r>
            <a:endParaRPr/>
          </a:p>
        </p:txBody>
      </p:sp>
      <p:sp>
        <p:nvSpPr>
          <p:cNvPr id="653" name="Google Shape;653;p20"/>
          <p:cNvSpPr txBox="1"/>
          <p:nvPr/>
        </p:nvSpPr>
        <p:spPr>
          <a:xfrm>
            <a:off x="5457009" y="4964598"/>
            <a:ext cx="906343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#00BF63</a:t>
            </a:r>
            <a:endParaRPr/>
          </a:p>
        </p:txBody>
      </p:sp>
      <p:grpSp>
        <p:nvGrpSpPr>
          <p:cNvPr id="654" name="Google Shape;654;p20"/>
          <p:cNvGrpSpPr/>
          <p:nvPr/>
        </p:nvGrpSpPr>
        <p:grpSpPr>
          <a:xfrm>
            <a:off x="4235296" y="4301339"/>
            <a:ext cx="569863" cy="569863"/>
            <a:chOff x="0" y="0"/>
            <a:chExt cx="812800" cy="812800"/>
          </a:xfrm>
        </p:grpSpPr>
        <p:sp>
          <p:nvSpPr>
            <p:cNvPr id="655" name="Google Shape;655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2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7" name="Google Shape;657;p20"/>
          <p:cNvGrpSpPr/>
          <p:nvPr/>
        </p:nvGrpSpPr>
        <p:grpSpPr>
          <a:xfrm>
            <a:off x="4931561" y="4301339"/>
            <a:ext cx="569863" cy="569863"/>
            <a:chOff x="0" y="0"/>
            <a:chExt cx="812800" cy="812800"/>
          </a:xfrm>
        </p:grpSpPr>
        <p:sp>
          <p:nvSpPr>
            <p:cNvPr id="658" name="Google Shape;658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39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0" name="Google Shape;660;p20"/>
          <p:cNvGrpSpPr/>
          <p:nvPr/>
        </p:nvGrpSpPr>
        <p:grpSpPr>
          <a:xfrm>
            <a:off x="5625249" y="4296243"/>
            <a:ext cx="569863" cy="569863"/>
            <a:chOff x="0" y="0"/>
            <a:chExt cx="812800" cy="812800"/>
          </a:xfrm>
        </p:grpSpPr>
        <p:sp>
          <p:nvSpPr>
            <p:cNvPr id="661" name="Google Shape;661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BF6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20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3" name="Google Shape;663;p20"/>
          <p:cNvSpPr/>
          <p:nvPr/>
        </p:nvSpPr>
        <p:spPr>
          <a:xfrm>
            <a:off x="2895137" y="7599898"/>
            <a:ext cx="1769726" cy="1779432"/>
          </a:xfrm>
          <a:custGeom>
            <a:rect b="b" l="l" r="r" t="t"/>
            <a:pathLst>
              <a:path extrusionOk="0" h="1779432" w="1769726">
                <a:moveTo>
                  <a:pt x="0" y="0"/>
                </a:moveTo>
                <a:lnTo>
                  <a:pt x="1769726" y="0"/>
                </a:lnTo>
                <a:lnTo>
                  <a:pt x="1769726" y="1779432"/>
                </a:lnTo>
                <a:lnTo>
                  <a:pt x="0" y="17794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64" name="Google Shape;664;p20"/>
          <p:cNvSpPr/>
          <p:nvPr/>
        </p:nvSpPr>
        <p:spPr>
          <a:xfrm>
            <a:off x="4793623" y="7559500"/>
            <a:ext cx="1660676" cy="1860228"/>
          </a:xfrm>
          <a:custGeom>
            <a:rect b="b" l="l" r="r" t="t"/>
            <a:pathLst>
              <a:path extrusionOk="0" h="1860228" w="1660676">
                <a:moveTo>
                  <a:pt x="0" y="0"/>
                </a:moveTo>
                <a:lnTo>
                  <a:pt x="1660676" y="0"/>
                </a:lnTo>
                <a:lnTo>
                  <a:pt x="1660676" y="1860228"/>
                </a:lnTo>
                <a:lnTo>
                  <a:pt x="0" y="18602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65" name="Google Shape;665;p20"/>
          <p:cNvSpPr/>
          <p:nvPr/>
        </p:nvSpPr>
        <p:spPr>
          <a:xfrm>
            <a:off x="1268897" y="7452770"/>
            <a:ext cx="1806255" cy="2035738"/>
          </a:xfrm>
          <a:custGeom>
            <a:rect b="b" l="l" r="r" t="t"/>
            <a:pathLst>
              <a:path extrusionOk="0" h="2035738" w="1806255">
                <a:moveTo>
                  <a:pt x="0" y="0"/>
                </a:moveTo>
                <a:lnTo>
                  <a:pt x="1806255" y="0"/>
                </a:lnTo>
                <a:lnTo>
                  <a:pt x="1806255" y="2035738"/>
                </a:lnTo>
                <a:lnTo>
                  <a:pt x="0" y="20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2E4"/>
        </a:solidFill>
      </p:bgPr>
    </p:bg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21"/>
          <p:cNvSpPr txBox="1"/>
          <p:nvPr/>
        </p:nvSpPr>
        <p:spPr>
          <a:xfrm>
            <a:off x="439417" y="2556337"/>
            <a:ext cx="6608053" cy="442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</a:t>
            </a:r>
            <a:endParaRPr/>
          </a:p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thanks to the following:</a:t>
            </a:r>
            <a:endParaRPr/>
          </a:p>
        </p:txBody>
      </p:sp>
      <p:sp>
        <p:nvSpPr>
          <p:cNvPr id="671" name="Google Shape;671;p21"/>
          <p:cNvSpPr txBox="1"/>
          <p:nvPr/>
        </p:nvSpPr>
        <p:spPr>
          <a:xfrm>
            <a:off x="1273162" y="1921725"/>
            <a:ext cx="5013676" cy="554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grpSp>
        <p:nvGrpSpPr>
          <p:cNvPr id="672" name="Google Shape;672;p21"/>
          <p:cNvGrpSpPr/>
          <p:nvPr/>
        </p:nvGrpSpPr>
        <p:grpSpPr>
          <a:xfrm>
            <a:off x="1118663" y="3314324"/>
            <a:ext cx="5527708" cy="2292391"/>
            <a:chOff x="0" y="-28575"/>
            <a:chExt cx="1658589" cy="687832"/>
          </a:xfrm>
        </p:grpSpPr>
        <p:sp>
          <p:nvSpPr>
            <p:cNvPr id="673" name="Google Shape;673;p21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DFC4F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21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5" name="Google Shape;675;p21"/>
          <p:cNvGrpSpPr/>
          <p:nvPr/>
        </p:nvGrpSpPr>
        <p:grpSpPr>
          <a:xfrm>
            <a:off x="1118663" y="5787706"/>
            <a:ext cx="5527708" cy="2292391"/>
            <a:chOff x="0" y="-28575"/>
            <a:chExt cx="1658589" cy="687832"/>
          </a:xfrm>
        </p:grpSpPr>
        <p:sp>
          <p:nvSpPr>
            <p:cNvPr id="676" name="Google Shape;676;p21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DFC4F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21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8" name="Google Shape;678;p21"/>
          <p:cNvSpPr txBox="1"/>
          <p:nvPr/>
        </p:nvSpPr>
        <p:spPr>
          <a:xfrm>
            <a:off x="1717064" y="5054421"/>
            <a:ext cx="433090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679" name="Google Shape;679;p21"/>
          <p:cNvSpPr txBox="1"/>
          <p:nvPr/>
        </p:nvSpPr>
        <p:spPr>
          <a:xfrm>
            <a:off x="2319849" y="7280945"/>
            <a:ext cx="312533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680" name="Google Shape;680;p21"/>
          <p:cNvSpPr txBox="1"/>
          <p:nvPr/>
        </p:nvSpPr>
        <p:spPr>
          <a:xfrm>
            <a:off x="1219392" y="6539266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681" name="Google Shape;681;p21"/>
          <p:cNvSpPr txBox="1"/>
          <p:nvPr/>
        </p:nvSpPr>
        <p:spPr>
          <a:xfrm>
            <a:off x="1945056" y="8299172"/>
            <a:ext cx="3572987" cy="355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5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pic>
        <p:nvPicPr>
          <p:cNvPr id="682" name="Google Shape;68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5150" y="3788476"/>
            <a:ext cx="4234749" cy="1065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