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Montserra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2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4" name="Shape 104"/>
        <p:cNvGrpSpPr/>
        <p:nvPr/>
      </p:nvGrpSpPr>
      <p:grpSpPr>
        <a:xfrm>
          <a:off x="0" y="0"/>
          <a:ext cx="0" cy="0"/>
          <a:chOff x="0" y="0"/>
          <a:chExt cx="0" cy="0"/>
        </a:xfrm>
      </p:grpSpPr>
      <p:sp>
        <p:nvSpPr>
          <p:cNvPr id="105" name="Google Shape;105;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7" name="Google Shape;107;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8" name="Google Shape;10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2"/>
          <p:cNvSpPr/>
          <p:nvPr>
            <p:ph idx="2" type="pic"/>
          </p:nvPr>
        </p:nvSpPr>
        <p:spPr>
          <a:xfrm>
            <a:off x="1792288" y="612775"/>
            <a:ext cx="5486400" cy="4114800"/>
          </a:xfrm>
          <a:prstGeom prst="rect">
            <a:avLst/>
          </a:prstGeom>
          <a:noFill/>
          <a:ln>
            <a:noFill/>
          </a:ln>
        </p:spPr>
      </p:sp>
      <p:sp>
        <p:nvSpPr>
          <p:cNvPr id="114" name="Google Shape;114;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5" name="Google Shape;11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8" name="Shape 118"/>
        <p:cNvGrpSpPr/>
        <p:nvPr/>
      </p:nvGrpSpPr>
      <p:grpSpPr>
        <a:xfrm>
          <a:off x="0" y="0"/>
          <a:ext cx="0" cy="0"/>
          <a:chOff x="0" y="0"/>
          <a:chExt cx="0" cy="0"/>
        </a:xfrm>
      </p:grpSpPr>
      <p:sp>
        <p:nvSpPr>
          <p:cNvPr id="119" name="Google Shape;11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1" name="Google Shape;12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4" name="Shape 124"/>
        <p:cNvGrpSpPr/>
        <p:nvPr/>
      </p:nvGrpSpPr>
      <p:grpSpPr>
        <a:xfrm>
          <a:off x="0" y="0"/>
          <a:ext cx="0" cy="0"/>
          <a:chOff x="0" y="0"/>
          <a:chExt cx="0" cy="0"/>
        </a:xfrm>
      </p:grpSpPr>
      <p:sp>
        <p:nvSpPr>
          <p:cNvPr id="125" name="Google Shape;125;p1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 name="Google Shape;12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6EFFF"/>
        </a:solidFill>
      </p:bgPr>
    </p:bg>
    <p:spTree>
      <p:nvGrpSpPr>
        <p:cNvPr id="15" name="Shape 15"/>
        <p:cNvGrpSpPr/>
        <p:nvPr/>
      </p:nvGrpSpPr>
      <p:grpSpPr>
        <a:xfrm>
          <a:off x="0" y="0"/>
          <a:ext cx="0" cy="0"/>
          <a:chOff x="0" y="0"/>
          <a:chExt cx="0" cy="0"/>
        </a:xfrm>
      </p:grpSpPr>
      <p:sp>
        <p:nvSpPr>
          <p:cNvPr id="16" name="Google Shape;16;p3"/>
          <p:cNvSpPr/>
          <p:nvPr/>
        </p:nvSpPr>
        <p:spPr>
          <a:xfrm>
            <a:off x="1028700" y="4183081"/>
            <a:ext cx="16230600" cy="6103919"/>
          </a:xfrm>
          <a:custGeom>
            <a:rect b="b" l="l" r="r" t="t"/>
            <a:pathLst>
              <a:path extrusionOk="0" h="6103919" w="16230600">
                <a:moveTo>
                  <a:pt x="0" y="0"/>
                </a:moveTo>
                <a:lnTo>
                  <a:pt x="16230600" y="0"/>
                </a:lnTo>
                <a:lnTo>
                  <a:pt x="16230600" y="6103919"/>
                </a:lnTo>
                <a:lnTo>
                  <a:pt x="0" y="6103919"/>
                </a:lnTo>
                <a:lnTo>
                  <a:pt x="0" y="0"/>
                </a:lnTo>
                <a:close/>
              </a:path>
            </a:pathLst>
          </a:custGeom>
          <a:blipFill rotWithShape="1">
            <a:blip r:embed="rId2">
              <a:alphaModFix/>
            </a:blip>
            <a:stretch>
              <a:fillRect b="-38157" l="0" r="0" t="-39097"/>
            </a:stretch>
          </a:blipFill>
          <a:ln>
            <a:noFill/>
          </a:ln>
        </p:spPr>
      </p:sp>
      <p:sp>
        <p:nvSpPr>
          <p:cNvPr id="17" name="Google Shape;17;p3"/>
          <p:cNvSpPr txBox="1"/>
          <p:nvPr/>
        </p:nvSpPr>
        <p:spPr>
          <a:xfrm>
            <a:off x="1047750" y="869581"/>
            <a:ext cx="16230600" cy="2930700"/>
          </a:xfrm>
          <a:prstGeom prst="rect">
            <a:avLst/>
          </a:prstGeom>
          <a:noFill/>
          <a:ln>
            <a:noFill/>
          </a:ln>
        </p:spPr>
        <p:txBody>
          <a:bodyPr anchorCtr="0" anchor="t" bIns="0" lIns="0" spcFirstLastPara="1" rIns="0" wrap="square" tIns="0">
            <a:spAutoFit/>
          </a:bodyPr>
          <a:lstStyle/>
          <a:p>
            <a:pPr indent="0" lvl="0" marL="0" marR="0" rtl="0" algn="just">
              <a:lnSpc>
                <a:spcPct val="80000"/>
              </a:lnSpc>
              <a:spcBef>
                <a:spcPts val="0"/>
              </a:spcBef>
              <a:spcAft>
                <a:spcPts val="0"/>
              </a:spcAft>
              <a:buNone/>
            </a:pPr>
            <a:r>
              <a:rPr b="1" lang="en-US" sz="11900">
                <a:solidFill>
                  <a:srgbClr val="4B2683"/>
                </a:solidFill>
                <a:latin typeface="Montserrat"/>
                <a:ea typeface="Montserrat"/>
                <a:cs typeface="Montserrat"/>
                <a:sym typeface="Montserrat"/>
              </a:rPr>
              <a:t>CLICK TO</a:t>
            </a:r>
            <a:endParaRPr b="1" sz="11900">
              <a:solidFill>
                <a:srgbClr val="4B2683"/>
              </a:solidFill>
              <a:latin typeface="Montserrat"/>
              <a:ea typeface="Montserrat"/>
              <a:cs typeface="Montserrat"/>
              <a:sym typeface="Montserrat"/>
            </a:endParaRPr>
          </a:p>
          <a:p>
            <a:pPr indent="0" lvl="0" marL="0" marR="0" rtl="0" algn="just">
              <a:lnSpc>
                <a:spcPct val="80000"/>
              </a:lnSpc>
              <a:spcBef>
                <a:spcPts val="0"/>
              </a:spcBef>
              <a:spcAft>
                <a:spcPts val="0"/>
              </a:spcAft>
              <a:buNone/>
            </a:pPr>
            <a:r>
              <a:rPr b="1" lang="en-US" sz="11900">
                <a:solidFill>
                  <a:srgbClr val="4B2683"/>
                </a:solidFill>
                <a:latin typeface="Montserrat"/>
                <a:ea typeface="Montserrat"/>
                <a:cs typeface="Montserrat"/>
                <a:sym typeface="Montserrat"/>
              </a:rPr>
              <a:t>EDIT THEME</a:t>
            </a:r>
            <a:endParaRPr b="1" sz="11900">
              <a:solidFill>
                <a:srgbClr val="4B2683"/>
              </a:solidFill>
              <a:latin typeface="Montserrat"/>
              <a:ea typeface="Montserrat"/>
              <a:cs typeface="Montserrat"/>
              <a:sym typeface="Montserrat"/>
            </a:endParaRPr>
          </a:p>
        </p:txBody>
      </p:sp>
      <p:sp>
        <p:nvSpPr>
          <p:cNvPr id="18" name="Google Shape;18;p3"/>
          <p:cNvSpPr txBox="1"/>
          <p:nvPr/>
        </p:nvSpPr>
        <p:spPr>
          <a:xfrm>
            <a:off x="9774639" y="981075"/>
            <a:ext cx="7484700" cy="923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2999">
                <a:solidFill>
                  <a:srgbClr val="4B2683"/>
                </a:solidFill>
                <a:latin typeface="Montserrat"/>
                <a:ea typeface="Montserrat"/>
                <a:cs typeface="Montserrat"/>
                <a:sym typeface="Montserrat"/>
              </a:rPr>
              <a:t>CLICK TO</a:t>
            </a:r>
            <a:endParaRPr sz="2999">
              <a:solidFill>
                <a:srgbClr val="4B2683"/>
              </a:solidFill>
              <a:latin typeface="Montserrat"/>
              <a:ea typeface="Montserrat"/>
              <a:cs typeface="Montserrat"/>
              <a:sym typeface="Montserrat"/>
            </a:endParaRPr>
          </a:p>
          <a:p>
            <a:pPr indent="0" lvl="0" marL="0" marR="0" rtl="0" algn="r">
              <a:lnSpc>
                <a:spcPct val="100000"/>
              </a:lnSpc>
              <a:spcBef>
                <a:spcPts val="0"/>
              </a:spcBef>
              <a:spcAft>
                <a:spcPts val="0"/>
              </a:spcAft>
              <a:buNone/>
            </a:pPr>
            <a:r>
              <a:rPr lang="en-US" sz="2999">
                <a:solidFill>
                  <a:srgbClr val="4B2683"/>
                </a:solidFill>
                <a:latin typeface="Montserrat"/>
                <a:ea typeface="Montserrat"/>
                <a:cs typeface="Montserrat"/>
                <a:sym typeface="Montserrat"/>
              </a:rPr>
              <a:t>EDIT THEME</a:t>
            </a:r>
            <a:endParaRPr sz="2999">
              <a:solidFill>
                <a:srgbClr val="4B2683"/>
              </a:solidFill>
              <a:latin typeface="Montserrat"/>
              <a:ea typeface="Montserrat"/>
              <a:cs typeface="Montserrat"/>
              <a:sym typeface="Montserrat"/>
            </a:endParaRPr>
          </a:p>
        </p:txBody>
      </p:sp>
      <p:grpSp>
        <p:nvGrpSpPr>
          <p:cNvPr id="19" name="Google Shape;19;p3"/>
          <p:cNvGrpSpPr/>
          <p:nvPr/>
        </p:nvGrpSpPr>
        <p:grpSpPr>
          <a:xfrm>
            <a:off x="1047750" y="9674659"/>
            <a:ext cx="16211658" cy="612820"/>
            <a:chOff x="0" y="-38100"/>
            <a:chExt cx="4269709" cy="161400"/>
          </a:xfrm>
        </p:grpSpPr>
        <p:sp>
          <p:nvSpPr>
            <p:cNvPr id="20" name="Google Shape;20;p3"/>
            <p:cNvSpPr/>
            <p:nvPr/>
          </p:nvSpPr>
          <p:spPr>
            <a:xfrm>
              <a:off x="0" y="0"/>
              <a:ext cx="4269709" cy="123175"/>
            </a:xfrm>
            <a:custGeom>
              <a:rect b="b" l="l" r="r" t="t"/>
              <a:pathLst>
                <a:path extrusionOk="0" h="123175" w="4269709">
                  <a:moveTo>
                    <a:pt x="0" y="0"/>
                  </a:moveTo>
                  <a:lnTo>
                    <a:pt x="4269709" y="0"/>
                  </a:lnTo>
                  <a:lnTo>
                    <a:pt x="4269709" y="123175"/>
                  </a:lnTo>
                  <a:lnTo>
                    <a:pt x="0" y="123175"/>
                  </a:lnTo>
                  <a:close/>
                </a:path>
              </a:pathLst>
            </a:custGeom>
            <a:solidFill>
              <a:srgbClr val="4B2683"/>
            </a:solidFill>
            <a:ln>
              <a:noFill/>
            </a:ln>
          </p:spPr>
        </p:sp>
        <p:sp>
          <p:nvSpPr>
            <p:cNvPr id="21" name="Google Shape;21;p3"/>
            <p:cNvSpPr txBox="1"/>
            <p:nvPr/>
          </p:nvSpPr>
          <p:spPr>
            <a:xfrm>
              <a:off x="0" y="-38100"/>
              <a:ext cx="4269600" cy="161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rgbClr val="4B2683"/>
        </a:solidFill>
      </p:bgPr>
    </p:bg>
    <p:spTree>
      <p:nvGrpSpPr>
        <p:cNvPr id="22" name="Shape 22"/>
        <p:cNvGrpSpPr/>
        <p:nvPr/>
      </p:nvGrpSpPr>
      <p:grpSpPr>
        <a:xfrm>
          <a:off x="0" y="0"/>
          <a:ext cx="0" cy="0"/>
          <a:chOff x="0" y="0"/>
          <a:chExt cx="0" cy="0"/>
        </a:xfrm>
      </p:grpSpPr>
      <p:grpSp>
        <p:nvGrpSpPr>
          <p:cNvPr id="23" name="Google Shape;23;p4"/>
          <p:cNvGrpSpPr/>
          <p:nvPr/>
        </p:nvGrpSpPr>
        <p:grpSpPr>
          <a:xfrm>
            <a:off x="9445430" y="-144662"/>
            <a:ext cx="7814020" cy="10431728"/>
            <a:chOff x="0" y="-38100"/>
            <a:chExt cx="2058000" cy="2747433"/>
          </a:xfrm>
        </p:grpSpPr>
        <p:sp>
          <p:nvSpPr>
            <p:cNvPr id="24" name="Google Shape;24;p4"/>
            <p:cNvSpPr/>
            <p:nvPr/>
          </p:nvSpPr>
          <p:spPr>
            <a:xfrm>
              <a:off x="0" y="0"/>
              <a:ext cx="2057974" cy="2709333"/>
            </a:xfrm>
            <a:custGeom>
              <a:rect b="b" l="l" r="r" t="t"/>
              <a:pathLst>
                <a:path extrusionOk="0" h="2709333" w="2057974">
                  <a:moveTo>
                    <a:pt x="0" y="0"/>
                  </a:moveTo>
                  <a:lnTo>
                    <a:pt x="2057974" y="0"/>
                  </a:lnTo>
                  <a:lnTo>
                    <a:pt x="2057974" y="2709333"/>
                  </a:lnTo>
                  <a:lnTo>
                    <a:pt x="0" y="2709333"/>
                  </a:lnTo>
                  <a:close/>
                </a:path>
              </a:pathLst>
            </a:custGeom>
            <a:solidFill>
              <a:srgbClr val="F6EFFF"/>
            </a:solidFill>
            <a:ln>
              <a:noFill/>
            </a:ln>
          </p:spPr>
        </p:sp>
        <p:sp>
          <p:nvSpPr>
            <p:cNvPr id="25" name="Google Shape;25;p4"/>
            <p:cNvSpPr txBox="1"/>
            <p:nvPr/>
          </p:nvSpPr>
          <p:spPr>
            <a:xfrm>
              <a:off x="0" y="-38100"/>
              <a:ext cx="20580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 name="Google Shape;26;p4"/>
          <p:cNvSpPr txBox="1"/>
          <p:nvPr/>
        </p:nvSpPr>
        <p:spPr>
          <a:xfrm>
            <a:off x="641147" y="4573584"/>
            <a:ext cx="81153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10000">
                <a:solidFill>
                  <a:srgbClr val="FFFFFF"/>
                </a:solidFill>
                <a:latin typeface="Montserrat"/>
                <a:ea typeface="Montserrat"/>
                <a:cs typeface="Montserrat"/>
                <a:sym typeface="Montserrat"/>
              </a:rPr>
              <a:t>EDIT HERE</a:t>
            </a:r>
            <a:endParaRPr/>
          </a:p>
        </p:txBody>
      </p:sp>
      <p:sp>
        <p:nvSpPr>
          <p:cNvPr id="27" name="Google Shape;27;p4"/>
          <p:cNvSpPr txBox="1"/>
          <p:nvPr/>
        </p:nvSpPr>
        <p:spPr>
          <a:xfrm>
            <a:off x="10823398" y="1577223"/>
            <a:ext cx="48810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lang="en-US" sz="3999">
                <a:solidFill>
                  <a:srgbClr val="4B2683"/>
                </a:solidFill>
                <a:latin typeface="Montserrat"/>
                <a:ea typeface="Montserrat"/>
                <a:cs typeface="Montserrat"/>
                <a:sym typeface="Montserrat"/>
              </a:rPr>
              <a:t>Click to edit</a:t>
            </a:r>
            <a:endParaRPr/>
          </a:p>
        </p:txBody>
      </p:sp>
      <p:sp>
        <p:nvSpPr>
          <p:cNvPr id="28" name="Google Shape;28;p4"/>
          <p:cNvSpPr txBox="1"/>
          <p:nvPr/>
        </p:nvSpPr>
        <p:spPr>
          <a:xfrm>
            <a:off x="10823398" y="2855070"/>
            <a:ext cx="4881000" cy="6156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lang="en-US" sz="3999">
                <a:solidFill>
                  <a:srgbClr val="4B2683"/>
                </a:solidFill>
                <a:latin typeface="Montserrat"/>
                <a:ea typeface="Montserrat"/>
                <a:cs typeface="Montserrat"/>
                <a:sym typeface="Montserrat"/>
              </a:rPr>
              <a:t>Click to edit</a:t>
            </a:r>
            <a:endParaRPr sz="3999">
              <a:solidFill>
                <a:srgbClr val="4B2683"/>
              </a:solidFill>
              <a:latin typeface="Montserrat"/>
              <a:ea typeface="Montserrat"/>
              <a:cs typeface="Montserrat"/>
              <a:sym typeface="Montserrat"/>
            </a:endParaRPr>
          </a:p>
        </p:txBody>
      </p:sp>
      <p:sp>
        <p:nvSpPr>
          <p:cNvPr id="29" name="Google Shape;29;p4"/>
          <p:cNvSpPr txBox="1"/>
          <p:nvPr/>
        </p:nvSpPr>
        <p:spPr>
          <a:xfrm>
            <a:off x="10646542" y="4134596"/>
            <a:ext cx="5234700" cy="6156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lang="en-US" sz="3999">
                <a:solidFill>
                  <a:srgbClr val="4B2683"/>
                </a:solidFill>
                <a:latin typeface="Montserrat"/>
                <a:ea typeface="Montserrat"/>
                <a:cs typeface="Montserrat"/>
                <a:sym typeface="Montserrat"/>
              </a:rPr>
              <a:t>Click to edit</a:t>
            </a:r>
            <a:endParaRPr sz="3999">
              <a:solidFill>
                <a:srgbClr val="4B2683"/>
              </a:solidFill>
              <a:latin typeface="Montserrat"/>
              <a:ea typeface="Montserrat"/>
              <a:cs typeface="Montserrat"/>
              <a:sym typeface="Montserrat"/>
            </a:endParaRPr>
          </a:p>
        </p:txBody>
      </p:sp>
      <p:sp>
        <p:nvSpPr>
          <p:cNvPr id="30" name="Google Shape;30;p4"/>
          <p:cNvSpPr txBox="1"/>
          <p:nvPr/>
        </p:nvSpPr>
        <p:spPr>
          <a:xfrm>
            <a:off x="10823398" y="5414122"/>
            <a:ext cx="5234700" cy="6156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lang="en-US" sz="3999">
                <a:solidFill>
                  <a:srgbClr val="4B2683"/>
                </a:solidFill>
                <a:latin typeface="Montserrat"/>
                <a:ea typeface="Montserrat"/>
                <a:cs typeface="Montserrat"/>
                <a:sym typeface="Montserrat"/>
              </a:rPr>
              <a:t>Click to edit</a:t>
            </a:r>
            <a:endParaRPr sz="3999">
              <a:solidFill>
                <a:srgbClr val="4B2683"/>
              </a:solidFill>
              <a:latin typeface="Montserrat"/>
              <a:ea typeface="Montserrat"/>
              <a:cs typeface="Montserrat"/>
              <a:sym typeface="Montserrat"/>
            </a:endParaRPr>
          </a:p>
        </p:txBody>
      </p:sp>
      <p:sp>
        <p:nvSpPr>
          <p:cNvPr id="31" name="Google Shape;31;p4"/>
          <p:cNvSpPr txBox="1"/>
          <p:nvPr/>
        </p:nvSpPr>
        <p:spPr>
          <a:xfrm>
            <a:off x="10823398" y="6693649"/>
            <a:ext cx="5234700" cy="6156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lang="en-US" sz="3999">
                <a:solidFill>
                  <a:srgbClr val="4B2683"/>
                </a:solidFill>
                <a:latin typeface="Montserrat"/>
                <a:ea typeface="Montserrat"/>
                <a:cs typeface="Montserrat"/>
                <a:sym typeface="Montserrat"/>
              </a:rPr>
              <a:t>Click to edit</a:t>
            </a:r>
            <a:endParaRPr sz="3999">
              <a:solidFill>
                <a:srgbClr val="4B2683"/>
              </a:solidFill>
              <a:latin typeface="Montserrat"/>
              <a:ea typeface="Montserrat"/>
              <a:cs typeface="Montserrat"/>
              <a:sym typeface="Montserrat"/>
            </a:endParaRPr>
          </a:p>
        </p:txBody>
      </p:sp>
      <p:sp>
        <p:nvSpPr>
          <p:cNvPr id="32" name="Google Shape;32;p4"/>
          <p:cNvSpPr txBox="1"/>
          <p:nvPr/>
        </p:nvSpPr>
        <p:spPr>
          <a:xfrm>
            <a:off x="10823398" y="7973175"/>
            <a:ext cx="5234700" cy="6156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lang="en-US" sz="3999">
                <a:solidFill>
                  <a:srgbClr val="4B2683"/>
                </a:solidFill>
                <a:latin typeface="Montserrat"/>
                <a:ea typeface="Montserrat"/>
                <a:cs typeface="Montserrat"/>
                <a:sym typeface="Montserrat"/>
              </a:rPr>
              <a:t>Click to edit</a:t>
            </a:r>
            <a:endParaRPr sz="3999">
              <a:solidFill>
                <a:srgbClr val="4B2683"/>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OBJECT_1_1">
    <p:bg>
      <p:bgPr>
        <a:solidFill>
          <a:srgbClr val="F6EFFF"/>
        </a:solidFill>
      </p:bgPr>
    </p:bg>
    <p:spTree>
      <p:nvGrpSpPr>
        <p:cNvPr id="33" name="Shape 33"/>
        <p:cNvGrpSpPr/>
        <p:nvPr/>
      </p:nvGrpSpPr>
      <p:grpSpPr>
        <a:xfrm>
          <a:off x="0" y="0"/>
          <a:ext cx="0" cy="0"/>
          <a:chOff x="0" y="0"/>
          <a:chExt cx="0" cy="0"/>
        </a:xfrm>
      </p:grpSpPr>
      <p:sp>
        <p:nvSpPr>
          <p:cNvPr id="34" name="Google Shape;34;p5"/>
          <p:cNvSpPr/>
          <p:nvPr/>
        </p:nvSpPr>
        <p:spPr>
          <a:xfrm>
            <a:off x="10781179" y="1028700"/>
            <a:ext cx="7506821" cy="8229600"/>
          </a:xfrm>
          <a:custGeom>
            <a:rect b="b" l="l" r="r" t="t"/>
            <a:pathLst>
              <a:path extrusionOk="0" h="8229600" w="7506821">
                <a:moveTo>
                  <a:pt x="0" y="0"/>
                </a:moveTo>
                <a:lnTo>
                  <a:pt x="7506821" y="0"/>
                </a:lnTo>
                <a:lnTo>
                  <a:pt x="7506821" y="8229600"/>
                </a:lnTo>
                <a:lnTo>
                  <a:pt x="0" y="8229600"/>
                </a:lnTo>
                <a:lnTo>
                  <a:pt x="0" y="0"/>
                </a:lnTo>
                <a:close/>
              </a:path>
            </a:pathLst>
          </a:custGeom>
          <a:blipFill rotWithShape="1">
            <a:blip r:embed="rId2">
              <a:alphaModFix/>
            </a:blip>
            <a:stretch>
              <a:fillRect b="0" l="-94889" r="0" t="0"/>
            </a:stretch>
          </a:blipFill>
          <a:ln>
            <a:noFill/>
          </a:ln>
        </p:spPr>
      </p:sp>
      <p:grpSp>
        <p:nvGrpSpPr>
          <p:cNvPr id="35" name="Google Shape;35;p5"/>
          <p:cNvGrpSpPr/>
          <p:nvPr/>
        </p:nvGrpSpPr>
        <p:grpSpPr>
          <a:xfrm>
            <a:off x="0" y="884038"/>
            <a:ext cx="10781298" cy="8374443"/>
            <a:chOff x="0" y="-38100"/>
            <a:chExt cx="2839500" cy="2205600"/>
          </a:xfrm>
        </p:grpSpPr>
        <p:sp>
          <p:nvSpPr>
            <p:cNvPr id="36" name="Google Shape;36;p5"/>
            <p:cNvSpPr/>
            <p:nvPr/>
          </p:nvSpPr>
          <p:spPr>
            <a:xfrm>
              <a:off x="0" y="0"/>
              <a:ext cx="2839488" cy="2167467"/>
            </a:xfrm>
            <a:custGeom>
              <a:rect b="b" l="l" r="r" t="t"/>
              <a:pathLst>
                <a:path extrusionOk="0" h="2167467" w="2839488">
                  <a:moveTo>
                    <a:pt x="0" y="0"/>
                  </a:moveTo>
                  <a:lnTo>
                    <a:pt x="2839488" y="0"/>
                  </a:lnTo>
                  <a:lnTo>
                    <a:pt x="2839488" y="2167467"/>
                  </a:lnTo>
                  <a:lnTo>
                    <a:pt x="0" y="2167467"/>
                  </a:lnTo>
                  <a:close/>
                </a:path>
              </a:pathLst>
            </a:custGeom>
            <a:solidFill>
              <a:srgbClr val="4B2683"/>
            </a:solidFill>
            <a:ln>
              <a:noFill/>
            </a:ln>
          </p:spPr>
        </p:sp>
        <p:sp>
          <p:nvSpPr>
            <p:cNvPr id="37" name="Google Shape;37;p5"/>
            <p:cNvSpPr txBox="1"/>
            <p:nvPr/>
          </p:nvSpPr>
          <p:spPr>
            <a:xfrm>
              <a:off x="0" y="-38100"/>
              <a:ext cx="2839500" cy="22056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 name="Google Shape;38;p5"/>
          <p:cNvSpPr txBox="1"/>
          <p:nvPr/>
        </p:nvSpPr>
        <p:spPr>
          <a:xfrm>
            <a:off x="1028700" y="4605310"/>
            <a:ext cx="8727900" cy="430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lang="en-US" sz="2799">
                <a:solidFill>
                  <a:srgbClr val="FFFFFF"/>
                </a:solidFill>
                <a:latin typeface="Montserrat"/>
                <a:ea typeface="Montserrat"/>
                <a:cs typeface="Montserrat"/>
                <a:sym typeface="Montserrat"/>
              </a:rPr>
              <a:t>Click to edit theme style</a:t>
            </a:r>
            <a:endParaRPr/>
          </a:p>
        </p:txBody>
      </p:sp>
      <p:sp>
        <p:nvSpPr>
          <p:cNvPr id="39" name="Google Shape;39;p5"/>
          <p:cNvSpPr txBox="1"/>
          <p:nvPr/>
        </p:nvSpPr>
        <p:spPr>
          <a:xfrm>
            <a:off x="1028700" y="1742784"/>
            <a:ext cx="8725800" cy="22164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lang="en-US" sz="8000">
                <a:solidFill>
                  <a:srgbClr val="FFFFFF"/>
                </a:solidFill>
                <a:latin typeface="Montserrat"/>
                <a:ea typeface="Montserrat"/>
                <a:cs typeface="Montserrat"/>
                <a:sym typeface="Montserrat"/>
              </a:rPr>
              <a:t>CLICK TO</a:t>
            </a:r>
            <a:endParaRPr b="1" sz="8000">
              <a:solidFill>
                <a:srgbClr val="FFFFFF"/>
              </a:solidFill>
              <a:latin typeface="Montserrat"/>
              <a:ea typeface="Montserrat"/>
              <a:cs typeface="Montserrat"/>
              <a:sym typeface="Montserrat"/>
            </a:endParaRPr>
          </a:p>
          <a:p>
            <a:pPr indent="0" lvl="0" marL="0" marR="0" rtl="0" algn="ctr">
              <a:lnSpc>
                <a:spcPct val="90000"/>
              </a:lnSpc>
              <a:spcBef>
                <a:spcPts val="0"/>
              </a:spcBef>
              <a:spcAft>
                <a:spcPts val="0"/>
              </a:spcAft>
              <a:buNone/>
            </a:pPr>
            <a:r>
              <a:rPr b="1" lang="en-US" sz="8000">
                <a:solidFill>
                  <a:srgbClr val="FFFFFF"/>
                </a:solidFill>
                <a:latin typeface="Montserrat"/>
                <a:ea typeface="Montserrat"/>
                <a:cs typeface="Montserrat"/>
                <a:sym typeface="Montserrat"/>
              </a:rPr>
              <a:t>EDIT</a:t>
            </a:r>
            <a:endParaRPr b="1" sz="8000">
              <a:solidFill>
                <a:srgbClr val="FFFFFF"/>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6EFFF"/>
        </a:solidFill>
      </p:bgPr>
    </p:bg>
    <p:spTree>
      <p:nvGrpSpPr>
        <p:cNvPr id="40" name="Shape 40"/>
        <p:cNvGrpSpPr/>
        <p:nvPr/>
      </p:nvGrpSpPr>
      <p:grpSpPr>
        <a:xfrm>
          <a:off x="0" y="0"/>
          <a:ext cx="0" cy="0"/>
          <a:chOff x="0" y="0"/>
          <a:chExt cx="0" cy="0"/>
        </a:xfrm>
      </p:grpSpPr>
      <p:sp>
        <p:nvSpPr>
          <p:cNvPr id="41" name="Google Shape;41;p6"/>
          <p:cNvSpPr txBox="1"/>
          <p:nvPr/>
        </p:nvSpPr>
        <p:spPr>
          <a:xfrm>
            <a:off x="1028650" y="1652850"/>
            <a:ext cx="7491600" cy="22164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lang="en-US" sz="8000">
                <a:solidFill>
                  <a:srgbClr val="4B2683"/>
                </a:solidFill>
                <a:latin typeface="Montserrat"/>
                <a:ea typeface="Montserrat"/>
                <a:cs typeface="Montserrat"/>
                <a:sym typeface="Montserrat"/>
              </a:rPr>
              <a:t>CLICK TO</a:t>
            </a:r>
            <a:endParaRPr b="1" sz="8000">
              <a:solidFill>
                <a:srgbClr val="4B2683"/>
              </a:solidFill>
              <a:latin typeface="Montserrat"/>
              <a:ea typeface="Montserrat"/>
              <a:cs typeface="Montserrat"/>
              <a:sym typeface="Montserrat"/>
            </a:endParaRPr>
          </a:p>
          <a:p>
            <a:pPr indent="0" lvl="0" marL="0" marR="0" rtl="0" algn="ctr">
              <a:lnSpc>
                <a:spcPct val="90000"/>
              </a:lnSpc>
              <a:spcBef>
                <a:spcPts val="0"/>
              </a:spcBef>
              <a:spcAft>
                <a:spcPts val="0"/>
              </a:spcAft>
              <a:buNone/>
            </a:pPr>
            <a:r>
              <a:rPr b="1" lang="en-US" sz="8000">
                <a:solidFill>
                  <a:srgbClr val="4B2683"/>
                </a:solidFill>
                <a:latin typeface="Montserrat"/>
                <a:ea typeface="Montserrat"/>
                <a:cs typeface="Montserrat"/>
                <a:sym typeface="Montserrat"/>
              </a:rPr>
              <a:t>EDIT THEME</a:t>
            </a:r>
            <a:endParaRPr b="1" sz="8000">
              <a:solidFill>
                <a:srgbClr val="4B2683"/>
              </a:solidFill>
              <a:latin typeface="Montserrat"/>
              <a:ea typeface="Montserrat"/>
              <a:cs typeface="Montserrat"/>
              <a:sym typeface="Montserrat"/>
            </a:endParaRPr>
          </a:p>
        </p:txBody>
      </p:sp>
      <p:grpSp>
        <p:nvGrpSpPr>
          <p:cNvPr id="42" name="Google Shape;42;p6"/>
          <p:cNvGrpSpPr/>
          <p:nvPr/>
        </p:nvGrpSpPr>
        <p:grpSpPr>
          <a:xfrm>
            <a:off x="9767957" y="884038"/>
            <a:ext cx="7491663" cy="1988015"/>
            <a:chOff x="0" y="-38100"/>
            <a:chExt cx="1973100" cy="523589"/>
          </a:xfrm>
        </p:grpSpPr>
        <p:sp>
          <p:nvSpPr>
            <p:cNvPr id="43" name="Google Shape;43;p6"/>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44" name="Google Shape;44;p6"/>
            <p:cNvSpPr txBox="1"/>
            <p:nvPr/>
          </p:nvSpPr>
          <p:spPr>
            <a:xfrm>
              <a:off x="0" y="-38100"/>
              <a:ext cx="1973100" cy="52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 name="Google Shape;45;p6"/>
          <p:cNvGrpSpPr/>
          <p:nvPr/>
        </p:nvGrpSpPr>
        <p:grpSpPr>
          <a:xfrm>
            <a:off x="9767957" y="3012791"/>
            <a:ext cx="7491663" cy="1988015"/>
            <a:chOff x="0" y="-38100"/>
            <a:chExt cx="1973100" cy="523589"/>
          </a:xfrm>
        </p:grpSpPr>
        <p:sp>
          <p:nvSpPr>
            <p:cNvPr id="46" name="Google Shape;46;p6"/>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47" name="Google Shape;47;p6"/>
            <p:cNvSpPr txBox="1"/>
            <p:nvPr/>
          </p:nvSpPr>
          <p:spPr>
            <a:xfrm>
              <a:off x="0" y="-38100"/>
              <a:ext cx="1973100" cy="52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 name="Google Shape;48;p6"/>
          <p:cNvGrpSpPr/>
          <p:nvPr/>
        </p:nvGrpSpPr>
        <p:grpSpPr>
          <a:xfrm>
            <a:off x="9767957" y="5141544"/>
            <a:ext cx="7491663" cy="1988015"/>
            <a:chOff x="0" y="-38100"/>
            <a:chExt cx="1973100" cy="523589"/>
          </a:xfrm>
        </p:grpSpPr>
        <p:sp>
          <p:nvSpPr>
            <p:cNvPr id="49" name="Google Shape;49;p6"/>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50" name="Google Shape;50;p6"/>
            <p:cNvSpPr txBox="1"/>
            <p:nvPr/>
          </p:nvSpPr>
          <p:spPr>
            <a:xfrm>
              <a:off x="0" y="-38100"/>
              <a:ext cx="1973100" cy="52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 name="Google Shape;51;p6"/>
          <p:cNvGrpSpPr/>
          <p:nvPr/>
        </p:nvGrpSpPr>
        <p:grpSpPr>
          <a:xfrm>
            <a:off x="1028700" y="5141544"/>
            <a:ext cx="7491663" cy="1988015"/>
            <a:chOff x="0" y="-38100"/>
            <a:chExt cx="1973100" cy="523589"/>
          </a:xfrm>
        </p:grpSpPr>
        <p:sp>
          <p:nvSpPr>
            <p:cNvPr id="52" name="Google Shape;52;p6"/>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53" name="Google Shape;53;p6"/>
            <p:cNvSpPr txBox="1"/>
            <p:nvPr/>
          </p:nvSpPr>
          <p:spPr>
            <a:xfrm>
              <a:off x="0" y="-38100"/>
              <a:ext cx="1973100" cy="52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 name="Google Shape;54;p6"/>
          <p:cNvGrpSpPr/>
          <p:nvPr/>
        </p:nvGrpSpPr>
        <p:grpSpPr>
          <a:xfrm>
            <a:off x="9767957" y="7270297"/>
            <a:ext cx="7491663" cy="1988015"/>
            <a:chOff x="0" y="-38100"/>
            <a:chExt cx="1973100" cy="523589"/>
          </a:xfrm>
        </p:grpSpPr>
        <p:sp>
          <p:nvSpPr>
            <p:cNvPr id="55" name="Google Shape;55;p6"/>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56" name="Google Shape;56;p6"/>
            <p:cNvSpPr txBox="1"/>
            <p:nvPr/>
          </p:nvSpPr>
          <p:spPr>
            <a:xfrm>
              <a:off x="0" y="-38100"/>
              <a:ext cx="1973100" cy="52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 name="Google Shape;57;p6"/>
          <p:cNvGrpSpPr/>
          <p:nvPr/>
        </p:nvGrpSpPr>
        <p:grpSpPr>
          <a:xfrm>
            <a:off x="1028700" y="7270297"/>
            <a:ext cx="7491663" cy="1988015"/>
            <a:chOff x="0" y="-38100"/>
            <a:chExt cx="1973100" cy="523589"/>
          </a:xfrm>
        </p:grpSpPr>
        <p:sp>
          <p:nvSpPr>
            <p:cNvPr id="58" name="Google Shape;58;p6"/>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59" name="Google Shape;59;p6"/>
            <p:cNvSpPr txBox="1"/>
            <p:nvPr/>
          </p:nvSpPr>
          <p:spPr>
            <a:xfrm>
              <a:off x="0" y="-38100"/>
              <a:ext cx="1973100" cy="52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 name="Google Shape;60;p6"/>
          <p:cNvSpPr txBox="1"/>
          <p:nvPr/>
        </p:nvSpPr>
        <p:spPr>
          <a:xfrm>
            <a:off x="1668624" y="5700511"/>
            <a:ext cx="6211500" cy="430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lang="en-US" sz="2799">
                <a:solidFill>
                  <a:srgbClr val="FFFFFF"/>
                </a:solidFill>
                <a:latin typeface="Montserrat"/>
                <a:ea typeface="Montserrat"/>
                <a:cs typeface="Montserrat"/>
                <a:sym typeface="Montserrat"/>
              </a:rPr>
              <a:t>Click to edit theme</a:t>
            </a:r>
            <a:endParaRPr/>
          </a:p>
        </p:txBody>
      </p:sp>
      <p:sp>
        <p:nvSpPr>
          <p:cNvPr id="61" name="Google Shape;61;p6"/>
          <p:cNvSpPr txBox="1"/>
          <p:nvPr/>
        </p:nvSpPr>
        <p:spPr>
          <a:xfrm>
            <a:off x="1668624" y="7829264"/>
            <a:ext cx="6211500" cy="926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Font typeface="Arial"/>
              <a:buNone/>
            </a:pPr>
            <a:r>
              <a:rPr lang="en-US" sz="2799">
                <a:solidFill>
                  <a:schemeClr val="lt1"/>
                </a:solidFill>
                <a:latin typeface="Montserrat"/>
                <a:ea typeface="Montserrat"/>
                <a:cs typeface="Montserrat"/>
                <a:sym typeface="Montserrat"/>
              </a:rPr>
              <a:t>Click to edit theme</a:t>
            </a:r>
            <a:endParaRPr>
              <a:solidFill>
                <a:schemeClr val="dk1"/>
              </a:solidFill>
            </a:endParaRPr>
          </a:p>
          <a:p>
            <a:pPr indent="0" lvl="0" marL="0" marR="0" rtl="0" algn="just">
              <a:lnSpc>
                <a:spcPct val="115000"/>
              </a:lnSpc>
              <a:spcBef>
                <a:spcPts val="0"/>
              </a:spcBef>
              <a:spcAft>
                <a:spcPts val="0"/>
              </a:spcAft>
              <a:buNone/>
            </a:pPr>
            <a:r>
              <a:t/>
            </a:r>
            <a:endParaRPr sz="2799">
              <a:solidFill>
                <a:srgbClr val="FFFFFF"/>
              </a:solidFill>
              <a:latin typeface="Montserrat"/>
              <a:ea typeface="Montserrat"/>
              <a:cs typeface="Montserrat"/>
              <a:sym typeface="Montserrat"/>
            </a:endParaRPr>
          </a:p>
        </p:txBody>
      </p:sp>
      <p:sp>
        <p:nvSpPr>
          <p:cNvPr id="62" name="Google Shape;62;p6"/>
          <p:cNvSpPr txBox="1"/>
          <p:nvPr/>
        </p:nvSpPr>
        <p:spPr>
          <a:xfrm>
            <a:off x="10407881" y="1443006"/>
            <a:ext cx="6211500" cy="926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Font typeface="Arial"/>
              <a:buNone/>
            </a:pPr>
            <a:r>
              <a:rPr lang="en-US" sz="2799">
                <a:solidFill>
                  <a:schemeClr val="lt1"/>
                </a:solidFill>
                <a:latin typeface="Montserrat"/>
                <a:ea typeface="Montserrat"/>
                <a:cs typeface="Montserrat"/>
                <a:sym typeface="Montserrat"/>
              </a:rPr>
              <a:t>Click to edit theme</a:t>
            </a:r>
            <a:endParaRPr>
              <a:solidFill>
                <a:schemeClr val="dk1"/>
              </a:solidFill>
            </a:endParaRPr>
          </a:p>
          <a:p>
            <a:pPr indent="0" lvl="0" marL="0" marR="0" rtl="0" algn="just">
              <a:lnSpc>
                <a:spcPct val="115000"/>
              </a:lnSpc>
              <a:spcBef>
                <a:spcPts val="0"/>
              </a:spcBef>
              <a:spcAft>
                <a:spcPts val="0"/>
              </a:spcAft>
              <a:buNone/>
            </a:pPr>
            <a:r>
              <a:t/>
            </a:r>
            <a:endParaRPr sz="2799">
              <a:solidFill>
                <a:srgbClr val="FFFFFF"/>
              </a:solidFill>
              <a:latin typeface="Montserrat"/>
              <a:ea typeface="Montserrat"/>
              <a:cs typeface="Montserrat"/>
              <a:sym typeface="Montserrat"/>
            </a:endParaRPr>
          </a:p>
        </p:txBody>
      </p:sp>
      <p:sp>
        <p:nvSpPr>
          <p:cNvPr id="63" name="Google Shape;63;p6"/>
          <p:cNvSpPr txBox="1"/>
          <p:nvPr/>
        </p:nvSpPr>
        <p:spPr>
          <a:xfrm>
            <a:off x="10407881" y="3571758"/>
            <a:ext cx="6211500" cy="926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Font typeface="Arial"/>
              <a:buNone/>
            </a:pPr>
            <a:r>
              <a:rPr lang="en-US" sz="2799">
                <a:solidFill>
                  <a:schemeClr val="lt1"/>
                </a:solidFill>
                <a:latin typeface="Montserrat"/>
                <a:ea typeface="Montserrat"/>
                <a:cs typeface="Montserrat"/>
                <a:sym typeface="Montserrat"/>
              </a:rPr>
              <a:t>Click to edit theme</a:t>
            </a:r>
            <a:endParaRPr>
              <a:solidFill>
                <a:schemeClr val="dk1"/>
              </a:solidFill>
            </a:endParaRPr>
          </a:p>
          <a:p>
            <a:pPr indent="0" lvl="0" marL="0" marR="0" rtl="0" algn="just">
              <a:lnSpc>
                <a:spcPct val="115000"/>
              </a:lnSpc>
              <a:spcBef>
                <a:spcPts val="0"/>
              </a:spcBef>
              <a:spcAft>
                <a:spcPts val="0"/>
              </a:spcAft>
              <a:buNone/>
            </a:pPr>
            <a:r>
              <a:t/>
            </a:r>
            <a:endParaRPr sz="2799">
              <a:solidFill>
                <a:srgbClr val="FFFFFF"/>
              </a:solidFill>
              <a:latin typeface="Montserrat"/>
              <a:ea typeface="Montserrat"/>
              <a:cs typeface="Montserrat"/>
              <a:sym typeface="Montserrat"/>
            </a:endParaRPr>
          </a:p>
        </p:txBody>
      </p:sp>
      <p:sp>
        <p:nvSpPr>
          <p:cNvPr id="64" name="Google Shape;64;p6"/>
          <p:cNvSpPr txBox="1"/>
          <p:nvPr/>
        </p:nvSpPr>
        <p:spPr>
          <a:xfrm>
            <a:off x="10407881" y="5696119"/>
            <a:ext cx="6211500" cy="926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Font typeface="Arial"/>
              <a:buNone/>
            </a:pPr>
            <a:r>
              <a:rPr lang="en-US" sz="2799">
                <a:solidFill>
                  <a:schemeClr val="lt1"/>
                </a:solidFill>
                <a:latin typeface="Montserrat"/>
                <a:ea typeface="Montserrat"/>
                <a:cs typeface="Montserrat"/>
                <a:sym typeface="Montserrat"/>
              </a:rPr>
              <a:t>Click to edit theme</a:t>
            </a:r>
            <a:endParaRPr>
              <a:solidFill>
                <a:schemeClr val="dk1"/>
              </a:solidFill>
            </a:endParaRPr>
          </a:p>
          <a:p>
            <a:pPr indent="0" lvl="0" marL="0" marR="0" rtl="0" algn="just">
              <a:lnSpc>
                <a:spcPct val="115000"/>
              </a:lnSpc>
              <a:spcBef>
                <a:spcPts val="0"/>
              </a:spcBef>
              <a:spcAft>
                <a:spcPts val="0"/>
              </a:spcAft>
              <a:buNone/>
            </a:pPr>
            <a:r>
              <a:t/>
            </a:r>
            <a:endParaRPr sz="2799">
              <a:solidFill>
                <a:srgbClr val="FFFFFF"/>
              </a:solidFill>
              <a:latin typeface="Montserrat"/>
              <a:ea typeface="Montserrat"/>
              <a:cs typeface="Montserrat"/>
              <a:sym typeface="Montserrat"/>
            </a:endParaRPr>
          </a:p>
        </p:txBody>
      </p:sp>
      <p:sp>
        <p:nvSpPr>
          <p:cNvPr id="65" name="Google Shape;65;p6"/>
          <p:cNvSpPr txBox="1"/>
          <p:nvPr/>
        </p:nvSpPr>
        <p:spPr>
          <a:xfrm>
            <a:off x="10407881" y="7824872"/>
            <a:ext cx="6211500" cy="926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Font typeface="Arial"/>
              <a:buNone/>
            </a:pPr>
            <a:r>
              <a:rPr lang="en-US" sz="2799">
                <a:solidFill>
                  <a:schemeClr val="lt1"/>
                </a:solidFill>
                <a:latin typeface="Montserrat"/>
                <a:ea typeface="Montserrat"/>
                <a:cs typeface="Montserrat"/>
                <a:sym typeface="Montserrat"/>
              </a:rPr>
              <a:t>Click to edit theme</a:t>
            </a:r>
            <a:endParaRPr>
              <a:solidFill>
                <a:schemeClr val="dk1"/>
              </a:solidFill>
            </a:endParaRPr>
          </a:p>
          <a:p>
            <a:pPr indent="0" lvl="0" marL="0" marR="0" rtl="0" algn="just">
              <a:lnSpc>
                <a:spcPct val="115000"/>
              </a:lnSpc>
              <a:spcBef>
                <a:spcPts val="0"/>
              </a:spcBef>
              <a:spcAft>
                <a:spcPts val="0"/>
              </a:spcAft>
              <a:buNone/>
            </a:pPr>
            <a:r>
              <a:t/>
            </a:r>
            <a:endParaRPr sz="2799">
              <a:solidFill>
                <a:srgbClr val="FFFFFF"/>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4B2683"/>
        </a:solidFill>
      </p:bgPr>
    </p:bg>
    <p:spTree>
      <p:nvGrpSpPr>
        <p:cNvPr id="66" name="Shape 66"/>
        <p:cNvGrpSpPr/>
        <p:nvPr/>
      </p:nvGrpSpPr>
      <p:grpSpPr>
        <a:xfrm>
          <a:off x="0" y="0"/>
          <a:ext cx="0" cy="0"/>
          <a:chOff x="0" y="0"/>
          <a:chExt cx="0" cy="0"/>
        </a:xfrm>
      </p:grpSpPr>
      <p:grpSp>
        <p:nvGrpSpPr>
          <p:cNvPr id="67" name="Google Shape;67;p7"/>
          <p:cNvGrpSpPr/>
          <p:nvPr/>
        </p:nvGrpSpPr>
        <p:grpSpPr>
          <a:xfrm>
            <a:off x="0" y="6826185"/>
            <a:ext cx="18288118" cy="2777053"/>
            <a:chOff x="0" y="-38100"/>
            <a:chExt cx="4816592" cy="731400"/>
          </a:xfrm>
        </p:grpSpPr>
        <p:sp>
          <p:nvSpPr>
            <p:cNvPr id="68" name="Google Shape;68;p7"/>
            <p:cNvSpPr/>
            <p:nvPr/>
          </p:nvSpPr>
          <p:spPr>
            <a:xfrm>
              <a:off x="0" y="0"/>
              <a:ext cx="4816592" cy="693255"/>
            </a:xfrm>
            <a:custGeom>
              <a:rect b="b" l="l" r="r" t="t"/>
              <a:pathLst>
                <a:path extrusionOk="0" h="693255" w="4816592">
                  <a:moveTo>
                    <a:pt x="0" y="0"/>
                  </a:moveTo>
                  <a:lnTo>
                    <a:pt x="4816592" y="0"/>
                  </a:lnTo>
                  <a:lnTo>
                    <a:pt x="4816592" y="693255"/>
                  </a:lnTo>
                  <a:lnTo>
                    <a:pt x="0" y="693255"/>
                  </a:lnTo>
                  <a:close/>
                </a:path>
              </a:pathLst>
            </a:custGeom>
            <a:solidFill>
              <a:srgbClr val="F6EFFF"/>
            </a:solidFill>
            <a:ln>
              <a:noFill/>
            </a:ln>
          </p:spPr>
        </p:sp>
        <p:sp>
          <p:nvSpPr>
            <p:cNvPr id="69" name="Google Shape;69;p7"/>
            <p:cNvSpPr txBox="1"/>
            <p:nvPr/>
          </p:nvSpPr>
          <p:spPr>
            <a:xfrm>
              <a:off x="0" y="-38100"/>
              <a:ext cx="4816500" cy="731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0" name="Google Shape;70;p7"/>
          <p:cNvPicPr preferRelativeResize="0"/>
          <p:nvPr/>
        </p:nvPicPr>
        <p:blipFill rotWithShape="1">
          <a:blip r:embed="rId2">
            <a:alphaModFix/>
          </a:blip>
          <a:srcRect b="0" l="19604" r="19604" t="0"/>
          <a:stretch/>
        </p:blipFill>
        <p:spPr>
          <a:xfrm>
            <a:off x="1606216" y="2759150"/>
            <a:ext cx="3454099" cy="4211696"/>
          </a:xfrm>
          <a:prstGeom prst="rect">
            <a:avLst/>
          </a:prstGeom>
          <a:noFill/>
          <a:ln>
            <a:noFill/>
          </a:ln>
        </p:spPr>
      </p:pic>
      <p:pic>
        <p:nvPicPr>
          <p:cNvPr id="71" name="Google Shape;71;p7"/>
          <p:cNvPicPr preferRelativeResize="0"/>
          <p:nvPr/>
        </p:nvPicPr>
        <p:blipFill rotWithShape="1">
          <a:blip r:embed="rId3">
            <a:alphaModFix/>
          </a:blip>
          <a:srcRect b="0" l="26058" r="19299" t="0"/>
          <a:stretch/>
        </p:blipFill>
        <p:spPr>
          <a:xfrm>
            <a:off x="5480039" y="2759150"/>
            <a:ext cx="3454100" cy="4211696"/>
          </a:xfrm>
          <a:prstGeom prst="rect">
            <a:avLst/>
          </a:prstGeom>
          <a:noFill/>
          <a:ln>
            <a:noFill/>
          </a:ln>
        </p:spPr>
      </p:pic>
      <p:pic>
        <p:nvPicPr>
          <p:cNvPr id="72" name="Google Shape;72;p7"/>
          <p:cNvPicPr preferRelativeResize="0"/>
          <p:nvPr/>
        </p:nvPicPr>
        <p:blipFill rotWithShape="1">
          <a:blip r:embed="rId4">
            <a:alphaModFix/>
          </a:blip>
          <a:srcRect b="0" l="19649" r="25708" t="0"/>
          <a:stretch/>
        </p:blipFill>
        <p:spPr>
          <a:xfrm>
            <a:off x="9353861" y="2759150"/>
            <a:ext cx="3454101" cy="4211696"/>
          </a:xfrm>
          <a:prstGeom prst="rect">
            <a:avLst/>
          </a:prstGeom>
          <a:noFill/>
          <a:ln>
            <a:noFill/>
          </a:ln>
        </p:spPr>
      </p:pic>
      <p:pic>
        <p:nvPicPr>
          <p:cNvPr id="73" name="Google Shape;73;p7"/>
          <p:cNvPicPr preferRelativeResize="0"/>
          <p:nvPr/>
        </p:nvPicPr>
        <p:blipFill rotWithShape="1">
          <a:blip r:embed="rId5">
            <a:alphaModFix/>
          </a:blip>
          <a:srcRect b="2801" l="14436" r="14450" t="39318"/>
          <a:stretch/>
        </p:blipFill>
        <p:spPr>
          <a:xfrm>
            <a:off x="13227684" y="2759150"/>
            <a:ext cx="3454099" cy="4211695"/>
          </a:xfrm>
          <a:prstGeom prst="rect">
            <a:avLst/>
          </a:prstGeom>
          <a:noFill/>
          <a:ln>
            <a:noFill/>
          </a:ln>
        </p:spPr>
      </p:pic>
      <p:sp>
        <p:nvSpPr>
          <p:cNvPr id="74" name="Google Shape;74;p7"/>
          <p:cNvSpPr txBox="1"/>
          <p:nvPr/>
        </p:nvSpPr>
        <p:spPr>
          <a:xfrm>
            <a:off x="1606223" y="876300"/>
            <a:ext cx="150753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8000">
                <a:solidFill>
                  <a:srgbClr val="FFFFFF"/>
                </a:solidFill>
                <a:latin typeface="Montserrat"/>
                <a:ea typeface="Montserrat"/>
                <a:cs typeface="Montserrat"/>
                <a:sym typeface="Montserrat"/>
              </a:rPr>
              <a:t>CLICK TO EDIT THEME</a:t>
            </a:r>
            <a:endParaRPr/>
          </a:p>
        </p:txBody>
      </p:sp>
      <p:sp>
        <p:nvSpPr>
          <p:cNvPr id="75" name="Google Shape;75;p7"/>
          <p:cNvSpPr txBox="1"/>
          <p:nvPr/>
        </p:nvSpPr>
        <p:spPr>
          <a:xfrm>
            <a:off x="1606216" y="7977874"/>
            <a:ext cx="3454200" cy="116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4B2683"/>
                </a:solidFill>
                <a:latin typeface="Montserrat"/>
                <a:ea typeface="Montserrat"/>
                <a:cs typeface="Montserrat"/>
                <a:sym typeface="Montserrat"/>
              </a:rPr>
              <a:t>Lorem ipsum dolor sit amet, consectetur adipiscing elit.</a:t>
            </a:r>
            <a:endParaRPr/>
          </a:p>
        </p:txBody>
      </p:sp>
      <p:sp>
        <p:nvSpPr>
          <p:cNvPr id="76" name="Google Shape;76;p7"/>
          <p:cNvSpPr txBox="1"/>
          <p:nvPr/>
        </p:nvSpPr>
        <p:spPr>
          <a:xfrm>
            <a:off x="1606216" y="7368570"/>
            <a:ext cx="3454200" cy="384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B2683"/>
                </a:solidFill>
                <a:latin typeface="Montserrat"/>
                <a:ea typeface="Montserrat"/>
                <a:cs typeface="Montserrat"/>
                <a:sym typeface="Montserrat"/>
              </a:rPr>
              <a:t>Click to edit</a:t>
            </a:r>
            <a:endParaRPr/>
          </a:p>
        </p:txBody>
      </p:sp>
      <p:sp>
        <p:nvSpPr>
          <p:cNvPr id="77" name="Google Shape;77;p7"/>
          <p:cNvSpPr txBox="1"/>
          <p:nvPr/>
        </p:nvSpPr>
        <p:spPr>
          <a:xfrm>
            <a:off x="5480039" y="7977874"/>
            <a:ext cx="3454200" cy="116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4B2683"/>
                </a:solidFill>
                <a:latin typeface="Montserrat"/>
                <a:ea typeface="Montserrat"/>
                <a:cs typeface="Montserrat"/>
                <a:sym typeface="Montserrat"/>
              </a:rPr>
              <a:t>Lorem ipsum dolor sit amet, consectetur adipiscing elit.</a:t>
            </a:r>
            <a:endParaRPr/>
          </a:p>
        </p:txBody>
      </p:sp>
      <p:sp>
        <p:nvSpPr>
          <p:cNvPr id="78" name="Google Shape;78;p7"/>
          <p:cNvSpPr txBox="1"/>
          <p:nvPr/>
        </p:nvSpPr>
        <p:spPr>
          <a:xfrm>
            <a:off x="5480039" y="7368570"/>
            <a:ext cx="3454200" cy="384600"/>
          </a:xfrm>
          <a:prstGeom prst="rect">
            <a:avLst/>
          </a:prstGeom>
          <a:noFill/>
          <a:ln>
            <a:noFill/>
          </a:ln>
        </p:spPr>
        <p:txBody>
          <a:bodyPr anchorCtr="0" anchor="t" bIns="0" lIns="0" spcFirstLastPara="1" rIns="0" wrap="square" tIns="0">
            <a:spAutoFit/>
          </a:bodyPr>
          <a:lstStyle/>
          <a:p>
            <a:pPr indent="0" lvl="0" marL="0" rtl="0" algn="ctr">
              <a:lnSpc>
                <a:spcPct val="140016"/>
              </a:lnSpc>
              <a:spcBef>
                <a:spcPts val="0"/>
              </a:spcBef>
              <a:spcAft>
                <a:spcPts val="0"/>
              </a:spcAft>
              <a:buNone/>
            </a:pPr>
            <a:r>
              <a:rPr b="1" lang="en-US" sz="2499">
                <a:solidFill>
                  <a:srgbClr val="4B2683"/>
                </a:solidFill>
                <a:latin typeface="Montserrat"/>
                <a:ea typeface="Montserrat"/>
                <a:cs typeface="Montserrat"/>
                <a:sym typeface="Montserrat"/>
              </a:rPr>
              <a:t>Click to edit</a:t>
            </a:r>
            <a:endParaRPr b="1" sz="2499">
              <a:solidFill>
                <a:srgbClr val="4B2683"/>
              </a:solidFill>
              <a:latin typeface="Montserrat"/>
              <a:ea typeface="Montserrat"/>
              <a:cs typeface="Montserrat"/>
              <a:sym typeface="Montserrat"/>
            </a:endParaRPr>
          </a:p>
        </p:txBody>
      </p:sp>
      <p:sp>
        <p:nvSpPr>
          <p:cNvPr id="79" name="Google Shape;79;p7"/>
          <p:cNvSpPr txBox="1"/>
          <p:nvPr/>
        </p:nvSpPr>
        <p:spPr>
          <a:xfrm>
            <a:off x="9353861" y="7977874"/>
            <a:ext cx="3454200" cy="116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4B2683"/>
                </a:solidFill>
                <a:latin typeface="Montserrat"/>
                <a:ea typeface="Montserrat"/>
                <a:cs typeface="Montserrat"/>
                <a:sym typeface="Montserrat"/>
              </a:rPr>
              <a:t>Lorem ipsum dolor sit amet, consectetur adipiscing elit.</a:t>
            </a:r>
            <a:endParaRPr/>
          </a:p>
        </p:txBody>
      </p:sp>
      <p:sp>
        <p:nvSpPr>
          <p:cNvPr id="80" name="Google Shape;80;p7"/>
          <p:cNvSpPr txBox="1"/>
          <p:nvPr/>
        </p:nvSpPr>
        <p:spPr>
          <a:xfrm>
            <a:off x="9353861" y="7368570"/>
            <a:ext cx="3454200" cy="384600"/>
          </a:xfrm>
          <a:prstGeom prst="rect">
            <a:avLst/>
          </a:prstGeom>
          <a:noFill/>
          <a:ln>
            <a:noFill/>
          </a:ln>
        </p:spPr>
        <p:txBody>
          <a:bodyPr anchorCtr="0" anchor="t" bIns="0" lIns="0" spcFirstLastPara="1" rIns="0" wrap="square" tIns="0">
            <a:spAutoFit/>
          </a:bodyPr>
          <a:lstStyle/>
          <a:p>
            <a:pPr indent="0" lvl="0" marL="0" rtl="0" algn="ctr">
              <a:lnSpc>
                <a:spcPct val="140016"/>
              </a:lnSpc>
              <a:spcBef>
                <a:spcPts val="0"/>
              </a:spcBef>
              <a:spcAft>
                <a:spcPts val="0"/>
              </a:spcAft>
              <a:buNone/>
            </a:pPr>
            <a:r>
              <a:rPr b="1" lang="en-US" sz="2499">
                <a:solidFill>
                  <a:srgbClr val="4B2683"/>
                </a:solidFill>
                <a:latin typeface="Montserrat"/>
                <a:ea typeface="Montserrat"/>
                <a:cs typeface="Montserrat"/>
                <a:sym typeface="Montserrat"/>
              </a:rPr>
              <a:t>Click to edit</a:t>
            </a:r>
            <a:endParaRPr b="1" sz="2499">
              <a:solidFill>
                <a:srgbClr val="4B2683"/>
              </a:solidFill>
              <a:latin typeface="Montserrat"/>
              <a:ea typeface="Montserrat"/>
              <a:cs typeface="Montserrat"/>
              <a:sym typeface="Montserrat"/>
            </a:endParaRPr>
          </a:p>
        </p:txBody>
      </p:sp>
      <p:sp>
        <p:nvSpPr>
          <p:cNvPr id="81" name="Google Shape;81;p7"/>
          <p:cNvSpPr txBox="1"/>
          <p:nvPr/>
        </p:nvSpPr>
        <p:spPr>
          <a:xfrm>
            <a:off x="13227061" y="7977874"/>
            <a:ext cx="3454200" cy="116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4B2683"/>
                </a:solidFill>
                <a:latin typeface="Montserrat"/>
                <a:ea typeface="Montserrat"/>
                <a:cs typeface="Montserrat"/>
                <a:sym typeface="Montserrat"/>
              </a:rPr>
              <a:t>Lorem ipsum dolor sit amet, consectetur adipiscing elit.</a:t>
            </a:r>
            <a:endParaRPr/>
          </a:p>
        </p:txBody>
      </p:sp>
      <p:sp>
        <p:nvSpPr>
          <p:cNvPr id="82" name="Google Shape;82;p7"/>
          <p:cNvSpPr txBox="1"/>
          <p:nvPr/>
        </p:nvSpPr>
        <p:spPr>
          <a:xfrm>
            <a:off x="13227061" y="7368570"/>
            <a:ext cx="3454200" cy="384600"/>
          </a:xfrm>
          <a:prstGeom prst="rect">
            <a:avLst/>
          </a:prstGeom>
          <a:noFill/>
          <a:ln>
            <a:noFill/>
          </a:ln>
        </p:spPr>
        <p:txBody>
          <a:bodyPr anchorCtr="0" anchor="t" bIns="0" lIns="0" spcFirstLastPara="1" rIns="0" wrap="square" tIns="0">
            <a:spAutoFit/>
          </a:bodyPr>
          <a:lstStyle/>
          <a:p>
            <a:pPr indent="0" lvl="0" marL="0" rtl="0" algn="ctr">
              <a:lnSpc>
                <a:spcPct val="140016"/>
              </a:lnSpc>
              <a:spcBef>
                <a:spcPts val="0"/>
              </a:spcBef>
              <a:spcAft>
                <a:spcPts val="0"/>
              </a:spcAft>
              <a:buNone/>
            </a:pPr>
            <a:r>
              <a:rPr b="1" lang="en-US" sz="2499">
                <a:solidFill>
                  <a:srgbClr val="4B2683"/>
                </a:solidFill>
                <a:latin typeface="Montserrat"/>
                <a:ea typeface="Montserrat"/>
                <a:cs typeface="Montserrat"/>
                <a:sym typeface="Montserrat"/>
              </a:rPr>
              <a:t>Click to edit</a:t>
            </a:r>
            <a:endParaRPr b="1" sz="2499">
              <a:solidFill>
                <a:srgbClr val="4B2683"/>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6" name="Google Shape;86;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7" name="Google Shape;8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3" name="Google Shape;93;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4" name="Google Shape;94;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5" name="Google Shape;95;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6" name="Google Shape;96;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2.jpg"/><Relationship Id="rId6" Type="http://schemas.openxmlformats.org/officeDocument/2006/relationships/image" Target="../media/image28.jpg"/><Relationship Id="rId7" Type="http://schemas.openxmlformats.org/officeDocument/2006/relationships/image" Target="../media/image18.jpg"/><Relationship Id="rId8"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8.png"/></Relationships>
</file>

<file path=ppt/slides/_rels/slide14.xml.rels><?xml version="1.0" encoding="UTF-8" standalone="yes"?><Relationships xmlns="http://schemas.openxmlformats.org/package/2006/relationships"><Relationship Id="rId40" Type="http://schemas.openxmlformats.org/officeDocument/2006/relationships/image" Target="../media/image49.png"/><Relationship Id="rId20" Type="http://schemas.openxmlformats.org/officeDocument/2006/relationships/image" Target="../media/image21.png"/><Relationship Id="rId41" Type="http://schemas.openxmlformats.org/officeDocument/2006/relationships/image" Target="../media/image56.png"/><Relationship Id="rId22" Type="http://schemas.openxmlformats.org/officeDocument/2006/relationships/image" Target="../media/image40.png"/><Relationship Id="rId21" Type="http://schemas.openxmlformats.org/officeDocument/2006/relationships/image" Target="../media/image23.png"/><Relationship Id="rId24" Type="http://schemas.openxmlformats.org/officeDocument/2006/relationships/image" Target="../media/image35.png"/><Relationship Id="rId23"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50.png"/><Relationship Id="rId26" Type="http://schemas.openxmlformats.org/officeDocument/2006/relationships/image" Target="../media/image41.png"/><Relationship Id="rId25" Type="http://schemas.openxmlformats.org/officeDocument/2006/relationships/image" Target="../media/image27.png"/><Relationship Id="rId28" Type="http://schemas.openxmlformats.org/officeDocument/2006/relationships/image" Target="../media/image46.png"/><Relationship Id="rId27" Type="http://schemas.openxmlformats.org/officeDocument/2006/relationships/image" Target="../media/image51.png"/><Relationship Id="rId5" Type="http://schemas.openxmlformats.org/officeDocument/2006/relationships/image" Target="../media/image14.png"/><Relationship Id="rId6" Type="http://schemas.openxmlformats.org/officeDocument/2006/relationships/image" Target="../media/image25.png"/><Relationship Id="rId29" Type="http://schemas.openxmlformats.org/officeDocument/2006/relationships/image" Target="../media/image30.png"/><Relationship Id="rId7" Type="http://schemas.openxmlformats.org/officeDocument/2006/relationships/image" Target="../media/image12.png"/><Relationship Id="rId8" Type="http://schemas.openxmlformats.org/officeDocument/2006/relationships/image" Target="../media/image34.png"/><Relationship Id="rId31" Type="http://schemas.openxmlformats.org/officeDocument/2006/relationships/image" Target="../media/image42.png"/><Relationship Id="rId30" Type="http://schemas.openxmlformats.org/officeDocument/2006/relationships/image" Target="../media/image44.png"/><Relationship Id="rId11" Type="http://schemas.openxmlformats.org/officeDocument/2006/relationships/image" Target="../media/image22.png"/><Relationship Id="rId33" Type="http://schemas.openxmlformats.org/officeDocument/2006/relationships/image" Target="../media/image47.png"/><Relationship Id="rId10" Type="http://schemas.openxmlformats.org/officeDocument/2006/relationships/image" Target="../media/image11.png"/><Relationship Id="rId32" Type="http://schemas.openxmlformats.org/officeDocument/2006/relationships/image" Target="../media/image43.png"/><Relationship Id="rId13" Type="http://schemas.openxmlformats.org/officeDocument/2006/relationships/image" Target="../media/image31.png"/><Relationship Id="rId35" Type="http://schemas.openxmlformats.org/officeDocument/2006/relationships/image" Target="../media/image36.png"/><Relationship Id="rId12" Type="http://schemas.openxmlformats.org/officeDocument/2006/relationships/image" Target="../media/image15.png"/><Relationship Id="rId34" Type="http://schemas.openxmlformats.org/officeDocument/2006/relationships/image" Target="../media/image38.png"/><Relationship Id="rId15" Type="http://schemas.openxmlformats.org/officeDocument/2006/relationships/image" Target="../media/image19.png"/><Relationship Id="rId37" Type="http://schemas.openxmlformats.org/officeDocument/2006/relationships/image" Target="../media/image37.png"/><Relationship Id="rId14" Type="http://schemas.openxmlformats.org/officeDocument/2006/relationships/image" Target="../media/image24.png"/><Relationship Id="rId36" Type="http://schemas.openxmlformats.org/officeDocument/2006/relationships/image" Target="../media/image52.png"/><Relationship Id="rId17" Type="http://schemas.openxmlformats.org/officeDocument/2006/relationships/image" Target="../media/image20.png"/><Relationship Id="rId39" Type="http://schemas.openxmlformats.org/officeDocument/2006/relationships/image" Target="../media/image45.png"/><Relationship Id="rId16" Type="http://schemas.openxmlformats.org/officeDocument/2006/relationships/image" Target="../media/image32.png"/><Relationship Id="rId38" Type="http://schemas.openxmlformats.org/officeDocument/2006/relationships/image" Target="../media/image58.png"/><Relationship Id="rId19" Type="http://schemas.openxmlformats.org/officeDocument/2006/relationships/image" Target="../media/image29.png"/><Relationship Id="rId18"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7.jpg"/><Relationship Id="rId6"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FFF"/>
        </a:solidFill>
      </p:bgPr>
    </p:bg>
    <p:spTree>
      <p:nvGrpSpPr>
        <p:cNvPr id="133" name="Shape 133"/>
        <p:cNvGrpSpPr/>
        <p:nvPr/>
      </p:nvGrpSpPr>
      <p:grpSpPr>
        <a:xfrm>
          <a:off x="0" y="0"/>
          <a:ext cx="0" cy="0"/>
          <a:chOff x="0" y="0"/>
          <a:chExt cx="0" cy="0"/>
        </a:xfrm>
      </p:grpSpPr>
      <p:sp>
        <p:nvSpPr>
          <p:cNvPr id="134" name="Google Shape;134;p15"/>
          <p:cNvSpPr/>
          <p:nvPr/>
        </p:nvSpPr>
        <p:spPr>
          <a:xfrm>
            <a:off x="1028700" y="4183081"/>
            <a:ext cx="16230600" cy="6103919"/>
          </a:xfrm>
          <a:custGeom>
            <a:rect b="b" l="l" r="r" t="t"/>
            <a:pathLst>
              <a:path extrusionOk="0" h="6103919" w="16230600">
                <a:moveTo>
                  <a:pt x="0" y="0"/>
                </a:moveTo>
                <a:lnTo>
                  <a:pt x="16230600" y="0"/>
                </a:lnTo>
                <a:lnTo>
                  <a:pt x="16230600" y="6103919"/>
                </a:lnTo>
                <a:lnTo>
                  <a:pt x="0" y="6103919"/>
                </a:lnTo>
                <a:lnTo>
                  <a:pt x="0" y="0"/>
                </a:lnTo>
                <a:close/>
              </a:path>
            </a:pathLst>
          </a:custGeom>
          <a:blipFill rotWithShape="1">
            <a:blip r:embed="rId3">
              <a:alphaModFix/>
            </a:blip>
            <a:stretch>
              <a:fillRect b="-38166" l="0" r="0" t="-39097"/>
            </a:stretch>
          </a:blipFill>
          <a:ln>
            <a:noFill/>
          </a:ln>
        </p:spPr>
      </p:sp>
      <p:sp>
        <p:nvSpPr>
          <p:cNvPr id="135" name="Google Shape;135;p15"/>
          <p:cNvSpPr txBox="1"/>
          <p:nvPr/>
        </p:nvSpPr>
        <p:spPr>
          <a:xfrm>
            <a:off x="1047750" y="869581"/>
            <a:ext cx="16230600" cy="2930700"/>
          </a:xfrm>
          <a:prstGeom prst="rect">
            <a:avLst/>
          </a:prstGeom>
          <a:noFill/>
          <a:ln>
            <a:noFill/>
          </a:ln>
        </p:spPr>
        <p:txBody>
          <a:bodyPr anchorCtr="0" anchor="t" bIns="0" lIns="0" spcFirstLastPara="1" rIns="0" wrap="square" tIns="0">
            <a:spAutoFit/>
          </a:bodyPr>
          <a:lstStyle/>
          <a:p>
            <a:pPr indent="0" lvl="0" marL="0" marR="0" rtl="0" algn="just">
              <a:lnSpc>
                <a:spcPct val="80000"/>
              </a:lnSpc>
              <a:spcBef>
                <a:spcPts val="0"/>
              </a:spcBef>
              <a:spcAft>
                <a:spcPts val="0"/>
              </a:spcAft>
              <a:buNone/>
            </a:pPr>
            <a:r>
              <a:rPr b="1" i="0" lang="en-US" sz="11900" u="none" cap="none" strike="noStrike">
                <a:solidFill>
                  <a:srgbClr val="4B2683"/>
                </a:solidFill>
                <a:latin typeface="Montserrat"/>
                <a:ea typeface="Montserrat"/>
                <a:cs typeface="Montserrat"/>
                <a:sym typeface="Montserrat"/>
              </a:rPr>
              <a:t>IMPACTED</a:t>
            </a:r>
            <a:endParaRPr b="1"/>
          </a:p>
          <a:p>
            <a:pPr indent="0" lvl="0" marL="0" marR="0" rtl="0" algn="just">
              <a:lnSpc>
                <a:spcPct val="80000"/>
              </a:lnSpc>
              <a:spcBef>
                <a:spcPts val="0"/>
              </a:spcBef>
              <a:spcAft>
                <a:spcPts val="0"/>
              </a:spcAft>
              <a:buNone/>
            </a:pPr>
            <a:r>
              <a:rPr b="1" i="0" lang="en-US" sz="11900" u="none" cap="none" strike="noStrike">
                <a:solidFill>
                  <a:srgbClr val="4B2683"/>
                </a:solidFill>
                <a:latin typeface="Montserrat"/>
                <a:ea typeface="Montserrat"/>
                <a:cs typeface="Montserrat"/>
                <a:sym typeface="Montserrat"/>
              </a:rPr>
              <a:t>WISDOM TOOTH</a:t>
            </a:r>
            <a:endParaRPr b="1"/>
          </a:p>
        </p:txBody>
      </p:sp>
      <p:sp>
        <p:nvSpPr>
          <p:cNvPr id="136" name="Google Shape;136;p15"/>
          <p:cNvSpPr txBox="1"/>
          <p:nvPr/>
        </p:nvSpPr>
        <p:spPr>
          <a:xfrm>
            <a:off x="9774639" y="981075"/>
            <a:ext cx="7484700" cy="923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999" u="none" cap="none" strike="noStrike">
                <a:solidFill>
                  <a:srgbClr val="4B2683"/>
                </a:solidFill>
                <a:latin typeface="Montserrat"/>
                <a:ea typeface="Montserrat"/>
                <a:cs typeface="Montserrat"/>
                <a:sym typeface="Montserrat"/>
              </a:rPr>
              <a:t>DENTAL CARE</a:t>
            </a:r>
            <a:endParaRPr/>
          </a:p>
          <a:p>
            <a:pPr indent="0" lvl="0" marL="0" marR="0" rtl="0" algn="r">
              <a:lnSpc>
                <a:spcPct val="100000"/>
              </a:lnSpc>
              <a:spcBef>
                <a:spcPts val="0"/>
              </a:spcBef>
              <a:spcAft>
                <a:spcPts val="0"/>
              </a:spcAft>
              <a:buNone/>
            </a:pPr>
            <a:r>
              <a:rPr b="0" i="0" lang="en-US" sz="2999" u="none" cap="none" strike="noStrike">
                <a:solidFill>
                  <a:srgbClr val="4B2683"/>
                </a:solidFill>
                <a:latin typeface="Montserrat"/>
                <a:ea typeface="Montserrat"/>
                <a:cs typeface="Montserrat"/>
                <a:sym typeface="Montserrat"/>
              </a:rPr>
              <a:t>PRESENTATION</a:t>
            </a:r>
            <a:endParaRPr/>
          </a:p>
        </p:txBody>
      </p:sp>
      <p:grpSp>
        <p:nvGrpSpPr>
          <p:cNvPr id="137" name="Google Shape;137;p15"/>
          <p:cNvGrpSpPr/>
          <p:nvPr/>
        </p:nvGrpSpPr>
        <p:grpSpPr>
          <a:xfrm>
            <a:off x="1047750" y="9674660"/>
            <a:ext cx="16211550" cy="612340"/>
            <a:chOff x="0" y="-38100"/>
            <a:chExt cx="4269709" cy="161275"/>
          </a:xfrm>
        </p:grpSpPr>
        <p:sp>
          <p:nvSpPr>
            <p:cNvPr id="138" name="Google Shape;138;p15"/>
            <p:cNvSpPr/>
            <p:nvPr/>
          </p:nvSpPr>
          <p:spPr>
            <a:xfrm>
              <a:off x="0" y="0"/>
              <a:ext cx="4269709" cy="123175"/>
            </a:xfrm>
            <a:custGeom>
              <a:rect b="b" l="l" r="r" t="t"/>
              <a:pathLst>
                <a:path extrusionOk="0" h="123175" w="4269709">
                  <a:moveTo>
                    <a:pt x="0" y="0"/>
                  </a:moveTo>
                  <a:lnTo>
                    <a:pt x="4269709" y="0"/>
                  </a:lnTo>
                  <a:lnTo>
                    <a:pt x="4269709" y="123175"/>
                  </a:lnTo>
                  <a:lnTo>
                    <a:pt x="0" y="123175"/>
                  </a:lnTo>
                  <a:close/>
                </a:path>
              </a:pathLst>
            </a:custGeom>
            <a:solidFill>
              <a:srgbClr val="4B2683"/>
            </a:solidFill>
            <a:ln>
              <a:noFill/>
            </a:ln>
          </p:spPr>
        </p:sp>
        <p:sp>
          <p:nvSpPr>
            <p:cNvPr id="139" name="Google Shape;139;p15"/>
            <p:cNvSpPr txBox="1"/>
            <p:nvPr/>
          </p:nvSpPr>
          <p:spPr>
            <a:xfrm>
              <a:off x="0" y="-38100"/>
              <a:ext cx="4269709" cy="16127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FFF"/>
        </a:solidFill>
      </p:bgPr>
    </p:bg>
    <p:spTree>
      <p:nvGrpSpPr>
        <p:cNvPr id="257" name="Shape 257"/>
        <p:cNvGrpSpPr/>
        <p:nvPr/>
      </p:nvGrpSpPr>
      <p:grpSpPr>
        <a:xfrm>
          <a:off x="0" y="0"/>
          <a:ext cx="0" cy="0"/>
          <a:chOff x="0" y="0"/>
          <a:chExt cx="0" cy="0"/>
        </a:xfrm>
      </p:grpSpPr>
      <p:grpSp>
        <p:nvGrpSpPr>
          <p:cNvPr id="258" name="Google Shape;258;p24"/>
          <p:cNvGrpSpPr/>
          <p:nvPr/>
        </p:nvGrpSpPr>
        <p:grpSpPr>
          <a:xfrm>
            <a:off x="0" y="2103239"/>
            <a:ext cx="18288000" cy="8183761"/>
            <a:chOff x="0" y="-38100"/>
            <a:chExt cx="4816593" cy="2155394"/>
          </a:xfrm>
        </p:grpSpPr>
        <p:sp>
          <p:nvSpPr>
            <p:cNvPr id="259" name="Google Shape;259;p24"/>
            <p:cNvSpPr/>
            <p:nvPr/>
          </p:nvSpPr>
          <p:spPr>
            <a:xfrm>
              <a:off x="0" y="0"/>
              <a:ext cx="4816592" cy="2117294"/>
            </a:xfrm>
            <a:custGeom>
              <a:rect b="b" l="l" r="r" t="t"/>
              <a:pathLst>
                <a:path extrusionOk="0" h="2117294" w="4816592">
                  <a:moveTo>
                    <a:pt x="0" y="0"/>
                  </a:moveTo>
                  <a:lnTo>
                    <a:pt x="4816592" y="0"/>
                  </a:lnTo>
                  <a:lnTo>
                    <a:pt x="4816592" y="2117294"/>
                  </a:lnTo>
                  <a:lnTo>
                    <a:pt x="0" y="2117294"/>
                  </a:lnTo>
                  <a:close/>
                </a:path>
              </a:pathLst>
            </a:custGeom>
            <a:solidFill>
              <a:srgbClr val="4B2683"/>
            </a:solidFill>
            <a:ln>
              <a:noFill/>
            </a:ln>
          </p:spPr>
        </p:sp>
        <p:sp>
          <p:nvSpPr>
            <p:cNvPr id="260" name="Google Shape;260;p24"/>
            <p:cNvSpPr txBox="1"/>
            <p:nvPr/>
          </p:nvSpPr>
          <p:spPr>
            <a:xfrm>
              <a:off x="0" y="-38100"/>
              <a:ext cx="4816593" cy="215539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61" name="Google Shape;261;p24"/>
          <p:cNvPicPr preferRelativeResize="0"/>
          <p:nvPr/>
        </p:nvPicPr>
        <p:blipFill rotWithShape="1">
          <a:blip r:embed="rId3">
            <a:alphaModFix/>
          </a:blip>
          <a:srcRect b="17895" l="3510" r="3509" t="0"/>
          <a:stretch/>
        </p:blipFill>
        <p:spPr>
          <a:xfrm>
            <a:off x="1028700" y="3177186"/>
            <a:ext cx="4592514" cy="6081114"/>
          </a:xfrm>
          <a:prstGeom prst="rect">
            <a:avLst/>
          </a:prstGeom>
          <a:noFill/>
          <a:ln>
            <a:noFill/>
          </a:ln>
        </p:spPr>
      </p:pic>
      <p:pic>
        <p:nvPicPr>
          <p:cNvPr id="262" name="Google Shape;262;p24"/>
          <p:cNvPicPr preferRelativeResize="0"/>
          <p:nvPr/>
        </p:nvPicPr>
        <p:blipFill rotWithShape="1">
          <a:blip r:embed="rId4">
            <a:alphaModFix/>
          </a:blip>
          <a:srcRect b="0" l="12512" r="12511" t="0"/>
          <a:stretch/>
        </p:blipFill>
        <p:spPr>
          <a:xfrm>
            <a:off x="5753493" y="3177186"/>
            <a:ext cx="3326850" cy="2959124"/>
          </a:xfrm>
          <a:prstGeom prst="rect">
            <a:avLst/>
          </a:prstGeom>
          <a:noFill/>
          <a:ln>
            <a:noFill/>
          </a:ln>
        </p:spPr>
      </p:pic>
      <p:pic>
        <p:nvPicPr>
          <p:cNvPr id="263" name="Google Shape;263;p24"/>
          <p:cNvPicPr preferRelativeResize="0"/>
          <p:nvPr/>
        </p:nvPicPr>
        <p:blipFill rotWithShape="1">
          <a:blip r:embed="rId5">
            <a:alphaModFix/>
          </a:blip>
          <a:srcRect b="0" l="12477" r="12476" t="0"/>
          <a:stretch/>
        </p:blipFill>
        <p:spPr>
          <a:xfrm>
            <a:off x="5753493" y="6299176"/>
            <a:ext cx="3326850" cy="2959124"/>
          </a:xfrm>
          <a:prstGeom prst="rect">
            <a:avLst/>
          </a:prstGeom>
          <a:noFill/>
          <a:ln>
            <a:noFill/>
          </a:ln>
        </p:spPr>
      </p:pic>
      <p:pic>
        <p:nvPicPr>
          <p:cNvPr id="264" name="Google Shape;264;p24"/>
          <p:cNvPicPr preferRelativeResize="0"/>
          <p:nvPr/>
        </p:nvPicPr>
        <p:blipFill rotWithShape="1">
          <a:blip r:embed="rId6">
            <a:alphaModFix/>
          </a:blip>
          <a:srcRect b="0" l="12512" r="12511" t="0"/>
          <a:stretch/>
        </p:blipFill>
        <p:spPr>
          <a:xfrm>
            <a:off x="9210139" y="3177186"/>
            <a:ext cx="3326850" cy="2959124"/>
          </a:xfrm>
          <a:prstGeom prst="rect">
            <a:avLst/>
          </a:prstGeom>
          <a:noFill/>
          <a:ln>
            <a:noFill/>
          </a:ln>
        </p:spPr>
      </p:pic>
      <p:pic>
        <p:nvPicPr>
          <p:cNvPr id="265" name="Google Shape;265;p24"/>
          <p:cNvPicPr preferRelativeResize="0"/>
          <p:nvPr/>
        </p:nvPicPr>
        <p:blipFill rotWithShape="1">
          <a:blip r:embed="rId7">
            <a:alphaModFix/>
          </a:blip>
          <a:srcRect b="0" l="12500" r="12500" t="0"/>
          <a:stretch/>
        </p:blipFill>
        <p:spPr>
          <a:xfrm>
            <a:off x="9210139" y="6299176"/>
            <a:ext cx="3326850" cy="2959124"/>
          </a:xfrm>
          <a:prstGeom prst="rect">
            <a:avLst/>
          </a:prstGeom>
          <a:noFill/>
          <a:ln>
            <a:noFill/>
          </a:ln>
        </p:spPr>
      </p:pic>
      <p:pic>
        <p:nvPicPr>
          <p:cNvPr id="266" name="Google Shape;266;p24"/>
          <p:cNvPicPr preferRelativeResize="0"/>
          <p:nvPr/>
        </p:nvPicPr>
        <p:blipFill rotWithShape="1">
          <a:blip r:embed="rId8">
            <a:alphaModFix/>
          </a:blip>
          <a:srcRect b="5861" l="0" r="0" t="5861"/>
          <a:stretch/>
        </p:blipFill>
        <p:spPr>
          <a:xfrm>
            <a:off x="12666786" y="3177186"/>
            <a:ext cx="4592514" cy="6081114"/>
          </a:xfrm>
          <a:prstGeom prst="rect">
            <a:avLst/>
          </a:prstGeom>
          <a:noFill/>
          <a:ln>
            <a:noFill/>
          </a:ln>
        </p:spPr>
      </p:pic>
      <p:sp>
        <p:nvSpPr>
          <p:cNvPr id="267" name="Google Shape;267;p24"/>
          <p:cNvSpPr txBox="1"/>
          <p:nvPr/>
        </p:nvSpPr>
        <p:spPr>
          <a:xfrm>
            <a:off x="1028700" y="495300"/>
            <a:ext cx="7004503"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4B2683"/>
                </a:solidFill>
                <a:latin typeface="Montserrat"/>
                <a:ea typeface="Montserrat"/>
                <a:cs typeface="Montserrat"/>
                <a:sym typeface="Montserrat"/>
              </a:rPr>
              <a:t>GALLERY</a:t>
            </a:r>
            <a:endParaRPr/>
          </a:p>
        </p:txBody>
      </p:sp>
      <p:sp>
        <p:nvSpPr>
          <p:cNvPr id="268" name="Google Shape;268;p24"/>
          <p:cNvSpPr txBox="1"/>
          <p:nvPr/>
        </p:nvSpPr>
        <p:spPr>
          <a:xfrm>
            <a:off x="11047804" y="641710"/>
            <a:ext cx="6211500" cy="926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4B2683"/>
                </a:solidFill>
                <a:latin typeface="Montserrat"/>
                <a:ea typeface="Montserrat"/>
                <a:cs typeface="Montserrat"/>
                <a:sym typeface="Montserrat"/>
              </a:rPr>
              <a:t>Lorem ipsum dolor sit amet, consectetur adipiscing elit.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683"/>
        </a:solidFill>
      </p:bgPr>
    </p:bg>
    <p:spTree>
      <p:nvGrpSpPr>
        <p:cNvPr id="272" name="Shape 272"/>
        <p:cNvGrpSpPr/>
        <p:nvPr/>
      </p:nvGrpSpPr>
      <p:grpSpPr>
        <a:xfrm>
          <a:off x="0" y="0"/>
          <a:ext cx="0" cy="0"/>
          <a:chOff x="0" y="0"/>
          <a:chExt cx="0" cy="0"/>
        </a:xfrm>
      </p:grpSpPr>
      <p:sp>
        <p:nvSpPr>
          <p:cNvPr id="273" name="Google Shape;273;p25"/>
          <p:cNvSpPr/>
          <p:nvPr/>
        </p:nvSpPr>
        <p:spPr>
          <a:xfrm>
            <a:off x="0" y="1028700"/>
            <a:ext cx="9144000" cy="8229600"/>
          </a:xfrm>
          <a:custGeom>
            <a:rect b="b" l="l" r="r" t="t"/>
            <a:pathLst>
              <a:path extrusionOk="0" h="8229600" w="9144000">
                <a:moveTo>
                  <a:pt x="0" y="0"/>
                </a:moveTo>
                <a:lnTo>
                  <a:pt x="9144000" y="0"/>
                </a:lnTo>
                <a:lnTo>
                  <a:pt x="9144000" y="8229600"/>
                </a:lnTo>
                <a:lnTo>
                  <a:pt x="0" y="8229600"/>
                </a:lnTo>
                <a:lnTo>
                  <a:pt x="0" y="0"/>
                </a:lnTo>
                <a:close/>
              </a:path>
            </a:pathLst>
          </a:custGeom>
          <a:blipFill rotWithShape="1">
            <a:blip r:embed="rId3">
              <a:alphaModFix/>
            </a:blip>
            <a:stretch>
              <a:fillRect b="0" l="-15553" r="-19527" t="0"/>
            </a:stretch>
          </a:blipFill>
          <a:ln>
            <a:noFill/>
          </a:ln>
        </p:spPr>
      </p:sp>
      <p:grpSp>
        <p:nvGrpSpPr>
          <p:cNvPr id="274" name="Google Shape;274;p25"/>
          <p:cNvGrpSpPr/>
          <p:nvPr/>
        </p:nvGrpSpPr>
        <p:grpSpPr>
          <a:xfrm>
            <a:off x="9144000" y="-144661"/>
            <a:ext cx="9144000" cy="10431661"/>
            <a:chOff x="0" y="-38100"/>
            <a:chExt cx="2408296" cy="2747433"/>
          </a:xfrm>
        </p:grpSpPr>
        <p:sp>
          <p:nvSpPr>
            <p:cNvPr id="275" name="Google Shape;275;p25"/>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6EFFF"/>
            </a:solidFill>
            <a:ln>
              <a:noFill/>
            </a:ln>
          </p:spPr>
        </p:sp>
        <p:sp>
          <p:nvSpPr>
            <p:cNvPr id="276" name="Google Shape;276;p25"/>
            <p:cNvSpPr txBox="1"/>
            <p:nvPr/>
          </p:nvSpPr>
          <p:spPr>
            <a:xfrm>
              <a:off x="0" y="-38100"/>
              <a:ext cx="240829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7" name="Google Shape;277;p25"/>
          <p:cNvSpPr txBox="1"/>
          <p:nvPr/>
        </p:nvSpPr>
        <p:spPr>
          <a:xfrm>
            <a:off x="10120094" y="3829980"/>
            <a:ext cx="7296900" cy="4394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4B2683"/>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78" name="Google Shape;278;p25"/>
          <p:cNvSpPr txBox="1"/>
          <p:nvPr/>
        </p:nvSpPr>
        <p:spPr>
          <a:xfrm>
            <a:off x="10014881" y="2022815"/>
            <a:ext cx="7297025"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4B2683"/>
                </a:solidFill>
                <a:latin typeface="Montserrat"/>
                <a:ea typeface="Montserrat"/>
                <a:cs typeface="Montserrat"/>
                <a:sym typeface="Montserrat"/>
              </a:rPr>
              <a:t>CONCLUSION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683"/>
        </a:solidFill>
      </p:bgPr>
    </p:bg>
    <p:spTree>
      <p:nvGrpSpPr>
        <p:cNvPr id="282" name="Shape 282"/>
        <p:cNvGrpSpPr/>
        <p:nvPr/>
      </p:nvGrpSpPr>
      <p:grpSpPr>
        <a:xfrm>
          <a:off x="0" y="0"/>
          <a:ext cx="0" cy="0"/>
          <a:chOff x="0" y="0"/>
          <a:chExt cx="0" cy="0"/>
        </a:xfrm>
      </p:grpSpPr>
      <p:sp>
        <p:nvSpPr>
          <p:cNvPr id="283" name="Google Shape;283;p26"/>
          <p:cNvSpPr txBox="1"/>
          <p:nvPr/>
        </p:nvSpPr>
        <p:spPr>
          <a:xfrm>
            <a:off x="10225824" y="3703605"/>
            <a:ext cx="5440500" cy="10341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6F6F6"/>
                </a:solidFill>
                <a:latin typeface="Montserrat"/>
                <a:ea typeface="Montserrat"/>
                <a:cs typeface="Montserrat"/>
                <a:sym typeface="Montserrat"/>
              </a:rPr>
              <a:t>Lorem ipsum dolor sit amet, consectetur adipiscing elit.</a:t>
            </a:r>
            <a:endParaRPr/>
          </a:p>
        </p:txBody>
      </p:sp>
      <p:sp>
        <p:nvSpPr>
          <p:cNvPr id="284" name="Google Shape;284;p26"/>
          <p:cNvSpPr txBox="1"/>
          <p:nvPr/>
        </p:nvSpPr>
        <p:spPr>
          <a:xfrm>
            <a:off x="10225824" y="6131300"/>
            <a:ext cx="5440500" cy="4308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6F6F6"/>
                </a:solidFill>
                <a:latin typeface="Montserrat"/>
                <a:ea typeface="Montserrat"/>
                <a:cs typeface="Montserrat"/>
                <a:sym typeface="Montserrat"/>
              </a:rPr>
              <a:t>123-356-789</a:t>
            </a:r>
            <a:endParaRPr/>
          </a:p>
        </p:txBody>
      </p:sp>
      <p:sp>
        <p:nvSpPr>
          <p:cNvPr id="285" name="Google Shape;285;p26"/>
          <p:cNvSpPr txBox="1"/>
          <p:nvPr/>
        </p:nvSpPr>
        <p:spPr>
          <a:xfrm>
            <a:off x="10225824" y="3001342"/>
            <a:ext cx="3876300" cy="538500"/>
          </a:xfrm>
          <a:prstGeom prst="rect">
            <a:avLst/>
          </a:prstGeom>
          <a:noFill/>
          <a:ln>
            <a:noFill/>
          </a:ln>
        </p:spPr>
        <p:txBody>
          <a:bodyPr anchorCtr="0" anchor="t" bIns="0" lIns="0" spcFirstLastPara="1" rIns="0" wrap="square" tIns="0">
            <a:spAutoFit/>
          </a:bodyPr>
          <a:lstStyle/>
          <a:p>
            <a:pPr indent="0" lvl="0" marL="0" marR="0" rtl="0" algn="l">
              <a:lnSpc>
                <a:spcPct val="124006"/>
              </a:lnSpc>
              <a:spcBef>
                <a:spcPts val="0"/>
              </a:spcBef>
              <a:spcAft>
                <a:spcPts val="0"/>
              </a:spcAft>
              <a:buNone/>
            </a:pPr>
            <a:r>
              <a:rPr b="1" i="0" lang="en-US" sz="3499" u="none" cap="none" strike="noStrike">
                <a:solidFill>
                  <a:srgbClr val="F6F6F6"/>
                </a:solidFill>
                <a:latin typeface="Montserrat"/>
                <a:ea typeface="Montserrat"/>
                <a:cs typeface="Montserrat"/>
                <a:sym typeface="Montserrat"/>
              </a:rPr>
              <a:t>Address</a:t>
            </a:r>
            <a:endParaRPr/>
          </a:p>
        </p:txBody>
      </p:sp>
      <p:sp>
        <p:nvSpPr>
          <p:cNvPr id="286" name="Google Shape;286;p26"/>
          <p:cNvSpPr txBox="1"/>
          <p:nvPr/>
        </p:nvSpPr>
        <p:spPr>
          <a:xfrm>
            <a:off x="10225824" y="5357610"/>
            <a:ext cx="3876300" cy="538500"/>
          </a:xfrm>
          <a:prstGeom prst="rect">
            <a:avLst/>
          </a:prstGeom>
          <a:noFill/>
          <a:ln>
            <a:noFill/>
          </a:ln>
        </p:spPr>
        <p:txBody>
          <a:bodyPr anchorCtr="0" anchor="t" bIns="0" lIns="0" spcFirstLastPara="1" rIns="0" wrap="square" tIns="0">
            <a:spAutoFit/>
          </a:bodyPr>
          <a:lstStyle/>
          <a:p>
            <a:pPr indent="0" lvl="0" marL="0" marR="0" rtl="0" algn="l">
              <a:lnSpc>
                <a:spcPct val="124006"/>
              </a:lnSpc>
              <a:spcBef>
                <a:spcPts val="0"/>
              </a:spcBef>
              <a:spcAft>
                <a:spcPts val="0"/>
              </a:spcAft>
              <a:buNone/>
            </a:pPr>
            <a:r>
              <a:rPr b="1" i="0" lang="en-US" sz="3499" u="none" cap="none" strike="noStrike">
                <a:solidFill>
                  <a:srgbClr val="F6F6F6"/>
                </a:solidFill>
                <a:latin typeface="Montserrat"/>
                <a:ea typeface="Montserrat"/>
                <a:cs typeface="Montserrat"/>
                <a:sym typeface="Montserrat"/>
              </a:rPr>
              <a:t>Phone</a:t>
            </a:r>
            <a:endParaRPr/>
          </a:p>
        </p:txBody>
      </p:sp>
      <p:sp>
        <p:nvSpPr>
          <p:cNvPr id="287" name="Google Shape;287;p26"/>
          <p:cNvSpPr txBox="1"/>
          <p:nvPr/>
        </p:nvSpPr>
        <p:spPr>
          <a:xfrm>
            <a:off x="10225824" y="1028700"/>
            <a:ext cx="7033476" cy="1181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800" u="none" cap="none" strike="noStrike">
                <a:solidFill>
                  <a:srgbClr val="FFFFFF"/>
                </a:solidFill>
                <a:latin typeface="Montserrat"/>
                <a:ea typeface="Montserrat"/>
                <a:cs typeface="Montserrat"/>
                <a:sym typeface="Montserrat"/>
              </a:rPr>
              <a:t>CONTACT US</a:t>
            </a:r>
            <a:endParaRPr/>
          </a:p>
        </p:txBody>
      </p:sp>
      <p:grpSp>
        <p:nvGrpSpPr>
          <p:cNvPr id="288" name="Google Shape;288;p26"/>
          <p:cNvGrpSpPr/>
          <p:nvPr/>
        </p:nvGrpSpPr>
        <p:grpSpPr>
          <a:xfrm>
            <a:off x="-1291021" y="1940489"/>
            <a:ext cx="10435021" cy="10435021"/>
            <a:chOff x="0" y="0"/>
            <a:chExt cx="812800" cy="812800"/>
          </a:xfrm>
        </p:grpSpPr>
        <p:sp>
          <p:nvSpPr>
            <p:cNvPr id="289" name="Google Shape;289;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E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1" name="Google Shape;291;p26"/>
          <p:cNvSpPr txBox="1"/>
          <p:nvPr/>
        </p:nvSpPr>
        <p:spPr>
          <a:xfrm>
            <a:off x="10225824" y="8557895"/>
            <a:ext cx="5440500" cy="4308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6F6F6"/>
                </a:solidFill>
                <a:latin typeface="Montserrat"/>
                <a:ea typeface="Montserrat"/>
                <a:cs typeface="Montserrat"/>
                <a:sym typeface="Montserrat"/>
              </a:rPr>
              <a:t>Lorem ipsum dolor sit amet</a:t>
            </a:r>
            <a:endParaRPr/>
          </a:p>
        </p:txBody>
      </p:sp>
      <p:sp>
        <p:nvSpPr>
          <p:cNvPr id="292" name="Google Shape;292;p26"/>
          <p:cNvSpPr txBox="1"/>
          <p:nvPr/>
        </p:nvSpPr>
        <p:spPr>
          <a:xfrm>
            <a:off x="10225824" y="7784205"/>
            <a:ext cx="3876300" cy="538500"/>
          </a:xfrm>
          <a:prstGeom prst="rect">
            <a:avLst/>
          </a:prstGeom>
          <a:noFill/>
          <a:ln>
            <a:noFill/>
          </a:ln>
        </p:spPr>
        <p:txBody>
          <a:bodyPr anchorCtr="0" anchor="t" bIns="0" lIns="0" spcFirstLastPara="1" rIns="0" wrap="square" tIns="0">
            <a:spAutoFit/>
          </a:bodyPr>
          <a:lstStyle/>
          <a:p>
            <a:pPr indent="0" lvl="0" marL="0" marR="0" rtl="0" algn="l">
              <a:lnSpc>
                <a:spcPct val="124006"/>
              </a:lnSpc>
              <a:spcBef>
                <a:spcPts val="0"/>
              </a:spcBef>
              <a:spcAft>
                <a:spcPts val="0"/>
              </a:spcAft>
              <a:buNone/>
            </a:pPr>
            <a:r>
              <a:rPr b="1" i="0" lang="en-US" sz="3499" u="none" cap="none" strike="noStrike">
                <a:solidFill>
                  <a:srgbClr val="F6F6F6"/>
                </a:solidFill>
                <a:latin typeface="Montserrat"/>
                <a:ea typeface="Montserrat"/>
                <a:cs typeface="Montserrat"/>
                <a:sym typeface="Montserrat"/>
              </a:rPr>
              <a:t>Email</a:t>
            </a:r>
            <a:endParaRPr/>
          </a:p>
        </p:txBody>
      </p:sp>
      <p:sp>
        <p:nvSpPr>
          <p:cNvPr id="293" name="Google Shape;293;p26"/>
          <p:cNvSpPr/>
          <p:nvPr/>
        </p:nvSpPr>
        <p:spPr>
          <a:xfrm>
            <a:off x="-198850" y="670035"/>
            <a:ext cx="9129794" cy="9616965"/>
          </a:xfrm>
          <a:custGeom>
            <a:rect b="b" l="l" r="r" t="t"/>
            <a:pathLst>
              <a:path extrusionOk="0" h="9616965" w="9129794">
                <a:moveTo>
                  <a:pt x="0" y="0"/>
                </a:moveTo>
                <a:lnTo>
                  <a:pt x="9129794" y="0"/>
                </a:lnTo>
                <a:lnTo>
                  <a:pt x="9129794" y="9616965"/>
                </a:lnTo>
                <a:lnTo>
                  <a:pt x="0" y="9616965"/>
                </a:lnTo>
                <a:lnTo>
                  <a:pt x="0" y="0"/>
                </a:lnTo>
                <a:close/>
              </a:path>
            </a:pathLst>
          </a:custGeom>
          <a:blipFill rotWithShape="1">
            <a:blip r:embed="rId3">
              <a:alphaModFix/>
            </a:blip>
            <a:stretch>
              <a:fillRect b="-5569" l="-50798" r="-16098"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683"/>
        </a:solidFill>
      </p:bgPr>
    </p:bg>
    <p:spTree>
      <p:nvGrpSpPr>
        <p:cNvPr id="297" name="Shape 297"/>
        <p:cNvGrpSpPr/>
        <p:nvPr/>
      </p:nvGrpSpPr>
      <p:grpSpPr>
        <a:xfrm>
          <a:off x="0" y="0"/>
          <a:ext cx="0" cy="0"/>
          <a:chOff x="0" y="0"/>
          <a:chExt cx="0" cy="0"/>
        </a:xfrm>
      </p:grpSpPr>
      <p:pic>
        <p:nvPicPr>
          <p:cNvPr id="298" name="Google Shape;298;p27"/>
          <p:cNvPicPr preferRelativeResize="0"/>
          <p:nvPr/>
        </p:nvPicPr>
        <p:blipFill>
          <a:blip r:embed="rId3">
            <a:alphaModFix/>
          </a:blip>
          <a:stretch>
            <a:fillRect/>
          </a:stretch>
        </p:blipFill>
        <p:spPr>
          <a:xfrm>
            <a:off x="0" y="1026914"/>
            <a:ext cx="18288000" cy="8233172"/>
          </a:xfrm>
          <a:prstGeom prst="rect">
            <a:avLst/>
          </a:prstGeom>
          <a:noFill/>
          <a:ln>
            <a:noFill/>
          </a:ln>
        </p:spPr>
      </p:pic>
      <p:sp>
        <p:nvSpPr>
          <p:cNvPr id="299" name="Google Shape;299;p27"/>
          <p:cNvSpPr txBox="1"/>
          <p:nvPr/>
        </p:nvSpPr>
        <p:spPr>
          <a:xfrm>
            <a:off x="1028700" y="3333750"/>
            <a:ext cx="7381800" cy="4155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000" u="none" cap="none" strike="noStrike">
                <a:solidFill>
                  <a:srgbClr val="4B2683"/>
                </a:solidFill>
                <a:latin typeface="Montserrat"/>
                <a:ea typeface="Montserrat"/>
                <a:cs typeface="Montserrat"/>
                <a:sym typeface="Montserrat"/>
              </a:rPr>
              <a:t>THANK YOU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683"/>
        </a:solidFill>
      </p:bgPr>
    </p:bg>
    <p:spTree>
      <p:nvGrpSpPr>
        <p:cNvPr id="303" name="Shape 303"/>
        <p:cNvGrpSpPr/>
        <p:nvPr/>
      </p:nvGrpSpPr>
      <p:grpSpPr>
        <a:xfrm>
          <a:off x="0" y="0"/>
          <a:ext cx="0" cy="0"/>
          <a:chOff x="0" y="0"/>
          <a:chExt cx="0" cy="0"/>
        </a:xfrm>
      </p:grpSpPr>
      <p:grpSp>
        <p:nvGrpSpPr>
          <p:cNvPr id="304" name="Google Shape;304;p28"/>
          <p:cNvGrpSpPr/>
          <p:nvPr/>
        </p:nvGrpSpPr>
        <p:grpSpPr>
          <a:xfrm>
            <a:off x="774218" y="2213566"/>
            <a:ext cx="5097641" cy="7472652"/>
            <a:chOff x="0" y="-19050"/>
            <a:chExt cx="1342589" cy="1968106"/>
          </a:xfrm>
        </p:grpSpPr>
        <p:sp>
          <p:nvSpPr>
            <p:cNvPr id="305" name="Google Shape;305;p28"/>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8"/>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28"/>
          <p:cNvGrpSpPr/>
          <p:nvPr/>
        </p:nvGrpSpPr>
        <p:grpSpPr>
          <a:xfrm>
            <a:off x="6109984" y="2213566"/>
            <a:ext cx="11512980" cy="7472652"/>
            <a:chOff x="0" y="-19050"/>
            <a:chExt cx="3032225" cy="1968106"/>
          </a:xfrm>
        </p:grpSpPr>
        <p:sp>
          <p:nvSpPr>
            <p:cNvPr id="308" name="Google Shape;308;p28"/>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8"/>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28"/>
          <p:cNvGrpSpPr/>
          <p:nvPr/>
        </p:nvGrpSpPr>
        <p:grpSpPr>
          <a:xfrm>
            <a:off x="1139005" y="2494284"/>
            <a:ext cx="4368067" cy="719567"/>
            <a:chOff x="0" y="-19050"/>
            <a:chExt cx="1150437" cy="189516"/>
          </a:xfrm>
        </p:grpSpPr>
        <p:sp>
          <p:nvSpPr>
            <p:cNvPr id="311" name="Google Shape;311;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3" name="Google Shape;313;p28"/>
          <p:cNvGrpSpPr/>
          <p:nvPr/>
        </p:nvGrpSpPr>
        <p:grpSpPr>
          <a:xfrm>
            <a:off x="9682440" y="2494284"/>
            <a:ext cx="4368067" cy="719567"/>
            <a:chOff x="0" y="-19050"/>
            <a:chExt cx="1150437" cy="189516"/>
          </a:xfrm>
        </p:grpSpPr>
        <p:sp>
          <p:nvSpPr>
            <p:cNvPr id="314" name="Google Shape;314;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28"/>
          <p:cNvGrpSpPr/>
          <p:nvPr/>
        </p:nvGrpSpPr>
        <p:grpSpPr>
          <a:xfrm>
            <a:off x="1139005" y="7128683"/>
            <a:ext cx="4368067" cy="719567"/>
            <a:chOff x="0" y="-19050"/>
            <a:chExt cx="1150437" cy="189516"/>
          </a:xfrm>
        </p:grpSpPr>
        <p:sp>
          <p:nvSpPr>
            <p:cNvPr id="317" name="Google Shape;317;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28"/>
          <p:cNvGrpSpPr/>
          <p:nvPr/>
        </p:nvGrpSpPr>
        <p:grpSpPr>
          <a:xfrm>
            <a:off x="2513988" y="8097273"/>
            <a:ext cx="754204" cy="771881"/>
            <a:chOff x="0" y="-19050"/>
            <a:chExt cx="812800" cy="831850"/>
          </a:xfrm>
        </p:grpSpPr>
        <p:sp>
          <p:nvSpPr>
            <p:cNvPr id="320" name="Google Shape;320;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4B2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2" name="Google Shape;322;p28"/>
          <p:cNvSpPr txBox="1"/>
          <p:nvPr/>
        </p:nvSpPr>
        <p:spPr>
          <a:xfrm>
            <a:off x="1232396" y="360442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323" name="Google Shape;323;p28"/>
          <p:cNvSpPr txBox="1"/>
          <p:nvPr/>
        </p:nvSpPr>
        <p:spPr>
          <a:xfrm>
            <a:off x="1139005" y="6398399"/>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324" name="Google Shape;324;p28"/>
          <p:cNvSpPr txBox="1"/>
          <p:nvPr/>
        </p:nvSpPr>
        <p:spPr>
          <a:xfrm>
            <a:off x="1747770" y="4531411"/>
            <a:ext cx="3150600" cy="1990500"/>
          </a:xfrm>
          <a:prstGeom prst="rect">
            <a:avLst/>
          </a:prstGeom>
          <a:noFill/>
          <a:ln>
            <a:noFill/>
          </a:ln>
        </p:spPr>
        <p:txBody>
          <a:bodyPr anchorCtr="0" anchor="t" bIns="0" lIns="0" spcFirstLastPara="1" rIns="0" wrap="square" tIns="0">
            <a:spAutoFit/>
          </a:bodyPr>
          <a:lstStyle/>
          <a:p>
            <a:pPr indent="0" lvl="0" marL="0" marR="0" rtl="0" algn="ctr">
              <a:lnSpc>
                <a:spcPct val="150033"/>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50000"/>
              </a:lnSpc>
              <a:spcBef>
                <a:spcPts val="0"/>
              </a:spcBef>
              <a:spcAft>
                <a:spcPts val="0"/>
              </a:spcAft>
              <a:buNone/>
            </a:pPr>
            <a:r>
              <a:rPr b="0" i="0" lang="en-US" sz="2110" u="none" cap="none" strike="noStrike">
                <a:solidFill>
                  <a:srgbClr val="000000"/>
                </a:solidFill>
                <a:latin typeface="Arial"/>
                <a:ea typeface="Arial"/>
                <a:cs typeface="Arial"/>
                <a:sym typeface="Arial"/>
              </a:rPr>
              <a:t>MONTSERRAT</a:t>
            </a:r>
            <a:endParaRPr b="0" i="0" sz="2110" u="none" cap="none" strike="noStrike">
              <a:solidFill>
                <a:srgbClr val="000000"/>
              </a:solidFill>
              <a:latin typeface="Arial"/>
              <a:ea typeface="Arial"/>
              <a:cs typeface="Arial"/>
              <a:sym typeface="Arial"/>
            </a:endParaRPr>
          </a:p>
          <a:p>
            <a:pPr indent="0" lvl="0" marL="0" marR="0" rtl="0" algn="ctr">
              <a:lnSpc>
                <a:spcPct val="150033"/>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marR="0" rtl="0" algn="ctr">
              <a:lnSpc>
                <a:spcPct val="150000"/>
              </a:lnSpc>
              <a:spcBef>
                <a:spcPts val="0"/>
              </a:spcBef>
              <a:spcAft>
                <a:spcPts val="0"/>
              </a:spcAft>
              <a:buNone/>
            </a:pPr>
            <a:r>
              <a:rPr b="0" i="0" lang="en-US" sz="2110" u="none" cap="none" strike="noStrike">
                <a:solidFill>
                  <a:srgbClr val="000000"/>
                </a:solidFill>
                <a:latin typeface="Arial"/>
                <a:ea typeface="Arial"/>
                <a:cs typeface="Arial"/>
                <a:sym typeface="Arial"/>
              </a:rPr>
              <a:t>MONTSERRAT</a:t>
            </a:r>
            <a:endParaRPr/>
          </a:p>
          <a:p>
            <a:pPr indent="0" lvl="0" marL="0" marR="0" rtl="0" algn="ctr">
              <a:lnSpc>
                <a:spcPct val="106445"/>
              </a:lnSpc>
              <a:spcBef>
                <a:spcPts val="0"/>
              </a:spcBef>
              <a:spcAft>
                <a:spcPts val="0"/>
              </a:spcAft>
              <a:buNone/>
            </a:pPr>
            <a:r>
              <a:t/>
            </a:r>
            <a:endParaRPr b="0" i="0" sz="2110" u="none" cap="none" strike="noStrike">
              <a:solidFill>
                <a:srgbClr val="000000"/>
              </a:solidFill>
              <a:latin typeface="Arial"/>
              <a:ea typeface="Arial"/>
              <a:cs typeface="Arial"/>
              <a:sym typeface="Arial"/>
            </a:endParaRPr>
          </a:p>
        </p:txBody>
      </p:sp>
      <p:sp>
        <p:nvSpPr>
          <p:cNvPr id="325" name="Google Shape;325;p28"/>
          <p:cNvSpPr txBox="1"/>
          <p:nvPr/>
        </p:nvSpPr>
        <p:spPr>
          <a:xfrm>
            <a:off x="228040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#4B2683</a:t>
            </a:r>
            <a:endParaRPr/>
          </a:p>
        </p:txBody>
      </p:sp>
      <p:sp>
        <p:nvSpPr>
          <p:cNvPr id="326" name="Google Shape;326;p28"/>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Use these design resources in your Canva Presentation.</a:t>
            </a:r>
            <a:endParaRPr/>
          </a:p>
        </p:txBody>
      </p:sp>
      <p:sp>
        <p:nvSpPr>
          <p:cNvPr id="327" name="Google Shape;327;p28"/>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56091F"/>
                </a:solidFill>
                <a:latin typeface="Arial"/>
                <a:ea typeface="Arial"/>
                <a:cs typeface="Arial"/>
                <a:sym typeface="Arial"/>
              </a:rPr>
              <a:t>DON'T FORGET TO DELETE THIS PAGE BEFORE PRESENTING. </a:t>
            </a:r>
            <a:endParaRPr/>
          </a:p>
        </p:txBody>
      </p:sp>
      <p:sp>
        <p:nvSpPr>
          <p:cNvPr id="328" name="Google Shape;328;p28"/>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FFFFFF"/>
                </a:solidFill>
                <a:latin typeface="Arial"/>
                <a:ea typeface="Arial"/>
                <a:cs typeface="Arial"/>
                <a:sym typeface="Arial"/>
              </a:rPr>
              <a:t>RESOURCE PAGE</a:t>
            </a:r>
            <a:endParaRPr/>
          </a:p>
        </p:txBody>
      </p:sp>
      <p:sp>
        <p:nvSpPr>
          <p:cNvPr id="329" name="Google Shape;329;p28"/>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330" name="Google Shape;330;p28"/>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331" name="Google Shape;331;p28"/>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332" name="Google Shape;332;p28"/>
          <p:cNvGrpSpPr/>
          <p:nvPr/>
        </p:nvGrpSpPr>
        <p:grpSpPr>
          <a:xfrm>
            <a:off x="3449167" y="8097273"/>
            <a:ext cx="754204" cy="771881"/>
            <a:chOff x="0" y="-19050"/>
            <a:chExt cx="812800" cy="831850"/>
          </a:xfrm>
        </p:grpSpPr>
        <p:sp>
          <p:nvSpPr>
            <p:cNvPr id="333" name="Google Shape;333;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6EFFF"/>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28"/>
          <p:cNvSpPr txBox="1"/>
          <p:nvPr/>
        </p:nvSpPr>
        <p:spPr>
          <a:xfrm>
            <a:off x="3215582"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#F6EFFF</a:t>
            </a:r>
            <a:endParaRPr/>
          </a:p>
        </p:txBody>
      </p:sp>
      <p:grpSp>
        <p:nvGrpSpPr>
          <p:cNvPr id="336" name="Google Shape;336;p28"/>
          <p:cNvGrpSpPr/>
          <p:nvPr/>
        </p:nvGrpSpPr>
        <p:grpSpPr>
          <a:xfrm>
            <a:off x="6865491" y="4147301"/>
            <a:ext cx="10001966" cy="4580579"/>
            <a:chOff x="0" y="0"/>
            <a:chExt cx="13335954" cy="6107439"/>
          </a:xfrm>
        </p:grpSpPr>
        <p:sp>
          <p:nvSpPr>
            <p:cNvPr id="337" name="Google Shape;337;p28"/>
            <p:cNvSpPr/>
            <p:nvPr/>
          </p:nvSpPr>
          <p:spPr>
            <a:xfrm>
              <a:off x="10881529" y="1776120"/>
              <a:ext cx="937691" cy="806414"/>
            </a:xfrm>
            <a:custGeom>
              <a:rect b="b" l="l" r="r" t="t"/>
              <a:pathLst>
                <a:path extrusionOk="0" h="806414" w="937691">
                  <a:moveTo>
                    <a:pt x="0" y="0"/>
                  </a:moveTo>
                  <a:lnTo>
                    <a:pt x="937691" y="0"/>
                  </a:lnTo>
                  <a:lnTo>
                    <a:pt x="937691" y="806414"/>
                  </a:lnTo>
                  <a:lnTo>
                    <a:pt x="0" y="806414"/>
                  </a:lnTo>
                  <a:lnTo>
                    <a:pt x="0" y="0"/>
                  </a:lnTo>
                  <a:close/>
                </a:path>
              </a:pathLst>
            </a:custGeom>
            <a:blipFill rotWithShape="1">
              <a:blip r:embed="rId3">
                <a:alphaModFix/>
              </a:blip>
              <a:stretch>
                <a:fillRect b="0" l="0" r="0" t="0"/>
              </a:stretch>
            </a:blipFill>
            <a:ln>
              <a:noFill/>
            </a:ln>
          </p:spPr>
        </p:sp>
        <p:sp>
          <p:nvSpPr>
            <p:cNvPr id="338" name="Google Shape;338;p28"/>
            <p:cNvSpPr/>
            <p:nvPr/>
          </p:nvSpPr>
          <p:spPr>
            <a:xfrm>
              <a:off x="12596063" y="3334454"/>
              <a:ext cx="666455" cy="920981"/>
            </a:xfrm>
            <a:custGeom>
              <a:rect b="b" l="l" r="r" t="t"/>
              <a:pathLst>
                <a:path extrusionOk="0" h="920981" w="666455">
                  <a:moveTo>
                    <a:pt x="0" y="0"/>
                  </a:moveTo>
                  <a:lnTo>
                    <a:pt x="666455" y="0"/>
                  </a:lnTo>
                  <a:lnTo>
                    <a:pt x="666455" y="920980"/>
                  </a:lnTo>
                  <a:lnTo>
                    <a:pt x="0" y="920980"/>
                  </a:lnTo>
                  <a:lnTo>
                    <a:pt x="0" y="0"/>
                  </a:lnTo>
                  <a:close/>
                </a:path>
              </a:pathLst>
            </a:custGeom>
            <a:blipFill rotWithShape="1">
              <a:blip r:embed="rId4">
                <a:alphaModFix/>
              </a:blip>
              <a:stretch>
                <a:fillRect b="0" l="0" r="0" t="0"/>
              </a:stretch>
            </a:blipFill>
            <a:ln>
              <a:noFill/>
            </a:ln>
          </p:spPr>
        </p:sp>
        <p:sp>
          <p:nvSpPr>
            <p:cNvPr id="339" name="Google Shape;339;p28"/>
            <p:cNvSpPr/>
            <p:nvPr/>
          </p:nvSpPr>
          <p:spPr>
            <a:xfrm>
              <a:off x="11076270" y="3432575"/>
              <a:ext cx="549072" cy="822860"/>
            </a:xfrm>
            <a:custGeom>
              <a:rect b="b" l="l" r="r" t="t"/>
              <a:pathLst>
                <a:path extrusionOk="0" h="822860" w="549072">
                  <a:moveTo>
                    <a:pt x="0" y="0"/>
                  </a:moveTo>
                  <a:lnTo>
                    <a:pt x="549072" y="0"/>
                  </a:lnTo>
                  <a:lnTo>
                    <a:pt x="549072" y="822859"/>
                  </a:lnTo>
                  <a:lnTo>
                    <a:pt x="0" y="822859"/>
                  </a:lnTo>
                  <a:lnTo>
                    <a:pt x="0" y="0"/>
                  </a:lnTo>
                  <a:close/>
                </a:path>
              </a:pathLst>
            </a:custGeom>
            <a:blipFill rotWithShape="1">
              <a:blip r:embed="rId5">
                <a:alphaModFix/>
              </a:blip>
              <a:stretch>
                <a:fillRect b="0" l="0" r="0" t="0"/>
              </a:stretch>
            </a:blipFill>
            <a:ln>
              <a:noFill/>
            </a:ln>
          </p:spPr>
        </p:sp>
        <p:sp>
          <p:nvSpPr>
            <p:cNvPr id="340" name="Google Shape;340;p28"/>
            <p:cNvSpPr/>
            <p:nvPr/>
          </p:nvSpPr>
          <p:spPr>
            <a:xfrm>
              <a:off x="12425345" y="5085049"/>
              <a:ext cx="910609" cy="822860"/>
            </a:xfrm>
            <a:custGeom>
              <a:rect b="b" l="l" r="r" t="t"/>
              <a:pathLst>
                <a:path extrusionOk="0" h="822860" w="910609">
                  <a:moveTo>
                    <a:pt x="0" y="0"/>
                  </a:moveTo>
                  <a:lnTo>
                    <a:pt x="910609" y="0"/>
                  </a:lnTo>
                  <a:lnTo>
                    <a:pt x="910609" y="822859"/>
                  </a:lnTo>
                  <a:lnTo>
                    <a:pt x="0" y="822859"/>
                  </a:lnTo>
                  <a:lnTo>
                    <a:pt x="0" y="0"/>
                  </a:lnTo>
                  <a:close/>
                </a:path>
              </a:pathLst>
            </a:custGeom>
            <a:blipFill rotWithShape="1">
              <a:blip r:embed="rId6">
                <a:alphaModFix/>
              </a:blip>
              <a:stretch>
                <a:fillRect b="0" l="0" r="0" t="0"/>
              </a:stretch>
            </a:blipFill>
            <a:ln>
              <a:noFill/>
            </a:ln>
          </p:spPr>
        </p:sp>
        <p:sp>
          <p:nvSpPr>
            <p:cNvPr id="341" name="Google Shape;341;p28"/>
            <p:cNvSpPr/>
            <p:nvPr/>
          </p:nvSpPr>
          <p:spPr>
            <a:xfrm>
              <a:off x="12425345" y="49061"/>
              <a:ext cx="822860" cy="822860"/>
            </a:xfrm>
            <a:custGeom>
              <a:rect b="b" l="l" r="r" t="t"/>
              <a:pathLst>
                <a:path extrusionOk="0" h="822860" w="822860">
                  <a:moveTo>
                    <a:pt x="0" y="0"/>
                  </a:moveTo>
                  <a:lnTo>
                    <a:pt x="822859" y="0"/>
                  </a:lnTo>
                  <a:lnTo>
                    <a:pt x="822859" y="822859"/>
                  </a:lnTo>
                  <a:lnTo>
                    <a:pt x="0" y="822859"/>
                  </a:lnTo>
                  <a:lnTo>
                    <a:pt x="0" y="0"/>
                  </a:lnTo>
                  <a:close/>
                </a:path>
              </a:pathLst>
            </a:custGeom>
            <a:blipFill rotWithShape="1">
              <a:blip r:embed="rId7">
                <a:alphaModFix/>
              </a:blip>
              <a:stretch>
                <a:fillRect b="0" l="0" r="0" t="0"/>
              </a:stretch>
            </a:blipFill>
            <a:ln>
              <a:noFill/>
            </a:ln>
          </p:spPr>
        </p:sp>
        <p:sp>
          <p:nvSpPr>
            <p:cNvPr id="342" name="Google Shape;342;p28"/>
            <p:cNvSpPr/>
            <p:nvPr/>
          </p:nvSpPr>
          <p:spPr>
            <a:xfrm>
              <a:off x="10777241" y="57283"/>
              <a:ext cx="1125787" cy="691847"/>
            </a:xfrm>
            <a:custGeom>
              <a:rect b="b" l="l" r="r" t="t"/>
              <a:pathLst>
                <a:path extrusionOk="0" h="691847" w="1125787">
                  <a:moveTo>
                    <a:pt x="0" y="0"/>
                  </a:moveTo>
                  <a:lnTo>
                    <a:pt x="1125787" y="0"/>
                  </a:lnTo>
                  <a:lnTo>
                    <a:pt x="1125787" y="691848"/>
                  </a:lnTo>
                  <a:lnTo>
                    <a:pt x="0" y="691848"/>
                  </a:lnTo>
                  <a:lnTo>
                    <a:pt x="0" y="0"/>
                  </a:lnTo>
                  <a:close/>
                </a:path>
              </a:pathLst>
            </a:custGeom>
            <a:blipFill rotWithShape="1">
              <a:blip r:embed="rId8">
                <a:alphaModFix/>
              </a:blip>
              <a:stretch>
                <a:fillRect b="0" l="0" r="0" t="0"/>
              </a:stretch>
            </a:blipFill>
            <a:ln>
              <a:noFill/>
            </a:ln>
          </p:spPr>
        </p:sp>
        <p:sp>
          <p:nvSpPr>
            <p:cNvPr id="343" name="Google Shape;343;p28"/>
            <p:cNvSpPr/>
            <p:nvPr/>
          </p:nvSpPr>
          <p:spPr>
            <a:xfrm>
              <a:off x="12341537" y="1776120"/>
              <a:ext cx="920981" cy="920981"/>
            </a:xfrm>
            <a:custGeom>
              <a:rect b="b" l="l" r="r" t="t"/>
              <a:pathLst>
                <a:path extrusionOk="0" h="920981" w="920981">
                  <a:moveTo>
                    <a:pt x="0" y="0"/>
                  </a:moveTo>
                  <a:lnTo>
                    <a:pt x="920981" y="0"/>
                  </a:lnTo>
                  <a:lnTo>
                    <a:pt x="920981" y="920980"/>
                  </a:lnTo>
                  <a:lnTo>
                    <a:pt x="0" y="920980"/>
                  </a:lnTo>
                  <a:lnTo>
                    <a:pt x="0" y="0"/>
                  </a:lnTo>
                  <a:close/>
                </a:path>
              </a:pathLst>
            </a:custGeom>
            <a:blipFill rotWithShape="1">
              <a:blip r:embed="rId9">
                <a:alphaModFix/>
              </a:blip>
              <a:stretch>
                <a:fillRect b="0" l="0" r="0" t="0"/>
              </a:stretch>
            </a:blipFill>
            <a:ln>
              <a:noFill/>
            </a:ln>
          </p:spPr>
        </p:sp>
        <p:sp>
          <p:nvSpPr>
            <p:cNvPr id="344" name="Google Shape;344;p28"/>
            <p:cNvSpPr/>
            <p:nvPr/>
          </p:nvSpPr>
          <p:spPr>
            <a:xfrm>
              <a:off x="10984004" y="5105475"/>
              <a:ext cx="641337" cy="920981"/>
            </a:xfrm>
            <a:custGeom>
              <a:rect b="b" l="l" r="r" t="t"/>
              <a:pathLst>
                <a:path extrusionOk="0" h="920981" w="641337">
                  <a:moveTo>
                    <a:pt x="0" y="0"/>
                  </a:moveTo>
                  <a:lnTo>
                    <a:pt x="641338" y="0"/>
                  </a:lnTo>
                  <a:lnTo>
                    <a:pt x="641338" y="920981"/>
                  </a:lnTo>
                  <a:lnTo>
                    <a:pt x="0" y="920981"/>
                  </a:lnTo>
                  <a:lnTo>
                    <a:pt x="0" y="0"/>
                  </a:lnTo>
                  <a:close/>
                </a:path>
              </a:pathLst>
            </a:custGeom>
            <a:blipFill rotWithShape="1">
              <a:blip r:embed="rId10">
                <a:alphaModFix/>
              </a:blip>
              <a:stretch>
                <a:fillRect b="0" l="0" r="0" t="0"/>
              </a:stretch>
            </a:blipFill>
            <a:ln>
              <a:noFill/>
            </a:ln>
          </p:spPr>
        </p:sp>
        <p:sp>
          <p:nvSpPr>
            <p:cNvPr id="345" name="Google Shape;345;p28"/>
            <p:cNvSpPr/>
            <p:nvPr/>
          </p:nvSpPr>
          <p:spPr>
            <a:xfrm>
              <a:off x="6590713" y="9049"/>
              <a:ext cx="808788" cy="920981"/>
            </a:xfrm>
            <a:custGeom>
              <a:rect b="b" l="l" r="r" t="t"/>
              <a:pathLst>
                <a:path extrusionOk="0" h="920981" w="808788">
                  <a:moveTo>
                    <a:pt x="0" y="0"/>
                  </a:moveTo>
                  <a:lnTo>
                    <a:pt x="808789" y="0"/>
                  </a:lnTo>
                  <a:lnTo>
                    <a:pt x="808789" y="920980"/>
                  </a:lnTo>
                  <a:lnTo>
                    <a:pt x="0" y="920980"/>
                  </a:lnTo>
                  <a:lnTo>
                    <a:pt x="0" y="0"/>
                  </a:lnTo>
                  <a:close/>
                </a:path>
              </a:pathLst>
            </a:custGeom>
            <a:blipFill rotWithShape="1">
              <a:blip r:embed="rId11">
                <a:alphaModFix/>
              </a:blip>
              <a:stretch>
                <a:fillRect b="0" l="0" r="0" t="0"/>
              </a:stretch>
            </a:blipFill>
            <a:ln>
              <a:noFill/>
            </a:ln>
          </p:spPr>
        </p:sp>
        <p:sp>
          <p:nvSpPr>
            <p:cNvPr id="346" name="Google Shape;346;p28"/>
            <p:cNvSpPr/>
            <p:nvPr/>
          </p:nvSpPr>
          <p:spPr>
            <a:xfrm>
              <a:off x="9262525" y="176145"/>
              <a:ext cx="1067814" cy="634864"/>
            </a:xfrm>
            <a:custGeom>
              <a:rect b="b" l="l" r="r" t="t"/>
              <a:pathLst>
                <a:path extrusionOk="0" h="634864" w="1067814">
                  <a:moveTo>
                    <a:pt x="0" y="0"/>
                  </a:moveTo>
                  <a:lnTo>
                    <a:pt x="1067815" y="0"/>
                  </a:lnTo>
                  <a:lnTo>
                    <a:pt x="1067815" y="634864"/>
                  </a:lnTo>
                  <a:lnTo>
                    <a:pt x="0" y="634864"/>
                  </a:lnTo>
                  <a:lnTo>
                    <a:pt x="0" y="0"/>
                  </a:lnTo>
                  <a:close/>
                </a:path>
              </a:pathLst>
            </a:custGeom>
            <a:blipFill rotWithShape="1">
              <a:blip r:embed="rId12">
                <a:alphaModFix/>
              </a:blip>
              <a:stretch>
                <a:fillRect b="0" l="0" r="0" t="0"/>
              </a:stretch>
            </a:blipFill>
            <a:ln>
              <a:noFill/>
            </a:ln>
          </p:spPr>
        </p:sp>
        <p:sp>
          <p:nvSpPr>
            <p:cNvPr id="347" name="Google Shape;347;p28"/>
            <p:cNvSpPr/>
            <p:nvPr/>
          </p:nvSpPr>
          <p:spPr>
            <a:xfrm>
              <a:off x="1281036" y="58109"/>
              <a:ext cx="822860" cy="822860"/>
            </a:xfrm>
            <a:custGeom>
              <a:rect b="b" l="l" r="r" t="t"/>
              <a:pathLst>
                <a:path extrusionOk="0" h="822860" w="822860">
                  <a:moveTo>
                    <a:pt x="0" y="0"/>
                  </a:moveTo>
                  <a:lnTo>
                    <a:pt x="822859" y="0"/>
                  </a:lnTo>
                  <a:lnTo>
                    <a:pt x="822859" y="822860"/>
                  </a:lnTo>
                  <a:lnTo>
                    <a:pt x="0" y="822860"/>
                  </a:lnTo>
                  <a:lnTo>
                    <a:pt x="0" y="0"/>
                  </a:lnTo>
                  <a:close/>
                </a:path>
              </a:pathLst>
            </a:custGeom>
            <a:blipFill rotWithShape="1">
              <a:blip r:embed="rId13">
                <a:alphaModFix/>
              </a:blip>
              <a:stretch>
                <a:fillRect b="0" l="0" r="0" t="0"/>
              </a:stretch>
            </a:blipFill>
            <a:ln>
              <a:noFill/>
            </a:ln>
          </p:spPr>
        </p:sp>
        <p:sp>
          <p:nvSpPr>
            <p:cNvPr id="348" name="Google Shape;348;p28"/>
            <p:cNvSpPr/>
            <p:nvPr/>
          </p:nvSpPr>
          <p:spPr>
            <a:xfrm>
              <a:off x="5186166" y="33707"/>
              <a:ext cx="913171" cy="871663"/>
            </a:xfrm>
            <a:custGeom>
              <a:rect b="b" l="l" r="r" t="t"/>
              <a:pathLst>
                <a:path extrusionOk="0" h="871663" w="913171">
                  <a:moveTo>
                    <a:pt x="0" y="0"/>
                  </a:moveTo>
                  <a:lnTo>
                    <a:pt x="913172" y="0"/>
                  </a:lnTo>
                  <a:lnTo>
                    <a:pt x="913172" y="871664"/>
                  </a:lnTo>
                  <a:lnTo>
                    <a:pt x="0" y="871664"/>
                  </a:lnTo>
                  <a:lnTo>
                    <a:pt x="0" y="0"/>
                  </a:lnTo>
                  <a:close/>
                </a:path>
              </a:pathLst>
            </a:custGeom>
            <a:blipFill rotWithShape="1">
              <a:blip r:embed="rId14">
                <a:alphaModFix/>
              </a:blip>
              <a:stretch>
                <a:fillRect b="0" l="0" r="0" t="0"/>
              </a:stretch>
            </a:blipFill>
            <a:ln>
              <a:noFill/>
            </a:ln>
          </p:spPr>
        </p:sp>
        <p:sp>
          <p:nvSpPr>
            <p:cNvPr id="349" name="Google Shape;349;p28"/>
            <p:cNvSpPr/>
            <p:nvPr/>
          </p:nvSpPr>
          <p:spPr>
            <a:xfrm>
              <a:off x="2573998" y="9049"/>
              <a:ext cx="914283" cy="920981"/>
            </a:xfrm>
            <a:custGeom>
              <a:rect b="b" l="l" r="r" t="t"/>
              <a:pathLst>
                <a:path extrusionOk="0" h="920981" w="914283">
                  <a:moveTo>
                    <a:pt x="0" y="0"/>
                  </a:moveTo>
                  <a:lnTo>
                    <a:pt x="914283" y="0"/>
                  </a:lnTo>
                  <a:lnTo>
                    <a:pt x="914283" y="920980"/>
                  </a:lnTo>
                  <a:lnTo>
                    <a:pt x="0" y="920980"/>
                  </a:lnTo>
                  <a:lnTo>
                    <a:pt x="0" y="0"/>
                  </a:lnTo>
                  <a:close/>
                </a:path>
              </a:pathLst>
            </a:custGeom>
            <a:blipFill rotWithShape="1">
              <a:blip r:embed="rId15">
                <a:alphaModFix/>
              </a:blip>
              <a:stretch>
                <a:fillRect b="0" l="0" r="0" t="0"/>
              </a:stretch>
            </a:blipFill>
            <a:ln>
              <a:noFill/>
            </a:ln>
          </p:spPr>
        </p:sp>
        <p:sp>
          <p:nvSpPr>
            <p:cNvPr id="350" name="Google Shape;350;p28"/>
            <p:cNvSpPr/>
            <p:nvPr/>
          </p:nvSpPr>
          <p:spPr>
            <a:xfrm>
              <a:off x="3949078" y="0"/>
              <a:ext cx="762624" cy="930029"/>
            </a:xfrm>
            <a:custGeom>
              <a:rect b="b" l="l" r="r" t="t"/>
              <a:pathLst>
                <a:path extrusionOk="0" h="930029" w="762624">
                  <a:moveTo>
                    <a:pt x="0" y="0"/>
                  </a:moveTo>
                  <a:lnTo>
                    <a:pt x="762624" y="0"/>
                  </a:lnTo>
                  <a:lnTo>
                    <a:pt x="762624" y="930029"/>
                  </a:lnTo>
                  <a:lnTo>
                    <a:pt x="0" y="930029"/>
                  </a:lnTo>
                  <a:lnTo>
                    <a:pt x="0" y="0"/>
                  </a:lnTo>
                  <a:close/>
                </a:path>
              </a:pathLst>
            </a:custGeom>
            <a:blipFill rotWithShape="1">
              <a:blip r:embed="rId16">
                <a:alphaModFix/>
              </a:blip>
              <a:stretch>
                <a:fillRect b="0" l="0" r="0" t="0"/>
              </a:stretch>
            </a:blipFill>
            <a:ln>
              <a:noFill/>
            </a:ln>
          </p:spPr>
        </p:sp>
        <p:sp>
          <p:nvSpPr>
            <p:cNvPr id="351" name="Google Shape;351;p28"/>
            <p:cNvSpPr/>
            <p:nvPr/>
          </p:nvSpPr>
          <p:spPr>
            <a:xfrm>
              <a:off x="7912536" y="58109"/>
              <a:ext cx="866185" cy="870935"/>
            </a:xfrm>
            <a:custGeom>
              <a:rect b="b" l="l" r="r" t="t"/>
              <a:pathLst>
                <a:path extrusionOk="0" h="870935" w="866185">
                  <a:moveTo>
                    <a:pt x="0" y="0"/>
                  </a:moveTo>
                  <a:lnTo>
                    <a:pt x="866185" y="0"/>
                  </a:lnTo>
                  <a:lnTo>
                    <a:pt x="866185" y="870935"/>
                  </a:lnTo>
                  <a:lnTo>
                    <a:pt x="0" y="870935"/>
                  </a:lnTo>
                  <a:lnTo>
                    <a:pt x="0" y="0"/>
                  </a:lnTo>
                  <a:close/>
                </a:path>
              </a:pathLst>
            </a:custGeom>
            <a:blipFill rotWithShape="1">
              <a:blip r:embed="rId17">
                <a:alphaModFix/>
              </a:blip>
              <a:stretch>
                <a:fillRect b="0" l="0" r="0" t="0"/>
              </a:stretch>
            </a:blipFill>
            <a:ln>
              <a:noFill/>
            </a:ln>
          </p:spPr>
        </p:sp>
        <p:sp>
          <p:nvSpPr>
            <p:cNvPr id="352" name="Google Shape;352;p28"/>
            <p:cNvSpPr/>
            <p:nvPr/>
          </p:nvSpPr>
          <p:spPr>
            <a:xfrm>
              <a:off x="7819952" y="1701607"/>
              <a:ext cx="743483" cy="920981"/>
            </a:xfrm>
            <a:custGeom>
              <a:rect b="b" l="l" r="r" t="t"/>
              <a:pathLst>
                <a:path extrusionOk="0" h="920981" w="743483">
                  <a:moveTo>
                    <a:pt x="0" y="0"/>
                  </a:moveTo>
                  <a:lnTo>
                    <a:pt x="743482" y="0"/>
                  </a:lnTo>
                  <a:lnTo>
                    <a:pt x="743482" y="920980"/>
                  </a:lnTo>
                  <a:lnTo>
                    <a:pt x="0" y="920980"/>
                  </a:lnTo>
                  <a:lnTo>
                    <a:pt x="0" y="0"/>
                  </a:lnTo>
                  <a:close/>
                </a:path>
              </a:pathLst>
            </a:custGeom>
            <a:blipFill rotWithShape="1">
              <a:blip r:embed="rId18">
                <a:alphaModFix/>
              </a:blip>
              <a:stretch>
                <a:fillRect b="0" l="0" r="0" t="0"/>
              </a:stretch>
            </a:blipFill>
            <a:ln>
              <a:noFill/>
            </a:ln>
          </p:spPr>
        </p:sp>
        <p:sp>
          <p:nvSpPr>
            <p:cNvPr id="353" name="Google Shape;353;p28"/>
            <p:cNvSpPr/>
            <p:nvPr/>
          </p:nvSpPr>
          <p:spPr>
            <a:xfrm>
              <a:off x="6217897" y="1701607"/>
              <a:ext cx="1001066" cy="920981"/>
            </a:xfrm>
            <a:custGeom>
              <a:rect b="b" l="l" r="r" t="t"/>
              <a:pathLst>
                <a:path extrusionOk="0" h="920981" w="1001066">
                  <a:moveTo>
                    <a:pt x="0" y="0"/>
                  </a:moveTo>
                  <a:lnTo>
                    <a:pt x="1001066" y="0"/>
                  </a:lnTo>
                  <a:lnTo>
                    <a:pt x="1001066" y="920980"/>
                  </a:lnTo>
                  <a:lnTo>
                    <a:pt x="0" y="920980"/>
                  </a:lnTo>
                  <a:lnTo>
                    <a:pt x="0" y="0"/>
                  </a:lnTo>
                  <a:close/>
                </a:path>
              </a:pathLst>
            </a:custGeom>
            <a:blipFill rotWithShape="1">
              <a:blip r:embed="rId19">
                <a:alphaModFix/>
              </a:blip>
              <a:stretch>
                <a:fillRect b="0" l="0" r="0" t="0"/>
              </a:stretch>
            </a:blipFill>
            <a:ln>
              <a:noFill/>
            </a:ln>
          </p:spPr>
        </p:sp>
        <p:sp>
          <p:nvSpPr>
            <p:cNvPr id="354" name="Google Shape;354;p28"/>
            <p:cNvSpPr/>
            <p:nvPr/>
          </p:nvSpPr>
          <p:spPr>
            <a:xfrm>
              <a:off x="9226252" y="1910463"/>
              <a:ext cx="1052480" cy="604698"/>
            </a:xfrm>
            <a:custGeom>
              <a:rect b="b" l="l" r="r" t="t"/>
              <a:pathLst>
                <a:path extrusionOk="0" h="604698" w="1052480">
                  <a:moveTo>
                    <a:pt x="0" y="0"/>
                  </a:moveTo>
                  <a:lnTo>
                    <a:pt x="1052481" y="0"/>
                  </a:lnTo>
                  <a:lnTo>
                    <a:pt x="1052481" y="604698"/>
                  </a:lnTo>
                  <a:lnTo>
                    <a:pt x="0" y="604698"/>
                  </a:lnTo>
                  <a:lnTo>
                    <a:pt x="0" y="0"/>
                  </a:lnTo>
                  <a:close/>
                </a:path>
              </a:pathLst>
            </a:custGeom>
            <a:blipFill rotWithShape="1">
              <a:blip r:embed="rId20">
                <a:alphaModFix/>
              </a:blip>
              <a:stretch>
                <a:fillRect b="0" l="0" r="0" t="0"/>
              </a:stretch>
            </a:blipFill>
            <a:ln>
              <a:noFill/>
            </a:ln>
          </p:spPr>
        </p:sp>
        <p:sp>
          <p:nvSpPr>
            <p:cNvPr id="355" name="Google Shape;355;p28"/>
            <p:cNvSpPr/>
            <p:nvPr/>
          </p:nvSpPr>
          <p:spPr>
            <a:xfrm>
              <a:off x="3194195" y="1701607"/>
              <a:ext cx="920981" cy="920981"/>
            </a:xfrm>
            <a:custGeom>
              <a:rect b="b" l="l" r="r" t="t"/>
              <a:pathLst>
                <a:path extrusionOk="0" h="920981" w="920981">
                  <a:moveTo>
                    <a:pt x="0" y="0"/>
                  </a:moveTo>
                  <a:lnTo>
                    <a:pt x="920980" y="0"/>
                  </a:lnTo>
                  <a:lnTo>
                    <a:pt x="920980" y="920980"/>
                  </a:lnTo>
                  <a:lnTo>
                    <a:pt x="0" y="920980"/>
                  </a:lnTo>
                  <a:lnTo>
                    <a:pt x="0" y="0"/>
                  </a:lnTo>
                  <a:close/>
                </a:path>
              </a:pathLst>
            </a:custGeom>
            <a:blipFill rotWithShape="1">
              <a:blip r:embed="rId21">
                <a:alphaModFix/>
              </a:blip>
              <a:stretch>
                <a:fillRect b="0" l="0" r="0" t="0"/>
              </a:stretch>
            </a:blipFill>
            <a:ln>
              <a:noFill/>
            </a:ln>
          </p:spPr>
        </p:sp>
        <p:sp>
          <p:nvSpPr>
            <p:cNvPr id="356" name="Google Shape;356;p28"/>
            <p:cNvSpPr/>
            <p:nvPr/>
          </p:nvSpPr>
          <p:spPr>
            <a:xfrm>
              <a:off x="6684" y="1701607"/>
              <a:ext cx="1070908" cy="920981"/>
            </a:xfrm>
            <a:custGeom>
              <a:rect b="b" l="l" r="r" t="t"/>
              <a:pathLst>
                <a:path extrusionOk="0" h="920981" w="1070908">
                  <a:moveTo>
                    <a:pt x="0" y="0"/>
                  </a:moveTo>
                  <a:lnTo>
                    <a:pt x="1070908" y="0"/>
                  </a:lnTo>
                  <a:lnTo>
                    <a:pt x="1070908" y="920980"/>
                  </a:lnTo>
                  <a:lnTo>
                    <a:pt x="0" y="920980"/>
                  </a:lnTo>
                  <a:lnTo>
                    <a:pt x="0" y="0"/>
                  </a:lnTo>
                  <a:close/>
                </a:path>
              </a:pathLst>
            </a:custGeom>
            <a:blipFill rotWithShape="1">
              <a:blip r:embed="rId22">
                <a:alphaModFix/>
              </a:blip>
              <a:stretch>
                <a:fillRect b="0" l="0" r="0" t="0"/>
              </a:stretch>
            </a:blipFill>
            <a:ln>
              <a:noFill/>
            </a:ln>
          </p:spPr>
        </p:sp>
        <p:sp>
          <p:nvSpPr>
            <p:cNvPr id="357" name="Google Shape;357;p28"/>
            <p:cNvSpPr/>
            <p:nvPr/>
          </p:nvSpPr>
          <p:spPr>
            <a:xfrm>
              <a:off x="4607290" y="1701607"/>
              <a:ext cx="919306" cy="920981"/>
            </a:xfrm>
            <a:custGeom>
              <a:rect b="b" l="l" r="r" t="t"/>
              <a:pathLst>
                <a:path extrusionOk="0" h="920981" w="919306">
                  <a:moveTo>
                    <a:pt x="0" y="0"/>
                  </a:moveTo>
                  <a:lnTo>
                    <a:pt x="919306" y="0"/>
                  </a:lnTo>
                  <a:lnTo>
                    <a:pt x="919306" y="920980"/>
                  </a:lnTo>
                  <a:lnTo>
                    <a:pt x="0" y="920980"/>
                  </a:lnTo>
                  <a:lnTo>
                    <a:pt x="0" y="0"/>
                  </a:lnTo>
                  <a:close/>
                </a:path>
              </a:pathLst>
            </a:custGeom>
            <a:blipFill rotWithShape="1">
              <a:blip r:embed="rId23">
                <a:alphaModFix/>
              </a:blip>
              <a:stretch>
                <a:fillRect b="0" l="0" r="0" t="0"/>
              </a:stretch>
            </a:blipFill>
            <a:ln>
              <a:noFill/>
            </a:ln>
          </p:spPr>
        </p:sp>
        <p:sp>
          <p:nvSpPr>
            <p:cNvPr id="358" name="Google Shape;358;p28"/>
            <p:cNvSpPr/>
            <p:nvPr/>
          </p:nvSpPr>
          <p:spPr>
            <a:xfrm>
              <a:off x="1675403" y="1701607"/>
              <a:ext cx="920981" cy="920981"/>
            </a:xfrm>
            <a:custGeom>
              <a:rect b="b" l="l" r="r" t="t"/>
              <a:pathLst>
                <a:path extrusionOk="0" h="920981" w="920981">
                  <a:moveTo>
                    <a:pt x="0" y="0"/>
                  </a:moveTo>
                  <a:lnTo>
                    <a:pt x="920981" y="0"/>
                  </a:lnTo>
                  <a:lnTo>
                    <a:pt x="920981" y="920980"/>
                  </a:lnTo>
                  <a:lnTo>
                    <a:pt x="0" y="920980"/>
                  </a:lnTo>
                  <a:lnTo>
                    <a:pt x="0" y="0"/>
                  </a:lnTo>
                  <a:close/>
                </a:path>
              </a:pathLst>
            </a:custGeom>
            <a:blipFill rotWithShape="1">
              <a:blip r:embed="rId24">
                <a:alphaModFix/>
              </a:blip>
              <a:stretch>
                <a:fillRect b="0" l="0" r="0" t="0"/>
              </a:stretch>
            </a:blipFill>
            <a:ln>
              <a:noFill/>
            </a:ln>
          </p:spPr>
        </p:sp>
        <p:sp>
          <p:nvSpPr>
            <p:cNvPr id="359" name="Google Shape;359;p28"/>
            <p:cNvSpPr/>
            <p:nvPr/>
          </p:nvSpPr>
          <p:spPr>
            <a:xfrm>
              <a:off x="6718038" y="3419482"/>
              <a:ext cx="1009347" cy="796467"/>
            </a:xfrm>
            <a:custGeom>
              <a:rect b="b" l="l" r="r" t="t"/>
              <a:pathLst>
                <a:path extrusionOk="0" h="796467" w="1009347">
                  <a:moveTo>
                    <a:pt x="0" y="0"/>
                  </a:moveTo>
                  <a:lnTo>
                    <a:pt x="1009347" y="0"/>
                  </a:lnTo>
                  <a:lnTo>
                    <a:pt x="1009347" y="796467"/>
                  </a:lnTo>
                  <a:lnTo>
                    <a:pt x="0" y="796467"/>
                  </a:lnTo>
                  <a:lnTo>
                    <a:pt x="0" y="0"/>
                  </a:lnTo>
                  <a:close/>
                </a:path>
              </a:pathLst>
            </a:custGeom>
            <a:blipFill rotWithShape="1">
              <a:blip r:embed="rId25">
                <a:alphaModFix/>
              </a:blip>
              <a:stretch>
                <a:fillRect b="0" l="0" r="0" t="0"/>
              </a:stretch>
            </a:blipFill>
            <a:ln>
              <a:noFill/>
            </a:ln>
          </p:spPr>
        </p:sp>
        <p:sp>
          <p:nvSpPr>
            <p:cNvPr id="360" name="Google Shape;360;p28"/>
            <p:cNvSpPr/>
            <p:nvPr/>
          </p:nvSpPr>
          <p:spPr>
            <a:xfrm>
              <a:off x="5170987" y="3456913"/>
              <a:ext cx="1040955" cy="626466"/>
            </a:xfrm>
            <a:custGeom>
              <a:rect b="b" l="l" r="r" t="t"/>
              <a:pathLst>
                <a:path extrusionOk="0" h="626466" w="1040955">
                  <a:moveTo>
                    <a:pt x="0" y="0"/>
                  </a:moveTo>
                  <a:lnTo>
                    <a:pt x="1040955" y="0"/>
                  </a:lnTo>
                  <a:lnTo>
                    <a:pt x="1040955" y="626466"/>
                  </a:lnTo>
                  <a:lnTo>
                    <a:pt x="0" y="626466"/>
                  </a:lnTo>
                  <a:lnTo>
                    <a:pt x="0" y="0"/>
                  </a:lnTo>
                  <a:close/>
                </a:path>
              </a:pathLst>
            </a:custGeom>
            <a:blipFill rotWithShape="1">
              <a:blip r:embed="rId26">
                <a:alphaModFix/>
              </a:blip>
              <a:stretch>
                <a:fillRect b="0" l="0" r="0" t="0"/>
              </a:stretch>
            </a:blipFill>
            <a:ln>
              <a:noFill/>
            </a:ln>
          </p:spPr>
        </p:sp>
        <p:sp>
          <p:nvSpPr>
            <p:cNvPr id="361" name="Google Shape;361;p28"/>
            <p:cNvSpPr/>
            <p:nvPr/>
          </p:nvSpPr>
          <p:spPr>
            <a:xfrm>
              <a:off x="2720093" y="3361217"/>
              <a:ext cx="856557" cy="912997"/>
            </a:xfrm>
            <a:custGeom>
              <a:rect b="b" l="l" r="r" t="t"/>
              <a:pathLst>
                <a:path extrusionOk="0" h="912997" w="856557">
                  <a:moveTo>
                    <a:pt x="0" y="0"/>
                  </a:moveTo>
                  <a:lnTo>
                    <a:pt x="856557" y="0"/>
                  </a:lnTo>
                  <a:lnTo>
                    <a:pt x="856557" y="912997"/>
                  </a:lnTo>
                  <a:lnTo>
                    <a:pt x="0" y="912997"/>
                  </a:lnTo>
                  <a:lnTo>
                    <a:pt x="0" y="0"/>
                  </a:lnTo>
                  <a:close/>
                </a:path>
              </a:pathLst>
            </a:custGeom>
            <a:blipFill rotWithShape="1">
              <a:blip r:embed="rId27">
                <a:alphaModFix/>
              </a:blip>
              <a:stretch>
                <a:fillRect b="0" l="0" r="0" t="0"/>
              </a:stretch>
            </a:blipFill>
            <a:ln>
              <a:noFill/>
            </a:ln>
          </p:spPr>
        </p:sp>
        <p:sp>
          <p:nvSpPr>
            <p:cNvPr id="362" name="Google Shape;362;p28"/>
            <p:cNvSpPr/>
            <p:nvPr/>
          </p:nvSpPr>
          <p:spPr>
            <a:xfrm>
              <a:off x="4082746" y="3371912"/>
              <a:ext cx="582145" cy="796467"/>
            </a:xfrm>
            <a:custGeom>
              <a:rect b="b" l="l" r="r" t="t"/>
              <a:pathLst>
                <a:path extrusionOk="0" h="796467" w="582145">
                  <a:moveTo>
                    <a:pt x="0" y="0"/>
                  </a:moveTo>
                  <a:lnTo>
                    <a:pt x="582145" y="0"/>
                  </a:lnTo>
                  <a:lnTo>
                    <a:pt x="582145" y="796467"/>
                  </a:lnTo>
                  <a:lnTo>
                    <a:pt x="0" y="796467"/>
                  </a:lnTo>
                  <a:lnTo>
                    <a:pt x="0" y="0"/>
                  </a:lnTo>
                  <a:close/>
                </a:path>
              </a:pathLst>
            </a:custGeom>
            <a:blipFill rotWithShape="1">
              <a:blip r:embed="rId28">
                <a:alphaModFix/>
              </a:blip>
              <a:stretch>
                <a:fillRect b="0" l="0" r="0" t="0"/>
              </a:stretch>
            </a:blipFill>
            <a:ln>
              <a:noFill/>
            </a:ln>
          </p:spPr>
        </p:sp>
        <p:sp>
          <p:nvSpPr>
            <p:cNvPr id="363" name="Google Shape;363;p28"/>
            <p:cNvSpPr/>
            <p:nvPr/>
          </p:nvSpPr>
          <p:spPr>
            <a:xfrm>
              <a:off x="1545732" y="3361217"/>
              <a:ext cx="665658" cy="912997"/>
            </a:xfrm>
            <a:custGeom>
              <a:rect b="b" l="l" r="r" t="t"/>
              <a:pathLst>
                <a:path extrusionOk="0" h="912997" w="665658">
                  <a:moveTo>
                    <a:pt x="0" y="0"/>
                  </a:moveTo>
                  <a:lnTo>
                    <a:pt x="665658" y="0"/>
                  </a:lnTo>
                  <a:lnTo>
                    <a:pt x="665658" y="912997"/>
                  </a:lnTo>
                  <a:lnTo>
                    <a:pt x="0" y="912997"/>
                  </a:lnTo>
                  <a:lnTo>
                    <a:pt x="0" y="0"/>
                  </a:lnTo>
                  <a:close/>
                </a:path>
              </a:pathLst>
            </a:custGeom>
            <a:blipFill rotWithShape="1">
              <a:blip r:embed="rId29">
                <a:alphaModFix/>
              </a:blip>
              <a:stretch>
                <a:fillRect b="0" l="0" r="0" t="0"/>
              </a:stretch>
            </a:blipFill>
            <a:ln>
              <a:noFill/>
            </a:ln>
          </p:spPr>
        </p:sp>
        <p:sp>
          <p:nvSpPr>
            <p:cNvPr id="364" name="Google Shape;364;p28"/>
            <p:cNvSpPr/>
            <p:nvPr/>
          </p:nvSpPr>
          <p:spPr>
            <a:xfrm>
              <a:off x="9541258" y="3419482"/>
              <a:ext cx="796467" cy="796467"/>
            </a:xfrm>
            <a:custGeom>
              <a:rect b="b" l="l" r="r" t="t"/>
              <a:pathLst>
                <a:path extrusionOk="0" h="796467" w="796467">
                  <a:moveTo>
                    <a:pt x="0" y="0"/>
                  </a:moveTo>
                  <a:lnTo>
                    <a:pt x="796467" y="0"/>
                  </a:lnTo>
                  <a:lnTo>
                    <a:pt x="796467" y="796467"/>
                  </a:lnTo>
                  <a:lnTo>
                    <a:pt x="0" y="796467"/>
                  </a:lnTo>
                  <a:lnTo>
                    <a:pt x="0" y="0"/>
                  </a:lnTo>
                  <a:close/>
                </a:path>
              </a:pathLst>
            </a:custGeom>
            <a:blipFill rotWithShape="1">
              <a:blip r:embed="rId30">
                <a:alphaModFix/>
              </a:blip>
              <a:stretch>
                <a:fillRect b="0" l="0" r="0" t="0"/>
              </a:stretch>
            </a:blipFill>
            <a:ln>
              <a:noFill/>
            </a:ln>
          </p:spPr>
        </p:sp>
        <p:sp>
          <p:nvSpPr>
            <p:cNvPr id="365" name="Google Shape;365;p28"/>
            <p:cNvSpPr/>
            <p:nvPr/>
          </p:nvSpPr>
          <p:spPr>
            <a:xfrm>
              <a:off x="8237392" y="3419482"/>
              <a:ext cx="796467" cy="796467"/>
            </a:xfrm>
            <a:custGeom>
              <a:rect b="b" l="l" r="r" t="t"/>
              <a:pathLst>
                <a:path extrusionOk="0" h="796467" w="796467">
                  <a:moveTo>
                    <a:pt x="0" y="0"/>
                  </a:moveTo>
                  <a:lnTo>
                    <a:pt x="796467" y="0"/>
                  </a:lnTo>
                  <a:lnTo>
                    <a:pt x="796467" y="796467"/>
                  </a:lnTo>
                  <a:lnTo>
                    <a:pt x="0" y="796467"/>
                  </a:lnTo>
                  <a:lnTo>
                    <a:pt x="0" y="0"/>
                  </a:lnTo>
                  <a:close/>
                </a:path>
              </a:pathLst>
            </a:custGeom>
            <a:blipFill rotWithShape="1">
              <a:blip r:embed="rId31">
                <a:alphaModFix/>
              </a:blip>
              <a:stretch>
                <a:fillRect b="0" l="0" r="0" t="0"/>
              </a:stretch>
            </a:blipFill>
            <a:ln>
              <a:noFill/>
            </a:ln>
          </p:spPr>
        </p:sp>
        <p:sp>
          <p:nvSpPr>
            <p:cNvPr id="366" name="Google Shape;366;p28"/>
            <p:cNvSpPr/>
            <p:nvPr/>
          </p:nvSpPr>
          <p:spPr>
            <a:xfrm>
              <a:off x="6684" y="3309656"/>
              <a:ext cx="1031648" cy="920981"/>
            </a:xfrm>
            <a:custGeom>
              <a:rect b="b" l="l" r="r" t="t"/>
              <a:pathLst>
                <a:path extrusionOk="0" h="920981" w="1031648">
                  <a:moveTo>
                    <a:pt x="0" y="0"/>
                  </a:moveTo>
                  <a:lnTo>
                    <a:pt x="1031649" y="0"/>
                  </a:lnTo>
                  <a:lnTo>
                    <a:pt x="1031649" y="920980"/>
                  </a:lnTo>
                  <a:lnTo>
                    <a:pt x="0" y="920980"/>
                  </a:lnTo>
                  <a:lnTo>
                    <a:pt x="0" y="0"/>
                  </a:lnTo>
                  <a:close/>
                </a:path>
              </a:pathLst>
            </a:custGeom>
            <a:blipFill rotWithShape="1">
              <a:blip r:embed="rId32">
                <a:alphaModFix/>
              </a:blip>
              <a:stretch>
                <a:fillRect b="0" l="0" r="0" t="0"/>
              </a:stretch>
            </a:blipFill>
            <a:ln>
              <a:noFill/>
            </a:ln>
          </p:spPr>
        </p:sp>
        <p:sp>
          <p:nvSpPr>
            <p:cNvPr id="367" name="Google Shape;367;p28"/>
            <p:cNvSpPr/>
            <p:nvPr/>
          </p:nvSpPr>
          <p:spPr>
            <a:xfrm>
              <a:off x="9345421" y="5124884"/>
              <a:ext cx="788465" cy="901571"/>
            </a:xfrm>
            <a:custGeom>
              <a:rect b="b" l="l" r="r" t="t"/>
              <a:pathLst>
                <a:path extrusionOk="0" h="901571" w="788465">
                  <a:moveTo>
                    <a:pt x="0" y="0"/>
                  </a:moveTo>
                  <a:lnTo>
                    <a:pt x="788465" y="0"/>
                  </a:lnTo>
                  <a:lnTo>
                    <a:pt x="788465" y="901572"/>
                  </a:lnTo>
                  <a:lnTo>
                    <a:pt x="0" y="901572"/>
                  </a:lnTo>
                  <a:lnTo>
                    <a:pt x="0" y="0"/>
                  </a:lnTo>
                  <a:close/>
                </a:path>
              </a:pathLst>
            </a:custGeom>
            <a:blipFill rotWithShape="1">
              <a:blip r:embed="rId33">
                <a:alphaModFix/>
              </a:blip>
              <a:stretch>
                <a:fillRect b="0" l="0" r="0" t="0"/>
              </a:stretch>
            </a:blipFill>
            <a:ln>
              <a:noFill/>
            </a:ln>
          </p:spPr>
        </p:sp>
        <p:sp>
          <p:nvSpPr>
            <p:cNvPr id="368" name="Google Shape;368;p28"/>
            <p:cNvSpPr/>
            <p:nvPr/>
          </p:nvSpPr>
          <p:spPr>
            <a:xfrm>
              <a:off x="7784637" y="5243432"/>
              <a:ext cx="949252" cy="664476"/>
            </a:xfrm>
            <a:custGeom>
              <a:rect b="b" l="l" r="r" t="t"/>
              <a:pathLst>
                <a:path extrusionOk="0" h="664476" w="949252">
                  <a:moveTo>
                    <a:pt x="0" y="0"/>
                  </a:moveTo>
                  <a:lnTo>
                    <a:pt x="949251" y="0"/>
                  </a:lnTo>
                  <a:lnTo>
                    <a:pt x="949251" y="664476"/>
                  </a:lnTo>
                  <a:lnTo>
                    <a:pt x="0" y="664476"/>
                  </a:lnTo>
                  <a:lnTo>
                    <a:pt x="0" y="0"/>
                  </a:lnTo>
                  <a:close/>
                </a:path>
              </a:pathLst>
            </a:custGeom>
            <a:blipFill rotWithShape="1">
              <a:blip r:embed="rId34">
                <a:alphaModFix/>
              </a:blip>
              <a:stretch>
                <a:fillRect b="0" l="0" r="0" t="0"/>
              </a:stretch>
            </a:blipFill>
            <a:ln>
              <a:noFill/>
            </a:ln>
          </p:spPr>
        </p:sp>
        <p:sp>
          <p:nvSpPr>
            <p:cNvPr id="369" name="Google Shape;369;p28"/>
            <p:cNvSpPr/>
            <p:nvPr/>
          </p:nvSpPr>
          <p:spPr>
            <a:xfrm>
              <a:off x="6352633" y="5243432"/>
              <a:ext cx="812137" cy="664476"/>
            </a:xfrm>
            <a:custGeom>
              <a:rect b="b" l="l" r="r" t="t"/>
              <a:pathLst>
                <a:path extrusionOk="0" h="664476" w="812137">
                  <a:moveTo>
                    <a:pt x="0" y="0"/>
                  </a:moveTo>
                  <a:lnTo>
                    <a:pt x="812138" y="0"/>
                  </a:lnTo>
                  <a:lnTo>
                    <a:pt x="812138" y="664476"/>
                  </a:lnTo>
                  <a:lnTo>
                    <a:pt x="0" y="664476"/>
                  </a:lnTo>
                  <a:lnTo>
                    <a:pt x="0" y="0"/>
                  </a:lnTo>
                  <a:close/>
                </a:path>
              </a:pathLst>
            </a:custGeom>
            <a:blipFill rotWithShape="1">
              <a:blip r:embed="rId35">
                <a:alphaModFix/>
              </a:blip>
              <a:stretch>
                <a:fillRect b="0" l="0" r="0" t="0"/>
              </a:stretch>
            </a:blipFill>
            <a:ln>
              <a:noFill/>
            </a:ln>
          </p:spPr>
        </p:sp>
        <p:sp>
          <p:nvSpPr>
            <p:cNvPr id="370" name="Google Shape;370;p28"/>
            <p:cNvSpPr/>
            <p:nvPr/>
          </p:nvSpPr>
          <p:spPr>
            <a:xfrm>
              <a:off x="4011028" y="5124884"/>
              <a:ext cx="454064" cy="901571"/>
            </a:xfrm>
            <a:custGeom>
              <a:rect b="b" l="l" r="r" t="t"/>
              <a:pathLst>
                <a:path extrusionOk="0" h="901571" w="454064">
                  <a:moveTo>
                    <a:pt x="0" y="0"/>
                  </a:moveTo>
                  <a:lnTo>
                    <a:pt x="454064" y="0"/>
                  </a:lnTo>
                  <a:lnTo>
                    <a:pt x="454064" y="901572"/>
                  </a:lnTo>
                  <a:lnTo>
                    <a:pt x="0" y="901572"/>
                  </a:lnTo>
                  <a:lnTo>
                    <a:pt x="0" y="0"/>
                  </a:lnTo>
                  <a:close/>
                </a:path>
              </a:pathLst>
            </a:custGeom>
            <a:blipFill rotWithShape="1">
              <a:blip r:embed="rId36">
                <a:alphaModFix/>
              </a:blip>
              <a:stretch>
                <a:fillRect b="0" l="0" r="0" t="0"/>
              </a:stretch>
            </a:blipFill>
            <a:ln>
              <a:noFill/>
            </a:ln>
          </p:spPr>
        </p:sp>
        <p:sp>
          <p:nvSpPr>
            <p:cNvPr id="371" name="Google Shape;371;p28"/>
            <p:cNvSpPr/>
            <p:nvPr/>
          </p:nvSpPr>
          <p:spPr>
            <a:xfrm>
              <a:off x="5076625" y="5243432"/>
              <a:ext cx="664476" cy="664476"/>
            </a:xfrm>
            <a:custGeom>
              <a:rect b="b" l="l" r="r" t="t"/>
              <a:pathLst>
                <a:path extrusionOk="0" h="664476" w="664476">
                  <a:moveTo>
                    <a:pt x="0" y="0"/>
                  </a:moveTo>
                  <a:lnTo>
                    <a:pt x="664476" y="0"/>
                  </a:lnTo>
                  <a:lnTo>
                    <a:pt x="664476" y="664476"/>
                  </a:lnTo>
                  <a:lnTo>
                    <a:pt x="0" y="664476"/>
                  </a:lnTo>
                  <a:lnTo>
                    <a:pt x="0" y="0"/>
                  </a:lnTo>
                  <a:close/>
                </a:path>
              </a:pathLst>
            </a:custGeom>
            <a:blipFill rotWithShape="1">
              <a:blip r:embed="rId37">
                <a:alphaModFix/>
              </a:blip>
              <a:stretch>
                <a:fillRect b="0" l="0" r="0" t="0"/>
              </a:stretch>
            </a:blipFill>
            <a:ln>
              <a:noFill/>
            </a:ln>
          </p:spPr>
        </p:sp>
        <p:sp>
          <p:nvSpPr>
            <p:cNvPr id="372" name="Google Shape;372;p28"/>
            <p:cNvSpPr/>
            <p:nvPr/>
          </p:nvSpPr>
          <p:spPr>
            <a:xfrm>
              <a:off x="0" y="5043901"/>
              <a:ext cx="572377" cy="1063538"/>
            </a:xfrm>
            <a:custGeom>
              <a:rect b="b" l="l" r="r" t="t"/>
              <a:pathLst>
                <a:path extrusionOk="0" h="1063538" w="572377">
                  <a:moveTo>
                    <a:pt x="0" y="0"/>
                  </a:moveTo>
                  <a:lnTo>
                    <a:pt x="572377" y="0"/>
                  </a:lnTo>
                  <a:lnTo>
                    <a:pt x="572377" y="1063538"/>
                  </a:lnTo>
                  <a:lnTo>
                    <a:pt x="0" y="1063538"/>
                  </a:lnTo>
                  <a:lnTo>
                    <a:pt x="0" y="0"/>
                  </a:lnTo>
                  <a:close/>
                </a:path>
              </a:pathLst>
            </a:custGeom>
            <a:blipFill rotWithShape="1">
              <a:blip r:embed="rId38">
                <a:alphaModFix/>
              </a:blip>
              <a:stretch>
                <a:fillRect b="0" l="0" r="0" t="0"/>
              </a:stretch>
            </a:blipFill>
            <a:ln>
              <a:noFill/>
            </a:ln>
          </p:spPr>
        </p:sp>
        <p:sp>
          <p:nvSpPr>
            <p:cNvPr id="373" name="Google Shape;373;p28"/>
            <p:cNvSpPr/>
            <p:nvPr/>
          </p:nvSpPr>
          <p:spPr>
            <a:xfrm>
              <a:off x="1185576" y="5043901"/>
              <a:ext cx="823758" cy="1063538"/>
            </a:xfrm>
            <a:custGeom>
              <a:rect b="b" l="l" r="r" t="t"/>
              <a:pathLst>
                <a:path extrusionOk="0" h="1063538" w="823758">
                  <a:moveTo>
                    <a:pt x="0" y="0"/>
                  </a:moveTo>
                  <a:lnTo>
                    <a:pt x="823758" y="0"/>
                  </a:lnTo>
                  <a:lnTo>
                    <a:pt x="823758" y="1063538"/>
                  </a:lnTo>
                  <a:lnTo>
                    <a:pt x="0" y="1063538"/>
                  </a:lnTo>
                  <a:lnTo>
                    <a:pt x="0" y="0"/>
                  </a:lnTo>
                  <a:close/>
                </a:path>
              </a:pathLst>
            </a:custGeom>
            <a:blipFill rotWithShape="1">
              <a:blip r:embed="rId39">
                <a:alphaModFix/>
              </a:blip>
              <a:stretch>
                <a:fillRect b="0" l="0" r="0" t="0"/>
              </a:stretch>
            </a:blipFill>
            <a:ln>
              <a:noFill/>
            </a:ln>
          </p:spPr>
        </p:sp>
        <p:sp>
          <p:nvSpPr>
            <p:cNvPr id="374" name="Google Shape;374;p28"/>
            <p:cNvSpPr/>
            <p:nvPr/>
          </p:nvSpPr>
          <p:spPr>
            <a:xfrm>
              <a:off x="2620866" y="5124884"/>
              <a:ext cx="778630" cy="901571"/>
            </a:xfrm>
            <a:custGeom>
              <a:rect b="b" l="l" r="r" t="t"/>
              <a:pathLst>
                <a:path extrusionOk="0" h="901571" w="778630">
                  <a:moveTo>
                    <a:pt x="0" y="0"/>
                  </a:moveTo>
                  <a:lnTo>
                    <a:pt x="778630" y="0"/>
                  </a:lnTo>
                  <a:lnTo>
                    <a:pt x="778630" y="901572"/>
                  </a:lnTo>
                  <a:lnTo>
                    <a:pt x="0" y="901572"/>
                  </a:lnTo>
                  <a:lnTo>
                    <a:pt x="0" y="0"/>
                  </a:lnTo>
                  <a:close/>
                </a:path>
              </a:pathLst>
            </a:custGeom>
            <a:blipFill rotWithShape="1">
              <a:blip r:embed="rId40">
                <a:alphaModFix/>
              </a:blip>
              <a:stretch>
                <a:fillRect b="0" l="0" r="0" t="0"/>
              </a:stretch>
            </a:blipFill>
            <a:ln>
              <a:noFill/>
            </a:ln>
          </p:spPr>
        </p:sp>
        <p:sp>
          <p:nvSpPr>
            <p:cNvPr id="375" name="Google Shape;375;p28"/>
            <p:cNvSpPr/>
            <p:nvPr/>
          </p:nvSpPr>
          <p:spPr>
            <a:xfrm>
              <a:off x="6684" y="58109"/>
              <a:ext cx="822860" cy="822860"/>
            </a:xfrm>
            <a:custGeom>
              <a:rect b="b" l="l" r="r" t="t"/>
              <a:pathLst>
                <a:path extrusionOk="0" h="822860" w="822860">
                  <a:moveTo>
                    <a:pt x="0" y="0"/>
                  </a:moveTo>
                  <a:lnTo>
                    <a:pt x="822860" y="0"/>
                  </a:lnTo>
                  <a:lnTo>
                    <a:pt x="822860" y="822860"/>
                  </a:lnTo>
                  <a:lnTo>
                    <a:pt x="0" y="822860"/>
                  </a:lnTo>
                  <a:lnTo>
                    <a:pt x="0" y="0"/>
                  </a:lnTo>
                  <a:close/>
                </a:path>
              </a:pathLst>
            </a:custGeom>
            <a:blipFill rotWithShape="1">
              <a:blip r:embed="rId41">
                <a:alphaModFix/>
              </a:blip>
              <a:stretch>
                <a:fillRect b="0" l="0" r="0" t="0"/>
              </a:stretch>
            </a:blipFill>
            <a:ln>
              <a:noFill/>
            </a:ln>
          </p:spPr>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683"/>
        </a:solidFill>
      </p:bgPr>
    </p:bg>
    <p:spTree>
      <p:nvGrpSpPr>
        <p:cNvPr id="379" name="Shape 379"/>
        <p:cNvGrpSpPr/>
        <p:nvPr/>
      </p:nvGrpSpPr>
      <p:grpSpPr>
        <a:xfrm>
          <a:off x="0" y="0"/>
          <a:ext cx="0" cy="0"/>
          <a:chOff x="0" y="0"/>
          <a:chExt cx="0" cy="0"/>
        </a:xfrm>
      </p:grpSpPr>
      <p:sp>
        <p:nvSpPr>
          <p:cNvPr id="380" name="Google Shape;380;p29"/>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381" name="Google Shape;381;p29"/>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0" i="0" lang="en-US" sz="2799" u="none" cap="none" strike="noStrike">
                <a:solidFill>
                  <a:srgbClr val="FFFFFF"/>
                </a:solidFill>
                <a:latin typeface="Arial"/>
                <a:ea typeface="Arial"/>
                <a:cs typeface="Arial"/>
                <a:sym typeface="Arial"/>
              </a:rPr>
              <a:t>Happy designing!</a:t>
            </a:r>
            <a:endParaRPr/>
          </a:p>
        </p:txBody>
      </p:sp>
      <p:sp>
        <p:nvSpPr>
          <p:cNvPr id="382" name="Google Shape;382;p29"/>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383" name="Google Shape;383;p29"/>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384" name="Google Shape;384;p29"/>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FFFFFF"/>
                </a:solidFill>
                <a:latin typeface="Arial"/>
                <a:ea typeface="Arial"/>
                <a:cs typeface="Arial"/>
                <a:sym typeface="Arial"/>
              </a:rPr>
              <a:t>CREDITS</a:t>
            </a:r>
            <a:endParaRPr/>
          </a:p>
        </p:txBody>
      </p:sp>
      <p:sp>
        <p:nvSpPr>
          <p:cNvPr id="385" name="Google Shape;385;p29"/>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pic>
        <p:nvPicPr>
          <p:cNvPr id="386" name="Google Shape;386;p29"/>
          <p:cNvPicPr preferRelativeResize="0"/>
          <p:nvPr/>
        </p:nvPicPr>
        <p:blipFill>
          <a:blip r:embed="rId3">
            <a:alphaModFix/>
          </a:blip>
          <a:stretch>
            <a:fillRect/>
          </a:stretch>
        </p:blipFill>
        <p:spPr>
          <a:xfrm>
            <a:off x="6731775" y="3840945"/>
            <a:ext cx="4824400" cy="120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683"/>
        </a:solidFill>
      </p:bgPr>
    </p:bg>
    <p:spTree>
      <p:nvGrpSpPr>
        <p:cNvPr id="143" name="Shape 143"/>
        <p:cNvGrpSpPr/>
        <p:nvPr/>
      </p:nvGrpSpPr>
      <p:grpSpPr>
        <a:xfrm>
          <a:off x="0" y="0"/>
          <a:ext cx="0" cy="0"/>
          <a:chOff x="0" y="0"/>
          <a:chExt cx="0" cy="0"/>
        </a:xfrm>
      </p:grpSpPr>
      <p:grpSp>
        <p:nvGrpSpPr>
          <p:cNvPr id="144" name="Google Shape;144;p16"/>
          <p:cNvGrpSpPr/>
          <p:nvPr/>
        </p:nvGrpSpPr>
        <p:grpSpPr>
          <a:xfrm>
            <a:off x="9445430" y="-144661"/>
            <a:ext cx="7813870" cy="10431661"/>
            <a:chOff x="0" y="-38100"/>
            <a:chExt cx="2057974" cy="2747433"/>
          </a:xfrm>
        </p:grpSpPr>
        <p:sp>
          <p:nvSpPr>
            <p:cNvPr id="145" name="Google Shape;145;p16"/>
            <p:cNvSpPr/>
            <p:nvPr/>
          </p:nvSpPr>
          <p:spPr>
            <a:xfrm>
              <a:off x="0" y="0"/>
              <a:ext cx="2057974" cy="2709333"/>
            </a:xfrm>
            <a:custGeom>
              <a:rect b="b" l="l" r="r" t="t"/>
              <a:pathLst>
                <a:path extrusionOk="0" h="2709333" w="2057974">
                  <a:moveTo>
                    <a:pt x="0" y="0"/>
                  </a:moveTo>
                  <a:lnTo>
                    <a:pt x="2057974" y="0"/>
                  </a:lnTo>
                  <a:lnTo>
                    <a:pt x="2057974" y="2709333"/>
                  </a:lnTo>
                  <a:lnTo>
                    <a:pt x="0" y="2709333"/>
                  </a:lnTo>
                  <a:close/>
                </a:path>
              </a:pathLst>
            </a:custGeom>
            <a:solidFill>
              <a:srgbClr val="F6EFFF"/>
            </a:solidFill>
            <a:ln>
              <a:noFill/>
            </a:ln>
          </p:spPr>
        </p:sp>
        <p:sp>
          <p:nvSpPr>
            <p:cNvPr id="146" name="Google Shape;146;p16"/>
            <p:cNvSpPr txBox="1"/>
            <p:nvPr/>
          </p:nvSpPr>
          <p:spPr>
            <a:xfrm>
              <a:off x="0" y="-38100"/>
              <a:ext cx="2057974"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6"/>
          <p:cNvSpPr txBox="1"/>
          <p:nvPr/>
        </p:nvSpPr>
        <p:spPr>
          <a:xfrm>
            <a:off x="641147" y="4573584"/>
            <a:ext cx="8115300" cy="1330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0000" u="none" cap="none" strike="noStrike">
                <a:solidFill>
                  <a:srgbClr val="FFFFFF"/>
                </a:solidFill>
                <a:latin typeface="Montserrat"/>
                <a:ea typeface="Montserrat"/>
                <a:cs typeface="Montserrat"/>
                <a:sym typeface="Montserrat"/>
              </a:rPr>
              <a:t>CONTENTS</a:t>
            </a:r>
            <a:endParaRPr/>
          </a:p>
        </p:txBody>
      </p:sp>
      <p:sp>
        <p:nvSpPr>
          <p:cNvPr id="148" name="Google Shape;148;p16"/>
          <p:cNvSpPr txBox="1"/>
          <p:nvPr/>
        </p:nvSpPr>
        <p:spPr>
          <a:xfrm>
            <a:off x="10823398" y="1577223"/>
            <a:ext cx="4881079" cy="66992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4B2683"/>
                </a:solidFill>
                <a:latin typeface="Montserrat"/>
                <a:ea typeface="Montserrat"/>
                <a:cs typeface="Montserrat"/>
                <a:sym typeface="Montserrat"/>
              </a:rPr>
              <a:t>Introduction</a:t>
            </a:r>
            <a:endParaRPr/>
          </a:p>
        </p:txBody>
      </p:sp>
      <p:sp>
        <p:nvSpPr>
          <p:cNvPr id="149" name="Google Shape;149;p16"/>
          <p:cNvSpPr txBox="1"/>
          <p:nvPr/>
        </p:nvSpPr>
        <p:spPr>
          <a:xfrm>
            <a:off x="10823398" y="2855070"/>
            <a:ext cx="4881079" cy="66992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4B2683"/>
                </a:solidFill>
                <a:latin typeface="Montserrat"/>
                <a:ea typeface="Montserrat"/>
                <a:cs typeface="Montserrat"/>
                <a:sym typeface="Montserrat"/>
              </a:rPr>
              <a:t>Impacted Tooth</a:t>
            </a:r>
            <a:endParaRPr/>
          </a:p>
        </p:txBody>
      </p:sp>
      <p:sp>
        <p:nvSpPr>
          <p:cNvPr id="150" name="Google Shape;150;p16"/>
          <p:cNvSpPr txBox="1"/>
          <p:nvPr/>
        </p:nvSpPr>
        <p:spPr>
          <a:xfrm>
            <a:off x="10646542" y="4134596"/>
            <a:ext cx="5234791" cy="66992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4B2683"/>
                </a:solidFill>
                <a:latin typeface="Montserrat"/>
                <a:ea typeface="Montserrat"/>
                <a:cs typeface="Montserrat"/>
                <a:sym typeface="Montserrat"/>
              </a:rPr>
              <a:t>Causes of Impaction</a:t>
            </a:r>
            <a:endParaRPr/>
          </a:p>
        </p:txBody>
      </p:sp>
      <p:sp>
        <p:nvSpPr>
          <p:cNvPr id="151" name="Google Shape;151;p16"/>
          <p:cNvSpPr txBox="1"/>
          <p:nvPr/>
        </p:nvSpPr>
        <p:spPr>
          <a:xfrm>
            <a:off x="10823398" y="5414122"/>
            <a:ext cx="5234791" cy="66992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4B2683"/>
                </a:solidFill>
                <a:latin typeface="Montserrat"/>
                <a:ea typeface="Montserrat"/>
                <a:cs typeface="Montserrat"/>
                <a:sym typeface="Montserrat"/>
              </a:rPr>
              <a:t>Symptoms</a:t>
            </a:r>
            <a:endParaRPr/>
          </a:p>
        </p:txBody>
      </p:sp>
      <p:sp>
        <p:nvSpPr>
          <p:cNvPr id="152" name="Google Shape;152;p16"/>
          <p:cNvSpPr txBox="1"/>
          <p:nvPr/>
        </p:nvSpPr>
        <p:spPr>
          <a:xfrm>
            <a:off x="10823398" y="6693649"/>
            <a:ext cx="5234791" cy="66992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4B2683"/>
                </a:solidFill>
                <a:latin typeface="Montserrat"/>
                <a:ea typeface="Montserrat"/>
                <a:cs typeface="Montserrat"/>
                <a:sym typeface="Montserrat"/>
              </a:rPr>
              <a:t>Treatment</a:t>
            </a:r>
            <a:endParaRPr/>
          </a:p>
        </p:txBody>
      </p:sp>
      <p:sp>
        <p:nvSpPr>
          <p:cNvPr id="153" name="Google Shape;153;p16"/>
          <p:cNvSpPr txBox="1"/>
          <p:nvPr/>
        </p:nvSpPr>
        <p:spPr>
          <a:xfrm>
            <a:off x="10823398" y="7973175"/>
            <a:ext cx="5234791" cy="669926"/>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4B2683"/>
                </a:solidFill>
                <a:latin typeface="Montserrat"/>
                <a:ea typeface="Montserrat"/>
                <a:cs typeface="Montserrat"/>
                <a:sym typeface="Montserrat"/>
              </a:rPr>
              <a:t>Conclusion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FFF"/>
        </a:solidFill>
      </p:bgPr>
    </p:bg>
    <p:spTree>
      <p:nvGrpSpPr>
        <p:cNvPr id="157" name="Shape 157"/>
        <p:cNvGrpSpPr/>
        <p:nvPr/>
      </p:nvGrpSpPr>
      <p:grpSpPr>
        <a:xfrm>
          <a:off x="0" y="0"/>
          <a:ext cx="0" cy="0"/>
          <a:chOff x="0" y="0"/>
          <a:chExt cx="0" cy="0"/>
        </a:xfrm>
      </p:grpSpPr>
      <p:grpSp>
        <p:nvGrpSpPr>
          <p:cNvPr id="158" name="Google Shape;158;p17"/>
          <p:cNvGrpSpPr/>
          <p:nvPr/>
        </p:nvGrpSpPr>
        <p:grpSpPr>
          <a:xfrm>
            <a:off x="1028700" y="884039"/>
            <a:ext cx="16230600" cy="2106171"/>
            <a:chOff x="0" y="-38100"/>
            <a:chExt cx="4274726" cy="554712"/>
          </a:xfrm>
        </p:grpSpPr>
        <p:sp>
          <p:nvSpPr>
            <p:cNvPr id="159" name="Google Shape;159;p17"/>
            <p:cNvSpPr/>
            <p:nvPr/>
          </p:nvSpPr>
          <p:spPr>
            <a:xfrm>
              <a:off x="0" y="0"/>
              <a:ext cx="4274726" cy="516612"/>
            </a:xfrm>
            <a:custGeom>
              <a:rect b="b" l="l" r="r" t="t"/>
              <a:pathLst>
                <a:path extrusionOk="0" h="516612" w="4274726">
                  <a:moveTo>
                    <a:pt x="0" y="0"/>
                  </a:moveTo>
                  <a:lnTo>
                    <a:pt x="4274726" y="0"/>
                  </a:lnTo>
                  <a:lnTo>
                    <a:pt x="4274726" y="516612"/>
                  </a:lnTo>
                  <a:lnTo>
                    <a:pt x="0" y="516612"/>
                  </a:lnTo>
                  <a:close/>
                </a:path>
              </a:pathLst>
            </a:custGeom>
            <a:solidFill>
              <a:srgbClr val="4B2683"/>
            </a:solidFill>
            <a:ln>
              <a:noFill/>
            </a:ln>
          </p:spPr>
        </p:sp>
        <p:sp>
          <p:nvSpPr>
            <p:cNvPr id="160" name="Google Shape;160;p17"/>
            <p:cNvSpPr txBox="1"/>
            <p:nvPr/>
          </p:nvSpPr>
          <p:spPr>
            <a:xfrm>
              <a:off x="0" y="-38100"/>
              <a:ext cx="4274726" cy="55471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17"/>
          <p:cNvSpPr txBox="1"/>
          <p:nvPr/>
        </p:nvSpPr>
        <p:spPr>
          <a:xfrm>
            <a:off x="1028700" y="1564955"/>
            <a:ext cx="16230600" cy="106045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000" u="none" cap="none" strike="noStrike">
                <a:solidFill>
                  <a:srgbClr val="FFFFFF"/>
                </a:solidFill>
                <a:latin typeface="Montserrat"/>
                <a:ea typeface="Montserrat"/>
                <a:cs typeface="Montserrat"/>
                <a:sym typeface="Montserrat"/>
              </a:rPr>
              <a:t>INTRODUCTION</a:t>
            </a:r>
            <a:endParaRPr/>
          </a:p>
        </p:txBody>
      </p:sp>
      <p:grpSp>
        <p:nvGrpSpPr>
          <p:cNvPr id="162" name="Google Shape;162;p17"/>
          <p:cNvGrpSpPr/>
          <p:nvPr/>
        </p:nvGrpSpPr>
        <p:grpSpPr>
          <a:xfrm>
            <a:off x="1028700" y="3133219"/>
            <a:ext cx="16230600" cy="6125081"/>
            <a:chOff x="0" y="-38100"/>
            <a:chExt cx="4274726" cy="1613190"/>
          </a:xfrm>
        </p:grpSpPr>
        <p:sp>
          <p:nvSpPr>
            <p:cNvPr id="163" name="Google Shape;163;p17"/>
            <p:cNvSpPr/>
            <p:nvPr/>
          </p:nvSpPr>
          <p:spPr>
            <a:xfrm>
              <a:off x="0" y="0"/>
              <a:ext cx="4274726" cy="1575090"/>
            </a:xfrm>
            <a:custGeom>
              <a:rect b="b" l="l" r="r" t="t"/>
              <a:pathLst>
                <a:path extrusionOk="0" h="1575090" w="4274726">
                  <a:moveTo>
                    <a:pt x="0" y="0"/>
                  </a:moveTo>
                  <a:lnTo>
                    <a:pt x="4274726" y="0"/>
                  </a:lnTo>
                  <a:lnTo>
                    <a:pt x="4274726" y="1575090"/>
                  </a:lnTo>
                  <a:lnTo>
                    <a:pt x="0" y="1575090"/>
                  </a:lnTo>
                  <a:close/>
                </a:path>
              </a:pathLst>
            </a:custGeom>
            <a:solidFill>
              <a:srgbClr val="4B2683"/>
            </a:solidFill>
            <a:ln>
              <a:noFill/>
            </a:ln>
          </p:spPr>
        </p:sp>
        <p:sp>
          <p:nvSpPr>
            <p:cNvPr id="164" name="Google Shape;164;p17"/>
            <p:cNvSpPr txBox="1"/>
            <p:nvPr/>
          </p:nvSpPr>
          <p:spPr>
            <a:xfrm>
              <a:off x="0" y="-38100"/>
              <a:ext cx="4274726" cy="16131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17"/>
          <p:cNvSpPr txBox="1"/>
          <p:nvPr/>
        </p:nvSpPr>
        <p:spPr>
          <a:xfrm>
            <a:off x="2022151" y="3990184"/>
            <a:ext cx="14243700" cy="4394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FFF"/>
        </a:solidFill>
      </p:bgPr>
    </p:bg>
    <p:spTree>
      <p:nvGrpSpPr>
        <p:cNvPr id="169" name="Shape 169"/>
        <p:cNvGrpSpPr/>
        <p:nvPr/>
      </p:nvGrpSpPr>
      <p:grpSpPr>
        <a:xfrm>
          <a:off x="0" y="0"/>
          <a:ext cx="0" cy="0"/>
          <a:chOff x="0" y="0"/>
          <a:chExt cx="0" cy="0"/>
        </a:xfrm>
      </p:grpSpPr>
      <p:sp>
        <p:nvSpPr>
          <p:cNvPr id="170" name="Google Shape;170;p18"/>
          <p:cNvSpPr/>
          <p:nvPr/>
        </p:nvSpPr>
        <p:spPr>
          <a:xfrm>
            <a:off x="10781179" y="1028700"/>
            <a:ext cx="7506821" cy="8229600"/>
          </a:xfrm>
          <a:custGeom>
            <a:rect b="b" l="l" r="r" t="t"/>
            <a:pathLst>
              <a:path extrusionOk="0" h="8229600" w="7506821">
                <a:moveTo>
                  <a:pt x="0" y="0"/>
                </a:moveTo>
                <a:lnTo>
                  <a:pt x="7506821" y="0"/>
                </a:lnTo>
                <a:lnTo>
                  <a:pt x="7506821" y="8229600"/>
                </a:lnTo>
                <a:lnTo>
                  <a:pt x="0" y="8229600"/>
                </a:lnTo>
                <a:lnTo>
                  <a:pt x="0" y="0"/>
                </a:lnTo>
                <a:close/>
              </a:path>
            </a:pathLst>
          </a:custGeom>
          <a:blipFill rotWithShape="1">
            <a:blip r:embed="rId3">
              <a:alphaModFix/>
            </a:blip>
            <a:stretch>
              <a:fillRect b="0" l="-94889" r="0" t="0"/>
            </a:stretch>
          </a:blipFill>
          <a:ln>
            <a:noFill/>
          </a:ln>
        </p:spPr>
      </p:sp>
      <p:grpSp>
        <p:nvGrpSpPr>
          <p:cNvPr id="171" name="Google Shape;171;p18"/>
          <p:cNvGrpSpPr/>
          <p:nvPr/>
        </p:nvGrpSpPr>
        <p:grpSpPr>
          <a:xfrm>
            <a:off x="0" y="884039"/>
            <a:ext cx="10781183" cy="8374261"/>
            <a:chOff x="0" y="-38100"/>
            <a:chExt cx="2839488" cy="2205567"/>
          </a:xfrm>
        </p:grpSpPr>
        <p:sp>
          <p:nvSpPr>
            <p:cNvPr id="172" name="Google Shape;172;p18"/>
            <p:cNvSpPr/>
            <p:nvPr/>
          </p:nvSpPr>
          <p:spPr>
            <a:xfrm>
              <a:off x="0" y="0"/>
              <a:ext cx="2839488" cy="2167467"/>
            </a:xfrm>
            <a:custGeom>
              <a:rect b="b" l="l" r="r" t="t"/>
              <a:pathLst>
                <a:path extrusionOk="0" h="2167467" w="2839488">
                  <a:moveTo>
                    <a:pt x="0" y="0"/>
                  </a:moveTo>
                  <a:lnTo>
                    <a:pt x="2839488" y="0"/>
                  </a:lnTo>
                  <a:lnTo>
                    <a:pt x="2839488" y="2167467"/>
                  </a:lnTo>
                  <a:lnTo>
                    <a:pt x="0" y="2167467"/>
                  </a:lnTo>
                  <a:close/>
                </a:path>
              </a:pathLst>
            </a:custGeom>
            <a:solidFill>
              <a:srgbClr val="4B2683"/>
            </a:solidFill>
            <a:ln>
              <a:noFill/>
            </a:ln>
          </p:spPr>
        </p:sp>
        <p:sp>
          <p:nvSpPr>
            <p:cNvPr id="173" name="Google Shape;173;p18"/>
            <p:cNvSpPr txBox="1"/>
            <p:nvPr/>
          </p:nvSpPr>
          <p:spPr>
            <a:xfrm>
              <a:off x="0" y="-38100"/>
              <a:ext cx="2839487" cy="220556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18"/>
          <p:cNvSpPr txBox="1"/>
          <p:nvPr/>
        </p:nvSpPr>
        <p:spPr>
          <a:xfrm>
            <a:off x="1028700" y="4605310"/>
            <a:ext cx="8727900" cy="3899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75" name="Google Shape;175;p18"/>
          <p:cNvSpPr txBox="1"/>
          <p:nvPr/>
        </p:nvSpPr>
        <p:spPr>
          <a:xfrm>
            <a:off x="1028700" y="1742784"/>
            <a:ext cx="8725800" cy="22164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8000" u="none" cap="none" strike="noStrike">
                <a:solidFill>
                  <a:srgbClr val="FFFFFF"/>
                </a:solidFill>
                <a:latin typeface="Montserrat"/>
                <a:ea typeface="Montserrat"/>
                <a:cs typeface="Montserrat"/>
                <a:sym typeface="Montserrat"/>
              </a:rPr>
              <a:t>IMPACTED</a:t>
            </a:r>
            <a:endParaRPr/>
          </a:p>
          <a:p>
            <a:pPr indent="0" lvl="0" marL="0" marR="0" rtl="0" algn="ctr">
              <a:lnSpc>
                <a:spcPct val="90000"/>
              </a:lnSpc>
              <a:spcBef>
                <a:spcPts val="0"/>
              </a:spcBef>
              <a:spcAft>
                <a:spcPts val="0"/>
              </a:spcAft>
              <a:buNone/>
            </a:pPr>
            <a:r>
              <a:rPr b="1" i="0" lang="en-US" sz="8000" u="none" cap="none" strike="noStrike">
                <a:solidFill>
                  <a:srgbClr val="FFFFFF"/>
                </a:solidFill>
                <a:latin typeface="Montserrat"/>
                <a:ea typeface="Montserrat"/>
                <a:cs typeface="Montserrat"/>
                <a:sym typeface="Montserrat"/>
              </a:rPr>
              <a:t>TOOTH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FFF"/>
        </a:solidFill>
      </p:bgPr>
    </p:bg>
    <p:spTree>
      <p:nvGrpSpPr>
        <p:cNvPr id="179" name="Shape 179"/>
        <p:cNvGrpSpPr/>
        <p:nvPr/>
      </p:nvGrpSpPr>
      <p:grpSpPr>
        <a:xfrm>
          <a:off x="0" y="0"/>
          <a:ext cx="0" cy="0"/>
          <a:chOff x="0" y="0"/>
          <a:chExt cx="0" cy="0"/>
        </a:xfrm>
      </p:grpSpPr>
      <p:sp>
        <p:nvSpPr>
          <p:cNvPr id="180" name="Google Shape;180;p19"/>
          <p:cNvSpPr txBox="1"/>
          <p:nvPr/>
        </p:nvSpPr>
        <p:spPr>
          <a:xfrm>
            <a:off x="1561813" y="1652841"/>
            <a:ext cx="6425100" cy="22164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8000" u="none" cap="none" strike="noStrike">
                <a:solidFill>
                  <a:srgbClr val="4B2683"/>
                </a:solidFill>
                <a:latin typeface="Montserrat"/>
                <a:ea typeface="Montserrat"/>
                <a:cs typeface="Montserrat"/>
                <a:sym typeface="Montserrat"/>
              </a:rPr>
              <a:t>CAUSES OF</a:t>
            </a:r>
            <a:endParaRPr/>
          </a:p>
          <a:p>
            <a:pPr indent="0" lvl="0" marL="0" marR="0" rtl="0" algn="ctr">
              <a:lnSpc>
                <a:spcPct val="90000"/>
              </a:lnSpc>
              <a:spcBef>
                <a:spcPts val="0"/>
              </a:spcBef>
              <a:spcAft>
                <a:spcPts val="0"/>
              </a:spcAft>
              <a:buNone/>
            </a:pPr>
            <a:r>
              <a:rPr b="1" i="0" lang="en-US" sz="8000" u="none" cap="none" strike="noStrike">
                <a:solidFill>
                  <a:srgbClr val="4B2683"/>
                </a:solidFill>
                <a:latin typeface="Montserrat"/>
                <a:ea typeface="Montserrat"/>
                <a:cs typeface="Montserrat"/>
                <a:sym typeface="Montserrat"/>
              </a:rPr>
              <a:t>IMPACTION</a:t>
            </a:r>
            <a:endParaRPr/>
          </a:p>
        </p:txBody>
      </p:sp>
      <p:grpSp>
        <p:nvGrpSpPr>
          <p:cNvPr id="181" name="Google Shape;181;p19"/>
          <p:cNvGrpSpPr/>
          <p:nvPr/>
        </p:nvGrpSpPr>
        <p:grpSpPr>
          <a:xfrm>
            <a:off x="9767957" y="884039"/>
            <a:ext cx="7491343" cy="1988002"/>
            <a:chOff x="0" y="-38100"/>
            <a:chExt cx="1973029" cy="523589"/>
          </a:xfrm>
        </p:grpSpPr>
        <p:sp>
          <p:nvSpPr>
            <p:cNvPr id="182" name="Google Shape;182;p19"/>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183" name="Google Shape;183;p19"/>
            <p:cNvSpPr txBox="1"/>
            <p:nvPr/>
          </p:nvSpPr>
          <p:spPr>
            <a:xfrm>
              <a:off x="0" y="-38100"/>
              <a:ext cx="1973029" cy="5235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19"/>
          <p:cNvGrpSpPr/>
          <p:nvPr/>
        </p:nvGrpSpPr>
        <p:grpSpPr>
          <a:xfrm>
            <a:off x="9767957" y="3012792"/>
            <a:ext cx="7491343" cy="1988002"/>
            <a:chOff x="0" y="-38100"/>
            <a:chExt cx="1973029" cy="523589"/>
          </a:xfrm>
        </p:grpSpPr>
        <p:sp>
          <p:nvSpPr>
            <p:cNvPr id="185" name="Google Shape;185;p19"/>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186" name="Google Shape;186;p19"/>
            <p:cNvSpPr txBox="1"/>
            <p:nvPr/>
          </p:nvSpPr>
          <p:spPr>
            <a:xfrm>
              <a:off x="0" y="-38100"/>
              <a:ext cx="1973029" cy="5235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19"/>
          <p:cNvGrpSpPr/>
          <p:nvPr/>
        </p:nvGrpSpPr>
        <p:grpSpPr>
          <a:xfrm>
            <a:off x="9767957" y="5141545"/>
            <a:ext cx="7491343" cy="1988002"/>
            <a:chOff x="0" y="-38100"/>
            <a:chExt cx="1973029" cy="523589"/>
          </a:xfrm>
        </p:grpSpPr>
        <p:sp>
          <p:nvSpPr>
            <p:cNvPr id="188" name="Google Shape;188;p19"/>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189" name="Google Shape;189;p19"/>
            <p:cNvSpPr txBox="1"/>
            <p:nvPr/>
          </p:nvSpPr>
          <p:spPr>
            <a:xfrm>
              <a:off x="0" y="-38100"/>
              <a:ext cx="1973029" cy="5235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19"/>
          <p:cNvGrpSpPr/>
          <p:nvPr/>
        </p:nvGrpSpPr>
        <p:grpSpPr>
          <a:xfrm>
            <a:off x="1028700" y="5141545"/>
            <a:ext cx="7491343" cy="1988002"/>
            <a:chOff x="0" y="-38100"/>
            <a:chExt cx="1973029" cy="523589"/>
          </a:xfrm>
        </p:grpSpPr>
        <p:sp>
          <p:nvSpPr>
            <p:cNvPr id="191" name="Google Shape;191;p19"/>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192" name="Google Shape;192;p19"/>
            <p:cNvSpPr txBox="1"/>
            <p:nvPr/>
          </p:nvSpPr>
          <p:spPr>
            <a:xfrm>
              <a:off x="0" y="-38100"/>
              <a:ext cx="1973029" cy="5235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3" name="Google Shape;193;p19"/>
          <p:cNvGrpSpPr/>
          <p:nvPr/>
        </p:nvGrpSpPr>
        <p:grpSpPr>
          <a:xfrm>
            <a:off x="9767957" y="7270298"/>
            <a:ext cx="7491343" cy="1988002"/>
            <a:chOff x="0" y="-38100"/>
            <a:chExt cx="1973029" cy="523589"/>
          </a:xfrm>
        </p:grpSpPr>
        <p:sp>
          <p:nvSpPr>
            <p:cNvPr id="194" name="Google Shape;194;p19"/>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195" name="Google Shape;195;p19"/>
            <p:cNvSpPr txBox="1"/>
            <p:nvPr/>
          </p:nvSpPr>
          <p:spPr>
            <a:xfrm>
              <a:off x="0" y="-38100"/>
              <a:ext cx="1973029" cy="5235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6" name="Google Shape;196;p19"/>
          <p:cNvGrpSpPr/>
          <p:nvPr/>
        </p:nvGrpSpPr>
        <p:grpSpPr>
          <a:xfrm>
            <a:off x="1028700" y="7270298"/>
            <a:ext cx="7491343" cy="1988002"/>
            <a:chOff x="0" y="-38100"/>
            <a:chExt cx="1973029" cy="523589"/>
          </a:xfrm>
        </p:grpSpPr>
        <p:sp>
          <p:nvSpPr>
            <p:cNvPr id="197" name="Google Shape;197;p19"/>
            <p:cNvSpPr/>
            <p:nvPr/>
          </p:nvSpPr>
          <p:spPr>
            <a:xfrm>
              <a:off x="0" y="0"/>
              <a:ext cx="1973029" cy="485489"/>
            </a:xfrm>
            <a:custGeom>
              <a:rect b="b" l="l" r="r" t="t"/>
              <a:pathLst>
                <a:path extrusionOk="0" h="485489" w="1973029">
                  <a:moveTo>
                    <a:pt x="0" y="0"/>
                  </a:moveTo>
                  <a:lnTo>
                    <a:pt x="1973029" y="0"/>
                  </a:lnTo>
                  <a:lnTo>
                    <a:pt x="1973029" y="485489"/>
                  </a:lnTo>
                  <a:lnTo>
                    <a:pt x="0" y="485489"/>
                  </a:lnTo>
                  <a:close/>
                </a:path>
              </a:pathLst>
            </a:custGeom>
            <a:solidFill>
              <a:srgbClr val="4B2683"/>
            </a:solidFill>
            <a:ln>
              <a:noFill/>
            </a:ln>
          </p:spPr>
        </p:sp>
        <p:sp>
          <p:nvSpPr>
            <p:cNvPr id="198" name="Google Shape;198;p19"/>
            <p:cNvSpPr txBox="1"/>
            <p:nvPr/>
          </p:nvSpPr>
          <p:spPr>
            <a:xfrm>
              <a:off x="0" y="-38100"/>
              <a:ext cx="1973029" cy="5235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19"/>
          <p:cNvSpPr txBox="1"/>
          <p:nvPr/>
        </p:nvSpPr>
        <p:spPr>
          <a:xfrm>
            <a:off x="1668624" y="5700511"/>
            <a:ext cx="6211500" cy="926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Lorem ipsum dolor sit amet, consectetur adipiscing elit.</a:t>
            </a:r>
            <a:endParaRPr/>
          </a:p>
        </p:txBody>
      </p:sp>
      <p:sp>
        <p:nvSpPr>
          <p:cNvPr id="200" name="Google Shape;200;p19"/>
          <p:cNvSpPr txBox="1"/>
          <p:nvPr/>
        </p:nvSpPr>
        <p:spPr>
          <a:xfrm>
            <a:off x="1668624" y="7829264"/>
            <a:ext cx="6211500" cy="926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Lorem ipsum dolor sit amet, consectetur adipiscing elit.</a:t>
            </a:r>
            <a:endParaRPr/>
          </a:p>
        </p:txBody>
      </p:sp>
      <p:sp>
        <p:nvSpPr>
          <p:cNvPr id="201" name="Google Shape;201;p19"/>
          <p:cNvSpPr txBox="1"/>
          <p:nvPr/>
        </p:nvSpPr>
        <p:spPr>
          <a:xfrm>
            <a:off x="10407881" y="1443006"/>
            <a:ext cx="6211500" cy="926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Lorem ipsum dolor sit amet, consectetur adipiscing elit.</a:t>
            </a:r>
            <a:endParaRPr/>
          </a:p>
        </p:txBody>
      </p:sp>
      <p:sp>
        <p:nvSpPr>
          <p:cNvPr id="202" name="Google Shape;202;p19"/>
          <p:cNvSpPr txBox="1"/>
          <p:nvPr/>
        </p:nvSpPr>
        <p:spPr>
          <a:xfrm>
            <a:off x="10407881" y="3571758"/>
            <a:ext cx="6211500" cy="926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Lorem ipsum dolor sit amet, consectetur adipiscing elit.</a:t>
            </a:r>
            <a:endParaRPr/>
          </a:p>
        </p:txBody>
      </p:sp>
      <p:sp>
        <p:nvSpPr>
          <p:cNvPr id="203" name="Google Shape;203;p19"/>
          <p:cNvSpPr txBox="1"/>
          <p:nvPr/>
        </p:nvSpPr>
        <p:spPr>
          <a:xfrm>
            <a:off x="10407881" y="5696119"/>
            <a:ext cx="6211500" cy="926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Lorem ipsum dolor sit amet, consectetur adipiscing elit.</a:t>
            </a:r>
            <a:endParaRPr/>
          </a:p>
        </p:txBody>
      </p:sp>
      <p:sp>
        <p:nvSpPr>
          <p:cNvPr id="204" name="Google Shape;204;p19"/>
          <p:cNvSpPr txBox="1"/>
          <p:nvPr/>
        </p:nvSpPr>
        <p:spPr>
          <a:xfrm>
            <a:off x="10407881" y="7824872"/>
            <a:ext cx="6211500" cy="926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Lorem ipsum dolor sit amet, consectetur adipiscing elit.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683"/>
        </a:solidFill>
      </p:bgPr>
    </p:bg>
    <p:spTree>
      <p:nvGrpSpPr>
        <p:cNvPr id="208" name="Shape 208"/>
        <p:cNvGrpSpPr/>
        <p:nvPr/>
      </p:nvGrpSpPr>
      <p:grpSpPr>
        <a:xfrm>
          <a:off x="0" y="0"/>
          <a:ext cx="0" cy="0"/>
          <a:chOff x="0" y="0"/>
          <a:chExt cx="0" cy="0"/>
        </a:xfrm>
      </p:grpSpPr>
      <p:sp>
        <p:nvSpPr>
          <p:cNvPr id="209" name="Google Shape;209;p20"/>
          <p:cNvSpPr/>
          <p:nvPr/>
        </p:nvSpPr>
        <p:spPr>
          <a:xfrm>
            <a:off x="0" y="0"/>
            <a:ext cx="12344400" cy="10287000"/>
          </a:xfrm>
          <a:custGeom>
            <a:rect b="b" l="l" r="r" t="t"/>
            <a:pathLst>
              <a:path extrusionOk="0" h="10287000" w="12344400">
                <a:moveTo>
                  <a:pt x="0" y="0"/>
                </a:moveTo>
                <a:lnTo>
                  <a:pt x="12344400" y="0"/>
                </a:lnTo>
                <a:lnTo>
                  <a:pt x="12344400" y="10287000"/>
                </a:lnTo>
                <a:lnTo>
                  <a:pt x="0" y="10287000"/>
                </a:lnTo>
                <a:lnTo>
                  <a:pt x="0" y="0"/>
                </a:lnTo>
                <a:close/>
              </a:path>
            </a:pathLst>
          </a:custGeom>
          <a:blipFill rotWithShape="1">
            <a:blip r:embed="rId3">
              <a:alphaModFix/>
            </a:blip>
            <a:stretch>
              <a:fillRect b="0" l="-12537" r="-12536" t="0"/>
            </a:stretch>
          </a:blipFill>
          <a:ln>
            <a:noFill/>
          </a:ln>
        </p:spPr>
      </p:sp>
      <p:grpSp>
        <p:nvGrpSpPr>
          <p:cNvPr id="210" name="Google Shape;210;p20"/>
          <p:cNvGrpSpPr/>
          <p:nvPr/>
        </p:nvGrpSpPr>
        <p:grpSpPr>
          <a:xfrm>
            <a:off x="7728275" y="2558900"/>
            <a:ext cx="10559808" cy="5024559"/>
            <a:chOff x="0" y="-38100"/>
            <a:chExt cx="2801233" cy="1323332"/>
          </a:xfrm>
        </p:grpSpPr>
        <p:sp>
          <p:nvSpPr>
            <p:cNvPr id="211" name="Google Shape;211;p20"/>
            <p:cNvSpPr/>
            <p:nvPr/>
          </p:nvSpPr>
          <p:spPr>
            <a:xfrm>
              <a:off x="0" y="0"/>
              <a:ext cx="2801233" cy="1285232"/>
            </a:xfrm>
            <a:custGeom>
              <a:rect b="b" l="l" r="r" t="t"/>
              <a:pathLst>
                <a:path extrusionOk="0" h="1285232" w="2801233">
                  <a:moveTo>
                    <a:pt x="0" y="0"/>
                  </a:moveTo>
                  <a:lnTo>
                    <a:pt x="2801233" y="0"/>
                  </a:lnTo>
                  <a:lnTo>
                    <a:pt x="2801233" y="1285232"/>
                  </a:lnTo>
                  <a:lnTo>
                    <a:pt x="0" y="1285232"/>
                  </a:lnTo>
                  <a:close/>
                </a:path>
              </a:pathLst>
            </a:custGeom>
            <a:solidFill>
              <a:srgbClr val="F6EFFF"/>
            </a:solidFill>
            <a:ln>
              <a:noFill/>
            </a:ln>
          </p:spPr>
        </p:sp>
        <p:sp>
          <p:nvSpPr>
            <p:cNvPr id="212" name="Google Shape;212;p20"/>
            <p:cNvSpPr txBox="1"/>
            <p:nvPr/>
          </p:nvSpPr>
          <p:spPr>
            <a:xfrm>
              <a:off x="0" y="-38100"/>
              <a:ext cx="2801232" cy="13233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20"/>
          <p:cNvSpPr txBox="1"/>
          <p:nvPr/>
        </p:nvSpPr>
        <p:spPr>
          <a:xfrm>
            <a:off x="7998514" y="3206494"/>
            <a:ext cx="9943042" cy="2743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8000" u="none" cap="none" strike="noStrike">
                <a:solidFill>
                  <a:srgbClr val="4B2683"/>
                </a:solidFill>
                <a:latin typeface="Montserrat"/>
                <a:ea typeface="Montserrat"/>
                <a:cs typeface="Montserrat"/>
                <a:sym typeface="Montserrat"/>
              </a:rPr>
              <a:t>123,456</a:t>
            </a:r>
            <a:endParaRPr/>
          </a:p>
        </p:txBody>
      </p:sp>
      <p:sp>
        <p:nvSpPr>
          <p:cNvPr id="214" name="Google Shape;214;p20"/>
          <p:cNvSpPr txBox="1"/>
          <p:nvPr/>
        </p:nvSpPr>
        <p:spPr>
          <a:xfrm>
            <a:off x="8912385" y="6032756"/>
            <a:ext cx="8115300" cy="992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00" u="none" cap="none" strike="noStrike">
                <a:solidFill>
                  <a:srgbClr val="4B2683"/>
                </a:solidFill>
                <a:latin typeface="Montserrat"/>
                <a:ea typeface="Montserrat"/>
                <a:cs typeface="Montserrat"/>
                <a:sym typeface="Montserrat"/>
              </a:rPr>
              <a:t>Big numbers catch your</a:t>
            </a:r>
            <a:endParaRPr/>
          </a:p>
          <a:p>
            <a:pPr indent="0" lvl="0" marL="0" marR="0" rtl="0" algn="ctr">
              <a:lnSpc>
                <a:spcPct val="115000"/>
              </a:lnSpc>
              <a:spcBef>
                <a:spcPts val="0"/>
              </a:spcBef>
              <a:spcAft>
                <a:spcPts val="0"/>
              </a:spcAft>
              <a:buNone/>
            </a:pPr>
            <a:r>
              <a:rPr b="0" i="0" lang="en-US" sz="3000" u="none" cap="none" strike="noStrike">
                <a:solidFill>
                  <a:srgbClr val="4B2683"/>
                </a:solidFill>
                <a:latin typeface="Montserrat"/>
                <a:ea typeface="Montserrat"/>
                <a:cs typeface="Montserrat"/>
                <a:sym typeface="Montserrat"/>
              </a:rPr>
              <a:t>audience’s attention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EFFF"/>
        </a:solidFill>
      </p:bgPr>
    </p:bg>
    <p:spTree>
      <p:nvGrpSpPr>
        <p:cNvPr id="218" name="Shape 218"/>
        <p:cNvGrpSpPr/>
        <p:nvPr/>
      </p:nvGrpSpPr>
      <p:grpSpPr>
        <a:xfrm>
          <a:off x="0" y="0"/>
          <a:ext cx="0" cy="0"/>
          <a:chOff x="0" y="0"/>
          <a:chExt cx="0" cy="0"/>
        </a:xfrm>
      </p:grpSpPr>
      <p:pic>
        <p:nvPicPr>
          <p:cNvPr id="219" name="Google Shape;219;p21"/>
          <p:cNvPicPr preferRelativeResize="0"/>
          <p:nvPr/>
        </p:nvPicPr>
        <p:blipFill rotWithShape="1">
          <a:blip r:embed="rId3">
            <a:alphaModFix/>
          </a:blip>
          <a:srcRect b="0" l="0" r="0" t="0"/>
          <a:stretch/>
        </p:blipFill>
        <p:spPr>
          <a:xfrm>
            <a:off x="2825924" y="-302301"/>
            <a:ext cx="15972018" cy="10891603"/>
          </a:xfrm>
          <a:prstGeom prst="rect">
            <a:avLst/>
          </a:prstGeom>
          <a:noFill/>
          <a:ln>
            <a:noFill/>
          </a:ln>
        </p:spPr>
      </p:pic>
      <p:grpSp>
        <p:nvGrpSpPr>
          <p:cNvPr id="220" name="Google Shape;220;p21"/>
          <p:cNvGrpSpPr/>
          <p:nvPr/>
        </p:nvGrpSpPr>
        <p:grpSpPr>
          <a:xfrm>
            <a:off x="69208" y="-144661"/>
            <a:ext cx="3138184" cy="10431661"/>
            <a:chOff x="0" y="-38100"/>
            <a:chExt cx="826517" cy="2747433"/>
          </a:xfrm>
        </p:grpSpPr>
        <p:sp>
          <p:nvSpPr>
            <p:cNvPr id="221" name="Google Shape;221;p21"/>
            <p:cNvSpPr/>
            <p:nvPr/>
          </p:nvSpPr>
          <p:spPr>
            <a:xfrm>
              <a:off x="0" y="0"/>
              <a:ext cx="826517" cy="2709333"/>
            </a:xfrm>
            <a:custGeom>
              <a:rect b="b" l="l" r="r" t="t"/>
              <a:pathLst>
                <a:path extrusionOk="0" h="2709333" w="826517">
                  <a:moveTo>
                    <a:pt x="0" y="0"/>
                  </a:moveTo>
                  <a:lnTo>
                    <a:pt x="826517" y="0"/>
                  </a:lnTo>
                  <a:lnTo>
                    <a:pt x="826517" y="2709333"/>
                  </a:lnTo>
                  <a:lnTo>
                    <a:pt x="0" y="2709333"/>
                  </a:lnTo>
                  <a:close/>
                </a:path>
              </a:pathLst>
            </a:custGeom>
            <a:solidFill>
              <a:srgbClr val="4B2683"/>
            </a:solidFill>
            <a:ln>
              <a:noFill/>
            </a:ln>
          </p:spPr>
        </p:sp>
        <p:sp>
          <p:nvSpPr>
            <p:cNvPr id="222" name="Google Shape;222;p21"/>
            <p:cNvSpPr txBox="1"/>
            <p:nvPr/>
          </p:nvSpPr>
          <p:spPr>
            <a:xfrm>
              <a:off x="0" y="-38100"/>
              <a:ext cx="826517"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3" name="Google Shape;223;p21"/>
          <p:cNvSpPr txBox="1"/>
          <p:nvPr/>
        </p:nvSpPr>
        <p:spPr>
          <a:xfrm rot="-5400000">
            <a:off x="-2476500" y="4533900"/>
            <a:ext cx="8229600"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FFFFFF"/>
                </a:solidFill>
                <a:latin typeface="Montserrat"/>
                <a:ea typeface="Montserrat"/>
                <a:cs typeface="Montserrat"/>
                <a:sym typeface="Montserrat"/>
              </a:rPr>
              <a:t>STATISTICS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683"/>
        </a:solidFill>
      </p:bgPr>
    </p:bg>
    <p:spTree>
      <p:nvGrpSpPr>
        <p:cNvPr id="227" name="Shape 227"/>
        <p:cNvGrpSpPr/>
        <p:nvPr/>
      </p:nvGrpSpPr>
      <p:grpSpPr>
        <a:xfrm>
          <a:off x="0" y="0"/>
          <a:ext cx="0" cy="0"/>
          <a:chOff x="0" y="0"/>
          <a:chExt cx="0" cy="0"/>
        </a:xfrm>
      </p:grpSpPr>
      <p:grpSp>
        <p:nvGrpSpPr>
          <p:cNvPr id="228" name="Google Shape;228;p22"/>
          <p:cNvGrpSpPr/>
          <p:nvPr/>
        </p:nvGrpSpPr>
        <p:grpSpPr>
          <a:xfrm>
            <a:off x="0" y="6826186"/>
            <a:ext cx="18288000" cy="2776865"/>
            <a:chOff x="0" y="-38100"/>
            <a:chExt cx="4816593" cy="731355"/>
          </a:xfrm>
        </p:grpSpPr>
        <p:sp>
          <p:nvSpPr>
            <p:cNvPr id="229" name="Google Shape;229;p22"/>
            <p:cNvSpPr/>
            <p:nvPr/>
          </p:nvSpPr>
          <p:spPr>
            <a:xfrm>
              <a:off x="0" y="0"/>
              <a:ext cx="4816592" cy="693255"/>
            </a:xfrm>
            <a:custGeom>
              <a:rect b="b" l="l" r="r" t="t"/>
              <a:pathLst>
                <a:path extrusionOk="0" h="693255" w="4816592">
                  <a:moveTo>
                    <a:pt x="0" y="0"/>
                  </a:moveTo>
                  <a:lnTo>
                    <a:pt x="4816592" y="0"/>
                  </a:lnTo>
                  <a:lnTo>
                    <a:pt x="4816592" y="693255"/>
                  </a:lnTo>
                  <a:lnTo>
                    <a:pt x="0" y="693255"/>
                  </a:lnTo>
                  <a:close/>
                </a:path>
              </a:pathLst>
            </a:custGeom>
            <a:solidFill>
              <a:srgbClr val="F6EFFF"/>
            </a:solidFill>
            <a:ln>
              <a:noFill/>
            </a:ln>
          </p:spPr>
        </p:sp>
        <p:sp>
          <p:nvSpPr>
            <p:cNvPr id="230" name="Google Shape;230;p22"/>
            <p:cNvSpPr txBox="1"/>
            <p:nvPr/>
          </p:nvSpPr>
          <p:spPr>
            <a:xfrm>
              <a:off x="0" y="-38100"/>
              <a:ext cx="4816593" cy="7313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1" name="Google Shape;231;p22"/>
          <p:cNvPicPr preferRelativeResize="0"/>
          <p:nvPr/>
        </p:nvPicPr>
        <p:blipFill rotWithShape="1">
          <a:blip r:embed="rId3">
            <a:alphaModFix/>
          </a:blip>
          <a:srcRect b="0" l="19604" r="19604" t="0"/>
          <a:stretch/>
        </p:blipFill>
        <p:spPr>
          <a:xfrm>
            <a:off x="1606216" y="2759150"/>
            <a:ext cx="3454100" cy="4211697"/>
          </a:xfrm>
          <a:prstGeom prst="rect">
            <a:avLst/>
          </a:prstGeom>
          <a:noFill/>
          <a:ln>
            <a:noFill/>
          </a:ln>
        </p:spPr>
      </p:pic>
      <p:pic>
        <p:nvPicPr>
          <p:cNvPr id="232" name="Google Shape;232;p22"/>
          <p:cNvPicPr preferRelativeResize="0"/>
          <p:nvPr/>
        </p:nvPicPr>
        <p:blipFill rotWithShape="1">
          <a:blip r:embed="rId4">
            <a:alphaModFix/>
          </a:blip>
          <a:srcRect b="0" l="26060" r="19299" t="0"/>
          <a:stretch/>
        </p:blipFill>
        <p:spPr>
          <a:xfrm>
            <a:off x="5480039" y="2759150"/>
            <a:ext cx="3454100" cy="4211697"/>
          </a:xfrm>
          <a:prstGeom prst="rect">
            <a:avLst/>
          </a:prstGeom>
          <a:noFill/>
          <a:ln>
            <a:noFill/>
          </a:ln>
        </p:spPr>
      </p:pic>
      <p:pic>
        <p:nvPicPr>
          <p:cNvPr id="233" name="Google Shape;233;p22"/>
          <p:cNvPicPr preferRelativeResize="0"/>
          <p:nvPr/>
        </p:nvPicPr>
        <p:blipFill rotWithShape="1">
          <a:blip r:embed="rId5">
            <a:alphaModFix/>
          </a:blip>
          <a:srcRect b="0" l="19649" r="25708" t="0"/>
          <a:stretch/>
        </p:blipFill>
        <p:spPr>
          <a:xfrm>
            <a:off x="9353861" y="2759150"/>
            <a:ext cx="3454100" cy="4211697"/>
          </a:xfrm>
          <a:prstGeom prst="rect">
            <a:avLst/>
          </a:prstGeom>
          <a:noFill/>
          <a:ln>
            <a:noFill/>
          </a:ln>
        </p:spPr>
      </p:pic>
      <p:pic>
        <p:nvPicPr>
          <p:cNvPr id="234" name="Google Shape;234;p22"/>
          <p:cNvPicPr preferRelativeResize="0"/>
          <p:nvPr/>
        </p:nvPicPr>
        <p:blipFill rotWithShape="1">
          <a:blip r:embed="rId6">
            <a:alphaModFix/>
          </a:blip>
          <a:srcRect b="2806" l="14438" r="14449" t="39315"/>
          <a:stretch/>
        </p:blipFill>
        <p:spPr>
          <a:xfrm>
            <a:off x="13227684" y="2759150"/>
            <a:ext cx="3454100" cy="4211697"/>
          </a:xfrm>
          <a:prstGeom prst="rect">
            <a:avLst/>
          </a:prstGeom>
          <a:noFill/>
          <a:ln>
            <a:noFill/>
          </a:ln>
        </p:spPr>
      </p:pic>
      <p:sp>
        <p:nvSpPr>
          <p:cNvPr id="235" name="Google Shape;235;p22"/>
          <p:cNvSpPr txBox="1"/>
          <p:nvPr/>
        </p:nvSpPr>
        <p:spPr>
          <a:xfrm>
            <a:off x="5931441" y="876300"/>
            <a:ext cx="64251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FFFFFF"/>
                </a:solidFill>
                <a:latin typeface="Montserrat"/>
                <a:ea typeface="Montserrat"/>
                <a:cs typeface="Montserrat"/>
                <a:sym typeface="Montserrat"/>
              </a:rPr>
              <a:t>SYMPTOMS</a:t>
            </a:r>
            <a:endParaRPr/>
          </a:p>
        </p:txBody>
      </p:sp>
      <p:sp>
        <p:nvSpPr>
          <p:cNvPr id="236" name="Google Shape;236;p22"/>
          <p:cNvSpPr txBox="1"/>
          <p:nvPr/>
        </p:nvSpPr>
        <p:spPr>
          <a:xfrm>
            <a:off x="1606216" y="7977874"/>
            <a:ext cx="3454200" cy="116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4B2683"/>
                </a:solidFill>
                <a:latin typeface="Montserrat"/>
                <a:ea typeface="Montserrat"/>
                <a:cs typeface="Montserrat"/>
                <a:sym typeface="Montserrat"/>
              </a:rPr>
              <a:t>Lorem ipsum dolor sit amet, consectetur adipiscing elit.</a:t>
            </a:r>
            <a:endParaRPr/>
          </a:p>
        </p:txBody>
      </p:sp>
      <p:sp>
        <p:nvSpPr>
          <p:cNvPr id="237" name="Google Shape;237;p22"/>
          <p:cNvSpPr txBox="1"/>
          <p:nvPr/>
        </p:nvSpPr>
        <p:spPr>
          <a:xfrm>
            <a:off x="1606216" y="7368570"/>
            <a:ext cx="3454100" cy="4127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4B2683"/>
                </a:solidFill>
                <a:latin typeface="Montserrat"/>
                <a:ea typeface="Montserrat"/>
                <a:cs typeface="Montserrat"/>
                <a:sym typeface="Montserrat"/>
              </a:rPr>
              <a:t>Symptom 1</a:t>
            </a:r>
            <a:endParaRPr/>
          </a:p>
        </p:txBody>
      </p:sp>
      <p:sp>
        <p:nvSpPr>
          <p:cNvPr id="238" name="Google Shape;238;p22"/>
          <p:cNvSpPr txBox="1"/>
          <p:nvPr/>
        </p:nvSpPr>
        <p:spPr>
          <a:xfrm>
            <a:off x="5480039" y="7977874"/>
            <a:ext cx="3454200" cy="116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4B2683"/>
                </a:solidFill>
                <a:latin typeface="Montserrat"/>
                <a:ea typeface="Montserrat"/>
                <a:cs typeface="Montserrat"/>
                <a:sym typeface="Montserrat"/>
              </a:rPr>
              <a:t>Lorem ipsum dolor sit amet, consectetur adipiscing elit.</a:t>
            </a:r>
            <a:endParaRPr/>
          </a:p>
        </p:txBody>
      </p:sp>
      <p:sp>
        <p:nvSpPr>
          <p:cNvPr id="239" name="Google Shape;239;p22"/>
          <p:cNvSpPr txBox="1"/>
          <p:nvPr/>
        </p:nvSpPr>
        <p:spPr>
          <a:xfrm>
            <a:off x="5480039" y="7368570"/>
            <a:ext cx="3454100" cy="4127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4B2683"/>
                </a:solidFill>
                <a:latin typeface="Montserrat"/>
                <a:ea typeface="Montserrat"/>
                <a:cs typeface="Montserrat"/>
                <a:sym typeface="Montserrat"/>
              </a:rPr>
              <a:t>Symptom 2</a:t>
            </a:r>
            <a:endParaRPr/>
          </a:p>
        </p:txBody>
      </p:sp>
      <p:sp>
        <p:nvSpPr>
          <p:cNvPr id="240" name="Google Shape;240;p22"/>
          <p:cNvSpPr txBox="1"/>
          <p:nvPr/>
        </p:nvSpPr>
        <p:spPr>
          <a:xfrm>
            <a:off x="9353861" y="7977874"/>
            <a:ext cx="3454200" cy="116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4B2683"/>
                </a:solidFill>
                <a:latin typeface="Montserrat"/>
                <a:ea typeface="Montserrat"/>
                <a:cs typeface="Montserrat"/>
                <a:sym typeface="Montserrat"/>
              </a:rPr>
              <a:t>Lorem ipsum dolor sit amet, consectetur adipiscing elit.</a:t>
            </a:r>
            <a:endParaRPr/>
          </a:p>
        </p:txBody>
      </p:sp>
      <p:sp>
        <p:nvSpPr>
          <p:cNvPr id="241" name="Google Shape;241;p22"/>
          <p:cNvSpPr txBox="1"/>
          <p:nvPr/>
        </p:nvSpPr>
        <p:spPr>
          <a:xfrm>
            <a:off x="9353861" y="7368570"/>
            <a:ext cx="3454100" cy="4127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4B2683"/>
                </a:solidFill>
                <a:latin typeface="Montserrat"/>
                <a:ea typeface="Montserrat"/>
                <a:cs typeface="Montserrat"/>
                <a:sym typeface="Montserrat"/>
              </a:rPr>
              <a:t>Symptom 3</a:t>
            </a:r>
            <a:endParaRPr/>
          </a:p>
        </p:txBody>
      </p:sp>
      <p:sp>
        <p:nvSpPr>
          <p:cNvPr id="242" name="Google Shape;242;p22"/>
          <p:cNvSpPr txBox="1"/>
          <p:nvPr/>
        </p:nvSpPr>
        <p:spPr>
          <a:xfrm>
            <a:off x="13227061" y="7977874"/>
            <a:ext cx="3454200" cy="116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4B2683"/>
                </a:solidFill>
                <a:latin typeface="Montserrat"/>
                <a:ea typeface="Montserrat"/>
                <a:cs typeface="Montserrat"/>
                <a:sym typeface="Montserrat"/>
              </a:rPr>
              <a:t>Lorem ipsum dolor sit amet, consectetur adipiscing elit.</a:t>
            </a:r>
            <a:endParaRPr/>
          </a:p>
        </p:txBody>
      </p:sp>
      <p:sp>
        <p:nvSpPr>
          <p:cNvPr id="243" name="Google Shape;243;p22"/>
          <p:cNvSpPr txBox="1"/>
          <p:nvPr/>
        </p:nvSpPr>
        <p:spPr>
          <a:xfrm>
            <a:off x="13227061" y="7368570"/>
            <a:ext cx="3454100" cy="4127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4B2683"/>
                </a:solidFill>
                <a:latin typeface="Montserrat"/>
                <a:ea typeface="Montserrat"/>
                <a:cs typeface="Montserrat"/>
                <a:sym typeface="Montserrat"/>
              </a:rPr>
              <a:t>Symptom 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683"/>
        </a:solidFill>
      </p:bgPr>
    </p:bg>
    <p:spTree>
      <p:nvGrpSpPr>
        <p:cNvPr id="247" name="Shape 247"/>
        <p:cNvGrpSpPr/>
        <p:nvPr/>
      </p:nvGrpSpPr>
      <p:grpSpPr>
        <a:xfrm>
          <a:off x="0" y="0"/>
          <a:ext cx="0" cy="0"/>
          <a:chOff x="0" y="0"/>
          <a:chExt cx="0" cy="0"/>
        </a:xfrm>
      </p:grpSpPr>
      <p:sp>
        <p:nvSpPr>
          <p:cNvPr id="248" name="Google Shape;248;p23"/>
          <p:cNvSpPr/>
          <p:nvPr/>
        </p:nvSpPr>
        <p:spPr>
          <a:xfrm>
            <a:off x="0" y="1559651"/>
            <a:ext cx="8765614" cy="8727349"/>
          </a:xfrm>
          <a:custGeom>
            <a:rect b="b" l="l" r="r" t="t"/>
            <a:pathLst>
              <a:path extrusionOk="0" h="8727349" w="8765614">
                <a:moveTo>
                  <a:pt x="0" y="0"/>
                </a:moveTo>
                <a:lnTo>
                  <a:pt x="8765614" y="0"/>
                </a:lnTo>
                <a:lnTo>
                  <a:pt x="8765614" y="8727349"/>
                </a:lnTo>
                <a:lnTo>
                  <a:pt x="0" y="8727349"/>
                </a:lnTo>
                <a:lnTo>
                  <a:pt x="0" y="0"/>
                </a:lnTo>
                <a:close/>
              </a:path>
            </a:pathLst>
          </a:custGeom>
          <a:blipFill rotWithShape="1">
            <a:blip r:embed="rId3">
              <a:alphaModFix/>
            </a:blip>
            <a:stretch>
              <a:fillRect b="0" l="-4569" r="-232" t="-5260"/>
            </a:stretch>
          </a:blipFill>
          <a:ln>
            <a:noFill/>
          </a:ln>
        </p:spPr>
      </p:sp>
      <p:grpSp>
        <p:nvGrpSpPr>
          <p:cNvPr id="249" name="Google Shape;249;p23"/>
          <p:cNvGrpSpPr/>
          <p:nvPr/>
        </p:nvGrpSpPr>
        <p:grpSpPr>
          <a:xfrm>
            <a:off x="9558459" y="-144661"/>
            <a:ext cx="8812832" cy="8872010"/>
            <a:chOff x="0" y="-38100"/>
            <a:chExt cx="2321075" cy="2336661"/>
          </a:xfrm>
        </p:grpSpPr>
        <p:sp>
          <p:nvSpPr>
            <p:cNvPr id="250" name="Google Shape;250;p23"/>
            <p:cNvSpPr/>
            <p:nvPr/>
          </p:nvSpPr>
          <p:spPr>
            <a:xfrm>
              <a:off x="0" y="0"/>
              <a:ext cx="2321075" cy="2298561"/>
            </a:xfrm>
            <a:custGeom>
              <a:rect b="b" l="l" r="r" t="t"/>
              <a:pathLst>
                <a:path extrusionOk="0" h="2298561" w="2321075">
                  <a:moveTo>
                    <a:pt x="0" y="0"/>
                  </a:moveTo>
                  <a:lnTo>
                    <a:pt x="2321075" y="0"/>
                  </a:lnTo>
                  <a:lnTo>
                    <a:pt x="2321075" y="2298561"/>
                  </a:lnTo>
                  <a:lnTo>
                    <a:pt x="0" y="2298561"/>
                  </a:lnTo>
                  <a:close/>
                </a:path>
              </a:pathLst>
            </a:custGeom>
            <a:solidFill>
              <a:srgbClr val="F6EFFF"/>
            </a:solidFill>
            <a:ln>
              <a:noFill/>
            </a:ln>
          </p:spPr>
        </p:sp>
        <p:sp>
          <p:nvSpPr>
            <p:cNvPr id="251" name="Google Shape;251;p23"/>
            <p:cNvSpPr txBox="1"/>
            <p:nvPr/>
          </p:nvSpPr>
          <p:spPr>
            <a:xfrm>
              <a:off x="0" y="-38100"/>
              <a:ext cx="2321075" cy="233666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23"/>
          <p:cNvSpPr txBox="1"/>
          <p:nvPr/>
        </p:nvSpPr>
        <p:spPr>
          <a:xfrm>
            <a:off x="10462623" y="2835864"/>
            <a:ext cx="7004400" cy="48900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799" u="none" cap="none" strike="noStrike">
                <a:solidFill>
                  <a:srgbClr val="4B2683"/>
                </a:solidFill>
                <a:latin typeface="Montserrat"/>
                <a:ea typeface="Montserrat"/>
                <a:cs typeface="Montserrat"/>
                <a:sym typeface="Montserra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3" name="Google Shape;253;p23"/>
          <p:cNvSpPr txBox="1"/>
          <p:nvPr/>
        </p:nvSpPr>
        <p:spPr>
          <a:xfrm>
            <a:off x="10462623" y="1028700"/>
            <a:ext cx="700450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4B2683"/>
                </a:solidFill>
                <a:latin typeface="Montserrat"/>
                <a:ea typeface="Montserrat"/>
                <a:cs typeface="Montserrat"/>
                <a:sym typeface="Montserrat"/>
              </a:rPr>
              <a:t>TREATMENT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