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Just Another Hand"/>
      <p:regular r:id="rId24"/>
    </p:embeddedFont>
    <p:embeddedFont>
      <p:font typeface="DM Sans"/>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JustAnotherHand-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MSans-bold.fntdata"/><Relationship Id="rId25" Type="http://schemas.openxmlformats.org/officeDocument/2006/relationships/font" Target="fonts/DMSans-regular.fntdata"/><Relationship Id="rId28" Type="http://schemas.openxmlformats.org/officeDocument/2006/relationships/font" Target="fonts/DMSans-boldItalic.fntdata"/><Relationship Id="rId27" Type="http://schemas.openxmlformats.org/officeDocument/2006/relationships/font" Target="fonts/DM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848500" y="-546537"/>
            <a:ext cx="19984998" cy="11544075"/>
          </a:xfrm>
          <a:prstGeom prst="rect">
            <a:avLst/>
          </a:prstGeom>
          <a:noFill/>
          <a:ln>
            <a:noFill/>
          </a:ln>
        </p:spPr>
      </p:pic>
      <p:sp>
        <p:nvSpPr>
          <p:cNvPr id="17" name="Google Shape;17;p3"/>
          <p:cNvSpPr/>
          <p:nvPr>
            <p:ph idx="2" type="pic"/>
          </p:nvPr>
        </p:nvSpPr>
        <p:spPr>
          <a:xfrm>
            <a:off x="13971375" y="230700"/>
            <a:ext cx="3814800" cy="3814800"/>
          </a:xfrm>
          <a:prstGeom prst="ellipse">
            <a:avLst/>
          </a:prstGeom>
          <a:noFill/>
          <a:ln>
            <a:noFill/>
          </a:ln>
        </p:spPr>
      </p:sp>
      <p:sp>
        <p:nvSpPr>
          <p:cNvPr id="18" name="Google Shape;18;p3"/>
          <p:cNvSpPr/>
          <p:nvPr>
            <p:ph idx="3" type="pic"/>
          </p:nvPr>
        </p:nvSpPr>
        <p:spPr>
          <a:xfrm>
            <a:off x="325875" y="6275525"/>
            <a:ext cx="3814800" cy="3814800"/>
          </a:xfrm>
          <a:prstGeom prst="ellipse">
            <a:avLst/>
          </a:prstGeom>
          <a:noFill/>
          <a:ln>
            <a:noFill/>
          </a:ln>
        </p:spPr>
      </p:sp>
      <p:sp>
        <p:nvSpPr>
          <p:cNvPr id="19" name="Google Shape;19;p3"/>
          <p:cNvSpPr txBox="1"/>
          <p:nvPr>
            <p:ph type="title"/>
          </p:nvPr>
        </p:nvSpPr>
        <p:spPr>
          <a:xfrm>
            <a:off x="1025775" y="3993175"/>
            <a:ext cx="16265700" cy="25278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20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spTree>
      <p:nvGrpSpPr>
        <p:cNvPr id="20" name="Shape 20"/>
        <p:cNvGrpSpPr/>
        <p:nvPr/>
      </p:nvGrpSpPr>
      <p:grpSpPr>
        <a:xfrm>
          <a:off x="0" y="0"/>
          <a:ext cx="0" cy="0"/>
          <a:chOff x="0" y="0"/>
          <a:chExt cx="0" cy="0"/>
        </a:xfrm>
      </p:grpSpPr>
      <p:sp>
        <p:nvSpPr>
          <p:cNvPr id="21" name="Google Shape;21;p4"/>
          <p:cNvSpPr txBox="1"/>
          <p:nvPr>
            <p:ph idx="1" type="body"/>
          </p:nvPr>
        </p:nvSpPr>
        <p:spPr>
          <a:xfrm>
            <a:off x="5513388" y="5624700"/>
            <a:ext cx="7167300" cy="792300"/>
          </a:xfrm>
          <a:prstGeom prst="rect">
            <a:avLst/>
          </a:prstGeom>
        </p:spPr>
        <p:txBody>
          <a:bodyPr anchorCtr="0" anchor="t" bIns="0" lIns="0" spcFirstLastPara="1" rIns="0" wrap="square" tIns="0">
            <a:noAutofit/>
          </a:bodyPr>
          <a:lstStyle>
            <a:lvl1pPr indent="-584200" lvl="0" marL="457200" rtl="0" algn="ctr">
              <a:spcBef>
                <a:spcPts val="640"/>
              </a:spcBef>
              <a:spcAft>
                <a:spcPts val="0"/>
              </a:spcAft>
              <a:buSzPts val="5600"/>
              <a:buChar char="•"/>
              <a:defRPr sz="5600"/>
            </a:lvl1pPr>
            <a:lvl2pPr indent="-584200" lvl="1" marL="914400" rtl="0" algn="ctr">
              <a:spcBef>
                <a:spcPts val="640"/>
              </a:spcBef>
              <a:spcAft>
                <a:spcPts val="0"/>
              </a:spcAft>
              <a:buSzPts val="5600"/>
              <a:buChar char="–"/>
              <a:defRPr/>
            </a:lvl2pPr>
            <a:lvl3pPr indent="-584200" lvl="2" marL="1371600" rtl="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3pPr>
            <a:lvl4pPr indent="-584200" lvl="3" marL="1828800" rtl="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4pPr>
            <a:lvl5pPr indent="-584200" lvl="4" marL="2286000" rtl="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5pPr>
            <a:lvl6pPr indent="-584200" lvl="5" marL="2743200" rtl="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6pPr>
            <a:lvl7pPr indent="-584200" lvl="6" marL="3200400" rtl="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7pPr>
            <a:lvl8pPr indent="-584200" lvl="7" marL="3657600" rtl="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8pPr>
            <a:lvl9pPr indent="-584200" lvl="8" marL="4114800" rtl="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9pPr>
          </a:lstStyle>
          <a:p/>
        </p:txBody>
      </p:sp>
      <p:sp>
        <p:nvSpPr>
          <p:cNvPr id="22" name="Google Shape;22;p4"/>
          <p:cNvSpPr txBox="1"/>
          <p:nvPr>
            <p:ph idx="2" type="body"/>
          </p:nvPr>
        </p:nvSpPr>
        <p:spPr>
          <a:xfrm>
            <a:off x="5513388" y="6417000"/>
            <a:ext cx="7167300" cy="3234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Font typeface="DM Sans"/>
              <a:buChar char="•"/>
              <a:defRPr sz="2100">
                <a:latin typeface="DM Sans"/>
                <a:ea typeface="DM Sans"/>
                <a:cs typeface="DM Sans"/>
                <a:sym typeface="DM Sans"/>
              </a:defRPr>
            </a:lvl1pPr>
            <a:lvl2pPr indent="-361950" lvl="1" marL="914400" rtl="0" algn="ctr">
              <a:spcBef>
                <a:spcPts val="640"/>
              </a:spcBef>
              <a:spcAft>
                <a:spcPts val="0"/>
              </a:spcAft>
              <a:buSzPts val="2100"/>
              <a:buFont typeface="DM Sans"/>
              <a:buChar char="–"/>
              <a:defRPr sz="2100">
                <a:latin typeface="DM Sans"/>
                <a:ea typeface="DM Sans"/>
                <a:cs typeface="DM Sans"/>
                <a:sym typeface="DM Sans"/>
              </a:defRPr>
            </a:lvl2pPr>
            <a:lvl3pPr indent="-361950" lvl="2" marL="1371600" rtl="0" algn="ctr">
              <a:spcBef>
                <a:spcPts val="640"/>
              </a:spcBef>
              <a:spcAft>
                <a:spcPts val="0"/>
              </a:spcAft>
              <a:buSzPts val="2100"/>
              <a:buChar char="•"/>
              <a:defRPr/>
            </a:lvl3pPr>
            <a:lvl4pPr indent="-361950" lvl="3" marL="1828800" rtl="0" algn="ctr">
              <a:spcBef>
                <a:spcPts val="640"/>
              </a:spcBef>
              <a:spcAft>
                <a:spcPts val="0"/>
              </a:spcAft>
              <a:buSzPts val="2100"/>
              <a:buChar char="–"/>
              <a:defRPr/>
            </a:lvl4pPr>
            <a:lvl5pPr indent="-361950" lvl="4" marL="2286000" rtl="0" algn="ctr">
              <a:spcBef>
                <a:spcPts val="640"/>
              </a:spcBef>
              <a:spcAft>
                <a:spcPts val="0"/>
              </a:spcAft>
              <a:buSzPts val="2100"/>
              <a:buChar char="»"/>
              <a:defRPr/>
            </a:lvl5pPr>
            <a:lvl6pPr indent="-361950" lvl="5" marL="2743200" rtl="0" algn="ctr">
              <a:spcBef>
                <a:spcPts val="640"/>
              </a:spcBef>
              <a:spcAft>
                <a:spcPts val="0"/>
              </a:spcAft>
              <a:buSzPts val="2100"/>
              <a:buChar char="•"/>
              <a:defRPr/>
            </a:lvl6pPr>
            <a:lvl7pPr indent="-361950" lvl="6" marL="3200400" rtl="0" algn="ctr">
              <a:spcBef>
                <a:spcPts val="640"/>
              </a:spcBef>
              <a:spcAft>
                <a:spcPts val="0"/>
              </a:spcAft>
              <a:buSzPts val="2100"/>
              <a:buChar char="•"/>
              <a:defRPr/>
            </a:lvl7pPr>
            <a:lvl8pPr indent="-361950" lvl="7" marL="3657600" rtl="0" algn="ctr">
              <a:spcBef>
                <a:spcPts val="640"/>
              </a:spcBef>
              <a:spcAft>
                <a:spcPts val="0"/>
              </a:spcAft>
              <a:buSzPts val="2100"/>
              <a:buChar char="•"/>
              <a:defRPr/>
            </a:lvl8pPr>
            <a:lvl9pPr indent="-361950" lvl="8" marL="4114800" rtl="0" algn="ctr">
              <a:spcBef>
                <a:spcPts val="640"/>
              </a:spcBef>
              <a:spcAft>
                <a:spcPts val="0"/>
              </a:spcAft>
              <a:buSzPts val="2100"/>
              <a:buChar char="•"/>
              <a:defRPr/>
            </a:lvl9pPr>
          </a:lstStyle>
          <a:p/>
        </p:txBody>
      </p:sp>
      <p:sp>
        <p:nvSpPr>
          <p:cNvPr id="23" name="Google Shape;23;p4"/>
          <p:cNvSpPr txBox="1"/>
          <p:nvPr>
            <p:ph idx="3" type="body"/>
          </p:nvPr>
        </p:nvSpPr>
        <p:spPr>
          <a:xfrm>
            <a:off x="5513375" y="7512525"/>
            <a:ext cx="7167300" cy="792300"/>
          </a:xfrm>
          <a:prstGeom prst="rect">
            <a:avLst/>
          </a:prstGeom>
        </p:spPr>
        <p:txBody>
          <a:bodyPr anchorCtr="0" anchor="t" bIns="0" lIns="0" spcFirstLastPara="1" rIns="0" wrap="square" tIns="0">
            <a:noAutofit/>
          </a:bodyPr>
          <a:lstStyle>
            <a:lvl1pPr indent="-584200" lvl="0" marL="457200" rtl="0" algn="ctr">
              <a:spcBef>
                <a:spcPts val="640"/>
              </a:spcBef>
              <a:spcAft>
                <a:spcPts val="0"/>
              </a:spcAft>
              <a:buSzPts val="5600"/>
              <a:buChar char="•"/>
              <a:defRPr sz="5600"/>
            </a:lvl1pPr>
            <a:lvl2pPr indent="-584200" lvl="1" marL="914400" rtl="0" algn="ctr">
              <a:spcBef>
                <a:spcPts val="640"/>
              </a:spcBef>
              <a:spcAft>
                <a:spcPts val="0"/>
              </a:spcAft>
              <a:buSzPts val="5600"/>
              <a:buChar char="–"/>
              <a:defRPr/>
            </a:lvl2pPr>
            <a:lvl3pPr indent="-584200" lvl="2" marL="1371600" rtl="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3pPr>
            <a:lvl4pPr indent="-584200" lvl="3" marL="1828800" rtl="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4pPr>
            <a:lvl5pPr indent="-584200" lvl="4" marL="2286000" rtl="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5pPr>
            <a:lvl6pPr indent="-584200" lvl="5" marL="2743200" rtl="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6pPr>
            <a:lvl7pPr indent="-584200" lvl="6" marL="3200400" rtl="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7pPr>
            <a:lvl8pPr indent="-584200" lvl="7" marL="3657600" rtl="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8pPr>
            <a:lvl9pPr indent="-584200" lvl="8" marL="4114800" rtl="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9pPr>
          </a:lstStyle>
          <a:p/>
        </p:txBody>
      </p:sp>
      <p:sp>
        <p:nvSpPr>
          <p:cNvPr id="24" name="Google Shape;24;p4"/>
          <p:cNvSpPr txBox="1"/>
          <p:nvPr>
            <p:ph idx="4" type="body"/>
          </p:nvPr>
        </p:nvSpPr>
        <p:spPr>
          <a:xfrm>
            <a:off x="5513375" y="8304825"/>
            <a:ext cx="7167300" cy="3234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Font typeface="DM Sans"/>
              <a:buChar char="•"/>
              <a:defRPr sz="2100">
                <a:latin typeface="DM Sans"/>
                <a:ea typeface="DM Sans"/>
                <a:cs typeface="DM Sans"/>
                <a:sym typeface="DM Sans"/>
              </a:defRPr>
            </a:lvl1pPr>
            <a:lvl2pPr indent="-361950" lvl="1" marL="914400" rtl="0" algn="ctr">
              <a:spcBef>
                <a:spcPts val="640"/>
              </a:spcBef>
              <a:spcAft>
                <a:spcPts val="0"/>
              </a:spcAft>
              <a:buSzPts val="2100"/>
              <a:buFont typeface="DM Sans"/>
              <a:buChar char="–"/>
              <a:defRPr sz="2100">
                <a:latin typeface="DM Sans"/>
                <a:ea typeface="DM Sans"/>
                <a:cs typeface="DM Sans"/>
                <a:sym typeface="DM Sans"/>
              </a:defRPr>
            </a:lvl2pPr>
            <a:lvl3pPr indent="-361950" lvl="2" marL="1371600" rtl="0" algn="ctr">
              <a:spcBef>
                <a:spcPts val="640"/>
              </a:spcBef>
              <a:spcAft>
                <a:spcPts val="0"/>
              </a:spcAft>
              <a:buSzPts val="2100"/>
              <a:buChar char="•"/>
              <a:defRPr/>
            </a:lvl3pPr>
            <a:lvl4pPr indent="-361950" lvl="3" marL="1828800" rtl="0" algn="ctr">
              <a:spcBef>
                <a:spcPts val="640"/>
              </a:spcBef>
              <a:spcAft>
                <a:spcPts val="0"/>
              </a:spcAft>
              <a:buSzPts val="2100"/>
              <a:buChar char="–"/>
              <a:defRPr/>
            </a:lvl4pPr>
            <a:lvl5pPr indent="-361950" lvl="4" marL="2286000" rtl="0" algn="ctr">
              <a:spcBef>
                <a:spcPts val="640"/>
              </a:spcBef>
              <a:spcAft>
                <a:spcPts val="0"/>
              </a:spcAft>
              <a:buSzPts val="2100"/>
              <a:buChar char="»"/>
              <a:defRPr/>
            </a:lvl5pPr>
            <a:lvl6pPr indent="-361950" lvl="5" marL="2743200" rtl="0" algn="ctr">
              <a:spcBef>
                <a:spcPts val="640"/>
              </a:spcBef>
              <a:spcAft>
                <a:spcPts val="0"/>
              </a:spcAft>
              <a:buSzPts val="2100"/>
              <a:buChar char="•"/>
              <a:defRPr/>
            </a:lvl6pPr>
            <a:lvl7pPr indent="-361950" lvl="6" marL="3200400" rtl="0" algn="ctr">
              <a:spcBef>
                <a:spcPts val="640"/>
              </a:spcBef>
              <a:spcAft>
                <a:spcPts val="0"/>
              </a:spcAft>
              <a:buSzPts val="2100"/>
              <a:buChar char="•"/>
              <a:defRPr/>
            </a:lvl7pPr>
            <a:lvl8pPr indent="-361950" lvl="7" marL="3657600" rtl="0" algn="ctr">
              <a:spcBef>
                <a:spcPts val="640"/>
              </a:spcBef>
              <a:spcAft>
                <a:spcPts val="0"/>
              </a:spcAft>
              <a:buSzPts val="2100"/>
              <a:buChar char="•"/>
              <a:defRPr/>
            </a:lvl8pPr>
            <a:lvl9pPr indent="-361950" lvl="8" marL="4114800" rtl="0" algn="ctr">
              <a:spcBef>
                <a:spcPts val="640"/>
              </a:spcBef>
              <a:spcAft>
                <a:spcPts val="0"/>
              </a:spcAft>
              <a:buSzPts val="2100"/>
              <a:buChar char="•"/>
              <a:defRPr/>
            </a:lvl9pPr>
          </a:lstStyle>
          <a:p/>
        </p:txBody>
      </p:sp>
      <p:sp>
        <p:nvSpPr>
          <p:cNvPr id="25" name="Google Shape;25;p4"/>
          <p:cNvSpPr txBox="1"/>
          <p:nvPr>
            <p:ph idx="5" type="body"/>
          </p:nvPr>
        </p:nvSpPr>
        <p:spPr>
          <a:xfrm>
            <a:off x="5641725" y="3736725"/>
            <a:ext cx="7167300" cy="792300"/>
          </a:xfrm>
          <a:prstGeom prst="rect">
            <a:avLst/>
          </a:prstGeom>
        </p:spPr>
        <p:txBody>
          <a:bodyPr anchorCtr="0" anchor="t" bIns="0" lIns="0" spcFirstLastPara="1" rIns="0" wrap="square" tIns="0">
            <a:noAutofit/>
          </a:bodyPr>
          <a:lstStyle>
            <a:lvl1pPr indent="-584200" lvl="0" marL="457200" algn="ctr">
              <a:spcBef>
                <a:spcPts val="640"/>
              </a:spcBef>
              <a:spcAft>
                <a:spcPts val="0"/>
              </a:spcAft>
              <a:buSzPts val="5600"/>
              <a:buChar char="•"/>
              <a:defRPr sz="5600"/>
            </a:lvl1pPr>
            <a:lvl2pPr indent="-584200" lvl="1" marL="914400" algn="ctr">
              <a:spcBef>
                <a:spcPts val="640"/>
              </a:spcBef>
              <a:spcAft>
                <a:spcPts val="0"/>
              </a:spcAft>
              <a:buSzPts val="5600"/>
              <a:buChar char="–"/>
              <a:defRPr/>
            </a:lvl2pPr>
            <a:lvl3pPr indent="-584200" lvl="2" marL="137160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3pPr>
            <a:lvl4pPr indent="-584200" lvl="3" marL="182880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4pPr>
            <a:lvl5pPr indent="-584200" lvl="4" marL="228600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5pPr>
            <a:lvl6pPr indent="-584200" lvl="5" marL="274320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6pPr>
            <a:lvl7pPr indent="-584200" lvl="6" marL="320040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7pPr>
            <a:lvl8pPr indent="-584200" lvl="7" marL="365760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8pPr>
            <a:lvl9pPr indent="-584200" lvl="8" marL="4114800" algn="ctr">
              <a:spcBef>
                <a:spcPts val="640"/>
              </a:spcBef>
              <a:spcAft>
                <a:spcPts val="0"/>
              </a:spcAft>
              <a:buSzPts val="5600"/>
              <a:buFont typeface="Just Another Hand"/>
              <a:buChar char="•"/>
              <a:defRPr sz="5600">
                <a:latin typeface="Just Another Hand"/>
                <a:ea typeface="Just Another Hand"/>
                <a:cs typeface="Just Another Hand"/>
                <a:sym typeface="Just Another Hand"/>
              </a:defRPr>
            </a:lvl9pPr>
          </a:lstStyle>
          <a:p/>
        </p:txBody>
      </p:sp>
      <p:pic>
        <p:nvPicPr>
          <p:cNvPr id="26" name="Google Shape;26;p4"/>
          <p:cNvPicPr preferRelativeResize="0"/>
          <p:nvPr/>
        </p:nvPicPr>
        <p:blipFill>
          <a:blip r:embed="rId2">
            <a:alphaModFix/>
          </a:blip>
          <a:stretch>
            <a:fillRect/>
          </a:stretch>
        </p:blipFill>
        <p:spPr>
          <a:xfrm>
            <a:off x="13007775" y="1016750"/>
            <a:ext cx="11050926" cy="8208874"/>
          </a:xfrm>
          <a:prstGeom prst="rect">
            <a:avLst/>
          </a:prstGeom>
          <a:noFill/>
          <a:ln>
            <a:noFill/>
          </a:ln>
        </p:spPr>
      </p:pic>
      <p:sp>
        <p:nvSpPr>
          <p:cNvPr id="27" name="Google Shape;27;p4"/>
          <p:cNvSpPr txBox="1"/>
          <p:nvPr>
            <p:ph idx="6" type="body"/>
          </p:nvPr>
        </p:nvSpPr>
        <p:spPr>
          <a:xfrm>
            <a:off x="5641725" y="4529025"/>
            <a:ext cx="7167300" cy="3234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Font typeface="DM Sans"/>
              <a:buChar char="•"/>
              <a:defRPr sz="2100">
                <a:latin typeface="DM Sans"/>
                <a:ea typeface="DM Sans"/>
                <a:cs typeface="DM Sans"/>
                <a:sym typeface="DM Sans"/>
              </a:defRPr>
            </a:lvl1pPr>
            <a:lvl2pPr indent="-361950" lvl="1" marL="914400" rtl="0" algn="ctr">
              <a:spcBef>
                <a:spcPts val="640"/>
              </a:spcBef>
              <a:spcAft>
                <a:spcPts val="0"/>
              </a:spcAft>
              <a:buSzPts val="2100"/>
              <a:buFont typeface="DM Sans"/>
              <a:buChar char="–"/>
              <a:defRPr sz="2100">
                <a:latin typeface="DM Sans"/>
                <a:ea typeface="DM Sans"/>
                <a:cs typeface="DM Sans"/>
                <a:sym typeface="DM Sans"/>
              </a:defRPr>
            </a:lvl2pPr>
            <a:lvl3pPr indent="-361950" lvl="2" marL="1371600" rtl="0" algn="ctr">
              <a:spcBef>
                <a:spcPts val="640"/>
              </a:spcBef>
              <a:spcAft>
                <a:spcPts val="0"/>
              </a:spcAft>
              <a:buSzPts val="2100"/>
              <a:buChar char="•"/>
              <a:defRPr/>
            </a:lvl3pPr>
            <a:lvl4pPr indent="-361950" lvl="3" marL="1828800" rtl="0" algn="ctr">
              <a:spcBef>
                <a:spcPts val="640"/>
              </a:spcBef>
              <a:spcAft>
                <a:spcPts val="0"/>
              </a:spcAft>
              <a:buSzPts val="2100"/>
              <a:buChar char="–"/>
              <a:defRPr/>
            </a:lvl4pPr>
            <a:lvl5pPr indent="-361950" lvl="4" marL="2286000" rtl="0" algn="ctr">
              <a:spcBef>
                <a:spcPts val="640"/>
              </a:spcBef>
              <a:spcAft>
                <a:spcPts val="0"/>
              </a:spcAft>
              <a:buSzPts val="2100"/>
              <a:buChar char="»"/>
              <a:defRPr/>
            </a:lvl5pPr>
            <a:lvl6pPr indent="-361950" lvl="5" marL="2743200" rtl="0" algn="ctr">
              <a:spcBef>
                <a:spcPts val="640"/>
              </a:spcBef>
              <a:spcAft>
                <a:spcPts val="0"/>
              </a:spcAft>
              <a:buSzPts val="2100"/>
              <a:buChar char="•"/>
              <a:defRPr/>
            </a:lvl6pPr>
            <a:lvl7pPr indent="-361950" lvl="6" marL="3200400" rtl="0" algn="ctr">
              <a:spcBef>
                <a:spcPts val="640"/>
              </a:spcBef>
              <a:spcAft>
                <a:spcPts val="0"/>
              </a:spcAft>
              <a:buSzPts val="2100"/>
              <a:buChar char="•"/>
              <a:defRPr/>
            </a:lvl7pPr>
            <a:lvl8pPr indent="-361950" lvl="7" marL="3657600" rtl="0" algn="ctr">
              <a:spcBef>
                <a:spcPts val="640"/>
              </a:spcBef>
              <a:spcAft>
                <a:spcPts val="0"/>
              </a:spcAft>
              <a:buSzPts val="2100"/>
              <a:buChar char="•"/>
              <a:defRPr/>
            </a:lvl8pPr>
            <a:lvl9pPr indent="-361950" lvl="8" marL="4114800" rtl="0" algn="ctr">
              <a:spcBef>
                <a:spcPts val="640"/>
              </a:spcBef>
              <a:spcAft>
                <a:spcPts val="0"/>
              </a:spcAft>
              <a:buSzPts val="2100"/>
              <a:buChar char="•"/>
              <a:defRPr/>
            </a:lvl9pPr>
          </a:lstStyle>
          <a:p/>
        </p:txBody>
      </p:sp>
      <p:pic>
        <p:nvPicPr>
          <p:cNvPr id="28" name="Google Shape;28;p4"/>
          <p:cNvPicPr preferRelativeResize="0"/>
          <p:nvPr/>
        </p:nvPicPr>
        <p:blipFill>
          <a:blip r:embed="rId3">
            <a:alphaModFix/>
          </a:blip>
          <a:stretch>
            <a:fillRect/>
          </a:stretch>
        </p:blipFill>
        <p:spPr>
          <a:xfrm>
            <a:off x="-3128913" y="522146"/>
            <a:ext cx="8315224" cy="9610229"/>
          </a:xfrm>
          <a:prstGeom prst="rect">
            <a:avLst/>
          </a:prstGeom>
          <a:noFill/>
          <a:ln>
            <a:noFill/>
          </a:ln>
        </p:spPr>
      </p:pic>
      <p:sp>
        <p:nvSpPr>
          <p:cNvPr id="29" name="Google Shape;29;p4"/>
          <p:cNvSpPr txBox="1"/>
          <p:nvPr>
            <p:ph idx="7" type="subTitle"/>
          </p:nvPr>
        </p:nvSpPr>
        <p:spPr>
          <a:xfrm>
            <a:off x="1135675" y="1758450"/>
            <a:ext cx="16155900" cy="1465500"/>
          </a:xfrm>
          <a:prstGeom prst="rect">
            <a:avLst/>
          </a:prstGeom>
        </p:spPr>
        <p:txBody>
          <a:bodyPr anchorCtr="0" anchor="t" bIns="0" lIns="0" spcFirstLastPara="1" rIns="0" wrap="square" tIns="0">
            <a:noAutofit/>
          </a:bodyPr>
          <a:lstStyle>
            <a:lvl1pPr lvl="0" algn="ctr">
              <a:spcBef>
                <a:spcPts val="640"/>
              </a:spcBef>
              <a:spcAft>
                <a:spcPts val="0"/>
              </a:spcAft>
              <a:buSzPts val="12000"/>
              <a:buNone/>
              <a:defRPr/>
            </a:lvl1pPr>
            <a:lvl2pPr lvl="1">
              <a:spcBef>
                <a:spcPts val="640"/>
              </a:spcBef>
              <a:spcAft>
                <a:spcPts val="0"/>
              </a:spcAft>
              <a:buSzPts val="5600"/>
              <a:buNone/>
              <a:defRPr/>
            </a:lvl2pPr>
            <a:lvl3pPr lvl="2">
              <a:spcBef>
                <a:spcPts val="640"/>
              </a:spcBef>
              <a:spcAft>
                <a:spcPts val="0"/>
              </a:spcAft>
              <a:buSzPts val="2100"/>
              <a:buNone/>
              <a:defRPr/>
            </a:lvl3pPr>
            <a:lvl4pPr lvl="3">
              <a:spcBef>
                <a:spcPts val="640"/>
              </a:spcBef>
              <a:spcAft>
                <a:spcPts val="0"/>
              </a:spcAft>
              <a:buSzPts val="2100"/>
              <a:buNone/>
              <a:defRPr/>
            </a:lvl4pPr>
            <a:lvl5pPr lvl="4">
              <a:spcBef>
                <a:spcPts val="640"/>
              </a:spcBef>
              <a:spcAft>
                <a:spcPts val="0"/>
              </a:spcAft>
              <a:buSzPts val="2100"/>
              <a:buNone/>
              <a:defRPr/>
            </a:lvl5pPr>
            <a:lvl6pPr lvl="5">
              <a:spcBef>
                <a:spcPts val="640"/>
              </a:spcBef>
              <a:spcAft>
                <a:spcPts val="0"/>
              </a:spcAft>
              <a:buSzPts val="2100"/>
              <a:buNone/>
              <a:defRPr/>
            </a:lvl6pPr>
            <a:lvl7pPr lvl="6">
              <a:spcBef>
                <a:spcPts val="640"/>
              </a:spcBef>
              <a:spcAft>
                <a:spcPts val="0"/>
              </a:spcAft>
              <a:buSzPts val="2100"/>
              <a:buNone/>
              <a:defRPr/>
            </a:lvl7pPr>
            <a:lvl8pPr lvl="7">
              <a:spcBef>
                <a:spcPts val="640"/>
              </a:spcBef>
              <a:spcAft>
                <a:spcPts val="0"/>
              </a:spcAft>
              <a:buSzPts val="2100"/>
              <a:buNone/>
              <a:defRPr/>
            </a:lvl8pPr>
            <a:lvl9pPr lvl="8">
              <a:spcBef>
                <a:spcPts val="640"/>
              </a:spcBef>
              <a:spcAft>
                <a:spcPts val="0"/>
              </a:spcAft>
              <a:buSzPts val="21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secHead">
  <p:cSld name="SECTION_HEADER">
    <p:spTree>
      <p:nvGrpSpPr>
        <p:cNvPr id="30" name="Shape 30"/>
        <p:cNvGrpSpPr/>
        <p:nvPr/>
      </p:nvGrpSpPr>
      <p:grpSpPr>
        <a:xfrm>
          <a:off x="0" y="0"/>
          <a:ext cx="0" cy="0"/>
          <a:chOff x="0" y="0"/>
          <a:chExt cx="0" cy="0"/>
        </a:xfrm>
      </p:grpSpPr>
      <p:sp>
        <p:nvSpPr>
          <p:cNvPr id="31" name="Google Shape;31;p5"/>
          <p:cNvSpPr txBox="1"/>
          <p:nvPr>
            <p:ph idx="1" type="body"/>
          </p:nvPr>
        </p:nvSpPr>
        <p:spPr>
          <a:xfrm>
            <a:off x="7510100" y="4176350"/>
            <a:ext cx="9778500" cy="4103700"/>
          </a:xfrm>
          <a:prstGeom prst="rect">
            <a:avLst/>
          </a:prstGeom>
        </p:spPr>
        <p:txBody>
          <a:bodyPr anchorCtr="0" anchor="t" bIns="0" lIns="0" spcFirstLastPara="1" rIns="0" wrap="square" tIns="0">
            <a:noAutofit/>
          </a:bodyPr>
          <a:lstStyle>
            <a:lvl1pPr indent="-361950" lvl="0" marL="457200">
              <a:spcBef>
                <a:spcPts val="640"/>
              </a:spcBef>
              <a:spcAft>
                <a:spcPts val="0"/>
              </a:spcAft>
              <a:buSzPts val="2100"/>
              <a:buFont typeface="DM Sans"/>
              <a:buChar char="•"/>
              <a:defRPr sz="2100">
                <a:latin typeface="DM Sans"/>
                <a:ea typeface="DM Sans"/>
                <a:cs typeface="DM Sans"/>
                <a:sym typeface="DM Sans"/>
              </a:defRPr>
            </a:lvl1pPr>
            <a:lvl2pPr indent="-361950" lvl="1" marL="914400">
              <a:spcBef>
                <a:spcPts val="640"/>
              </a:spcBef>
              <a:spcAft>
                <a:spcPts val="0"/>
              </a:spcAft>
              <a:buSzPts val="2100"/>
              <a:buFont typeface="DM Sans"/>
              <a:buChar char="–"/>
              <a:defRPr sz="2100">
                <a:latin typeface="DM Sans"/>
                <a:ea typeface="DM Sans"/>
                <a:cs typeface="DM Sans"/>
                <a:sym typeface="DM Sans"/>
              </a:defRPr>
            </a:lvl2pPr>
            <a:lvl3pPr indent="-361950" lvl="2" marL="1371600">
              <a:spcBef>
                <a:spcPts val="640"/>
              </a:spcBef>
              <a:spcAft>
                <a:spcPts val="0"/>
              </a:spcAft>
              <a:buSzPts val="2100"/>
              <a:buChar char="•"/>
              <a:defRPr/>
            </a:lvl3pPr>
            <a:lvl4pPr indent="-361950" lvl="3" marL="1828800">
              <a:spcBef>
                <a:spcPts val="640"/>
              </a:spcBef>
              <a:spcAft>
                <a:spcPts val="0"/>
              </a:spcAft>
              <a:buSzPts val="2100"/>
              <a:buChar char="–"/>
              <a:defRPr/>
            </a:lvl4pPr>
            <a:lvl5pPr indent="-361950" lvl="4" marL="2286000">
              <a:spcBef>
                <a:spcPts val="640"/>
              </a:spcBef>
              <a:spcAft>
                <a:spcPts val="0"/>
              </a:spcAft>
              <a:buSzPts val="2100"/>
              <a:buChar char="»"/>
              <a:defRPr/>
            </a:lvl5pPr>
            <a:lvl6pPr indent="-361950" lvl="5" marL="2743200">
              <a:spcBef>
                <a:spcPts val="640"/>
              </a:spcBef>
              <a:spcAft>
                <a:spcPts val="0"/>
              </a:spcAft>
              <a:buSzPts val="2100"/>
              <a:buChar char="•"/>
              <a:defRPr/>
            </a:lvl6pPr>
            <a:lvl7pPr indent="-361950" lvl="6" marL="3200400">
              <a:spcBef>
                <a:spcPts val="640"/>
              </a:spcBef>
              <a:spcAft>
                <a:spcPts val="0"/>
              </a:spcAft>
              <a:buSzPts val="2100"/>
              <a:buChar char="•"/>
              <a:defRPr/>
            </a:lvl7pPr>
            <a:lvl8pPr indent="-361950" lvl="7" marL="3657600">
              <a:spcBef>
                <a:spcPts val="640"/>
              </a:spcBef>
              <a:spcAft>
                <a:spcPts val="0"/>
              </a:spcAft>
              <a:buSzPts val="2100"/>
              <a:buChar char="•"/>
              <a:defRPr/>
            </a:lvl8pPr>
            <a:lvl9pPr indent="-361950" lvl="8" marL="4114800">
              <a:spcBef>
                <a:spcPts val="640"/>
              </a:spcBef>
              <a:spcAft>
                <a:spcPts val="0"/>
              </a:spcAft>
              <a:buSzPts val="2100"/>
              <a:buChar char="•"/>
              <a:defRPr/>
            </a:lvl9pPr>
          </a:lstStyle>
          <a:p/>
        </p:txBody>
      </p:sp>
      <p:sp>
        <p:nvSpPr>
          <p:cNvPr id="32" name="Google Shape;32;p5"/>
          <p:cNvSpPr txBox="1"/>
          <p:nvPr>
            <p:ph idx="2" type="subTitle"/>
          </p:nvPr>
        </p:nvSpPr>
        <p:spPr>
          <a:xfrm>
            <a:off x="7510100" y="2527800"/>
            <a:ext cx="9778500" cy="1660200"/>
          </a:xfrm>
          <a:prstGeom prst="rect">
            <a:avLst/>
          </a:prstGeom>
        </p:spPr>
        <p:txBody>
          <a:bodyPr anchorCtr="0" anchor="t" bIns="0" lIns="0" spcFirstLastPara="1" rIns="0" wrap="square" tIns="0">
            <a:noAutofit/>
          </a:bodyPr>
          <a:lstStyle>
            <a:lvl1pPr lvl="0">
              <a:spcBef>
                <a:spcPts val="640"/>
              </a:spcBef>
              <a:spcAft>
                <a:spcPts val="0"/>
              </a:spcAft>
              <a:buSzPts val="12000"/>
              <a:buNone/>
              <a:defRPr/>
            </a:lvl1pPr>
            <a:lvl2pPr lvl="1">
              <a:spcBef>
                <a:spcPts val="640"/>
              </a:spcBef>
              <a:spcAft>
                <a:spcPts val="0"/>
              </a:spcAft>
              <a:buSzPts val="5600"/>
              <a:buNone/>
              <a:defRPr/>
            </a:lvl2pPr>
            <a:lvl3pPr lvl="2">
              <a:spcBef>
                <a:spcPts val="640"/>
              </a:spcBef>
              <a:spcAft>
                <a:spcPts val="0"/>
              </a:spcAft>
              <a:buSzPts val="2100"/>
              <a:buNone/>
              <a:defRPr/>
            </a:lvl3pPr>
            <a:lvl4pPr lvl="3">
              <a:spcBef>
                <a:spcPts val="640"/>
              </a:spcBef>
              <a:spcAft>
                <a:spcPts val="0"/>
              </a:spcAft>
              <a:buSzPts val="2100"/>
              <a:buNone/>
              <a:defRPr/>
            </a:lvl4pPr>
            <a:lvl5pPr lvl="4">
              <a:spcBef>
                <a:spcPts val="640"/>
              </a:spcBef>
              <a:spcAft>
                <a:spcPts val="0"/>
              </a:spcAft>
              <a:buSzPts val="2100"/>
              <a:buNone/>
              <a:defRPr/>
            </a:lvl5pPr>
            <a:lvl6pPr lvl="5">
              <a:spcBef>
                <a:spcPts val="640"/>
              </a:spcBef>
              <a:spcAft>
                <a:spcPts val="0"/>
              </a:spcAft>
              <a:buSzPts val="2100"/>
              <a:buNone/>
              <a:defRPr/>
            </a:lvl6pPr>
            <a:lvl7pPr lvl="6">
              <a:spcBef>
                <a:spcPts val="640"/>
              </a:spcBef>
              <a:spcAft>
                <a:spcPts val="0"/>
              </a:spcAft>
              <a:buSzPts val="2100"/>
              <a:buNone/>
              <a:defRPr/>
            </a:lvl7pPr>
            <a:lvl8pPr lvl="7">
              <a:spcBef>
                <a:spcPts val="640"/>
              </a:spcBef>
              <a:spcAft>
                <a:spcPts val="0"/>
              </a:spcAft>
              <a:buSzPts val="2100"/>
              <a:buNone/>
              <a:defRPr/>
            </a:lvl8pPr>
            <a:lvl9pPr lvl="8">
              <a:spcBef>
                <a:spcPts val="640"/>
              </a:spcBef>
              <a:spcAft>
                <a:spcPts val="0"/>
              </a:spcAft>
              <a:buSzPts val="2100"/>
              <a:buNone/>
              <a:defRPr/>
            </a:lvl9pPr>
          </a:lstStyle>
          <a:p/>
        </p:txBody>
      </p:sp>
      <p:pic>
        <p:nvPicPr>
          <p:cNvPr id="33" name="Google Shape;33;p5"/>
          <p:cNvPicPr preferRelativeResize="0"/>
          <p:nvPr/>
        </p:nvPicPr>
        <p:blipFill>
          <a:blip r:embed="rId2">
            <a:alphaModFix/>
          </a:blip>
          <a:stretch>
            <a:fillRect/>
          </a:stretch>
        </p:blipFill>
        <p:spPr>
          <a:xfrm>
            <a:off x="13601701" y="8557950"/>
            <a:ext cx="7315200" cy="3454415"/>
          </a:xfrm>
          <a:prstGeom prst="rect">
            <a:avLst/>
          </a:prstGeom>
          <a:noFill/>
          <a:ln>
            <a:noFill/>
          </a:ln>
        </p:spPr>
      </p:pic>
      <p:sp>
        <p:nvSpPr>
          <p:cNvPr id="34" name="Google Shape;34;p5"/>
          <p:cNvSpPr/>
          <p:nvPr>
            <p:ph idx="3" type="pic"/>
          </p:nvPr>
        </p:nvSpPr>
        <p:spPr>
          <a:xfrm>
            <a:off x="0" y="-36625"/>
            <a:ext cx="6629400" cy="10323600"/>
          </a:xfrm>
          <a:prstGeom prst="rect">
            <a:avLst/>
          </a:prstGeom>
          <a:noFill/>
          <a:ln>
            <a:noFill/>
          </a:ln>
        </p:spPr>
      </p:sp>
      <p:pic>
        <p:nvPicPr>
          <p:cNvPr id="35" name="Google Shape;35;p5"/>
          <p:cNvPicPr preferRelativeResize="0"/>
          <p:nvPr/>
        </p:nvPicPr>
        <p:blipFill>
          <a:blip r:embed="rId3">
            <a:alphaModFix/>
          </a:blip>
          <a:stretch>
            <a:fillRect/>
          </a:stretch>
        </p:blipFill>
        <p:spPr>
          <a:xfrm>
            <a:off x="16154100" y="-1028700"/>
            <a:ext cx="2723225" cy="4103837"/>
          </a:xfrm>
          <a:prstGeom prst="rect">
            <a:avLst/>
          </a:prstGeom>
          <a:noFill/>
          <a:ln>
            <a:noFill/>
          </a:ln>
        </p:spPr>
      </p:pic>
      <p:pic>
        <p:nvPicPr>
          <p:cNvPr id="36" name="Google Shape;36;p5"/>
          <p:cNvPicPr preferRelativeResize="0"/>
          <p:nvPr/>
        </p:nvPicPr>
        <p:blipFill>
          <a:blip r:embed="rId4">
            <a:alphaModFix/>
          </a:blip>
          <a:stretch>
            <a:fillRect/>
          </a:stretch>
        </p:blipFill>
        <p:spPr>
          <a:xfrm>
            <a:off x="5432773" y="-858000"/>
            <a:ext cx="2836925" cy="320584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37" name="Shape 37"/>
        <p:cNvGrpSpPr/>
        <p:nvPr/>
      </p:nvGrpSpPr>
      <p:grpSpPr>
        <a:xfrm>
          <a:off x="0" y="0"/>
          <a:ext cx="0" cy="0"/>
          <a:chOff x="0" y="0"/>
          <a:chExt cx="0" cy="0"/>
        </a:xfrm>
      </p:grpSpPr>
      <p:sp>
        <p:nvSpPr>
          <p:cNvPr id="38" name="Google Shape;38;p6"/>
          <p:cNvSpPr/>
          <p:nvPr>
            <p:ph idx="2" type="pic"/>
          </p:nvPr>
        </p:nvSpPr>
        <p:spPr>
          <a:xfrm>
            <a:off x="622800" y="3077300"/>
            <a:ext cx="3638400" cy="6404100"/>
          </a:xfrm>
          <a:prstGeom prst="rect">
            <a:avLst/>
          </a:prstGeom>
          <a:noFill/>
          <a:ln>
            <a:noFill/>
          </a:ln>
        </p:spPr>
      </p:sp>
      <p:sp>
        <p:nvSpPr>
          <p:cNvPr id="39" name="Google Shape;39;p6"/>
          <p:cNvSpPr/>
          <p:nvPr>
            <p:ph idx="3" type="pic"/>
          </p:nvPr>
        </p:nvSpPr>
        <p:spPr>
          <a:xfrm>
            <a:off x="4585175" y="842675"/>
            <a:ext cx="6377100" cy="8651100"/>
          </a:xfrm>
          <a:prstGeom prst="rect">
            <a:avLst/>
          </a:prstGeom>
          <a:noFill/>
          <a:ln>
            <a:noFill/>
          </a:ln>
        </p:spPr>
      </p:sp>
      <p:sp>
        <p:nvSpPr>
          <p:cNvPr id="40" name="Google Shape;40;p6"/>
          <p:cNvSpPr/>
          <p:nvPr>
            <p:ph idx="4" type="pic"/>
          </p:nvPr>
        </p:nvSpPr>
        <p:spPr>
          <a:xfrm>
            <a:off x="11286125" y="842675"/>
            <a:ext cx="6164400" cy="4109700"/>
          </a:xfrm>
          <a:prstGeom prst="rect">
            <a:avLst/>
          </a:prstGeom>
          <a:noFill/>
          <a:ln>
            <a:noFill/>
          </a:ln>
        </p:spPr>
      </p:sp>
      <p:sp>
        <p:nvSpPr>
          <p:cNvPr id="41" name="Google Shape;41;p6"/>
          <p:cNvSpPr/>
          <p:nvPr>
            <p:ph idx="5" type="pic"/>
          </p:nvPr>
        </p:nvSpPr>
        <p:spPr>
          <a:xfrm>
            <a:off x="11286125" y="5371638"/>
            <a:ext cx="6164400" cy="4109700"/>
          </a:xfrm>
          <a:prstGeom prst="rect">
            <a:avLst/>
          </a:prstGeom>
          <a:noFill/>
          <a:ln>
            <a:noFill/>
          </a:ln>
        </p:spPr>
      </p:sp>
      <p:pic>
        <p:nvPicPr>
          <p:cNvPr id="42" name="Google Shape;42;p6"/>
          <p:cNvPicPr preferRelativeResize="0"/>
          <p:nvPr/>
        </p:nvPicPr>
        <p:blipFill>
          <a:blip r:embed="rId2">
            <a:alphaModFix/>
          </a:blip>
          <a:stretch>
            <a:fillRect/>
          </a:stretch>
        </p:blipFill>
        <p:spPr>
          <a:xfrm>
            <a:off x="-1913800" y="-1528350"/>
            <a:ext cx="5291875" cy="4511506"/>
          </a:xfrm>
          <a:prstGeom prst="rect">
            <a:avLst/>
          </a:prstGeom>
          <a:noFill/>
          <a:ln>
            <a:noFill/>
          </a:ln>
        </p:spPr>
      </p:pic>
      <p:pic>
        <p:nvPicPr>
          <p:cNvPr id="43" name="Google Shape;43;p6"/>
          <p:cNvPicPr preferRelativeResize="0"/>
          <p:nvPr/>
        </p:nvPicPr>
        <p:blipFill>
          <a:blip r:embed="rId3">
            <a:alphaModFix/>
          </a:blip>
          <a:stretch>
            <a:fillRect/>
          </a:stretch>
        </p:blipFill>
        <p:spPr>
          <a:xfrm>
            <a:off x="16497425" y="7942508"/>
            <a:ext cx="3495150" cy="3584117"/>
          </a:xfrm>
          <a:prstGeom prst="rect">
            <a:avLst/>
          </a:prstGeom>
          <a:noFill/>
          <a:ln>
            <a:noFill/>
          </a:ln>
        </p:spPr>
      </p:pic>
      <p:pic>
        <p:nvPicPr>
          <p:cNvPr id="44" name="Google Shape;44;p6"/>
          <p:cNvPicPr preferRelativeResize="0"/>
          <p:nvPr/>
        </p:nvPicPr>
        <p:blipFill>
          <a:blip r:embed="rId4">
            <a:alphaModFix/>
          </a:blip>
          <a:stretch>
            <a:fillRect/>
          </a:stretch>
        </p:blipFill>
        <p:spPr>
          <a:xfrm>
            <a:off x="15960850" y="-765550"/>
            <a:ext cx="2986176" cy="2706619"/>
          </a:xfrm>
          <a:prstGeom prst="rect">
            <a:avLst/>
          </a:prstGeom>
          <a:noFill/>
          <a:ln>
            <a:noFill/>
          </a:ln>
        </p:spPr>
      </p:pic>
      <p:pic>
        <p:nvPicPr>
          <p:cNvPr id="45" name="Google Shape;45;p6"/>
          <p:cNvPicPr preferRelativeResize="0"/>
          <p:nvPr/>
        </p:nvPicPr>
        <p:blipFill>
          <a:blip r:embed="rId5">
            <a:alphaModFix/>
          </a:blip>
          <a:stretch>
            <a:fillRect/>
          </a:stretch>
        </p:blipFill>
        <p:spPr>
          <a:xfrm>
            <a:off x="-1492925" y="7956161"/>
            <a:ext cx="4302551" cy="4124864"/>
          </a:xfrm>
          <a:prstGeom prst="rect">
            <a:avLst/>
          </a:prstGeom>
          <a:noFill/>
          <a:ln>
            <a:noFill/>
          </a:ln>
        </p:spPr>
      </p:pic>
      <p:pic>
        <p:nvPicPr>
          <p:cNvPr id="46" name="Google Shape;46;p6"/>
          <p:cNvPicPr preferRelativeResize="0"/>
          <p:nvPr/>
        </p:nvPicPr>
        <p:blipFill>
          <a:blip r:embed="rId6">
            <a:alphaModFix/>
          </a:blip>
          <a:stretch>
            <a:fillRect/>
          </a:stretch>
        </p:blipFill>
        <p:spPr>
          <a:xfrm>
            <a:off x="7773725" y="-1299575"/>
            <a:ext cx="5291876" cy="2512689"/>
          </a:xfrm>
          <a:prstGeom prst="rect">
            <a:avLst/>
          </a:prstGeom>
          <a:noFill/>
          <a:ln>
            <a:noFill/>
          </a:ln>
        </p:spPr>
      </p:pic>
      <p:sp>
        <p:nvSpPr>
          <p:cNvPr id="47" name="Google Shape;47;p6"/>
          <p:cNvSpPr txBox="1"/>
          <p:nvPr>
            <p:ph idx="1" type="subTitle"/>
          </p:nvPr>
        </p:nvSpPr>
        <p:spPr>
          <a:xfrm>
            <a:off x="658350" y="1165800"/>
            <a:ext cx="9778500" cy="1660200"/>
          </a:xfrm>
          <a:prstGeom prst="rect">
            <a:avLst/>
          </a:prstGeom>
        </p:spPr>
        <p:txBody>
          <a:bodyPr anchorCtr="0" anchor="t" bIns="0" lIns="0" spcFirstLastPara="1" rIns="0" wrap="square" tIns="0">
            <a:noAutofit/>
          </a:bodyPr>
          <a:lstStyle>
            <a:lvl1pPr lvl="0" rtl="0">
              <a:spcBef>
                <a:spcPts val="640"/>
              </a:spcBef>
              <a:spcAft>
                <a:spcPts val="0"/>
              </a:spcAft>
              <a:buSzPts val="12000"/>
              <a:buNone/>
              <a:defRPr/>
            </a:lvl1pPr>
            <a:lvl2pPr lvl="1" rtl="0">
              <a:spcBef>
                <a:spcPts val="640"/>
              </a:spcBef>
              <a:spcAft>
                <a:spcPts val="0"/>
              </a:spcAft>
              <a:buSzPts val="5600"/>
              <a:buNone/>
              <a:defRPr/>
            </a:lvl2pPr>
            <a:lvl3pPr lvl="2" rtl="0">
              <a:spcBef>
                <a:spcPts val="640"/>
              </a:spcBef>
              <a:spcAft>
                <a:spcPts val="0"/>
              </a:spcAft>
              <a:buSzPts val="2100"/>
              <a:buNone/>
              <a:defRPr/>
            </a:lvl3pPr>
            <a:lvl4pPr lvl="3" rtl="0">
              <a:spcBef>
                <a:spcPts val="640"/>
              </a:spcBef>
              <a:spcAft>
                <a:spcPts val="0"/>
              </a:spcAft>
              <a:buSzPts val="2100"/>
              <a:buNone/>
              <a:defRPr/>
            </a:lvl4pPr>
            <a:lvl5pPr lvl="4" rtl="0">
              <a:spcBef>
                <a:spcPts val="640"/>
              </a:spcBef>
              <a:spcAft>
                <a:spcPts val="0"/>
              </a:spcAft>
              <a:buSzPts val="2100"/>
              <a:buNone/>
              <a:defRPr/>
            </a:lvl5pPr>
            <a:lvl6pPr lvl="5" rtl="0">
              <a:spcBef>
                <a:spcPts val="640"/>
              </a:spcBef>
              <a:spcAft>
                <a:spcPts val="0"/>
              </a:spcAft>
              <a:buSzPts val="2100"/>
              <a:buNone/>
              <a:defRPr/>
            </a:lvl6pPr>
            <a:lvl7pPr lvl="6" rtl="0">
              <a:spcBef>
                <a:spcPts val="640"/>
              </a:spcBef>
              <a:spcAft>
                <a:spcPts val="0"/>
              </a:spcAft>
              <a:buSzPts val="2100"/>
              <a:buNone/>
              <a:defRPr/>
            </a:lvl7pPr>
            <a:lvl8pPr lvl="7" rtl="0">
              <a:spcBef>
                <a:spcPts val="640"/>
              </a:spcBef>
              <a:spcAft>
                <a:spcPts val="0"/>
              </a:spcAft>
              <a:buSzPts val="2100"/>
              <a:buNone/>
              <a:defRPr/>
            </a:lvl8pPr>
            <a:lvl9pPr lvl="8" rtl="0">
              <a:spcBef>
                <a:spcPts val="640"/>
              </a:spcBef>
              <a:spcAft>
                <a:spcPts val="0"/>
              </a:spcAft>
              <a:buSzPts val="2100"/>
              <a:buNone/>
              <a:defRPr/>
            </a:lvl9pPr>
          </a:lstStyle>
          <a:p/>
        </p:txBody>
      </p:sp>
      <p:pic>
        <p:nvPicPr>
          <p:cNvPr id="48" name="Google Shape;48;p6"/>
          <p:cNvPicPr preferRelativeResize="0"/>
          <p:nvPr/>
        </p:nvPicPr>
        <p:blipFill>
          <a:blip r:embed="rId7">
            <a:alphaModFix/>
          </a:blip>
          <a:stretch>
            <a:fillRect/>
          </a:stretch>
        </p:blipFill>
        <p:spPr>
          <a:xfrm>
            <a:off x="16497425" y="3420450"/>
            <a:ext cx="3046100" cy="308417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lnSpc>
                <a:spcPct val="80000"/>
              </a:lnSpc>
              <a:spcBef>
                <a:spcPts val="0"/>
              </a:spcBef>
              <a:spcAft>
                <a:spcPts val="0"/>
              </a:spcAft>
              <a:buClr>
                <a:schemeClr val="dk1"/>
              </a:buClr>
              <a:buSzPts val="20000"/>
              <a:buFont typeface="Just Another Hand"/>
              <a:buNone/>
              <a:defRPr i="0" sz="20000" u="none" cap="none" strike="noStrike">
                <a:solidFill>
                  <a:schemeClr val="dk1"/>
                </a:solidFill>
                <a:latin typeface="Just Another Hand"/>
                <a:ea typeface="Just Another Hand"/>
                <a:cs typeface="Just Another Hand"/>
                <a:sym typeface="Just Another Ha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990600" lvl="0" marL="457200" marR="0" rtl="0" algn="l">
              <a:lnSpc>
                <a:spcPct val="90000"/>
              </a:lnSpc>
              <a:spcBef>
                <a:spcPts val="640"/>
              </a:spcBef>
              <a:spcAft>
                <a:spcPts val="0"/>
              </a:spcAft>
              <a:buClr>
                <a:schemeClr val="dk1"/>
              </a:buClr>
              <a:buSzPts val="12000"/>
              <a:buFont typeface="Just Another Hand"/>
              <a:buChar char="•"/>
              <a:defRPr i="0" sz="12000" u="none" cap="none" strike="noStrike">
                <a:solidFill>
                  <a:schemeClr val="dk1"/>
                </a:solidFill>
                <a:latin typeface="Just Another Hand"/>
                <a:ea typeface="Just Another Hand"/>
                <a:cs typeface="Just Another Hand"/>
                <a:sym typeface="Just Another Hand"/>
              </a:defRPr>
            </a:lvl1pPr>
            <a:lvl2pPr indent="-584200" lvl="1" marL="914400" marR="0" rtl="0" algn="l">
              <a:lnSpc>
                <a:spcPct val="90000"/>
              </a:lnSpc>
              <a:spcBef>
                <a:spcPts val="640"/>
              </a:spcBef>
              <a:spcAft>
                <a:spcPts val="0"/>
              </a:spcAft>
              <a:buClr>
                <a:schemeClr val="dk1"/>
              </a:buClr>
              <a:buSzPts val="5600"/>
              <a:buFont typeface="Just Another Hand"/>
              <a:buChar char="–"/>
              <a:defRPr i="0" sz="5600" u="none" cap="none" strike="noStrike">
                <a:solidFill>
                  <a:schemeClr val="dk1"/>
                </a:solidFill>
                <a:latin typeface="Just Another Hand"/>
                <a:ea typeface="Just Another Hand"/>
                <a:cs typeface="Just Another Hand"/>
                <a:sym typeface="Just Another Hand"/>
              </a:defRPr>
            </a:lvl2pPr>
            <a:lvl3pPr indent="-361950" lvl="2" marL="1371600" marR="0" rtl="0" algn="l">
              <a:lnSpc>
                <a:spcPct val="90000"/>
              </a:lnSpc>
              <a:spcBef>
                <a:spcPts val="640"/>
              </a:spcBef>
              <a:spcAft>
                <a:spcPts val="0"/>
              </a:spcAft>
              <a:buClr>
                <a:schemeClr val="dk1"/>
              </a:buClr>
              <a:buSzPts val="2100"/>
              <a:buFont typeface="DM Sans"/>
              <a:buChar char="•"/>
              <a:defRPr i="0" sz="2100" u="none" cap="none" strike="noStrike">
                <a:solidFill>
                  <a:schemeClr val="dk1"/>
                </a:solidFill>
                <a:latin typeface="DM Sans"/>
                <a:ea typeface="DM Sans"/>
                <a:cs typeface="DM Sans"/>
                <a:sym typeface="DM Sans"/>
              </a:defRPr>
            </a:lvl3pPr>
            <a:lvl4pPr indent="-361950" lvl="3" marL="1828800" marR="0" rtl="0" algn="l">
              <a:lnSpc>
                <a:spcPct val="90000"/>
              </a:lnSpc>
              <a:spcBef>
                <a:spcPts val="640"/>
              </a:spcBef>
              <a:spcAft>
                <a:spcPts val="0"/>
              </a:spcAft>
              <a:buClr>
                <a:schemeClr val="dk1"/>
              </a:buClr>
              <a:buSzPts val="2100"/>
              <a:buFont typeface="DM Sans"/>
              <a:buChar char="–"/>
              <a:defRPr i="0" sz="2100" u="none" cap="none" strike="noStrike">
                <a:solidFill>
                  <a:schemeClr val="dk1"/>
                </a:solidFill>
                <a:latin typeface="DM Sans"/>
                <a:ea typeface="DM Sans"/>
                <a:cs typeface="DM Sans"/>
                <a:sym typeface="DM Sans"/>
              </a:defRPr>
            </a:lvl4pPr>
            <a:lvl5pPr indent="-361950" lvl="4" marL="2286000" marR="0" rtl="0" algn="l">
              <a:lnSpc>
                <a:spcPct val="90000"/>
              </a:lnSpc>
              <a:spcBef>
                <a:spcPts val="640"/>
              </a:spcBef>
              <a:spcAft>
                <a:spcPts val="0"/>
              </a:spcAft>
              <a:buClr>
                <a:schemeClr val="dk1"/>
              </a:buClr>
              <a:buSzPts val="2100"/>
              <a:buFont typeface="DM Sans"/>
              <a:buChar char="»"/>
              <a:defRPr i="0" sz="2100" u="none" cap="none" strike="noStrike">
                <a:solidFill>
                  <a:schemeClr val="dk1"/>
                </a:solidFill>
                <a:latin typeface="DM Sans"/>
                <a:ea typeface="DM Sans"/>
                <a:cs typeface="DM Sans"/>
                <a:sym typeface="DM Sans"/>
              </a:defRPr>
            </a:lvl5pPr>
            <a:lvl6pPr indent="-361950" lvl="5" marL="2743200" marR="0" rtl="0" algn="l">
              <a:lnSpc>
                <a:spcPct val="90000"/>
              </a:lnSpc>
              <a:spcBef>
                <a:spcPts val="640"/>
              </a:spcBef>
              <a:spcAft>
                <a:spcPts val="0"/>
              </a:spcAft>
              <a:buClr>
                <a:schemeClr val="dk1"/>
              </a:buClr>
              <a:buSzPts val="2100"/>
              <a:buFont typeface="DM Sans"/>
              <a:buChar char="•"/>
              <a:defRPr i="0" sz="2100" u="none" cap="none" strike="noStrike">
                <a:solidFill>
                  <a:schemeClr val="dk1"/>
                </a:solidFill>
                <a:latin typeface="DM Sans"/>
                <a:ea typeface="DM Sans"/>
                <a:cs typeface="DM Sans"/>
                <a:sym typeface="DM Sans"/>
              </a:defRPr>
            </a:lvl6pPr>
            <a:lvl7pPr indent="-361950" lvl="6" marL="3200400" marR="0" rtl="0" algn="l">
              <a:lnSpc>
                <a:spcPct val="90000"/>
              </a:lnSpc>
              <a:spcBef>
                <a:spcPts val="640"/>
              </a:spcBef>
              <a:spcAft>
                <a:spcPts val="0"/>
              </a:spcAft>
              <a:buClr>
                <a:schemeClr val="dk1"/>
              </a:buClr>
              <a:buSzPts val="2100"/>
              <a:buFont typeface="DM Sans"/>
              <a:buChar char="•"/>
              <a:defRPr i="0" sz="2100" u="none" cap="none" strike="noStrike">
                <a:solidFill>
                  <a:schemeClr val="dk1"/>
                </a:solidFill>
                <a:latin typeface="DM Sans"/>
                <a:ea typeface="DM Sans"/>
                <a:cs typeface="DM Sans"/>
                <a:sym typeface="DM Sans"/>
              </a:defRPr>
            </a:lvl7pPr>
            <a:lvl8pPr indent="-361950" lvl="7" marL="3657600" marR="0" rtl="0" algn="l">
              <a:lnSpc>
                <a:spcPct val="90000"/>
              </a:lnSpc>
              <a:spcBef>
                <a:spcPts val="640"/>
              </a:spcBef>
              <a:spcAft>
                <a:spcPts val="0"/>
              </a:spcAft>
              <a:buClr>
                <a:schemeClr val="dk1"/>
              </a:buClr>
              <a:buSzPts val="2100"/>
              <a:buFont typeface="DM Sans"/>
              <a:buChar char="•"/>
              <a:defRPr i="0" sz="2100" u="none" cap="none" strike="noStrike">
                <a:solidFill>
                  <a:schemeClr val="dk1"/>
                </a:solidFill>
                <a:latin typeface="DM Sans"/>
                <a:ea typeface="DM Sans"/>
                <a:cs typeface="DM Sans"/>
                <a:sym typeface="DM Sans"/>
              </a:defRPr>
            </a:lvl8pPr>
            <a:lvl9pPr indent="-361950" lvl="8" marL="4114800" marR="0" rtl="0" algn="l">
              <a:lnSpc>
                <a:spcPct val="90000"/>
              </a:lnSpc>
              <a:spcBef>
                <a:spcPts val="640"/>
              </a:spcBef>
              <a:spcAft>
                <a:spcPts val="0"/>
              </a:spcAft>
              <a:buClr>
                <a:schemeClr val="dk1"/>
              </a:buClr>
              <a:buSzPts val="2100"/>
              <a:buFont typeface="DM Sans"/>
              <a:buChar char="•"/>
              <a:defRPr i="0" sz="2100" u="none" cap="none" strike="noStrike">
                <a:solidFill>
                  <a:schemeClr val="dk1"/>
                </a:solidFill>
                <a:latin typeface="DM Sans"/>
                <a:ea typeface="DM Sans"/>
                <a:cs typeface="DM Sans"/>
                <a:sym typeface="DM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0.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1.png"/><Relationship Id="rId4" Type="http://schemas.openxmlformats.org/officeDocument/2006/relationships/image" Target="../media/image28.png"/><Relationship Id="rId11" Type="http://schemas.openxmlformats.org/officeDocument/2006/relationships/image" Target="../media/image37.png"/><Relationship Id="rId10" Type="http://schemas.openxmlformats.org/officeDocument/2006/relationships/image" Target="../media/image38.png"/><Relationship Id="rId12" Type="http://schemas.openxmlformats.org/officeDocument/2006/relationships/image" Target="../media/image43.png"/><Relationship Id="rId9" Type="http://schemas.openxmlformats.org/officeDocument/2006/relationships/image" Target="../media/image44.png"/><Relationship Id="rId5" Type="http://schemas.openxmlformats.org/officeDocument/2006/relationships/image" Target="../media/image52.png"/><Relationship Id="rId6" Type="http://schemas.openxmlformats.org/officeDocument/2006/relationships/image" Target="../media/image47.png"/><Relationship Id="rId7" Type="http://schemas.openxmlformats.org/officeDocument/2006/relationships/image" Target="../media/image42.png"/><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image" Target="../media/image51.png"/><Relationship Id="rId5"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6.png"/><Relationship Id="rId4" Type="http://schemas.openxmlformats.org/officeDocument/2006/relationships/image" Target="../media/image63.png"/><Relationship Id="rId9" Type="http://schemas.openxmlformats.org/officeDocument/2006/relationships/image" Target="../media/image65.png"/><Relationship Id="rId5" Type="http://schemas.openxmlformats.org/officeDocument/2006/relationships/image" Target="../media/image50.png"/><Relationship Id="rId6" Type="http://schemas.openxmlformats.org/officeDocument/2006/relationships/image" Target="../media/image53.png"/><Relationship Id="rId7" Type="http://schemas.openxmlformats.org/officeDocument/2006/relationships/image" Target="../media/image57.png"/><Relationship Id="rId8"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8.png"/><Relationship Id="rId4" Type="http://schemas.openxmlformats.org/officeDocument/2006/relationships/image" Target="../media/image55.png"/><Relationship Id="rId5" Type="http://schemas.openxmlformats.org/officeDocument/2006/relationships/image" Target="../media/image7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8.png"/><Relationship Id="rId4" Type="http://schemas.openxmlformats.org/officeDocument/2006/relationships/image" Target="../media/image82.png"/><Relationship Id="rId5" Type="http://schemas.openxmlformats.org/officeDocument/2006/relationships/image" Target="../media/image3.png"/><Relationship Id="rId6" Type="http://schemas.openxmlformats.org/officeDocument/2006/relationships/image" Target="../media/image70.png"/></Relationships>
</file>

<file path=ppt/slides/_rels/slide17.xml.rels><?xml version="1.0" encoding="UTF-8" standalone="yes"?><Relationships xmlns="http://schemas.openxmlformats.org/package/2006/relationships"><Relationship Id="rId20" Type="http://schemas.openxmlformats.org/officeDocument/2006/relationships/image" Target="../media/image92.png"/><Relationship Id="rId22" Type="http://schemas.openxmlformats.org/officeDocument/2006/relationships/image" Target="../media/image80.png"/><Relationship Id="rId21" Type="http://schemas.openxmlformats.org/officeDocument/2006/relationships/image" Target="../media/image79.png"/><Relationship Id="rId24" Type="http://schemas.openxmlformats.org/officeDocument/2006/relationships/image" Target="../media/image83.png"/><Relationship Id="rId23"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image" Target="../media/image59.png"/><Relationship Id="rId26" Type="http://schemas.openxmlformats.org/officeDocument/2006/relationships/image" Target="../media/image86.png"/><Relationship Id="rId25" Type="http://schemas.openxmlformats.org/officeDocument/2006/relationships/image" Target="../media/image89.png"/><Relationship Id="rId28" Type="http://schemas.openxmlformats.org/officeDocument/2006/relationships/image" Target="../media/image95.png"/><Relationship Id="rId27" Type="http://schemas.openxmlformats.org/officeDocument/2006/relationships/image" Target="../media/image94.png"/><Relationship Id="rId5" Type="http://schemas.openxmlformats.org/officeDocument/2006/relationships/image" Target="../media/image96.png"/><Relationship Id="rId6" Type="http://schemas.openxmlformats.org/officeDocument/2006/relationships/image" Target="../media/image67.png"/><Relationship Id="rId29" Type="http://schemas.openxmlformats.org/officeDocument/2006/relationships/image" Target="../media/image84.png"/><Relationship Id="rId7" Type="http://schemas.openxmlformats.org/officeDocument/2006/relationships/image" Target="../media/image62.png"/><Relationship Id="rId8" Type="http://schemas.openxmlformats.org/officeDocument/2006/relationships/image" Target="../media/image60.png"/><Relationship Id="rId31" Type="http://schemas.openxmlformats.org/officeDocument/2006/relationships/image" Target="../media/image97.png"/><Relationship Id="rId30" Type="http://schemas.openxmlformats.org/officeDocument/2006/relationships/image" Target="../media/image85.png"/><Relationship Id="rId11" Type="http://schemas.openxmlformats.org/officeDocument/2006/relationships/image" Target="../media/image69.png"/><Relationship Id="rId10" Type="http://schemas.openxmlformats.org/officeDocument/2006/relationships/image" Target="../media/image78.png"/><Relationship Id="rId13" Type="http://schemas.openxmlformats.org/officeDocument/2006/relationships/image" Target="../media/image76.png"/><Relationship Id="rId12" Type="http://schemas.openxmlformats.org/officeDocument/2006/relationships/image" Target="../media/image74.png"/><Relationship Id="rId15" Type="http://schemas.openxmlformats.org/officeDocument/2006/relationships/image" Target="../media/image75.png"/><Relationship Id="rId14" Type="http://schemas.openxmlformats.org/officeDocument/2006/relationships/image" Target="../media/image81.png"/><Relationship Id="rId17" Type="http://schemas.openxmlformats.org/officeDocument/2006/relationships/image" Target="../media/image73.png"/><Relationship Id="rId16" Type="http://schemas.openxmlformats.org/officeDocument/2006/relationships/image" Target="../media/image71.png"/><Relationship Id="rId19" Type="http://schemas.openxmlformats.org/officeDocument/2006/relationships/image" Target="../media/image88.png"/><Relationship Id="rId18" Type="http://schemas.openxmlformats.org/officeDocument/2006/relationships/image" Target="../media/image9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19.png"/><Relationship Id="rId5"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39.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33.png"/><Relationship Id="rId5" Type="http://schemas.openxmlformats.org/officeDocument/2006/relationships/image" Target="../media/image23.png"/><Relationship Id="rId6"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41.png"/><Relationship Id="rId11" Type="http://schemas.openxmlformats.org/officeDocument/2006/relationships/image" Target="../media/image9.png"/><Relationship Id="rId10" Type="http://schemas.openxmlformats.org/officeDocument/2006/relationships/image" Target="../media/image2.png"/><Relationship Id="rId12" Type="http://schemas.openxmlformats.org/officeDocument/2006/relationships/image" Target="../media/image16.png"/><Relationship Id="rId9" Type="http://schemas.openxmlformats.org/officeDocument/2006/relationships/image" Target="../media/image15.png"/><Relationship Id="rId5" Type="http://schemas.openxmlformats.org/officeDocument/2006/relationships/image" Target="../media/image45.png"/><Relationship Id="rId6" Type="http://schemas.openxmlformats.org/officeDocument/2006/relationships/image" Target="../media/image40.png"/><Relationship Id="rId7" Type="http://schemas.openxmlformats.org/officeDocument/2006/relationships/image" Target="../media/image1.png"/><Relationship Id="rId8"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52" name="Shape 52"/>
        <p:cNvGrpSpPr/>
        <p:nvPr/>
      </p:nvGrpSpPr>
      <p:grpSpPr>
        <a:xfrm>
          <a:off x="0" y="0"/>
          <a:ext cx="0" cy="0"/>
          <a:chOff x="0" y="0"/>
          <a:chExt cx="0" cy="0"/>
        </a:xfrm>
      </p:grpSpPr>
      <p:pic>
        <p:nvPicPr>
          <p:cNvPr id="53" name="Google Shape;53;p7"/>
          <p:cNvPicPr preferRelativeResize="0"/>
          <p:nvPr/>
        </p:nvPicPr>
        <p:blipFill>
          <a:blip r:embed="rId3">
            <a:alphaModFix/>
          </a:blip>
          <a:stretch>
            <a:fillRect/>
          </a:stretch>
        </p:blipFill>
        <p:spPr>
          <a:xfrm>
            <a:off x="-2000400" y="7500886"/>
            <a:ext cx="6442926" cy="8611612"/>
          </a:xfrm>
          <a:prstGeom prst="rect">
            <a:avLst/>
          </a:prstGeom>
          <a:noFill/>
          <a:ln>
            <a:noFill/>
          </a:ln>
        </p:spPr>
      </p:pic>
      <p:pic>
        <p:nvPicPr>
          <p:cNvPr id="54" name="Google Shape;54;p7"/>
          <p:cNvPicPr preferRelativeResize="0"/>
          <p:nvPr/>
        </p:nvPicPr>
        <p:blipFill>
          <a:blip r:embed="rId4">
            <a:alphaModFix/>
          </a:blip>
          <a:stretch>
            <a:fillRect/>
          </a:stretch>
        </p:blipFill>
        <p:spPr>
          <a:xfrm>
            <a:off x="4733475" y="6610602"/>
            <a:ext cx="10544976" cy="9619699"/>
          </a:xfrm>
          <a:prstGeom prst="rect">
            <a:avLst/>
          </a:prstGeom>
          <a:noFill/>
          <a:ln>
            <a:noFill/>
          </a:ln>
        </p:spPr>
      </p:pic>
      <p:pic>
        <p:nvPicPr>
          <p:cNvPr id="55" name="Google Shape;55;p7"/>
          <p:cNvPicPr preferRelativeResize="0"/>
          <p:nvPr/>
        </p:nvPicPr>
        <p:blipFill>
          <a:blip r:embed="rId5">
            <a:alphaModFix/>
          </a:blip>
          <a:stretch>
            <a:fillRect/>
          </a:stretch>
        </p:blipFill>
        <p:spPr>
          <a:xfrm>
            <a:off x="12918225" y="0"/>
            <a:ext cx="5359400" cy="10287000"/>
          </a:xfrm>
          <a:prstGeom prst="rect">
            <a:avLst/>
          </a:prstGeom>
          <a:noFill/>
          <a:ln>
            <a:noFill/>
          </a:ln>
        </p:spPr>
      </p:pic>
      <p:pic>
        <p:nvPicPr>
          <p:cNvPr id="56" name="Google Shape;56;p7"/>
          <p:cNvPicPr preferRelativeResize="0"/>
          <p:nvPr/>
        </p:nvPicPr>
        <p:blipFill>
          <a:blip r:embed="rId6">
            <a:alphaModFix/>
          </a:blip>
          <a:stretch>
            <a:fillRect/>
          </a:stretch>
        </p:blipFill>
        <p:spPr>
          <a:xfrm>
            <a:off x="4623039" y="-2384533"/>
            <a:ext cx="6079250" cy="4116135"/>
          </a:xfrm>
          <a:prstGeom prst="rect">
            <a:avLst/>
          </a:prstGeom>
          <a:noFill/>
          <a:ln>
            <a:noFill/>
          </a:ln>
        </p:spPr>
      </p:pic>
      <p:pic>
        <p:nvPicPr>
          <p:cNvPr id="57" name="Google Shape;57;p7"/>
          <p:cNvPicPr preferRelativeResize="0"/>
          <p:nvPr/>
        </p:nvPicPr>
        <p:blipFill>
          <a:blip r:embed="rId7">
            <a:alphaModFix/>
          </a:blip>
          <a:stretch>
            <a:fillRect/>
          </a:stretch>
        </p:blipFill>
        <p:spPr>
          <a:xfrm>
            <a:off x="-1471323" y="-1709272"/>
            <a:ext cx="5384782" cy="5448451"/>
          </a:xfrm>
          <a:prstGeom prst="rect">
            <a:avLst/>
          </a:prstGeom>
          <a:noFill/>
          <a:ln>
            <a:noFill/>
          </a:ln>
        </p:spPr>
      </p:pic>
      <p:pic>
        <p:nvPicPr>
          <p:cNvPr id="58" name="Google Shape;58;p7"/>
          <p:cNvPicPr preferRelativeResize="0"/>
          <p:nvPr/>
        </p:nvPicPr>
        <p:blipFill>
          <a:blip r:embed="rId8">
            <a:alphaModFix/>
          </a:blip>
          <a:stretch>
            <a:fillRect/>
          </a:stretch>
        </p:blipFill>
        <p:spPr>
          <a:xfrm>
            <a:off x="11971257" y="-4344287"/>
            <a:ext cx="5872974" cy="6075890"/>
          </a:xfrm>
          <a:prstGeom prst="rect">
            <a:avLst/>
          </a:prstGeom>
          <a:noFill/>
          <a:ln>
            <a:noFill/>
          </a:ln>
        </p:spPr>
      </p:pic>
      <p:sp>
        <p:nvSpPr>
          <p:cNvPr id="59" name="Google Shape;59;p7"/>
          <p:cNvSpPr txBox="1"/>
          <p:nvPr/>
        </p:nvSpPr>
        <p:spPr>
          <a:xfrm>
            <a:off x="1028700" y="3739174"/>
            <a:ext cx="10603500" cy="2457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9954" u="none" cap="none" strike="noStrike">
                <a:solidFill>
                  <a:srgbClr val="000000"/>
                </a:solidFill>
                <a:latin typeface="Just Another Hand"/>
                <a:ea typeface="Just Another Hand"/>
                <a:cs typeface="Just Another Hand"/>
                <a:sym typeface="Just Another Hand"/>
              </a:rPr>
              <a:t>Cavity Preparation</a:t>
            </a:r>
            <a:endParaRPr/>
          </a:p>
        </p:txBody>
      </p:sp>
      <p:sp>
        <p:nvSpPr>
          <p:cNvPr id="60" name="Google Shape;60;p7"/>
          <p:cNvSpPr txBox="1"/>
          <p:nvPr/>
        </p:nvSpPr>
        <p:spPr>
          <a:xfrm>
            <a:off x="1218127" y="6291350"/>
            <a:ext cx="4465500" cy="86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600" u="none" cap="none" strike="noStrike">
                <a:solidFill>
                  <a:srgbClr val="000000"/>
                </a:solidFill>
                <a:latin typeface="Just Another Hand"/>
                <a:ea typeface="Just Another Hand"/>
                <a:cs typeface="Just Another Hand"/>
                <a:sym typeface="Just Another Hand"/>
              </a:rPr>
              <a:t>in Primary Teeth Slides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184" name="Shape 184"/>
        <p:cNvGrpSpPr/>
        <p:nvPr/>
      </p:nvGrpSpPr>
      <p:grpSpPr>
        <a:xfrm>
          <a:off x="0" y="0"/>
          <a:ext cx="0" cy="0"/>
          <a:chOff x="0" y="0"/>
          <a:chExt cx="0" cy="0"/>
        </a:xfrm>
      </p:grpSpPr>
      <p:pic>
        <p:nvPicPr>
          <p:cNvPr id="185" name="Google Shape;185;p16"/>
          <p:cNvPicPr preferRelativeResize="0"/>
          <p:nvPr/>
        </p:nvPicPr>
        <p:blipFill>
          <a:blip r:embed="rId3">
            <a:alphaModFix/>
          </a:blip>
          <a:stretch>
            <a:fillRect/>
          </a:stretch>
        </p:blipFill>
        <p:spPr>
          <a:xfrm>
            <a:off x="12940338" y="2985508"/>
            <a:ext cx="4316100" cy="4316100"/>
          </a:xfrm>
          <a:prstGeom prst="ellipse">
            <a:avLst/>
          </a:prstGeom>
          <a:noFill/>
          <a:ln>
            <a:noFill/>
          </a:ln>
        </p:spPr>
      </p:pic>
      <p:pic>
        <p:nvPicPr>
          <p:cNvPr id="186" name="Google Shape;186;p16"/>
          <p:cNvPicPr preferRelativeResize="0"/>
          <p:nvPr/>
        </p:nvPicPr>
        <p:blipFill>
          <a:blip r:embed="rId4">
            <a:alphaModFix/>
          </a:blip>
          <a:stretch>
            <a:fillRect/>
          </a:stretch>
        </p:blipFill>
        <p:spPr>
          <a:xfrm>
            <a:off x="15515125" y="2660550"/>
            <a:ext cx="1744175" cy="2009584"/>
          </a:xfrm>
          <a:prstGeom prst="rect">
            <a:avLst/>
          </a:prstGeom>
          <a:noFill/>
          <a:ln>
            <a:noFill/>
          </a:ln>
        </p:spPr>
      </p:pic>
      <p:pic>
        <p:nvPicPr>
          <p:cNvPr id="187" name="Google Shape;187;p16"/>
          <p:cNvPicPr preferRelativeResize="0"/>
          <p:nvPr/>
        </p:nvPicPr>
        <p:blipFill>
          <a:blip r:embed="rId5">
            <a:alphaModFix/>
          </a:blip>
          <a:stretch>
            <a:fillRect/>
          </a:stretch>
        </p:blipFill>
        <p:spPr>
          <a:xfrm>
            <a:off x="10650650" y="9273611"/>
            <a:ext cx="3046100" cy="3058740"/>
          </a:xfrm>
          <a:prstGeom prst="rect">
            <a:avLst/>
          </a:prstGeom>
          <a:noFill/>
          <a:ln>
            <a:noFill/>
          </a:ln>
        </p:spPr>
      </p:pic>
      <p:pic>
        <p:nvPicPr>
          <p:cNvPr id="188" name="Google Shape;188;p16"/>
          <p:cNvPicPr preferRelativeResize="0"/>
          <p:nvPr/>
        </p:nvPicPr>
        <p:blipFill>
          <a:blip r:embed="rId6">
            <a:alphaModFix/>
          </a:blip>
          <a:stretch>
            <a:fillRect/>
          </a:stretch>
        </p:blipFill>
        <p:spPr>
          <a:xfrm>
            <a:off x="-1087550" y="7433134"/>
            <a:ext cx="2723250" cy="4116541"/>
          </a:xfrm>
          <a:prstGeom prst="rect">
            <a:avLst/>
          </a:prstGeom>
          <a:noFill/>
          <a:ln>
            <a:noFill/>
          </a:ln>
        </p:spPr>
      </p:pic>
      <p:pic>
        <p:nvPicPr>
          <p:cNvPr id="189" name="Google Shape;189;p16"/>
          <p:cNvPicPr preferRelativeResize="0"/>
          <p:nvPr/>
        </p:nvPicPr>
        <p:blipFill>
          <a:blip r:embed="rId7">
            <a:alphaModFix/>
          </a:blip>
          <a:stretch>
            <a:fillRect/>
          </a:stretch>
        </p:blipFill>
        <p:spPr>
          <a:xfrm>
            <a:off x="6984513" y="2985488"/>
            <a:ext cx="4316100" cy="4316100"/>
          </a:xfrm>
          <a:prstGeom prst="ellipse">
            <a:avLst/>
          </a:prstGeom>
          <a:noFill/>
          <a:ln>
            <a:noFill/>
          </a:ln>
        </p:spPr>
      </p:pic>
      <p:pic>
        <p:nvPicPr>
          <p:cNvPr id="190" name="Google Shape;190;p16"/>
          <p:cNvPicPr preferRelativeResize="0"/>
          <p:nvPr/>
        </p:nvPicPr>
        <p:blipFill>
          <a:blip r:embed="rId8">
            <a:alphaModFix/>
          </a:blip>
          <a:stretch>
            <a:fillRect/>
          </a:stretch>
        </p:blipFill>
        <p:spPr>
          <a:xfrm>
            <a:off x="10047775" y="2847875"/>
            <a:ext cx="1836175" cy="1874165"/>
          </a:xfrm>
          <a:prstGeom prst="rect">
            <a:avLst/>
          </a:prstGeom>
          <a:noFill/>
          <a:ln>
            <a:noFill/>
          </a:ln>
        </p:spPr>
      </p:pic>
      <p:pic>
        <p:nvPicPr>
          <p:cNvPr id="191" name="Google Shape;191;p16"/>
          <p:cNvPicPr preferRelativeResize="0"/>
          <p:nvPr/>
        </p:nvPicPr>
        <p:blipFill>
          <a:blip r:embed="rId9">
            <a:alphaModFix/>
          </a:blip>
          <a:stretch>
            <a:fillRect/>
          </a:stretch>
        </p:blipFill>
        <p:spPr>
          <a:xfrm>
            <a:off x="1031625" y="2985463"/>
            <a:ext cx="4316100" cy="4316100"/>
          </a:xfrm>
          <a:prstGeom prst="ellipse">
            <a:avLst/>
          </a:prstGeom>
          <a:noFill/>
          <a:ln>
            <a:noFill/>
          </a:ln>
        </p:spPr>
      </p:pic>
      <p:pic>
        <p:nvPicPr>
          <p:cNvPr id="192" name="Google Shape;192;p16"/>
          <p:cNvPicPr preferRelativeResize="0"/>
          <p:nvPr/>
        </p:nvPicPr>
        <p:blipFill>
          <a:blip r:embed="rId10">
            <a:alphaModFix/>
          </a:blip>
          <a:stretch>
            <a:fillRect/>
          </a:stretch>
        </p:blipFill>
        <p:spPr>
          <a:xfrm>
            <a:off x="1635700" y="-2710968"/>
            <a:ext cx="3396575" cy="4121687"/>
          </a:xfrm>
          <a:prstGeom prst="rect">
            <a:avLst/>
          </a:prstGeom>
          <a:noFill/>
          <a:ln>
            <a:noFill/>
          </a:ln>
        </p:spPr>
      </p:pic>
      <p:pic>
        <p:nvPicPr>
          <p:cNvPr id="193" name="Google Shape;193;p16"/>
          <p:cNvPicPr preferRelativeResize="0"/>
          <p:nvPr/>
        </p:nvPicPr>
        <p:blipFill>
          <a:blip r:embed="rId11">
            <a:alphaModFix/>
          </a:blip>
          <a:stretch>
            <a:fillRect/>
          </a:stretch>
        </p:blipFill>
        <p:spPr>
          <a:xfrm>
            <a:off x="1028700" y="2985338"/>
            <a:ext cx="1214000" cy="1365750"/>
          </a:xfrm>
          <a:prstGeom prst="rect">
            <a:avLst/>
          </a:prstGeom>
          <a:noFill/>
          <a:ln>
            <a:noFill/>
          </a:ln>
        </p:spPr>
      </p:pic>
      <p:pic>
        <p:nvPicPr>
          <p:cNvPr id="194" name="Google Shape;194;p16"/>
          <p:cNvPicPr preferRelativeResize="0"/>
          <p:nvPr/>
        </p:nvPicPr>
        <p:blipFill>
          <a:blip r:embed="rId12">
            <a:alphaModFix/>
          </a:blip>
          <a:stretch>
            <a:fillRect/>
          </a:stretch>
        </p:blipFill>
        <p:spPr>
          <a:xfrm>
            <a:off x="14525875" y="-3325725"/>
            <a:ext cx="5872999" cy="5682318"/>
          </a:xfrm>
          <a:prstGeom prst="rect">
            <a:avLst/>
          </a:prstGeom>
          <a:noFill/>
          <a:ln>
            <a:noFill/>
          </a:ln>
        </p:spPr>
      </p:pic>
      <p:sp>
        <p:nvSpPr>
          <p:cNvPr id="195" name="Google Shape;195;p16"/>
          <p:cNvSpPr txBox="1"/>
          <p:nvPr/>
        </p:nvSpPr>
        <p:spPr>
          <a:xfrm>
            <a:off x="1028700" y="1257300"/>
            <a:ext cx="16230600" cy="147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1996" u="none" cap="none" strike="noStrike">
                <a:solidFill>
                  <a:srgbClr val="000000"/>
                </a:solidFill>
                <a:latin typeface="Just Another Hand"/>
                <a:ea typeface="Just Another Hand"/>
                <a:cs typeface="Just Another Hand"/>
                <a:sym typeface="Just Another Hand"/>
              </a:rPr>
              <a:t>Meet the Team</a:t>
            </a:r>
            <a:endParaRPr/>
          </a:p>
        </p:txBody>
      </p:sp>
      <p:grpSp>
        <p:nvGrpSpPr>
          <p:cNvPr id="196" name="Google Shape;196;p16"/>
          <p:cNvGrpSpPr/>
          <p:nvPr/>
        </p:nvGrpSpPr>
        <p:grpSpPr>
          <a:xfrm>
            <a:off x="1028700" y="8102328"/>
            <a:ext cx="4316026" cy="1148289"/>
            <a:chOff x="0" y="95250"/>
            <a:chExt cx="5754701" cy="1531051"/>
          </a:xfrm>
        </p:grpSpPr>
        <p:sp>
          <p:nvSpPr>
            <p:cNvPr id="197" name="Google Shape;197;p16"/>
            <p:cNvSpPr txBox="1"/>
            <p:nvPr/>
          </p:nvSpPr>
          <p:spPr>
            <a:xfrm>
              <a:off x="0" y="95250"/>
              <a:ext cx="5754701" cy="1034203"/>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5600" u="none" cap="none" strike="noStrike">
                  <a:solidFill>
                    <a:srgbClr val="000000"/>
                  </a:solidFill>
                  <a:latin typeface="Just Another Hand"/>
                  <a:ea typeface="Just Another Hand"/>
                  <a:cs typeface="Just Another Hand"/>
                  <a:sym typeface="Just Another Hand"/>
                </a:rPr>
                <a:t>Jane Doe</a:t>
              </a:r>
              <a:endParaRPr/>
            </a:p>
          </p:txBody>
        </p:sp>
        <p:sp>
          <p:nvSpPr>
            <p:cNvPr id="198" name="Google Shape;198;p16"/>
            <p:cNvSpPr txBox="1"/>
            <p:nvPr/>
          </p:nvSpPr>
          <p:spPr>
            <a:xfrm>
              <a:off x="0" y="1238401"/>
              <a:ext cx="5754600" cy="3879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Position</a:t>
              </a:r>
              <a:endParaRPr/>
            </a:p>
          </p:txBody>
        </p:sp>
      </p:grpSp>
      <p:grpSp>
        <p:nvGrpSpPr>
          <p:cNvPr id="199" name="Google Shape;199;p16"/>
          <p:cNvGrpSpPr/>
          <p:nvPr/>
        </p:nvGrpSpPr>
        <p:grpSpPr>
          <a:xfrm>
            <a:off x="6985987" y="8102328"/>
            <a:ext cx="4316026" cy="1148289"/>
            <a:chOff x="0" y="95250"/>
            <a:chExt cx="5754701" cy="1531051"/>
          </a:xfrm>
        </p:grpSpPr>
        <p:sp>
          <p:nvSpPr>
            <p:cNvPr id="200" name="Google Shape;200;p16"/>
            <p:cNvSpPr txBox="1"/>
            <p:nvPr/>
          </p:nvSpPr>
          <p:spPr>
            <a:xfrm>
              <a:off x="0" y="95250"/>
              <a:ext cx="5754701" cy="1034203"/>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5600" u="none" cap="none" strike="noStrike">
                  <a:solidFill>
                    <a:srgbClr val="000000"/>
                  </a:solidFill>
                  <a:latin typeface="Just Another Hand"/>
                  <a:ea typeface="Just Another Hand"/>
                  <a:cs typeface="Just Another Hand"/>
                  <a:sym typeface="Just Another Hand"/>
                </a:rPr>
                <a:t>John Doe</a:t>
              </a:r>
              <a:endParaRPr/>
            </a:p>
          </p:txBody>
        </p:sp>
        <p:sp>
          <p:nvSpPr>
            <p:cNvPr id="201" name="Google Shape;201;p16"/>
            <p:cNvSpPr txBox="1"/>
            <p:nvPr/>
          </p:nvSpPr>
          <p:spPr>
            <a:xfrm>
              <a:off x="0" y="1238401"/>
              <a:ext cx="5754600" cy="3879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Position</a:t>
              </a:r>
              <a:endParaRPr/>
            </a:p>
          </p:txBody>
        </p:sp>
      </p:grpSp>
      <p:grpSp>
        <p:nvGrpSpPr>
          <p:cNvPr id="202" name="Google Shape;202;p16"/>
          <p:cNvGrpSpPr/>
          <p:nvPr/>
        </p:nvGrpSpPr>
        <p:grpSpPr>
          <a:xfrm>
            <a:off x="12943274" y="8102328"/>
            <a:ext cx="4316026" cy="1148289"/>
            <a:chOff x="0" y="95250"/>
            <a:chExt cx="5754701" cy="1531051"/>
          </a:xfrm>
        </p:grpSpPr>
        <p:sp>
          <p:nvSpPr>
            <p:cNvPr id="203" name="Google Shape;203;p16"/>
            <p:cNvSpPr txBox="1"/>
            <p:nvPr/>
          </p:nvSpPr>
          <p:spPr>
            <a:xfrm>
              <a:off x="0" y="95250"/>
              <a:ext cx="5754701" cy="1034203"/>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5600" u="none" cap="none" strike="noStrike">
                  <a:solidFill>
                    <a:srgbClr val="000000"/>
                  </a:solidFill>
                  <a:latin typeface="Just Another Hand"/>
                  <a:ea typeface="Just Another Hand"/>
                  <a:cs typeface="Just Another Hand"/>
                  <a:sym typeface="Just Another Hand"/>
                </a:rPr>
                <a:t>Jane Doe</a:t>
              </a:r>
              <a:endParaRPr/>
            </a:p>
          </p:txBody>
        </p:sp>
        <p:sp>
          <p:nvSpPr>
            <p:cNvPr id="204" name="Google Shape;204;p16"/>
            <p:cNvSpPr txBox="1"/>
            <p:nvPr/>
          </p:nvSpPr>
          <p:spPr>
            <a:xfrm>
              <a:off x="0" y="1238401"/>
              <a:ext cx="5754600" cy="3879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Position</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208" name="Shape 208"/>
        <p:cNvGrpSpPr/>
        <p:nvPr/>
      </p:nvGrpSpPr>
      <p:grpSpPr>
        <a:xfrm>
          <a:off x="0" y="0"/>
          <a:ext cx="0" cy="0"/>
          <a:chOff x="0" y="0"/>
          <a:chExt cx="0" cy="0"/>
        </a:xfrm>
      </p:grpSpPr>
      <p:pic>
        <p:nvPicPr>
          <p:cNvPr id="209" name="Google Shape;209;p17"/>
          <p:cNvPicPr preferRelativeResize="0"/>
          <p:nvPr/>
        </p:nvPicPr>
        <p:blipFill>
          <a:blip r:embed="rId3">
            <a:alphaModFix/>
          </a:blip>
          <a:stretch>
            <a:fillRect/>
          </a:stretch>
        </p:blipFill>
        <p:spPr>
          <a:xfrm>
            <a:off x="-2144072" y="-1981187"/>
            <a:ext cx="22013798" cy="16123376"/>
          </a:xfrm>
          <a:prstGeom prst="rect">
            <a:avLst/>
          </a:prstGeom>
          <a:noFill/>
          <a:ln>
            <a:noFill/>
          </a:ln>
        </p:spPr>
      </p:pic>
      <p:pic>
        <p:nvPicPr>
          <p:cNvPr id="210" name="Google Shape;210;p17"/>
          <p:cNvPicPr preferRelativeResize="0"/>
          <p:nvPr/>
        </p:nvPicPr>
        <p:blipFill>
          <a:blip r:embed="rId4">
            <a:alphaModFix/>
          </a:blip>
          <a:stretch>
            <a:fillRect/>
          </a:stretch>
        </p:blipFill>
        <p:spPr>
          <a:xfrm>
            <a:off x="7113475" y="-624400"/>
            <a:ext cx="4061100" cy="4061100"/>
          </a:xfrm>
          <a:prstGeom prst="ellipse">
            <a:avLst/>
          </a:prstGeom>
          <a:noFill/>
          <a:ln>
            <a:noFill/>
          </a:ln>
        </p:spPr>
      </p:pic>
      <p:pic>
        <p:nvPicPr>
          <p:cNvPr id="211" name="Google Shape;211;p17"/>
          <p:cNvPicPr preferRelativeResize="0"/>
          <p:nvPr/>
        </p:nvPicPr>
        <p:blipFill>
          <a:blip r:embed="rId5">
            <a:alphaModFix/>
          </a:blip>
          <a:stretch>
            <a:fillRect/>
          </a:stretch>
        </p:blipFill>
        <p:spPr>
          <a:xfrm>
            <a:off x="7113475" y="7227775"/>
            <a:ext cx="4061100" cy="4061100"/>
          </a:xfrm>
          <a:prstGeom prst="ellipse">
            <a:avLst/>
          </a:prstGeom>
          <a:noFill/>
          <a:ln>
            <a:noFill/>
          </a:ln>
        </p:spPr>
      </p:pic>
      <p:sp>
        <p:nvSpPr>
          <p:cNvPr id="212" name="Google Shape;212;p17"/>
          <p:cNvSpPr txBox="1"/>
          <p:nvPr/>
        </p:nvSpPr>
        <p:spPr>
          <a:xfrm>
            <a:off x="1028700" y="3994150"/>
            <a:ext cx="16230600" cy="2462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0000" u="none" cap="none" strike="noStrike">
                <a:solidFill>
                  <a:srgbClr val="000000"/>
                </a:solidFill>
                <a:latin typeface="Just Another Hand"/>
                <a:ea typeface="Just Another Hand"/>
                <a:cs typeface="Just Another Hand"/>
                <a:sym typeface="Just Another Hand"/>
              </a:rPr>
              <a:t>Cavity Preparation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216" name="Shape 216"/>
        <p:cNvGrpSpPr/>
        <p:nvPr/>
      </p:nvGrpSpPr>
      <p:grpSpPr>
        <a:xfrm>
          <a:off x="0" y="0"/>
          <a:ext cx="0" cy="0"/>
          <a:chOff x="0" y="0"/>
          <a:chExt cx="0" cy="0"/>
        </a:xfrm>
      </p:grpSpPr>
      <p:pic>
        <p:nvPicPr>
          <p:cNvPr id="217" name="Google Shape;217;p18"/>
          <p:cNvPicPr preferRelativeResize="0"/>
          <p:nvPr/>
        </p:nvPicPr>
        <p:blipFill>
          <a:blip r:embed="rId3">
            <a:alphaModFix/>
          </a:blip>
          <a:stretch>
            <a:fillRect/>
          </a:stretch>
        </p:blipFill>
        <p:spPr>
          <a:xfrm>
            <a:off x="1028700" y="2847873"/>
            <a:ext cx="4114800" cy="4127524"/>
          </a:xfrm>
          <a:prstGeom prst="rect">
            <a:avLst/>
          </a:prstGeom>
          <a:noFill/>
          <a:ln>
            <a:noFill/>
          </a:ln>
        </p:spPr>
      </p:pic>
      <p:pic>
        <p:nvPicPr>
          <p:cNvPr id="218" name="Google Shape;218;p18"/>
          <p:cNvPicPr preferRelativeResize="0"/>
          <p:nvPr/>
        </p:nvPicPr>
        <p:blipFill>
          <a:blip r:embed="rId4">
            <a:alphaModFix/>
          </a:blip>
          <a:stretch>
            <a:fillRect/>
          </a:stretch>
        </p:blipFill>
        <p:spPr>
          <a:xfrm>
            <a:off x="7049050" y="2847873"/>
            <a:ext cx="4114800" cy="4127524"/>
          </a:xfrm>
          <a:prstGeom prst="rect">
            <a:avLst/>
          </a:prstGeom>
          <a:noFill/>
          <a:ln>
            <a:noFill/>
          </a:ln>
        </p:spPr>
      </p:pic>
      <p:pic>
        <p:nvPicPr>
          <p:cNvPr id="219" name="Google Shape;219;p18"/>
          <p:cNvPicPr preferRelativeResize="0"/>
          <p:nvPr/>
        </p:nvPicPr>
        <p:blipFill>
          <a:blip r:embed="rId5">
            <a:alphaModFix/>
          </a:blip>
          <a:stretch>
            <a:fillRect/>
          </a:stretch>
        </p:blipFill>
        <p:spPr>
          <a:xfrm>
            <a:off x="13069400" y="2849298"/>
            <a:ext cx="4114800" cy="4127524"/>
          </a:xfrm>
          <a:prstGeom prst="rect">
            <a:avLst/>
          </a:prstGeom>
          <a:noFill/>
          <a:ln>
            <a:noFill/>
          </a:ln>
        </p:spPr>
      </p:pic>
      <p:pic>
        <p:nvPicPr>
          <p:cNvPr id="220" name="Google Shape;220;p18"/>
          <p:cNvPicPr preferRelativeResize="0"/>
          <p:nvPr/>
        </p:nvPicPr>
        <p:blipFill>
          <a:blip r:embed="rId6">
            <a:alphaModFix/>
          </a:blip>
          <a:stretch>
            <a:fillRect/>
          </a:stretch>
        </p:blipFill>
        <p:spPr>
          <a:xfrm>
            <a:off x="-2970400" y="8805308"/>
            <a:ext cx="6741624" cy="3681866"/>
          </a:xfrm>
          <a:prstGeom prst="rect">
            <a:avLst/>
          </a:prstGeom>
          <a:noFill/>
          <a:ln>
            <a:noFill/>
          </a:ln>
        </p:spPr>
      </p:pic>
      <p:pic>
        <p:nvPicPr>
          <p:cNvPr id="221" name="Google Shape;221;p18"/>
          <p:cNvPicPr preferRelativeResize="0"/>
          <p:nvPr/>
        </p:nvPicPr>
        <p:blipFill>
          <a:blip r:embed="rId7">
            <a:alphaModFix/>
          </a:blip>
          <a:stretch>
            <a:fillRect/>
          </a:stretch>
        </p:blipFill>
        <p:spPr>
          <a:xfrm>
            <a:off x="14923298" y="-2498292"/>
            <a:ext cx="5025000" cy="6585788"/>
          </a:xfrm>
          <a:prstGeom prst="rect">
            <a:avLst/>
          </a:prstGeom>
          <a:noFill/>
          <a:ln>
            <a:noFill/>
          </a:ln>
        </p:spPr>
      </p:pic>
      <p:pic>
        <p:nvPicPr>
          <p:cNvPr id="222" name="Google Shape;222;p18"/>
          <p:cNvPicPr preferRelativeResize="0"/>
          <p:nvPr/>
        </p:nvPicPr>
        <p:blipFill>
          <a:blip r:embed="rId8">
            <a:alphaModFix/>
          </a:blip>
          <a:stretch>
            <a:fillRect/>
          </a:stretch>
        </p:blipFill>
        <p:spPr>
          <a:xfrm>
            <a:off x="7049050" y="-2841412"/>
            <a:ext cx="4472600" cy="4116825"/>
          </a:xfrm>
          <a:prstGeom prst="rect">
            <a:avLst/>
          </a:prstGeom>
          <a:noFill/>
          <a:ln>
            <a:noFill/>
          </a:ln>
        </p:spPr>
      </p:pic>
      <p:pic>
        <p:nvPicPr>
          <p:cNvPr id="223" name="Google Shape;223;p18"/>
          <p:cNvPicPr preferRelativeResize="0"/>
          <p:nvPr/>
        </p:nvPicPr>
        <p:blipFill>
          <a:blip r:embed="rId9">
            <a:alphaModFix/>
          </a:blip>
          <a:stretch>
            <a:fillRect/>
          </a:stretch>
        </p:blipFill>
        <p:spPr>
          <a:xfrm>
            <a:off x="-396525" y="-1601774"/>
            <a:ext cx="2850450" cy="4135713"/>
          </a:xfrm>
          <a:prstGeom prst="rect">
            <a:avLst/>
          </a:prstGeom>
          <a:noFill/>
          <a:ln>
            <a:noFill/>
          </a:ln>
        </p:spPr>
      </p:pic>
      <p:sp>
        <p:nvSpPr>
          <p:cNvPr id="224" name="Google Shape;224;p18"/>
          <p:cNvSpPr txBox="1"/>
          <p:nvPr/>
        </p:nvSpPr>
        <p:spPr>
          <a:xfrm>
            <a:off x="1028700" y="1257300"/>
            <a:ext cx="16228800" cy="1477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00000"/>
                </a:solidFill>
                <a:latin typeface="Just Another Hand"/>
                <a:ea typeface="Just Another Hand"/>
                <a:cs typeface="Just Another Hand"/>
                <a:sym typeface="Just Another Hand"/>
              </a:rPr>
              <a:t>Cavity Types</a:t>
            </a:r>
            <a:endParaRPr/>
          </a:p>
        </p:txBody>
      </p:sp>
      <p:grpSp>
        <p:nvGrpSpPr>
          <p:cNvPr id="225" name="Google Shape;225;p18"/>
          <p:cNvGrpSpPr/>
          <p:nvPr/>
        </p:nvGrpSpPr>
        <p:grpSpPr>
          <a:xfrm>
            <a:off x="1028700" y="7035528"/>
            <a:ext cx="4189950" cy="2311989"/>
            <a:chOff x="0" y="95250"/>
            <a:chExt cx="5586600" cy="3082651"/>
          </a:xfrm>
        </p:grpSpPr>
        <p:sp>
          <p:nvSpPr>
            <p:cNvPr id="226" name="Google Shape;226;p18"/>
            <p:cNvSpPr txBox="1"/>
            <p:nvPr/>
          </p:nvSpPr>
          <p:spPr>
            <a:xfrm>
              <a:off x="0" y="95250"/>
              <a:ext cx="5586533" cy="1034203"/>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5600" u="none" cap="none" strike="noStrike">
                  <a:solidFill>
                    <a:srgbClr val="000000"/>
                  </a:solidFill>
                  <a:latin typeface="Just Another Hand"/>
                  <a:ea typeface="Just Another Hand"/>
                  <a:cs typeface="Just Another Hand"/>
                  <a:sym typeface="Just Another Hand"/>
                </a:rPr>
                <a:t>Cavity One</a:t>
              </a:r>
              <a:endParaRPr/>
            </a:p>
          </p:txBody>
        </p:sp>
        <p:sp>
          <p:nvSpPr>
            <p:cNvPr id="227" name="Google Shape;227;p18"/>
            <p:cNvSpPr txBox="1"/>
            <p:nvPr/>
          </p:nvSpPr>
          <p:spPr>
            <a:xfrm>
              <a:off x="0" y="1238401"/>
              <a:ext cx="5586600" cy="1939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Lorem ipsum dolor sit amet, consectetur adipiscing elit, sed do eiusmod tempor incididunt.</a:t>
              </a:r>
              <a:endParaRPr/>
            </a:p>
          </p:txBody>
        </p:sp>
      </p:grpSp>
      <p:grpSp>
        <p:nvGrpSpPr>
          <p:cNvPr id="228" name="Google Shape;228;p18"/>
          <p:cNvGrpSpPr/>
          <p:nvPr/>
        </p:nvGrpSpPr>
        <p:grpSpPr>
          <a:xfrm>
            <a:off x="7049050" y="7035528"/>
            <a:ext cx="4189950" cy="2311989"/>
            <a:chOff x="0" y="95250"/>
            <a:chExt cx="5586600" cy="3082651"/>
          </a:xfrm>
        </p:grpSpPr>
        <p:sp>
          <p:nvSpPr>
            <p:cNvPr id="229" name="Google Shape;229;p18"/>
            <p:cNvSpPr txBox="1"/>
            <p:nvPr/>
          </p:nvSpPr>
          <p:spPr>
            <a:xfrm>
              <a:off x="0" y="95250"/>
              <a:ext cx="5586533" cy="1034203"/>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5600" u="none" cap="none" strike="noStrike">
                  <a:solidFill>
                    <a:srgbClr val="000000"/>
                  </a:solidFill>
                  <a:latin typeface="Just Another Hand"/>
                  <a:ea typeface="Just Another Hand"/>
                  <a:cs typeface="Just Another Hand"/>
                  <a:sym typeface="Just Another Hand"/>
                </a:rPr>
                <a:t>Cavity Two</a:t>
              </a:r>
              <a:endParaRPr/>
            </a:p>
          </p:txBody>
        </p:sp>
        <p:sp>
          <p:nvSpPr>
            <p:cNvPr id="230" name="Google Shape;230;p18"/>
            <p:cNvSpPr txBox="1"/>
            <p:nvPr/>
          </p:nvSpPr>
          <p:spPr>
            <a:xfrm>
              <a:off x="0" y="1238401"/>
              <a:ext cx="5586600" cy="1939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Lorem ipsum dolor sit amet, consectetur adipiscing elit, sed do eiusmod tempor incididunt .</a:t>
              </a:r>
              <a:endParaRPr/>
            </a:p>
          </p:txBody>
        </p:sp>
      </p:grpSp>
      <p:grpSp>
        <p:nvGrpSpPr>
          <p:cNvPr id="231" name="Google Shape;231;p18"/>
          <p:cNvGrpSpPr/>
          <p:nvPr/>
        </p:nvGrpSpPr>
        <p:grpSpPr>
          <a:xfrm>
            <a:off x="13067750" y="7035528"/>
            <a:ext cx="4189950" cy="2311989"/>
            <a:chOff x="0" y="95250"/>
            <a:chExt cx="5586600" cy="3082651"/>
          </a:xfrm>
        </p:grpSpPr>
        <p:sp>
          <p:nvSpPr>
            <p:cNvPr id="232" name="Google Shape;232;p18"/>
            <p:cNvSpPr txBox="1"/>
            <p:nvPr/>
          </p:nvSpPr>
          <p:spPr>
            <a:xfrm>
              <a:off x="0" y="95250"/>
              <a:ext cx="5586533" cy="1034203"/>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5600" u="none" cap="none" strike="noStrike">
                  <a:solidFill>
                    <a:srgbClr val="000000"/>
                  </a:solidFill>
                  <a:latin typeface="Just Another Hand"/>
                  <a:ea typeface="Just Another Hand"/>
                  <a:cs typeface="Just Another Hand"/>
                  <a:sym typeface="Just Another Hand"/>
                </a:rPr>
                <a:t>Cavity Three</a:t>
              </a:r>
              <a:endParaRPr/>
            </a:p>
          </p:txBody>
        </p:sp>
        <p:sp>
          <p:nvSpPr>
            <p:cNvPr id="233" name="Google Shape;233;p18"/>
            <p:cNvSpPr txBox="1"/>
            <p:nvPr/>
          </p:nvSpPr>
          <p:spPr>
            <a:xfrm>
              <a:off x="0" y="1238401"/>
              <a:ext cx="5586600" cy="1939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Lorem ipsum dolor sit amet, consectetur adipiscing elit, sed do eiusmod tempor incididunt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237" name="Shape 237"/>
        <p:cNvGrpSpPr/>
        <p:nvPr/>
      </p:nvGrpSpPr>
      <p:grpSpPr>
        <a:xfrm>
          <a:off x="0" y="0"/>
          <a:ext cx="0" cy="0"/>
          <a:chOff x="0" y="0"/>
          <a:chExt cx="0" cy="0"/>
        </a:xfrm>
      </p:grpSpPr>
      <p:pic>
        <p:nvPicPr>
          <p:cNvPr id="238" name="Google Shape;238;p19"/>
          <p:cNvPicPr preferRelativeResize="0"/>
          <p:nvPr/>
        </p:nvPicPr>
        <p:blipFill>
          <a:blip r:embed="rId3">
            <a:alphaModFix/>
          </a:blip>
          <a:stretch>
            <a:fillRect/>
          </a:stretch>
        </p:blipFill>
        <p:spPr>
          <a:xfrm>
            <a:off x="9526913" y="3127300"/>
            <a:ext cx="7732388" cy="6070050"/>
          </a:xfrm>
          <a:prstGeom prst="rect">
            <a:avLst/>
          </a:prstGeom>
          <a:noFill/>
          <a:ln>
            <a:noFill/>
          </a:ln>
        </p:spPr>
      </p:pic>
      <p:pic>
        <p:nvPicPr>
          <p:cNvPr id="239" name="Google Shape;239;p19"/>
          <p:cNvPicPr preferRelativeResize="0"/>
          <p:nvPr/>
        </p:nvPicPr>
        <p:blipFill>
          <a:blip r:embed="rId4">
            <a:alphaModFix/>
          </a:blip>
          <a:stretch>
            <a:fillRect/>
          </a:stretch>
        </p:blipFill>
        <p:spPr>
          <a:xfrm>
            <a:off x="15751775" y="7159391"/>
            <a:ext cx="2536225" cy="4108685"/>
          </a:xfrm>
          <a:prstGeom prst="rect">
            <a:avLst/>
          </a:prstGeom>
          <a:noFill/>
          <a:ln>
            <a:noFill/>
          </a:ln>
        </p:spPr>
      </p:pic>
      <p:pic>
        <p:nvPicPr>
          <p:cNvPr id="240" name="Google Shape;240;p19"/>
          <p:cNvPicPr preferRelativeResize="0"/>
          <p:nvPr/>
        </p:nvPicPr>
        <p:blipFill>
          <a:blip r:embed="rId5">
            <a:alphaModFix/>
          </a:blip>
          <a:stretch>
            <a:fillRect/>
          </a:stretch>
        </p:blipFill>
        <p:spPr>
          <a:xfrm>
            <a:off x="-1291544" y="-4657562"/>
            <a:ext cx="10455838" cy="10287001"/>
          </a:xfrm>
          <a:prstGeom prst="rect">
            <a:avLst/>
          </a:prstGeom>
          <a:noFill/>
          <a:ln>
            <a:noFill/>
          </a:ln>
        </p:spPr>
      </p:pic>
      <p:sp>
        <p:nvSpPr>
          <p:cNvPr id="241" name="Google Shape;241;p19"/>
          <p:cNvSpPr txBox="1"/>
          <p:nvPr/>
        </p:nvSpPr>
        <p:spPr>
          <a:xfrm>
            <a:off x="9463687" y="1257300"/>
            <a:ext cx="7795500" cy="14772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1996" u="none" cap="none" strike="noStrike">
                <a:solidFill>
                  <a:srgbClr val="000000"/>
                </a:solidFill>
                <a:latin typeface="Just Another Hand"/>
                <a:ea typeface="Just Another Hand"/>
                <a:cs typeface="Just Another Hand"/>
                <a:sym typeface="Just Another Hand"/>
              </a:rPr>
              <a:t>Cavity One</a:t>
            </a:r>
            <a:endParaRPr/>
          </a:p>
        </p:txBody>
      </p:sp>
      <p:sp>
        <p:nvSpPr>
          <p:cNvPr id="242" name="Google Shape;242;p19"/>
          <p:cNvSpPr txBox="1"/>
          <p:nvPr/>
        </p:nvSpPr>
        <p:spPr>
          <a:xfrm>
            <a:off x="1028700" y="4833550"/>
            <a:ext cx="8115300" cy="4363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Presentations are communication tools that can be used as demonstrations, lectures, speeches, reports, and more. It is mostly presented before an audience. </a:t>
            </a:r>
            <a:endParaRPr/>
          </a:p>
          <a:p>
            <a:pPr indent="0" lvl="0" marL="0" marR="0" rtl="0" algn="l">
              <a:lnSpc>
                <a:spcPct val="90000"/>
              </a:lnSpc>
              <a:spcBef>
                <a:spcPts val="0"/>
              </a:spcBef>
              <a:spcAft>
                <a:spcPts val="0"/>
              </a:spcAft>
              <a:buNone/>
            </a:pPr>
            <a:r>
              <a:t/>
            </a:r>
            <a:endParaRPr b="0" i="0" sz="2100" u="none" cap="none" strike="noStrike">
              <a:solidFill>
                <a:srgbClr val="000000"/>
              </a:solidFill>
              <a:latin typeface="DM Sans"/>
              <a:ea typeface="DM Sans"/>
              <a:cs typeface="DM Sans"/>
              <a:sym typeface="DM Sans"/>
            </a:endParaRPr>
          </a:p>
          <a:p>
            <a:pPr indent="0" lvl="0" marL="0" marR="0" rtl="0" algn="l">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246" name="Shape 246"/>
        <p:cNvGrpSpPr/>
        <p:nvPr/>
      </p:nvGrpSpPr>
      <p:grpSpPr>
        <a:xfrm>
          <a:off x="0" y="0"/>
          <a:ext cx="0" cy="0"/>
          <a:chOff x="0" y="0"/>
          <a:chExt cx="0" cy="0"/>
        </a:xfrm>
      </p:grpSpPr>
      <p:pic>
        <p:nvPicPr>
          <p:cNvPr id="247" name="Google Shape;247;p2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48" name="Google Shape;248;p20"/>
          <p:cNvSpPr txBox="1"/>
          <p:nvPr/>
        </p:nvSpPr>
        <p:spPr>
          <a:xfrm>
            <a:off x="1028700" y="8187873"/>
            <a:ext cx="16230600" cy="147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1996" u="none" cap="none" strike="noStrike">
                <a:solidFill>
                  <a:srgbClr val="FFFCF1"/>
                </a:solidFill>
                <a:latin typeface="Just Another Hand"/>
                <a:ea typeface="Just Another Hand"/>
                <a:cs typeface="Just Another Hand"/>
                <a:sym typeface="Just Another Hand"/>
              </a:rPr>
              <a:t>A picture is worth a thousand words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252" name="Shape 252"/>
        <p:cNvGrpSpPr/>
        <p:nvPr/>
      </p:nvGrpSpPr>
      <p:grpSpPr>
        <a:xfrm>
          <a:off x="0" y="0"/>
          <a:ext cx="0" cy="0"/>
          <a:chOff x="0" y="0"/>
          <a:chExt cx="0" cy="0"/>
        </a:xfrm>
      </p:grpSpPr>
      <p:pic>
        <p:nvPicPr>
          <p:cNvPr id="253" name="Google Shape;253;p21"/>
          <p:cNvPicPr preferRelativeResize="0"/>
          <p:nvPr/>
        </p:nvPicPr>
        <p:blipFill>
          <a:blip r:embed="rId3">
            <a:alphaModFix/>
          </a:blip>
          <a:stretch>
            <a:fillRect/>
          </a:stretch>
        </p:blipFill>
        <p:spPr>
          <a:xfrm>
            <a:off x="-1925800" y="-3172345"/>
            <a:ext cx="21532549" cy="18168097"/>
          </a:xfrm>
          <a:prstGeom prst="rect">
            <a:avLst/>
          </a:prstGeom>
          <a:noFill/>
          <a:ln>
            <a:noFill/>
          </a:ln>
        </p:spPr>
      </p:pic>
      <p:sp>
        <p:nvSpPr>
          <p:cNvPr id="254" name="Google Shape;254;p21"/>
          <p:cNvSpPr txBox="1"/>
          <p:nvPr/>
        </p:nvSpPr>
        <p:spPr>
          <a:xfrm>
            <a:off x="2164634" y="2971418"/>
            <a:ext cx="13958700" cy="4440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8032" u="none" cap="none" strike="noStrike">
                <a:solidFill>
                  <a:srgbClr val="000000"/>
                </a:solidFill>
                <a:latin typeface="Just Another Hand"/>
                <a:ea typeface="Just Another Hand"/>
                <a:cs typeface="Just Another Hand"/>
                <a:sym typeface="Just Another Hand"/>
              </a:rPr>
              <a:t>Write an original statement or inspiring quote</a:t>
            </a:r>
            <a:endParaRPr/>
          </a:p>
        </p:txBody>
      </p:sp>
      <p:sp>
        <p:nvSpPr>
          <p:cNvPr id="255" name="Google Shape;255;p21"/>
          <p:cNvSpPr txBox="1"/>
          <p:nvPr/>
        </p:nvSpPr>
        <p:spPr>
          <a:xfrm>
            <a:off x="7093839" y="1676400"/>
            <a:ext cx="4100400" cy="4261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4605" u="none" cap="none" strike="noStrike">
                <a:solidFill>
                  <a:srgbClr val="000000"/>
                </a:solidFill>
                <a:latin typeface="Just Another Hand"/>
                <a:ea typeface="Just Another Hand"/>
                <a:cs typeface="Just Another Hand"/>
                <a:sym typeface="Just Another Hand"/>
              </a:rPr>
              <a:t>“</a:t>
            </a:r>
            <a:endParaRPr/>
          </a:p>
        </p:txBody>
      </p:sp>
      <p:sp>
        <p:nvSpPr>
          <p:cNvPr id="256" name="Google Shape;256;p21"/>
          <p:cNvSpPr txBox="1"/>
          <p:nvPr/>
        </p:nvSpPr>
        <p:spPr>
          <a:xfrm>
            <a:off x="2912668" y="8028666"/>
            <a:ext cx="12462664"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 Include a credit, citation, or supporting message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260" name="Shape 260"/>
        <p:cNvGrpSpPr/>
        <p:nvPr/>
      </p:nvGrpSpPr>
      <p:grpSpPr>
        <a:xfrm>
          <a:off x="0" y="0"/>
          <a:ext cx="0" cy="0"/>
          <a:chOff x="0" y="0"/>
          <a:chExt cx="0" cy="0"/>
        </a:xfrm>
      </p:grpSpPr>
      <p:pic>
        <p:nvPicPr>
          <p:cNvPr id="261" name="Google Shape;261;p22"/>
          <p:cNvPicPr preferRelativeResize="0"/>
          <p:nvPr/>
        </p:nvPicPr>
        <p:blipFill>
          <a:blip r:embed="rId3">
            <a:alphaModFix/>
          </a:blip>
          <a:stretch>
            <a:fillRect/>
          </a:stretch>
        </p:blipFill>
        <p:spPr>
          <a:xfrm>
            <a:off x="15059700" y="7003050"/>
            <a:ext cx="5602625" cy="5666182"/>
          </a:xfrm>
          <a:prstGeom prst="rect">
            <a:avLst/>
          </a:prstGeom>
          <a:noFill/>
          <a:ln>
            <a:noFill/>
          </a:ln>
        </p:spPr>
      </p:pic>
      <p:pic>
        <p:nvPicPr>
          <p:cNvPr id="262" name="Google Shape;262;p22"/>
          <p:cNvPicPr preferRelativeResize="0"/>
          <p:nvPr/>
        </p:nvPicPr>
        <p:blipFill>
          <a:blip r:embed="rId4">
            <a:alphaModFix/>
          </a:blip>
          <a:stretch>
            <a:fillRect/>
          </a:stretch>
        </p:blipFill>
        <p:spPr>
          <a:xfrm>
            <a:off x="1028700" y="1028700"/>
            <a:ext cx="8115300" cy="8229639"/>
          </a:xfrm>
          <a:prstGeom prst="rect">
            <a:avLst/>
          </a:prstGeom>
          <a:noFill/>
          <a:ln>
            <a:noFill/>
          </a:ln>
        </p:spPr>
      </p:pic>
      <p:pic>
        <p:nvPicPr>
          <p:cNvPr id="263" name="Google Shape;263;p22"/>
          <p:cNvPicPr preferRelativeResize="0"/>
          <p:nvPr/>
        </p:nvPicPr>
        <p:blipFill>
          <a:blip r:embed="rId5">
            <a:alphaModFix/>
          </a:blip>
          <a:stretch>
            <a:fillRect/>
          </a:stretch>
        </p:blipFill>
        <p:spPr>
          <a:xfrm>
            <a:off x="0" y="-687725"/>
            <a:ext cx="2723250" cy="4103904"/>
          </a:xfrm>
          <a:prstGeom prst="rect">
            <a:avLst/>
          </a:prstGeom>
          <a:noFill/>
          <a:ln>
            <a:noFill/>
          </a:ln>
        </p:spPr>
      </p:pic>
      <p:pic>
        <p:nvPicPr>
          <p:cNvPr id="264" name="Google Shape;264;p22"/>
          <p:cNvPicPr preferRelativeResize="0"/>
          <p:nvPr/>
        </p:nvPicPr>
        <p:blipFill>
          <a:blip r:embed="rId6">
            <a:alphaModFix/>
          </a:blip>
          <a:stretch>
            <a:fillRect/>
          </a:stretch>
        </p:blipFill>
        <p:spPr>
          <a:xfrm>
            <a:off x="13949629" y="-1816600"/>
            <a:ext cx="2932749" cy="4113459"/>
          </a:xfrm>
          <a:prstGeom prst="rect">
            <a:avLst/>
          </a:prstGeom>
          <a:noFill/>
          <a:ln>
            <a:noFill/>
          </a:ln>
        </p:spPr>
      </p:pic>
      <p:sp>
        <p:nvSpPr>
          <p:cNvPr id="265" name="Google Shape;265;p22"/>
          <p:cNvSpPr txBox="1"/>
          <p:nvPr/>
        </p:nvSpPr>
        <p:spPr>
          <a:xfrm>
            <a:off x="9963184" y="4959552"/>
            <a:ext cx="7296116"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123 Anywhere St., Any City,ST 12345</a:t>
            </a:r>
            <a:endParaRPr/>
          </a:p>
        </p:txBody>
      </p:sp>
      <p:sp>
        <p:nvSpPr>
          <p:cNvPr id="266" name="Google Shape;266;p22"/>
          <p:cNvSpPr txBox="1"/>
          <p:nvPr/>
        </p:nvSpPr>
        <p:spPr>
          <a:xfrm>
            <a:off x="9963184" y="5440600"/>
            <a:ext cx="6153551"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123-456-7890</a:t>
            </a:r>
            <a:endParaRPr/>
          </a:p>
        </p:txBody>
      </p:sp>
      <p:sp>
        <p:nvSpPr>
          <p:cNvPr id="267" name="Google Shape;267;p22"/>
          <p:cNvSpPr txBox="1"/>
          <p:nvPr/>
        </p:nvSpPr>
        <p:spPr>
          <a:xfrm>
            <a:off x="9963184" y="5921648"/>
            <a:ext cx="6153551"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hello@reallygreatsite.com</a:t>
            </a:r>
            <a:endParaRPr/>
          </a:p>
        </p:txBody>
      </p:sp>
      <p:sp>
        <p:nvSpPr>
          <p:cNvPr id="268" name="Google Shape;268;p22"/>
          <p:cNvSpPr txBox="1"/>
          <p:nvPr/>
        </p:nvSpPr>
        <p:spPr>
          <a:xfrm>
            <a:off x="9963184" y="6883743"/>
            <a:ext cx="6153551"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reallygreatsite.com</a:t>
            </a:r>
            <a:endParaRPr/>
          </a:p>
        </p:txBody>
      </p:sp>
      <p:sp>
        <p:nvSpPr>
          <p:cNvPr id="269" name="Google Shape;269;p22"/>
          <p:cNvSpPr txBox="1"/>
          <p:nvPr/>
        </p:nvSpPr>
        <p:spPr>
          <a:xfrm>
            <a:off x="9963184" y="6402695"/>
            <a:ext cx="6153551"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@reallygreatsite</a:t>
            </a:r>
            <a:endParaRPr/>
          </a:p>
        </p:txBody>
      </p:sp>
      <p:sp>
        <p:nvSpPr>
          <p:cNvPr id="270" name="Google Shape;270;p22"/>
          <p:cNvSpPr txBox="1"/>
          <p:nvPr/>
        </p:nvSpPr>
        <p:spPr>
          <a:xfrm>
            <a:off x="9963184" y="3340392"/>
            <a:ext cx="7296000" cy="1477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00000"/>
                </a:solidFill>
                <a:latin typeface="Just Another Hand"/>
                <a:ea typeface="Just Another Hand"/>
                <a:cs typeface="Just Another Hand"/>
                <a:sym typeface="Just Another Hand"/>
              </a:rPr>
              <a:t>Contact Us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274" name="Shape 274"/>
        <p:cNvGrpSpPr/>
        <p:nvPr/>
      </p:nvGrpSpPr>
      <p:grpSpPr>
        <a:xfrm>
          <a:off x="0" y="0"/>
          <a:ext cx="0" cy="0"/>
          <a:chOff x="0" y="0"/>
          <a:chExt cx="0" cy="0"/>
        </a:xfrm>
      </p:grpSpPr>
      <p:grpSp>
        <p:nvGrpSpPr>
          <p:cNvPr id="275" name="Google Shape;275;p23"/>
          <p:cNvGrpSpPr/>
          <p:nvPr/>
        </p:nvGrpSpPr>
        <p:grpSpPr>
          <a:xfrm>
            <a:off x="774218" y="2141235"/>
            <a:ext cx="5097641" cy="7544983"/>
            <a:chOff x="0" y="-38100"/>
            <a:chExt cx="1342589" cy="1987156"/>
          </a:xfrm>
        </p:grpSpPr>
        <p:sp>
          <p:nvSpPr>
            <p:cNvPr id="276" name="Google Shape;276;p23"/>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3"/>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23"/>
          <p:cNvGrpSpPr/>
          <p:nvPr/>
        </p:nvGrpSpPr>
        <p:grpSpPr>
          <a:xfrm>
            <a:off x="6109984" y="2141235"/>
            <a:ext cx="11512980" cy="7544983"/>
            <a:chOff x="0" y="-38100"/>
            <a:chExt cx="3032225" cy="1987156"/>
          </a:xfrm>
        </p:grpSpPr>
        <p:sp>
          <p:nvSpPr>
            <p:cNvPr id="279" name="Google Shape;279;p23"/>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3"/>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23"/>
          <p:cNvGrpSpPr/>
          <p:nvPr/>
        </p:nvGrpSpPr>
        <p:grpSpPr>
          <a:xfrm>
            <a:off x="1139005" y="2421953"/>
            <a:ext cx="4368067" cy="791898"/>
            <a:chOff x="0" y="-38100"/>
            <a:chExt cx="1150437" cy="208566"/>
          </a:xfrm>
        </p:grpSpPr>
        <p:sp>
          <p:nvSpPr>
            <p:cNvPr id="282" name="Google Shape;282;p2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3"/>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23"/>
          <p:cNvGrpSpPr/>
          <p:nvPr/>
        </p:nvGrpSpPr>
        <p:grpSpPr>
          <a:xfrm>
            <a:off x="9682440" y="2421953"/>
            <a:ext cx="4368067" cy="791898"/>
            <a:chOff x="0" y="-38100"/>
            <a:chExt cx="1150437" cy="208566"/>
          </a:xfrm>
        </p:grpSpPr>
        <p:sp>
          <p:nvSpPr>
            <p:cNvPr id="285" name="Google Shape;285;p2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3"/>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23"/>
          <p:cNvGrpSpPr/>
          <p:nvPr/>
        </p:nvGrpSpPr>
        <p:grpSpPr>
          <a:xfrm>
            <a:off x="1139005" y="7056352"/>
            <a:ext cx="4368067" cy="791898"/>
            <a:chOff x="0" y="-38100"/>
            <a:chExt cx="1150437" cy="208566"/>
          </a:xfrm>
        </p:grpSpPr>
        <p:sp>
          <p:nvSpPr>
            <p:cNvPr id="288" name="Google Shape;288;p2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3"/>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23"/>
          <p:cNvGrpSpPr/>
          <p:nvPr/>
        </p:nvGrpSpPr>
        <p:grpSpPr>
          <a:xfrm>
            <a:off x="2479155" y="8070072"/>
            <a:ext cx="754204" cy="789557"/>
            <a:chOff x="0" y="-38100"/>
            <a:chExt cx="812800" cy="850900"/>
          </a:xfrm>
        </p:grpSpPr>
        <p:sp>
          <p:nvSpPr>
            <p:cNvPr id="291" name="Google Shape;291;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CF1"/>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 name="Google Shape;293;p23"/>
          <p:cNvGrpSpPr/>
          <p:nvPr/>
        </p:nvGrpSpPr>
        <p:grpSpPr>
          <a:xfrm>
            <a:off x="3412717" y="8070072"/>
            <a:ext cx="754204" cy="789557"/>
            <a:chOff x="0" y="-38100"/>
            <a:chExt cx="812800" cy="850900"/>
          </a:xfrm>
        </p:grpSpPr>
        <p:sp>
          <p:nvSpPr>
            <p:cNvPr id="294" name="Google Shape;294;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6" name="Google Shape;296;p23"/>
          <p:cNvSpPr/>
          <p:nvPr/>
        </p:nvSpPr>
        <p:spPr>
          <a:xfrm>
            <a:off x="6300375" y="3455296"/>
            <a:ext cx="1392307" cy="1217636"/>
          </a:xfrm>
          <a:custGeom>
            <a:rect b="b" l="l" r="r" t="t"/>
            <a:pathLst>
              <a:path extrusionOk="0" h="1217636" w="1392307">
                <a:moveTo>
                  <a:pt x="0" y="0"/>
                </a:moveTo>
                <a:lnTo>
                  <a:pt x="1392307" y="0"/>
                </a:lnTo>
                <a:lnTo>
                  <a:pt x="1392307" y="1217636"/>
                </a:lnTo>
                <a:lnTo>
                  <a:pt x="0" y="1217636"/>
                </a:lnTo>
                <a:lnTo>
                  <a:pt x="0" y="0"/>
                </a:lnTo>
                <a:close/>
              </a:path>
            </a:pathLst>
          </a:custGeom>
          <a:blipFill rotWithShape="1">
            <a:blip r:embed="rId3">
              <a:alphaModFix/>
            </a:blip>
            <a:stretch>
              <a:fillRect b="0" l="0" r="0" t="0"/>
            </a:stretch>
          </a:blipFill>
          <a:ln>
            <a:noFill/>
          </a:ln>
        </p:spPr>
      </p:sp>
      <p:sp>
        <p:nvSpPr>
          <p:cNvPr id="297" name="Google Shape;297;p23"/>
          <p:cNvSpPr/>
          <p:nvPr/>
        </p:nvSpPr>
        <p:spPr>
          <a:xfrm>
            <a:off x="7844916" y="3455296"/>
            <a:ext cx="1748563" cy="1217636"/>
          </a:xfrm>
          <a:custGeom>
            <a:rect b="b" l="l" r="r" t="t"/>
            <a:pathLst>
              <a:path extrusionOk="0" h="1217636" w="1748563">
                <a:moveTo>
                  <a:pt x="0" y="0"/>
                </a:moveTo>
                <a:lnTo>
                  <a:pt x="1748563" y="0"/>
                </a:lnTo>
                <a:lnTo>
                  <a:pt x="1748563" y="1217636"/>
                </a:lnTo>
                <a:lnTo>
                  <a:pt x="0" y="1217636"/>
                </a:lnTo>
                <a:lnTo>
                  <a:pt x="0" y="0"/>
                </a:lnTo>
                <a:close/>
              </a:path>
            </a:pathLst>
          </a:custGeom>
          <a:blipFill rotWithShape="1">
            <a:blip r:embed="rId4">
              <a:alphaModFix/>
            </a:blip>
            <a:stretch>
              <a:fillRect b="0" l="0" r="0" t="0"/>
            </a:stretch>
          </a:blipFill>
          <a:ln>
            <a:noFill/>
          </a:ln>
        </p:spPr>
      </p:sp>
      <p:sp>
        <p:nvSpPr>
          <p:cNvPr id="298" name="Google Shape;298;p23"/>
          <p:cNvSpPr/>
          <p:nvPr/>
        </p:nvSpPr>
        <p:spPr>
          <a:xfrm>
            <a:off x="9745712" y="3455296"/>
            <a:ext cx="1053808" cy="1217636"/>
          </a:xfrm>
          <a:custGeom>
            <a:rect b="b" l="l" r="r" t="t"/>
            <a:pathLst>
              <a:path extrusionOk="0" h="1217636" w="1053808">
                <a:moveTo>
                  <a:pt x="0" y="0"/>
                </a:moveTo>
                <a:lnTo>
                  <a:pt x="1053809" y="0"/>
                </a:lnTo>
                <a:lnTo>
                  <a:pt x="1053809" y="1217636"/>
                </a:lnTo>
                <a:lnTo>
                  <a:pt x="0" y="1217636"/>
                </a:lnTo>
                <a:lnTo>
                  <a:pt x="0" y="0"/>
                </a:lnTo>
                <a:close/>
              </a:path>
            </a:pathLst>
          </a:custGeom>
          <a:blipFill rotWithShape="1">
            <a:blip r:embed="rId5">
              <a:alphaModFix/>
            </a:blip>
            <a:stretch>
              <a:fillRect b="0" l="0" r="0" t="0"/>
            </a:stretch>
          </a:blipFill>
          <a:ln>
            <a:noFill/>
          </a:ln>
        </p:spPr>
      </p:sp>
      <p:sp>
        <p:nvSpPr>
          <p:cNvPr id="299" name="Google Shape;299;p23"/>
          <p:cNvSpPr/>
          <p:nvPr/>
        </p:nvSpPr>
        <p:spPr>
          <a:xfrm>
            <a:off x="10951754" y="3455296"/>
            <a:ext cx="1191069" cy="1217636"/>
          </a:xfrm>
          <a:custGeom>
            <a:rect b="b" l="l" r="r" t="t"/>
            <a:pathLst>
              <a:path extrusionOk="0" h="1217636" w="1191069">
                <a:moveTo>
                  <a:pt x="0" y="0"/>
                </a:moveTo>
                <a:lnTo>
                  <a:pt x="1191070" y="0"/>
                </a:lnTo>
                <a:lnTo>
                  <a:pt x="1191070" y="1217636"/>
                </a:lnTo>
                <a:lnTo>
                  <a:pt x="0" y="1217636"/>
                </a:lnTo>
                <a:lnTo>
                  <a:pt x="0" y="0"/>
                </a:lnTo>
                <a:close/>
              </a:path>
            </a:pathLst>
          </a:custGeom>
          <a:blipFill rotWithShape="1">
            <a:blip r:embed="rId6">
              <a:alphaModFix/>
            </a:blip>
            <a:stretch>
              <a:fillRect b="0" l="0" r="0" t="0"/>
            </a:stretch>
          </a:blipFill>
          <a:ln>
            <a:noFill/>
          </a:ln>
        </p:spPr>
      </p:sp>
      <p:sp>
        <p:nvSpPr>
          <p:cNvPr id="300" name="Google Shape;300;p23"/>
          <p:cNvSpPr/>
          <p:nvPr/>
        </p:nvSpPr>
        <p:spPr>
          <a:xfrm>
            <a:off x="12295057" y="3455296"/>
            <a:ext cx="1082589" cy="1217636"/>
          </a:xfrm>
          <a:custGeom>
            <a:rect b="b" l="l" r="r" t="t"/>
            <a:pathLst>
              <a:path extrusionOk="0" h="1217636" w="1082589">
                <a:moveTo>
                  <a:pt x="0" y="0"/>
                </a:moveTo>
                <a:lnTo>
                  <a:pt x="1082589" y="0"/>
                </a:lnTo>
                <a:lnTo>
                  <a:pt x="1082589" y="1217636"/>
                </a:lnTo>
                <a:lnTo>
                  <a:pt x="0" y="1217636"/>
                </a:lnTo>
                <a:lnTo>
                  <a:pt x="0" y="0"/>
                </a:lnTo>
                <a:close/>
              </a:path>
            </a:pathLst>
          </a:custGeom>
          <a:blipFill rotWithShape="1">
            <a:blip r:embed="rId7">
              <a:alphaModFix/>
            </a:blip>
            <a:stretch>
              <a:fillRect b="0" l="0" r="0" t="0"/>
            </a:stretch>
          </a:blipFill>
          <a:ln>
            <a:noFill/>
          </a:ln>
        </p:spPr>
      </p:sp>
      <p:sp>
        <p:nvSpPr>
          <p:cNvPr id="301" name="Google Shape;301;p23"/>
          <p:cNvSpPr/>
          <p:nvPr/>
        </p:nvSpPr>
        <p:spPr>
          <a:xfrm>
            <a:off x="13529880" y="3455296"/>
            <a:ext cx="1005103" cy="1217636"/>
          </a:xfrm>
          <a:custGeom>
            <a:rect b="b" l="l" r="r" t="t"/>
            <a:pathLst>
              <a:path extrusionOk="0" h="1217636" w="1005103">
                <a:moveTo>
                  <a:pt x="0" y="0"/>
                </a:moveTo>
                <a:lnTo>
                  <a:pt x="1005102" y="0"/>
                </a:lnTo>
                <a:lnTo>
                  <a:pt x="1005102" y="1217636"/>
                </a:lnTo>
                <a:lnTo>
                  <a:pt x="0" y="1217636"/>
                </a:lnTo>
                <a:lnTo>
                  <a:pt x="0" y="0"/>
                </a:lnTo>
                <a:close/>
              </a:path>
            </a:pathLst>
          </a:custGeom>
          <a:blipFill rotWithShape="1">
            <a:blip r:embed="rId8">
              <a:alphaModFix/>
            </a:blip>
            <a:stretch>
              <a:fillRect b="0" l="0" r="0" t="0"/>
            </a:stretch>
          </a:blipFill>
          <a:ln>
            <a:noFill/>
          </a:ln>
        </p:spPr>
      </p:sp>
      <p:sp>
        <p:nvSpPr>
          <p:cNvPr id="302" name="Google Shape;302;p23"/>
          <p:cNvSpPr/>
          <p:nvPr/>
        </p:nvSpPr>
        <p:spPr>
          <a:xfrm>
            <a:off x="14687216" y="3455296"/>
            <a:ext cx="1184427" cy="1217636"/>
          </a:xfrm>
          <a:custGeom>
            <a:rect b="b" l="l" r="r" t="t"/>
            <a:pathLst>
              <a:path extrusionOk="0" h="1217636" w="1184427">
                <a:moveTo>
                  <a:pt x="0" y="0"/>
                </a:moveTo>
                <a:lnTo>
                  <a:pt x="1184428" y="0"/>
                </a:lnTo>
                <a:lnTo>
                  <a:pt x="1184428" y="1217636"/>
                </a:lnTo>
                <a:lnTo>
                  <a:pt x="0" y="1217636"/>
                </a:lnTo>
                <a:lnTo>
                  <a:pt x="0" y="0"/>
                </a:lnTo>
                <a:close/>
              </a:path>
            </a:pathLst>
          </a:custGeom>
          <a:blipFill rotWithShape="1">
            <a:blip r:embed="rId9">
              <a:alphaModFix/>
            </a:blip>
            <a:stretch>
              <a:fillRect b="0" l="0" r="0" t="0"/>
            </a:stretch>
          </a:blipFill>
          <a:ln>
            <a:noFill/>
          </a:ln>
        </p:spPr>
      </p:sp>
      <p:sp>
        <p:nvSpPr>
          <p:cNvPr id="303" name="Google Shape;303;p23"/>
          <p:cNvSpPr/>
          <p:nvPr/>
        </p:nvSpPr>
        <p:spPr>
          <a:xfrm>
            <a:off x="6300375" y="5159688"/>
            <a:ext cx="752720" cy="1217636"/>
          </a:xfrm>
          <a:custGeom>
            <a:rect b="b" l="l" r="r" t="t"/>
            <a:pathLst>
              <a:path extrusionOk="0" h="1217636" w="752720">
                <a:moveTo>
                  <a:pt x="0" y="0"/>
                </a:moveTo>
                <a:lnTo>
                  <a:pt x="752721" y="0"/>
                </a:lnTo>
                <a:lnTo>
                  <a:pt x="752721" y="1217636"/>
                </a:lnTo>
                <a:lnTo>
                  <a:pt x="0" y="1217636"/>
                </a:lnTo>
                <a:lnTo>
                  <a:pt x="0" y="0"/>
                </a:lnTo>
                <a:close/>
              </a:path>
            </a:pathLst>
          </a:custGeom>
          <a:blipFill rotWithShape="1">
            <a:blip r:embed="rId10">
              <a:alphaModFix/>
            </a:blip>
            <a:stretch>
              <a:fillRect b="0" l="0" r="0" t="0"/>
            </a:stretch>
          </a:blipFill>
          <a:ln>
            <a:noFill/>
          </a:ln>
        </p:spPr>
      </p:sp>
      <p:sp>
        <p:nvSpPr>
          <p:cNvPr id="304" name="Google Shape;304;p23"/>
          <p:cNvSpPr/>
          <p:nvPr/>
        </p:nvSpPr>
        <p:spPr>
          <a:xfrm>
            <a:off x="7427447" y="5159688"/>
            <a:ext cx="1645454" cy="1217636"/>
          </a:xfrm>
          <a:custGeom>
            <a:rect b="b" l="l" r="r" t="t"/>
            <a:pathLst>
              <a:path extrusionOk="0" h="1217636" w="1645454">
                <a:moveTo>
                  <a:pt x="0" y="0"/>
                </a:moveTo>
                <a:lnTo>
                  <a:pt x="1645453" y="0"/>
                </a:lnTo>
                <a:lnTo>
                  <a:pt x="1645453" y="1217636"/>
                </a:lnTo>
                <a:lnTo>
                  <a:pt x="0" y="1217636"/>
                </a:lnTo>
                <a:lnTo>
                  <a:pt x="0" y="0"/>
                </a:lnTo>
                <a:close/>
              </a:path>
            </a:pathLst>
          </a:custGeom>
          <a:blipFill rotWithShape="1">
            <a:blip r:embed="rId11">
              <a:alphaModFix/>
            </a:blip>
            <a:stretch>
              <a:fillRect b="0" l="0" r="0" t="0"/>
            </a:stretch>
          </a:blipFill>
          <a:ln>
            <a:noFill/>
          </a:ln>
        </p:spPr>
      </p:sp>
      <p:sp>
        <p:nvSpPr>
          <p:cNvPr id="305" name="Google Shape;305;p23"/>
          <p:cNvSpPr/>
          <p:nvPr/>
        </p:nvSpPr>
        <p:spPr>
          <a:xfrm>
            <a:off x="9254192" y="5159688"/>
            <a:ext cx="2575768" cy="1217636"/>
          </a:xfrm>
          <a:custGeom>
            <a:rect b="b" l="l" r="r" t="t"/>
            <a:pathLst>
              <a:path extrusionOk="0" h="1217636" w="2575768">
                <a:moveTo>
                  <a:pt x="0" y="0"/>
                </a:moveTo>
                <a:lnTo>
                  <a:pt x="2575767" y="0"/>
                </a:lnTo>
                <a:lnTo>
                  <a:pt x="2575767" y="1217636"/>
                </a:lnTo>
                <a:lnTo>
                  <a:pt x="0" y="1217636"/>
                </a:lnTo>
                <a:lnTo>
                  <a:pt x="0" y="0"/>
                </a:lnTo>
                <a:close/>
              </a:path>
            </a:pathLst>
          </a:custGeom>
          <a:blipFill rotWithShape="1">
            <a:blip r:embed="rId12">
              <a:alphaModFix/>
            </a:blip>
            <a:stretch>
              <a:fillRect b="0" l="0" r="0" t="0"/>
            </a:stretch>
          </a:blipFill>
          <a:ln>
            <a:noFill/>
          </a:ln>
        </p:spPr>
      </p:sp>
      <p:sp>
        <p:nvSpPr>
          <p:cNvPr id="306" name="Google Shape;306;p23"/>
          <p:cNvSpPr/>
          <p:nvPr/>
        </p:nvSpPr>
        <p:spPr>
          <a:xfrm>
            <a:off x="12019713" y="5159688"/>
            <a:ext cx="637598" cy="1217636"/>
          </a:xfrm>
          <a:custGeom>
            <a:rect b="b" l="l" r="r" t="t"/>
            <a:pathLst>
              <a:path extrusionOk="0" h="1217636" w="637598">
                <a:moveTo>
                  <a:pt x="0" y="0"/>
                </a:moveTo>
                <a:lnTo>
                  <a:pt x="637599" y="0"/>
                </a:lnTo>
                <a:lnTo>
                  <a:pt x="637599" y="1217636"/>
                </a:lnTo>
                <a:lnTo>
                  <a:pt x="0" y="1217636"/>
                </a:lnTo>
                <a:lnTo>
                  <a:pt x="0" y="0"/>
                </a:lnTo>
                <a:close/>
              </a:path>
            </a:pathLst>
          </a:custGeom>
          <a:blipFill rotWithShape="1">
            <a:blip r:embed="rId13">
              <a:alphaModFix/>
            </a:blip>
            <a:stretch>
              <a:fillRect b="0" l="0" r="0" t="0"/>
            </a:stretch>
          </a:blipFill>
          <a:ln>
            <a:noFill/>
          </a:ln>
        </p:spPr>
      </p:sp>
      <p:sp>
        <p:nvSpPr>
          <p:cNvPr id="307" name="Google Shape;307;p23"/>
          <p:cNvSpPr/>
          <p:nvPr/>
        </p:nvSpPr>
        <p:spPr>
          <a:xfrm>
            <a:off x="12926596" y="5159688"/>
            <a:ext cx="1206566" cy="1217636"/>
          </a:xfrm>
          <a:custGeom>
            <a:rect b="b" l="l" r="r" t="t"/>
            <a:pathLst>
              <a:path extrusionOk="0" h="1217636" w="1206566">
                <a:moveTo>
                  <a:pt x="0" y="0"/>
                </a:moveTo>
                <a:lnTo>
                  <a:pt x="1206567" y="0"/>
                </a:lnTo>
                <a:lnTo>
                  <a:pt x="1206567" y="1217636"/>
                </a:lnTo>
                <a:lnTo>
                  <a:pt x="0" y="1217636"/>
                </a:lnTo>
                <a:lnTo>
                  <a:pt x="0" y="0"/>
                </a:lnTo>
                <a:close/>
              </a:path>
            </a:pathLst>
          </a:custGeom>
          <a:blipFill rotWithShape="1">
            <a:blip r:embed="rId14">
              <a:alphaModFix/>
            </a:blip>
            <a:stretch>
              <a:fillRect b="0" l="0" r="0" t="0"/>
            </a:stretch>
          </a:blipFill>
          <a:ln>
            <a:noFill/>
          </a:ln>
        </p:spPr>
      </p:sp>
      <p:sp>
        <p:nvSpPr>
          <p:cNvPr id="308" name="Google Shape;308;p23"/>
          <p:cNvSpPr/>
          <p:nvPr/>
        </p:nvSpPr>
        <p:spPr>
          <a:xfrm>
            <a:off x="14507514" y="5159688"/>
            <a:ext cx="1344778" cy="1217636"/>
          </a:xfrm>
          <a:custGeom>
            <a:rect b="b" l="l" r="r" t="t"/>
            <a:pathLst>
              <a:path extrusionOk="0" h="1217636" w="1344778">
                <a:moveTo>
                  <a:pt x="0" y="0"/>
                </a:moveTo>
                <a:lnTo>
                  <a:pt x="1344778" y="0"/>
                </a:lnTo>
                <a:lnTo>
                  <a:pt x="1344778" y="1217636"/>
                </a:lnTo>
                <a:lnTo>
                  <a:pt x="0" y="1217636"/>
                </a:lnTo>
                <a:lnTo>
                  <a:pt x="0" y="0"/>
                </a:lnTo>
                <a:close/>
              </a:path>
            </a:pathLst>
          </a:custGeom>
          <a:blipFill rotWithShape="1">
            <a:blip r:embed="rId15">
              <a:alphaModFix/>
            </a:blip>
            <a:stretch>
              <a:fillRect b="0" l="0" r="0" t="0"/>
            </a:stretch>
          </a:blipFill>
          <a:ln>
            <a:noFill/>
          </a:ln>
        </p:spPr>
      </p:sp>
      <p:sp>
        <p:nvSpPr>
          <p:cNvPr id="309" name="Google Shape;309;p23"/>
          <p:cNvSpPr/>
          <p:nvPr/>
        </p:nvSpPr>
        <p:spPr>
          <a:xfrm>
            <a:off x="6300375" y="6726718"/>
            <a:ext cx="1531897" cy="1378707"/>
          </a:xfrm>
          <a:custGeom>
            <a:rect b="b" l="l" r="r" t="t"/>
            <a:pathLst>
              <a:path extrusionOk="0" h="1378707" w="1531897">
                <a:moveTo>
                  <a:pt x="0" y="0"/>
                </a:moveTo>
                <a:lnTo>
                  <a:pt x="1531898" y="0"/>
                </a:lnTo>
                <a:lnTo>
                  <a:pt x="1531898" y="1378707"/>
                </a:lnTo>
                <a:lnTo>
                  <a:pt x="0" y="1378707"/>
                </a:lnTo>
                <a:lnTo>
                  <a:pt x="0" y="0"/>
                </a:lnTo>
                <a:close/>
              </a:path>
            </a:pathLst>
          </a:custGeom>
          <a:blipFill rotWithShape="1">
            <a:blip r:embed="rId16">
              <a:alphaModFix/>
            </a:blip>
            <a:stretch>
              <a:fillRect b="0" l="0" r="0" t="0"/>
            </a:stretch>
          </a:blipFill>
          <a:ln>
            <a:noFill/>
          </a:ln>
        </p:spPr>
      </p:sp>
      <p:sp>
        <p:nvSpPr>
          <p:cNvPr id="310" name="Google Shape;310;p23"/>
          <p:cNvSpPr/>
          <p:nvPr/>
        </p:nvSpPr>
        <p:spPr>
          <a:xfrm>
            <a:off x="8024809" y="6726718"/>
            <a:ext cx="2517266" cy="1373054"/>
          </a:xfrm>
          <a:custGeom>
            <a:rect b="b" l="l" r="r" t="t"/>
            <a:pathLst>
              <a:path extrusionOk="0" h="1373054" w="2517266">
                <a:moveTo>
                  <a:pt x="0" y="0"/>
                </a:moveTo>
                <a:lnTo>
                  <a:pt x="2517267" y="0"/>
                </a:lnTo>
                <a:lnTo>
                  <a:pt x="2517267" y="1373054"/>
                </a:lnTo>
                <a:lnTo>
                  <a:pt x="0" y="1373054"/>
                </a:lnTo>
                <a:lnTo>
                  <a:pt x="0" y="0"/>
                </a:lnTo>
                <a:close/>
              </a:path>
            </a:pathLst>
          </a:custGeom>
          <a:blipFill rotWithShape="1">
            <a:blip r:embed="rId17">
              <a:alphaModFix/>
            </a:blip>
            <a:stretch>
              <a:fillRect b="0" l="0" r="0" t="0"/>
            </a:stretch>
          </a:blipFill>
          <a:ln>
            <a:noFill/>
          </a:ln>
        </p:spPr>
      </p:sp>
      <p:sp>
        <p:nvSpPr>
          <p:cNvPr id="311" name="Google Shape;311;p23"/>
          <p:cNvSpPr/>
          <p:nvPr/>
        </p:nvSpPr>
        <p:spPr>
          <a:xfrm>
            <a:off x="10733411" y="6726718"/>
            <a:ext cx="929831" cy="1217636"/>
          </a:xfrm>
          <a:custGeom>
            <a:rect b="b" l="l" r="r" t="t"/>
            <a:pathLst>
              <a:path extrusionOk="0" h="1217636" w="929831">
                <a:moveTo>
                  <a:pt x="0" y="0"/>
                </a:moveTo>
                <a:lnTo>
                  <a:pt x="929830" y="0"/>
                </a:lnTo>
                <a:lnTo>
                  <a:pt x="929830" y="1217636"/>
                </a:lnTo>
                <a:lnTo>
                  <a:pt x="0" y="1217636"/>
                </a:lnTo>
                <a:lnTo>
                  <a:pt x="0" y="0"/>
                </a:lnTo>
                <a:close/>
              </a:path>
            </a:pathLst>
          </a:custGeom>
          <a:blipFill rotWithShape="1">
            <a:blip r:embed="rId18">
              <a:alphaModFix/>
            </a:blip>
            <a:stretch>
              <a:fillRect b="0" l="0" r="0" t="0"/>
            </a:stretch>
          </a:blipFill>
          <a:ln>
            <a:noFill/>
          </a:ln>
        </p:spPr>
      </p:sp>
      <p:sp>
        <p:nvSpPr>
          <p:cNvPr id="312" name="Google Shape;312;p23"/>
          <p:cNvSpPr/>
          <p:nvPr/>
        </p:nvSpPr>
        <p:spPr>
          <a:xfrm>
            <a:off x="11854576" y="6817489"/>
            <a:ext cx="1120165" cy="1187073"/>
          </a:xfrm>
          <a:custGeom>
            <a:rect b="b" l="l" r="r" t="t"/>
            <a:pathLst>
              <a:path extrusionOk="0" h="1187073" w="1120165">
                <a:moveTo>
                  <a:pt x="0" y="0"/>
                </a:moveTo>
                <a:lnTo>
                  <a:pt x="1120165" y="0"/>
                </a:lnTo>
                <a:lnTo>
                  <a:pt x="1120165" y="1187073"/>
                </a:lnTo>
                <a:lnTo>
                  <a:pt x="0" y="1187073"/>
                </a:lnTo>
                <a:lnTo>
                  <a:pt x="0" y="0"/>
                </a:lnTo>
                <a:close/>
              </a:path>
            </a:pathLst>
          </a:custGeom>
          <a:blipFill rotWithShape="1">
            <a:blip r:embed="rId19">
              <a:alphaModFix/>
            </a:blip>
            <a:stretch>
              <a:fillRect b="0" l="0" r="0" t="0"/>
            </a:stretch>
          </a:blipFill>
          <a:ln>
            <a:noFill/>
          </a:ln>
        </p:spPr>
      </p:sp>
      <p:sp>
        <p:nvSpPr>
          <p:cNvPr id="313" name="Google Shape;313;p23"/>
          <p:cNvSpPr/>
          <p:nvPr/>
        </p:nvSpPr>
        <p:spPr>
          <a:xfrm>
            <a:off x="13166076" y="6749921"/>
            <a:ext cx="1224670" cy="1171230"/>
          </a:xfrm>
          <a:custGeom>
            <a:rect b="b" l="l" r="r" t="t"/>
            <a:pathLst>
              <a:path extrusionOk="0" h="1171230" w="1224670">
                <a:moveTo>
                  <a:pt x="0" y="0"/>
                </a:moveTo>
                <a:lnTo>
                  <a:pt x="1224670" y="0"/>
                </a:lnTo>
                <a:lnTo>
                  <a:pt x="1224670" y="1171230"/>
                </a:lnTo>
                <a:lnTo>
                  <a:pt x="0" y="1171230"/>
                </a:lnTo>
                <a:lnTo>
                  <a:pt x="0" y="0"/>
                </a:lnTo>
                <a:close/>
              </a:path>
            </a:pathLst>
          </a:custGeom>
          <a:blipFill rotWithShape="1">
            <a:blip r:embed="rId20">
              <a:alphaModFix/>
            </a:blip>
            <a:stretch>
              <a:fillRect b="0" l="0" r="0" t="0"/>
            </a:stretch>
          </a:blipFill>
          <a:ln>
            <a:noFill/>
          </a:ln>
        </p:spPr>
      </p:sp>
      <p:sp>
        <p:nvSpPr>
          <p:cNvPr id="314" name="Google Shape;314;p23"/>
          <p:cNvSpPr/>
          <p:nvPr/>
        </p:nvSpPr>
        <p:spPr>
          <a:xfrm>
            <a:off x="14874633" y="6804428"/>
            <a:ext cx="809594" cy="1223288"/>
          </a:xfrm>
          <a:custGeom>
            <a:rect b="b" l="l" r="r" t="t"/>
            <a:pathLst>
              <a:path extrusionOk="0" h="1223288" w="809594">
                <a:moveTo>
                  <a:pt x="0" y="0"/>
                </a:moveTo>
                <a:lnTo>
                  <a:pt x="809594" y="0"/>
                </a:lnTo>
                <a:lnTo>
                  <a:pt x="809594" y="1223288"/>
                </a:lnTo>
                <a:lnTo>
                  <a:pt x="0" y="1223288"/>
                </a:lnTo>
                <a:lnTo>
                  <a:pt x="0" y="0"/>
                </a:lnTo>
                <a:close/>
              </a:path>
            </a:pathLst>
          </a:custGeom>
          <a:blipFill rotWithShape="1">
            <a:blip r:embed="rId21">
              <a:alphaModFix/>
            </a:blip>
            <a:stretch>
              <a:fillRect b="0" l="0" r="0" t="0"/>
            </a:stretch>
          </a:blipFill>
          <a:ln>
            <a:noFill/>
          </a:ln>
        </p:spPr>
      </p:sp>
      <p:sp>
        <p:nvSpPr>
          <p:cNvPr id="315" name="Google Shape;315;p23"/>
          <p:cNvSpPr/>
          <p:nvPr/>
        </p:nvSpPr>
        <p:spPr>
          <a:xfrm>
            <a:off x="16300269" y="3320965"/>
            <a:ext cx="557994" cy="1351967"/>
          </a:xfrm>
          <a:custGeom>
            <a:rect b="b" l="l" r="r" t="t"/>
            <a:pathLst>
              <a:path extrusionOk="0" h="1351967" w="557994">
                <a:moveTo>
                  <a:pt x="0" y="0"/>
                </a:moveTo>
                <a:lnTo>
                  <a:pt x="557993" y="0"/>
                </a:lnTo>
                <a:lnTo>
                  <a:pt x="557993" y="1351967"/>
                </a:lnTo>
                <a:lnTo>
                  <a:pt x="0" y="1351967"/>
                </a:lnTo>
                <a:lnTo>
                  <a:pt x="0" y="0"/>
                </a:lnTo>
                <a:close/>
              </a:path>
            </a:pathLst>
          </a:custGeom>
          <a:blipFill rotWithShape="1">
            <a:blip r:embed="rId22">
              <a:alphaModFix/>
            </a:blip>
            <a:stretch>
              <a:fillRect b="0" l="0" r="0" t="0"/>
            </a:stretch>
          </a:blipFill>
          <a:ln>
            <a:noFill/>
          </a:ln>
        </p:spPr>
      </p:sp>
      <p:sp>
        <p:nvSpPr>
          <p:cNvPr id="316" name="Google Shape;316;p23"/>
          <p:cNvSpPr/>
          <p:nvPr/>
        </p:nvSpPr>
        <p:spPr>
          <a:xfrm>
            <a:off x="16033267" y="5143500"/>
            <a:ext cx="1341113" cy="1233824"/>
          </a:xfrm>
          <a:custGeom>
            <a:rect b="b" l="l" r="r" t="t"/>
            <a:pathLst>
              <a:path extrusionOk="0" h="1233824" w="1341113">
                <a:moveTo>
                  <a:pt x="0" y="0"/>
                </a:moveTo>
                <a:lnTo>
                  <a:pt x="1341113" y="0"/>
                </a:lnTo>
                <a:lnTo>
                  <a:pt x="1341113" y="1233824"/>
                </a:lnTo>
                <a:lnTo>
                  <a:pt x="0" y="1233824"/>
                </a:lnTo>
                <a:lnTo>
                  <a:pt x="0" y="0"/>
                </a:lnTo>
                <a:close/>
              </a:path>
            </a:pathLst>
          </a:custGeom>
          <a:blipFill rotWithShape="1">
            <a:blip r:embed="rId23">
              <a:alphaModFix/>
            </a:blip>
            <a:stretch>
              <a:fillRect b="0" l="0" r="0" t="0"/>
            </a:stretch>
          </a:blipFill>
          <a:ln>
            <a:noFill/>
          </a:ln>
        </p:spPr>
      </p:sp>
      <p:sp>
        <p:nvSpPr>
          <p:cNvPr id="317" name="Google Shape;317;p23"/>
          <p:cNvSpPr/>
          <p:nvPr/>
        </p:nvSpPr>
        <p:spPr>
          <a:xfrm>
            <a:off x="16170002" y="6674535"/>
            <a:ext cx="855771" cy="1388419"/>
          </a:xfrm>
          <a:custGeom>
            <a:rect b="b" l="l" r="r" t="t"/>
            <a:pathLst>
              <a:path extrusionOk="0" h="1388419" w="855771">
                <a:moveTo>
                  <a:pt x="0" y="0"/>
                </a:moveTo>
                <a:lnTo>
                  <a:pt x="855771" y="0"/>
                </a:lnTo>
                <a:lnTo>
                  <a:pt x="855771" y="1388419"/>
                </a:lnTo>
                <a:lnTo>
                  <a:pt x="0" y="1388419"/>
                </a:lnTo>
                <a:lnTo>
                  <a:pt x="0" y="0"/>
                </a:lnTo>
                <a:close/>
              </a:path>
            </a:pathLst>
          </a:custGeom>
          <a:blipFill rotWithShape="1">
            <a:blip r:embed="rId24">
              <a:alphaModFix/>
            </a:blip>
            <a:stretch>
              <a:fillRect b="0" l="0" r="0" t="0"/>
            </a:stretch>
          </a:blipFill>
          <a:ln>
            <a:noFill/>
          </a:ln>
        </p:spPr>
      </p:sp>
      <p:sp>
        <p:nvSpPr>
          <p:cNvPr id="318" name="Google Shape;318;p23"/>
          <p:cNvSpPr/>
          <p:nvPr/>
        </p:nvSpPr>
        <p:spPr>
          <a:xfrm>
            <a:off x="6626634" y="8242718"/>
            <a:ext cx="879380" cy="1233824"/>
          </a:xfrm>
          <a:custGeom>
            <a:rect b="b" l="l" r="r" t="t"/>
            <a:pathLst>
              <a:path extrusionOk="0" h="1233824" w="879380">
                <a:moveTo>
                  <a:pt x="0" y="0"/>
                </a:moveTo>
                <a:lnTo>
                  <a:pt x="879380" y="0"/>
                </a:lnTo>
                <a:lnTo>
                  <a:pt x="879380" y="1233824"/>
                </a:lnTo>
                <a:lnTo>
                  <a:pt x="0" y="1233824"/>
                </a:lnTo>
                <a:lnTo>
                  <a:pt x="0" y="0"/>
                </a:lnTo>
                <a:close/>
              </a:path>
            </a:pathLst>
          </a:custGeom>
          <a:blipFill rotWithShape="1">
            <a:blip r:embed="rId25">
              <a:alphaModFix/>
            </a:blip>
            <a:stretch>
              <a:fillRect b="0" l="0" r="0" t="0"/>
            </a:stretch>
          </a:blipFill>
          <a:ln>
            <a:noFill/>
          </a:ln>
        </p:spPr>
      </p:sp>
      <p:sp>
        <p:nvSpPr>
          <p:cNvPr id="319" name="Google Shape;319;p23"/>
          <p:cNvSpPr/>
          <p:nvPr/>
        </p:nvSpPr>
        <p:spPr>
          <a:xfrm>
            <a:off x="8170991" y="8157326"/>
            <a:ext cx="973009" cy="1404606"/>
          </a:xfrm>
          <a:custGeom>
            <a:rect b="b" l="l" r="r" t="t"/>
            <a:pathLst>
              <a:path extrusionOk="0" h="1404606" w="973009">
                <a:moveTo>
                  <a:pt x="0" y="0"/>
                </a:moveTo>
                <a:lnTo>
                  <a:pt x="973009" y="0"/>
                </a:lnTo>
                <a:lnTo>
                  <a:pt x="973009" y="1404607"/>
                </a:lnTo>
                <a:lnTo>
                  <a:pt x="0" y="1404607"/>
                </a:lnTo>
                <a:lnTo>
                  <a:pt x="0" y="0"/>
                </a:lnTo>
                <a:close/>
              </a:path>
            </a:pathLst>
          </a:custGeom>
          <a:blipFill rotWithShape="1">
            <a:blip r:embed="rId26">
              <a:alphaModFix/>
            </a:blip>
            <a:stretch>
              <a:fillRect b="0" l="0" r="0" t="0"/>
            </a:stretch>
          </a:blipFill>
          <a:ln>
            <a:noFill/>
          </a:ln>
        </p:spPr>
      </p:sp>
      <p:sp>
        <p:nvSpPr>
          <p:cNvPr id="320" name="Google Shape;320;p23"/>
          <p:cNvSpPr/>
          <p:nvPr/>
        </p:nvSpPr>
        <p:spPr>
          <a:xfrm>
            <a:off x="9682440" y="8113441"/>
            <a:ext cx="1411874" cy="1363100"/>
          </a:xfrm>
          <a:custGeom>
            <a:rect b="b" l="l" r="r" t="t"/>
            <a:pathLst>
              <a:path extrusionOk="0" h="1363100" w="1411874">
                <a:moveTo>
                  <a:pt x="0" y="0"/>
                </a:moveTo>
                <a:lnTo>
                  <a:pt x="1411874" y="0"/>
                </a:lnTo>
                <a:lnTo>
                  <a:pt x="1411874" y="1363101"/>
                </a:lnTo>
                <a:lnTo>
                  <a:pt x="0" y="1363101"/>
                </a:lnTo>
                <a:lnTo>
                  <a:pt x="0" y="0"/>
                </a:lnTo>
                <a:close/>
              </a:path>
            </a:pathLst>
          </a:custGeom>
          <a:blipFill rotWithShape="1">
            <a:blip r:embed="rId27">
              <a:alphaModFix/>
            </a:blip>
            <a:stretch>
              <a:fillRect b="0" l="0" r="0" t="0"/>
            </a:stretch>
          </a:blipFill>
          <a:ln>
            <a:noFill/>
          </a:ln>
        </p:spPr>
      </p:sp>
      <p:sp>
        <p:nvSpPr>
          <p:cNvPr id="321" name="Google Shape;321;p23"/>
          <p:cNvSpPr/>
          <p:nvPr/>
        </p:nvSpPr>
        <p:spPr>
          <a:xfrm>
            <a:off x="11589082" y="8141976"/>
            <a:ext cx="1155248" cy="1334846"/>
          </a:xfrm>
          <a:custGeom>
            <a:rect b="b" l="l" r="r" t="t"/>
            <a:pathLst>
              <a:path extrusionOk="0" h="1334846" w="1155248">
                <a:moveTo>
                  <a:pt x="0" y="0"/>
                </a:moveTo>
                <a:lnTo>
                  <a:pt x="1155249" y="0"/>
                </a:lnTo>
                <a:lnTo>
                  <a:pt x="1155249" y="1334846"/>
                </a:lnTo>
                <a:lnTo>
                  <a:pt x="0" y="1334846"/>
                </a:lnTo>
                <a:lnTo>
                  <a:pt x="0" y="0"/>
                </a:lnTo>
                <a:close/>
              </a:path>
            </a:pathLst>
          </a:custGeom>
          <a:blipFill rotWithShape="1">
            <a:blip r:embed="rId28">
              <a:alphaModFix/>
            </a:blip>
            <a:stretch>
              <a:fillRect b="0" l="0" r="0" t="0"/>
            </a:stretch>
          </a:blipFill>
          <a:ln>
            <a:noFill/>
          </a:ln>
        </p:spPr>
      </p:sp>
      <p:sp>
        <p:nvSpPr>
          <p:cNvPr id="322" name="Google Shape;322;p23"/>
          <p:cNvSpPr/>
          <p:nvPr/>
        </p:nvSpPr>
        <p:spPr>
          <a:xfrm>
            <a:off x="13242854" y="8113441"/>
            <a:ext cx="748066" cy="1366898"/>
          </a:xfrm>
          <a:custGeom>
            <a:rect b="b" l="l" r="r" t="t"/>
            <a:pathLst>
              <a:path extrusionOk="0" h="1366898" w="748066">
                <a:moveTo>
                  <a:pt x="0" y="0"/>
                </a:moveTo>
                <a:lnTo>
                  <a:pt x="748066" y="0"/>
                </a:lnTo>
                <a:lnTo>
                  <a:pt x="748066" y="1366898"/>
                </a:lnTo>
                <a:lnTo>
                  <a:pt x="0" y="1366898"/>
                </a:lnTo>
                <a:lnTo>
                  <a:pt x="0" y="0"/>
                </a:lnTo>
                <a:close/>
              </a:path>
            </a:pathLst>
          </a:custGeom>
          <a:blipFill rotWithShape="1">
            <a:blip r:embed="rId29">
              <a:alphaModFix/>
            </a:blip>
            <a:stretch>
              <a:fillRect b="0" l="0" r="0" t="0"/>
            </a:stretch>
          </a:blipFill>
          <a:ln>
            <a:noFill/>
          </a:ln>
        </p:spPr>
      </p:sp>
      <p:sp>
        <p:nvSpPr>
          <p:cNvPr id="323" name="Google Shape;323;p23"/>
          <p:cNvSpPr/>
          <p:nvPr/>
        </p:nvSpPr>
        <p:spPr>
          <a:xfrm>
            <a:off x="14534982" y="8157326"/>
            <a:ext cx="813647" cy="1339838"/>
          </a:xfrm>
          <a:custGeom>
            <a:rect b="b" l="l" r="r" t="t"/>
            <a:pathLst>
              <a:path extrusionOk="0" h="1339838" w="813647">
                <a:moveTo>
                  <a:pt x="0" y="0"/>
                </a:moveTo>
                <a:lnTo>
                  <a:pt x="813647" y="0"/>
                </a:lnTo>
                <a:lnTo>
                  <a:pt x="813647" y="1339838"/>
                </a:lnTo>
                <a:lnTo>
                  <a:pt x="0" y="1339838"/>
                </a:lnTo>
                <a:lnTo>
                  <a:pt x="0" y="0"/>
                </a:lnTo>
                <a:close/>
              </a:path>
            </a:pathLst>
          </a:custGeom>
          <a:blipFill rotWithShape="1">
            <a:blip r:embed="rId30">
              <a:alphaModFix/>
            </a:blip>
            <a:stretch>
              <a:fillRect b="0" l="0" r="0" t="0"/>
            </a:stretch>
          </a:blipFill>
          <a:ln>
            <a:noFill/>
          </a:ln>
        </p:spPr>
      </p:sp>
      <p:sp>
        <p:nvSpPr>
          <p:cNvPr id="324" name="Google Shape;324;p23"/>
          <p:cNvSpPr/>
          <p:nvPr/>
        </p:nvSpPr>
        <p:spPr>
          <a:xfrm>
            <a:off x="15891554" y="8157326"/>
            <a:ext cx="894893" cy="1378687"/>
          </a:xfrm>
          <a:custGeom>
            <a:rect b="b" l="l" r="r" t="t"/>
            <a:pathLst>
              <a:path extrusionOk="0" h="1378687" w="894893">
                <a:moveTo>
                  <a:pt x="0" y="0"/>
                </a:moveTo>
                <a:lnTo>
                  <a:pt x="894894" y="0"/>
                </a:lnTo>
                <a:lnTo>
                  <a:pt x="894894" y="1378687"/>
                </a:lnTo>
                <a:lnTo>
                  <a:pt x="0" y="1378687"/>
                </a:lnTo>
                <a:lnTo>
                  <a:pt x="0" y="0"/>
                </a:lnTo>
                <a:close/>
              </a:path>
            </a:pathLst>
          </a:custGeom>
          <a:blipFill rotWithShape="1">
            <a:blip r:embed="rId31">
              <a:alphaModFix/>
            </a:blip>
            <a:stretch>
              <a:fillRect b="0" l="0" r="0" t="0"/>
            </a:stretch>
          </a:blipFill>
          <a:ln>
            <a:noFill/>
          </a:ln>
        </p:spPr>
      </p:sp>
      <p:sp>
        <p:nvSpPr>
          <p:cNvPr id="325" name="Google Shape;325;p23"/>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DM Sans"/>
                <a:ea typeface="DM Sans"/>
                <a:cs typeface="DM Sans"/>
                <a:sym typeface="DM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DM Sans"/>
                <a:ea typeface="DM Sans"/>
                <a:cs typeface="DM Sans"/>
                <a:sym typeface="DM Sans"/>
              </a:rPr>
              <a:t>uses the following free fonts:</a:t>
            </a:r>
            <a:endParaRPr/>
          </a:p>
        </p:txBody>
      </p:sp>
      <p:sp>
        <p:nvSpPr>
          <p:cNvPr id="326" name="Google Shape;326;p23"/>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DM Sans"/>
                <a:ea typeface="DM Sans"/>
                <a:cs typeface="DM Sans"/>
                <a:sym typeface="DM Sans"/>
              </a:rPr>
              <a:t>You can find these fonts online too.</a:t>
            </a:r>
            <a:endParaRPr/>
          </a:p>
        </p:txBody>
      </p:sp>
      <p:sp>
        <p:nvSpPr>
          <p:cNvPr id="327" name="Google Shape;327;p23"/>
          <p:cNvSpPr txBox="1"/>
          <p:nvPr/>
        </p:nvSpPr>
        <p:spPr>
          <a:xfrm>
            <a:off x="1747770" y="4362434"/>
            <a:ext cx="3150600" cy="208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97" u="none" cap="none" strike="noStrike">
                <a:solidFill>
                  <a:srgbClr val="000000"/>
                </a:solidFill>
                <a:latin typeface="DM Sans"/>
                <a:ea typeface="DM Sans"/>
                <a:cs typeface="DM Sans"/>
                <a:sym typeface="DM Sans"/>
              </a:rPr>
              <a:t>TITLES:</a:t>
            </a:r>
            <a:endParaRPr/>
          </a:p>
          <a:p>
            <a:pPr indent="0" lvl="0" marL="0" marR="0" rtl="0" algn="ctr">
              <a:lnSpc>
                <a:spcPct val="90000"/>
              </a:lnSpc>
              <a:spcBef>
                <a:spcPts val="0"/>
              </a:spcBef>
              <a:spcAft>
                <a:spcPts val="0"/>
              </a:spcAft>
              <a:buNone/>
            </a:pPr>
            <a:r>
              <a:rPr b="1" i="0" lang="en-US" sz="2110" u="none" cap="none" strike="noStrike">
                <a:solidFill>
                  <a:srgbClr val="000000"/>
                </a:solidFill>
                <a:latin typeface="DM Sans"/>
                <a:ea typeface="DM Sans"/>
                <a:cs typeface="DM Sans"/>
                <a:sym typeface="DM Sans"/>
              </a:rPr>
              <a:t>JUST ANOTHER HAND</a:t>
            </a:r>
            <a:endParaRPr/>
          </a:p>
          <a:p>
            <a:pPr indent="0" lvl="0" marL="0" marR="0" rtl="0" algn="ctr">
              <a:lnSpc>
                <a:spcPct val="90000"/>
              </a:lnSpc>
              <a:spcBef>
                <a:spcPts val="0"/>
              </a:spcBef>
              <a:spcAft>
                <a:spcPts val="0"/>
              </a:spcAft>
              <a:buNone/>
            </a:pPr>
            <a:r>
              <a:t/>
            </a:r>
            <a:endParaRPr b="1" i="0" sz="2110" u="none" cap="none" strike="noStrike">
              <a:solidFill>
                <a:srgbClr val="000000"/>
              </a:solidFill>
              <a:latin typeface="DM Sans"/>
              <a:ea typeface="DM Sans"/>
              <a:cs typeface="DM Sans"/>
              <a:sym typeface="DM Sans"/>
            </a:endParaRPr>
          </a:p>
          <a:p>
            <a:pPr indent="0" lvl="0" marL="0" marR="0" rtl="0" algn="ctr">
              <a:lnSpc>
                <a:spcPct val="90000"/>
              </a:lnSpc>
              <a:spcBef>
                <a:spcPts val="0"/>
              </a:spcBef>
              <a:spcAft>
                <a:spcPts val="0"/>
              </a:spcAft>
              <a:buNone/>
            </a:pPr>
            <a:r>
              <a:rPr b="1" i="0" lang="en-US" sz="1497" u="none" cap="none" strike="noStrike">
                <a:solidFill>
                  <a:srgbClr val="000000"/>
                </a:solidFill>
                <a:latin typeface="DM Sans"/>
                <a:ea typeface="DM Sans"/>
                <a:cs typeface="DM Sans"/>
                <a:sym typeface="DM Sans"/>
              </a:rPr>
              <a:t>HEADERS:</a:t>
            </a:r>
            <a:endParaRPr/>
          </a:p>
          <a:p>
            <a:pPr indent="0" lvl="0" marL="0" marR="0" rtl="0" algn="ctr">
              <a:lnSpc>
                <a:spcPct val="90000"/>
              </a:lnSpc>
              <a:spcBef>
                <a:spcPts val="0"/>
              </a:spcBef>
              <a:spcAft>
                <a:spcPts val="0"/>
              </a:spcAft>
              <a:buNone/>
            </a:pPr>
            <a:r>
              <a:rPr b="1" i="0" lang="en-US" sz="2110" u="none" cap="none" strike="noStrike">
                <a:solidFill>
                  <a:srgbClr val="000000"/>
                </a:solidFill>
                <a:latin typeface="DM Sans"/>
                <a:ea typeface="DM Sans"/>
                <a:cs typeface="DM Sans"/>
                <a:sym typeface="DM Sans"/>
              </a:rPr>
              <a:t>JUST ANOTHER HAND</a:t>
            </a:r>
            <a:endParaRPr/>
          </a:p>
          <a:p>
            <a:pPr indent="0" lvl="0" marL="0" marR="0" rtl="0" algn="ctr">
              <a:lnSpc>
                <a:spcPct val="90000"/>
              </a:lnSpc>
              <a:spcBef>
                <a:spcPts val="0"/>
              </a:spcBef>
              <a:spcAft>
                <a:spcPts val="0"/>
              </a:spcAft>
              <a:buNone/>
            </a:pPr>
            <a:r>
              <a:t/>
            </a:r>
            <a:endParaRPr b="1" i="0" sz="2110" u="none" cap="none" strike="noStrike">
              <a:solidFill>
                <a:srgbClr val="000000"/>
              </a:solidFill>
              <a:latin typeface="DM Sans"/>
              <a:ea typeface="DM Sans"/>
              <a:cs typeface="DM Sans"/>
              <a:sym typeface="DM Sans"/>
            </a:endParaRPr>
          </a:p>
          <a:p>
            <a:pPr indent="0" lvl="0" marL="0" marR="0" rtl="0" algn="ctr">
              <a:lnSpc>
                <a:spcPct val="90000"/>
              </a:lnSpc>
              <a:spcBef>
                <a:spcPts val="0"/>
              </a:spcBef>
              <a:spcAft>
                <a:spcPts val="0"/>
              </a:spcAft>
              <a:buNone/>
            </a:pPr>
            <a:r>
              <a:rPr b="1" i="0" lang="en-US" sz="1497" u="none" cap="none" strike="noStrike">
                <a:solidFill>
                  <a:srgbClr val="000000"/>
                </a:solidFill>
                <a:latin typeface="DM Sans"/>
                <a:ea typeface="DM Sans"/>
                <a:cs typeface="DM Sans"/>
                <a:sym typeface="DM Sans"/>
              </a:rPr>
              <a:t>BODY COPY:</a:t>
            </a:r>
            <a:endParaRPr/>
          </a:p>
          <a:p>
            <a:pPr indent="0" lvl="0" marL="0" marR="0" rtl="0" algn="ctr">
              <a:lnSpc>
                <a:spcPct val="90000"/>
              </a:lnSpc>
              <a:spcBef>
                <a:spcPts val="0"/>
              </a:spcBef>
              <a:spcAft>
                <a:spcPts val="0"/>
              </a:spcAft>
              <a:buNone/>
            </a:pPr>
            <a:r>
              <a:rPr b="1" i="0" lang="en-US" sz="2110" u="none" cap="none" strike="noStrike">
                <a:solidFill>
                  <a:srgbClr val="000000"/>
                </a:solidFill>
                <a:latin typeface="DM Sans"/>
                <a:ea typeface="DM Sans"/>
                <a:cs typeface="DM Sans"/>
                <a:sym typeface="DM Sans"/>
              </a:rPr>
              <a:t>DM SANS</a:t>
            </a:r>
            <a:endParaRPr/>
          </a:p>
        </p:txBody>
      </p:sp>
      <p:sp>
        <p:nvSpPr>
          <p:cNvPr id="328" name="Google Shape;328;p23"/>
          <p:cNvSpPr txBox="1"/>
          <p:nvPr/>
        </p:nvSpPr>
        <p:spPr>
          <a:xfrm>
            <a:off x="2245570"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DM Sans"/>
                <a:ea typeface="DM Sans"/>
                <a:cs typeface="DM Sans"/>
                <a:sym typeface="DM Sans"/>
              </a:rPr>
              <a:t>#FFFCF1</a:t>
            </a:r>
            <a:endParaRPr/>
          </a:p>
        </p:txBody>
      </p:sp>
      <p:sp>
        <p:nvSpPr>
          <p:cNvPr id="329" name="Google Shape;329;p23"/>
          <p:cNvSpPr txBox="1"/>
          <p:nvPr/>
        </p:nvSpPr>
        <p:spPr>
          <a:xfrm>
            <a:off x="3179133"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DM Sans"/>
                <a:ea typeface="DM Sans"/>
                <a:cs typeface="DM Sans"/>
                <a:sym typeface="DM Sans"/>
              </a:rPr>
              <a:t>#000000</a:t>
            </a:r>
            <a:endParaRPr/>
          </a:p>
        </p:txBody>
      </p:sp>
      <p:sp>
        <p:nvSpPr>
          <p:cNvPr id="330" name="Google Shape;330;p23"/>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DM Sans"/>
                <a:ea typeface="DM Sans"/>
                <a:cs typeface="DM Sans"/>
                <a:sym typeface="DM Sans"/>
              </a:rPr>
              <a:t>Use these design resources in your Canva Presentation.</a:t>
            </a:r>
            <a:endParaRPr/>
          </a:p>
        </p:txBody>
      </p:sp>
      <p:sp>
        <p:nvSpPr>
          <p:cNvPr id="331" name="Google Shape;331;p23"/>
          <p:cNvSpPr txBox="1"/>
          <p:nvPr/>
        </p:nvSpPr>
        <p:spPr>
          <a:xfrm>
            <a:off x="11706206" y="9906311"/>
            <a:ext cx="5916757" cy="18745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000000"/>
                </a:solidFill>
                <a:latin typeface="DM Sans"/>
                <a:ea typeface="DM Sans"/>
                <a:cs typeface="DM Sans"/>
                <a:sym typeface="DM Sans"/>
              </a:rPr>
              <a:t>DON'T FORGET TO DELETE THIS PAGE BEFORE PRESENTING. </a:t>
            </a:r>
            <a:endParaRPr/>
          </a:p>
        </p:txBody>
      </p:sp>
      <p:sp>
        <p:nvSpPr>
          <p:cNvPr id="332" name="Google Shape;332;p23"/>
          <p:cNvSpPr txBox="1"/>
          <p:nvPr/>
        </p:nvSpPr>
        <p:spPr>
          <a:xfrm>
            <a:off x="5469973" y="572474"/>
            <a:ext cx="7348200" cy="886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7200" u="none" cap="none" strike="noStrike">
                <a:solidFill>
                  <a:srgbClr val="000000"/>
                </a:solidFill>
                <a:latin typeface="Just Another Hand"/>
                <a:ea typeface="Just Another Hand"/>
                <a:cs typeface="Just Another Hand"/>
                <a:sym typeface="Just Another Hand"/>
              </a:rPr>
              <a:t>RESOURCE PAGE</a:t>
            </a:r>
            <a:endParaRPr/>
          </a:p>
        </p:txBody>
      </p:sp>
      <p:sp>
        <p:nvSpPr>
          <p:cNvPr id="333" name="Google Shape;333;p23"/>
          <p:cNvSpPr txBox="1"/>
          <p:nvPr/>
        </p:nvSpPr>
        <p:spPr>
          <a:xfrm>
            <a:off x="1747770" y="2692279"/>
            <a:ext cx="3150536" cy="55283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3600" u="none" cap="none" strike="noStrike">
                <a:solidFill>
                  <a:srgbClr val="000000"/>
                </a:solidFill>
                <a:latin typeface="Just Another Hand"/>
                <a:ea typeface="Just Another Hand"/>
                <a:cs typeface="Just Another Hand"/>
                <a:sym typeface="Just Another Hand"/>
              </a:rPr>
              <a:t>FONTS</a:t>
            </a:r>
            <a:endParaRPr/>
          </a:p>
        </p:txBody>
      </p:sp>
      <p:sp>
        <p:nvSpPr>
          <p:cNvPr id="334" name="Google Shape;334;p23"/>
          <p:cNvSpPr txBox="1"/>
          <p:nvPr/>
        </p:nvSpPr>
        <p:spPr>
          <a:xfrm>
            <a:off x="10153997" y="2692279"/>
            <a:ext cx="3424952" cy="55283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3600" u="none" cap="none" strike="noStrike">
                <a:solidFill>
                  <a:srgbClr val="000000"/>
                </a:solidFill>
                <a:latin typeface="Just Another Hand"/>
                <a:ea typeface="Just Another Hand"/>
                <a:cs typeface="Just Another Hand"/>
                <a:sym typeface="Just Another Hand"/>
              </a:rPr>
              <a:t>DESIGN ELEMENTS</a:t>
            </a:r>
            <a:endParaRPr/>
          </a:p>
        </p:txBody>
      </p:sp>
      <p:sp>
        <p:nvSpPr>
          <p:cNvPr id="335" name="Google Shape;335;p23"/>
          <p:cNvSpPr txBox="1"/>
          <p:nvPr/>
        </p:nvSpPr>
        <p:spPr>
          <a:xfrm>
            <a:off x="1747770" y="7295419"/>
            <a:ext cx="3150536" cy="55283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3600" u="none" cap="none" strike="noStrike">
                <a:solidFill>
                  <a:srgbClr val="000000"/>
                </a:solidFill>
                <a:latin typeface="Just Another Hand"/>
                <a:ea typeface="Just Another Hand"/>
                <a:cs typeface="Just Another Hand"/>
                <a:sym typeface="Just Another Hand"/>
              </a:rPr>
              <a:t>COLORS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339" name="Shape 339"/>
        <p:cNvGrpSpPr/>
        <p:nvPr/>
      </p:nvGrpSpPr>
      <p:grpSpPr>
        <a:xfrm>
          <a:off x="0" y="0"/>
          <a:ext cx="0" cy="0"/>
          <a:chOff x="0" y="0"/>
          <a:chExt cx="0" cy="0"/>
        </a:xfrm>
      </p:grpSpPr>
      <p:grpSp>
        <p:nvGrpSpPr>
          <p:cNvPr id="340" name="Google Shape;340;p24"/>
          <p:cNvGrpSpPr/>
          <p:nvPr/>
        </p:nvGrpSpPr>
        <p:grpSpPr>
          <a:xfrm>
            <a:off x="5995272" y="2365244"/>
            <a:ext cx="6297456" cy="2647778"/>
            <a:chOff x="0" y="-38100"/>
            <a:chExt cx="1658589" cy="697357"/>
          </a:xfrm>
        </p:grpSpPr>
        <p:sp>
          <p:nvSpPr>
            <p:cNvPr id="341" name="Google Shape;341;p24"/>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4"/>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24"/>
          <p:cNvGrpSpPr/>
          <p:nvPr/>
        </p:nvGrpSpPr>
        <p:grpSpPr>
          <a:xfrm>
            <a:off x="5995272" y="5439861"/>
            <a:ext cx="6297456" cy="2647778"/>
            <a:chOff x="0" y="-38100"/>
            <a:chExt cx="1658589" cy="697357"/>
          </a:xfrm>
        </p:grpSpPr>
        <p:sp>
          <p:nvSpPr>
            <p:cNvPr id="344" name="Google Shape;344;p24"/>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4"/>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6" name="Google Shape;346;p24"/>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DM Sans"/>
                <a:ea typeface="DM Sans"/>
                <a:cs typeface="DM Sans"/>
                <a:sym typeface="DM Sans"/>
              </a:rPr>
              <a:t>This presentation template is free for everyone to use thanks to the following:</a:t>
            </a:r>
            <a:endParaRPr/>
          </a:p>
        </p:txBody>
      </p:sp>
      <p:sp>
        <p:nvSpPr>
          <p:cNvPr id="347" name="Google Shape;347;p24"/>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000000"/>
                </a:solidFill>
                <a:latin typeface="DM Sans"/>
                <a:ea typeface="DM Sans"/>
                <a:cs typeface="DM Sans"/>
                <a:sym typeface="DM Sans"/>
              </a:rPr>
              <a:t>Happy designing!</a:t>
            </a:r>
            <a:endParaRPr/>
          </a:p>
        </p:txBody>
      </p:sp>
      <p:sp>
        <p:nvSpPr>
          <p:cNvPr id="348" name="Google Shape;348;p24"/>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DM Sans"/>
                <a:ea typeface="DM Sans"/>
                <a:cs typeface="DM Sans"/>
                <a:sym typeface="DM Sans"/>
              </a:rPr>
              <a:t>for the presentation template</a:t>
            </a:r>
            <a:endParaRPr/>
          </a:p>
        </p:txBody>
      </p:sp>
      <p:sp>
        <p:nvSpPr>
          <p:cNvPr id="349" name="Google Shape;349;p24"/>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DM Sans"/>
                <a:ea typeface="DM Sans"/>
                <a:cs typeface="DM Sans"/>
                <a:sym typeface="DM Sans"/>
              </a:rPr>
              <a:t>for the photos</a:t>
            </a:r>
            <a:endParaRPr/>
          </a:p>
        </p:txBody>
      </p:sp>
      <p:sp>
        <p:nvSpPr>
          <p:cNvPr id="350" name="Google Shape;350;p24"/>
          <p:cNvSpPr txBox="1"/>
          <p:nvPr/>
        </p:nvSpPr>
        <p:spPr>
          <a:xfrm>
            <a:off x="5469973" y="769374"/>
            <a:ext cx="7348200" cy="886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7200" u="none" cap="none" strike="noStrike">
                <a:solidFill>
                  <a:srgbClr val="000000"/>
                </a:solidFill>
                <a:latin typeface="Just Another Hand"/>
                <a:ea typeface="Just Another Hand"/>
                <a:cs typeface="Just Another Hand"/>
                <a:sym typeface="Just Another Hand"/>
              </a:rPr>
              <a:t>CREDITS</a:t>
            </a:r>
            <a:endParaRPr/>
          </a:p>
        </p:txBody>
      </p:sp>
      <p:sp>
        <p:nvSpPr>
          <p:cNvPr id="351" name="Google Shape;351;p24"/>
          <p:cNvSpPr txBox="1"/>
          <p:nvPr/>
        </p:nvSpPr>
        <p:spPr>
          <a:xfrm>
            <a:off x="6110027" y="6238703"/>
            <a:ext cx="6067800" cy="886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7200" u="none" cap="none" strike="noStrike">
                <a:solidFill>
                  <a:srgbClr val="000000"/>
                </a:solidFill>
                <a:latin typeface="Just Another Hand"/>
                <a:ea typeface="Just Another Hand"/>
                <a:cs typeface="Just Another Hand"/>
                <a:sym typeface="Just Another Hand"/>
              </a:rPr>
              <a:t>PEXELS, PIXABAY</a:t>
            </a:r>
            <a:endParaRPr/>
          </a:p>
        </p:txBody>
      </p:sp>
      <p:pic>
        <p:nvPicPr>
          <p:cNvPr id="352" name="Google Shape;352;p24"/>
          <p:cNvPicPr preferRelativeResize="0"/>
          <p:nvPr/>
        </p:nvPicPr>
        <p:blipFill>
          <a:blip r:embed="rId3">
            <a:alphaModFix/>
          </a:blip>
          <a:stretch>
            <a:fillRect/>
          </a:stretch>
        </p:blipFill>
        <p:spPr>
          <a:xfrm>
            <a:off x="6731775" y="2941069"/>
            <a:ext cx="4774145" cy="120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64" name="Shape 64"/>
        <p:cNvGrpSpPr/>
        <p:nvPr/>
      </p:nvGrpSpPr>
      <p:grpSpPr>
        <a:xfrm>
          <a:off x="0" y="0"/>
          <a:ext cx="0" cy="0"/>
          <a:chOff x="0" y="0"/>
          <a:chExt cx="0" cy="0"/>
        </a:xfrm>
      </p:grpSpPr>
      <p:pic>
        <p:nvPicPr>
          <p:cNvPr id="65" name="Google Shape;65;p8"/>
          <p:cNvPicPr preferRelativeResize="0"/>
          <p:nvPr/>
        </p:nvPicPr>
        <p:blipFill>
          <a:blip r:embed="rId3">
            <a:alphaModFix/>
          </a:blip>
          <a:stretch>
            <a:fillRect/>
          </a:stretch>
        </p:blipFill>
        <p:spPr>
          <a:xfrm>
            <a:off x="13007775" y="1016750"/>
            <a:ext cx="11050926" cy="8208874"/>
          </a:xfrm>
          <a:prstGeom prst="rect">
            <a:avLst/>
          </a:prstGeom>
          <a:noFill/>
          <a:ln>
            <a:noFill/>
          </a:ln>
        </p:spPr>
      </p:pic>
      <p:pic>
        <p:nvPicPr>
          <p:cNvPr id="66" name="Google Shape;66;p8"/>
          <p:cNvPicPr preferRelativeResize="0"/>
          <p:nvPr/>
        </p:nvPicPr>
        <p:blipFill>
          <a:blip r:embed="rId4">
            <a:alphaModFix/>
          </a:blip>
          <a:stretch>
            <a:fillRect/>
          </a:stretch>
        </p:blipFill>
        <p:spPr>
          <a:xfrm>
            <a:off x="-3128913" y="522146"/>
            <a:ext cx="8315224" cy="9610229"/>
          </a:xfrm>
          <a:prstGeom prst="rect">
            <a:avLst/>
          </a:prstGeom>
          <a:noFill/>
          <a:ln>
            <a:noFill/>
          </a:ln>
        </p:spPr>
      </p:pic>
      <p:sp>
        <p:nvSpPr>
          <p:cNvPr id="67" name="Google Shape;67;p8"/>
          <p:cNvSpPr txBox="1"/>
          <p:nvPr/>
        </p:nvSpPr>
        <p:spPr>
          <a:xfrm>
            <a:off x="1028700" y="1736428"/>
            <a:ext cx="16230600" cy="1477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2000" u="none" cap="none" strike="noStrike">
                <a:solidFill>
                  <a:srgbClr val="000000"/>
                </a:solidFill>
                <a:latin typeface="Just Another Hand"/>
                <a:ea typeface="Just Another Hand"/>
                <a:cs typeface="Just Another Hand"/>
                <a:sym typeface="Just Another Hand"/>
              </a:rPr>
              <a:t>Table of Contents</a:t>
            </a:r>
            <a:endParaRPr/>
          </a:p>
        </p:txBody>
      </p:sp>
      <p:grpSp>
        <p:nvGrpSpPr>
          <p:cNvPr id="68" name="Google Shape;68;p8"/>
          <p:cNvGrpSpPr/>
          <p:nvPr/>
        </p:nvGrpSpPr>
        <p:grpSpPr>
          <a:xfrm>
            <a:off x="5560281" y="3731875"/>
            <a:ext cx="7167438" cy="1095692"/>
            <a:chOff x="0" y="95250"/>
            <a:chExt cx="9556584" cy="1460923"/>
          </a:xfrm>
        </p:grpSpPr>
        <p:sp>
          <p:nvSpPr>
            <p:cNvPr id="69" name="Google Shape;69;p8"/>
            <p:cNvSpPr txBox="1"/>
            <p:nvPr/>
          </p:nvSpPr>
          <p:spPr>
            <a:xfrm>
              <a:off x="0" y="95250"/>
              <a:ext cx="9556584" cy="103420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000000"/>
                  </a:solidFill>
                  <a:latin typeface="Just Another Hand"/>
                  <a:ea typeface="Just Another Hand"/>
                  <a:cs typeface="Just Another Hand"/>
                  <a:sym typeface="Just Another Hand"/>
                </a:rPr>
                <a:t>Introduction</a:t>
              </a:r>
              <a:endParaRPr/>
            </a:p>
          </p:txBody>
        </p:sp>
        <p:sp>
          <p:nvSpPr>
            <p:cNvPr id="70" name="Google Shape;70;p8"/>
            <p:cNvSpPr txBox="1"/>
            <p:nvPr/>
          </p:nvSpPr>
          <p:spPr>
            <a:xfrm>
              <a:off x="0" y="1158028"/>
              <a:ext cx="9556584" cy="3981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your topic here.</a:t>
              </a:r>
              <a:endParaRPr/>
            </a:p>
          </p:txBody>
        </p:sp>
      </p:grpSp>
      <p:grpSp>
        <p:nvGrpSpPr>
          <p:cNvPr id="71" name="Google Shape;71;p8"/>
          <p:cNvGrpSpPr/>
          <p:nvPr/>
        </p:nvGrpSpPr>
        <p:grpSpPr>
          <a:xfrm>
            <a:off x="5560281" y="5622270"/>
            <a:ext cx="7167438" cy="1095692"/>
            <a:chOff x="0" y="95250"/>
            <a:chExt cx="9556584" cy="1460923"/>
          </a:xfrm>
        </p:grpSpPr>
        <p:sp>
          <p:nvSpPr>
            <p:cNvPr id="72" name="Google Shape;72;p8"/>
            <p:cNvSpPr txBox="1"/>
            <p:nvPr/>
          </p:nvSpPr>
          <p:spPr>
            <a:xfrm>
              <a:off x="0" y="95250"/>
              <a:ext cx="9556584" cy="103420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000000"/>
                  </a:solidFill>
                  <a:latin typeface="Just Another Hand"/>
                  <a:ea typeface="Just Another Hand"/>
                  <a:cs typeface="Just Another Hand"/>
                  <a:sym typeface="Just Another Hand"/>
                </a:rPr>
                <a:t>About Us</a:t>
              </a:r>
              <a:endParaRPr/>
            </a:p>
          </p:txBody>
        </p:sp>
        <p:sp>
          <p:nvSpPr>
            <p:cNvPr id="73" name="Google Shape;73;p8"/>
            <p:cNvSpPr txBox="1"/>
            <p:nvPr/>
          </p:nvSpPr>
          <p:spPr>
            <a:xfrm>
              <a:off x="0" y="1158028"/>
              <a:ext cx="9556584" cy="3981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your topic here.</a:t>
              </a:r>
              <a:endParaRPr/>
            </a:p>
          </p:txBody>
        </p:sp>
      </p:grpSp>
      <p:grpSp>
        <p:nvGrpSpPr>
          <p:cNvPr id="74" name="Google Shape;74;p8"/>
          <p:cNvGrpSpPr/>
          <p:nvPr/>
        </p:nvGrpSpPr>
        <p:grpSpPr>
          <a:xfrm>
            <a:off x="5560281" y="7512665"/>
            <a:ext cx="7167438" cy="1095692"/>
            <a:chOff x="0" y="95250"/>
            <a:chExt cx="9556584" cy="1460923"/>
          </a:xfrm>
        </p:grpSpPr>
        <p:sp>
          <p:nvSpPr>
            <p:cNvPr id="75" name="Google Shape;75;p8"/>
            <p:cNvSpPr txBox="1"/>
            <p:nvPr/>
          </p:nvSpPr>
          <p:spPr>
            <a:xfrm>
              <a:off x="0" y="95250"/>
              <a:ext cx="9556584" cy="103420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000000"/>
                  </a:solidFill>
                  <a:latin typeface="Just Another Hand"/>
                  <a:ea typeface="Just Another Hand"/>
                  <a:cs typeface="Just Another Hand"/>
                  <a:sym typeface="Just Another Hand"/>
                </a:rPr>
                <a:t>Cavity Preparation</a:t>
              </a:r>
              <a:endParaRPr/>
            </a:p>
          </p:txBody>
        </p:sp>
        <p:sp>
          <p:nvSpPr>
            <p:cNvPr id="76" name="Google Shape;76;p8"/>
            <p:cNvSpPr txBox="1"/>
            <p:nvPr/>
          </p:nvSpPr>
          <p:spPr>
            <a:xfrm>
              <a:off x="0" y="1158028"/>
              <a:ext cx="9556584" cy="3981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your topic here.</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80" name="Shape 80"/>
        <p:cNvGrpSpPr/>
        <p:nvPr/>
      </p:nvGrpSpPr>
      <p:grpSpPr>
        <a:xfrm>
          <a:off x="0" y="0"/>
          <a:ext cx="0" cy="0"/>
          <a:chOff x="0" y="0"/>
          <a:chExt cx="0" cy="0"/>
        </a:xfrm>
      </p:grpSpPr>
      <p:pic>
        <p:nvPicPr>
          <p:cNvPr id="81" name="Google Shape;81;p9"/>
          <p:cNvPicPr preferRelativeResize="0"/>
          <p:nvPr/>
        </p:nvPicPr>
        <p:blipFill>
          <a:blip r:embed="rId3">
            <a:alphaModFix/>
          </a:blip>
          <a:stretch>
            <a:fillRect/>
          </a:stretch>
        </p:blipFill>
        <p:spPr>
          <a:xfrm>
            <a:off x="-848500" y="-546537"/>
            <a:ext cx="19984998" cy="11544075"/>
          </a:xfrm>
          <a:prstGeom prst="rect">
            <a:avLst/>
          </a:prstGeom>
          <a:noFill/>
          <a:ln>
            <a:noFill/>
          </a:ln>
        </p:spPr>
      </p:pic>
      <p:pic>
        <p:nvPicPr>
          <p:cNvPr id="82" name="Google Shape;82;p9"/>
          <p:cNvPicPr preferRelativeResize="0"/>
          <p:nvPr/>
        </p:nvPicPr>
        <p:blipFill>
          <a:blip r:embed="rId4">
            <a:alphaModFix/>
          </a:blip>
          <a:stretch>
            <a:fillRect/>
          </a:stretch>
        </p:blipFill>
        <p:spPr>
          <a:xfrm>
            <a:off x="13971363" y="230688"/>
            <a:ext cx="3814800" cy="3814800"/>
          </a:xfrm>
          <a:prstGeom prst="ellipse">
            <a:avLst/>
          </a:prstGeom>
          <a:noFill/>
          <a:ln>
            <a:noFill/>
          </a:ln>
        </p:spPr>
      </p:pic>
      <p:pic>
        <p:nvPicPr>
          <p:cNvPr id="83" name="Google Shape;83;p9"/>
          <p:cNvPicPr preferRelativeResize="0"/>
          <p:nvPr/>
        </p:nvPicPr>
        <p:blipFill>
          <a:blip r:embed="rId5">
            <a:alphaModFix/>
          </a:blip>
          <a:stretch>
            <a:fillRect/>
          </a:stretch>
        </p:blipFill>
        <p:spPr>
          <a:xfrm>
            <a:off x="325875" y="6275525"/>
            <a:ext cx="3814800" cy="3814800"/>
          </a:xfrm>
          <a:prstGeom prst="ellipse">
            <a:avLst/>
          </a:prstGeom>
          <a:noFill/>
          <a:ln>
            <a:noFill/>
          </a:ln>
        </p:spPr>
      </p:pic>
      <p:sp>
        <p:nvSpPr>
          <p:cNvPr id="84" name="Google Shape;84;p9"/>
          <p:cNvSpPr txBox="1"/>
          <p:nvPr/>
        </p:nvSpPr>
        <p:spPr>
          <a:xfrm>
            <a:off x="1028700" y="3994150"/>
            <a:ext cx="16230600" cy="2462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0000" u="none" cap="none" strike="noStrike">
                <a:solidFill>
                  <a:srgbClr val="000000"/>
                </a:solidFill>
                <a:latin typeface="Just Another Hand"/>
                <a:ea typeface="Just Another Hand"/>
                <a:cs typeface="Just Another Hand"/>
                <a:sym typeface="Just Another Hand"/>
              </a:rPr>
              <a:t>Introduction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88" name="Shape 88"/>
        <p:cNvGrpSpPr/>
        <p:nvPr/>
      </p:nvGrpSpPr>
      <p:grpSpPr>
        <a:xfrm>
          <a:off x="0" y="0"/>
          <a:ext cx="0" cy="0"/>
          <a:chOff x="0" y="0"/>
          <a:chExt cx="0" cy="0"/>
        </a:xfrm>
      </p:grpSpPr>
      <p:pic>
        <p:nvPicPr>
          <p:cNvPr id="89" name="Google Shape;89;p10"/>
          <p:cNvPicPr preferRelativeResize="0"/>
          <p:nvPr/>
        </p:nvPicPr>
        <p:blipFill>
          <a:blip r:embed="rId3">
            <a:alphaModFix/>
          </a:blip>
          <a:stretch>
            <a:fillRect/>
          </a:stretch>
        </p:blipFill>
        <p:spPr>
          <a:xfrm>
            <a:off x="13601701" y="8557950"/>
            <a:ext cx="7315200" cy="3454415"/>
          </a:xfrm>
          <a:prstGeom prst="rect">
            <a:avLst/>
          </a:prstGeom>
          <a:noFill/>
          <a:ln>
            <a:noFill/>
          </a:ln>
        </p:spPr>
      </p:pic>
      <p:pic>
        <p:nvPicPr>
          <p:cNvPr id="90" name="Google Shape;90;p10"/>
          <p:cNvPicPr preferRelativeResize="0"/>
          <p:nvPr/>
        </p:nvPicPr>
        <p:blipFill>
          <a:blip r:embed="rId4">
            <a:alphaModFix/>
          </a:blip>
          <a:stretch>
            <a:fillRect/>
          </a:stretch>
        </p:blipFill>
        <p:spPr>
          <a:xfrm>
            <a:off x="16154100" y="-1028700"/>
            <a:ext cx="2723225" cy="4103837"/>
          </a:xfrm>
          <a:prstGeom prst="rect">
            <a:avLst/>
          </a:prstGeom>
          <a:noFill/>
          <a:ln>
            <a:noFill/>
          </a:ln>
        </p:spPr>
      </p:pic>
      <p:pic>
        <p:nvPicPr>
          <p:cNvPr id="91" name="Google Shape;91;p10"/>
          <p:cNvPicPr preferRelativeResize="0"/>
          <p:nvPr/>
        </p:nvPicPr>
        <p:blipFill>
          <a:blip r:embed="rId5">
            <a:alphaModFix/>
          </a:blip>
          <a:stretch>
            <a:fillRect/>
          </a:stretch>
        </p:blipFill>
        <p:spPr>
          <a:xfrm>
            <a:off x="150" y="0"/>
            <a:ext cx="6629400" cy="10287000"/>
          </a:xfrm>
          <a:prstGeom prst="rect">
            <a:avLst/>
          </a:prstGeom>
          <a:noFill/>
          <a:ln>
            <a:noFill/>
          </a:ln>
        </p:spPr>
      </p:pic>
      <p:pic>
        <p:nvPicPr>
          <p:cNvPr id="92" name="Google Shape;92;p10"/>
          <p:cNvPicPr preferRelativeResize="0"/>
          <p:nvPr/>
        </p:nvPicPr>
        <p:blipFill>
          <a:blip r:embed="rId6">
            <a:alphaModFix/>
          </a:blip>
          <a:stretch>
            <a:fillRect/>
          </a:stretch>
        </p:blipFill>
        <p:spPr>
          <a:xfrm>
            <a:off x="5432773" y="-858000"/>
            <a:ext cx="2836925" cy="3205846"/>
          </a:xfrm>
          <a:prstGeom prst="rect">
            <a:avLst/>
          </a:prstGeom>
          <a:noFill/>
          <a:ln>
            <a:noFill/>
          </a:ln>
        </p:spPr>
      </p:pic>
      <p:sp>
        <p:nvSpPr>
          <p:cNvPr id="93" name="Google Shape;93;p10"/>
          <p:cNvSpPr txBox="1"/>
          <p:nvPr/>
        </p:nvSpPr>
        <p:spPr>
          <a:xfrm>
            <a:off x="7480723" y="2568937"/>
            <a:ext cx="9778500" cy="1477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00000"/>
                </a:solidFill>
                <a:latin typeface="Just Another Hand"/>
                <a:ea typeface="Just Another Hand"/>
                <a:cs typeface="Just Another Hand"/>
                <a:sym typeface="Just Another Hand"/>
              </a:rPr>
              <a:t>Welcome to Presentation</a:t>
            </a:r>
            <a:endParaRPr/>
          </a:p>
        </p:txBody>
      </p:sp>
      <p:sp>
        <p:nvSpPr>
          <p:cNvPr id="94" name="Google Shape;94;p10"/>
          <p:cNvSpPr txBox="1"/>
          <p:nvPr/>
        </p:nvSpPr>
        <p:spPr>
          <a:xfrm>
            <a:off x="7480723" y="4188098"/>
            <a:ext cx="9778500" cy="4072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I'm Rain, and I'll be sharing with you my beautiful ideas.</a:t>
            </a:r>
            <a:endParaRPr/>
          </a:p>
          <a:p>
            <a:pPr indent="0" lvl="0" marL="0" marR="0" rtl="0" algn="l">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Follow me at @reallygreatsite to learn more. </a:t>
            </a:r>
            <a:endParaRPr/>
          </a:p>
          <a:p>
            <a:pPr indent="0" lvl="0" marL="0" marR="0" rtl="0" algn="l">
              <a:lnSpc>
                <a:spcPct val="90000"/>
              </a:lnSpc>
              <a:spcBef>
                <a:spcPts val="0"/>
              </a:spcBef>
              <a:spcAft>
                <a:spcPts val="0"/>
              </a:spcAft>
              <a:buNone/>
            </a:pPr>
            <a:r>
              <a:t/>
            </a:r>
            <a:endParaRPr b="0" i="0" sz="2100" u="none" cap="none" strike="noStrike">
              <a:solidFill>
                <a:srgbClr val="000000"/>
              </a:solidFill>
              <a:latin typeface="DM Sans"/>
              <a:ea typeface="DM Sans"/>
              <a:cs typeface="DM Sans"/>
              <a:sym typeface="DM Sans"/>
            </a:endParaRPr>
          </a:p>
          <a:p>
            <a:pPr indent="0" lvl="0" marL="0" marR="0" rtl="0" algn="l">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90000"/>
              </a:lnSpc>
              <a:spcBef>
                <a:spcPts val="0"/>
              </a:spcBef>
              <a:spcAft>
                <a:spcPts val="0"/>
              </a:spcAft>
              <a:buNone/>
            </a:pPr>
            <a:r>
              <a:t/>
            </a:r>
            <a:endParaRPr b="0" i="0" sz="2100" u="none" cap="none" strike="noStrike">
              <a:solidFill>
                <a:srgbClr val="000000"/>
              </a:solidFill>
              <a:latin typeface="DM Sans"/>
              <a:ea typeface="DM Sans"/>
              <a:cs typeface="DM Sans"/>
              <a:sym typeface="DM Sans"/>
            </a:endParaRPr>
          </a:p>
          <a:p>
            <a:pPr indent="0" lvl="0" marL="0" marR="0" rtl="0" algn="l">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Magna sit amet purus gravida. Eu ultrices vitae auctor eu augue ut lectus arcu. Eleifend mi in nulla posuere sollicitudin aliquam ultrices sagittis orci. Euismod elementum nisi quis eleifend quam adipiscing vitae proin sagittis. Amet consectetur adipiscing elit ut aliquam.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98" name="Shape 98"/>
        <p:cNvGrpSpPr/>
        <p:nvPr/>
      </p:nvGrpSpPr>
      <p:grpSpPr>
        <a:xfrm>
          <a:off x="0" y="0"/>
          <a:ext cx="0" cy="0"/>
          <a:chOff x="0" y="0"/>
          <a:chExt cx="0" cy="0"/>
        </a:xfrm>
      </p:grpSpPr>
      <p:pic>
        <p:nvPicPr>
          <p:cNvPr id="99" name="Google Shape;99;p11"/>
          <p:cNvPicPr preferRelativeResize="0"/>
          <p:nvPr/>
        </p:nvPicPr>
        <p:blipFill>
          <a:blip r:embed="rId3">
            <a:alphaModFix/>
          </a:blip>
          <a:stretch>
            <a:fillRect/>
          </a:stretch>
        </p:blipFill>
        <p:spPr>
          <a:xfrm>
            <a:off x="15361200" y="5875367"/>
            <a:ext cx="5853651" cy="6765865"/>
          </a:xfrm>
          <a:prstGeom prst="rect">
            <a:avLst/>
          </a:prstGeom>
          <a:noFill/>
          <a:ln>
            <a:noFill/>
          </a:ln>
        </p:spPr>
      </p:pic>
      <p:pic>
        <p:nvPicPr>
          <p:cNvPr id="100" name="Google Shape;100;p11"/>
          <p:cNvPicPr preferRelativeResize="0"/>
          <p:nvPr/>
        </p:nvPicPr>
        <p:blipFill>
          <a:blip r:embed="rId4">
            <a:alphaModFix/>
          </a:blip>
          <a:stretch>
            <a:fillRect/>
          </a:stretch>
        </p:blipFill>
        <p:spPr>
          <a:xfrm>
            <a:off x="1043407" y="3122588"/>
            <a:ext cx="16201185" cy="4058225"/>
          </a:xfrm>
          <a:prstGeom prst="rect">
            <a:avLst/>
          </a:prstGeom>
          <a:noFill/>
          <a:ln>
            <a:noFill/>
          </a:ln>
        </p:spPr>
      </p:pic>
      <p:pic>
        <p:nvPicPr>
          <p:cNvPr id="101" name="Google Shape;101;p11"/>
          <p:cNvPicPr preferRelativeResize="0"/>
          <p:nvPr/>
        </p:nvPicPr>
        <p:blipFill>
          <a:blip r:embed="rId5">
            <a:alphaModFix/>
          </a:blip>
          <a:stretch>
            <a:fillRect/>
          </a:stretch>
        </p:blipFill>
        <p:spPr>
          <a:xfrm>
            <a:off x="15693103" y="1810296"/>
            <a:ext cx="2312700" cy="2666531"/>
          </a:xfrm>
          <a:prstGeom prst="rect">
            <a:avLst/>
          </a:prstGeom>
          <a:noFill/>
          <a:ln>
            <a:noFill/>
          </a:ln>
        </p:spPr>
      </p:pic>
      <p:sp>
        <p:nvSpPr>
          <p:cNvPr id="102" name="Google Shape;102;p11"/>
          <p:cNvSpPr txBox="1"/>
          <p:nvPr/>
        </p:nvSpPr>
        <p:spPr>
          <a:xfrm>
            <a:off x="1028700" y="1257300"/>
            <a:ext cx="16230600" cy="147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1996" u="none" cap="none" strike="noStrike">
                <a:solidFill>
                  <a:srgbClr val="000000"/>
                </a:solidFill>
                <a:latin typeface="Just Another Hand"/>
                <a:ea typeface="Just Another Hand"/>
                <a:cs typeface="Just Another Hand"/>
                <a:sym typeface="Just Another Hand"/>
              </a:rPr>
              <a:t>Our Lesson</a:t>
            </a:r>
            <a:endParaRPr/>
          </a:p>
        </p:txBody>
      </p:sp>
      <p:pic>
        <p:nvPicPr>
          <p:cNvPr id="103" name="Google Shape;103;p11"/>
          <p:cNvPicPr preferRelativeResize="0"/>
          <p:nvPr/>
        </p:nvPicPr>
        <p:blipFill>
          <a:blip r:embed="rId6">
            <a:alphaModFix/>
          </a:blip>
          <a:stretch>
            <a:fillRect/>
          </a:stretch>
        </p:blipFill>
        <p:spPr>
          <a:xfrm>
            <a:off x="-2431374" y="-2061398"/>
            <a:ext cx="6920200" cy="7212248"/>
          </a:xfrm>
          <a:prstGeom prst="rect">
            <a:avLst/>
          </a:prstGeom>
          <a:noFill/>
          <a:ln>
            <a:noFill/>
          </a:ln>
        </p:spPr>
      </p:pic>
      <p:grpSp>
        <p:nvGrpSpPr>
          <p:cNvPr id="104" name="Google Shape;104;p11"/>
          <p:cNvGrpSpPr/>
          <p:nvPr/>
        </p:nvGrpSpPr>
        <p:grpSpPr>
          <a:xfrm>
            <a:off x="1028700" y="7568928"/>
            <a:ext cx="7144875" cy="1730139"/>
            <a:chOff x="0" y="95250"/>
            <a:chExt cx="9526500" cy="2306851"/>
          </a:xfrm>
        </p:grpSpPr>
        <p:sp>
          <p:nvSpPr>
            <p:cNvPr id="105" name="Google Shape;105;p11"/>
            <p:cNvSpPr txBox="1"/>
            <p:nvPr/>
          </p:nvSpPr>
          <p:spPr>
            <a:xfrm>
              <a:off x="0" y="95250"/>
              <a:ext cx="9526500" cy="919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5600" u="none" cap="none" strike="noStrike">
                  <a:solidFill>
                    <a:srgbClr val="000000"/>
                  </a:solidFill>
                  <a:latin typeface="Just Another Hand"/>
                  <a:ea typeface="Just Another Hand"/>
                  <a:cs typeface="Just Another Hand"/>
                  <a:sym typeface="Just Another Hand"/>
                </a:rPr>
                <a:t>What are cavities?</a:t>
              </a:r>
              <a:endParaRPr/>
            </a:p>
          </p:txBody>
        </p:sp>
        <p:sp>
          <p:nvSpPr>
            <p:cNvPr id="106" name="Google Shape;106;p11"/>
            <p:cNvSpPr txBox="1"/>
            <p:nvPr/>
          </p:nvSpPr>
          <p:spPr>
            <a:xfrm>
              <a:off x="0" y="1238401"/>
              <a:ext cx="95265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Lorem ipsum dolor sit amet, consectetur adipiscing elit, sed do eiusmod tempor incididunt ut labore.</a:t>
              </a:r>
              <a:endParaRPr/>
            </a:p>
          </p:txBody>
        </p:sp>
      </p:grpSp>
      <p:grpSp>
        <p:nvGrpSpPr>
          <p:cNvPr id="107" name="Google Shape;107;p11"/>
          <p:cNvGrpSpPr/>
          <p:nvPr/>
        </p:nvGrpSpPr>
        <p:grpSpPr>
          <a:xfrm>
            <a:off x="10114363" y="7568928"/>
            <a:ext cx="7144875" cy="1730139"/>
            <a:chOff x="0" y="95250"/>
            <a:chExt cx="9526500" cy="2306851"/>
          </a:xfrm>
        </p:grpSpPr>
        <p:sp>
          <p:nvSpPr>
            <p:cNvPr id="108" name="Google Shape;108;p11"/>
            <p:cNvSpPr txBox="1"/>
            <p:nvPr/>
          </p:nvSpPr>
          <p:spPr>
            <a:xfrm>
              <a:off x="0" y="95250"/>
              <a:ext cx="9526500" cy="919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5600" u="none" cap="none" strike="noStrike">
                  <a:solidFill>
                    <a:srgbClr val="000000"/>
                  </a:solidFill>
                  <a:latin typeface="Just Another Hand"/>
                  <a:ea typeface="Just Another Hand"/>
                  <a:cs typeface="Just Another Hand"/>
                  <a:sym typeface="Just Another Hand"/>
                </a:rPr>
                <a:t>How do we prevent them?</a:t>
              </a:r>
              <a:endParaRPr/>
            </a:p>
          </p:txBody>
        </p:sp>
        <p:sp>
          <p:nvSpPr>
            <p:cNvPr id="109" name="Google Shape;109;p11"/>
            <p:cNvSpPr txBox="1"/>
            <p:nvPr/>
          </p:nvSpPr>
          <p:spPr>
            <a:xfrm>
              <a:off x="0" y="1238401"/>
              <a:ext cx="95265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Lorem ipsum dolor sit amet, consectetur adipiscing elit, sed do eiusmod tempor incididunt ut labore.</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113" name="Shape 113"/>
        <p:cNvGrpSpPr/>
        <p:nvPr/>
      </p:nvGrpSpPr>
      <p:grpSpPr>
        <a:xfrm>
          <a:off x="0" y="0"/>
          <a:ext cx="0" cy="0"/>
          <a:chOff x="0" y="0"/>
          <a:chExt cx="0" cy="0"/>
        </a:xfrm>
      </p:grpSpPr>
      <p:pic>
        <p:nvPicPr>
          <p:cNvPr id="114" name="Google Shape;114;p12"/>
          <p:cNvPicPr preferRelativeResize="0"/>
          <p:nvPr/>
        </p:nvPicPr>
        <p:blipFill>
          <a:blip r:embed="rId3">
            <a:alphaModFix/>
          </a:blip>
          <a:stretch>
            <a:fillRect/>
          </a:stretch>
        </p:blipFill>
        <p:spPr>
          <a:xfrm>
            <a:off x="15317872" y="-713255"/>
            <a:ext cx="3882875" cy="4123941"/>
          </a:xfrm>
          <a:prstGeom prst="rect">
            <a:avLst/>
          </a:prstGeom>
          <a:noFill/>
          <a:ln>
            <a:noFill/>
          </a:ln>
        </p:spPr>
      </p:pic>
      <p:grpSp>
        <p:nvGrpSpPr>
          <p:cNvPr id="115" name="Google Shape;115;p12"/>
          <p:cNvGrpSpPr/>
          <p:nvPr/>
        </p:nvGrpSpPr>
        <p:grpSpPr>
          <a:xfrm>
            <a:off x="0" y="0"/>
            <a:ext cx="9144000" cy="10287000"/>
            <a:chOff x="0" y="0"/>
            <a:chExt cx="2408296" cy="2709333"/>
          </a:xfrm>
        </p:grpSpPr>
        <p:sp>
          <p:nvSpPr>
            <p:cNvPr id="116" name="Google Shape;116;p12"/>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000000"/>
            </a:solidFill>
            <a:ln>
              <a:noFill/>
            </a:ln>
          </p:spPr>
        </p:sp>
        <p:sp>
          <p:nvSpPr>
            <p:cNvPr id="117" name="Google Shape;117;p12"/>
            <p:cNvSpPr txBox="1"/>
            <p:nvPr/>
          </p:nvSpPr>
          <p:spPr>
            <a:xfrm>
              <a:off x="0" y="28575"/>
              <a:ext cx="2408296" cy="26807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8" name="Google Shape;118;p12"/>
          <p:cNvPicPr preferRelativeResize="0"/>
          <p:nvPr/>
        </p:nvPicPr>
        <p:blipFill>
          <a:blip r:embed="rId4">
            <a:alphaModFix/>
          </a:blip>
          <a:stretch>
            <a:fillRect/>
          </a:stretch>
        </p:blipFill>
        <p:spPr>
          <a:xfrm>
            <a:off x="-1323811" y="-1110399"/>
            <a:ext cx="4705050" cy="4120117"/>
          </a:xfrm>
          <a:prstGeom prst="rect">
            <a:avLst/>
          </a:prstGeom>
          <a:noFill/>
          <a:ln>
            <a:noFill/>
          </a:ln>
        </p:spPr>
      </p:pic>
      <p:pic>
        <p:nvPicPr>
          <p:cNvPr id="119" name="Google Shape;119;p12"/>
          <p:cNvPicPr preferRelativeResize="0"/>
          <p:nvPr/>
        </p:nvPicPr>
        <p:blipFill>
          <a:blip r:embed="rId5">
            <a:alphaModFix/>
          </a:blip>
          <a:stretch>
            <a:fillRect/>
          </a:stretch>
        </p:blipFill>
        <p:spPr>
          <a:xfrm>
            <a:off x="7445700" y="7892671"/>
            <a:ext cx="3396600" cy="4119001"/>
          </a:xfrm>
          <a:prstGeom prst="rect">
            <a:avLst/>
          </a:prstGeom>
          <a:noFill/>
          <a:ln>
            <a:noFill/>
          </a:ln>
        </p:spPr>
      </p:pic>
      <p:sp>
        <p:nvSpPr>
          <p:cNvPr id="120" name="Google Shape;120;p12"/>
          <p:cNvSpPr txBox="1"/>
          <p:nvPr/>
        </p:nvSpPr>
        <p:spPr>
          <a:xfrm>
            <a:off x="1028700" y="3235687"/>
            <a:ext cx="7086600" cy="147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1996" u="none" cap="none" strike="noStrike">
                <a:solidFill>
                  <a:srgbClr val="FFFCF1"/>
                </a:solidFill>
                <a:latin typeface="Just Another Hand"/>
                <a:ea typeface="Just Another Hand"/>
                <a:cs typeface="Just Another Hand"/>
                <a:sym typeface="Just Another Hand"/>
              </a:rPr>
              <a:t>Mission</a:t>
            </a:r>
            <a:endParaRPr/>
          </a:p>
        </p:txBody>
      </p:sp>
      <p:sp>
        <p:nvSpPr>
          <p:cNvPr id="121" name="Google Shape;121;p12"/>
          <p:cNvSpPr txBox="1"/>
          <p:nvPr/>
        </p:nvSpPr>
        <p:spPr>
          <a:xfrm>
            <a:off x="1028700" y="4854848"/>
            <a:ext cx="7086600" cy="2909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CF1"/>
                </a:solidFill>
                <a:latin typeface="DM Sans"/>
                <a:ea typeface="DM Sans"/>
                <a:cs typeface="DM Sans"/>
                <a:sym typeface="DM Sans"/>
              </a:rPr>
              <a:t>Enter your grand vision statement!</a:t>
            </a:r>
            <a:endParaRPr/>
          </a:p>
          <a:p>
            <a:pPr indent="0" lvl="0" marL="0" marR="0" rtl="0" algn="ctr">
              <a:lnSpc>
                <a:spcPct val="90000"/>
              </a:lnSpc>
              <a:spcBef>
                <a:spcPts val="0"/>
              </a:spcBef>
              <a:spcAft>
                <a:spcPts val="0"/>
              </a:spcAft>
              <a:buNone/>
            </a:pPr>
            <a:r>
              <a:t/>
            </a:r>
            <a:endParaRPr b="0" i="0" sz="2100" u="none" cap="none" strike="noStrike">
              <a:solidFill>
                <a:srgbClr val="FFFCF1"/>
              </a:solidFill>
              <a:latin typeface="DM Sans"/>
              <a:ea typeface="DM Sans"/>
              <a:cs typeface="DM Sans"/>
              <a:sym typeface="DM Sans"/>
            </a:endParaRPr>
          </a:p>
          <a:p>
            <a:pPr indent="0" lvl="0" marL="0" marR="0" rtl="0" algn="ctr">
              <a:lnSpc>
                <a:spcPct val="90000"/>
              </a:lnSpc>
              <a:spcBef>
                <a:spcPts val="0"/>
              </a:spcBef>
              <a:spcAft>
                <a:spcPts val="0"/>
              </a:spcAft>
              <a:buNone/>
            </a:pPr>
            <a:r>
              <a:rPr b="0" i="0" lang="en-US" sz="2100" u="none" cap="none" strike="noStrike">
                <a:solidFill>
                  <a:srgbClr val="FFFCF1"/>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a:t>
            </a:r>
            <a:endParaRPr/>
          </a:p>
        </p:txBody>
      </p:sp>
      <p:sp>
        <p:nvSpPr>
          <p:cNvPr id="122" name="Google Shape;122;p12"/>
          <p:cNvSpPr txBox="1"/>
          <p:nvPr/>
        </p:nvSpPr>
        <p:spPr>
          <a:xfrm>
            <a:off x="10172700" y="3235687"/>
            <a:ext cx="7086600" cy="1477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1996" u="none" cap="none" strike="noStrike">
                <a:solidFill>
                  <a:srgbClr val="000000"/>
                </a:solidFill>
                <a:latin typeface="Just Another Hand"/>
                <a:ea typeface="Just Another Hand"/>
                <a:cs typeface="Just Another Hand"/>
                <a:sym typeface="Just Another Hand"/>
              </a:rPr>
              <a:t>Vision</a:t>
            </a:r>
            <a:endParaRPr/>
          </a:p>
        </p:txBody>
      </p:sp>
      <p:sp>
        <p:nvSpPr>
          <p:cNvPr id="123" name="Google Shape;123;p12"/>
          <p:cNvSpPr txBox="1"/>
          <p:nvPr/>
        </p:nvSpPr>
        <p:spPr>
          <a:xfrm>
            <a:off x="10172700" y="4854848"/>
            <a:ext cx="7086600" cy="2909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Enter your grand vision statement!</a:t>
            </a:r>
            <a:endParaRPr/>
          </a:p>
          <a:p>
            <a:pPr indent="0" lvl="0" marL="0" marR="0" rtl="0" algn="ctr">
              <a:lnSpc>
                <a:spcPct val="90000"/>
              </a:lnSpc>
              <a:spcBef>
                <a:spcPts val="0"/>
              </a:spcBef>
              <a:spcAft>
                <a:spcPts val="0"/>
              </a:spcAft>
              <a:buNone/>
            </a:pPr>
            <a:r>
              <a:t/>
            </a:r>
            <a:endParaRPr b="0" i="0" sz="2100" u="none" cap="none" strike="noStrike">
              <a:solidFill>
                <a:srgbClr val="000000"/>
              </a:solidFill>
              <a:latin typeface="DM Sans"/>
              <a:ea typeface="DM Sans"/>
              <a:cs typeface="DM Sans"/>
              <a:sym typeface="DM Sans"/>
            </a:endParaRPr>
          </a:p>
          <a:p>
            <a:pPr indent="0" lvl="0" marL="0" marR="0" rtl="0" algn="ctr">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127" name="Shape 127"/>
        <p:cNvGrpSpPr/>
        <p:nvPr/>
      </p:nvGrpSpPr>
      <p:grpSpPr>
        <a:xfrm>
          <a:off x="0" y="0"/>
          <a:ext cx="0" cy="0"/>
          <a:chOff x="0" y="0"/>
          <a:chExt cx="0" cy="0"/>
        </a:xfrm>
      </p:grpSpPr>
      <p:pic>
        <p:nvPicPr>
          <p:cNvPr id="128" name="Google Shape;128;p13"/>
          <p:cNvPicPr preferRelativeResize="0"/>
          <p:nvPr/>
        </p:nvPicPr>
        <p:blipFill>
          <a:blip r:embed="rId3">
            <a:alphaModFix/>
          </a:blip>
          <a:stretch>
            <a:fillRect/>
          </a:stretch>
        </p:blipFill>
        <p:spPr>
          <a:xfrm>
            <a:off x="-402985" y="-1193825"/>
            <a:ext cx="19754271" cy="12886552"/>
          </a:xfrm>
          <a:prstGeom prst="rect">
            <a:avLst/>
          </a:prstGeom>
          <a:noFill/>
          <a:ln>
            <a:noFill/>
          </a:ln>
        </p:spPr>
      </p:pic>
      <p:pic>
        <p:nvPicPr>
          <p:cNvPr id="129" name="Google Shape;129;p13"/>
          <p:cNvPicPr preferRelativeResize="0"/>
          <p:nvPr/>
        </p:nvPicPr>
        <p:blipFill>
          <a:blip r:embed="rId4">
            <a:alphaModFix/>
          </a:blip>
          <a:stretch>
            <a:fillRect/>
          </a:stretch>
        </p:blipFill>
        <p:spPr>
          <a:xfrm>
            <a:off x="13616500" y="5806988"/>
            <a:ext cx="4061100" cy="4061100"/>
          </a:xfrm>
          <a:prstGeom prst="ellipse">
            <a:avLst/>
          </a:prstGeom>
          <a:noFill/>
          <a:ln>
            <a:noFill/>
          </a:ln>
        </p:spPr>
      </p:pic>
      <p:pic>
        <p:nvPicPr>
          <p:cNvPr id="130" name="Google Shape;130;p13"/>
          <p:cNvPicPr preferRelativeResize="0"/>
          <p:nvPr/>
        </p:nvPicPr>
        <p:blipFill>
          <a:blip r:embed="rId5">
            <a:alphaModFix/>
          </a:blip>
          <a:stretch>
            <a:fillRect/>
          </a:stretch>
        </p:blipFill>
        <p:spPr>
          <a:xfrm>
            <a:off x="1028688" y="420180"/>
            <a:ext cx="4061100" cy="4073700"/>
          </a:xfrm>
          <a:prstGeom prst="ellipse">
            <a:avLst/>
          </a:prstGeom>
          <a:noFill/>
          <a:ln>
            <a:noFill/>
          </a:ln>
        </p:spPr>
      </p:pic>
      <p:sp>
        <p:nvSpPr>
          <p:cNvPr id="131" name="Google Shape;131;p13"/>
          <p:cNvSpPr txBox="1"/>
          <p:nvPr/>
        </p:nvSpPr>
        <p:spPr>
          <a:xfrm>
            <a:off x="1028700" y="3994150"/>
            <a:ext cx="16230600" cy="2462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0000" u="none" cap="none" strike="noStrike">
                <a:solidFill>
                  <a:srgbClr val="000000"/>
                </a:solidFill>
                <a:latin typeface="Just Another Hand"/>
                <a:ea typeface="Just Another Hand"/>
                <a:cs typeface="Just Another Hand"/>
                <a:sym typeface="Just Another Hand"/>
              </a:rPr>
              <a:t>About Us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135" name="Shape 135"/>
        <p:cNvGrpSpPr/>
        <p:nvPr/>
      </p:nvGrpSpPr>
      <p:grpSpPr>
        <a:xfrm>
          <a:off x="0" y="0"/>
          <a:ext cx="0" cy="0"/>
          <a:chOff x="0" y="0"/>
          <a:chExt cx="0" cy="0"/>
        </a:xfrm>
      </p:grpSpPr>
      <p:pic>
        <p:nvPicPr>
          <p:cNvPr id="136" name="Google Shape;136;p14"/>
          <p:cNvPicPr preferRelativeResize="0"/>
          <p:nvPr/>
        </p:nvPicPr>
        <p:blipFill>
          <a:blip r:embed="rId3">
            <a:alphaModFix/>
          </a:blip>
          <a:stretch>
            <a:fillRect/>
          </a:stretch>
        </p:blipFill>
        <p:spPr>
          <a:xfrm>
            <a:off x="11785786" y="6815375"/>
            <a:ext cx="8410012" cy="5670099"/>
          </a:xfrm>
          <a:prstGeom prst="rect">
            <a:avLst/>
          </a:prstGeom>
          <a:noFill/>
          <a:ln>
            <a:noFill/>
          </a:ln>
        </p:spPr>
      </p:pic>
      <p:cxnSp>
        <p:nvCxnSpPr>
          <p:cNvPr id="137" name="Google Shape;137;p14"/>
          <p:cNvCxnSpPr/>
          <p:nvPr/>
        </p:nvCxnSpPr>
        <p:spPr>
          <a:xfrm>
            <a:off x="0" y="6215311"/>
            <a:ext cx="18288000" cy="0"/>
          </a:xfrm>
          <a:prstGeom prst="straightConnector1">
            <a:avLst/>
          </a:prstGeom>
          <a:noFill/>
          <a:ln cap="flat" cmpd="sng" w="38100">
            <a:solidFill>
              <a:srgbClr val="000000"/>
            </a:solidFill>
            <a:prstDash val="solid"/>
            <a:round/>
            <a:headEnd len="sm" w="sm" type="none"/>
            <a:tailEnd len="sm" w="sm" type="none"/>
          </a:ln>
        </p:spPr>
      </p:cxnSp>
      <p:grpSp>
        <p:nvGrpSpPr>
          <p:cNvPr id="138" name="Google Shape;138;p14"/>
          <p:cNvGrpSpPr/>
          <p:nvPr/>
        </p:nvGrpSpPr>
        <p:grpSpPr>
          <a:xfrm>
            <a:off x="1476976" y="6091686"/>
            <a:ext cx="247249" cy="247249"/>
            <a:chOff x="0" y="0"/>
            <a:chExt cx="812800" cy="812800"/>
          </a:xfrm>
        </p:grpSpPr>
        <p:sp>
          <p:nvSpPr>
            <p:cNvPr id="139" name="Google Shape;13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4"/>
            <p:cNvSpPr txBox="1"/>
            <p:nvPr/>
          </p:nvSpPr>
          <p:spPr>
            <a:xfrm>
              <a:off x="76200" y="104775"/>
              <a:ext cx="660400" cy="6318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1" name="Google Shape;141;p14"/>
          <p:cNvPicPr preferRelativeResize="0"/>
          <p:nvPr/>
        </p:nvPicPr>
        <p:blipFill>
          <a:blip r:embed="rId4">
            <a:alphaModFix/>
          </a:blip>
          <a:stretch>
            <a:fillRect/>
          </a:stretch>
        </p:blipFill>
        <p:spPr>
          <a:xfrm>
            <a:off x="-400300" y="-340495"/>
            <a:ext cx="2434125" cy="2738391"/>
          </a:xfrm>
          <a:prstGeom prst="rect">
            <a:avLst/>
          </a:prstGeom>
          <a:noFill/>
          <a:ln>
            <a:noFill/>
          </a:ln>
        </p:spPr>
      </p:pic>
      <p:grpSp>
        <p:nvGrpSpPr>
          <p:cNvPr id="142" name="Google Shape;142;p14"/>
          <p:cNvGrpSpPr/>
          <p:nvPr/>
        </p:nvGrpSpPr>
        <p:grpSpPr>
          <a:xfrm>
            <a:off x="13943614" y="6091686"/>
            <a:ext cx="247249" cy="247249"/>
            <a:chOff x="0" y="0"/>
            <a:chExt cx="812800" cy="812800"/>
          </a:xfrm>
        </p:grpSpPr>
        <p:sp>
          <p:nvSpPr>
            <p:cNvPr id="143" name="Google Shape;14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4"/>
            <p:cNvSpPr txBox="1"/>
            <p:nvPr/>
          </p:nvSpPr>
          <p:spPr>
            <a:xfrm>
              <a:off x="76200" y="104775"/>
              <a:ext cx="660400" cy="6318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 name="Google Shape;145;p14"/>
          <p:cNvGrpSpPr/>
          <p:nvPr/>
        </p:nvGrpSpPr>
        <p:grpSpPr>
          <a:xfrm>
            <a:off x="5636626" y="6091686"/>
            <a:ext cx="247249" cy="247249"/>
            <a:chOff x="0" y="0"/>
            <a:chExt cx="812800" cy="812800"/>
          </a:xfrm>
        </p:grpSpPr>
        <p:sp>
          <p:nvSpPr>
            <p:cNvPr id="146" name="Google Shape;14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4"/>
            <p:cNvSpPr txBox="1"/>
            <p:nvPr/>
          </p:nvSpPr>
          <p:spPr>
            <a:xfrm>
              <a:off x="76200" y="104775"/>
              <a:ext cx="660400" cy="6318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 name="Google Shape;148;p14"/>
          <p:cNvGrpSpPr/>
          <p:nvPr/>
        </p:nvGrpSpPr>
        <p:grpSpPr>
          <a:xfrm>
            <a:off x="10491506" y="6091686"/>
            <a:ext cx="247249" cy="247249"/>
            <a:chOff x="0" y="0"/>
            <a:chExt cx="812800" cy="812800"/>
          </a:xfrm>
        </p:grpSpPr>
        <p:sp>
          <p:nvSpPr>
            <p:cNvPr id="149" name="Google Shape;14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4"/>
            <p:cNvSpPr txBox="1"/>
            <p:nvPr/>
          </p:nvSpPr>
          <p:spPr>
            <a:xfrm>
              <a:off x="76200" y="104775"/>
              <a:ext cx="660400" cy="6318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1" name="Google Shape;151;p14"/>
          <p:cNvPicPr preferRelativeResize="0"/>
          <p:nvPr/>
        </p:nvPicPr>
        <p:blipFill>
          <a:blip r:embed="rId5">
            <a:alphaModFix/>
          </a:blip>
          <a:stretch>
            <a:fillRect/>
          </a:stretch>
        </p:blipFill>
        <p:spPr>
          <a:xfrm>
            <a:off x="4291621" y="8951625"/>
            <a:ext cx="4572000" cy="4114800"/>
          </a:xfrm>
          <a:prstGeom prst="rect">
            <a:avLst/>
          </a:prstGeom>
          <a:noFill/>
          <a:ln>
            <a:noFill/>
          </a:ln>
        </p:spPr>
      </p:pic>
      <p:sp>
        <p:nvSpPr>
          <p:cNvPr id="152" name="Google Shape;152;p14"/>
          <p:cNvSpPr txBox="1"/>
          <p:nvPr/>
        </p:nvSpPr>
        <p:spPr>
          <a:xfrm>
            <a:off x="1028700" y="1257300"/>
            <a:ext cx="5500800" cy="1477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00000"/>
                </a:solidFill>
                <a:latin typeface="Just Another Hand"/>
                <a:ea typeface="Just Another Hand"/>
                <a:cs typeface="Just Another Hand"/>
                <a:sym typeface="Just Another Hand"/>
              </a:rPr>
              <a:t>Our Timeline</a:t>
            </a:r>
            <a:endParaRPr/>
          </a:p>
        </p:txBody>
      </p:sp>
      <p:sp>
        <p:nvSpPr>
          <p:cNvPr id="153" name="Google Shape;153;p14"/>
          <p:cNvSpPr txBox="1"/>
          <p:nvPr/>
        </p:nvSpPr>
        <p:spPr>
          <a:xfrm>
            <a:off x="7246465" y="1057275"/>
            <a:ext cx="10012800" cy="1454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Presentations are communication tools that can be used as demonstrations, lectures, speeches, reports, and more. It is mostly presented before an audience. </a:t>
            </a:r>
            <a:endParaRPr/>
          </a:p>
          <a:p>
            <a:pPr indent="0" lvl="0" marL="0" marR="0" rtl="0" algn="l">
              <a:lnSpc>
                <a:spcPct val="90000"/>
              </a:lnSpc>
              <a:spcBef>
                <a:spcPts val="0"/>
              </a:spcBef>
              <a:spcAft>
                <a:spcPts val="0"/>
              </a:spcAft>
              <a:buNone/>
            </a:pPr>
            <a:r>
              <a:t/>
            </a:r>
            <a:endParaRPr b="0" i="0" sz="2100" u="none" cap="none" strike="noStrike">
              <a:solidFill>
                <a:srgbClr val="000000"/>
              </a:solidFill>
              <a:latin typeface="DM Sans"/>
              <a:ea typeface="DM Sans"/>
              <a:cs typeface="DM Sans"/>
              <a:sym typeface="DM Sans"/>
            </a:endParaRPr>
          </a:p>
          <a:p>
            <a:pPr indent="0" lvl="0" marL="0" marR="0" rtl="0" algn="l">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Semper quis lectus nulla at. </a:t>
            </a:r>
            <a:endParaRPr/>
          </a:p>
        </p:txBody>
      </p:sp>
      <p:grpSp>
        <p:nvGrpSpPr>
          <p:cNvPr id="154" name="Google Shape;154;p14"/>
          <p:cNvGrpSpPr/>
          <p:nvPr/>
        </p:nvGrpSpPr>
        <p:grpSpPr>
          <a:xfrm>
            <a:off x="1028700" y="6728860"/>
            <a:ext cx="4074344" cy="2311989"/>
            <a:chOff x="0" y="95250"/>
            <a:chExt cx="5432458" cy="3082651"/>
          </a:xfrm>
        </p:grpSpPr>
        <p:sp>
          <p:nvSpPr>
            <p:cNvPr id="155" name="Google Shape;155;p14"/>
            <p:cNvSpPr txBox="1"/>
            <p:nvPr/>
          </p:nvSpPr>
          <p:spPr>
            <a:xfrm>
              <a:off x="0" y="95250"/>
              <a:ext cx="5432458" cy="1034203"/>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5600" u="none" cap="none" strike="noStrike">
                  <a:solidFill>
                    <a:srgbClr val="000000"/>
                  </a:solidFill>
                  <a:latin typeface="Just Another Hand"/>
                  <a:ea typeface="Just Another Hand"/>
                  <a:cs typeface="Just Another Hand"/>
                  <a:sym typeface="Just Another Hand"/>
                </a:rPr>
                <a:t>Main Point</a:t>
              </a:r>
              <a:endParaRPr/>
            </a:p>
          </p:txBody>
        </p:sp>
        <p:sp>
          <p:nvSpPr>
            <p:cNvPr id="156" name="Google Shape;156;p14"/>
            <p:cNvSpPr txBox="1"/>
            <p:nvPr/>
          </p:nvSpPr>
          <p:spPr>
            <a:xfrm>
              <a:off x="0" y="1238401"/>
              <a:ext cx="5432400" cy="1939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Lorem ipsum dolor sit amet, consectetur adipiscing elit, sed do eiusmod tempor incididunt ut labore.</a:t>
              </a:r>
              <a:endParaRPr/>
            </a:p>
          </p:txBody>
        </p:sp>
      </p:grpSp>
      <p:grpSp>
        <p:nvGrpSpPr>
          <p:cNvPr id="157" name="Google Shape;157;p14"/>
          <p:cNvGrpSpPr/>
          <p:nvPr/>
        </p:nvGrpSpPr>
        <p:grpSpPr>
          <a:xfrm>
            <a:off x="5209294" y="3394119"/>
            <a:ext cx="4074344" cy="2311989"/>
            <a:chOff x="0" y="95250"/>
            <a:chExt cx="5432458" cy="3082651"/>
          </a:xfrm>
        </p:grpSpPr>
        <p:sp>
          <p:nvSpPr>
            <p:cNvPr id="158" name="Google Shape;158;p14"/>
            <p:cNvSpPr txBox="1"/>
            <p:nvPr/>
          </p:nvSpPr>
          <p:spPr>
            <a:xfrm>
              <a:off x="0" y="95250"/>
              <a:ext cx="5432458" cy="1034203"/>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5600" u="none" cap="none" strike="noStrike">
                  <a:solidFill>
                    <a:srgbClr val="000000"/>
                  </a:solidFill>
                  <a:latin typeface="Just Another Hand"/>
                  <a:ea typeface="Just Another Hand"/>
                  <a:cs typeface="Just Another Hand"/>
                  <a:sym typeface="Just Another Hand"/>
                </a:rPr>
                <a:t>Main Point</a:t>
              </a:r>
              <a:endParaRPr/>
            </a:p>
          </p:txBody>
        </p:sp>
        <p:sp>
          <p:nvSpPr>
            <p:cNvPr id="159" name="Google Shape;159;p14"/>
            <p:cNvSpPr txBox="1"/>
            <p:nvPr/>
          </p:nvSpPr>
          <p:spPr>
            <a:xfrm>
              <a:off x="0" y="1238401"/>
              <a:ext cx="5432400" cy="1939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Lorem ipsum dolor sit amet, consectetur adipiscing elit, sed do eiusmod tempor incididunt ut labore.</a:t>
              </a:r>
              <a:endParaRPr/>
            </a:p>
          </p:txBody>
        </p:sp>
      </p:grpSp>
      <p:grpSp>
        <p:nvGrpSpPr>
          <p:cNvPr id="160" name="Google Shape;160;p14"/>
          <p:cNvGrpSpPr/>
          <p:nvPr/>
        </p:nvGrpSpPr>
        <p:grpSpPr>
          <a:xfrm>
            <a:off x="10116520" y="6728860"/>
            <a:ext cx="4074344" cy="2311989"/>
            <a:chOff x="0" y="95250"/>
            <a:chExt cx="5432458" cy="3082651"/>
          </a:xfrm>
        </p:grpSpPr>
        <p:sp>
          <p:nvSpPr>
            <p:cNvPr id="161" name="Google Shape;161;p14"/>
            <p:cNvSpPr txBox="1"/>
            <p:nvPr/>
          </p:nvSpPr>
          <p:spPr>
            <a:xfrm>
              <a:off x="0" y="95250"/>
              <a:ext cx="5432458" cy="1034203"/>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5600" u="none" cap="none" strike="noStrike">
                  <a:solidFill>
                    <a:srgbClr val="000000"/>
                  </a:solidFill>
                  <a:latin typeface="Just Another Hand"/>
                  <a:ea typeface="Just Another Hand"/>
                  <a:cs typeface="Just Another Hand"/>
                  <a:sym typeface="Just Another Hand"/>
                </a:rPr>
                <a:t>Main Point</a:t>
              </a:r>
              <a:endParaRPr/>
            </a:p>
          </p:txBody>
        </p:sp>
        <p:sp>
          <p:nvSpPr>
            <p:cNvPr id="162" name="Google Shape;162;p14"/>
            <p:cNvSpPr txBox="1"/>
            <p:nvPr/>
          </p:nvSpPr>
          <p:spPr>
            <a:xfrm>
              <a:off x="0" y="1238401"/>
              <a:ext cx="5432400" cy="1939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Lorem ipsum dolor sit amet, consectetur adipiscing elit, sed do eiusmod tempor incididunt ut labore.</a:t>
              </a:r>
              <a:endParaRPr/>
            </a:p>
          </p:txBody>
        </p:sp>
      </p:grpSp>
      <p:grpSp>
        <p:nvGrpSpPr>
          <p:cNvPr id="163" name="Google Shape;163;p14"/>
          <p:cNvGrpSpPr/>
          <p:nvPr/>
        </p:nvGrpSpPr>
        <p:grpSpPr>
          <a:xfrm>
            <a:off x="13184956" y="3394119"/>
            <a:ext cx="4074344" cy="2311989"/>
            <a:chOff x="0" y="95250"/>
            <a:chExt cx="5432458" cy="3082651"/>
          </a:xfrm>
        </p:grpSpPr>
        <p:sp>
          <p:nvSpPr>
            <p:cNvPr id="164" name="Google Shape;164;p14"/>
            <p:cNvSpPr txBox="1"/>
            <p:nvPr/>
          </p:nvSpPr>
          <p:spPr>
            <a:xfrm>
              <a:off x="0" y="95250"/>
              <a:ext cx="5432458" cy="1034203"/>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5600" u="none" cap="none" strike="noStrike">
                  <a:solidFill>
                    <a:srgbClr val="000000"/>
                  </a:solidFill>
                  <a:latin typeface="Just Another Hand"/>
                  <a:ea typeface="Just Another Hand"/>
                  <a:cs typeface="Just Another Hand"/>
                  <a:sym typeface="Just Another Hand"/>
                </a:rPr>
                <a:t>Main Point</a:t>
              </a:r>
              <a:endParaRPr/>
            </a:p>
          </p:txBody>
        </p:sp>
        <p:sp>
          <p:nvSpPr>
            <p:cNvPr id="165" name="Google Shape;165;p14"/>
            <p:cNvSpPr txBox="1"/>
            <p:nvPr/>
          </p:nvSpPr>
          <p:spPr>
            <a:xfrm>
              <a:off x="0" y="1238401"/>
              <a:ext cx="5432400" cy="1939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000000"/>
                  </a:solidFill>
                  <a:latin typeface="DM Sans"/>
                  <a:ea typeface="DM Sans"/>
                  <a:cs typeface="DM Sans"/>
                  <a:sym typeface="DM Sans"/>
                </a:rPr>
                <a:t>Briefly elaborate on what you want to discuss. Lorem ipsum dolor sit amet, consectetur adipiscing elit, sed do eiusmod tempor incididunt ut labore.</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1"/>
        </a:solidFill>
      </p:bgPr>
    </p:bg>
    <p:spTree>
      <p:nvGrpSpPr>
        <p:cNvPr id="169" name="Shape 169"/>
        <p:cNvGrpSpPr/>
        <p:nvPr/>
      </p:nvGrpSpPr>
      <p:grpSpPr>
        <a:xfrm>
          <a:off x="0" y="0"/>
          <a:ext cx="0" cy="0"/>
          <a:chOff x="0" y="0"/>
          <a:chExt cx="0" cy="0"/>
        </a:xfrm>
      </p:grpSpPr>
      <p:pic>
        <p:nvPicPr>
          <p:cNvPr id="170" name="Google Shape;170;p15"/>
          <p:cNvPicPr preferRelativeResize="0"/>
          <p:nvPr/>
        </p:nvPicPr>
        <p:blipFill>
          <a:blip r:embed="rId3">
            <a:alphaModFix/>
          </a:blip>
          <a:stretch>
            <a:fillRect/>
          </a:stretch>
        </p:blipFill>
        <p:spPr>
          <a:xfrm>
            <a:off x="658350" y="3156280"/>
            <a:ext cx="3602975" cy="6292519"/>
          </a:xfrm>
          <a:prstGeom prst="rect">
            <a:avLst/>
          </a:prstGeom>
          <a:noFill/>
          <a:ln>
            <a:noFill/>
          </a:ln>
        </p:spPr>
      </p:pic>
      <p:pic>
        <p:nvPicPr>
          <p:cNvPr id="171" name="Google Shape;171;p15"/>
          <p:cNvPicPr preferRelativeResize="0"/>
          <p:nvPr/>
        </p:nvPicPr>
        <p:blipFill>
          <a:blip r:embed="rId4">
            <a:alphaModFix/>
          </a:blip>
          <a:stretch>
            <a:fillRect/>
          </a:stretch>
        </p:blipFill>
        <p:spPr>
          <a:xfrm>
            <a:off x="4585173" y="842675"/>
            <a:ext cx="6377099" cy="8651036"/>
          </a:xfrm>
          <a:prstGeom prst="rect">
            <a:avLst/>
          </a:prstGeom>
          <a:noFill/>
          <a:ln>
            <a:noFill/>
          </a:ln>
        </p:spPr>
      </p:pic>
      <p:pic>
        <p:nvPicPr>
          <p:cNvPr id="172" name="Google Shape;172;p15"/>
          <p:cNvPicPr preferRelativeResize="0"/>
          <p:nvPr/>
        </p:nvPicPr>
        <p:blipFill>
          <a:blip r:embed="rId5">
            <a:alphaModFix/>
          </a:blip>
          <a:stretch>
            <a:fillRect/>
          </a:stretch>
        </p:blipFill>
        <p:spPr>
          <a:xfrm>
            <a:off x="11286125" y="842675"/>
            <a:ext cx="6164499" cy="4122350"/>
          </a:xfrm>
          <a:prstGeom prst="rect">
            <a:avLst/>
          </a:prstGeom>
          <a:noFill/>
          <a:ln>
            <a:noFill/>
          </a:ln>
        </p:spPr>
      </p:pic>
      <p:pic>
        <p:nvPicPr>
          <p:cNvPr id="173" name="Google Shape;173;p15"/>
          <p:cNvPicPr preferRelativeResize="0"/>
          <p:nvPr/>
        </p:nvPicPr>
        <p:blipFill>
          <a:blip r:embed="rId6">
            <a:alphaModFix/>
          </a:blip>
          <a:stretch>
            <a:fillRect/>
          </a:stretch>
        </p:blipFill>
        <p:spPr>
          <a:xfrm>
            <a:off x="11286125" y="5371650"/>
            <a:ext cx="6164499" cy="4109666"/>
          </a:xfrm>
          <a:prstGeom prst="rect">
            <a:avLst/>
          </a:prstGeom>
          <a:noFill/>
          <a:ln>
            <a:noFill/>
          </a:ln>
        </p:spPr>
      </p:pic>
      <p:pic>
        <p:nvPicPr>
          <p:cNvPr id="174" name="Google Shape;174;p15"/>
          <p:cNvPicPr preferRelativeResize="0"/>
          <p:nvPr/>
        </p:nvPicPr>
        <p:blipFill>
          <a:blip r:embed="rId7">
            <a:alphaModFix/>
          </a:blip>
          <a:stretch>
            <a:fillRect/>
          </a:stretch>
        </p:blipFill>
        <p:spPr>
          <a:xfrm>
            <a:off x="16497425" y="7942508"/>
            <a:ext cx="3495150" cy="3584117"/>
          </a:xfrm>
          <a:prstGeom prst="rect">
            <a:avLst/>
          </a:prstGeom>
          <a:noFill/>
          <a:ln>
            <a:noFill/>
          </a:ln>
        </p:spPr>
      </p:pic>
      <p:pic>
        <p:nvPicPr>
          <p:cNvPr id="175" name="Google Shape;175;p15"/>
          <p:cNvPicPr preferRelativeResize="0"/>
          <p:nvPr/>
        </p:nvPicPr>
        <p:blipFill>
          <a:blip r:embed="rId8">
            <a:alphaModFix/>
          </a:blip>
          <a:stretch>
            <a:fillRect/>
          </a:stretch>
        </p:blipFill>
        <p:spPr>
          <a:xfrm>
            <a:off x="15960850" y="-765550"/>
            <a:ext cx="2986176" cy="2706619"/>
          </a:xfrm>
          <a:prstGeom prst="rect">
            <a:avLst/>
          </a:prstGeom>
          <a:noFill/>
          <a:ln>
            <a:noFill/>
          </a:ln>
        </p:spPr>
      </p:pic>
      <p:pic>
        <p:nvPicPr>
          <p:cNvPr id="176" name="Google Shape;176;p15"/>
          <p:cNvPicPr preferRelativeResize="0"/>
          <p:nvPr/>
        </p:nvPicPr>
        <p:blipFill>
          <a:blip r:embed="rId9">
            <a:alphaModFix/>
          </a:blip>
          <a:stretch>
            <a:fillRect/>
          </a:stretch>
        </p:blipFill>
        <p:spPr>
          <a:xfrm>
            <a:off x="-1492925" y="7956161"/>
            <a:ext cx="4302551" cy="4124864"/>
          </a:xfrm>
          <a:prstGeom prst="rect">
            <a:avLst/>
          </a:prstGeom>
          <a:noFill/>
          <a:ln>
            <a:noFill/>
          </a:ln>
        </p:spPr>
      </p:pic>
      <p:pic>
        <p:nvPicPr>
          <p:cNvPr id="177" name="Google Shape;177;p15"/>
          <p:cNvPicPr preferRelativeResize="0"/>
          <p:nvPr/>
        </p:nvPicPr>
        <p:blipFill>
          <a:blip r:embed="rId10">
            <a:alphaModFix/>
          </a:blip>
          <a:stretch>
            <a:fillRect/>
          </a:stretch>
        </p:blipFill>
        <p:spPr>
          <a:xfrm>
            <a:off x="7773725" y="-1299575"/>
            <a:ext cx="5291876" cy="2512689"/>
          </a:xfrm>
          <a:prstGeom prst="rect">
            <a:avLst/>
          </a:prstGeom>
          <a:noFill/>
          <a:ln>
            <a:noFill/>
          </a:ln>
        </p:spPr>
      </p:pic>
      <p:pic>
        <p:nvPicPr>
          <p:cNvPr id="178" name="Google Shape;178;p15"/>
          <p:cNvPicPr preferRelativeResize="0"/>
          <p:nvPr/>
        </p:nvPicPr>
        <p:blipFill>
          <a:blip r:embed="rId11">
            <a:alphaModFix/>
          </a:blip>
          <a:stretch>
            <a:fillRect/>
          </a:stretch>
        </p:blipFill>
        <p:spPr>
          <a:xfrm>
            <a:off x="16497425" y="3420450"/>
            <a:ext cx="3046100" cy="3084177"/>
          </a:xfrm>
          <a:prstGeom prst="rect">
            <a:avLst/>
          </a:prstGeom>
          <a:noFill/>
          <a:ln>
            <a:noFill/>
          </a:ln>
        </p:spPr>
      </p:pic>
      <p:pic>
        <p:nvPicPr>
          <p:cNvPr id="179" name="Google Shape;179;p15"/>
          <p:cNvPicPr preferRelativeResize="0"/>
          <p:nvPr/>
        </p:nvPicPr>
        <p:blipFill>
          <a:blip r:embed="rId12">
            <a:alphaModFix/>
          </a:blip>
          <a:stretch>
            <a:fillRect/>
          </a:stretch>
        </p:blipFill>
        <p:spPr>
          <a:xfrm>
            <a:off x="-1913800" y="-1528350"/>
            <a:ext cx="5291875" cy="4511506"/>
          </a:xfrm>
          <a:prstGeom prst="rect">
            <a:avLst/>
          </a:prstGeom>
          <a:noFill/>
          <a:ln>
            <a:noFill/>
          </a:ln>
        </p:spPr>
      </p:pic>
      <p:sp>
        <p:nvSpPr>
          <p:cNvPr id="180" name="Google Shape;180;p15"/>
          <p:cNvSpPr txBox="1"/>
          <p:nvPr/>
        </p:nvSpPr>
        <p:spPr>
          <a:xfrm>
            <a:off x="1028700" y="1257300"/>
            <a:ext cx="5477700" cy="1477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996" u="none" cap="none" strike="noStrike">
                <a:solidFill>
                  <a:srgbClr val="000000"/>
                </a:solidFill>
                <a:latin typeface="Just Another Hand"/>
                <a:ea typeface="Just Another Hand"/>
                <a:cs typeface="Just Another Hand"/>
                <a:sym typeface="Just Another Hand"/>
              </a:rPr>
              <a:t>Gallery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layful Doodles Cavity Prepar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