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Archivo Black"/>
      <p:regular r:id="rId28"/>
    </p:embeddedFont>
    <p:embeddedFont>
      <p:font typeface="Open Sans"/>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447800" y="2282825"/>
            <a:ext cx="12527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337425" y="51947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1028700" y="-817489"/>
            <a:ext cx="3086120" cy="2657450"/>
            <a:chOff x="0" y="-38100"/>
            <a:chExt cx="812800" cy="699900"/>
          </a:xfrm>
        </p:grpSpPr>
        <p:sp>
          <p:nvSpPr>
            <p:cNvPr id="13" name="Google Shape;13;p3"/>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 name="Google Shape;15;p3"/>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16" name="Google Shape;16;p3"/>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17" name="Google Shape;17;p3"/>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18" name="Google Shape;18;p3"/>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19" name="Google Shape;19;p3"/>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20" name="Google Shape;20;p3"/>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21" name="Google Shape;21;p3"/>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22" name="Google Shape;22;p3"/>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23" name="Google Shape;23;p3"/>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4"/>
          <p:cNvSpPr txBox="1"/>
          <p:nvPr>
            <p:ph type="title"/>
          </p:nvPr>
        </p:nvSpPr>
        <p:spPr>
          <a:xfrm>
            <a:off x="1466600" y="2437175"/>
            <a:ext cx="12209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4"/>
          <p:cNvSpPr txBox="1"/>
          <p:nvPr>
            <p:ph idx="1" type="body"/>
          </p:nvPr>
        </p:nvSpPr>
        <p:spPr>
          <a:xfrm>
            <a:off x="5812075" y="45594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7" name="Google Shape;27;p4"/>
          <p:cNvGrpSpPr/>
          <p:nvPr/>
        </p:nvGrpSpPr>
        <p:grpSpPr>
          <a:xfrm>
            <a:off x="1028700" y="-817489"/>
            <a:ext cx="3086120" cy="2657450"/>
            <a:chOff x="0" y="-38100"/>
            <a:chExt cx="812800" cy="699900"/>
          </a:xfrm>
        </p:grpSpPr>
        <p:sp>
          <p:nvSpPr>
            <p:cNvPr id="28" name="Google Shape;28;p4"/>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 name="Google Shape;30;p4"/>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31" name="Google Shape;31;p4"/>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32" name="Google Shape;32;p4"/>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33" name="Google Shape;33;p4"/>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34" name="Google Shape;34;p4"/>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35" name="Google Shape;35;p4"/>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36" name="Google Shape;36;p4"/>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37" name="Google Shape;37;p4"/>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38" name="Google Shape;38;p4"/>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5"/>
          <p:cNvSpPr txBox="1"/>
          <p:nvPr>
            <p:ph type="title"/>
          </p:nvPr>
        </p:nvSpPr>
        <p:spPr>
          <a:xfrm>
            <a:off x="1485901" y="1853450"/>
            <a:ext cx="11905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b="1" cap="none"/>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41" name="Google Shape;41;p5"/>
          <p:cNvSpPr txBox="1"/>
          <p:nvPr>
            <p:ph idx="1" type="body"/>
          </p:nvPr>
        </p:nvSpPr>
        <p:spPr>
          <a:xfrm>
            <a:off x="8009788" y="67920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grpSp>
        <p:nvGrpSpPr>
          <p:cNvPr id="42" name="Google Shape;42;p5"/>
          <p:cNvGrpSpPr/>
          <p:nvPr/>
        </p:nvGrpSpPr>
        <p:grpSpPr>
          <a:xfrm>
            <a:off x="1028700" y="-817489"/>
            <a:ext cx="3086120" cy="2657450"/>
            <a:chOff x="0" y="-38100"/>
            <a:chExt cx="812800" cy="699900"/>
          </a:xfrm>
        </p:grpSpPr>
        <p:sp>
          <p:nvSpPr>
            <p:cNvPr id="43" name="Google Shape;43;p5"/>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5"/>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 name="Google Shape;45;p5"/>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46" name="Google Shape;46;p5"/>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47" name="Google Shape;47;p5"/>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48" name="Google Shape;48;p5"/>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49" name="Google Shape;49;p5"/>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50" name="Google Shape;50;p5"/>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51" name="Google Shape;51;p5"/>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52" name="Google Shape;52;p5"/>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53" name="Google Shape;53;p5"/>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6"/>
          <p:cNvSpPr txBox="1"/>
          <p:nvPr>
            <p:ph type="title"/>
          </p:nvPr>
        </p:nvSpPr>
        <p:spPr>
          <a:xfrm>
            <a:off x="1466600" y="2437175"/>
            <a:ext cx="12209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
          <p:cNvSpPr txBox="1"/>
          <p:nvPr>
            <p:ph idx="1" type="body"/>
          </p:nvPr>
        </p:nvSpPr>
        <p:spPr>
          <a:xfrm>
            <a:off x="3357250" y="4778050"/>
            <a:ext cx="53940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57" name="Google Shape;57;p6"/>
          <p:cNvSpPr txBox="1"/>
          <p:nvPr>
            <p:ph idx="2" type="body"/>
          </p:nvPr>
        </p:nvSpPr>
        <p:spPr>
          <a:xfrm>
            <a:off x="8954808" y="4778050"/>
            <a:ext cx="53940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grpSp>
        <p:nvGrpSpPr>
          <p:cNvPr id="58" name="Google Shape;58;p6"/>
          <p:cNvGrpSpPr/>
          <p:nvPr/>
        </p:nvGrpSpPr>
        <p:grpSpPr>
          <a:xfrm>
            <a:off x="1028700" y="-817489"/>
            <a:ext cx="3086120" cy="2657450"/>
            <a:chOff x="0" y="-38100"/>
            <a:chExt cx="812800" cy="699900"/>
          </a:xfrm>
        </p:grpSpPr>
        <p:sp>
          <p:nvSpPr>
            <p:cNvPr id="59" name="Google Shape;59;p6"/>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 name="Google Shape;61;p6"/>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62" name="Google Shape;62;p6"/>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63" name="Google Shape;63;p6"/>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64" name="Google Shape;64;p6"/>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65" name="Google Shape;65;p6"/>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66" name="Google Shape;66;p6"/>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67" name="Google Shape;67;p6"/>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68" name="Google Shape;68;p6"/>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69" name="Google Shape;69;p6"/>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0" name="Shape 70"/>
        <p:cNvGrpSpPr/>
        <p:nvPr/>
      </p:nvGrpSpPr>
      <p:grpSpPr>
        <a:xfrm>
          <a:off x="0" y="0"/>
          <a:ext cx="0" cy="0"/>
          <a:chOff x="0" y="0"/>
          <a:chExt cx="0" cy="0"/>
        </a:xfrm>
      </p:grpSpPr>
      <p:sp>
        <p:nvSpPr>
          <p:cNvPr id="71" name="Google Shape;71;p7"/>
          <p:cNvSpPr txBox="1"/>
          <p:nvPr>
            <p:ph type="title"/>
          </p:nvPr>
        </p:nvSpPr>
        <p:spPr>
          <a:xfrm>
            <a:off x="1466600" y="2437175"/>
            <a:ext cx="12209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7"/>
          <p:cNvSpPr txBox="1"/>
          <p:nvPr>
            <p:ph idx="1" type="body"/>
          </p:nvPr>
        </p:nvSpPr>
        <p:spPr>
          <a:xfrm>
            <a:off x="3545088" y="4691300"/>
            <a:ext cx="54972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73" name="Google Shape;73;p7"/>
          <p:cNvSpPr txBox="1"/>
          <p:nvPr>
            <p:ph idx="2" type="body"/>
          </p:nvPr>
        </p:nvSpPr>
        <p:spPr>
          <a:xfrm>
            <a:off x="9243302" y="4691300"/>
            <a:ext cx="54996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grpSp>
        <p:nvGrpSpPr>
          <p:cNvPr id="74" name="Google Shape;74;p7"/>
          <p:cNvGrpSpPr/>
          <p:nvPr/>
        </p:nvGrpSpPr>
        <p:grpSpPr>
          <a:xfrm>
            <a:off x="1028700" y="-817489"/>
            <a:ext cx="3086120" cy="2657450"/>
            <a:chOff x="0" y="-38100"/>
            <a:chExt cx="812800" cy="699900"/>
          </a:xfrm>
        </p:grpSpPr>
        <p:sp>
          <p:nvSpPr>
            <p:cNvPr id="75" name="Google Shape;75;p7"/>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7"/>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7" name="Google Shape;77;p7"/>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78" name="Google Shape;78;p7"/>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79" name="Google Shape;79;p7"/>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80" name="Google Shape;80;p7"/>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81" name="Google Shape;81;p7"/>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82" name="Google Shape;82;p7"/>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83" name="Google Shape;83;p7"/>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84" name="Google Shape;84;p7"/>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85" name="Google Shape;85;p7"/>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8"/>
          <p:cNvSpPr txBox="1"/>
          <p:nvPr>
            <p:ph type="title"/>
          </p:nvPr>
        </p:nvSpPr>
        <p:spPr>
          <a:xfrm>
            <a:off x="1466600" y="2437175"/>
            <a:ext cx="12209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8" name="Google Shape;88;p8"/>
          <p:cNvGrpSpPr/>
          <p:nvPr/>
        </p:nvGrpSpPr>
        <p:grpSpPr>
          <a:xfrm>
            <a:off x="1028700" y="-817489"/>
            <a:ext cx="3086120" cy="2657450"/>
            <a:chOff x="0" y="-38100"/>
            <a:chExt cx="812800" cy="699900"/>
          </a:xfrm>
        </p:grpSpPr>
        <p:sp>
          <p:nvSpPr>
            <p:cNvPr id="89" name="Google Shape;89;p8"/>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1" name="Google Shape;91;p8"/>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92" name="Google Shape;92;p8"/>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93" name="Google Shape;93;p8"/>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94" name="Google Shape;94;p8"/>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95" name="Google Shape;95;p8"/>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96" name="Google Shape;96;p8"/>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97" name="Google Shape;97;p8"/>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98" name="Google Shape;98;p8"/>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99" name="Google Shape;99;p8"/>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9"/>
          <p:cNvSpPr txBox="1"/>
          <p:nvPr>
            <p:ph type="title"/>
          </p:nvPr>
        </p:nvSpPr>
        <p:spPr>
          <a:xfrm>
            <a:off x="1486050" y="2926025"/>
            <a:ext cx="11323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b="1"/>
            </a:lvl1pPr>
            <a:lvl2pPr lvl="1">
              <a:spcBef>
                <a:spcPts val="0"/>
              </a:spcBef>
              <a:spcAft>
                <a:spcPts val="0"/>
              </a:spcAft>
              <a:buSzPts val="7000"/>
              <a:buFont typeface="Archivo Black"/>
              <a:buNone/>
              <a:defRPr b="1" sz="7000">
                <a:latin typeface="Archivo Black"/>
                <a:ea typeface="Archivo Black"/>
                <a:cs typeface="Archivo Black"/>
                <a:sym typeface="Archivo Black"/>
              </a:defRPr>
            </a:lvl2pPr>
            <a:lvl3pPr lvl="2">
              <a:spcBef>
                <a:spcPts val="0"/>
              </a:spcBef>
              <a:spcAft>
                <a:spcPts val="0"/>
              </a:spcAft>
              <a:buSzPts val="7000"/>
              <a:buFont typeface="Archivo Black"/>
              <a:buNone/>
              <a:defRPr b="1" sz="7000">
                <a:latin typeface="Archivo Black"/>
                <a:ea typeface="Archivo Black"/>
                <a:cs typeface="Archivo Black"/>
                <a:sym typeface="Archivo Black"/>
              </a:defRPr>
            </a:lvl3pPr>
            <a:lvl4pPr lvl="3">
              <a:spcBef>
                <a:spcPts val="0"/>
              </a:spcBef>
              <a:spcAft>
                <a:spcPts val="0"/>
              </a:spcAft>
              <a:buSzPts val="7000"/>
              <a:buFont typeface="Archivo Black"/>
              <a:buNone/>
              <a:defRPr b="1" sz="7000">
                <a:latin typeface="Archivo Black"/>
                <a:ea typeface="Archivo Black"/>
                <a:cs typeface="Archivo Black"/>
                <a:sym typeface="Archivo Black"/>
              </a:defRPr>
            </a:lvl4pPr>
            <a:lvl5pPr lvl="4">
              <a:spcBef>
                <a:spcPts val="0"/>
              </a:spcBef>
              <a:spcAft>
                <a:spcPts val="0"/>
              </a:spcAft>
              <a:buSzPts val="7000"/>
              <a:buFont typeface="Archivo Black"/>
              <a:buNone/>
              <a:defRPr b="1" sz="7000">
                <a:latin typeface="Archivo Black"/>
                <a:ea typeface="Archivo Black"/>
                <a:cs typeface="Archivo Black"/>
                <a:sym typeface="Archivo Black"/>
              </a:defRPr>
            </a:lvl5pPr>
            <a:lvl6pPr lvl="5">
              <a:spcBef>
                <a:spcPts val="0"/>
              </a:spcBef>
              <a:spcAft>
                <a:spcPts val="0"/>
              </a:spcAft>
              <a:buSzPts val="7000"/>
              <a:buFont typeface="Archivo Black"/>
              <a:buNone/>
              <a:defRPr b="1" sz="7000">
                <a:latin typeface="Archivo Black"/>
                <a:ea typeface="Archivo Black"/>
                <a:cs typeface="Archivo Black"/>
                <a:sym typeface="Archivo Black"/>
              </a:defRPr>
            </a:lvl6pPr>
            <a:lvl7pPr lvl="6">
              <a:spcBef>
                <a:spcPts val="0"/>
              </a:spcBef>
              <a:spcAft>
                <a:spcPts val="0"/>
              </a:spcAft>
              <a:buSzPts val="7000"/>
              <a:buFont typeface="Archivo Black"/>
              <a:buNone/>
              <a:defRPr b="1" sz="7000">
                <a:latin typeface="Archivo Black"/>
                <a:ea typeface="Archivo Black"/>
                <a:cs typeface="Archivo Black"/>
                <a:sym typeface="Archivo Black"/>
              </a:defRPr>
            </a:lvl7pPr>
            <a:lvl8pPr lvl="7">
              <a:spcBef>
                <a:spcPts val="0"/>
              </a:spcBef>
              <a:spcAft>
                <a:spcPts val="0"/>
              </a:spcAft>
              <a:buSzPts val="7000"/>
              <a:buFont typeface="Archivo Black"/>
              <a:buNone/>
              <a:defRPr b="1" sz="7000">
                <a:latin typeface="Archivo Black"/>
                <a:ea typeface="Archivo Black"/>
                <a:cs typeface="Archivo Black"/>
                <a:sym typeface="Archivo Black"/>
              </a:defRPr>
            </a:lvl8pPr>
            <a:lvl9pPr lvl="8">
              <a:spcBef>
                <a:spcPts val="0"/>
              </a:spcBef>
              <a:spcAft>
                <a:spcPts val="0"/>
              </a:spcAft>
              <a:buSzPts val="7000"/>
              <a:buFont typeface="Archivo Black"/>
              <a:buNone/>
              <a:defRPr b="1" sz="7000">
                <a:latin typeface="Archivo Black"/>
                <a:ea typeface="Archivo Black"/>
                <a:cs typeface="Archivo Black"/>
                <a:sym typeface="Archivo Black"/>
              </a:defRPr>
            </a:lvl9pPr>
          </a:lstStyle>
          <a:p/>
        </p:txBody>
      </p:sp>
      <p:sp>
        <p:nvSpPr>
          <p:cNvPr id="102" name="Google Shape;102;p9"/>
          <p:cNvSpPr txBox="1"/>
          <p:nvPr>
            <p:ph idx="1" type="body"/>
          </p:nvPr>
        </p:nvSpPr>
        <p:spPr>
          <a:xfrm>
            <a:off x="9815550" y="4560975"/>
            <a:ext cx="5111700" cy="37653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103" name="Google Shape;103;p9"/>
          <p:cNvSpPr txBox="1"/>
          <p:nvPr>
            <p:ph idx="2" type="body"/>
          </p:nvPr>
        </p:nvSpPr>
        <p:spPr>
          <a:xfrm>
            <a:off x="3165100" y="4560975"/>
            <a:ext cx="5111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04" name="Google Shape;104;p9"/>
          <p:cNvGrpSpPr/>
          <p:nvPr/>
        </p:nvGrpSpPr>
        <p:grpSpPr>
          <a:xfrm>
            <a:off x="1028700" y="-817489"/>
            <a:ext cx="3086120" cy="2657450"/>
            <a:chOff x="0" y="-38100"/>
            <a:chExt cx="812800" cy="699900"/>
          </a:xfrm>
        </p:grpSpPr>
        <p:sp>
          <p:nvSpPr>
            <p:cNvPr id="105" name="Google Shape;105;p9"/>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7" name="Google Shape;107;p9"/>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108" name="Google Shape;108;p9"/>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109" name="Google Shape;109;p9"/>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110" name="Google Shape;110;p9"/>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111" name="Google Shape;111;p9"/>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112" name="Google Shape;112;p9"/>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113" name="Google Shape;113;p9"/>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114" name="Google Shape;114;p9"/>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115" name="Google Shape;115;p9"/>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10"/>
          <p:cNvSpPr txBox="1"/>
          <p:nvPr>
            <p:ph type="title"/>
          </p:nvPr>
        </p:nvSpPr>
        <p:spPr>
          <a:xfrm>
            <a:off x="1470215" y="3571100"/>
            <a:ext cx="123237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Font typeface="Calibri"/>
              <a:buNone/>
              <a:defRPr b="1"/>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
        <p:nvSpPr>
          <p:cNvPr id="118" name="Google Shape;118;p10"/>
          <p:cNvSpPr/>
          <p:nvPr>
            <p:ph idx="2" type="pic"/>
          </p:nvPr>
        </p:nvSpPr>
        <p:spPr>
          <a:xfrm>
            <a:off x="10470197" y="5195850"/>
            <a:ext cx="4207200" cy="3155400"/>
          </a:xfrm>
          <a:prstGeom prst="rect">
            <a:avLst/>
          </a:prstGeom>
          <a:noFill/>
          <a:ln>
            <a:noFill/>
          </a:ln>
        </p:spPr>
      </p:sp>
      <p:sp>
        <p:nvSpPr>
          <p:cNvPr id="119" name="Google Shape;119;p10"/>
          <p:cNvSpPr txBox="1"/>
          <p:nvPr>
            <p:ph idx="1" type="body"/>
          </p:nvPr>
        </p:nvSpPr>
        <p:spPr>
          <a:xfrm>
            <a:off x="1978288" y="55082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grpSp>
        <p:nvGrpSpPr>
          <p:cNvPr id="120" name="Google Shape;120;p10"/>
          <p:cNvGrpSpPr/>
          <p:nvPr/>
        </p:nvGrpSpPr>
        <p:grpSpPr>
          <a:xfrm>
            <a:off x="1028700" y="-817489"/>
            <a:ext cx="3086120" cy="2657450"/>
            <a:chOff x="0" y="-38100"/>
            <a:chExt cx="812800" cy="699900"/>
          </a:xfrm>
        </p:grpSpPr>
        <p:sp>
          <p:nvSpPr>
            <p:cNvPr id="121" name="Google Shape;121;p10"/>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nvSpPr>
          <p:spPr>
            <a:xfrm>
              <a:off x="0" y="-38100"/>
              <a:ext cx="812700" cy="699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3" name="Google Shape;123;p10"/>
          <p:cNvCxnSpPr/>
          <p:nvPr/>
        </p:nvCxnSpPr>
        <p:spPr>
          <a:xfrm>
            <a:off x="14975231" y="1023938"/>
            <a:ext cx="1775100" cy="0"/>
          </a:xfrm>
          <a:prstGeom prst="straightConnector1">
            <a:avLst/>
          </a:prstGeom>
          <a:noFill/>
          <a:ln cap="flat" cmpd="sng" w="9525">
            <a:solidFill>
              <a:srgbClr val="FC5C65"/>
            </a:solidFill>
            <a:prstDash val="solid"/>
            <a:round/>
            <a:headEnd len="sm" w="sm" type="none"/>
            <a:tailEnd len="sm" w="sm" type="none"/>
          </a:ln>
        </p:spPr>
      </p:cxnSp>
      <p:cxnSp>
        <p:nvCxnSpPr>
          <p:cNvPr id="124" name="Google Shape;124;p10"/>
          <p:cNvCxnSpPr/>
          <p:nvPr/>
        </p:nvCxnSpPr>
        <p:spPr>
          <a:xfrm>
            <a:off x="15654456" y="9550796"/>
            <a:ext cx="1604700" cy="0"/>
          </a:xfrm>
          <a:prstGeom prst="straightConnector1">
            <a:avLst/>
          </a:prstGeom>
          <a:noFill/>
          <a:ln cap="flat" cmpd="sng" w="38100">
            <a:solidFill>
              <a:srgbClr val="FC5C65"/>
            </a:solidFill>
            <a:prstDash val="solid"/>
            <a:round/>
            <a:headEnd len="sm" w="sm" type="none"/>
            <a:tailEnd len="med" w="med" type="stealth"/>
          </a:ln>
        </p:spPr>
      </p:cxnSp>
      <p:cxnSp>
        <p:nvCxnSpPr>
          <p:cNvPr id="125" name="Google Shape;125;p10"/>
          <p:cNvCxnSpPr/>
          <p:nvPr/>
        </p:nvCxnSpPr>
        <p:spPr>
          <a:xfrm rot="10800000">
            <a:off x="1028844" y="9531746"/>
            <a:ext cx="1604700" cy="0"/>
          </a:xfrm>
          <a:prstGeom prst="straightConnector1">
            <a:avLst/>
          </a:prstGeom>
          <a:noFill/>
          <a:ln cap="flat" cmpd="sng" w="38100">
            <a:solidFill>
              <a:srgbClr val="FC5C65"/>
            </a:solidFill>
            <a:prstDash val="solid"/>
            <a:round/>
            <a:headEnd len="sm" w="sm" type="none"/>
            <a:tailEnd len="med" w="med" type="stealth"/>
          </a:ln>
        </p:spPr>
      </p:cxnSp>
      <p:sp>
        <p:nvSpPr>
          <p:cNvPr id="126" name="Google Shape;126;p10"/>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127" name="Google Shape;127;p10"/>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128" name="Google Shape;128;p10"/>
          <p:cNvSpPr txBox="1"/>
          <p:nvPr/>
        </p:nvSpPr>
        <p:spPr>
          <a:xfrm>
            <a:off x="8534249" y="731521"/>
            <a:ext cx="798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129" name="Google Shape;129;p10"/>
          <p:cNvSpPr txBox="1"/>
          <p:nvPr/>
        </p:nvSpPr>
        <p:spPr>
          <a:xfrm>
            <a:off x="6131682" y="731521"/>
            <a:ext cx="774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130" name="Google Shape;130;p10"/>
          <p:cNvSpPr txBox="1"/>
          <p:nvPr/>
        </p:nvSpPr>
        <p:spPr>
          <a:xfrm>
            <a:off x="1978302" y="616903"/>
            <a:ext cx="1186800" cy="44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pic>
        <p:nvPicPr>
          <p:cNvPr id="131" name="Google Shape;131;p10"/>
          <p:cNvPicPr preferRelativeResize="0"/>
          <p:nvPr/>
        </p:nvPicPr>
        <p:blipFill>
          <a:blip r:embed="rId2">
            <a:alphaModFix/>
          </a:blip>
          <a:stretch>
            <a:fillRect/>
          </a:stretch>
        </p:blipFill>
        <p:spPr>
          <a:xfrm>
            <a:off x="16945220" y="711549"/>
            <a:ext cx="314075" cy="3202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66600" y="2437175"/>
            <a:ext cx="12209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1"/>
              </a:buClr>
              <a:buSzPts val="7000"/>
              <a:buFont typeface="Archivo Black"/>
              <a:buNone/>
              <a:defRPr b="1" i="0" sz="7000" u="none" cap="none" strike="noStrike">
                <a:solidFill>
                  <a:schemeClr val="accent1"/>
                </a:solidFill>
                <a:latin typeface="Archivo Black"/>
                <a:ea typeface="Archivo Black"/>
                <a:cs typeface="Archivo Black"/>
                <a:sym typeface="Archivo Black"/>
              </a:defRPr>
            </a:lvl1pPr>
            <a:lvl2pPr lvl="1">
              <a:spcBef>
                <a:spcPts val="0"/>
              </a:spcBef>
              <a:spcAft>
                <a:spcPts val="0"/>
              </a:spcAft>
              <a:buSzPts val="1400"/>
              <a:buNone/>
              <a:defRPr b="1" sz="1800"/>
            </a:lvl2pPr>
            <a:lvl3pPr lvl="2">
              <a:spcBef>
                <a:spcPts val="0"/>
              </a:spcBef>
              <a:spcAft>
                <a:spcPts val="0"/>
              </a:spcAft>
              <a:buSzPts val="1400"/>
              <a:buNone/>
              <a:defRPr b="1" sz="1800"/>
            </a:lvl3pPr>
            <a:lvl4pPr lvl="3">
              <a:spcBef>
                <a:spcPts val="0"/>
              </a:spcBef>
              <a:spcAft>
                <a:spcPts val="0"/>
              </a:spcAft>
              <a:buSzPts val="1400"/>
              <a:buNone/>
              <a:defRPr b="1" sz="1800"/>
            </a:lvl4pPr>
            <a:lvl5pPr lvl="4">
              <a:spcBef>
                <a:spcPts val="0"/>
              </a:spcBef>
              <a:spcAft>
                <a:spcPts val="0"/>
              </a:spcAft>
              <a:buSzPts val="1400"/>
              <a:buNone/>
              <a:defRPr b="1" sz="1800"/>
            </a:lvl5pPr>
            <a:lvl6pPr lvl="5">
              <a:spcBef>
                <a:spcPts val="0"/>
              </a:spcBef>
              <a:spcAft>
                <a:spcPts val="0"/>
              </a:spcAft>
              <a:buSzPts val="1400"/>
              <a:buNone/>
              <a:defRPr b="1" sz="1800"/>
            </a:lvl6pPr>
            <a:lvl7pPr lvl="6">
              <a:spcBef>
                <a:spcPts val="0"/>
              </a:spcBef>
              <a:spcAft>
                <a:spcPts val="0"/>
              </a:spcAft>
              <a:buSzPts val="1400"/>
              <a:buNone/>
              <a:defRPr b="1" sz="1800"/>
            </a:lvl7pPr>
            <a:lvl8pPr lvl="7">
              <a:spcBef>
                <a:spcPts val="0"/>
              </a:spcBef>
              <a:spcAft>
                <a:spcPts val="0"/>
              </a:spcAft>
              <a:buSzPts val="1400"/>
              <a:buNone/>
              <a:defRPr b="1" sz="1800"/>
            </a:lvl8pPr>
            <a:lvl9pPr lvl="8">
              <a:spcBef>
                <a:spcPts val="0"/>
              </a:spcBef>
              <a:spcAft>
                <a:spcPts val="0"/>
              </a:spcAft>
              <a:buSzPts val="1400"/>
              <a:buNone/>
              <a:defRPr b="1" sz="1800"/>
            </a:lvl9pPr>
          </a:lstStyle>
          <a:p/>
        </p:txBody>
      </p:sp>
      <p:sp>
        <p:nvSpPr>
          <p:cNvPr id="7" name="Google Shape;7;p1"/>
          <p:cNvSpPr txBox="1"/>
          <p:nvPr>
            <p:ph idx="1" type="body"/>
          </p:nvPr>
        </p:nvSpPr>
        <p:spPr>
          <a:xfrm>
            <a:off x="4684725" y="43783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1pPr>
            <a:lvl2pPr indent="-361950" lvl="1" marL="914400" marR="0" rtl="0" algn="l">
              <a:spcBef>
                <a:spcPts val="56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2pPr>
            <a:lvl3pPr indent="-361950" lvl="2" marL="1371600" marR="0" rtl="0" algn="l">
              <a:spcBef>
                <a:spcPts val="48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3pPr>
            <a:lvl4pPr indent="-361950" lvl="3" marL="1828800" marR="0" rtl="0" algn="l">
              <a:spcBef>
                <a:spcPts val="40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4pPr>
            <a:lvl5pPr indent="-361950" lvl="4" marL="2286000" marR="0" rtl="0" algn="l">
              <a:spcBef>
                <a:spcPts val="40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5pPr>
            <a:lvl6pPr indent="-361950" lvl="5" marL="2743200" marR="0" rtl="0" algn="l">
              <a:spcBef>
                <a:spcPts val="40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6pPr>
            <a:lvl7pPr indent="-361950" lvl="6" marL="3200400" marR="0" rtl="0" algn="l">
              <a:spcBef>
                <a:spcPts val="40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7pPr>
            <a:lvl8pPr indent="-361950" lvl="7" marL="3657600" marR="0" rtl="0" algn="l">
              <a:spcBef>
                <a:spcPts val="40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8pPr>
            <a:lvl9pPr indent="-361950" lvl="8" marL="4114800" marR="0" rtl="0" algn="l">
              <a:spcBef>
                <a:spcPts val="400"/>
              </a:spcBef>
              <a:spcAft>
                <a:spcPts val="0"/>
              </a:spcAft>
              <a:buClr>
                <a:schemeClr val="dk1"/>
              </a:buClr>
              <a:buSzPts val="2100"/>
              <a:buFont typeface="Archivo Black"/>
              <a:buChar char="•"/>
              <a:defRPr i="0" sz="21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35.png"/><Relationship Id="rId7"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44.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1.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41.png"/><Relationship Id="rId5"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5.png"/><Relationship Id="rId6"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3.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30.png"/><Relationship Id="rId7" Type="http://schemas.openxmlformats.org/officeDocument/2006/relationships/image" Target="../media/image12.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14.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37" name="Google Shape;137;p11"/>
          <p:cNvPicPr preferRelativeResize="0"/>
          <p:nvPr/>
        </p:nvPicPr>
        <p:blipFill>
          <a:blip r:embed="rId4">
            <a:alphaModFix/>
          </a:blip>
          <a:stretch>
            <a:fillRect/>
          </a:stretch>
        </p:blipFill>
        <p:spPr>
          <a:xfrm>
            <a:off x="-660534" y="8694751"/>
            <a:ext cx="9869481" cy="963025"/>
          </a:xfrm>
          <a:prstGeom prst="rect">
            <a:avLst/>
          </a:prstGeom>
          <a:noFill/>
          <a:ln>
            <a:noFill/>
          </a:ln>
        </p:spPr>
      </p:pic>
      <p:pic>
        <p:nvPicPr>
          <p:cNvPr id="138" name="Google Shape;138;p11"/>
          <p:cNvPicPr preferRelativeResize="0"/>
          <p:nvPr/>
        </p:nvPicPr>
        <p:blipFill>
          <a:blip r:embed="rId5">
            <a:alphaModFix/>
          </a:blip>
          <a:stretch>
            <a:fillRect/>
          </a:stretch>
        </p:blipFill>
        <p:spPr>
          <a:xfrm>
            <a:off x="16945220" y="711549"/>
            <a:ext cx="314075" cy="320233"/>
          </a:xfrm>
          <a:prstGeom prst="rect">
            <a:avLst/>
          </a:prstGeom>
          <a:noFill/>
          <a:ln>
            <a:noFill/>
          </a:ln>
        </p:spPr>
      </p:pic>
      <p:grpSp>
        <p:nvGrpSpPr>
          <p:cNvPr id="139" name="Google Shape;139;p11"/>
          <p:cNvGrpSpPr/>
          <p:nvPr/>
        </p:nvGrpSpPr>
        <p:grpSpPr>
          <a:xfrm>
            <a:off x="1028700" y="-817488"/>
            <a:ext cx="3086100" cy="2657057"/>
            <a:chOff x="0" y="-38100"/>
            <a:chExt cx="812800" cy="699801"/>
          </a:xfrm>
        </p:grpSpPr>
        <p:sp>
          <p:nvSpPr>
            <p:cNvPr id="140" name="Google Shape;140;p11"/>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1"/>
          <p:cNvGrpSpPr/>
          <p:nvPr/>
        </p:nvGrpSpPr>
        <p:grpSpPr>
          <a:xfrm>
            <a:off x="-664393" y="6667163"/>
            <a:ext cx="9873277" cy="824819"/>
            <a:chOff x="0" y="-38100"/>
            <a:chExt cx="2600369" cy="217236"/>
          </a:xfrm>
        </p:grpSpPr>
        <p:sp>
          <p:nvSpPr>
            <p:cNvPr id="143" name="Google Shape;143;p11"/>
            <p:cNvSpPr/>
            <p:nvPr/>
          </p:nvSpPr>
          <p:spPr>
            <a:xfrm>
              <a:off x="0" y="0"/>
              <a:ext cx="2600369" cy="179136"/>
            </a:xfrm>
            <a:custGeom>
              <a:rect b="b" l="l" r="r" t="t"/>
              <a:pathLst>
                <a:path extrusionOk="0" h="179136" w="2600369">
                  <a:moveTo>
                    <a:pt x="39697" y="0"/>
                  </a:moveTo>
                  <a:lnTo>
                    <a:pt x="2560673" y="0"/>
                  </a:lnTo>
                  <a:cubicBezTo>
                    <a:pt x="2582596" y="0"/>
                    <a:pt x="2600369" y="17773"/>
                    <a:pt x="2600369" y="39697"/>
                  </a:cubicBezTo>
                  <a:lnTo>
                    <a:pt x="2600369" y="139440"/>
                  </a:lnTo>
                  <a:cubicBezTo>
                    <a:pt x="2600369" y="161364"/>
                    <a:pt x="2582596" y="179136"/>
                    <a:pt x="2560673" y="179136"/>
                  </a:cubicBezTo>
                  <a:lnTo>
                    <a:pt x="39697" y="179136"/>
                  </a:lnTo>
                  <a:cubicBezTo>
                    <a:pt x="17773" y="179136"/>
                    <a:pt x="0" y="161364"/>
                    <a:pt x="0" y="139440"/>
                  </a:cubicBezTo>
                  <a:lnTo>
                    <a:pt x="0" y="39697"/>
                  </a:lnTo>
                  <a:cubicBezTo>
                    <a:pt x="0" y="17773"/>
                    <a:pt x="17773" y="0"/>
                    <a:pt x="39697"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txBox="1"/>
            <p:nvPr/>
          </p:nvSpPr>
          <p:spPr>
            <a:xfrm>
              <a:off x="0" y="-38100"/>
              <a:ext cx="2600369" cy="2172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1"/>
          <p:cNvSpPr txBox="1"/>
          <p:nvPr/>
        </p:nvSpPr>
        <p:spPr>
          <a:xfrm>
            <a:off x="904872" y="2740503"/>
            <a:ext cx="8246100" cy="2262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Tips to Prevent </a:t>
            </a:r>
            <a:endParaRPr/>
          </a:p>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Tooth Sensitivity</a:t>
            </a:r>
            <a:endParaRPr/>
          </a:p>
        </p:txBody>
      </p:sp>
      <p:sp>
        <p:nvSpPr>
          <p:cNvPr id="146" name="Google Shape;146;p11"/>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147" name="Google Shape;147;p11"/>
          <p:cNvSpPr txBox="1"/>
          <p:nvPr/>
        </p:nvSpPr>
        <p:spPr>
          <a:xfrm>
            <a:off x="13490603" y="731525"/>
            <a:ext cx="16050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148" name="Google Shape;148;p11"/>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149" name="Google Shape;149;p11"/>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150" name="Google Shape;150;p11"/>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cxnSp>
        <p:nvCxnSpPr>
          <p:cNvPr id="151" name="Google Shape;151;p11"/>
          <p:cNvCxnSpPr/>
          <p:nvPr/>
        </p:nvCxnSpPr>
        <p:spPr>
          <a:xfrm>
            <a:off x="14975231" y="1023938"/>
            <a:ext cx="1775109" cy="0"/>
          </a:xfrm>
          <a:prstGeom prst="straightConnector1">
            <a:avLst/>
          </a:prstGeom>
          <a:noFill/>
          <a:ln cap="flat" cmpd="sng" w="9525">
            <a:solidFill>
              <a:srgbClr val="2F3F49"/>
            </a:solidFill>
            <a:prstDash val="solid"/>
            <a:round/>
            <a:headEnd len="sm" w="sm" type="none"/>
            <a:tailEnd len="sm" w="sm" type="none"/>
          </a:ln>
        </p:spPr>
      </p:cxnSp>
      <p:sp>
        <p:nvSpPr>
          <p:cNvPr id="152" name="Google Shape;152;p11"/>
          <p:cNvSpPr txBox="1"/>
          <p:nvPr/>
        </p:nvSpPr>
        <p:spPr>
          <a:xfrm>
            <a:off x="904872" y="5319291"/>
            <a:ext cx="8304012" cy="81661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F3F49"/>
                </a:solidFill>
                <a:latin typeface="Open Sans"/>
                <a:ea typeface="Open Sans"/>
                <a:cs typeface="Open Sans"/>
                <a:sym typeface="Open Sans"/>
              </a:rPr>
              <a:t>Include maintaining good oral hygiene practices. Brushing your teeth twice daily with a soft-bristled toothbrush and fluoride toothpaste can help protect your enamel </a:t>
            </a:r>
            <a:endParaRPr/>
          </a:p>
          <a:p>
            <a:pPr indent="0" lvl="0" marL="0" marR="0" rtl="0" algn="l">
              <a:lnSpc>
                <a:spcPct val="140025"/>
              </a:lnSpc>
              <a:spcBef>
                <a:spcPts val="0"/>
              </a:spcBef>
              <a:spcAft>
                <a:spcPts val="0"/>
              </a:spcAft>
              <a:buNone/>
            </a:pPr>
            <a:r>
              <a:rPr b="0" i="0" lang="en-US" sz="1599" u="none" cap="none" strike="noStrike">
                <a:solidFill>
                  <a:srgbClr val="2F3F49"/>
                </a:solidFill>
                <a:latin typeface="Open Sans"/>
                <a:ea typeface="Open Sans"/>
                <a:cs typeface="Open Sans"/>
                <a:sym typeface="Open Sans"/>
              </a:rPr>
              <a:t>and reduce sensitivity. </a:t>
            </a:r>
            <a:endParaRPr/>
          </a:p>
        </p:txBody>
      </p:sp>
      <p:sp>
        <p:nvSpPr>
          <p:cNvPr id="153" name="Google Shape;153;p11"/>
          <p:cNvSpPr txBox="1"/>
          <p:nvPr/>
        </p:nvSpPr>
        <p:spPr>
          <a:xfrm>
            <a:off x="1156074" y="6923303"/>
            <a:ext cx="30645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FFFF"/>
                </a:solidFill>
                <a:latin typeface="Arimo"/>
                <a:ea typeface="Arimo"/>
                <a:cs typeface="Arimo"/>
                <a:sym typeface="Arimo"/>
              </a:rPr>
              <a:t>PRESENTATION</a:t>
            </a:r>
            <a:endParaRPr/>
          </a:p>
        </p:txBody>
      </p:sp>
      <p:cxnSp>
        <p:nvCxnSpPr>
          <p:cNvPr id="154" name="Google Shape;154;p11"/>
          <p:cNvCxnSpPr/>
          <p:nvPr/>
        </p:nvCxnSpPr>
        <p:spPr>
          <a:xfrm>
            <a:off x="15654456" y="9277350"/>
            <a:ext cx="1604844" cy="0"/>
          </a:xfrm>
          <a:prstGeom prst="straightConnector1">
            <a:avLst/>
          </a:prstGeom>
          <a:noFill/>
          <a:ln cap="flat" cmpd="sng" w="38100">
            <a:solidFill>
              <a:srgbClr val="FC5C65"/>
            </a:solidFill>
            <a:prstDash val="solid"/>
            <a:round/>
            <a:headEnd len="sm" w="sm" type="none"/>
            <a:tailEnd len="med" w="med" type="stealth"/>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375" name="Shape 375"/>
        <p:cNvGrpSpPr/>
        <p:nvPr/>
      </p:nvGrpSpPr>
      <p:grpSpPr>
        <a:xfrm>
          <a:off x="0" y="0"/>
          <a:ext cx="0" cy="0"/>
          <a:chOff x="0" y="0"/>
          <a:chExt cx="0" cy="0"/>
        </a:xfrm>
      </p:grpSpPr>
      <p:pic>
        <p:nvPicPr>
          <p:cNvPr id="376" name="Google Shape;376;p20"/>
          <p:cNvPicPr preferRelativeResize="0"/>
          <p:nvPr/>
        </p:nvPicPr>
        <p:blipFill>
          <a:blip r:embed="rId3">
            <a:alphaModFix/>
          </a:blip>
          <a:stretch>
            <a:fillRect/>
          </a:stretch>
        </p:blipFill>
        <p:spPr>
          <a:xfrm>
            <a:off x="11291700" y="1576711"/>
            <a:ext cx="7844264" cy="2350475"/>
          </a:xfrm>
          <a:prstGeom prst="rect">
            <a:avLst/>
          </a:prstGeom>
          <a:noFill/>
          <a:ln>
            <a:noFill/>
          </a:ln>
        </p:spPr>
      </p:pic>
      <p:grpSp>
        <p:nvGrpSpPr>
          <p:cNvPr id="377" name="Google Shape;377;p20"/>
          <p:cNvGrpSpPr/>
          <p:nvPr/>
        </p:nvGrpSpPr>
        <p:grpSpPr>
          <a:xfrm>
            <a:off x="1028700" y="-817488"/>
            <a:ext cx="3086100" cy="2657057"/>
            <a:chOff x="0" y="-38100"/>
            <a:chExt cx="812800" cy="699801"/>
          </a:xfrm>
        </p:grpSpPr>
        <p:sp>
          <p:nvSpPr>
            <p:cNvPr id="378" name="Google Shape;378;p20"/>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0"/>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0" name="Google Shape;380;p20"/>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381" name="Google Shape;381;p20"/>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382" name="Google Shape;382;p20"/>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pic>
        <p:nvPicPr>
          <p:cNvPr id="383" name="Google Shape;383;p20"/>
          <p:cNvPicPr preferRelativeResize="0"/>
          <p:nvPr/>
        </p:nvPicPr>
        <p:blipFill rotWithShape="1">
          <a:blip r:embed="rId4">
            <a:alphaModFix/>
          </a:blip>
          <a:srcRect b="0" l="0" r="0" t="0"/>
          <a:stretch/>
        </p:blipFill>
        <p:spPr>
          <a:xfrm>
            <a:off x="639677" y="3773906"/>
            <a:ext cx="3849673" cy="3849673"/>
          </a:xfrm>
          <a:prstGeom prst="rect">
            <a:avLst/>
          </a:prstGeom>
          <a:noFill/>
          <a:ln>
            <a:noFill/>
          </a:ln>
        </p:spPr>
      </p:pic>
      <p:pic>
        <p:nvPicPr>
          <p:cNvPr id="384" name="Google Shape;384;p20"/>
          <p:cNvPicPr preferRelativeResize="0"/>
          <p:nvPr/>
        </p:nvPicPr>
        <p:blipFill rotWithShape="1">
          <a:blip r:embed="rId5">
            <a:alphaModFix/>
          </a:blip>
          <a:srcRect b="0" l="0" r="0" t="0"/>
          <a:stretch/>
        </p:blipFill>
        <p:spPr>
          <a:xfrm>
            <a:off x="6808394" y="3773906"/>
            <a:ext cx="3849673" cy="3849673"/>
          </a:xfrm>
          <a:prstGeom prst="rect">
            <a:avLst/>
          </a:prstGeom>
          <a:noFill/>
          <a:ln>
            <a:noFill/>
          </a:ln>
        </p:spPr>
      </p:pic>
      <p:pic>
        <p:nvPicPr>
          <p:cNvPr id="385" name="Google Shape;385;p20"/>
          <p:cNvPicPr preferRelativeResize="0"/>
          <p:nvPr/>
        </p:nvPicPr>
        <p:blipFill rotWithShape="1">
          <a:blip r:embed="rId6">
            <a:alphaModFix/>
          </a:blip>
          <a:srcRect b="0" l="0" r="0" t="0"/>
          <a:stretch/>
        </p:blipFill>
        <p:spPr>
          <a:xfrm>
            <a:off x="12579147" y="3773906"/>
            <a:ext cx="3849673" cy="3849673"/>
          </a:xfrm>
          <a:prstGeom prst="rect">
            <a:avLst/>
          </a:prstGeom>
          <a:noFill/>
          <a:ln>
            <a:noFill/>
          </a:ln>
        </p:spPr>
      </p:pic>
      <p:sp>
        <p:nvSpPr>
          <p:cNvPr id="386" name="Google Shape;386;p20"/>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387" name="Google Shape;387;p20"/>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388" name="Google Shape;388;p20"/>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389" name="Google Shape;389;p20"/>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390" name="Google Shape;390;p20"/>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391" name="Google Shape;391;p20"/>
          <p:cNvSpPr txBox="1"/>
          <p:nvPr/>
        </p:nvSpPr>
        <p:spPr>
          <a:xfrm>
            <a:off x="1028700" y="2097910"/>
            <a:ext cx="12323100" cy="1077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MARKET RESEARCH</a:t>
            </a:r>
            <a:endParaRPr/>
          </a:p>
        </p:txBody>
      </p:sp>
      <p:sp>
        <p:nvSpPr>
          <p:cNvPr id="392" name="Google Shape;392;p20"/>
          <p:cNvSpPr txBox="1"/>
          <p:nvPr/>
        </p:nvSpPr>
        <p:spPr>
          <a:xfrm>
            <a:off x="1181569" y="7787640"/>
            <a:ext cx="293323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the featured statistic.</a:t>
            </a:r>
            <a:endParaRPr/>
          </a:p>
        </p:txBody>
      </p:sp>
      <p:sp>
        <p:nvSpPr>
          <p:cNvPr id="393" name="Google Shape;393;p20"/>
          <p:cNvSpPr txBox="1"/>
          <p:nvPr/>
        </p:nvSpPr>
        <p:spPr>
          <a:xfrm>
            <a:off x="13490592" y="7787640"/>
            <a:ext cx="2952768"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the featured statistic.</a:t>
            </a:r>
            <a:endParaRPr/>
          </a:p>
        </p:txBody>
      </p:sp>
      <p:sp>
        <p:nvSpPr>
          <p:cNvPr id="394" name="Google Shape;394;p20"/>
          <p:cNvSpPr txBox="1"/>
          <p:nvPr/>
        </p:nvSpPr>
        <p:spPr>
          <a:xfrm>
            <a:off x="7628542" y="7787640"/>
            <a:ext cx="3030916"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the featured statistic.</a:t>
            </a:r>
            <a:endParaRPr/>
          </a:p>
        </p:txBody>
      </p:sp>
      <p:sp>
        <p:nvSpPr>
          <p:cNvPr id="395" name="Google Shape;395;p20"/>
          <p:cNvSpPr txBox="1"/>
          <p:nvPr/>
        </p:nvSpPr>
        <p:spPr>
          <a:xfrm>
            <a:off x="1029519" y="3282185"/>
            <a:ext cx="1232239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the featured statistic.</a:t>
            </a:r>
            <a:endParaRPr/>
          </a:p>
        </p:txBody>
      </p:sp>
      <p:pic>
        <p:nvPicPr>
          <p:cNvPr id="396" name="Google Shape;396;p20"/>
          <p:cNvPicPr preferRelativeResize="0"/>
          <p:nvPr/>
        </p:nvPicPr>
        <p:blipFill>
          <a:blip r:embed="rId7">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400" name="Shape 400"/>
        <p:cNvGrpSpPr/>
        <p:nvPr/>
      </p:nvGrpSpPr>
      <p:grpSpPr>
        <a:xfrm>
          <a:off x="0" y="0"/>
          <a:ext cx="0" cy="0"/>
          <a:chOff x="0" y="0"/>
          <a:chExt cx="0" cy="0"/>
        </a:xfrm>
      </p:grpSpPr>
      <p:grpSp>
        <p:nvGrpSpPr>
          <p:cNvPr id="401" name="Google Shape;401;p21"/>
          <p:cNvGrpSpPr/>
          <p:nvPr/>
        </p:nvGrpSpPr>
        <p:grpSpPr>
          <a:xfrm>
            <a:off x="1028700" y="-817488"/>
            <a:ext cx="3086100" cy="2657057"/>
            <a:chOff x="0" y="-38100"/>
            <a:chExt cx="812800" cy="699801"/>
          </a:xfrm>
        </p:grpSpPr>
        <p:sp>
          <p:nvSpPr>
            <p:cNvPr id="402" name="Google Shape;402;p21"/>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1"/>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4" name="Google Shape;404;p21"/>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405" name="Google Shape;405;p21"/>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406" name="Google Shape;406;p21"/>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407" name="Google Shape;407;p21"/>
          <p:cNvSpPr txBox="1"/>
          <p:nvPr/>
        </p:nvSpPr>
        <p:spPr>
          <a:xfrm>
            <a:off x="10960249" y="731525"/>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408" name="Google Shape;408;p21"/>
          <p:cNvSpPr txBox="1"/>
          <p:nvPr/>
        </p:nvSpPr>
        <p:spPr>
          <a:xfrm>
            <a:off x="13304200" y="731525"/>
            <a:ext cx="12681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409" name="Google Shape;409;p21"/>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410" name="Google Shape;410;p21"/>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411" name="Google Shape;411;p21"/>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grpSp>
        <p:nvGrpSpPr>
          <p:cNvPr id="412" name="Google Shape;412;p21"/>
          <p:cNvGrpSpPr/>
          <p:nvPr/>
        </p:nvGrpSpPr>
        <p:grpSpPr>
          <a:xfrm>
            <a:off x="1090494" y="2550444"/>
            <a:ext cx="3333050" cy="2593056"/>
            <a:chOff x="0" y="-144661"/>
            <a:chExt cx="4444066" cy="3457407"/>
          </a:xfrm>
        </p:grpSpPr>
        <p:grpSp>
          <p:nvGrpSpPr>
            <p:cNvPr id="413" name="Google Shape;413;p21"/>
            <p:cNvGrpSpPr/>
            <p:nvPr/>
          </p:nvGrpSpPr>
          <p:grpSpPr>
            <a:xfrm>
              <a:off x="0" y="111435"/>
              <a:ext cx="4114800" cy="3201311"/>
              <a:chOff x="0" y="-28575"/>
              <a:chExt cx="812800" cy="632358"/>
            </a:xfrm>
          </p:grpSpPr>
          <p:sp>
            <p:nvSpPr>
              <p:cNvPr id="414" name="Google Shape;414;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1"/>
            <p:cNvGrpSpPr/>
            <p:nvPr/>
          </p:nvGrpSpPr>
          <p:grpSpPr>
            <a:xfrm>
              <a:off x="329266" y="-144661"/>
              <a:ext cx="4114800" cy="3201311"/>
              <a:chOff x="0" y="-28575"/>
              <a:chExt cx="812800" cy="632358"/>
            </a:xfrm>
          </p:grpSpPr>
          <p:sp>
            <p:nvSpPr>
              <p:cNvPr id="417" name="Google Shape;417;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9" name="Google Shape;419;p21"/>
          <p:cNvGrpSpPr/>
          <p:nvPr/>
        </p:nvGrpSpPr>
        <p:grpSpPr>
          <a:xfrm>
            <a:off x="9332712" y="2550444"/>
            <a:ext cx="3333050" cy="2593056"/>
            <a:chOff x="0" y="-144661"/>
            <a:chExt cx="4444066" cy="3457407"/>
          </a:xfrm>
        </p:grpSpPr>
        <p:grpSp>
          <p:nvGrpSpPr>
            <p:cNvPr id="420" name="Google Shape;420;p21"/>
            <p:cNvGrpSpPr/>
            <p:nvPr/>
          </p:nvGrpSpPr>
          <p:grpSpPr>
            <a:xfrm>
              <a:off x="0" y="111435"/>
              <a:ext cx="4114800" cy="3201311"/>
              <a:chOff x="0" y="-28575"/>
              <a:chExt cx="812800" cy="632358"/>
            </a:xfrm>
          </p:grpSpPr>
          <p:sp>
            <p:nvSpPr>
              <p:cNvPr id="421" name="Google Shape;421;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1"/>
            <p:cNvGrpSpPr/>
            <p:nvPr/>
          </p:nvGrpSpPr>
          <p:grpSpPr>
            <a:xfrm>
              <a:off x="329266" y="-144661"/>
              <a:ext cx="4114800" cy="3201311"/>
              <a:chOff x="0" y="-28575"/>
              <a:chExt cx="812800" cy="632358"/>
            </a:xfrm>
          </p:grpSpPr>
          <p:sp>
            <p:nvSpPr>
              <p:cNvPr id="424" name="Google Shape;424;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6" name="Google Shape;426;p21"/>
          <p:cNvGrpSpPr/>
          <p:nvPr/>
        </p:nvGrpSpPr>
        <p:grpSpPr>
          <a:xfrm>
            <a:off x="1090494" y="5977322"/>
            <a:ext cx="3333050" cy="2593056"/>
            <a:chOff x="0" y="-144661"/>
            <a:chExt cx="4444066" cy="3457407"/>
          </a:xfrm>
        </p:grpSpPr>
        <p:grpSp>
          <p:nvGrpSpPr>
            <p:cNvPr id="427" name="Google Shape;427;p21"/>
            <p:cNvGrpSpPr/>
            <p:nvPr/>
          </p:nvGrpSpPr>
          <p:grpSpPr>
            <a:xfrm>
              <a:off x="0" y="111435"/>
              <a:ext cx="4114800" cy="3201311"/>
              <a:chOff x="0" y="-28575"/>
              <a:chExt cx="812800" cy="632358"/>
            </a:xfrm>
          </p:grpSpPr>
          <p:sp>
            <p:nvSpPr>
              <p:cNvPr id="428" name="Google Shape;428;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21"/>
            <p:cNvGrpSpPr/>
            <p:nvPr/>
          </p:nvGrpSpPr>
          <p:grpSpPr>
            <a:xfrm>
              <a:off x="329266" y="-144661"/>
              <a:ext cx="4114800" cy="3201311"/>
              <a:chOff x="0" y="-28575"/>
              <a:chExt cx="812800" cy="632358"/>
            </a:xfrm>
          </p:grpSpPr>
          <p:sp>
            <p:nvSpPr>
              <p:cNvPr id="431" name="Google Shape;431;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3" name="Google Shape;433;p21"/>
          <p:cNvGrpSpPr/>
          <p:nvPr/>
        </p:nvGrpSpPr>
        <p:grpSpPr>
          <a:xfrm>
            <a:off x="9332712" y="5977322"/>
            <a:ext cx="3333050" cy="2593056"/>
            <a:chOff x="0" y="-144661"/>
            <a:chExt cx="4444066" cy="3457407"/>
          </a:xfrm>
        </p:grpSpPr>
        <p:grpSp>
          <p:nvGrpSpPr>
            <p:cNvPr id="434" name="Google Shape;434;p21"/>
            <p:cNvGrpSpPr/>
            <p:nvPr/>
          </p:nvGrpSpPr>
          <p:grpSpPr>
            <a:xfrm>
              <a:off x="0" y="111435"/>
              <a:ext cx="4114800" cy="3201311"/>
              <a:chOff x="0" y="-28575"/>
              <a:chExt cx="812800" cy="632358"/>
            </a:xfrm>
          </p:grpSpPr>
          <p:sp>
            <p:nvSpPr>
              <p:cNvPr id="435" name="Google Shape;435;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1"/>
            <p:cNvGrpSpPr/>
            <p:nvPr/>
          </p:nvGrpSpPr>
          <p:grpSpPr>
            <a:xfrm>
              <a:off x="329266" y="-144661"/>
              <a:ext cx="4114800" cy="3201311"/>
              <a:chOff x="0" y="-28575"/>
              <a:chExt cx="812800" cy="632358"/>
            </a:xfrm>
          </p:grpSpPr>
          <p:sp>
            <p:nvSpPr>
              <p:cNvPr id="438" name="Google Shape;438;p21"/>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1"/>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40" name="Google Shape;440;p21"/>
          <p:cNvSpPr txBox="1"/>
          <p:nvPr/>
        </p:nvSpPr>
        <p:spPr>
          <a:xfrm>
            <a:off x="4942752" y="3049543"/>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STRENGTHS</a:t>
            </a:r>
            <a:endParaRPr/>
          </a:p>
        </p:txBody>
      </p:sp>
      <p:sp>
        <p:nvSpPr>
          <p:cNvPr id="441" name="Google Shape;441;p21"/>
          <p:cNvSpPr txBox="1"/>
          <p:nvPr/>
        </p:nvSpPr>
        <p:spPr>
          <a:xfrm>
            <a:off x="2202426" y="2639890"/>
            <a:ext cx="1569830" cy="2305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5000" u="none" cap="none" strike="noStrike">
                <a:solidFill>
                  <a:srgbClr val="FFFFFF"/>
                </a:solidFill>
                <a:latin typeface="Archivo Black"/>
                <a:ea typeface="Archivo Black"/>
                <a:cs typeface="Archivo Black"/>
                <a:sym typeface="Archivo Black"/>
              </a:rPr>
              <a:t>S</a:t>
            </a:r>
            <a:endParaRPr/>
          </a:p>
        </p:txBody>
      </p:sp>
      <p:sp>
        <p:nvSpPr>
          <p:cNvPr id="442" name="Google Shape;442;p21"/>
          <p:cNvSpPr txBox="1"/>
          <p:nvPr/>
        </p:nvSpPr>
        <p:spPr>
          <a:xfrm>
            <a:off x="2250051" y="6066768"/>
            <a:ext cx="1268003" cy="2305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5000" u="none" cap="none" strike="noStrike">
                <a:solidFill>
                  <a:srgbClr val="FFFFFF"/>
                </a:solidFill>
                <a:latin typeface="Archivo Black"/>
                <a:ea typeface="Archivo Black"/>
                <a:cs typeface="Archivo Black"/>
                <a:sym typeface="Archivo Black"/>
              </a:rPr>
              <a:t>0</a:t>
            </a:r>
            <a:endParaRPr/>
          </a:p>
        </p:txBody>
      </p:sp>
      <p:sp>
        <p:nvSpPr>
          <p:cNvPr id="443" name="Google Shape;443;p21"/>
          <p:cNvSpPr txBox="1"/>
          <p:nvPr/>
        </p:nvSpPr>
        <p:spPr>
          <a:xfrm>
            <a:off x="10194391" y="2639890"/>
            <a:ext cx="1569830" cy="2305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5000" u="none" cap="none" strike="noStrike">
                <a:solidFill>
                  <a:srgbClr val="FFFFFF"/>
                </a:solidFill>
                <a:latin typeface="Archivo Black"/>
                <a:ea typeface="Archivo Black"/>
                <a:cs typeface="Archivo Black"/>
                <a:sym typeface="Archivo Black"/>
              </a:rPr>
              <a:t>W</a:t>
            </a:r>
            <a:endParaRPr/>
          </a:p>
        </p:txBody>
      </p:sp>
      <p:sp>
        <p:nvSpPr>
          <p:cNvPr id="444" name="Google Shape;444;p21"/>
          <p:cNvSpPr txBox="1"/>
          <p:nvPr/>
        </p:nvSpPr>
        <p:spPr>
          <a:xfrm>
            <a:off x="10388467" y="6066768"/>
            <a:ext cx="1569830" cy="23050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5000" u="none" cap="none" strike="noStrike">
                <a:solidFill>
                  <a:srgbClr val="FFFFFF"/>
                </a:solidFill>
                <a:latin typeface="Archivo Black"/>
                <a:ea typeface="Archivo Black"/>
                <a:cs typeface="Archivo Black"/>
                <a:sym typeface="Archivo Black"/>
              </a:rPr>
              <a:t>T</a:t>
            </a:r>
            <a:endParaRPr/>
          </a:p>
        </p:txBody>
      </p:sp>
      <p:sp>
        <p:nvSpPr>
          <p:cNvPr id="445" name="Google Shape;445;p21"/>
          <p:cNvSpPr txBox="1"/>
          <p:nvPr/>
        </p:nvSpPr>
        <p:spPr>
          <a:xfrm>
            <a:off x="13189636" y="3049543"/>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WEAKNESSES</a:t>
            </a:r>
            <a:endParaRPr/>
          </a:p>
        </p:txBody>
      </p:sp>
      <p:sp>
        <p:nvSpPr>
          <p:cNvPr id="446" name="Google Shape;446;p21"/>
          <p:cNvSpPr txBox="1"/>
          <p:nvPr/>
        </p:nvSpPr>
        <p:spPr>
          <a:xfrm>
            <a:off x="4942752" y="6671725"/>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OPPORTUNITIES</a:t>
            </a:r>
            <a:endParaRPr/>
          </a:p>
        </p:txBody>
      </p:sp>
      <p:sp>
        <p:nvSpPr>
          <p:cNvPr id="447" name="Google Shape;447;p21"/>
          <p:cNvSpPr txBox="1"/>
          <p:nvPr/>
        </p:nvSpPr>
        <p:spPr>
          <a:xfrm>
            <a:off x="13189636" y="6671725"/>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OPPORTUNITIES</a:t>
            </a:r>
            <a:endParaRPr/>
          </a:p>
        </p:txBody>
      </p:sp>
      <p:sp>
        <p:nvSpPr>
          <p:cNvPr id="448" name="Google Shape;448;p21"/>
          <p:cNvSpPr txBox="1"/>
          <p:nvPr/>
        </p:nvSpPr>
        <p:spPr>
          <a:xfrm>
            <a:off x="4772939" y="3599655"/>
            <a:ext cx="3866085" cy="146812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What are you doing well? </a:t>
            </a:r>
            <a:endParaRPr/>
          </a:p>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What sets you apart? What are your good qualities?</a:t>
            </a:r>
            <a:endParaRPr/>
          </a:p>
          <a:p>
            <a:pPr indent="0" lvl="0" marL="0" marR="0" rtl="0" algn="l">
              <a:lnSpc>
                <a:spcPct val="140000"/>
              </a:lnSpc>
              <a:spcBef>
                <a:spcPts val="0"/>
              </a:spcBef>
              <a:spcAft>
                <a:spcPts val="0"/>
              </a:spcAft>
              <a:buNone/>
            </a:pPr>
            <a:r>
              <a:t/>
            </a:r>
            <a:endParaRPr b="0" i="0" sz="2100" u="none" cap="none" strike="noStrike">
              <a:solidFill>
                <a:srgbClr val="2F3F49"/>
              </a:solidFill>
              <a:latin typeface="Open Sans"/>
              <a:ea typeface="Open Sans"/>
              <a:cs typeface="Open Sans"/>
              <a:sym typeface="Open Sans"/>
            </a:endParaRPr>
          </a:p>
        </p:txBody>
      </p:sp>
      <p:sp>
        <p:nvSpPr>
          <p:cNvPr id="449" name="Google Shape;449;p21"/>
          <p:cNvSpPr txBox="1"/>
          <p:nvPr/>
        </p:nvSpPr>
        <p:spPr>
          <a:xfrm>
            <a:off x="12884256" y="3599655"/>
            <a:ext cx="5018517" cy="146812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Where do you need to improve? </a:t>
            </a:r>
            <a:endParaRPr/>
          </a:p>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Are resources adequate? What do others do better than you?</a:t>
            </a:r>
            <a:endParaRPr/>
          </a:p>
          <a:p>
            <a:pPr indent="0" lvl="0" marL="0" marR="0" rtl="0" algn="l">
              <a:lnSpc>
                <a:spcPct val="140000"/>
              </a:lnSpc>
              <a:spcBef>
                <a:spcPts val="0"/>
              </a:spcBef>
              <a:spcAft>
                <a:spcPts val="0"/>
              </a:spcAft>
              <a:buNone/>
            </a:pPr>
            <a:r>
              <a:t/>
            </a:r>
            <a:endParaRPr b="0" i="0" sz="2100" u="none" cap="none" strike="noStrike">
              <a:solidFill>
                <a:srgbClr val="2F3F49"/>
              </a:solidFill>
              <a:latin typeface="Open Sans"/>
              <a:ea typeface="Open Sans"/>
              <a:cs typeface="Open Sans"/>
              <a:sym typeface="Open Sans"/>
            </a:endParaRPr>
          </a:p>
        </p:txBody>
      </p:sp>
      <p:sp>
        <p:nvSpPr>
          <p:cNvPr id="450" name="Google Shape;450;p21"/>
          <p:cNvSpPr txBox="1"/>
          <p:nvPr/>
        </p:nvSpPr>
        <p:spPr>
          <a:xfrm>
            <a:off x="4772939" y="7289998"/>
            <a:ext cx="3866085" cy="146812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What are your goals? </a:t>
            </a:r>
            <a:endParaRPr/>
          </a:p>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Are demands shifting? How can it be improved?</a:t>
            </a:r>
            <a:endParaRPr/>
          </a:p>
          <a:p>
            <a:pPr indent="0" lvl="0" marL="0" marR="0" rtl="0" algn="l">
              <a:lnSpc>
                <a:spcPct val="140000"/>
              </a:lnSpc>
              <a:spcBef>
                <a:spcPts val="0"/>
              </a:spcBef>
              <a:spcAft>
                <a:spcPts val="0"/>
              </a:spcAft>
              <a:buNone/>
            </a:pPr>
            <a:r>
              <a:t/>
            </a:r>
            <a:endParaRPr b="0" i="0" sz="2100" u="none" cap="none" strike="noStrike">
              <a:solidFill>
                <a:srgbClr val="2F3F49"/>
              </a:solidFill>
              <a:latin typeface="Open Sans"/>
              <a:ea typeface="Open Sans"/>
              <a:cs typeface="Open Sans"/>
              <a:sym typeface="Open Sans"/>
            </a:endParaRPr>
          </a:p>
        </p:txBody>
      </p:sp>
      <p:sp>
        <p:nvSpPr>
          <p:cNvPr id="451" name="Google Shape;451;p21"/>
          <p:cNvSpPr txBox="1"/>
          <p:nvPr/>
        </p:nvSpPr>
        <p:spPr>
          <a:xfrm>
            <a:off x="13018186" y="7289998"/>
            <a:ext cx="4634373" cy="1838960"/>
          </a:xfrm>
          <a:prstGeom prst="rect">
            <a:avLst/>
          </a:prstGeom>
          <a:noFill/>
          <a:ln>
            <a:noFill/>
          </a:ln>
        </p:spPr>
        <p:txBody>
          <a:bodyPr anchorCtr="0" anchor="t" bIns="0" lIns="0" spcFirstLastPara="1" rIns="0" wrap="square" tIns="0">
            <a:spAutoFit/>
          </a:bodyPr>
          <a:lstStyle/>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What are the blockers you're facing? </a:t>
            </a:r>
            <a:endParaRPr/>
          </a:p>
          <a:p>
            <a:pPr indent="-226696" lvl="1" marL="453392" marR="0" rtl="0" algn="l">
              <a:lnSpc>
                <a:spcPct val="140000"/>
              </a:lnSpc>
              <a:spcBef>
                <a:spcPts val="0"/>
              </a:spcBef>
              <a:spcAft>
                <a:spcPts val="0"/>
              </a:spcAft>
              <a:buClr>
                <a:srgbClr val="2F3F49"/>
              </a:buClr>
              <a:buSzPts val="2100"/>
              <a:buFont typeface="Arial"/>
              <a:buChar char="•"/>
            </a:pPr>
            <a:r>
              <a:rPr b="0" i="0" lang="en-US" sz="2100" u="none" cap="none" strike="noStrike">
                <a:solidFill>
                  <a:srgbClr val="2F3F49"/>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100" u="none" cap="none" strike="noStrike">
              <a:solidFill>
                <a:srgbClr val="2F3F49"/>
              </a:solidFill>
              <a:latin typeface="Open Sans"/>
              <a:ea typeface="Open Sans"/>
              <a:cs typeface="Open Sans"/>
              <a:sym typeface="Open Sans"/>
            </a:endParaRPr>
          </a:p>
        </p:txBody>
      </p:sp>
      <p:pic>
        <p:nvPicPr>
          <p:cNvPr id="452" name="Google Shape;452;p21"/>
          <p:cNvPicPr preferRelativeResize="0"/>
          <p:nvPr/>
        </p:nvPicPr>
        <p:blipFill>
          <a:blip r:embed="rId3">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22"/>
          <p:cNvPicPr preferRelativeResize="0"/>
          <p:nvPr/>
        </p:nvPicPr>
        <p:blipFill>
          <a:blip r:embed="rId3">
            <a:alphaModFix/>
          </a:blip>
          <a:stretch>
            <a:fillRect/>
          </a:stretch>
        </p:blipFill>
        <p:spPr>
          <a:xfrm>
            <a:off x="1" y="-279350"/>
            <a:ext cx="18296520" cy="10845700"/>
          </a:xfrm>
          <a:prstGeom prst="rect">
            <a:avLst/>
          </a:prstGeom>
          <a:noFill/>
          <a:ln>
            <a:noFill/>
          </a:ln>
        </p:spPr>
      </p:pic>
      <p:grpSp>
        <p:nvGrpSpPr>
          <p:cNvPr id="458" name="Google Shape;458;p22"/>
          <p:cNvGrpSpPr/>
          <p:nvPr/>
        </p:nvGrpSpPr>
        <p:grpSpPr>
          <a:xfrm>
            <a:off x="-2046729" y="2620295"/>
            <a:ext cx="9275975" cy="4901748"/>
            <a:chOff x="0" y="-38100"/>
            <a:chExt cx="2443055" cy="1290995"/>
          </a:xfrm>
        </p:grpSpPr>
        <p:sp>
          <p:nvSpPr>
            <p:cNvPr id="459" name="Google Shape;459;p22"/>
            <p:cNvSpPr/>
            <p:nvPr/>
          </p:nvSpPr>
          <p:spPr>
            <a:xfrm>
              <a:off x="0" y="0"/>
              <a:ext cx="2443055" cy="1252895"/>
            </a:xfrm>
            <a:custGeom>
              <a:rect b="b" l="l" r="r" t="t"/>
              <a:pathLst>
                <a:path extrusionOk="0" h="1252895" w="2443055">
                  <a:moveTo>
                    <a:pt x="42253" y="0"/>
                  </a:moveTo>
                  <a:lnTo>
                    <a:pt x="2400802" y="0"/>
                  </a:lnTo>
                  <a:cubicBezTo>
                    <a:pt x="2412009" y="0"/>
                    <a:pt x="2422756" y="4452"/>
                    <a:pt x="2430680" y="12376"/>
                  </a:cubicBezTo>
                  <a:cubicBezTo>
                    <a:pt x="2438603" y="20299"/>
                    <a:pt x="2443055" y="31047"/>
                    <a:pt x="2443055" y="42253"/>
                  </a:cubicBezTo>
                  <a:lnTo>
                    <a:pt x="2443055" y="1210643"/>
                  </a:lnTo>
                  <a:cubicBezTo>
                    <a:pt x="2443055" y="1233978"/>
                    <a:pt x="2424138" y="1252895"/>
                    <a:pt x="2400802" y="1252895"/>
                  </a:cubicBezTo>
                  <a:lnTo>
                    <a:pt x="42253" y="1252895"/>
                  </a:lnTo>
                  <a:cubicBezTo>
                    <a:pt x="31047" y="1252895"/>
                    <a:pt x="20299" y="1248444"/>
                    <a:pt x="12376" y="1240520"/>
                  </a:cubicBezTo>
                  <a:cubicBezTo>
                    <a:pt x="4452" y="1232596"/>
                    <a:pt x="0" y="1221849"/>
                    <a:pt x="0" y="1210643"/>
                  </a:cubicBezTo>
                  <a:lnTo>
                    <a:pt x="0" y="42253"/>
                  </a:lnTo>
                  <a:cubicBezTo>
                    <a:pt x="0" y="31047"/>
                    <a:pt x="4452" y="20299"/>
                    <a:pt x="12376" y="12376"/>
                  </a:cubicBezTo>
                  <a:cubicBezTo>
                    <a:pt x="20299" y="4452"/>
                    <a:pt x="31047" y="0"/>
                    <a:pt x="42253" y="0"/>
                  </a:cubicBezTo>
                  <a:close/>
                </a:path>
              </a:pathLst>
            </a:custGeom>
            <a:solidFill>
              <a:srgbClr val="FC5C65">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txBox="1"/>
            <p:nvPr/>
          </p:nvSpPr>
          <p:spPr>
            <a:xfrm>
              <a:off x="0" y="-38100"/>
              <a:ext cx="2443055" cy="129099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1" name="Google Shape;461;p22"/>
          <p:cNvSpPr txBox="1"/>
          <p:nvPr/>
        </p:nvSpPr>
        <p:spPr>
          <a:xfrm>
            <a:off x="1028700" y="3600226"/>
            <a:ext cx="6445526" cy="3134173"/>
          </a:xfrm>
          <a:prstGeom prst="rect">
            <a:avLst/>
          </a:prstGeom>
          <a:noFill/>
          <a:ln>
            <a:noFill/>
          </a:ln>
        </p:spPr>
        <p:txBody>
          <a:bodyPr anchorCtr="0" anchor="t" bIns="0" lIns="0" spcFirstLastPara="1" rIns="0" wrap="square" tIns="0">
            <a:spAutoFit/>
          </a:bodyPr>
          <a:lstStyle/>
          <a:p>
            <a:pPr indent="0" lvl="0" marL="0" marR="0" rtl="0" algn="l">
              <a:lnSpc>
                <a:spcPct val="109994"/>
              </a:lnSpc>
              <a:spcBef>
                <a:spcPts val="0"/>
              </a:spcBef>
              <a:spcAft>
                <a:spcPts val="0"/>
              </a:spcAft>
              <a:buNone/>
            </a:pPr>
            <a:r>
              <a:rPr b="0" i="0" lang="en-US" sz="5603" u="none" cap="none" strike="noStrike">
                <a:solidFill>
                  <a:srgbClr val="FFFFFF"/>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465" name="Shape 465"/>
        <p:cNvGrpSpPr/>
        <p:nvPr/>
      </p:nvGrpSpPr>
      <p:grpSpPr>
        <a:xfrm>
          <a:off x="0" y="0"/>
          <a:ext cx="0" cy="0"/>
          <a:chOff x="0" y="0"/>
          <a:chExt cx="0" cy="0"/>
        </a:xfrm>
      </p:grpSpPr>
      <p:pic>
        <p:nvPicPr>
          <p:cNvPr id="466" name="Google Shape;466;p23"/>
          <p:cNvPicPr preferRelativeResize="0"/>
          <p:nvPr/>
        </p:nvPicPr>
        <p:blipFill>
          <a:blip r:embed="rId3">
            <a:alphaModFix/>
          </a:blip>
          <a:stretch>
            <a:fillRect/>
          </a:stretch>
        </p:blipFill>
        <p:spPr>
          <a:xfrm>
            <a:off x="2461773" y="3706950"/>
            <a:ext cx="13367204" cy="3426650"/>
          </a:xfrm>
          <a:prstGeom prst="rect">
            <a:avLst/>
          </a:prstGeom>
          <a:noFill/>
          <a:ln>
            <a:noFill/>
          </a:ln>
        </p:spPr>
      </p:pic>
      <p:grpSp>
        <p:nvGrpSpPr>
          <p:cNvPr id="467" name="Google Shape;467;p23"/>
          <p:cNvGrpSpPr/>
          <p:nvPr/>
        </p:nvGrpSpPr>
        <p:grpSpPr>
          <a:xfrm>
            <a:off x="1028700" y="-817488"/>
            <a:ext cx="3086100" cy="2657057"/>
            <a:chOff x="0" y="-38100"/>
            <a:chExt cx="812800" cy="699801"/>
          </a:xfrm>
        </p:grpSpPr>
        <p:sp>
          <p:nvSpPr>
            <p:cNvPr id="468" name="Google Shape;468;p23"/>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3"/>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0" name="Google Shape;470;p23"/>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471" name="Google Shape;471;p23"/>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472" name="Google Shape;472;p23"/>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473" name="Google Shape;473;p23"/>
          <p:cNvSpPr txBox="1"/>
          <p:nvPr/>
        </p:nvSpPr>
        <p:spPr>
          <a:xfrm>
            <a:off x="10960249"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474" name="Google Shape;474;p23"/>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475" name="Google Shape;475;p23"/>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476" name="Google Shape;476;p23"/>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477" name="Google Shape;477;p23"/>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478" name="Google Shape;478;p23"/>
          <p:cNvSpPr txBox="1"/>
          <p:nvPr/>
        </p:nvSpPr>
        <p:spPr>
          <a:xfrm>
            <a:off x="2461763" y="7305147"/>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CLIENT NAME</a:t>
            </a:r>
            <a:endParaRPr/>
          </a:p>
        </p:txBody>
      </p:sp>
      <p:sp>
        <p:nvSpPr>
          <p:cNvPr id="479" name="Google Shape;479;p23"/>
          <p:cNvSpPr txBox="1"/>
          <p:nvPr/>
        </p:nvSpPr>
        <p:spPr>
          <a:xfrm>
            <a:off x="7490963" y="7305147"/>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CLIENT NAME</a:t>
            </a:r>
            <a:endParaRPr/>
          </a:p>
        </p:txBody>
      </p:sp>
      <p:sp>
        <p:nvSpPr>
          <p:cNvPr id="480" name="Google Shape;480;p23"/>
          <p:cNvSpPr txBox="1"/>
          <p:nvPr/>
        </p:nvSpPr>
        <p:spPr>
          <a:xfrm>
            <a:off x="12740137" y="7305147"/>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CLIENT NAME</a:t>
            </a:r>
            <a:endParaRPr/>
          </a:p>
        </p:txBody>
      </p:sp>
      <p:sp>
        <p:nvSpPr>
          <p:cNvPr id="481" name="Google Shape;481;p23"/>
          <p:cNvSpPr txBox="1"/>
          <p:nvPr/>
        </p:nvSpPr>
        <p:spPr>
          <a:xfrm>
            <a:off x="2461763" y="7894212"/>
            <a:ext cx="3306074" cy="7243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482" name="Google Shape;482;p23"/>
          <p:cNvSpPr txBox="1"/>
          <p:nvPr/>
        </p:nvSpPr>
        <p:spPr>
          <a:xfrm>
            <a:off x="7490963" y="7894212"/>
            <a:ext cx="3306074" cy="7243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483" name="Google Shape;483;p23"/>
          <p:cNvSpPr txBox="1"/>
          <p:nvPr/>
        </p:nvSpPr>
        <p:spPr>
          <a:xfrm>
            <a:off x="12630150" y="7894212"/>
            <a:ext cx="3306074" cy="7243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484" name="Google Shape;484;p23"/>
          <p:cNvSpPr txBox="1"/>
          <p:nvPr/>
        </p:nvSpPr>
        <p:spPr>
          <a:xfrm>
            <a:off x="1028700" y="2309756"/>
            <a:ext cx="7904780"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TESTIMONIALS</a:t>
            </a:r>
            <a:endParaRPr/>
          </a:p>
        </p:txBody>
      </p:sp>
      <p:pic>
        <p:nvPicPr>
          <p:cNvPr id="485" name="Google Shape;485;p23"/>
          <p:cNvPicPr preferRelativeResize="0"/>
          <p:nvPr/>
        </p:nvPicPr>
        <p:blipFill>
          <a:blip r:embed="rId4">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489" name="Shape 489"/>
        <p:cNvGrpSpPr/>
        <p:nvPr/>
      </p:nvGrpSpPr>
      <p:grpSpPr>
        <a:xfrm>
          <a:off x="0" y="0"/>
          <a:ext cx="0" cy="0"/>
          <a:chOff x="0" y="0"/>
          <a:chExt cx="0" cy="0"/>
        </a:xfrm>
      </p:grpSpPr>
      <p:pic>
        <p:nvPicPr>
          <p:cNvPr id="490" name="Google Shape;490;p24"/>
          <p:cNvPicPr preferRelativeResize="0"/>
          <p:nvPr/>
        </p:nvPicPr>
        <p:blipFill>
          <a:blip r:embed="rId3">
            <a:alphaModFix/>
          </a:blip>
          <a:stretch>
            <a:fillRect/>
          </a:stretch>
        </p:blipFill>
        <p:spPr>
          <a:xfrm>
            <a:off x="12980226" y="1937387"/>
            <a:ext cx="7983401" cy="782563"/>
          </a:xfrm>
          <a:prstGeom prst="rect">
            <a:avLst/>
          </a:prstGeom>
          <a:noFill/>
          <a:ln>
            <a:noFill/>
          </a:ln>
        </p:spPr>
      </p:pic>
      <p:pic>
        <p:nvPicPr>
          <p:cNvPr id="491" name="Google Shape;491;p24"/>
          <p:cNvPicPr preferRelativeResize="0"/>
          <p:nvPr/>
        </p:nvPicPr>
        <p:blipFill>
          <a:blip r:embed="rId4">
            <a:alphaModFix/>
          </a:blip>
          <a:stretch>
            <a:fillRect/>
          </a:stretch>
        </p:blipFill>
        <p:spPr>
          <a:xfrm>
            <a:off x="6211200" y="2165984"/>
            <a:ext cx="12744724" cy="8121015"/>
          </a:xfrm>
          <a:prstGeom prst="rect">
            <a:avLst/>
          </a:prstGeom>
          <a:noFill/>
          <a:ln>
            <a:noFill/>
          </a:ln>
        </p:spPr>
      </p:pic>
      <p:grpSp>
        <p:nvGrpSpPr>
          <p:cNvPr id="492" name="Google Shape;492;p24"/>
          <p:cNvGrpSpPr/>
          <p:nvPr/>
        </p:nvGrpSpPr>
        <p:grpSpPr>
          <a:xfrm>
            <a:off x="1028700" y="-817488"/>
            <a:ext cx="3086100" cy="2657057"/>
            <a:chOff x="0" y="-38100"/>
            <a:chExt cx="812800" cy="699801"/>
          </a:xfrm>
        </p:grpSpPr>
        <p:sp>
          <p:nvSpPr>
            <p:cNvPr id="493" name="Google Shape;493;p24"/>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4"/>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95" name="Google Shape;495;p24"/>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496" name="Google Shape;496;p24"/>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497" name="Google Shape;497;p24"/>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498" name="Google Shape;498;p24"/>
          <p:cNvSpPr txBox="1"/>
          <p:nvPr/>
        </p:nvSpPr>
        <p:spPr>
          <a:xfrm>
            <a:off x="10781451" y="731525"/>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499" name="Google Shape;499;p24"/>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500" name="Google Shape;500;p24"/>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501" name="Google Shape;501;p24"/>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502" name="Google Shape;502;p24"/>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503" name="Google Shape;503;p24"/>
          <p:cNvSpPr txBox="1"/>
          <p:nvPr/>
        </p:nvSpPr>
        <p:spPr>
          <a:xfrm>
            <a:off x="1028700" y="2324453"/>
            <a:ext cx="5334900" cy="1077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ABOUT US</a:t>
            </a:r>
            <a:endParaRPr/>
          </a:p>
        </p:txBody>
      </p:sp>
      <p:sp>
        <p:nvSpPr>
          <p:cNvPr id="504" name="Google Shape;504;p24"/>
          <p:cNvSpPr txBox="1"/>
          <p:nvPr/>
        </p:nvSpPr>
        <p:spPr>
          <a:xfrm>
            <a:off x="1080712" y="3621590"/>
            <a:ext cx="5438481" cy="4070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505" name="Google Shape;505;p24"/>
          <p:cNvPicPr preferRelativeResize="0"/>
          <p:nvPr/>
        </p:nvPicPr>
        <p:blipFill>
          <a:blip r:embed="rId5">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509" name="Shape 509"/>
        <p:cNvGrpSpPr/>
        <p:nvPr/>
      </p:nvGrpSpPr>
      <p:grpSpPr>
        <a:xfrm>
          <a:off x="0" y="0"/>
          <a:ext cx="0" cy="0"/>
          <a:chOff x="0" y="0"/>
          <a:chExt cx="0" cy="0"/>
        </a:xfrm>
      </p:grpSpPr>
      <p:pic>
        <p:nvPicPr>
          <p:cNvPr id="510" name="Google Shape;510;p25"/>
          <p:cNvPicPr preferRelativeResize="0"/>
          <p:nvPr/>
        </p:nvPicPr>
        <p:blipFill>
          <a:blip r:embed="rId3">
            <a:alphaModFix/>
          </a:blip>
          <a:stretch>
            <a:fillRect/>
          </a:stretch>
        </p:blipFill>
        <p:spPr>
          <a:xfrm>
            <a:off x="-492750" y="3457675"/>
            <a:ext cx="7399451" cy="725309"/>
          </a:xfrm>
          <a:prstGeom prst="rect">
            <a:avLst/>
          </a:prstGeom>
          <a:noFill/>
          <a:ln>
            <a:noFill/>
          </a:ln>
        </p:spPr>
      </p:pic>
      <p:pic>
        <p:nvPicPr>
          <p:cNvPr id="511" name="Google Shape;511;p25"/>
          <p:cNvPicPr preferRelativeResize="0"/>
          <p:nvPr/>
        </p:nvPicPr>
        <p:blipFill>
          <a:blip r:embed="rId4">
            <a:alphaModFix/>
          </a:blip>
          <a:stretch>
            <a:fillRect/>
          </a:stretch>
        </p:blipFill>
        <p:spPr>
          <a:xfrm>
            <a:off x="-88025" y="2151781"/>
            <a:ext cx="13490601" cy="8135220"/>
          </a:xfrm>
          <a:prstGeom prst="rect">
            <a:avLst/>
          </a:prstGeom>
          <a:noFill/>
          <a:ln>
            <a:noFill/>
          </a:ln>
        </p:spPr>
      </p:pic>
      <p:grpSp>
        <p:nvGrpSpPr>
          <p:cNvPr id="512" name="Google Shape;512;p25"/>
          <p:cNvGrpSpPr/>
          <p:nvPr/>
        </p:nvGrpSpPr>
        <p:grpSpPr>
          <a:xfrm>
            <a:off x="1028700" y="-817488"/>
            <a:ext cx="3086100" cy="2657057"/>
            <a:chOff x="0" y="-38100"/>
            <a:chExt cx="812800" cy="699801"/>
          </a:xfrm>
        </p:grpSpPr>
        <p:sp>
          <p:nvSpPr>
            <p:cNvPr id="513" name="Google Shape;513;p25"/>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5"/>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5" name="Google Shape;515;p25"/>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516" name="Google Shape;516;p25"/>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sp>
        <p:nvSpPr>
          <p:cNvPr id="517" name="Google Shape;517;p25"/>
          <p:cNvSpPr txBox="1"/>
          <p:nvPr/>
        </p:nvSpPr>
        <p:spPr>
          <a:xfrm>
            <a:off x="10874175" y="731525"/>
            <a:ext cx="988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518" name="Google Shape;518;p25"/>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519" name="Google Shape;519;p25"/>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520" name="Google Shape;520;p25"/>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521" name="Google Shape;521;p25"/>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522" name="Google Shape;522;p25"/>
          <p:cNvSpPr txBox="1"/>
          <p:nvPr/>
        </p:nvSpPr>
        <p:spPr>
          <a:xfrm>
            <a:off x="10747605" y="2216068"/>
            <a:ext cx="7139569"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OUR History</a:t>
            </a:r>
            <a:endParaRPr/>
          </a:p>
        </p:txBody>
      </p:sp>
      <p:sp>
        <p:nvSpPr>
          <p:cNvPr id="523" name="Google Shape;523;p25"/>
          <p:cNvSpPr txBox="1"/>
          <p:nvPr/>
        </p:nvSpPr>
        <p:spPr>
          <a:xfrm>
            <a:off x="10874170" y="3489997"/>
            <a:ext cx="6886439" cy="10991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Presentations are communication tools that can be used as demonstrations, lectures, speeches, reports, and more. It is mostly presented before an audience. </a:t>
            </a:r>
            <a:endParaRPr/>
          </a:p>
        </p:txBody>
      </p:sp>
      <p:pic>
        <p:nvPicPr>
          <p:cNvPr id="524" name="Google Shape;524;p25"/>
          <p:cNvPicPr preferRelativeResize="0"/>
          <p:nvPr/>
        </p:nvPicPr>
        <p:blipFill>
          <a:blip r:embed="rId5">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528" name="Shape 528"/>
        <p:cNvGrpSpPr/>
        <p:nvPr/>
      </p:nvGrpSpPr>
      <p:grpSpPr>
        <a:xfrm>
          <a:off x="0" y="0"/>
          <a:ext cx="0" cy="0"/>
          <a:chOff x="0" y="0"/>
          <a:chExt cx="0" cy="0"/>
        </a:xfrm>
      </p:grpSpPr>
      <p:grpSp>
        <p:nvGrpSpPr>
          <p:cNvPr id="529" name="Google Shape;529;p26"/>
          <p:cNvGrpSpPr/>
          <p:nvPr/>
        </p:nvGrpSpPr>
        <p:grpSpPr>
          <a:xfrm>
            <a:off x="1028700" y="-817488"/>
            <a:ext cx="3086100" cy="2657057"/>
            <a:chOff x="0" y="-38100"/>
            <a:chExt cx="812800" cy="699801"/>
          </a:xfrm>
        </p:grpSpPr>
        <p:sp>
          <p:nvSpPr>
            <p:cNvPr id="530" name="Google Shape;530;p26"/>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6"/>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2" name="Google Shape;532;p26"/>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533" name="Google Shape;533;p26"/>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534" name="Google Shape;534;p26"/>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535" name="Google Shape;535;p26"/>
          <p:cNvCxnSpPr/>
          <p:nvPr/>
        </p:nvCxnSpPr>
        <p:spPr>
          <a:xfrm>
            <a:off x="0" y="6025653"/>
            <a:ext cx="20245988" cy="0"/>
          </a:xfrm>
          <a:prstGeom prst="straightConnector1">
            <a:avLst/>
          </a:prstGeom>
          <a:noFill/>
          <a:ln cap="flat" cmpd="sng" w="47625">
            <a:solidFill>
              <a:srgbClr val="FC5C65"/>
            </a:solidFill>
            <a:prstDash val="solid"/>
            <a:round/>
            <a:headEnd len="sm" w="sm" type="none"/>
            <a:tailEnd len="sm" w="sm" type="none"/>
          </a:ln>
        </p:spPr>
      </p:cxnSp>
      <p:grpSp>
        <p:nvGrpSpPr>
          <p:cNvPr id="536" name="Google Shape;536;p26"/>
          <p:cNvGrpSpPr/>
          <p:nvPr/>
        </p:nvGrpSpPr>
        <p:grpSpPr>
          <a:xfrm>
            <a:off x="1028700" y="5153972"/>
            <a:ext cx="4070041" cy="1673348"/>
            <a:chOff x="0" y="-93352"/>
            <a:chExt cx="5426721" cy="2231130"/>
          </a:xfrm>
        </p:grpSpPr>
        <p:grpSp>
          <p:nvGrpSpPr>
            <p:cNvPr id="537" name="Google Shape;537;p26"/>
            <p:cNvGrpSpPr/>
            <p:nvPr/>
          </p:nvGrpSpPr>
          <p:grpSpPr>
            <a:xfrm>
              <a:off x="0" y="71912"/>
              <a:ext cx="5024649" cy="2065866"/>
              <a:chOff x="0" y="-28575"/>
              <a:chExt cx="1538035" cy="632358"/>
            </a:xfrm>
          </p:grpSpPr>
          <p:sp>
            <p:nvSpPr>
              <p:cNvPr id="538" name="Google Shape;538;p26"/>
              <p:cNvSpPr/>
              <p:nvPr/>
            </p:nvSpPr>
            <p:spPr>
              <a:xfrm>
                <a:off x="0" y="0"/>
                <a:ext cx="1538035" cy="603783"/>
              </a:xfrm>
              <a:custGeom>
                <a:rect b="b" l="l" r="r" t="t"/>
                <a:pathLst>
                  <a:path extrusionOk="0" h="603783" w="1538035">
                    <a:moveTo>
                      <a:pt x="67612" y="0"/>
                    </a:moveTo>
                    <a:lnTo>
                      <a:pt x="1470423" y="0"/>
                    </a:lnTo>
                    <a:cubicBezTo>
                      <a:pt x="1488355" y="0"/>
                      <a:pt x="1505552" y="7123"/>
                      <a:pt x="1518232" y="19803"/>
                    </a:cubicBezTo>
                    <a:cubicBezTo>
                      <a:pt x="1530912" y="32483"/>
                      <a:pt x="1538035" y="49680"/>
                      <a:pt x="1538035" y="67612"/>
                    </a:cubicBezTo>
                    <a:lnTo>
                      <a:pt x="1538035" y="536170"/>
                    </a:lnTo>
                    <a:cubicBezTo>
                      <a:pt x="1538035" y="554102"/>
                      <a:pt x="1530912" y="571300"/>
                      <a:pt x="1518232" y="583980"/>
                    </a:cubicBezTo>
                    <a:cubicBezTo>
                      <a:pt x="1505552" y="596659"/>
                      <a:pt x="1488355" y="603783"/>
                      <a:pt x="1470423" y="603783"/>
                    </a:cubicBezTo>
                    <a:lnTo>
                      <a:pt x="67612" y="603783"/>
                    </a:lnTo>
                    <a:cubicBezTo>
                      <a:pt x="49680" y="603783"/>
                      <a:pt x="32483" y="596659"/>
                      <a:pt x="19803" y="583980"/>
                    </a:cubicBezTo>
                    <a:cubicBezTo>
                      <a:pt x="7123" y="571300"/>
                      <a:pt x="0" y="554102"/>
                      <a:pt x="0" y="536170"/>
                    </a:cubicBezTo>
                    <a:lnTo>
                      <a:pt x="0" y="67612"/>
                    </a:lnTo>
                    <a:cubicBezTo>
                      <a:pt x="0" y="49680"/>
                      <a:pt x="7123" y="32483"/>
                      <a:pt x="19803" y="19803"/>
                    </a:cubicBezTo>
                    <a:cubicBezTo>
                      <a:pt x="32483" y="7123"/>
                      <a:pt x="49680" y="0"/>
                      <a:pt x="67612"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6"/>
              <p:cNvSpPr txBox="1"/>
              <p:nvPr/>
            </p:nvSpPr>
            <p:spPr>
              <a:xfrm>
                <a:off x="0" y="-28575"/>
                <a:ext cx="1538035"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26"/>
            <p:cNvGrpSpPr/>
            <p:nvPr/>
          </p:nvGrpSpPr>
          <p:grpSpPr>
            <a:xfrm>
              <a:off x="402072" y="-93352"/>
              <a:ext cx="5024649" cy="2065866"/>
              <a:chOff x="0" y="-28575"/>
              <a:chExt cx="1538035" cy="632358"/>
            </a:xfrm>
          </p:grpSpPr>
          <p:sp>
            <p:nvSpPr>
              <p:cNvPr id="541" name="Google Shape;541;p26"/>
              <p:cNvSpPr/>
              <p:nvPr/>
            </p:nvSpPr>
            <p:spPr>
              <a:xfrm>
                <a:off x="0" y="0"/>
                <a:ext cx="1538035" cy="603783"/>
              </a:xfrm>
              <a:custGeom>
                <a:rect b="b" l="l" r="r" t="t"/>
                <a:pathLst>
                  <a:path extrusionOk="0" h="603783" w="1538035">
                    <a:moveTo>
                      <a:pt x="67612" y="0"/>
                    </a:moveTo>
                    <a:lnTo>
                      <a:pt x="1470423" y="0"/>
                    </a:lnTo>
                    <a:cubicBezTo>
                      <a:pt x="1488355" y="0"/>
                      <a:pt x="1505552" y="7123"/>
                      <a:pt x="1518232" y="19803"/>
                    </a:cubicBezTo>
                    <a:cubicBezTo>
                      <a:pt x="1530912" y="32483"/>
                      <a:pt x="1538035" y="49680"/>
                      <a:pt x="1538035" y="67612"/>
                    </a:cubicBezTo>
                    <a:lnTo>
                      <a:pt x="1538035" y="536170"/>
                    </a:lnTo>
                    <a:cubicBezTo>
                      <a:pt x="1538035" y="554102"/>
                      <a:pt x="1530912" y="571300"/>
                      <a:pt x="1518232" y="583980"/>
                    </a:cubicBezTo>
                    <a:cubicBezTo>
                      <a:pt x="1505552" y="596659"/>
                      <a:pt x="1488355" y="603783"/>
                      <a:pt x="1470423" y="603783"/>
                    </a:cubicBezTo>
                    <a:lnTo>
                      <a:pt x="67612" y="603783"/>
                    </a:lnTo>
                    <a:cubicBezTo>
                      <a:pt x="49680" y="603783"/>
                      <a:pt x="32483" y="596659"/>
                      <a:pt x="19803" y="583980"/>
                    </a:cubicBezTo>
                    <a:cubicBezTo>
                      <a:pt x="7123" y="571300"/>
                      <a:pt x="0" y="554102"/>
                      <a:pt x="0" y="536170"/>
                    </a:cubicBezTo>
                    <a:lnTo>
                      <a:pt x="0" y="67612"/>
                    </a:lnTo>
                    <a:cubicBezTo>
                      <a:pt x="0" y="49680"/>
                      <a:pt x="7123" y="32483"/>
                      <a:pt x="19803" y="19803"/>
                    </a:cubicBezTo>
                    <a:cubicBezTo>
                      <a:pt x="32483" y="7123"/>
                      <a:pt x="49680" y="0"/>
                      <a:pt x="67612"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6"/>
              <p:cNvSpPr txBox="1"/>
              <p:nvPr/>
            </p:nvSpPr>
            <p:spPr>
              <a:xfrm>
                <a:off x="0" y="-28575"/>
                <a:ext cx="1538035"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3" name="Google Shape;543;p26"/>
          <p:cNvGrpSpPr/>
          <p:nvPr/>
        </p:nvGrpSpPr>
        <p:grpSpPr>
          <a:xfrm>
            <a:off x="7108979" y="5153972"/>
            <a:ext cx="4070041" cy="1673348"/>
            <a:chOff x="0" y="-93352"/>
            <a:chExt cx="5426721" cy="2231130"/>
          </a:xfrm>
        </p:grpSpPr>
        <p:grpSp>
          <p:nvGrpSpPr>
            <p:cNvPr id="544" name="Google Shape;544;p26"/>
            <p:cNvGrpSpPr/>
            <p:nvPr/>
          </p:nvGrpSpPr>
          <p:grpSpPr>
            <a:xfrm>
              <a:off x="0" y="71912"/>
              <a:ext cx="5024649" cy="2065866"/>
              <a:chOff x="0" y="-28575"/>
              <a:chExt cx="1538035" cy="632358"/>
            </a:xfrm>
          </p:grpSpPr>
          <p:sp>
            <p:nvSpPr>
              <p:cNvPr id="545" name="Google Shape;545;p26"/>
              <p:cNvSpPr/>
              <p:nvPr/>
            </p:nvSpPr>
            <p:spPr>
              <a:xfrm>
                <a:off x="0" y="0"/>
                <a:ext cx="1538035" cy="603783"/>
              </a:xfrm>
              <a:custGeom>
                <a:rect b="b" l="l" r="r" t="t"/>
                <a:pathLst>
                  <a:path extrusionOk="0" h="603783" w="1538035">
                    <a:moveTo>
                      <a:pt x="67612" y="0"/>
                    </a:moveTo>
                    <a:lnTo>
                      <a:pt x="1470423" y="0"/>
                    </a:lnTo>
                    <a:cubicBezTo>
                      <a:pt x="1488355" y="0"/>
                      <a:pt x="1505552" y="7123"/>
                      <a:pt x="1518232" y="19803"/>
                    </a:cubicBezTo>
                    <a:cubicBezTo>
                      <a:pt x="1530912" y="32483"/>
                      <a:pt x="1538035" y="49680"/>
                      <a:pt x="1538035" y="67612"/>
                    </a:cubicBezTo>
                    <a:lnTo>
                      <a:pt x="1538035" y="536170"/>
                    </a:lnTo>
                    <a:cubicBezTo>
                      <a:pt x="1538035" y="554102"/>
                      <a:pt x="1530912" y="571300"/>
                      <a:pt x="1518232" y="583980"/>
                    </a:cubicBezTo>
                    <a:cubicBezTo>
                      <a:pt x="1505552" y="596659"/>
                      <a:pt x="1488355" y="603783"/>
                      <a:pt x="1470423" y="603783"/>
                    </a:cubicBezTo>
                    <a:lnTo>
                      <a:pt x="67612" y="603783"/>
                    </a:lnTo>
                    <a:cubicBezTo>
                      <a:pt x="49680" y="603783"/>
                      <a:pt x="32483" y="596659"/>
                      <a:pt x="19803" y="583980"/>
                    </a:cubicBezTo>
                    <a:cubicBezTo>
                      <a:pt x="7123" y="571300"/>
                      <a:pt x="0" y="554102"/>
                      <a:pt x="0" y="536170"/>
                    </a:cubicBezTo>
                    <a:lnTo>
                      <a:pt x="0" y="67612"/>
                    </a:lnTo>
                    <a:cubicBezTo>
                      <a:pt x="0" y="49680"/>
                      <a:pt x="7123" y="32483"/>
                      <a:pt x="19803" y="19803"/>
                    </a:cubicBezTo>
                    <a:cubicBezTo>
                      <a:pt x="32483" y="7123"/>
                      <a:pt x="49680" y="0"/>
                      <a:pt x="67612"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6"/>
              <p:cNvSpPr txBox="1"/>
              <p:nvPr/>
            </p:nvSpPr>
            <p:spPr>
              <a:xfrm>
                <a:off x="0" y="-28575"/>
                <a:ext cx="1538035"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6"/>
            <p:cNvGrpSpPr/>
            <p:nvPr/>
          </p:nvGrpSpPr>
          <p:grpSpPr>
            <a:xfrm>
              <a:off x="402072" y="-93352"/>
              <a:ext cx="5024649" cy="2065866"/>
              <a:chOff x="0" y="-28575"/>
              <a:chExt cx="1538035" cy="632358"/>
            </a:xfrm>
          </p:grpSpPr>
          <p:sp>
            <p:nvSpPr>
              <p:cNvPr id="548" name="Google Shape;548;p26"/>
              <p:cNvSpPr/>
              <p:nvPr/>
            </p:nvSpPr>
            <p:spPr>
              <a:xfrm>
                <a:off x="0" y="0"/>
                <a:ext cx="1538035" cy="603783"/>
              </a:xfrm>
              <a:custGeom>
                <a:rect b="b" l="l" r="r" t="t"/>
                <a:pathLst>
                  <a:path extrusionOk="0" h="603783" w="1538035">
                    <a:moveTo>
                      <a:pt x="67612" y="0"/>
                    </a:moveTo>
                    <a:lnTo>
                      <a:pt x="1470423" y="0"/>
                    </a:lnTo>
                    <a:cubicBezTo>
                      <a:pt x="1488355" y="0"/>
                      <a:pt x="1505552" y="7123"/>
                      <a:pt x="1518232" y="19803"/>
                    </a:cubicBezTo>
                    <a:cubicBezTo>
                      <a:pt x="1530912" y="32483"/>
                      <a:pt x="1538035" y="49680"/>
                      <a:pt x="1538035" y="67612"/>
                    </a:cubicBezTo>
                    <a:lnTo>
                      <a:pt x="1538035" y="536170"/>
                    </a:lnTo>
                    <a:cubicBezTo>
                      <a:pt x="1538035" y="554102"/>
                      <a:pt x="1530912" y="571300"/>
                      <a:pt x="1518232" y="583980"/>
                    </a:cubicBezTo>
                    <a:cubicBezTo>
                      <a:pt x="1505552" y="596659"/>
                      <a:pt x="1488355" y="603783"/>
                      <a:pt x="1470423" y="603783"/>
                    </a:cubicBezTo>
                    <a:lnTo>
                      <a:pt x="67612" y="603783"/>
                    </a:lnTo>
                    <a:cubicBezTo>
                      <a:pt x="49680" y="603783"/>
                      <a:pt x="32483" y="596659"/>
                      <a:pt x="19803" y="583980"/>
                    </a:cubicBezTo>
                    <a:cubicBezTo>
                      <a:pt x="7123" y="571300"/>
                      <a:pt x="0" y="554102"/>
                      <a:pt x="0" y="536170"/>
                    </a:cubicBezTo>
                    <a:lnTo>
                      <a:pt x="0" y="67612"/>
                    </a:lnTo>
                    <a:cubicBezTo>
                      <a:pt x="0" y="49680"/>
                      <a:pt x="7123" y="32483"/>
                      <a:pt x="19803" y="19803"/>
                    </a:cubicBezTo>
                    <a:cubicBezTo>
                      <a:pt x="32483" y="7123"/>
                      <a:pt x="49680" y="0"/>
                      <a:pt x="67612"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6"/>
              <p:cNvSpPr txBox="1"/>
              <p:nvPr/>
            </p:nvSpPr>
            <p:spPr>
              <a:xfrm>
                <a:off x="0" y="-28575"/>
                <a:ext cx="1538035"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0" name="Google Shape;550;p26"/>
          <p:cNvGrpSpPr/>
          <p:nvPr/>
        </p:nvGrpSpPr>
        <p:grpSpPr>
          <a:xfrm>
            <a:off x="13189259" y="5153972"/>
            <a:ext cx="4070041" cy="1673348"/>
            <a:chOff x="0" y="-93352"/>
            <a:chExt cx="5426721" cy="2231130"/>
          </a:xfrm>
        </p:grpSpPr>
        <p:grpSp>
          <p:nvGrpSpPr>
            <p:cNvPr id="551" name="Google Shape;551;p26"/>
            <p:cNvGrpSpPr/>
            <p:nvPr/>
          </p:nvGrpSpPr>
          <p:grpSpPr>
            <a:xfrm>
              <a:off x="0" y="71912"/>
              <a:ext cx="5024649" cy="2065866"/>
              <a:chOff x="0" y="-28575"/>
              <a:chExt cx="1538035" cy="632358"/>
            </a:xfrm>
          </p:grpSpPr>
          <p:sp>
            <p:nvSpPr>
              <p:cNvPr id="552" name="Google Shape;552;p26"/>
              <p:cNvSpPr/>
              <p:nvPr/>
            </p:nvSpPr>
            <p:spPr>
              <a:xfrm>
                <a:off x="0" y="0"/>
                <a:ext cx="1538035" cy="603783"/>
              </a:xfrm>
              <a:custGeom>
                <a:rect b="b" l="l" r="r" t="t"/>
                <a:pathLst>
                  <a:path extrusionOk="0" h="603783" w="1538035">
                    <a:moveTo>
                      <a:pt x="67612" y="0"/>
                    </a:moveTo>
                    <a:lnTo>
                      <a:pt x="1470423" y="0"/>
                    </a:lnTo>
                    <a:cubicBezTo>
                      <a:pt x="1488355" y="0"/>
                      <a:pt x="1505552" y="7123"/>
                      <a:pt x="1518232" y="19803"/>
                    </a:cubicBezTo>
                    <a:cubicBezTo>
                      <a:pt x="1530912" y="32483"/>
                      <a:pt x="1538035" y="49680"/>
                      <a:pt x="1538035" y="67612"/>
                    </a:cubicBezTo>
                    <a:lnTo>
                      <a:pt x="1538035" y="536170"/>
                    </a:lnTo>
                    <a:cubicBezTo>
                      <a:pt x="1538035" y="554102"/>
                      <a:pt x="1530912" y="571300"/>
                      <a:pt x="1518232" y="583980"/>
                    </a:cubicBezTo>
                    <a:cubicBezTo>
                      <a:pt x="1505552" y="596659"/>
                      <a:pt x="1488355" y="603783"/>
                      <a:pt x="1470423" y="603783"/>
                    </a:cubicBezTo>
                    <a:lnTo>
                      <a:pt x="67612" y="603783"/>
                    </a:lnTo>
                    <a:cubicBezTo>
                      <a:pt x="49680" y="603783"/>
                      <a:pt x="32483" y="596659"/>
                      <a:pt x="19803" y="583980"/>
                    </a:cubicBezTo>
                    <a:cubicBezTo>
                      <a:pt x="7123" y="571300"/>
                      <a:pt x="0" y="554102"/>
                      <a:pt x="0" y="536170"/>
                    </a:cubicBezTo>
                    <a:lnTo>
                      <a:pt x="0" y="67612"/>
                    </a:lnTo>
                    <a:cubicBezTo>
                      <a:pt x="0" y="49680"/>
                      <a:pt x="7123" y="32483"/>
                      <a:pt x="19803" y="19803"/>
                    </a:cubicBezTo>
                    <a:cubicBezTo>
                      <a:pt x="32483" y="7123"/>
                      <a:pt x="49680" y="0"/>
                      <a:pt x="67612"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6"/>
              <p:cNvSpPr txBox="1"/>
              <p:nvPr/>
            </p:nvSpPr>
            <p:spPr>
              <a:xfrm>
                <a:off x="0" y="-28575"/>
                <a:ext cx="1538035"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6"/>
            <p:cNvGrpSpPr/>
            <p:nvPr/>
          </p:nvGrpSpPr>
          <p:grpSpPr>
            <a:xfrm>
              <a:off x="402072" y="-93352"/>
              <a:ext cx="5024649" cy="2065866"/>
              <a:chOff x="0" y="-28575"/>
              <a:chExt cx="1538035" cy="632358"/>
            </a:xfrm>
          </p:grpSpPr>
          <p:sp>
            <p:nvSpPr>
              <p:cNvPr id="555" name="Google Shape;555;p26"/>
              <p:cNvSpPr/>
              <p:nvPr/>
            </p:nvSpPr>
            <p:spPr>
              <a:xfrm>
                <a:off x="0" y="0"/>
                <a:ext cx="1538035" cy="603783"/>
              </a:xfrm>
              <a:custGeom>
                <a:rect b="b" l="l" r="r" t="t"/>
                <a:pathLst>
                  <a:path extrusionOk="0" h="603783" w="1538035">
                    <a:moveTo>
                      <a:pt x="67612" y="0"/>
                    </a:moveTo>
                    <a:lnTo>
                      <a:pt x="1470423" y="0"/>
                    </a:lnTo>
                    <a:cubicBezTo>
                      <a:pt x="1488355" y="0"/>
                      <a:pt x="1505552" y="7123"/>
                      <a:pt x="1518232" y="19803"/>
                    </a:cubicBezTo>
                    <a:cubicBezTo>
                      <a:pt x="1530912" y="32483"/>
                      <a:pt x="1538035" y="49680"/>
                      <a:pt x="1538035" y="67612"/>
                    </a:cubicBezTo>
                    <a:lnTo>
                      <a:pt x="1538035" y="536170"/>
                    </a:lnTo>
                    <a:cubicBezTo>
                      <a:pt x="1538035" y="554102"/>
                      <a:pt x="1530912" y="571300"/>
                      <a:pt x="1518232" y="583980"/>
                    </a:cubicBezTo>
                    <a:cubicBezTo>
                      <a:pt x="1505552" y="596659"/>
                      <a:pt x="1488355" y="603783"/>
                      <a:pt x="1470423" y="603783"/>
                    </a:cubicBezTo>
                    <a:lnTo>
                      <a:pt x="67612" y="603783"/>
                    </a:lnTo>
                    <a:cubicBezTo>
                      <a:pt x="49680" y="603783"/>
                      <a:pt x="32483" y="596659"/>
                      <a:pt x="19803" y="583980"/>
                    </a:cubicBezTo>
                    <a:cubicBezTo>
                      <a:pt x="7123" y="571300"/>
                      <a:pt x="0" y="554102"/>
                      <a:pt x="0" y="536170"/>
                    </a:cubicBezTo>
                    <a:lnTo>
                      <a:pt x="0" y="67612"/>
                    </a:lnTo>
                    <a:cubicBezTo>
                      <a:pt x="0" y="49680"/>
                      <a:pt x="7123" y="32483"/>
                      <a:pt x="19803" y="19803"/>
                    </a:cubicBezTo>
                    <a:cubicBezTo>
                      <a:pt x="32483" y="7123"/>
                      <a:pt x="49680" y="0"/>
                      <a:pt x="67612" y="0"/>
                    </a:cubicBezTo>
                    <a:close/>
                  </a:path>
                </a:pathLst>
              </a:custGeom>
              <a:solidFill>
                <a:srgbClr val="BDBD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6"/>
              <p:cNvSpPr txBox="1"/>
              <p:nvPr/>
            </p:nvSpPr>
            <p:spPr>
              <a:xfrm>
                <a:off x="0" y="-28575"/>
                <a:ext cx="1538035"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57" name="Google Shape;557;p26"/>
          <p:cNvSpPr txBox="1"/>
          <p:nvPr/>
        </p:nvSpPr>
        <p:spPr>
          <a:xfrm>
            <a:off x="10865550" y="731525"/>
            <a:ext cx="997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558" name="Google Shape;558;p26"/>
          <p:cNvSpPr txBox="1"/>
          <p:nvPr/>
        </p:nvSpPr>
        <p:spPr>
          <a:xfrm>
            <a:off x="13212475" y="731525"/>
            <a:ext cx="13596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559" name="Google Shape;559;p26"/>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560" name="Google Shape;560;p26"/>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561" name="Google Shape;561;p26"/>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562" name="Google Shape;562;p26"/>
          <p:cNvSpPr txBox="1"/>
          <p:nvPr/>
        </p:nvSpPr>
        <p:spPr>
          <a:xfrm>
            <a:off x="1028700" y="2431698"/>
            <a:ext cx="7139569"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OUR History</a:t>
            </a:r>
            <a:endParaRPr/>
          </a:p>
        </p:txBody>
      </p:sp>
      <p:sp>
        <p:nvSpPr>
          <p:cNvPr id="563" name="Google Shape;563;p26"/>
          <p:cNvSpPr txBox="1"/>
          <p:nvPr/>
        </p:nvSpPr>
        <p:spPr>
          <a:xfrm>
            <a:off x="1028700" y="7518856"/>
            <a:ext cx="4070041"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ADD A MAIN POINT</a:t>
            </a:r>
            <a:endParaRPr/>
          </a:p>
        </p:txBody>
      </p:sp>
      <p:sp>
        <p:nvSpPr>
          <p:cNvPr id="564" name="Google Shape;564;p26"/>
          <p:cNvSpPr txBox="1"/>
          <p:nvPr/>
        </p:nvSpPr>
        <p:spPr>
          <a:xfrm>
            <a:off x="7108979" y="7518856"/>
            <a:ext cx="4070041"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ADD A MAIN POINT</a:t>
            </a:r>
            <a:endParaRPr/>
          </a:p>
        </p:txBody>
      </p:sp>
      <p:sp>
        <p:nvSpPr>
          <p:cNvPr id="565" name="Google Shape;565;p26"/>
          <p:cNvSpPr txBox="1"/>
          <p:nvPr/>
        </p:nvSpPr>
        <p:spPr>
          <a:xfrm>
            <a:off x="13189259" y="7518856"/>
            <a:ext cx="4070041"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ADD A MAIN POINT</a:t>
            </a:r>
            <a:endParaRPr/>
          </a:p>
        </p:txBody>
      </p:sp>
      <p:sp>
        <p:nvSpPr>
          <p:cNvPr id="566" name="Google Shape;566;p26"/>
          <p:cNvSpPr txBox="1"/>
          <p:nvPr/>
        </p:nvSpPr>
        <p:spPr>
          <a:xfrm>
            <a:off x="1028700" y="810349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567" name="Google Shape;567;p26"/>
          <p:cNvSpPr txBox="1"/>
          <p:nvPr/>
        </p:nvSpPr>
        <p:spPr>
          <a:xfrm>
            <a:off x="7108979" y="810349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568" name="Google Shape;568;p26"/>
          <p:cNvSpPr txBox="1"/>
          <p:nvPr/>
        </p:nvSpPr>
        <p:spPr>
          <a:xfrm>
            <a:off x="13189259" y="8103496"/>
            <a:ext cx="3364925"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pic>
        <p:nvPicPr>
          <p:cNvPr id="569" name="Google Shape;569;p26"/>
          <p:cNvPicPr preferRelativeResize="0"/>
          <p:nvPr/>
        </p:nvPicPr>
        <p:blipFill>
          <a:blip r:embed="rId3">
            <a:alphaModFix/>
          </a:blip>
          <a:stretch>
            <a:fillRect/>
          </a:stretch>
        </p:blipFill>
        <p:spPr>
          <a:xfrm>
            <a:off x="2429750" y="3726100"/>
            <a:ext cx="1359600" cy="2853339"/>
          </a:xfrm>
          <a:prstGeom prst="rect">
            <a:avLst/>
          </a:prstGeom>
          <a:noFill/>
          <a:ln>
            <a:noFill/>
          </a:ln>
        </p:spPr>
      </p:pic>
      <p:pic>
        <p:nvPicPr>
          <p:cNvPr id="570" name="Google Shape;570;p26"/>
          <p:cNvPicPr preferRelativeResize="0"/>
          <p:nvPr/>
        </p:nvPicPr>
        <p:blipFill>
          <a:blip r:embed="rId4">
            <a:alphaModFix/>
          </a:blip>
          <a:stretch>
            <a:fillRect/>
          </a:stretch>
        </p:blipFill>
        <p:spPr>
          <a:xfrm>
            <a:off x="8434724" y="3830062"/>
            <a:ext cx="997500" cy="2741588"/>
          </a:xfrm>
          <a:prstGeom prst="rect">
            <a:avLst/>
          </a:prstGeom>
          <a:noFill/>
          <a:ln>
            <a:noFill/>
          </a:ln>
        </p:spPr>
      </p:pic>
      <p:pic>
        <p:nvPicPr>
          <p:cNvPr id="571" name="Google Shape;571;p26"/>
          <p:cNvPicPr preferRelativeResize="0"/>
          <p:nvPr/>
        </p:nvPicPr>
        <p:blipFill>
          <a:blip r:embed="rId5">
            <a:alphaModFix/>
          </a:blip>
          <a:stretch>
            <a:fillRect/>
          </a:stretch>
        </p:blipFill>
        <p:spPr>
          <a:xfrm>
            <a:off x="14723678" y="3838335"/>
            <a:ext cx="1105900" cy="2725028"/>
          </a:xfrm>
          <a:prstGeom prst="rect">
            <a:avLst/>
          </a:prstGeom>
          <a:noFill/>
          <a:ln>
            <a:noFill/>
          </a:ln>
        </p:spPr>
      </p:pic>
      <p:pic>
        <p:nvPicPr>
          <p:cNvPr id="572" name="Google Shape;572;p26"/>
          <p:cNvPicPr preferRelativeResize="0"/>
          <p:nvPr/>
        </p:nvPicPr>
        <p:blipFill>
          <a:blip r:embed="rId6">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576" name="Shape 576"/>
        <p:cNvGrpSpPr/>
        <p:nvPr/>
      </p:nvGrpSpPr>
      <p:grpSpPr>
        <a:xfrm>
          <a:off x="0" y="0"/>
          <a:ext cx="0" cy="0"/>
          <a:chOff x="0" y="0"/>
          <a:chExt cx="0" cy="0"/>
        </a:xfrm>
      </p:grpSpPr>
      <p:pic>
        <p:nvPicPr>
          <p:cNvPr id="577" name="Google Shape;577;p27"/>
          <p:cNvPicPr preferRelativeResize="0"/>
          <p:nvPr/>
        </p:nvPicPr>
        <p:blipFill>
          <a:blip r:embed="rId3">
            <a:alphaModFix/>
          </a:blip>
          <a:stretch>
            <a:fillRect/>
          </a:stretch>
        </p:blipFill>
        <p:spPr>
          <a:xfrm flipH="1" rot="10800000">
            <a:off x="15610600" y="2742198"/>
            <a:ext cx="8782950" cy="860925"/>
          </a:xfrm>
          <a:prstGeom prst="rect">
            <a:avLst/>
          </a:prstGeom>
          <a:noFill/>
          <a:ln>
            <a:noFill/>
          </a:ln>
        </p:spPr>
      </p:pic>
      <p:grpSp>
        <p:nvGrpSpPr>
          <p:cNvPr id="578" name="Google Shape;578;p27"/>
          <p:cNvGrpSpPr/>
          <p:nvPr/>
        </p:nvGrpSpPr>
        <p:grpSpPr>
          <a:xfrm>
            <a:off x="1028700" y="-817488"/>
            <a:ext cx="3086100" cy="2657057"/>
            <a:chOff x="0" y="-38100"/>
            <a:chExt cx="812800" cy="699801"/>
          </a:xfrm>
        </p:grpSpPr>
        <p:sp>
          <p:nvSpPr>
            <p:cNvPr id="579" name="Google Shape;579;p27"/>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7"/>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81" name="Google Shape;581;p27"/>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582" name="Google Shape;582;p27"/>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583" name="Google Shape;583;p27"/>
          <p:cNvSpPr txBox="1"/>
          <p:nvPr/>
        </p:nvSpPr>
        <p:spPr>
          <a:xfrm>
            <a:off x="1067625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584" name="Google Shape;584;p27"/>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585" name="Google Shape;585;p27"/>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586" name="Google Shape;586;p27"/>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587" name="Google Shape;587;p27"/>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588" name="Google Shape;588;p27"/>
          <p:cNvSpPr txBox="1"/>
          <p:nvPr/>
        </p:nvSpPr>
        <p:spPr>
          <a:xfrm>
            <a:off x="1028700" y="2746875"/>
            <a:ext cx="10309200" cy="3447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WRITE AN ORIGINAL STATEMENT OR INSPIRING QUOTE</a:t>
            </a:r>
            <a:endParaRPr/>
          </a:p>
        </p:txBody>
      </p:sp>
      <p:sp>
        <p:nvSpPr>
          <p:cNvPr id="589" name="Google Shape;589;p27"/>
          <p:cNvSpPr txBox="1"/>
          <p:nvPr/>
        </p:nvSpPr>
        <p:spPr>
          <a:xfrm>
            <a:off x="1028700" y="6971884"/>
            <a:ext cx="12804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 Include a credit, citation, or supporting message</a:t>
            </a:r>
            <a:endParaRPr/>
          </a:p>
        </p:txBody>
      </p:sp>
      <p:pic>
        <p:nvPicPr>
          <p:cNvPr id="590" name="Google Shape;590;p27"/>
          <p:cNvPicPr preferRelativeResize="0"/>
          <p:nvPr/>
        </p:nvPicPr>
        <p:blipFill>
          <a:blip r:embed="rId3">
            <a:alphaModFix/>
          </a:blip>
          <a:stretch>
            <a:fillRect/>
          </a:stretch>
        </p:blipFill>
        <p:spPr>
          <a:xfrm>
            <a:off x="5516675" y="9101274"/>
            <a:ext cx="7411579" cy="726500"/>
          </a:xfrm>
          <a:prstGeom prst="rect">
            <a:avLst/>
          </a:prstGeom>
          <a:noFill/>
          <a:ln>
            <a:noFill/>
          </a:ln>
        </p:spPr>
      </p:pic>
      <p:pic>
        <p:nvPicPr>
          <p:cNvPr id="591" name="Google Shape;591;p27"/>
          <p:cNvPicPr preferRelativeResize="0"/>
          <p:nvPr/>
        </p:nvPicPr>
        <p:blipFill>
          <a:blip r:embed="rId4">
            <a:alphaModFix/>
          </a:blip>
          <a:stretch>
            <a:fillRect/>
          </a:stretch>
        </p:blipFill>
        <p:spPr>
          <a:xfrm>
            <a:off x="10398563" y="1568550"/>
            <a:ext cx="7830051" cy="8652701"/>
          </a:xfrm>
          <a:prstGeom prst="rect">
            <a:avLst/>
          </a:prstGeom>
          <a:noFill/>
          <a:ln>
            <a:noFill/>
          </a:ln>
        </p:spPr>
      </p:pic>
      <p:pic>
        <p:nvPicPr>
          <p:cNvPr id="592" name="Google Shape;592;p27"/>
          <p:cNvPicPr preferRelativeResize="0"/>
          <p:nvPr/>
        </p:nvPicPr>
        <p:blipFill>
          <a:blip r:embed="rId5">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596" name="Shape 596"/>
        <p:cNvGrpSpPr/>
        <p:nvPr/>
      </p:nvGrpSpPr>
      <p:grpSpPr>
        <a:xfrm>
          <a:off x="0" y="0"/>
          <a:ext cx="0" cy="0"/>
          <a:chOff x="0" y="0"/>
          <a:chExt cx="0" cy="0"/>
        </a:xfrm>
      </p:grpSpPr>
      <p:pic>
        <p:nvPicPr>
          <p:cNvPr id="597" name="Google Shape;597;p28"/>
          <p:cNvPicPr preferRelativeResize="0"/>
          <p:nvPr/>
        </p:nvPicPr>
        <p:blipFill>
          <a:blip r:embed="rId3">
            <a:alphaModFix/>
          </a:blip>
          <a:stretch>
            <a:fillRect/>
          </a:stretch>
        </p:blipFill>
        <p:spPr>
          <a:xfrm>
            <a:off x="11358566" y="4043625"/>
            <a:ext cx="314075" cy="4039027"/>
          </a:xfrm>
          <a:prstGeom prst="rect">
            <a:avLst/>
          </a:prstGeom>
          <a:noFill/>
          <a:ln>
            <a:noFill/>
          </a:ln>
        </p:spPr>
      </p:pic>
      <p:pic>
        <p:nvPicPr>
          <p:cNvPr id="598" name="Google Shape;598;p28"/>
          <p:cNvPicPr preferRelativeResize="0"/>
          <p:nvPr/>
        </p:nvPicPr>
        <p:blipFill>
          <a:blip r:embed="rId4">
            <a:alphaModFix/>
          </a:blip>
          <a:stretch>
            <a:fillRect/>
          </a:stretch>
        </p:blipFill>
        <p:spPr>
          <a:xfrm>
            <a:off x="7274799" y="8522629"/>
            <a:ext cx="7297301" cy="1542370"/>
          </a:xfrm>
          <a:prstGeom prst="rect">
            <a:avLst/>
          </a:prstGeom>
          <a:noFill/>
          <a:ln>
            <a:noFill/>
          </a:ln>
        </p:spPr>
      </p:pic>
      <p:pic>
        <p:nvPicPr>
          <p:cNvPr id="599" name="Google Shape;599;p28"/>
          <p:cNvPicPr preferRelativeResize="0"/>
          <p:nvPr/>
        </p:nvPicPr>
        <p:blipFill>
          <a:blip r:embed="rId5">
            <a:alphaModFix/>
          </a:blip>
          <a:stretch>
            <a:fillRect/>
          </a:stretch>
        </p:blipFill>
        <p:spPr>
          <a:xfrm>
            <a:off x="329325" y="1523600"/>
            <a:ext cx="10461493" cy="9020575"/>
          </a:xfrm>
          <a:prstGeom prst="rect">
            <a:avLst/>
          </a:prstGeom>
          <a:noFill/>
          <a:ln>
            <a:noFill/>
          </a:ln>
        </p:spPr>
      </p:pic>
      <p:grpSp>
        <p:nvGrpSpPr>
          <p:cNvPr id="600" name="Google Shape;600;p28"/>
          <p:cNvGrpSpPr/>
          <p:nvPr/>
        </p:nvGrpSpPr>
        <p:grpSpPr>
          <a:xfrm>
            <a:off x="1028700" y="-817488"/>
            <a:ext cx="3086100" cy="2657057"/>
            <a:chOff x="0" y="-38100"/>
            <a:chExt cx="812800" cy="699801"/>
          </a:xfrm>
        </p:grpSpPr>
        <p:sp>
          <p:nvSpPr>
            <p:cNvPr id="601" name="Google Shape;601;p28"/>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8"/>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03" name="Google Shape;603;p28"/>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604" name="Google Shape;604;p28"/>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sp>
        <p:nvSpPr>
          <p:cNvPr id="605" name="Google Shape;605;p28"/>
          <p:cNvSpPr txBox="1"/>
          <p:nvPr/>
        </p:nvSpPr>
        <p:spPr>
          <a:xfrm>
            <a:off x="1067625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606" name="Google Shape;606;p28"/>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607" name="Google Shape;607;p28"/>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608" name="Google Shape;608;p28"/>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609" name="Google Shape;609;p28"/>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610" name="Google Shape;610;p28"/>
          <p:cNvSpPr txBox="1"/>
          <p:nvPr/>
        </p:nvSpPr>
        <p:spPr>
          <a:xfrm>
            <a:off x="11294294" y="2600345"/>
            <a:ext cx="6539270"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CONTACT US</a:t>
            </a:r>
            <a:endParaRPr/>
          </a:p>
        </p:txBody>
      </p:sp>
      <p:sp>
        <p:nvSpPr>
          <p:cNvPr id="611" name="Google Shape;611;p28"/>
          <p:cNvSpPr txBox="1"/>
          <p:nvPr/>
        </p:nvSpPr>
        <p:spPr>
          <a:xfrm>
            <a:off x="12048649" y="4065188"/>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123 Anywhere St., Any City,ST 12345</a:t>
            </a:r>
            <a:endParaRPr/>
          </a:p>
        </p:txBody>
      </p:sp>
      <p:sp>
        <p:nvSpPr>
          <p:cNvPr id="612" name="Google Shape;612;p28"/>
          <p:cNvSpPr txBox="1"/>
          <p:nvPr/>
        </p:nvSpPr>
        <p:spPr>
          <a:xfrm>
            <a:off x="12048649" y="499081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123-456-7890</a:t>
            </a:r>
            <a:endParaRPr/>
          </a:p>
        </p:txBody>
      </p:sp>
      <p:sp>
        <p:nvSpPr>
          <p:cNvPr id="613" name="Google Shape;613;p28"/>
          <p:cNvSpPr txBox="1"/>
          <p:nvPr/>
        </p:nvSpPr>
        <p:spPr>
          <a:xfrm>
            <a:off x="12048649" y="5879370"/>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hello@reallygreatsite.com</a:t>
            </a:r>
            <a:endParaRPr/>
          </a:p>
        </p:txBody>
      </p:sp>
      <p:sp>
        <p:nvSpPr>
          <p:cNvPr id="614" name="Google Shape;614;p28"/>
          <p:cNvSpPr txBox="1"/>
          <p:nvPr/>
        </p:nvSpPr>
        <p:spPr>
          <a:xfrm>
            <a:off x="12048649" y="766101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reallygreatsite.com</a:t>
            </a:r>
            <a:endParaRPr/>
          </a:p>
        </p:txBody>
      </p:sp>
      <p:sp>
        <p:nvSpPr>
          <p:cNvPr id="615" name="Google Shape;615;p28"/>
          <p:cNvSpPr txBox="1"/>
          <p:nvPr/>
        </p:nvSpPr>
        <p:spPr>
          <a:xfrm>
            <a:off x="12048649" y="6756714"/>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@reallygreatsite</a:t>
            </a:r>
            <a:endParaRPr/>
          </a:p>
        </p:txBody>
      </p:sp>
      <p:pic>
        <p:nvPicPr>
          <p:cNvPr id="616" name="Google Shape;616;p28"/>
          <p:cNvPicPr preferRelativeResize="0"/>
          <p:nvPr/>
        </p:nvPicPr>
        <p:blipFill>
          <a:blip r:embed="rId6">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620" name="Shape 620"/>
        <p:cNvGrpSpPr/>
        <p:nvPr/>
      </p:nvGrpSpPr>
      <p:grpSpPr>
        <a:xfrm>
          <a:off x="0" y="0"/>
          <a:ext cx="0" cy="0"/>
          <a:chOff x="0" y="0"/>
          <a:chExt cx="0" cy="0"/>
        </a:xfrm>
      </p:grpSpPr>
      <p:pic>
        <p:nvPicPr>
          <p:cNvPr id="621" name="Google Shape;621;p29"/>
          <p:cNvPicPr preferRelativeResize="0"/>
          <p:nvPr/>
        </p:nvPicPr>
        <p:blipFill>
          <a:blip r:embed="rId3">
            <a:alphaModFix/>
          </a:blip>
          <a:stretch>
            <a:fillRect/>
          </a:stretch>
        </p:blipFill>
        <p:spPr>
          <a:xfrm>
            <a:off x="8224075" y="1028700"/>
            <a:ext cx="9292723" cy="8542731"/>
          </a:xfrm>
          <a:prstGeom prst="rect">
            <a:avLst/>
          </a:prstGeom>
          <a:noFill/>
          <a:ln>
            <a:noFill/>
          </a:ln>
        </p:spPr>
      </p:pic>
      <p:sp>
        <p:nvSpPr>
          <p:cNvPr id="622" name="Google Shape;622;p29"/>
          <p:cNvSpPr txBox="1"/>
          <p:nvPr/>
        </p:nvSpPr>
        <p:spPr>
          <a:xfrm>
            <a:off x="1028700" y="832426"/>
            <a:ext cx="5920497" cy="197485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RESOURCE </a:t>
            </a:r>
            <a:endParaRPr/>
          </a:p>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PAGE</a:t>
            </a:r>
            <a:endParaRPr/>
          </a:p>
        </p:txBody>
      </p:sp>
      <p:sp>
        <p:nvSpPr>
          <p:cNvPr id="623" name="Google Shape;623;p29"/>
          <p:cNvSpPr txBox="1"/>
          <p:nvPr/>
        </p:nvSpPr>
        <p:spPr>
          <a:xfrm>
            <a:off x="1028700" y="3375650"/>
            <a:ext cx="68934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Don't forget to delete this page before presenting. </a:t>
            </a:r>
            <a:endParaRPr/>
          </a:p>
        </p:txBody>
      </p:sp>
      <p:sp>
        <p:nvSpPr>
          <p:cNvPr id="624" name="Google Shape;624;p29"/>
          <p:cNvSpPr txBox="1"/>
          <p:nvPr/>
        </p:nvSpPr>
        <p:spPr>
          <a:xfrm>
            <a:off x="1028700" y="4515421"/>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This presentation template uses the following free fonts:</a:t>
            </a:r>
            <a:endParaRPr/>
          </a:p>
        </p:txBody>
      </p:sp>
      <p:sp>
        <p:nvSpPr>
          <p:cNvPr id="625" name="Google Shape;625;p29"/>
          <p:cNvSpPr txBox="1"/>
          <p:nvPr/>
        </p:nvSpPr>
        <p:spPr>
          <a:xfrm>
            <a:off x="1028700" y="5737860"/>
            <a:ext cx="5059200" cy="121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Titles: Archivo Black</a:t>
            </a:r>
            <a:endParaRPr/>
          </a:p>
          <a:p>
            <a:pPr indent="0" lvl="0" marL="0" marR="0" rtl="0" algn="just">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Headers: Archivo Black</a:t>
            </a:r>
            <a:endParaRPr/>
          </a:p>
          <a:p>
            <a:pPr indent="0" lvl="0" marL="0" marR="0" rtl="0" algn="just">
              <a:lnSpc>
                <a:spcPct val="115000"/>
              </a:lnSpc>
              <a:spcBef>
                <a:spcPts val="0"/>
              </a:spcBef>
              <a:spcAft>
                <a:spcPts val="0"/>
              </a:spcAft>
              <a:buNone/>
            </a:pPr>
            <a:r>
              <a:rPr b="0" i="0" lang="en-US" sz="2400" u="none" cap="none" strike="noStrike">
                <a:solidFill>
                  <a:srgbClr val="2F3F49"/>
                </a:solidFill>
                <a:latin typeface="Open Sans"/>
                <a:ea typeface="Open Sans"/>
                <a:cs typeface="Open Sans"/>
                <a:sym typeface="Open Sans"/>
              </a:rPr>
              <a:t>Body Copy: Open Sans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158" name="Shape 158"/>
        <p:cNvGrpSpPr/>
        <p:nvPr/>
      </p:nvGrpSpPr>
      <p:grpSpPr>
        <a:xfrm>
          <a:off x="0" y="0"/>
          <a:ext cx="0" cy="0"/>
          <a:chOff x="0" y="0"/>
          <a:chExt cx="0" cy="0"/>
        </a:xfrm>
      </p:grpSpPr>
      <p:pic>
        <p:nvPicPr>
          <p:cNvPr id="159" name="Google Shape;159;p12"/>
          <p:cNvPicPr preferRelativeResize="0"/>
          <p:nvPr/>
        </p:nvPicPr>
        <p:blipFill>
          <a:blip r:embed="rId3">
            <a:alphaModFix/>
          </a:blip>
          <a:stretch>
            <a:fillRect/>
          </a:stretch>
        </p:blipFill>
        <p:spPr>
          <a:xfrm>
            <a:off x="12996486" y="1790413"/>
            <a:ext cx="5812736" cy="2073075"/>
          </a:xfrm>
          <a:prstGeom prst="rect">
            <a:avLst/>
          </a:prstGeom>
          <a:noFill/>
          <a:ln>
            <a:noFill/>
          </a:ln>
        </p:spPr>
      </p:pic>
      <p:grpSp>
        <p:nvGrpSpPr>
          <p:cNvPr id="160" name="Google Shape;160;p12"/>
          <p:cNvGrpSpPr/>
          <p:nvPr/>
        </p:nvGrpSpPr>
        <p:grpSpPr>
          <a:xfrm>
            <a:off x="1028700" y="-817488"/>
            <a:ext cx="3086100" cy="2657057"/>
            <a:chOff x="0" y="-38100"/>
            <a:chExt cx="812800" cy="699801"/>
          </a:xfrm>
        </p:grpSpPr>
        <p:sp>
          <p:nvSpPr>
            <p:cNvPr id="161" name="Google Shape;161;p12"/>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2"/>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63" name="Google Shape;163;p12"/>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164" name="Google Shape;164;p12"/>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165" name="Google Shape;165;p12"/>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grpSp>
        <p:nvGrpSpPr>
          <p:cNvPr id="166" name="Google Shape;166;p12"/>
          <p:cNvGrpSpPr/>
          <p:nvPr/>
        </p:nvGrpSpPr>
        <p:grpSpPr>
          <a:xfrm>
            <a:off x="1028700" y="3860137"/>
            <a:ext cx="2952599" cy="2866475"/>
            <a:chOff x="0" y="-28575"/>
            <a:chExt cx="777639" cy="754956"/>
          </a:xfrm>
        </p:grpSpPr>
        <p:sp>
          <p:nvSpPr>
            <p:cNvPr id="167" name="Google Shape;167;p12"/>
            <p:cNvSpPr/>
            <p:nvPr/>
          </p:nvSpPr>
          <p:spPr>
            <a:xfrm>
              <a:off x="0" y="0"/>
              <a:ext cx="777639" cy="726381"/>
            </a:xfrm>
            <a:custGeom>
              <a:rect b="b" l="l" r="r" t="t"/>
              <a:pathLst>
                <a:path extrusionOk="0" h="726381" w="777639">
                  <a:moveTo>
                    <a:pt x="133726" y="0"/>
                  </a:moveTo>
                  <a:lnTo>
                    <a:pt x="643914" y="0"/>
                  </a:lnTo>
                  <a:cubicBezTo>
                    <a:pt x="717768" y="0"/>
                    <a:pt x="777639" y="59871"/>
                    <a:pt x="777639" y="133726"/>
                  </a:cubicBezTo>
                  <a:lnTo>
                    <a:pt x="777639" y="592656"/>
                  </a:lnTo>
                  <a:cubicBezTo>
                    <a:pt x="777639" y="628122"/>
                    <a:pt x="763550" y="662136"/>
                    <a:pt x="738472" y="687214"/>
                  </a:cubicBezTo>
                  <a:cubicBezTo>
                    <a:pt x="713393" y="712292"/>
                    <a:pt x="679380" y="726381"/>
                    <a:pt x="643914" y="726381"/>
                  </a:cubicBezTo>
                  <a:lnTo>
                    <a:pt x="133726" y="726381"/>
                  </a:lnTo>
                  <a:cubicBezTo>
                    <a:pt x="98259" y="726381"/>
                    <a:pt x="64246" y="712292"/>
                    <a:pt x="39167" y="687214"/>
                  </a:cubicBezTo>
                  <a:cubicBezTo>
                    <a:pt x="14089" y="662136"/>
                    <a:pt x="0" y="628122"/>
                    <a:pt x="0" y="592656"/>
                  </a:cubicBezTo>
                  <a:lnTo>
                    <a:pt x="0" y="133726"/>
                  </a:lnTo>
                  <a:cubicBezTo>
                    <a:pt x="0" y="98259"/>
                    <a:pt x="14089" y="64246"/>
                    <a:pt x="39167" y="39167"/>
                  </a:cubicBezTo>
                  <a:cubicBezTo>
                    <a:pt x="64246" y="14089"/>
                    <a:pt x="98259" y="0"/>
                    <a:pt x="133726"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2"/>
            <p:cNvSpPr txBox="1"/>
            <p:nvPr/>
          </p:nvSpPr>
          <p:spPr>
            <a:xfrm>
              <a:off x="0" y="-28575"/>
              <a:ext cx="777639" cy="75495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2"/>
          <p:cNvGrpSpPr/>
          <p:nvPr/>
        </p:nvGrpSpPr>
        <p:grpSpPr>
          <a:xfrm>
            <a:off x="6924448" y="3860137"/>
            <a:ext cx="2952599" cy="2866475"/>
            <a:chOff x="0" y="-28575"/>
            <a:chExt cx="777639" cy="754956"/>
          </a:xfrm>
        </p:grpSpPr>
        <p:sp>
          <p:nvSpPr>
            <p:cNvPr id="170" name="Google Shape;170;p12"/>
            <p:cNvSpPr/>
            <p:nvPr/>
          </p:nvSpPr>
          <p:spPr>
            <a:xfrm>
              <a:off x="0" y="0"/>
              <a:ext cx="777639" cy="726381"/>
            </a:xfrm>
            <a:custGeom>
              <a:rect b="b" l="l" r="r" t="t"/>
              <a:pathLst>
                <a:path extrusionOk="0" h="726381" w="777639">
                  <a:moveTo>
                    <a:pt x="133726" y="0"/>
                  </a:moveTo>
                  <a:lnTo>
                    <a:pt x="643914" y="0"/>
                  </a:lnTo>
                  <a:cubicBezTo>
                    <a:pt x="717768" y="0"/>
                    <a:pt x="777639" y="59871"/>
                    <a:pt x="777639" y="133726"/>
                  </a:cubicBezTo>
                  <a:lnTo>
                    <a:pt x="777639" y="592656"/>
                  </a:lnTo>
                  <a:cubicBezTo>
                    <a:pt x="777639" y="628122"/>
                    <a:pt x="763550" y="662136"/>
                    <a:pt x="738472" y="687214"/>
                  </a:cubicBezTo>
                  <a:cubicBezTo>
                    <a:pt x="713393" y="712292"/>
                    <a:pt x="679380" y="726381"/>
                    <a:pt x="643914" y="726381"/>
                  </a:cubicBezTo>
                  <a:lnTo>
                    <a:pt x="133726" y="726381"/>
                  </a:lnTo>
                  <a:cubicBezTo>
                    <a:pt x="98259" y="726381"/>
                    <a:pt x="64246" y="712292"/>
                    <a:pt x="39167" y="687214"/>
                  </a:cubicBezTo>
                  <a:cubicBezTo>
                    <a:pt x="14089" y="662136"/>
                    <a:pt x="0" y="628122"/>
                    <a:pt x="0" y="592656"/>
                  </a:cubicBezTo>
                  <a:lnTo>
                    <a:pt x="0" y="133726"/>
                  </a:lnTo>
                  <a:cubicBezTo>
                    <a:pt x="0" y="98259"/>
                    <a:pt x="14089" y="64246"/>
                    <a:pt x="39167" y="39167"/>
                  </a:cubicBezTo>
                  <a:cubicBezTo>
                    <a:pt x="64246" y="14089"/>
                    <a:pt x="98259" y="0"/>
                    <a:pt x="133726"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txBox="1"/>
            <p:nvPr/>
          </p:nvSpPr>
          <p:spPr>
            <a:xfrm>
              <a:off x="0" y="-28575"/>
              <a:ext cx="777639" cy="75495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2"/>
          <p:cNvGrpSpPr/>
          <p:nvPr/>
        </p:nvGrpSpPr>
        <p:grpSpPr>
          <a:xfrm>
            <a:off x="12721652" y="3860137"/>
            <a:ext cx="2952599" cy="2866475"/>
            <a:chOff x="0" y="-28575"/>
            <a:chExt cx="777639" cy="754956"/>
          </a:xfrm>
        </p:grpSpPr>
        <p:sp>
          <p:nvSpPr>
            <p:cNvPr id="173" name="Google Shape;173;p12"/>
            <p:cNvSpPr/>
            <p:nvPr/>
          </p:nvSpPr>
          <p:spPr>
            <a:xfrm>
              <a:off x="0" y="0"/>
              <a:ext cx="777639" cy="726381"/>
            </a:xfrm>
            <a:custGeom>
              <a:rect b="b" l="l" r="r" t="t"/>
              <a:pathLst>
                <a:path extrusionOk="0" h="726381" w="777639">
                  <a:moveTo>
                    <a:pt x="133726" y="0"/>
                  </a:moveTo>
                  <a:lnTo>
                    <a:pt x="643914" y="0"/>
                  </a:lnTo>
                  <a:cubicBezTo>
                    <a:pt x="717768" y="0"/>
                    <a:pt x="777639" y="59871"/>
                    <a:pt x="777639" y="133726"/>
                  </a:cubicBezTo>
                  <a:lnTo>
                    <a:pt x="777639" y="592656"/>
                  </a:lnTo>
                  <a:cubicBezTo>
                    <a:pt x="777639" y="628122"/>
                    <a:pt x="763550" y="662136"/>
                    <a:pt x="738472" y="687214"/>
                  </a:cubicBezTo>
                  <a:cubicBezTo>
                    <a:pt x="713393" y="712292"/>
                    <a:pt x="679380" y="726381"/>
                    <a:pt x="643914" y="726381"/>
                  </a:cubicBezTo>
                  <a:lnTo>
                    <a:pt x="133726" y="726381"/>
                  </a:lnTo>
                  <a:cubicBezTo>
                    <a:pt x="98259" y="726381"/>
                    <a:pt x="64246" y="712292"/>
                    <a:pt x="39167" y="687214"/>
                  </a:cubicBezTo>
                  <a:cubicBezTo>
                    <a:pt x="14089" y="662136"/>
                    <a:pt x="0" y="628122"/>
                    <a:pt x="0" y="592656"/>
                  </a:cubicBezTo>
                  <a:lnTo>
                    <a:pt x="0" y="133726"/>
                  </a:lnTo>
                  <a:cubicBezTo>
                    <a:pt x="0" y="98259"/>
                    <a:pt x="14089" y="64246"/>
                    <a:pt x="39167" y="39167"/>
                  </a:cubicBezTo>
                  <a:cubicBezTo>
                    <a:pt x="64246" y="14089"/>
                    <a:pt x="98259" y="0"/>
                    <a:pt x="133726"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2"/>
            <p:cNvSpPr txBox="1"/>
            <p:nvPr/>
          </p:nvSpPr>
          <p:spPr>
            <a:xfrm>
              <a:off x="0" y="-28575"/>
              <a:ext cx="777639" cy="75495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2"/>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176" name="Google Shape;176;p12"/>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177" name="Google Shape;177;p12"/>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178" name="Google Shape;178;p12"/>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179" name="Google Shape;179;p12"/>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180" name="Google Shape;180;p12"/>
          <p:cNvSpPr txBox="1"/>
          <p:nvPr/>
        </p:nvSpPr>
        <p:spPr>
          <a:xfrm>
            <a:off x="7032603" y="7471957"/>
            <a:ext cx="3377466"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OUR PROJECTS</a:t>
            </a:r>
            <a:endParaRPr/>
          </a:p>
        </p:txBody>
      </p:sp>
      <p:sp>
        <p:nvSpPr>
          <p:cNvPr id="181" name="Google Shape;181;p12"/>
          <p:cNvSpPr txBox="1"/>
          <p:nvPr/>
        </p:nvSpPr>
        <p:spPr>
          <a:xfrm>
            <a:off x="6991199" y="8143679"/>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82" name="Google Shape;182;p12"/>
          <p:cNvSpPr txBox="1"/>
          <p:nvPr/>
        </p:nvSpPr>
        <p:spPr>
          <a:xfrm>
            <a:off x="1028700" y="7475090"/>
            <a:ext cx="3377466"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INTRODUCTION</a:t>
            </a:r>
            <a:endParaRPr/>
          </a:p>
        </p:txBody>
      </p:sp>
      <p:sp>
        <p:nvSpPr>
          <p:cNvPr id="183" name="Google Shape;183;p12"/>
          <p:cNvSpPr txBox="1"/>
          <p:nvPr/>
        </p:nvSpPr>
        <p:spPr>
          <a:xfrm>
            <a:off x="1028700" y="814681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84" name="Google Shape;184;p12"/>
          <p:cNvSpPr txBox="1"/>
          <p:nvPr/>
        </p:nvSpPr>
        <p:spPr>
          <a:xfrm>
            <a:off x="12788403" y="7475090"/>
            <a:ext cx="3876417"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ABOUT US</a:t>
            </a:r>
            <a:endParaRPr/>
          </a:p>
        </p:txBody>
      </p:sp>
      <p:sp>
        <p:nvSpPr>
          <p:cNvPr id="185" name="Google Shape;185;p12"/>
          <p:cNvSpPr txBox="1"/>
          <p:nvPr/>
        </p:nvSpPr>
        <p:spPr>
          <a:xfrm>
            <a:off x="12788403" y="8146811"/>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186" name="Google Shape;186;p12"/>
          <p:cNvSpPr txBox="1"/>
          <p:nvPr/>
        </p:nvSpPr>
        <p:spPr>
          <a:xfrm>
            <a:off x="1028700" y="2493600"/>
            <a:ext cx="10739565"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TABLE OF CONTENTS</a:t>
            </a:r>
            <a:endParaRPr/>
          </a:p>
        </p:txBody>
      </p:sp>
      <p:sp>
        <p:nvSpPr>
          <p:cNvPr id="187" name="Google Shape;187;p12"/>
          <p:cNvSpPr txBox="1"/>
          <p:nvPr/>
        </p:nvSpPr>
        <p:spPr>
          <a:xfrm>
            <a:off x="1515654" y="4689316"/>
            <a:ext cx="2270057" cy="14319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9999" u="none" cap="none" strike="noStrike">
                <a:solidFill>
                  <a:srgbClr val="FFFFFF"/>
                </a:solidFill>
                <a:latin typeface="Archivo Black"/>
                <a:ea typeface="Archivo Black"/>
                <a:cs typeface="Archivo Black"/>
                <a:sym typeface="Archivo Black"/>
              </a:rPr>
              <a:t>01.</a:t>
            </a:r>
            <a:endParaRPr/>
          </a:p>
        </p:txBody>
      </p:sp>
      <p:sp>
        <p:nvSpPr>
          <p:cNvPr id="188" name="Google Shape;188;p12"/>
          <p:cNvSpPr txBox="1"/>
          <p:nvPr/>
        </p:nvSpPr>
        <p:spPr>
          <a:xfrm>
            <a:off x="7442456" y="4689316"/>
            <a:ext cx="2270057" cy="14319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9999" u="none" cap="none" strike="noStrike">
                <a:solidFill>
                  <a:srgbClr val="FFFFFF"/>
                </a:solidFill>
                <a:latin typeface="Archivo Black"/>
                <a:ea typeface="Archivo Black"/>
                <a:cs typeface="Archivo Black"/>
                <a:sym typeface="Archivo Black"/>
              </a:rPr>
              <a:t>02.</a:t>
            </a:r>
            <a:endParaRPr/>
          </a:p>
        </p:txBody>
      </p:sp>
      <p:sp>
        <p:nvSpPr>
          <p:cNvPr id="189" name="Google Shape;189;p12"/>
          <p:cNvSpPr txBox="1"/>
          <p:nvPr/>
        </p:nvSpPr>
        <p:spPr>
          <a:xfrm>
            <a:off x="13239660" y="4689316"/>
            <a:ext cx="2270057" cy="1431925"/>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9999" u="none" cap="none" strike="noStrike">
                <a:solidFill>
                  <a:srgbClr val="FFFFFF"/>
                </a:solidFill>
                <a:latin typeface="Archivo Black"/>
                <a:ea typeface="Archivo Black"/>
                <a:cs typeface="Archivo Black"/>
                <a:sym typeface="Archivo Black"/>
              </a:rPr>
              <a:t>03.</a:t>
            </a:r>
            <a:endParaRPr/>
          </a:p>
        </p:txBody>
      </p:sp>
      <p:pic>
        <p:nvPicPr>
          <p:cNvPr id="190" name="Google Shape;190;p12"/>
          <p:cNvPicPr preferRelativeResize="0"/>
          <p:nvPr/>
        </p:nvPicPr>
        <p:blipFill>
          <a:blip r:embed="rId4">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629" name="Shape 629"/>
        <p:cNvGrpSpPr/>
        <p:nvPr/>
      </p:nvGrpSpPr>
      <p:grpSpPr>
        <a:xfrm>
          <a:off x="0" y="0"/>
          <a:ext cx="0" cy="0"/>
          <a:chOff x="0" y="0"/>
          <a:chExt cx="0" cy="0"/>
        </a:xfrm>
      </p:grpSpPr>
      <p:pic>
        <p:nvPicPr>
          <p:cNvPr id="630" name="Google Shape;630;p30"/>
          <p:cNvPicPr preferRelativeResize="0"/>
          <p:nvPr/>
        </p:nvPicPr>
        <p:blipFill>
          <a:blip r:embed="rId3">
            <a:alphaModFix/>
          </a:blip>
          <a:stretch>
            <a:fillRect/>
          </a:stretch>
        </p:blipFill>
        <p:spPr>
          <a:xfrm>
            <a:off x="6131250" y="2930858"/>
            <a:ext cx="6025501" cy="1506375"/>
          </a:xfrm>
          <a:prstGeom prst="rect">
            <a:avLst/>
          </a:prstGeom>
          <a:noFill/>
          <a:ln>
            <a:noFill/>
          </a:ln>
        </p:spPr>
      </p:pic>
      <p:sp>
        <p:nvSpPr>
          <p:cNvPr id="631" name="Google Shape;631;p30"/>
          <p:cNvSpPr txBox="1"/>
          <p:nvPr/>
        </p:nvSpPr>
        <p:spPr>
          <a:xfrm>
            <a:off x="5280936" y="1252331"/>
            <a:ext cx="7726128" cy="1012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7000" u="none" cap="none" strike="noStrike">
                <a:solidFill>
                  <a:srgbClr val="2F3F49"/>
                </a:solidFill>
                <a:latin typeface="Archivo Black"/>
                <a:ea typeface="Archivo Black"/>
                <a:cs typeface="Archivo Black"/>
                <a:sym typeface="Archivo Black"/>
              </a:rPr>
              <a:t>CREDITS</a:t>
            </a:r>
            <a:endParaRPr/>
          </a:p>
        </p:txBody>
      </p:sp>
      <p:sp>
        <p:nvSpPr>
          <p:cNvPr id="632" name="Google Shape;632;p30"/>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2F3F49"/>
                </a:solidFill>
                <a:latin typeface="Open Sans"/>
                <a:ea typeface="Open Sans"/>
                <a:cs typeface="Open Sans"/>
                <a:sym typeface="Open Sans"/>
              </a:rPr>
              <a:t>This presentation template is free for everyone to use thanks to the following:</a:t>
            </a:r>
            <a:endParaRPr/>
          </a:p>
        </p:txBody>
      </p:sp>
      <p:sp>
        <p:nvSpPr>
          <p:cNvPr id="633" name="Google Shape;633;p30"/>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2F3F49"/>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2F3F49"/>
                </a:solidFill>
                <a:latin typeface="Open Sans"/>
                <a:ea typeface="Open Sans"/>
                <a:cs typeface="Open Sans"/>
                <a:sym typeface="Open Sans"/>
              </a:rPr>
              <a:t>Pexels for the photos</a:t>
            </a:r>
            <a:endParaRPr/>
          </a:p>
        </p:txBody>
      </p:sp>
      <p:sp>
        <p:nvSpPr>
          <p:cNvPr id="634" name="Google Shape;634;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2F3F49"/>
                </a:solidFill>
                <a:latin typeface="Open Sans"/>
                <a:ea typeface="Open Sans"/>
                <a:cs typeface="Open Sans"/>
                <a:sym typeface="Open Sans"/>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194" name="Shape 194"/>
        <p:cNvGrpSpPr/>
        <p:nvPr/>
      </p:nvGrpSpPr>
      <p:grpSpPr>
        <a:xfrm>
          <a:off x="0" y="0"/>
          <a:ext cx="0" cy="0"/>
          <a:chOff x="0" y="0"/>
          <a:chExt cx="0" cy="0"/>
        </a:xfrm>
      </p:grpSpPr>
      <p:pic>
        <p:nvPicPr>
          <p:cNvPr id="195" name="Google Shape;195;p13"/>
          <p:cNvPicPr preferRelativeResize="0"/>
          <p:nvPr/>
        </p:nvPicPr>
        <p:blipFill>
          <a:blip r:embed="rId3">
            <a:alphaModFix/>
          </a:blip>
          <a:stretch>
            <a:fillRect/>
          </a:stretch>
        </p:blipFill>
        <p:spPr>
          <a:xfrm>
            <a:off x="10127045" y="8879150"/>
            <a:ext cx="7150217" cy="701600"/>
          </a:xfrm>
          <a:prstGeom prst="rect">
            <a:avLst/>
          </a:prstGeom>
          <a:noFill/>
          <a:ln>
            <a:noFill/>
          </a:ln>
        </p:spPr>
      </p:pic>
      <p:pic>
        <p:nvPicPr>
          <p:cNvPr id="196" name="Google Shape;196;p13"/>
          <p:cNvPicPr preferRelativeResize="0"/>
          <p:nvPr/>
        </p:nvPicPr>
        <p:blipFill>
          <a:blip r:embed="rId4">
            <a:alphaModFix/>
          </a:blip>
          <a:stretch>
            <a:fillRect/>
          </a:stretch>
        </p:blipFill>
        <p:spPr>
          <a:xfrm>
            <a:off x="-115850" y="760100"/>
            <a:ext cx="14283377" cy="9526901"/>
          </a:xfrm>
          <a:prstGeom prst="rect">
            <a:avLst/>
          </a:prstGeom>
          <a:noFill/>
          <a:ln>
            <a:noFill/>
          </a:ln>
        </p:spPr>
      </p:pic>
      <p:grpSp>
        <p:nvGrpSpPr>
          <p:cNvPr id="197" name="Google Shape;197;p13"/>
          <p:cNvGrpSpPr/>
          <p:nvPr/>
        </p:nvGrpSpPr>
        <p:grpSpPr>
          <a:xfrm>
            <a:off x="1028700" y="-817488"/>
            <a:ext cx="3086100" cy="2657057"/>
            <a:chOff x="0" y="-38100"/>
            <a:chExt cx="812800" cy="699801"/>
          </a:xfrm>
        </p:grpSpPr>
        <p:sp>
          <p:nvSpPr>
            <p:cNvPr id="198" name="Google Shape;198;p13"/>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0" name="Google Shape;200;p13"/>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201" name="Google Shape;201;p13"/>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sp>
        <p:nvSpPr>
          <p:cNvPr id="202" name="Google Shape;202;p13"/>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203" name="Google Shape;203;p13"/>
          <p:cNvSpPr txBox="1"/>
          <p:nvPr/>
        </p:nvSpPr>
        <p:spPr>
          <a:xfrm>
            <a:off x="13490603" y="731525"/>
            <a:ext cx="14847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204" name="Google Shape;204;p13"/>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205" name="Google Shape;205;p13"/>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206" name="Google Shape;206;p13"/>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207" name="Google Shape;207;p13"/>
          <p:cNvSpPr txBox="1"/>
          <p:nvPr/>
        </p:nvSpPr>
        <p:spPr>
          <a:xfrm>
            <a:off x="9549106" y="2190923"/>
            <a:ext cx="7904700" cy="1077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INTRODUCTION</a:t>
            </a:r>
            <a:endParaRPr/>
          </a:p>
        </p:txBody>
      </p:sp>
      <p:sp>
        <p:nvSpPr>
          <p:cNvPr id="208" name="Google Shape;208;p13"/>
          <p:cNvSpPr txBox="1"/>
          <p:nvPr/>
        </p:nvSpPr>
        <p:spPr>
          <a:xfrm>
            <a:off x="9527298" y="3755614"/>
            <a:ext cx="77478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The word itself conjures thoughts of beginnings, the initial step into a new journey or the opening lines of a story yet to unfold. It's the moment where curiosity peaks, and possibilities seem endless. </a:t>
            </a:r>
            <a:endParaRPr/>
          </a:p>
          <a:p>
            <a:pPr indent="0" lvl="0" marL="0" marR="0" rtl="0" algn="l">
              <a:lnSpc>
                <a:spcPct val="115000"/>
              </a:lnSpc>
              <a:spcBef>
                <a:spcPts val="0"/>
              </a:spcBef>
              <a:spcAft>
                <a:spcPts val="0"/>
              </a:spcAft>
              <a:buNone/>
            </a:pPr>
            <a:r>
              <a:t/>
            </a:r>
            <a:endParaRPr b="0" i="0" sz="2100" u="none" cap="none" strike="noStrike">
              <a:solidFill>
                <a:srgbClr val="2F3F49"/>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As we delve into this narrative, let us embark on a path filled with discovery, learning, and the joy of uncovering something profound and meaningful. Whether it's an exploration of ideas, a dive into history, or a whimsical adventure, the introduction sets the stage for what promises to be an engaging and enriching experience. So, let's take that first step together and see where this path leads us.</a:t>
            </a:r>
            <a:endParaRPr/>
          </a:p>
        </p:txBody>
      </p:sp>
      <p:pic>
        <p:nvPicPr>
          <p:cNvPr id="209" name="Google Shape;209;p13"/>
          <p:cNvPicPr preferRelativeResize="0"/>
          <p:nvPr/>
        </p:nvPicPr>
        <p:blipFill>
          <a:blip r:embed="rId5">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213" name="Shape 213"/>
        <p:cNvGrpSpPr/>
        <p:nvPr/>
      </p:nvGrpSpPr>
      <p:grpSpPr>
        <a:xfrm>
          <a:off x="0" y="0"/>
          <a:ext cx="0" cy="0"/>
          <a:chOff x="0" y="0"/>
          <a:chExt cx="0" cy="0"/>
        </a:xfrm>
      </p:grpSpPr>
      <p:pic>
        <p:nvPicPr>
          <p:cNvPr id="214" name="Google Shape;214;p14"/>
          <p:cNvPicPr preferRelativeResize="0"/>
          <p:nvPr/>
        </p:nvPicPr>
        <p:blipFill>
          <a:blip r:embed="rId3">
            <a:alphaModFix/>
          </a:blip>
          <a:stretch>
            <a:fillRect/>
          </a:stretch>
        </p:blipFill>
        <p:spPr>
          <a:xfrm>
            <a:off x="1022175" y="4095153"/>
            <a:ext cx="16230600" cy="5040372"/>
          </a:xfrm>
          <a:prstGeom prst="rect">
            <a:avLst/>
          </a:prstGeom>
          <a:noFill/>
          <a:ln>
            <a:noFill/>
          </a:ln>
        </p:spPr>
      </p:pic>
      <p:grpSp>
        <p:nvGrpSpPr>
          <p:cNvPr id="215" name="Google Shape;215;p14"/>
          <p:cNvGrpSpPr/>
          <p:nvPr/>
        </p:nvGrpSpPr>
        <p:grpSpPr>
          <a:xfrm>
            <a:off x="1028700" y="-817488"/>
            <a:ext cx="3086100" cy="2657057"/>
            <a:chOff x="0" y="-38100"/>
            <a:chExt cx="812800" cy="699801"/>
          </a:xfrm>
        </p:grpSpPr>
        <p:sp>
          <p:nvSpPr>
            <p:cNvPr id="216" name="Google Shape;216;p14"/>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18" name="Google Shape;218;p14"/>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219" name="Google Shape;219;p14"/>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220" name="Google Shape;220;p14"/>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221" name="Google Shape;221;p14"/>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222" name="Google Shape;222;p14"/>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223" name="Google Shape;223;p14"/>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224" name="Google Shape;224;p14"/>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225" name="Google Shape;225;p14"/>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226" name="Google Shape;226;p14"/>
          <p:cNvSpPr txBox="1"/>
          <p:nvPr/>
        </p:nvSpPr>
        <p:spPr>
          <a:xfrm>
            <a:off x="1028700" y="2283659"/>
            <a:ext cx="15109739"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WELCOME TO PRESENTATION</a:t>
            </a:r>
            <a:endParaRPr/>
          </a:p>
        </p:txBody>
      </p:sp>
      <p:sp>
        <p:nvSpPr>
          <p:cNvPr id="227" name="Google Shape;227;p14"/>
          <p:cNvSpPr txBox="1"/>
          <p:nvPr/>
        </p:nvSpPr>
        <p:spPr>
          <a:xfrm>
            <a:off x="1028700" y="3334584"/>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I'm Rain, and I'll be sharing with you my beautiful ideas. Follow me at @reallygreatsite to learn more. </a:t>
            </a:r>
            <a:endParaRPr/>
          </a:p>
        </p:txBody>
      </p:sp>
      <p:pic>
        <p:nvPicPr>
          <p:cNvPr id="228" name="Google Shape;228;p14"/>
          <p:cNvPicPr preferRelativeResize="0"/>
          <p:nvPr/>
        </p:nvPicPr>
        <p:blipFill>
          <a:blip r:embed="rId4">
            <a:alphaModFix/>
          </a:blip>
          <a:stretch>
            <a:fillRect/>
          </a:stretch>
        </p:blipFill>
        <p:spPr>
          <a:xfrm>
            <a:off x="16945220" y="711549"/>
            <a:ext cx="314075" cy="320233"/>
          </a:xfrm>
          <a:prstGeom prst="rect">
            <a:avLst/>
          </a:prstGeom>
          <a:noFill/>
          <a:ln>
            <a:noFill/>
          </a:ln>
        </p:spPr>
      </p:pic>
      <p:pic>
        <p:nvPicPr>
          <p:cNvPr id="229" name="Google Shape;229;p14"/>
          <p:cNvPicPr preferRelativeResize="0"/>
          <p:nvPr/>
        </p:nvPicPr>
        <p:blipFill>
          <a:blip r:embed="rId5">
            <a:alphaModFix/>
          </a:blip>
          <a:stretch>
            <a:fillRect/>
          </a:stretch>
        </p:blipFill>
        <p:spPr>
          <a:xfrm>
            <a:off x="13340225" y="4306762"/>
            <a:ext cx="8637513" cy="84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233" name="Shape 233"/>
        <p:cNvGrpSpPr/>
        <p:nvPr/>
      </p:nvGrpSpPr>
      <p:grpSpPr>
        <a:xfrm>
          <a:off x="0" y="0"/>
          <a:ext cx="0" cy="0"/>
          <a:chOff x="0" y="0"/>
          <a:chExt cx="0" cy="0"/>
        </a:xfrm>
      </p:grpSpPr>
      <p:pic>
        <p:nvPicPr>
          <p:cNvPr id="234" name="Google Shape;234;p15"/>
          <p:cNvPicPr preferRelativeResize="0"/>
          <p:nvPr/>
        </p:nvPicPr>
        <p:blipFill>
          <a:blip r:embed="rId3">
            <a:alphaModFix/>
          </a:blip>
          <a:stretch>
            <a:fillRect/>
          </a:stretch>
        </p:blipFill>
        <p:spPr>
          <a:xfrm>
            <a:off x="9742411" y="904853"/>
            <a:ext cx="8313551" cy="9501220"/>
          </a:xfrm>
          <a:prstGeom prst="rect">
            <a:avLst/>
          </a:prstGeom>
          <a:noFill/>
          <a:ln>
            <a:noFill/>
          </a:ln>
        </p:spPr>
      </p:pic>
      <p:grpSp>
        <p:nvGrpSpPr>
          <p:cNvPr id="235" name="Google Shape;235;p15"/>
          <p:cNvGrpSpPr/>
          <p:nvPr/>
        </p:nvGrpSpPr>
        <p:grpSpPr>
          <a:xfrm>
            <a:off x="1028700" y="-817488"/>
            <a:ext cx="3086100" cy="2657057"/>
            <a:chOff x="0" y="-38100"/>
            <a:chExt cx="812800" cy="699801"/>
          </a:xfrm>
        </p:grpSpPr>
        <p:sp>
          <p:nvSpPr>
            <p:cNvPr id="236" name="Google Shape;236;p15"/>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8" name="Google Shape;238;p15"/>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239" name="Google Shape;239;p15"/>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240" name="Google Shape;240;p15"/>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grpSp>
        <p:nvGrpSpPr>
          <p:cNvPr id="241" name="Google Shape;241;p15"/>
          <p:cNvGrpSpPr/>
          <p:nvPr/>
        </p:nvGrpSpPr>
        <p:grpSpPr>
          <a:xfrm>
            <a:off x="1028700" y="3913352"/>
            <a:ext cx="3421547" cy="2866475"/>
            <a:chOff x="0" y="-28575"/>
            <a:chExt cx="901148" cy="754956"/>
          </a:xfrm>
        </p:grpSpPr>
        <p:sp>
          <p:nvSpPr>
            <p:cNvPr id="242" name="Google Shape;242;p15"/>
            <p:cNvSpPr/>
            <p:nvPr/>
          </p:nvSpPr>
          <p:spPr>
            <a:xfrm>
              <a:off x="0" y="0"/>
              <a:ext cx="901148" cy="726381"/>
            </a:xfrm>
            <a:custGeom>
              <a:rect b="b" l="l" r="r" t="t"/>
              <a:pathLst>
                <a:path extrusionOk="0" h="726381" w="901148">
                  <a:moveTo>
                    <a:pt x="115397" y="0"/>
                  </a:moveTo>
                  <a:lnTo>
                    <a:pt x="785751" y="0"/>
                  </a:lnTo>
                  <a:cubicBezTo>
                    <a:pt x="849483" y="0"/>
                    <a:pt x="901148" y="51665"/>
                    <a:pt x="901148" y="115397"/>
                  </a:cubicBezTo>
                  <a:lnTo>
                    <a:pt x="901148" y="610984"/>
                  </a:lnTo>
                  <a:cubicBezTo>
                    <a:pt x="901148" y="674716"/>
                    <a:pt x="849483" y="726381"/>
                    <a:pt x="785751" y="726381"/>
                  </a:cubicBezTo>
                  <a:lnTo>
                    <a:pt x="115397" y="726381"/>
                  </a:lnTo>
                  <a:cubicBezTo>
                    <a:pt x="51665" y="726381"/>
                    <a:pt x="0" y="674716"/>
                    <a:pt x="0" y="610984"/>
                  </a:cubicBezTo>
                  <a:lnTo>
                    <a:pt x="0" y="115397"/>
                  </a:lnTo>
                  <a:cubicBezTo>
                    <a:pt x="0" y="51665"/>
                    <a:pt x="51665" y="0"/>
                    <a:pt x="115397"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txBox="1"/>
            <p:nvPr/>
          </p:nvSpPr>
          <p:spPr>
            <a:xfrm>
              <a:off x="0" y="-28575"/>
              <a:ext cx="901148" cy="75495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5"/>
          <p:cNvGrpSpPr/>
          <p:nvPr/>
        </p:nvGrpSpPr>
        <p:grpSpPr>
          <a:xfrm>
            <a:off x="7278923" y="3913352"/>
            <a:ext cx="3421547" cy="2866475"/>
            <a:chOff x="0" y="-28575"/>
            <a:chExt cx="901148" cy="754956"/>
          </a:xfrm>
        </p:grpSpPr>
        <p:sp>
          <p:nvSpPr>
            <p:cNvPr id="245" name="Google Shape;245;p15"/>
            <p:cNvSpPr/>
            <p:nvPr/>
          </p:nvSpPr>
          <p:spPr>
            <a:xfrm>
              <a:off x="0" y="0"/>
              <a:ext cx="901148" cy="726381"/>
            </a:xfrm>
            <a:custGeom>
              <a:rect b="b" l="l" r="r" t="t"/>
              <a:pathLst>
                <a:path extrusionOk="0" h="726381" w="901148">
                  <a:moveTo>
                    <a:pt x="115397" y="0"/>
                  </a:moveTo>
                  <a:lnTo>
                    <a:pt x="785751" y="0"/>
                  </a:lnTo>
                  <a:cubicBezTo>
                    <a:pt x="849483" y="0"/>
                    <a:pt x="901148" y="51665"/>
                    <a:pt x="901148" y="115397"/>
                  </a:cubicBezTo>
                  <a:lnTo>
                    <a:pt x="901148" y="610984"/>
                  </a:lnTo>
                  <a:cubicBezTo>
                    <a:pt x="901148" y="674716"/>
                    <a:pt x="849483" y="726381"/>
                    <a:pt x="785751" y="726381"/>
                  </a:cubicBezTo>
                  <a:lnTo>
                    <a:pt x="115397" y="726381"/>
                  </a:lnTo>
                  <a:cubicBezTo>
                    <a:pt x="51665" y="726381"/>
                    <a:pt x="0" y="674716"/>
                    <a:pt x="0" y="610984"/>
                  </a:cubicBezTo>
                  <a:lnTo>
                    <a:pt x="0" y="115397"/>
                  </a:lnTo>
                  <a:cubicBezTo>
                    <a:pt x="0" y="51665"/>
                    <a:pt x="51665" y="0"/>
                    <a:pt x="115397"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txBox="1"/>
            <p:nvPr/>
          </p:nvSpPr>
          <p:spPr>
            <a:xfrm>
              <a:off x="0" y="-28575"/>
              <a:ext cx="901148" cy="754956"/>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15"/>
          <p:cNvSpPr txBox="1"/>
          <p:nvPr/>
        </p:nvSpPr>
        <p:spPr>
          <a:xfrm>
            <a:off x="10960249" y="731525"/>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248" name="Google Shape;248;p15"/>
          <p:cNvSpPr txBox="1"/>
          <p:nvPr/>
        </p:nvSpPr>
        <p:spPr>
          <a:xfrm>
            <a:off x="13490601" y="731525"/>
            <a:ext cx="14847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249" name="Google Shape;249;p15"/>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250" name="Google Shape;250;p15"/>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251" name="Google Shape;251;p15"/>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252" name="Google Shape;252;p15"/>
          <p:cNvSpPr txBox="1"/>
          <p:nvPr/>
        </p:nvSpPr>
        <p:spPr>
          <a:xfrm>
            <a:off x="1028700" y="2283659"/>
            <a:ext cx="8115300"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OUR COMPANY</a:t>
            </a:r>
            <a:endParaRPr/>
          </a:p>
        </p:txBody>
      </p:sp>
      <p:sp>
        <p:nvSpPr>
          <p:cNvPr id="253" name="Google Shape;253;p15"/>
          <p:cNvSpPr txBox="1"/>
          <p:nvPr/>
        </p:nvSpPr>
        <p:spPr>
          <a:xfrm>
            <a:off x="7278923" y="7505191"/>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WHAT WE DO? </a:t>
            </a:r>
            <a:endParaRPr/>
          </a:p>
        </p:txBody>
      </p:sp>
      <p:sp>
        <p:nvSpPr>
          <p:cNvPr id="254" name="Google Shape;254;p15"/>
          <p:cNvSpPr txBox="1"/>
          <p:nvPr/>
        </p:nvSpPr>
        <p:spPr>
          <a:xfrm>
            <a:off x="1028700" y="7505191"/>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WHO WE ARE?</a:t>
            </a:r>
            <a:endParaRPr/>
          </a:p>
        </p:txBody>
      </p:sp>
      <p:sp>
        <p:nvSpPr>
          <p:cNvPr id="255" name="Google Shape;255;p15"/>
          <p:cNvSpPr txBox="1"/>
          <p:nvPr/>
        </p:nvSpPr>
        <p:spPr>
          <a:xfrm>
            <a:off x="1028700" y="8101952"/>
            <a:ext cx="3421547"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Briefly elaborate on what you want to discuss. </a:t>
            </a:r>
            <a:endParaRPr/>
          </a:p>
        </p:txBody>
      </p:sp>
      <p:sp>
        <p:nvSpPr>
          <p:cNvPr id="256" name="Google Shape;256;p15"/>
          <p:cNvSpPr txBox="1"/>
          <p:nvPr/>
        </p:nvSpPr>
        <p:spPr>
          <a:xfrm>
            <a:off x="7278923" y="8101952"/>
            <a:ext cx="3502657"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Briefly elaborate on what you want to discuss. </a:t>
            </a:r>
            <a:endParaRPr/>
          </a:p>
        </p:txBody>
      </p:sp>
      <p:pic>
        <p:nvPicPr>
          <p:cNvPr id="257" name="Google Shape;257;p15"/>
          <p:cNvPicPr preferRelativeResize="0"/>
          <p:nvPr/>
        </p:nvPicPr>
        <p:blipFill>
          <a:blip r:embed="rId4">
            <a:alphaModFix/>
          </a:blip>
          <a:stretch>
            <a:fillRect/>
          </a:stretch>
        </p:blipFill>
        <p:spPr>
          <a:xfrm>
            <a:off x="16945220" y="711549"/>
            <a:ext cx="314075" cy="320233"/>
          </a:xfrm>
          <a:prstGeom prst="rect">
            <a:avLst/>
          </a:prstGeom>
          <a:noFill/>
          <a:ln>
            <a:noFill/>
          </a:ln>
        </p:spPr>
      </p:pic>
      <p:pic>
        <p:nvPicPr>
          <p:cNvPr id="258" name="Google Shape;258;p15"/>
          <p:cNvPicPr preferRelativeResize="0"/>
          <p:nvPr/>
        </p:nvPicPr>
        <p:blipFill>
          <a:blip r:embed="rId5">
            <a:alphaModFix/>
          </a:blip>
          <a:stretch>
            <a:fillRect/>
          </a:stretch>
        </p:blipFill>
        <p:spPr>
          <a:xfrm>
            <a:off x="1794788" y="4573223"/>
            <a:ext cx="1889375" cy="1845726"/>
          </a:xfrm>
          <a:prstGeom prst="rect">
            <a:avLst/>
          </a:prstGeom>
          <a:noFill/>
          <a:ln>
            <a:noFill/>
          </a:ln>
        </p:spPr>
      </p:pic>
      <p:pic>
        <p:nvPicPr>
          <p:cNvPr id="259" name="Google Shape;259;p15"/>
          <p:cNvPicPr preferRelativeResize="0"/>
          <p:nvPr/>
        </p:nvPicPr>
        <p:blipFill>
          <a:blip r:embed="rId6">
            <a:alphaModFix/>
          </a:blip>
          <a:stretch>
            <a:fillRect/>
          </a:stretch>
        </p:blipFill>
        <p:spPr>
          <a:xfrm>
            <a:off x="8142687" y="4551450"/>
            <a:ext cx="1775125" cy="168924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263" name="Shape 263"/>
        <p:cNvGrpSpPr/>
        <p:nvPr/>
      </p:nvGrpSpPr>
      <p:grpSpPr>
        <a:xfrm>
          <a:off x="0" y="0"/>
          <a:ext cx="0" cy="0"/>
          <a:chOff x="0" y="0"/>
          <a:chExt cx="0" cy="0"/>
        </a:xfrm>
      </p:grpSpPr>
      <p:pic>
        <p:nvPicPr>
          <p:cNvPr id="264" name="Google Shape;264;p16"/>
          <p:cNvPicPr preferRelativeResize="0"/>
          <p:nvPr/>
        </p:nvPicPr>
        <p:blipFill>
          <a:blip r:embed="rId3">
            <a:alphaModFix/>
          </a:blip>
          <a:stretch>
            <a:fillRect/>
          </a:stretch>
        </p:blipFill>
        <p:spPr>
          <a:xfrm>
            <a:off x="4911957" y="9377424"/>
            <a:ext cx="7411318" cy="726500"/>
          </a:xfrm>
          <a:prstGeom prst="rect">
            <a:avLst/>
          </a:prstGeom>
          <a:noFill/>
          <a:ln>
            <a:noFill/>
          </a:ln>
        </p:spPr>
      </p:pic>
      <p:pic>
        <p:nvPicPr>
          <p:cNvPr id="265" name="Google Shape;265;p16"/>
          <p:cNvPicPr preferRelativeResize="0"/>
          <p:nvPr/>
        </p:nvPicPr>
        <p:blipFill>
          <a:blip r:embed="rId4">
            <a:alphaModFix/>
          </a:blip>
          <a:stretch>
            <a:fillRect/>
          </a:stretch>
        </p:blipFill>
        <p:spPr>
          <a:xfrm>
            <a:off x="-1439775" y="2261289"/>
            <a:ext cx="9077500" cy="9045837"/>
          </a:xfrm>
          <a:prstGeom prst="rect">
            <a:avLst/>
          </a:prstGeom>
          <a:noFill/>
          <a:ln>
            <a:noFill/>
          </a:ln>
        </p:spPr>
      </p:pic>
      <p:grpSp>
        <p:nvGrpSpPr>
          <p:cNvPr id="266" name="Google Shape;266;p16"/>
          <p:cNvGrpSpPr/>
          <p:nvPr/>
        </p:nvGrpSpPr>
        <p:grpSpPr>
          <a:xfrm>
            <a:off x="1028700" y="-817488"/>
            <a:ext cx="3086100" cy="2657057"/>
            <a:chOff x="0" y="-38100"/>
            <a:chExt cx="812800" cy="699801"/>
          </a:xfrm>
        </p:grpSpPr>
        <p:sp>
          <p:nvSpPr>
            <p:cNvPr id="267" name="Google Shape;267;p16"/>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6"/>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9" name="Google Shape;269;p16"/>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270" name="Google Shape;270;p16"/>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grpSp>
        <p:nvGrpSpPr>
          <p:cNvPr id="271" name="Google Shape;271;p16"/>
          <p:cNvGrpSpPr/>
          <p:nvPr/>
        </p:nvGrpSpPr>
        <p:grpSpPr>
          <a:xfrm>
            <a:off x="7263984" y="2261298"/>
            <a:ext cx="4705917" cy="6667219"/>
            <a:chOff x="0" y="-28575"/>
            <a:chExt cx="1239418" cy="1755975"/>
          </a:xfrm>
        </p:grpSpPr>
        <p:sp>
          <p:nvSpPr>
            <p:cNvPr id="272" name="Google Shape;272;p16"/>
            <p:cNvSpPr/>
            <p:nvPr/>
          </p:nvSpPr>
          <p:spPr>
            <a:xfrm>
              <a:off x="0" y="0"/>
              <a:ext cx="1239418" cy="1727400"/>
            </a:xfrm>
            <a:custGeom>
              <a:rect b="b" l="l" r="r" t="t"/>
              <a:pathLst>
                <a:path extrusionOk="0" h="1727400" w="1239418">
                  <a:moveTo>
                    <a:pt x="83902" y="0"/>
                  </a:moveTo>
                  <a:lnTo>
                    <a:pt x="1155516" y="0"/>
                  </a:lnTo>
                  <a:cubicBezTo>
                    <a:pt x="1177768" y="0"/>
                    <a:pt x="1199109" y="8840"/>
                    <a:pt x="1214844" y="24574"/>
                  </a:cubicBezTo>
                  <a:cubicBezTo>
                    <a:pt x="1230579" y="40309"/>
                    <a:pt x="1239418" y="61650"/>
                    <a:pt x="1239418" y="83902"/>
                  </a:cubicBezTo>
                  <a:lnTo>
                    <a:pt x="1239418" y="1643498"/>
                  </a:lnTo>
                  <a:cubicBezTo>
                    <a:pt x="1239418" y="1665750"/>
                    <a:pt x="1230579" y="1687091"/>
                    <a:pt x="1214844" y="1702826"/>
                  </a:cubicBezTo>
                  <a:cubicBezTo>
                    <a:pt x="1199109" y="1718561"/>
                    <a:pt x="1177768" y="1727400"/>
                    <a:pt x="1155516" y="1727400"/>
                  </a:cubicBezTo>
                  <a:lnTo>
                    <a:pt x="83902" y="1727400"/>
                  </a:lnTo>
                  <a:cubicBezTo>
                    <a:pt x="37564" y="1727400"/>
                    <a:pt x="0" y="1689836"/>
                    <a:pt x="0" y="1643498"/>
                  </a:cubicBezTo>
                  <a:lnTo>
                    <a:pt x="0" y="83902"/>
                  </a:lnTo>
                  <a:cubicBezTo>
                    <a:pt x="0" y="61650"/>
                    <a:pt x="8840" y="40309"/>
                    <a:pt x="24574" y="24574"/>
                  </a:cubicBezTo>
                  <a:cubicBezTo>
                    <a:pt x="40309" y="8840"/>
                    <a:pt x="61650" y="0"/>
                    <a:pt x="83902"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6"/>
            <p:cNvSpPr txBox="1"/>
            <p:nvPr/>
          </p:nvSpPr>
          <p:spPr>
            <a:xfrm>
              <a:off x="0" y="-28575"/>
              <a:ext cx="1239418" cy="1755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6"/>
          <p:cNvGrpSpPr/>
          <p:nvPr/>
        </p:nvGrpSpPr>
        <p:grpSpPr>
          <a:xfrm>
            <a:off x="12553383" y="2261298"/>
            <a:ext cx="4705917" cy="6667219"/>
            <a:chOff x="0" y="-28575"/>
            <a:chExt cx="1239418" cy="1755975"/>
          </a:xfrm>
        </p:grpSpPr>
        <p:sp>
          <p:nvSpPr>
            <p:cNvPr id="275" name="Google Shape;275;p16"/>
            <p:cNvSpPr/>
            <p:nvPr/>
          </p:nvSpPr>
          <p:spPr>
            <a:xfrm>
              <a:off x="0" y="0"/>
              <a:ext cx="1239418" cy="1727400"/>
            </a:xfrm>
            <a:custGeom>
              <a:rect b="b" l="l" r="r" t="t"/>
              <a:pathLst>
                <a:path extrusionOk="0" h="1727400" w="1239418">
                  <a:moveTo>
                    <a:pt x="83902" y="0"/>
                  </a:moveTo>
                  <a:lnTo>
                    <a:pt x="1155516" y="0"/>
                  </a:lnTo>
                  <a:cubicBezTo>
                    <a:pt x="1177768" y="0"/>
                    <a:pt x="1199109" y="8840"/>
                    <a:pt x="1214844" y="24574"/>
                  </a:cubicBezTo>
                  <a:cubicBezTo>
                    <a:pt x="1230579" y="40309"/>
                    <a:pt x="1239418" y="61650"/>
                    <a:pt x="1239418" y="83902"/>
                  </a:cubicBezTo>
                  <a:lnTo>
                    <a:pt x="1239418" y="1643498"/>
                  </a:lnTo>
                  <a:cubicBezTo>
                    <a:pt x="1239418" y="1665750"/>
                    <a:pt x="1230579" y="1687091"/>
                    <a:pt x="1214844" y="1702826"/>
                  </a:cubicBezTo>
                  <a:cubicBezTo>
                    <a:pt x="1199109" y="1718561"/>
                    <a:pt x="1177768" y="1727400"/>
                    <a:pt x="1155516" y="1727400"/>
                  </a:cubicBezTo>
                  <a:lnTo>
                    <a:pt x="83902" y="1727400"/>
                  </a:lnTo>
                  <a:cubicBezTo>
                    <a:pt x="37564" y="1727400"/>
                    <a:pt x="0" y="1689836"/>
                    <a:pt x="0" y="1643498"/>
                  </a:cubicBezTo>
                  <a:lnTo>
                    <a:pt x="0" y="83902"/>
                  </a:lnTo>
                  <a:cubicBezTo>
                    <a:pt x="0" y="61650"/>
                    <a:pt x="8840" y="40309"/>
                    <a:pt x="24574" y="24574"/>
                  </a:cubicBezTo>
                  <a:cubicBezTo>
                    <a:pt x="40309" y="8840"/>
                    <a:pt x="61650" y="0"/>
                    <a:pt x="83902"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6"/>
            <p:cNvSpPr txBox="1"/>
            <p:nvPr/>
          </p:nvSpPr>
          <p:spPr>
            <a:xfrm>
              <a:off x="0" y="-28575"/>
              <a:ext cx="1239418" cy="1755975"/>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16"/>
          <p:cNvSpPr txBox="1"/>
          <p:nvPr/>
        </p:nvSpPr>
        <p:spPr>
          <a:xfrm>
            <a:off x="10960249" y="731525"/>
            <a:ext cx="10815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278" name="Google Shape;278;p16"/>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279" name="Google Shape;279;p16"/>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280" name="Google Shape;280;p16"/>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281" name="Google Shape;281;p16"/>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282" name="Google Shape;282;p16"/>
          <p:cNvSpPr txBox="1"/>
          <p:nvPr/>
        </p:nvSpPr>
        <p:spPr>
          <a:xfrm>
            <a:off x="13203161" y="2957169"/>
            <a:ext cx="3547180"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VISION</a:t>
            </a:r>
            <a:endParaRPr/>
          </a:p>
        </p:txBody>
      </p:sp>
      <p:sp>
        <p:nvSpPr>
          <p:cNvPr id="283" name="Google Shape;283;p16"/>
          <p:cNvSpPr txBox="1"/>
          <p:nvPr/>
        </p:nvSpPr>
        <p:spPr>
          <a:xfrm>
            <a:off x="7466125" y="2957169"/>
            <a:ext cx="4301634"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MISSION</a:t>
            </a:r>
            <a:endParaRPr/>
          </a:p>
        </p:txBody>
      </p:sp>
      <p:sp>
        <p:nvSpPr>
          <p:cNvPr id="284" name="Google Shape;284;p16"/>
          <p:cNvSpPr txBox="1"/>
          <p:nvPr/>
        </p:nvSpPr>
        <p:spPr>
          <a:xfrm>
            <a:off x="7643730" y="6445614"/>
            <a:ext cx="3946424" cy="1470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Mission is a journey filled with purpose and determination. It is a quest to achieve a goal, to make a difference. </a:t>
            </a:r>
            <a:endParaRPr/>
          </a:p>
        </p:txBody>
      </p:sp>
      <p:sp>
        <p:nvSpPr>
          <p:cNvPr id="285" name="Google Shape;285;p16"/>
          <p:cNvSpPr txBox="1"/>
          <p:nvPr/>
        </p:nvSpPr>
        <p:spPr>
          <a:xfrm>
            <a:off x="13155844" y="6445614"/>
            <a:ext cx="3946424" cy="1470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guiding force that propels us forward, illuminating the path towards our aspirations and goals.</a:t>
            </a:r>
            <a:endParaRPr/>
          </a:p>
        </p:txBody>
      </p:sp>
      <p:pic>
        <p:nvPicPr>
          <p:cNvPr id="286" name="Google Shape;286;p16"/>
          <p:cNvPicPr preferRelativeResize="0"/>
          <p:nvPr/>
        </p:nvPicPr>
        <p:blipFill>
          <a:blip r:embed="rId5">
            <a:alphaModFix/>
          </a:blip>
          <a:stretch>
            <a:fillRect/>
          </a:stretch>
        </p:blipFill>
        <p:spPr>
          <a:xfrm>
            <a:off x="16945220" y="711549"/>
            <a:ext cx="314075" cy="320233"/>
          </a:xfrm>
          <a:prstGeom prst="rect">
            <a:avLst/>
          </a:prstGeom>
          <a:noFill/>
          <a:ln>
            <a:noFill/>
          </a:ln>
        </p:spPr>
      </p:pic>
      <p:pic>
        <p:nvPicPr>
          <p:cNvPr id="287" name="Google Shape;287;p16"/>
          <p:cNvPicPr preferRelativeResize="0"/>
          <p:nvPr/>
        </p:nvPicPr>
        <p:blipFill>
          <a:blip r:embed="rId6">
            <a:alphaModFix/>
          </a:blip>
          <a:stretch>
            <a:fillRect/>
          </a:stretch>
        </p:blipFill>
        <p:spPr>
          <a:xfrm>
            <a:off x="8834199" y="4397838"/>
            <a:ext cx="1565501" cy="1610425"/>
          </a:xfrm>
          <a:prstGeom prst="rect">
            <a:avLst/>
          </a:prstGeom>
          <a:noFill/>
          <a:ln>
            <a:noFill/>
          </a:ln>
        </p:spPr>
      </p:pic>
      <p:pic>
        <p:nvPicPr>
          <p:cNvPr id="288" name="Google Shape;288;p16"/>
          <p:cNvPicPr preferRelativeResize="0"/>
          <p:nvPr/>
        </p:nvPicPr>
        <p:blipFill>
          <a:blip r:embed="rId7">
            <a:alphaModFix/>
          </a:blip>
          <a:stretch>
            <a:fillRect/>
          </a:stretch>
        </p:blipFill>
        <p:spPr>
          <a:xfrm>
            <a:off x="14103924" y="4397828"/>
            <a:ext cx="1604850" cy="161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292" name="Shape 292"/>
        <p:cNvGrpSpPr/>
        <p:nvPr/>
      </p:nvGrpSpPr>
      <p:grpSpPr>
        <a:xfrm>
          <a:off x="0" y="0"/>
          <a:ext cx="0" cy="0"/>
          <a:chOff x="0" y="0"/>
          <a:chExt cx="0" cy="0"/>
        </a:xfrm>
      </p:grpSpPr>
      <p:pic>
        <p:nvPicPr>
          <p:cNvPr id="293" name="Google Shape;293;p17"/>
          <p:cNvPicPr preferRelativeResize="0"/>
          <p:nvPr/>
        </p:nvPicPr>
        <p:blipFill>
          <a:blip r:embed="rId3">
            <a:alphaModFix/>
          </a:blip>
          <a:stretch>
            <a:fillRect/>
          </a:stretch>
        </p:blipFill>
        <p:spPr>
          <a:xfrm>
            <a:off x="10268381" y="8637088"/>
            <a:ext cx="6300869" cy="1326175"/>
          </a:xfrm>
          <a:prstGeom prst="rect">
            <a:avLst/>
          </a:prstGeom>
          <a:noFill/>
          <a:ln>
            <a:noFill/>
          </a:ln>
        </p:spPr>
      </p:pic>
      <p:pic>
        <p:nvPicPr>
          <p:cNvPr id="294" name="Google Shape;294;p17"/>
          <p:cNvPicPr preferRelativeResize="0"/>
          <p:nvPr/>
        </p:nvPicPr>
        <p:blipFill>
          <a:blip r:embed="rId4">
            <a:alphaModFix/>
          </a:blip>
          <a:stretch>
            <a:fillRect/>
          </a:stretch>
        </p:blipFill>
        <p:spPr>
          <a:xfrm>
            <a:off x="9679075" y="1275807"/>
            <a:ext cx="8596248" cy="8145118"/>
          </a:xfrm>
          <a:prstGeom prst="rect">
            <a:avLst/>
          </a:prstGeom>
          <a:noFill/>
          <a:ln>
            <a:noFill/>
          </a:ln>
        </p:spPr>
      </p:pic>
      <p:grpSp>
        <p:nvGrpSpPr>
          <p:cNvPr id="295" name="Google Shape;295;p17"/>
          <p:cNvGrpSpPr/>
          <p:nvPr/>
        </p:nvGrpSpPr>
        <p:grpSpPr>
          <a:xfrm>
            <a:off x="1028700" y="-817488"/>
            <a:ext cx="3086100" cy="2657057"/>
            <a:chOff x="0" y="-38100"/>
            <a:chExt cx="812800" cy="699801"/>
          </a:xfrm>
        </p:grpSpPr>
        <p:sp>
          <p:nvSpPr>
            <p:cNvPr id="296" name="Google Shape;296;p17"/>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8" name="Google Shape;298;p17"/>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299" name="Google Shape;299;p17"/>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300" name="Google Shape;300;p17"/>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301" name="Google Shape;301;p17"/>
          <p:cNvSpPr txBox="1"/>
          <p:nvPr/>
        </p:nvSpPr>
        <p:spPr>
          <a:xfrm>
            <a:off x="10960248"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302" name="Google Shape;302;p17"/>
          <p:cNvSpPr txBox="1"/>
          <p:nvPr/>
        </p:nvSpPr>
        <p:spPr>
          <a:xfrm>
            <a:off x="133854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303" name="Google Shape;303;p17"/>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304" name="Google Shape;304;p17"/>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305" name="Google Shape;305;p17"/>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306" name="Google Shape;306;p17"/>
          <p:cNvSpPr txBox="1"/>
          <p:nvPr/>
        </p:nvSpPr>
        <p:spPr>
          <a:xfrm>
            <a:off x="1028700" y="2438011"/>
            <a:ext cx="8115300" cy="1077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OUR PROJECTS</a:t>
            </a:r>
            <a:endParaRPr/>
          </a:p>
        </p:txBody>
      </p:sp>
      <p:sp>
        <p:nvSpPr>
          <p:cNvPr id="307" name="Google Shape;307;p17"/>
          <p:cNvSpPr txBox="1"/>
          <p:nvPr/>
        </p:nvSpPr>
        <p:spPr>
          <a:xfrm>
            <a:off x="1151842" y="3915714"/>
            <a:ext cx="7869016" cy="4070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40000"/>
              </a:lnSpc>
              <a:spcBef>
                <a:spcPts val="0"/>
              </a:spcBef>
              <a:spcAft>
                <a:spcPts val="0"/>
              </a:spcAft>
              <a:buNone/>
            </a:pPr>
            <a:r>
              <a:t/>
            </a:r>
            <a:endParaRPr b="0" i="0" sz="2100" u="none" cap="none" strike="noStrike">
              <a:solidFill>
                <a:srgbClr val="2F3F49"/>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pic>
        <p:nvPicPr>
          <p:cNvPr id="308" name="Google Shape;308;p17"/>
          <p:cNvPicPr preferRelativeResize="0"/>
          <p:nvPr/>
        </p:nvPicPr>
        <p:blipFill>
          <a:blip r:embed="rId5">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312" name="Shape 312"/>
        <p:cNvGrpSpPr/>
        <p:nvPr/>
      </p:nvGrpSpPr>
      <p:grpSpPr>
        <a:xfrm>
          <a:off x="0" y="0"/>
          <a:ext cx="0" cy="0"/>
          <a:chOff x="0" y="0"/>
          <a:chExt cx="0" cy="0"/>
        </a:xfrm>
      </p:grpSpPr>
      <p:pic>
        <p:nvPicPr>
          <p:cNvPr id="313" name="Google Shape;313;p18"/>
          <p:cNvPicPr preferRelativeResize="0"/>
          <p:nvPr/>
        </p:nvPicPr>
        <p:blipFill>
          <a:blip r:embed="rId3">
            <a:alphaModFix/>
          </a:blip>
          <a:stretch>
            <a:fillRect/>
          </a:stretch>
        </p:blipFill>
        <p:spPr>
          <a:xfrm>
            <a:off x="11746088" y="939176"/>
            <a:ext cx="6983425" cy="3280202"/>
          </a:xfrm>
          <a:prstGeom prst="rect">
            <a:avLst/>
          </a:prstGeom>
          <a:noFill/>
          <a:ln>
            <a:noFill/>
          </a:ln>
        </p:spPr>
      </p:pic>
      <p:grpSp>
        <p:nvGrpSpPr>
          <p:cNvPr id="314" name="Google Shape;314;p18"/>
          <p:cNvGrpSpPr/>
          <p:nvPr/>
        </p:nvGrpSpPr>
        <p:grpSpPr>
          <a:xfrm>
            <a:off x="1028700" y="-817488"/>
            <a:ext cx="3086100" cy="2657057"/>
            <a:chOff x="0" y="-38100"/>
            <a:chExt cx="812800" cy="699801"/>
          </a:xfrm>
        </p:grpSpPr>
        <p:sp>
          <p:nvSpPr>
            <p:cNvPr id="315" name="Google Shape;315;p18"/>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8"/>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7" name="Google Shape;317;p18"/>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318" name="Google Shape;318;p18"/>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319" name="Google Shape;319;p18"/>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grpSp>
        <p:nvGrpSpPr>
          <p:cNvPr id="320" name="Google Shape;320;p18"/>
          <p:cNvGrpSpPr/>
          <p:nvPr/>
        </p:nvGrpSpPr>
        <p:grpSpPr>
          <a:xfrm>
            <a:off x="1028700" y="3879252"/>
            <a:ext cx="3086100" cy="2400984"/>
            <a:chOff x="0" y="-28575"/>
            <a:chExt cx="812800" cy="632358"/>
          </a:xfrm>
        </p:grpSpPr>
        <p:sp>
          <p:nvSpPr>
            <p:cNvPr id="321" name="Google Shape;321;p18"/>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8"/>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18"/>
          <p:cNvGrpSpPr/>
          <p:nvPr/>
        </p:nvGrpSpPr>
        <p:grpSpPr>
          <a:xfrm>
            <a:off x="9020024" y="3879252"/>
            <a:ext cx="3086100" cy="2400984"/>
            <a:chOff x="0" y="-28575"/>
            <a:chExt cx="812800" cy="632358"/>
          </a:xfrm>
        </p:grpSpPr>
        <p:sp>
          <p:nvSpPr>
            <p:cNvPr id="324" name="Google Shape;324;p18"/>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8"/>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8"/>
          <p:cNvGrpSpPr/>
          <p:nvPr/>
        </p:nvGrpSpPr>
        <p:grpSpPr>
          <a:xfrm>
            <a:off x="1090494" y="6678739"/>
            <a:ext cx="3086100" cy="2400984"/>
            <a:chOff x="0" y="-28575"/>
            <a:chExt cx="812800" cy="632358"/>
          </a:xfrm>
        </p:grpSpPr>
        <p:sp>
          <p:nvSpPr>
            <p:cNvPr id="327" name="Google Shape;327;p18"/>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8"/>
          <p:cNvGrpSpPr/>
          <p:nvPr/>
        </p:nvGrpSpPr>
        <p:grpSpPr>
          <a:xfrm>
            <a:off x="9081818" y="6678739"/>
            <a:ext cx="3086100" cy="2400984"/>
            <a:chOff x="0" y="-28575"/>
            <a:chExt cx="812800" cy="632358"/>
          </a:xfrm>
        </p:grpSpPr>
        <p:sp>
          <p:nvSpPr>
            <p:cNvPr id="330" name="Google Shape;330;p18"/>
            <p:cNvSpPr/>
            <p:nvPr/>
          </p:nvSpPr>
          <p:spPr>
            <a:xfrm>
              <a:off x="0" y="0"/>
              <a:ext cx="812800" cy="603783"/>
            </a:xfrm>
            <a:custGeom>
              <a:rect b="b" l="l" r="r" t="t"/>
              <a:pathLst>
                <a:path extrusionOk="0" h="603783" w="812800">
                  <a:moveTo>
                    <a:pt x="127941" y="0"/>
                  </a:moveTo>
                  <a:lnTo>
                    <a:pt x="684859" y="0"/>
                  </a:lnTo>
                  <a:cubicBezTo>
                    <a:pt x="718791" y="0"/>
                    <a:pt x="751333" y="13479"/>
                    <a:pt x="775327" y="37473"/>
                  </a:cubicBezTo>
                  <a:cubicBezTo>
                    <a:pt x="799321" y="61467"/>
                    <a:pt x="812800" y="94009"/>
                    <a:pt x="812800" y="127941"/>
                  </a:cubicBezTo>
                  <a:lnTo>
                    <a:pt x="812800" y="475842"/>
                  </a:lnTo>
                  <a:cubicBezTo>
                    <a:pt x="812800" y="509774"/>
                    <a:pt x="799321" y="542316"/>
                    <a:pt x="775327" y="566310"/>
                  </a:cubicBezTo>
                  <a:cubicBezTo>
                    <a:pt x="751333" y="590303"/>
                    <a:pt x="718791" y="603783"/>
                    <a:pt x="684859" y="603783"/>
                  </a:cubicBezTo>
                  <a:lnTo>
                    <a:pt x="127941" y="603783"/>
                  </a:lnTo>
                  <a:cubicBezTo>
                    <a:pt x="94009" y="603783"/>
                    <a:pt x="61467" y="590303"/>
                    <a:pt x="37473" y="566310"/>
                  </a:cubicBezTo>
                  <a:cubicBezTo>
                    <a:pt x="13479" y="542316"/>
                    <a:pt x="0" y="509774"/>
                    <a:pt x="0" y="475842"/>
                  </a:cubicBezTo>
                  <a:lnTo>
                    <a:pt x="0" y="127941"/>
                  </a:lnTo>
                  <a:cubicBezTo>
                    <a:pt x="0" y="94009"/>
                    <a:pt x="13479" y="61467"/>
                    <a:pt x="37473" y="37473"/>
                  </a:cubicBezTo>
                  <a:cubicBezTo>
                    <a:pt x="61467" y="13479"/>
                    <a:pt x="94009" y="0"/>
                    <a:pt x="127941"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
            <p:cNvSpPr txBox="1"/>
            <p:nvPr/>
          </p:nvSpPr>
          <p:spPr>
            <a:xfrm>
              <a:off x="0" y="-28575"/>
              <a:ext cx="812800" cy="632358"/>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18"/>
          <p:cNvSpPr txBox="1"/>
          <p:nvPr/>
        </p:nvSpPr>
        <p:spPr>
          <a:xfrm>
            <a:off x="10960249" y="731525"/>
            <a:ext cx="10929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333" name="Google Shape;333;p18"/>
          <p:cNvSpPr txBox="1"/>
          <p:nvPr/>
        </p:nvSpPr>
        <p:spPr>
          <a:xfrm>
            <a:off x="13490601"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334" name="Google Shape;334;p18"/>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335" name="Google Shape;335;p18"/>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336" name="Google Shape;336;p18"/>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337" name="Google Shape;337;p18"/>
          <p:cNvSpPr txBox="1"/>
          <p:nvPr/>
        </p:nvSpPr>
        <p:spPr>
          <a:xfrm>
            <a:off x="1028700" y="2477449"/>
            <a:ext cx="9126046"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WHAT WE OFFER</a:t>
            </a:r>
            <a:endParaRPr/>
          </a:p>
        </p:txBody>
      </p:sp>
      <p:sp>
        <p:nvSpPr>
          <p:cNvPr id="338" name="Google Shape;338;p18"/>
          <p:cNvSpPr txBox="1"/>
          <p:nvPr/>
        </p:nvSpPr>
        <p:spPr>
          <a:xfrm>
            <a:off x="4663497" y="4329458"/>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SERVICE ONE</a:t>
            </a:r>
            <a:endParaRPr/>
          </a:p>
        </p:txBody>
      </p:sp>
      <p:sp>
        <p:nvSpPr>
          <p:cNvPr id="339" name="Google Shape;339;p18"/>
          <p:cNvSpPr txBox="1"/>
          <p:nvPr/>
        </p:nvSpPr>
        <p:spPr>
          <a:xfrm>
            <a:off x="12653693" y="4329458"/>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SERVICE TWO</a:t>
            </a:r>
            <a:endParaRPr/>
          </a:p>
        </p:txBody>
      </p:sp>
      <p:sp>
        <p:nvSpPr>
          <p:cNvPr id="340" name="Google Shape;340;p18"/>
          <p:cNvSpPr txBox="1"/>
          <p:nvPr/>
        </p:nvSpPr>
        <p:spPr>
          <a:xfrm>
            <a:off x="4663497" y="7330005"/>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SERVICE THREE</a:t>
            </a:r>
            <a:endParaRPr/>
          </a:p>
        </p:txBody>
      </p:sp>
      <p:sp>
        <p:nvSpPr>
          <p:cNvPr id="341" name="Google Shape;341;p18"/>
          <p:cNvSpPr txBox="1"/>
          <p:nvPr/>
        </p:nvSpPr>
        <p:spPr>
          <a:xfrm>
            <a:off x="12653693" y="7330005"/>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2F3F49"/>
                </a:solidFill>
                <a:latin typeface="Archivo Black"/>
                <a:ea typeface="Archivo Black"/>
                <a:cs typeface="Archivo Black"/>
                <a:sym typeface="Archivo Black"/>
              </a:rPr>
              <a:t>SERVICE FOUR</a:t>
            </a:r>
            <a:endParaRPr/>
          </a:p>
        </p:txBody>
      </p:sp>
      <p:sp>
        <p:nvSpPr>
          <p:cNvPr id="342" name="Google Shape;342;p18"/>
          <p:cNvSpPr txBox="1"/>
          <p:nvPr/>
        </p:nvSpPr>
        <p:spPr>
          <a:xfrm>
            <a:off x="4663497" y="4906240"/>
            <a:ext cx="3086100"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343" name="Google Shape;343;p18"/>
          <p:cNvSpPr txBox="1"/>
          <p:nvPr/>
        </p:nvSpPr>
        <p:spPr>
          <a:xfrm>
            <a:off x="12653693" y="4906240"/>
            <a:ext cx="3048718"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344" name="Google Shape;344;p18"/>
          <p:cNvSpPr txBox="1"/>
          <p:nvPr/>
        </p:nvSpPr>
        <p:spPr>
          <a:xfrm>
            <a:off x="4663497" y="7906787"/>
            <a:ext cx="3086100"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sp>
        <p:nvSpPr>
          <p:cNvPr id="345" name="Google Shape;345;p18"/>
          <p:cNvSpPr txBox="1"/>
          <p:nvPr/>
        </p:nvSpPr>
        <p:spPr>
          <a:xfrm>
            <a:off x="12653693" y="7906787"/>
            <a:ext cx="3048718" cy="726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Elaborate on what you want to discuss. </a:t>
            </a:r>
            <a:endParaRPr/>
          </a:p>
        </p:txBody>
      </p:sp>
      <p:pic>
        <p:nvPicPr>
          <p:cNvPr id="346" name="Google Shape;346;p18"/>
          <p:cNvPicPr preferRelativeResize="0"/>
          <p:nvPr/>
        </p:nvPicPr>
        <p:blipFill>
          <a:blip r:embed="rId4">
            <a:alphaModFix/>
          </a:blip>
          <a:stretch>
            <a:fillRect/>
          </a:stretch>
        </p:blipFill>
        <p:spPr>
          <a:xfrm>
            <a:off x="1824320" y="4588935"/>
            <a:ext cx="1607950" cy="1134028"/>
          </a:xfrm>
          <a:prstGeom prst="rect">
            <a:avLst/>
          </a:prstGeom>
          <a:noFill/>
          <a:ln>
            <a:noFill/>
          </a:ln>
        </p:spPr>
      </p:pic>
      <p:pic>
        <p:nvPicPr>
          <p:cNvPr id="347" name="Google Shape;347;p18"/>
          <p:cNvPicPr preferRelativeResize="0"/>
          <p:nvPr/>
        </p:nvPicPr>
        <p:blipFill>
          <a:blip r:embed="rId5">
            <a:alphaModFix/>
          </a:blip>
          <a:stretch>
            <a:fillRect/>
          </a:stretch>
        </p:blipFill>
        <p:spPr>
          <a:xfrm>
            <a:off x="9824025" y="4418275"/>
            <a:ext cx="1454247" cy="1479325"/>
          </a:xfrm>
          <a:prstGeom prst="rect">
            <a:avLst/>
          </a:prstGeom>
          <a:noFill/>
          <a:ln>
            <a:noFill/>
          </a:ln>
        </p:spPr>
      </p:pic>
      <p:pic>
        <p:nvPicPr>
          <p:cNvPr id="348" name="Google Shape;348;p18"/>
          <p:cNvPicPr preferRelativeResize="0"/>
          <p:nvPr/>
        </p:nvPicPr>
        <p:blipFill>
          <a:blip r:embed="rId6">
            <a:alphaModFix/>
          </a:blip>
          <a:stretch>
            <a:fillRect/>
          </a:stretch>
        </p:blipFill>
        <p:spPr>
          <a:xfrm>
            <a:off x="1831138" y="7177600"/>
            <a:ext cx="1604850" cy="1471114"/>
          </a:xfrm>
          <a:prstGeom prst="rect">
            <a:avLst/>
          </a:prstGeom>
          <a:noFill/>
          <a:ln>
            <a:noFill/>
          </a:ln>
        </p:spPr>
      </p:pic>
      <p:pic>
        <p:nvPicPr>
          <p:cNvPr id="349" name="Google Shape;349;p18"/>
          <p:cNvPicPr preferRelativeResize="0"/>
          <p:nvPr/>
        </p:nvPicPr>
        <p:blipFill>
          <a:blip r:embed="rId7">
            <a:alphaModFix/>
          </a:blip>
          <a:stretch>
            <a:fillRect/>
          </a:stretch>
        </p:blipFill>
        <p:spPr>
          <a:xfrm>
            <a:off x="10078438" y="7126878"/>
            <a:ext cx="1092900" cy="1572559"/>
          </a:xfrm>
          <a:prstGeom prst="rect">
            <a:avLst/>
          </a:prstGeom>
          <a:noFill/>
          <a:ln>
            <a:noFill/>
          </a:ln>
        </p:spPr>
      </p:pic>
      <p:pic>
        <p:nvPicPr>
          <p:cNvPr id="350" name="Google Shape;350;p18"/>
          <p:cNvPicPr preferRelativeResize="0"/>
          <p:nvPr/>
        </p:nvPicPr>
        <p:blipFill>
          <a:blip r:embed="rId8">
            <a:alphaModFix/>
          </a:blip>
          <a:stretch>
            <a:fillRect/>
          </a:stretch>
        </p:blipFill>
        <p:spPr>
          <a:xfrm>
            <a:off x="16945220" y="711549"/>
            <a:ext cx="314075" cy="3202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D6D5"/>
        </a:solidFill>
      </p:bgPr>
    </p:bg>
    <p:spTree>
      <p:nvGrpSpPr>
        <p:cNvPr id="354" name="Shape 354"/>
        <p:cNvGrpSpPr/>
        <p:nvPr/>
      </p:nvGrpSpPr>
      <p:grpSpPr>
        <a:xfrm>
          <a:off x="0" y="0"/>
          <a:ext cx="0" cy="0"/>
          <a:chOff x="0" y="0"/>
          <a:chExt cx="0" cy="0"/>
        </a:xfrm>
      </p:grpSpPr>
      <p:pic>
        <p:nvPicPr>
          <p:cNvPr id="355" name="Google Shape;355;p19"/>
          <p:cNvPicPr preferRelativeResize="0"/>
          <p:nvPr/>
        </p:nvPicPr>
        <p:blipFill>
          <a:blip r:embed="rId3">
            <a:alphaModFix/>
          </a:blip>
          <a:stretch>
            <a:fillRect/>
          </a:stretch>
        </p:blipFill>
        <p:spPr>
          <a:xfrm>
            <a:off x="975109" y="3807075"/>
            <a:ext cx="5153150" cy="5317868"/>
          </a:xfrm>
          <a:prstGeom prst="rect">
            <a:avLst/>
          </a:prstGeom>
          <a:noFill/>
          <a:ln>
            <a:noFill/>
          </a:ln>
        </p:spPr>
      </p:pic>
      <p:pic>
        <p:nvPicPr>
          <p:cNvPr id="356" name="Google Shape;356;p19"/>
          <p:cNvPicPr preferRelativeResize="0"/>
          <p:nvPr/>
        </p:nvPicPr>
        <p:blipFill>
          <a:blip r:embed="rId4">
            <a:alphaModFix/>
          </a:blip>
          <a:stretch>
            <a:fillRect/>
          </a:stretch>
        </p:blipFill>
        <p:spPr>
          <a:xfrm>
            <a:off x="6565326" y="3807075"/>
            <a:ext cx="10693989" cy="5316525"/>
          </a:xfrm>
          <a:prstGeom prst="rect">
            <a:avLst/>
          </a:prstGeom>
          <a:noFill/>
          <a:ln>
            <a:noFill/>
          </a:ln>
        </p:spPr>
      </p:pic>
      <p:grpSp>
        <p:nvGrpSpPr>
          <p:cNvPr id="357" name="Google Shape;357;p19"/>
          <p:cNvGrpSpPr/>
          <p:nvPr/>
        </p:nvGrpSpPr>
        <p:grpSpPr>
          <a:xfrm>
            <a:off x="1028700" y="-817488"/>
            <a:ext cx="3086100" cy="2657057"/>
            <a:chOff x="0" y="-38100"/>
            <a:chExt cx="812800" cy="699801"/>
          </a:xfrm>
        </p:grpSpPr>
        <p:sp>
          <p:nvSpPr>
            <p:cNvPr id="358" name="Google Shape;358;p19"/>
            <p:cNvSpPr/>
            <p:nvPr/>
          </p:nvSpPr>
          <p:spPr>
            <a:xfrm>
              <a:off x="0" y="0"/>
              <a:ext cx="812800" cy="661701"/>
            </a:xfrm>
            <a:custGeom>
              <a:rect b="b" l="l" r="r" t="t"/>
              <a:pathLst>
                <a:path extrusionOk="0" h="661701" w="812800">
                  <a:moveTo>
                    <a:pt x="127000" y="0"/>
                  </a:moveTo>
                  <a:lnTo>
                    <a:pt x="685800" y="0"/>
                  </a:lnTo>
                  <a:cubicBezTo>
                    <a:pt x="755940" y="0"/>
                    <a:pt x="812800" y="56860"/>
                    <a:pt x="812800" y="127000"/>
                  </a:cubicBezTo>
                  <a:lnTo>
                    <a:pt x="812800" y="534701"/>
                  </a:lnTo>
                  <a:cubicBezTo>
                    <a:pt x="812800" y="568384"/>
                    <a:pt x="799420" y="600686"/>
                    <a:pt x="775603" y="624504"/>
                  </a:cubicBezTo>
                  <a:cubicBezTo>
                    <a:pt x="751785" y="648321"/>
                    <a:pt x="719482" y="661701"/>
                    <a:pt x="685800" y="661701"/>
                  </a:cubicBezTo>
                  <a:lnTo>
                    <a:pt x="127000" y="661701"/>
                  </a:lnTo>
                  <a:cubicBezTo>
                    <a:pt x="56860" y="661701"/>
                    <a:pt x="0" y="604841"/>
                    <a:pt x="0" y="534701"/>
                  </a:cubicBezTo>
                  <a:lnTo>
                    <a:pt x="0" y="127000"/>
                  </a:lnTo>
                  <a:cubicBezTo>
                    <a:pt x="0" y="56860"/>
                    <a:pt x="56860" y="0"/>
                    <a:pt x="127000" y="0"/>
                  </a:cubicBezTo>
                  <a:close/>
                </a:path>
              </a:pathLst>
            </a:custGeom>
            <a:solidFill>
              <a:srgbClr val="FC5C6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txBox="1"/>
            <p:nvPr/>
          </p:nvSpPr>
          <p:spPr>
            <a:xfrm>
              <a:off x="0" y="-38100"/>
              <a:ext cx="812800" cy="69980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0" name="Google Shape;360;p19"/>
          <p:cNvCxnSpPr/>
          <p:nvPr/>
        </p:nvCxnSpPr>
        <p:spPr>
          <a:xfrm>
            <a:off x="14975231" y="1023938"/>
            <a:ext cx="1775109" cy="0"/>
          </a:xfrm>
          <a:prstGeom prst="straightConnector1">
            <a:avLst/>
          </a:prstGeom>
          <a:noFill/>
          <a:ln cap="flat" cmpd="sng" w="9525">
            <a:solidFill>
              <a:srgbClr val="FC5C65"/>
            </a:solidFill>
            <a:prstDash val="solid"/>
            <a:round/>
            <a:headEnd len="sm" w="sm" type="none"/>
            <a:tailEnd len="sm" w="sm" type="none"/>
          </a:ln>
        </p:spPr>
      </p:cxnSp>
      <p:cxnSp>
        <p:nvCxnSpPr>
          <p:cNvPr id="361" name="Google Shape;361;p19"/>
          <p:cNvCxnSpPr/>
          <p:nvPr/>
        </p:nvCxnSpPr>
        <p:spPr>
          <a:xfrm>
            <a:off x="15654456" y="9550796"/>
            <a:ext cx="1604844" cy="0"/>
          </a:xfrm>
          <a:prstGeom prst="straightConnector1">
            <a:avLst/>
          </a:prstGeom>
          <a:noFill/>
          <a:ln cap="flat" cmpd="sng" w="38100">
            <a:solidFill>
              <a:srgbClr val="FC5C65"/>
            </a:solidFill>
            <a:prstDash val="solid"/>
            <a:round/>
            <a:headEnd len="sm" w="sm" type="none"/>
            <a:tailEnd len="med" w="med" type="stealth"/>
          </a:ln>
        </p:spPr>
      </p:cxnSp>
      <p:cxnSp>
        <p:nvCxnSpPr>
          <p:cNvPr id="362" name="Google Shape;362;p19"/>
          <p:cNvCxnSpPr/>
          <p:nvPr/>
        </p:nvCxnSpPr>
        <p:spPr>
          <a:xfrm rot="10800000">
            <a:off x="1028700" y="9531746"/>
            <a:ext cx="1604844" cy="0"/>
          </a:xfrm>
          <a:prstGeom prst="straightConnector1">
            <a:avLst/>
          </a:prstGeom>
          <a:noFill/>
          <a:ln cap="flat" cmpd="sng" w="38100">
            <a:solidFill>
              <a:srgbClr val="FC5C65"/>
            </a:solidFill>
            <a:prstDash val="solid"/>
            <a:round/>
            <a:headEnd len="sm" w="sm" type="none"/>
            <a:tailEnd len="med" w="med" type="stealth"/>
          </a:ln>
        </p:spPr>
      </p:cxnSp>
      <p:sp>
        <p:nvSpPr>
          <p:cNvPr id="363" name="Google Shape;363;p19"/>
          <p:cNvSpPr txBox="1"/>
          <p:nvPr/>
        </p:nvSpPr>
        <p:spPr>
          <a:xfrm>
            <a:off x="1096025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SERVICE</a:t>
            </a:r>
            <a:endParaRPr/>
          </a:p>
        </p:txBody>
      </p:sp>
      <p:sp>
        <p:nvSpPr>
          <p:cNvPr id="364" name="Google Shape;364;p19"/>
          <p:cNvSpPr txBox="1"/>
          <p:nvPr/>
        </p:nvSpPr>
        <p:spPr>
          <a:xfrm>
            <a:off x="13385300" y="731525"/>
            <a:ext cx="1186800" cy="277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CONTACT</a:t>
            </a:r>
            <a:endParaRPr/>
          </a:p>
        </p:txBody>
      </p:sp>
      <p:sp>
        <p:nvSpPr>
          <p:cNvPr id="365" name="Google Shape;365;p19"/>
          <p:cNvSpPr txBox="1"/>
          <p:nvPr/>
        </p:nvSpPr>
        <p:spPr>
          <a:xfrm>
            <a:off x="8534249" y="731521"/>
            <a:ext cx="798463"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ABOUT</a:t>
            </a:r>
            <a:endParaRPr/>
          </a:p>
        </p:txBody>
      </p:sp>
      <p:sp>
        <p:nvSpPr>
          <p:cNvPr id="366" name="Google Shape;366;p19"/>
          <p:cNvSpPr txBox="1"/>
          <p:nvPr/>
        </p:nvSpPr>
        <p:spPr>
          <a:xfrm>
            <a:off x="6131682" y="731521"/>
            <a:ext cx="775022" cy="29717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800" u="none" cap="none" strike="noStrike">
                <a:solidFill>
                  <a:srgbClr val="000000"/>
                </a:solidFill>
                <a:latin typeface="Open Sans"/>
                <a:ea typeface="Open Sans"/>
                <a:cs typeface="Open Sans"/>
                <a:sym typeface="Open Sans"/>
              </a:rPr>
              <a:t>HOME</a:t>
            </a:r>
            <a:endParaRPr/>
          </a:p>
        </p:txBody>
      </p:sp>
      <p:sp>
        <p:nvSpPr>
          <p:cNvPr id="367" name="Google Shape;367;p19"/>
          <p:cNvSpPr txBox="1"/>
          <p:nvPr/>
        </p:nvSpPr>
        <p:spPr>
          <a:xfrm>
            <a:off x="1978302" y="616903"/>
            <a:ext cx="1186896" cy="4978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900" u="none" cap="none" strike="noStrike">
                <a:solidFill>
                  <a:srgbClr val="FFFFFF"/>
                </a:solidFill>
                <a:latin typeface="Open Sans"/>
                <a:ea typeface="Open Sans"/>
                <a:cs typeface="Open Sans"/>
                <a:sym typeface="Open Sans"/>
              </a:rPr>
              <a:t>LOGO</a:t>
            </a:r>
            <a:endParaRPr/>
          </a:p>
        </p:txBody>
      </p:sp>
      <p:sp>
        <p:nvSpPr>
          <p:cNvPr id="368" name="Google Shape;368;p19"/>
          <p:cNvSpPr txBox="1"/>
          <p:nvPr/>
        </p:nvSpPr>
        <p:spPr>
          <a:xfrm>
            <a:off x="1028700" y="2191699"/>
            <a:ext cx="9126046" cy="10033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b="0" i="0" lang="en-US" sz="6999" u="none" cap="none" strike="noStrike">
                <a:solidFill>
                  <a:srgbClr val="2F3F49"/>
                </a:solidFill>
                <a:latin typeface="Archivo Black"/>
                <a:ea typeface="Archivo Black"/>
                <a:cs typeface="Archivo Black"/>
                <a:sym typeface="Archivo Black"/>
              </a:rPr>
              <a:t>GALLERY IMAGE</a:t>
            </a:r>
            <a:endParaRPr/>
          </a:p>
        </p:txBody>
      </p:sp>
      <p:sp>
        <p:nvSpPr>
          <p:cNvPr id="369" name="Google Shape;369;p19"/>
          <p:cNvSpPr txBox="1"/>
          <p:nvPr/>
        </p:nvSpPr>
        <p:spPr>
          <a:xfrm>
            <a:off x="1028700" y="3156899"/>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F3F49"/>
                </a:solidFill>
                <a:latin typeface="Open Sans"/>
                <a:ea typeface="Open Sans"/>
                <a:cs typeface="Open Sans"/>
                <a:sym typeface="Open Sans"/>
              </a:rPr>
              <a:t>What can you say about your projects? Share it here!</a:t>
            </a:r>
            <a:endParaRPr/>
          </a:p>
        </p:txBody>
      </p:sp>
      <p:pic>
        <p:nvPicPr>
          <p:cNvPr id="370" name="Google Shape;370;p19"/>
          <p:cNvPicPr preferRelativeResize="0"/>
          <p:nvPr/>
        </p:nvPicPr>
        <p:blipFill>
          <a:blip r:embed="rId5">
            <a:alphaModFix/>
          </a:blip>
          <a:stretch>
            <a:fillRect/>
          </a:stretch>
        </p:blipFill>
        <p:spPr>
          <a:xfrm>
            <a:off x="10154750" y="1653564"/>
            <a:ext cx="7241414" cy="1528650"/>
          </a:xfrm>
          <a:prstGeom prst="rect">
            <a:avLst/>
          </a:prstGeom>
          <a:noFill/>
          <a:ln>
            <a:noFill/>
          </a:ln>
        </p:spPr>
      </p:pic>
      <p:pic>
        <p:nvPicPr>
          <p:cNvPr id="371" name="Google Shape;371;p19"/>
          <p:cNvPicPr preferRelativeResize="0"/>
          <p:nvPr/>
        </p:nvPicPr>
        <p:blipFill>
          <a:blip r:embed="rId6">
            <a:alphaModFix/>
          </a:blip>
          <a:stretch>
            <a:fillRect/>
          </a:stretch>
        </p:blipFill>
        <p:spPr>
          <a:xfrm>
            <a:off x="16945220" y="711549"/>
            <a:ext cx="314075" cy="32023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ips to Prevent Tooth Sensitivity  ">
  <a:themeElements>
    <a:clrScheme name="Office">
      <a:dk1>
        <a:srgbClr val="000000"/>
      </a:dk1>
      <a:lt1>
        <a:srgbClr val="FFFFFF"/>
      </a:lt1>
      <a:dk2>
        <a:srgbClr val="FC5C65"/>
      </a:dk2>
      <a:lt2>
        <a:srgbClr val="FD8D94"/>
      </a:lt2>
      <a:accent1>
        <a:srgbClr val="2F3F49"/>
      </a:accent1>
      <a:accent2>
        <a:srgbClr val="D4D6D5"/>
      </a:accent2>
      <a:accent3>
        <a:srgbClr val="BDBDBD"/>
      </a:accent3>
      <a:accent4>
        <a:srgbClr val="888888"/>
      </a:accent4>
      <a:accent5>
        <a:srgbClr val="FC5C65"/>
      </a:accent5>
      <a:accent6>
        <a:srgbClr val="FD8D94"/>
      </a:accent6>
      <a:hlink>
        <a:srgbClr val="2F3F4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