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</p:sldIdLst>
  <p:sldSz cy="10287000" cx="18288000"/>
  <p:notesSz cx="6858000" cy="9144000"/>
  <p:embeddedFontLst>
    <p:embeddedFont>
      <p:font typeface="Ubuntu"/>
      <p:bold r:id="rId39"/>
      <p:boldItalic r:id="rId40"/>
    </p:embeddedFont>
    <p:embeddedFont>
      <p:font typeface="Pangolin"/>
      <p:regular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E94CA2B-E547-468F-8965-1544AA601B73}">
  <a:tblStyle styleId="{BE94CA2B-E547-468F-8965-1544AA601B73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Ubuntu-boldItalic.fntdata"/><Relationship Id="rId41" Type="http://schemas.openxmlformats.org/officeDocument/2006/relationships/font" Target="fonts/Pangolin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font" Target="fonts/Ubuntu-bold.fntdata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4f97d999b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g24f97d999bc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24f97d999bc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g24f97d999bc_0_5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3" name="Google Shape;603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8" name="Google Shape;618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1" name="Google Shape;631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6" name="Google Shape;646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7" name="Google Shape;707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4f97d999bc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g24f97d999bc_0_4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2.png"/><Relationship Id="rId4" Type="http://schemas.openxmlformats.org/officeDocument/2006/relationships/image" Target="../media/image5.png"/><Relationship Id="rId5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jpg"/><Relationship Id="rId4" Type="http://schemas.openxmlformats.org/officeDocument/2006/relationships/image" Target="../media/image22.png"/><Relationship Id="rId5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Relationship Id="rId4" Type="http://schemas.openxmlformats.org/officeDocument/2006/relationships/image" Target="../media/image20.png"/><Relationship Id="rId5" Type="http://schemas.openxmlformats.org/officeDocument/2006/relationships/image" Target="../media/image6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Relationship Id="rId4" Type="http://schemas.openxmlformats.org/officeDocument/2006/relationships/image" Target="../media/image34.jpg"/><Relationship Id="rId5" Type="http://schemas.openxmlformats.org/officeDocument/2006/relationships/image" Target="../media/image27.jpg"/><Relationship Id="rId6" Type="http://schemas.openxmlformats.org/officeDocument/2006/relationships/image" Target="../media/image2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9" Type="http://schemas.openxmlformats.org/officeDocument/2006/relationships/image" Target="../media/image79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0.png"/><Relationship Id="rId4" Type="http://schemas.openxmlformats.org/officeDocument/2006/relationships/image" Target="../media/image4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1.png"/><Relationship Id="rId4" Type="http://schemas.openxmlformats.org/officeDocument/2006/relationships/image" Target="../media/image45.png"/><Relationship Id="rId5" Type="http://schemas.openxmlformats.org/officeDocument/2006/relationships/image" Target="../media/image8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8.png"/><Relationship Id="rId4" Type="http://schemas.openxmlformats.org/officeDocument/2006/relationships/image" Target="../media/image47.png"/><Relationship Id="rId5" Type="http://schemas.openxmlformats.org/officeDocument/2006/relationships/image" Target="../media/image4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6.png"/><Relationship Id="rId4" Type="http://schemas.openxmlformats.org/officeDocument/2006/relationships/image" Target="../media/image4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9.jpg"/><Relationship Id="rId4" Type="http://schemas.openxmlformats.org/officeDocument/2006/relationships/image" Target="../media/image5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1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6.jpg"/><Relationship Id="rId4" Type="http://schemas.openxmlformats.org/officeDocument/2006/relationships/image" Target="../media/image5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07.png"/><Relationship Id="rId4" Type="http://schemas.openxmlformats.org/officeDocument/2006/relationships/image" Target="../media/image57.png"/><Relationship Id="rId5" Type="http://schemas.openxmlformats.org/officeDocument/2006/relationships/image" Target="../media/image14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12.png"/><Relationship Id="rId4" Type="http://schemas.openxmlformats.org/officeDocument/2006/relationships/image" Target="../media/image60.png"/><Relationship Id="rId5" Type="http://schemas.openxmlformats.org/officeDocument/2006/relationships/image" Target="../media/image63.png"/><Relationship Id="rId6" Type="http://schemas.openxmlformats.org/officeDocument/2006/relationships/image" Target="../media/image6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70.png"/><Relationship Id="rId7" Type="http://schemas.openxmlformats.org/officeDocument/2006/relationships/image" Target="../media/image74.png"/><Relationship Id="rId8" Type="http://schemas.openxmlformats.org/officeDocument/2006/relationships/image" Target="../media/image7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68.png"/><Relationship Id="rId4" Type="http://schemas.openxmlformats.org/officeDocument/2006/relationships/image" Target="../media/image7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3.png"/><Relationship Id="rId5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3.png"/><Relationship Id="rId4" Type="http://schemas.openxmlformats.org/officeDocument/2006/relationships/image" Target="../media/image82.png"/><Relationship Id="rId5" Type="http://schemas.openxmlformats.org/officeDocument/2006/relationships/image" Target="../media/image87.png"/></Relationships>
</file>

<file path=ppt/slides/_rels/slide31.xml.rels><?xml version="1.0" encoding="UTF-8" standalone="yes"?><Relationships xmlns="http://schemas.openxmlformats.org/package/2006/relationships"><Relationship Id="rId40" Type="http://schemas.openxmlformats.org/officeDocument/2006/relationships/image" Target="../media/image127.png"/><Relationship Id="rId42" Type="http://schemas.openxmlformats.org/officeDocument/2006/relationships/image" Target="../media/image128.png"/><Relationship Id="rId41" Type="http://schemas.openxmlformats.org/officeDocument/2006/relationships/image" Target="../media/image57.png"/><Relationship Id="rId44" Type="http://schemas.openxmlformats.org/officeDocument/2006/relationships/image" Target="../media/image131.png"/><Relationship Id="rId43" Type="http://schemas.openxmlformats.org/officeDocument/2006/relationships/image" Target="../media/image130.png"/><Relationship Id="rId46" Type="http://schemas.openxmlformats.org/officeDocument/2006/relationships/image" Target="../media/image132.png"/><Relationship Id="rId45" Type="http://schemas.openxmlformats.org/officeDocument/2006/relationships/image" Target="../media/image12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6.png"/><Relationship Id="rId4" Type="http://schemas.openxmlformats.org/officeDocument/2006/relationships/image" Target="../media/image90.png"/><Relationship Id="rId9" Type="http://schemas.openxmlformats.org/officeDocument/2006/relationships/image" Target="../media/image19.png"/><Relationship Id="rId48" Type="http://schemas.openxmlformats.org/officeDocument/2006/relationships/image" Target="../media/image133.png"/><Relationship Id="rId47" Type="http://schemas.openxmlformats.org/officeDocument/2006/relationships/image" Target="../media/image134.png"/><Relationship Id="rId49" Type="http://schemas.openxmlformats.org/officeDocument/2006/relationships/image" Target="../media/image135.png"/><Relationship Id="rId5" Type="http://schemas.openxmlformats.org/officeDocument/2006/relationships/image" Target="../media/image40.png"/><Relationship Id="rId6" Type="http://schemas.openxmlformats.org/officeDocument/2006/relationships/image" Target="../media/image36.png"/><Relationship Id="rId7" Type="http://schemas.openxmlformats.org/officeDocument/2006/relationships/image" Target="../media/image95.png"/><Relationship Id="rId8" Type="http://schemas.openxmlformats.org/officeDocument/2006/relationships/image" Target="../media/image23.png"/><Relationship Id="rId31" Type="http://schemas.openxmlformats.org/officeDocument/2006/relationships/image" Target="../media/image45.png"/><Relationship Id="rId30" Type="http://schemas.openxmlformats.org/officeDocument/2006/relationships/image" Target="../media/image119.png"/><Relationship Id="rId33" Type="http://schemas.openxmlformats.org/officeDocument/2006/relationships/image" Target="../media/image118.png"/><Relationship Id="rId32" Type="http://schemas.openxmlformats.org/officeDocument/2006/relationships/image" Target="../media/image122.png"/><Relationship Id="rId35" Type="http://schemas.openxmlformats.org/officeDocument/2006/relationships/image" Target="../media/image120.png"/><Relationship Id="rId34" Type="http://schemas.openxmlformats.org/officeDocument/2006/relationships/image" Target="../media/image117.png"/><Relationship Id="rId37" Type="http://schemas.openxmlformats.org/officeDocument/2006/relationships/image" Target="../media/image46.png"/><Relationship Id="rId36" Type="http://schemas.openxmlformats.org/officeDocument/2006/relationships/image" Target="../media/image123.png"/><Relationship Id="rId39" Type="http://schemas.openxmlformats.org/officeDocument/2006/relationships/image" Target="../media/image125.png"/><Relationship Id="rId38" Type="http://schemas.openxmlformats.org/officeDocument/2006/relationships/image" Target="../media/image126.png"/><Relationship Id="rId20" Type="http://schemas.openxmlformats.org/officeDocument/2006/relationships/image" Target="../media/image103.png"/><Relationship Id="rId22" Type="http://schemas.openxmlformats.org/officeDocument/2006/relationships/image" Target="../media/image106.png"/><Relationship Id="rId21" Type="http://schemas.openxmlformats.org/officeDocument/2006/relationships/image" Target="../media/image104.png"/><Relationship Id="rId24" Type="http://schemas.openxmlformats.org/officeDocument/2006/relationships/image" Target="../media/image109.png"/><Relationship Id="rId23" Type="http://schemas.openxmlformats.org/officeDocument/2006/relationships/image" Target="../media/image12.png"/><Relationship Id="rId26" Type="http://schemas.openxmlformats.org/officeDocument/2006/relationships/image" Target="../media/image108.png"/><Relationship Id="rId25" Type="http://schemas.openxmlformats.org/officeDocument/2006/relationships/image" Target="../media/image11.png"/><Relationship Id="rId28" Type="http://schemas.openxmlformats.org/officeDocument/2006/relationships/image" Target="../media/image114.png"/><Relationship Id="rId27" Type="http://schemas.openxmlformats.org/officeDocument/2006/relationships/image" Target="../media/image113.png"/><Relationship Id="rId29" Type="http://schemas.openxmlformats.org/officeDocument/2006/relationships/image" Target="../media/image115.png"/><Relationship Id="rId51" Type="http://schemas.openxmlformats.org/officeDocument/2006/relationships/image" Target="../media/image136.png"/><Relationship Id="rId50" Type="http://schemas.openxmlformats.org/officeDocument/2006/relationships/image" Target="../media/image76.png"/><Relationship Id="rId53" Type="http://schemas.openxmlformats.org/officeDocument/2006/relationships/image" Target="../media/image77.png"/><Relationship Id="rId52" Type="http://schemas.openxmlformats.org/officeDocument/2006/relationships/image" Target="../media/image137.png"/><Relationship Id="rId11" Type="http://schemas.openxmlformats.org/officeDocument/2006/relationships/image" Target="../media/image94.png"/><Relationship Id="rId55" Type="http://schemas.openxmlformats.org/officeDocument/2006/relationships/image" Target="../media/image139.png"/><Relationship Id="rId10" Type="http://schemas.openxmlformats.org/officeDocument/2006/relationships/image" Target="../media/image96.png"/><Relationship Id="rId54" Type="http://schemas.openxmlformats.org/officeDocument/2006/relationships/image" Target="../media/image138.png"/><Relationship Id="rId13" Type="http://schemas.openxmlformats.org/officeDocument/2006/relationships/image" Target="../media/image93.png"/><Relationship Id="rId57" Type="http://schemas.openxmlformats.org/officeDocument/2006/relationships/image" Target="../media/image144.png"/><Relationship Id="rId12" Type="http://schemas.openxmlformats.org/officeDocument/2006/relationships/image" Target="../media/image92.png"/><Relationship Id="rId56" Type="http://schemas.openxmlformats.org/officeDocument/2006/relationships/image" Target="../media/image150.png"/><Relationship Id="rId15" Type="http://schemas.openxmlformats.org/officeDocument/2006/relationships/image" Target="../media/image101.png"/><Relationship Id="rId14" Type="http://schemas.openxmlformats.org/officeDocument/2006/relationships/image" Target="../media/image8.png"/><Relationship Id="rId17" Type="http://schemas.openxmlformats.org/officeDocument/2006/relationships/image" Target="../media/image98.png"/><Relationship Id="rId16" Type="http://schemas.openxmlformats.org/officeDocument/2006/relationships/image" Target="../media/image102.png"/><Relationship Id="rId19" Type="http://schemas.openxmlformats.org/officeDocument/2006/relationships/image" Target="../media/image7.png"/><Relationship Id="rId18" Type="http://schemas.openxmlformats.org/officeDocument/2006/relationships/image" Target="../media/image100.png"/></Relationships>
</file>

<file path=ppt/slides/_rels/slide32.xml.rels><?xml version="1.0" encoding="UTF-8" standalone="yes"?><Relationships xmlns="http://schemas.openxmlformats.org/package/2006/relationships"><Relationship Id="rId40" Type="http://schemas.openxmlformats.org/officeDocument/2006/relationships/image" Target="../media/image180.png"/><Relationship Id="rId41" Type="http://schemas.openxmlformats.org/officeDocument/2006/relationships/image" Target="../media/image18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42.png"/><Relationship Id="rId4" Type="http://schemas.openxmlformats.org/officeDocument/2006/relationships/image" Target="../media/image147.png"/><Relationship Id="rId9" Type="http://schemas.openxmlformats.org/officeDocument/2006/relationships/image" Target="../media/image148.png"/><Relationship Id="rId5" Type="http://schemas.openxmlformats.org/officeDocument/2006/relationships/image" Target="../media/image140.png"/><Relationship Id="rId6" Type="http://schemas.openxmlformats.org/officeDocument/2006/relationships/image" Target="../media/image143.png"/><Relationship Id="rId7" Type="http://schemas.openxmlformats.org/officeDocument/2006/relationships/image" Target="../media/image151.png"/><Relationship Id="rId8" Type="http://schemas.openxmlformats.org/officeDocument/2006/relationships/image" Target="../media/image145.png"/><Relationship Id="rId31" Type="http://schemas.openxmlformats.org/officeDocument/2006/relationships/image" Target="../media/image171.png"/><Relationship Id="rId30" Type="http://schemas.openxmlformats.org/officeDocument/2006/relationships/image" Target="../media/image166.png"/><Relationship Id="rId33" Type="http://schemas.openxmlformats.org/officeDocument/2006/relationships/image" Target="../media/image173.png"/><Relationship Id="rId32" Type="http://schemas.openxmlformats.org/officeDocument/2006/relationships/image" Target="../media/image177.png"/><Relationship Id="rId35" Type="http://schemas.openxmlformats.org/officeDocument/2006/relationships/image" Target="../media/image172.png"/><Relationship Id="rId34" Type="http://schemas.openxmlformats.org/officeDocument/2006/relationships/image" Target="../media/image179.png"/><Relationship Id="rId37" Type="http://schemas.openxmlformats.org/officeDocument/2006/relationships/image" Target="../media/image176.png"/><Relationship Id="rId36" Type="http://schemas.openxmlformats.org/officeDocument/2006/relationships/image" Target="../media/image178.png"/><Relationship Id="rId39" Type="http://schemas.openxmlformats.org/officeDocument/2006/relationships/image" Target="../media/image181.png"/><Relationship Id="rId38" Type="http://schemas.openxmlformats.org/officeDocument/2006/relationships/image" Target="../media/image175.png"/><Relationship Id="rId20" Type="http://schemas.openxmlformats.org/officeDocument/2006/relationships/image" Target="../media/image156.png"/><Relationship Id="rId22" Type="http://schemas.openxmlformats.org/officeDocument/2006/relationships/image" Target="../media/image161.png"/><Relationship Id="rId21" Type="http://schemas.openxmlformats.org/officeDocument/2006/relationships/image" Target="../media/image160.png"/><Relationship Id="rId24" Type="http://schemas.openxmlformats.org/officeDocument/2006/relationships/image" Target="../media/image174.png"/><Relationship Id="rId23" Type="http://schemas.openxmlformats.org/officeDocument/2006/relationships/image" Target="../media/image162.png"/><Relationship Id="rId26" Type="http://schemas.openxmlformats.org/officeDocument/2006/relationships/image" Target="../media/image163.png"/><Relationship Id="rId25" Type="http://schemas.openxmlformats.org/officeDocument/2006/relationships/image" Target="../media/image167.png"/><Relationship Id="rId28" Type="http://schemas.openxmlformats.org/officeDocument/2006/relationships/image" Target="../media/image169.png"/><Relationship Id="rId27" Type="http://schemas.openxmlformats.org/officeDocument/2006/relationships/image" Target="../media/image165.png"/><Relationship Id="rId29" Type="http://schemas.openxmlformats.org/officeDocument/2006/relationships/image" Target="../media/image164.png"/><Relationship Id="rId11" Type="http://schemas.openxmlformats.org/officeDocument/2006/relationships/image" Target="../media/image149.png"/><Relationship Id="rId10" Type="http://schemas.openxmlformats.org/officeDocument/2006/relationships/image" Target="../media/image146.png"/><Relationship Id="rId13" Type="http://schemas.openxmlformats.org/officeDocument/2006/relationships/image" Target="../media/image152.png"/><Relationship Id="rId12" Type="http://schemas.openxmlformats.org/officeDocument/2006/relationships/image" Target="../media/image154.png"/><Relationship Id="rId15" Type="http://schemas.openxmlformats.org/officeDocument/2006/relationships/image" Target="../media/image159.png"/><Relationship Id="rId14" Type="http://schemas.openxmlformats.org/officeDocument/2006/relationships/image" Target="../media/image153.png"/><Relationship Id="rId17" Type="http://schemas.openxmlformats.org/officeDocument/2006/relationships/image" Target="../media/image155.png"/><Relationship Id="rId16" Type="http://schemas.openxmlformats.org/officeDocument/2006/relationships/image" Target="../media/image157.png"/><Relationship Id="rId19" Type="http://schemas.openxmlformats.org/officeDocument/2006/relationships/image" Target="../media/image170.png"/><Relationship Id="rId18" Type="http://schemas.openxmlformats.org/officeDocument/2006/relationships/image" Target="../media/image15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8.png"/><Relationship Id="rId4" Type="http://schemas.openxmlformats.org/officeDocument/2006/relationships/image" Target="../media/image5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jpg"/><Relationship Id="rId4" Type="http://schemas.openxmlformats.org/officeDocument/2006/relationships/image" Target="../media/image4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jpg"/><Relationship Id="rId4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5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5" Type="http://schemas.openxmlformats.org/officeDocument/2006/relationships/image" Target="../media/image17.png"/><Relationship Id="rId6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68.png"/><Relationship Id="rId5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CF5F6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 b="47393" l="67537" r="0" t="0"/>
          <a:stretch/>
        </p:blipFill>
        <p:spPr>
          <a:xfrm>
            <a:off x="12351275" y="0"/>
            <a:ext cx="5936726" cy="541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" name="Google Shape;85;p13"/>
          <p:cNvGrpSpPr/>
          <p:nvPr/>
        </p:nvGrpSpPr>
        <p:grpSpPr>
          <a:xfrm>
            <a:off x="0" y="4736758"/>
            <a:ext cx="18288118" cy="5550278"/>
            <a:chOff x="0" y="-38100"/>
            <a:chExt cx="4816592" cy="1461792"/>
          </a:xfrm>
        </p:grpSpPr>
        <p:sp>
          <p:nvSpPr>
            <p:cNvPr id="86" name="Google Shape;86;p13"/>
            <p:cNvSpPr/>
            <p:nvPr/>
          </p:nvSpPr>
          <p:spPr>
            <a:xfrm>
              <a:off x="0" y="0"/>
              <a:ext cx="4816592" cy="1423692"/>
            </a:xfrm>
            <a:custGeom>
              <a:rect b="b" l="l" r="r" t="t"/>
              <a:pathLst>
                <a:path extrusionOk="0" h="1423692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423692"/>
                  </a:lnTo>
                  <a:lnTo>
                    <a:pt x="0" y="1423692"/>
                  </a:lnTo>
                  <a:close/>
                </a:path>
              </a:pathLst>
            </a:custGeom>
            <a:solidFill>
              <a:srgbClr val="FFD650"/>
            </a:solidFill>
            <a:ln>
              <a:noFill/>
            </a:ln>
          </p:spPr>
        </p:sp>
        <p:sp>
          <p:nvSpPr>
            <p:cNvPr id="87" name="Google Shape;87;p13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8" name="Google Shape;88;p13"/>
          <p:cNvSpPr/>
          <p:nvPr/>
        </p:nvSpPr>
        <p:spPr>
          <a:xfrm>
            <a:off x="-913878" y="5411739"/>
            <a:ext cx="5040214" cy="4875261"/>
          </a:xfrm>
          <a:custGeom>
            <a:rect b="b" l="l" r="r" t="t"/>
            <a:pathLst>
              <a:path extrusionOk="0" h="4875261" w="5040214">
                <a:moveTo>
                  <a:pt x="0" y="0"/>
                </a:moveTo>
                <a:lnTo>
                  <a:pt x="5040214" y="0"/>
                </a:lnTo>
                <a:lnTo>
                  <a:pt x="5040214" y="4875261"/>
                </a:lnTo>
                <a:lnTo>
                  <a:pt x="0" y="4875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9" name="Google Shape;89;p13"/>
          <p:cNvSpPr/>
          <p:nvPr/>
        </p:nvSpPr>
        <p:spPr>
          <a:xfrm>
            <a:off x="3136785" y="1254689"/>
            <a:ext cx="12014430" cy="7186814"/>
          </a:xfrm>
          <a:custGeom>
            <a:rect b="b" l="l" r="r" t="t"/>
            <a:pathLst>
              <a:path extrusionOk="0" h="7186814" w="12014430">
                <a:moveTo>
                  <a:pt x="0" y="0"/>
                </a:moveTo>
                <a:lnTo>
                  <a:pt x="12014430" y="0"/>
                </a:lnTo>
                <a:lnTo>
                  <a:pt x="12014430" y="7186814"/>
                </a:lnTo>
                <a:lnTo>
                  <a:pt x="0" y="71868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0" name="Google Shape;90;p13"/>
          <p:cNvSpPr txBox="1"/>
          <p:nvPr/>
        </p:nvSpPr>
        <p:spPr>
          <a:xfrm>
            <a:off x="3517300" y="4174578"/>
            <a:ext cx="11253300" cy="18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954" u="none" cap="none" strike="noStrike">
                <a:solidFill>
                  <a:srgbClr val="30B5FF"/>
                </a:solidFill>
                <a:latin typeface="Pangolin"/>
                <a:ea typeface="Pangolin"/>
                <a:cs typeface="Pangolin"/>
                <a:sym typeface="Pangolin"/>
              </a:rPr>
              <a:t> Project Proposal</a:t>
            </a:r>
            <a:endParaRPr/>
          </a:p>
        </p:txBody>
      </p:sp>
      <p:sp>
        <p:nvSpPr>
          <p:cNvPr id="91" name="Google Shape;91;p13"/>
          <p:cNvSpPr txBox="1"/>
          <p:nvPr/>
        </p:nvSpPr>
        <p:spPr>
          <a:xfrm>
            <a:off x="4999195" y="3104214"/>
            <a:ext cx="8289600" cy="7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85" u="none" cap="none" strike="noStrike">
                <a:solidFill>
                  <a:srgbClr val="F69EE8"/>
                </a:solidFill>
                <a:latin typeface="Ubuntu"/>
                <a:ea typeface="Ubuntu"/>
                <a:cs typeface="Ubuntu"/>
                <a:sym typeface="Ubuntu"/>
              </a:rPr>
              <a:t>KIDS ROOM DECORATION</a:t>
            </a:r>
            <a:endParaRPr/>
          </a:p>
        </p:txBody>
      </p:sp>
      <p:pic>
        <p:nvPicPr>
          <p:cNvPr id="92" name="Google Shape;92;p13"/>
          <p:cNvPicPr preferRelativeResize="0"/>
          <p:nvPr/>
        </p:nvPicPr>
        <p:blipFill rotWithShape="1">
          <a:blip r:embed="rId3">
            <a:alphaModFix/>
          </a:blip>
          <a:srcRect b="5685" l="26938" r="2038" t="59750"/>
          <a:stretch/>
        </p:blipFill>
        <p:spPr>
          <a:xfrm>
            <a:off x="4919875" y="6146425"/>
            <a:ext cx="12987749" cy="355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3"/>
          <p:cNvPicPr preferRelativeResize="0"/>
          <p:nvPr/>
        </p:nvPicPr>
        <p:blipFill rotWithShape="1">
          <a:blip r:embed="rId3">
            <a:alphaModFix/>
          </a:blip>
          <a:srcRect b="60702" l="0" r="76954" t="0"/>
          <a:stretch/>
        </p:blipFill>
        <p:spPr>
          <a:xfrm>
            <a:off x="0" y="0"/>
            <a:ext cx="4214573" cy="4042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CF5F6"/>
        </a:solid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22"/>
          <p:cNvPicPr preferRelativeResize="0"/>
          <p:nvPr/>
        </p:nvPicPr>
        <p:blipFill rotWithShape="1">
          <a:blip r:embed="rId3">
            <a:alphaModFix/>
          </a:blip>
          <a:srcRect b="0" l="28306" r="28305" t="0"/>
          <a:stretch/>
        </p:blipFill>
        <p:spPr>
          <a:xfrm>
            <a:off x="11593097" y="0"/>
            <a:ext cx="6694903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2"/>
          <p:cNvSpPr/>
          <p:nvPr/>
        </p:nvSpPr>
        <p:spPr>
          <a:xfrm>
            <a:off x="9448883" y="6066861"/>
            <a:ext cx="3920540" cy="4436826"/>
          </a:xfrm>
          <a:custGeom>
            <a:rect b="b" l="l" r="r" t="t"/>
            <a:pathLst>
              <a:path extrusionOk="0" h="4436826" w="3920540">
                <a:moveTo>
                  <a:pt x="0" y="0"/>
                </a:moveTo>
                <a:lnTo>
                  <a:pt x="3920541" y="0"/>
                </a:lnTo>
                <a:lnTo>
                  <a:pt x="3920541" y="4436826"/>
                </a:lnTo>
                <a:lnTo>
                  <a:pt x="0" y="44368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4" name="Google Shape;234;p22"/>
          <p:cNvSpPr txBox="1"/>
          <p:nvPr/>
        </p:nvSpPr>
        <p:spPr>
          <a:xfrm>
            <a:off x="2964076" y="1414451"/>
            <a:ext cx="5562600" cy="1076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30B5FF"/>
                </a:solidFill>
                <a:latin typeface="Pangolin"/>
                <a:ea typeface="Pangolin"/>
                <a:cs typeface="Pangolin"/>
                <a:sym typeface="Pangolin"/>
              </a:rPr>
              <a:t>Our Services</a:t>
            </a:r>
            <a:endParaRPr/>
          </a:p>
        </p:txBody>
      </p:sp>
      <p:sp>
        <p:nvSpPr>
          <p:cNvPr id="235" name="Google Shape;235;p22"/>
          <p:cNvSpPr txBox="1"/>
          <p:nvPr/>
        </p:nvSpPr>
        <p:spPr>
          <a:xfrm>
            <a:off x="1246755" y="4768203"/>
            <a:ext cx="3870752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30B5FF"/>
                </a:solidFill>
                <a:latin typeface="Pangolin"/>
                <a:ea typeface="Pangolin"/>
                <a:cs typeface="Pangolin"/>
                <a:sym typeface="Pangolin"/>
              </a:rPr>
              <a:t>Service One</a:t>
            </a:r>
            <a:endParaRPr/>
          </a:p>
        </p:txBody>
      </p:sp>
      <p:sp>
        <p:nvSpPr>
          <p:cNvPr id="236" name="Google Shape;236;p22"/>
          <p:cNvSpPr txBox="1"/>
          <p:nvPr/>
        </p:nvSpPr>
        <p:spPr>
          <a:xfrm>
            <a:off x="6211244" y="4768203"/>
            <a:ext cx="4032753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30B5FF"/>
                </a:solidFill>
                <a:latin typeface="Pangolin"/>
                <a:ea typeface="Pangolin"/>
                <a:cs typeface="Pangolin"/>
                <a:sym typeface="Pangolin"/>
              </a:rPr>
              <a:t>Service Two</a:t>
            </a:r>
            <a:endParaRPr/>
          </a:p>
        </p:txBody>
      </p:sp>
      <p:sp>
        <p:nvSpPr>
          <p:cNvPr id="237" name="Google Shape;237;p22"/>
          <p:cNvSpPr txBox="1"/>
          <p:nvPr/>
        </p:nvSpPr>
        <p:spPr>
          <a:xfrm>
            <a:off x="1246755" y="7761399"/>
            <a:ext cx="3870752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30B5FF"/>
                </a:solidFill>
                <a:latin typeface="Pangolin"/>
                <a:ea typeface="Pangolin"/>
                <a:cs typeface="Pangolin"/>
                <a:sym typeface="Pangolin"/>
              </a:rPr>
              <a:t>Service Three</a:t>
            </a:r>
            <a:endParaRPr/>
          </a:p>
        </p:txBody>
      </p:sp>
      <p:sp>
        <p:nvSpPr>
          <p:cNvPr id="238" name="Google Shape;238;p22"/>
          <p:cNvSpPr txBox="1"/>
          <p:nvPr/>
        </p:nvSpPr>
        <p:spPr>
          <a:xfrm>
            <a:off x="6211244" y="7761399"/>
            <a:ext cx="4032753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30B5FF"/>
                </a:solidFill>
                <a:latin typeface="Pangolin"/>
                <a:ea typeface="Pangolin"/>
                <a:cs typeface="Pangolin"/>
                <a:sym typeface="Pangolin"/>
              </a:rPr>
              <a:t>Service Four</a:t>
            </a:r>
            <a:endParaRPr/>
          </a:p>
        </p:txBody>
      </p:sp>
      <p:sp>
        <p:nvSpPr>
          <p:cNvPr id="239" name="Google Shape;239;p22"/>
          <p:cNvSpPr txBox="1"/>
          <p:nvPr/>
        </p:nvSpPr>
        <p:spPr>
          <a:xfrm>
            <a:off x="1246755" y="5496437"/>
            <a:ext cx="3870752" cy="7254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Elaborate on what</a:t>
            </a:r>
            <a:endParaRPr/>
          </a:p>
          <a:p>
            <a:pPr indent="0" lvl="1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you want to discuss. </a:t>
            </a:r>
            <a:endParaRPr/>
          </a:p>
        </p:txBody>
      </p:sp>
      <p:sp>
        <p:nvSpPr>
          <p:cNvPr id="240" name="Google Shape;240;p22"/>
          <p:cNvSpPr txBox="1"/>
          <p:nvPr/>
        </p:nvSpPr>
        <p:spPr>
          <a:xfrm>
            <a:off x="6211244" y="5496437"/>
            <a:ext cx="3870752" cy="7254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Elaborate on what</a:t>
            </a:r>
            <a:endParaRPr/>
          </a:p>
          <a:p>
            <a:pPr indent="0" lvl="1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you want to discuss. </a:t>
            </a:r>
            <a:endParaRPr/>
          </a:p>
        </p:txBody>
      </p:sp>
      <p:sp>
        <p:nvSpPr>
          <p:cNvPr id="241" name="Google Shape;241;p22"/>
          <p:cNvSpPr txBox="1"/>
          <p:nvPr/>
        </p:nvSpPr>
        <p:spPr>
          <a:xfrm>
            <a:off x="1246755" y="8489633"/>
            <a:ext cx="3980117" cy="7254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Elaborate on what</a:t>
            </a:r>
            <a:endParaRPr/>
          </a:p>
          <a:p>
            <a:pPr indent="0" lvl="1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you want to discuss. </a:t>
            </a:r>
            <a:endParaRPr/>
          </a:p>
        </p:txBody>
      </p:sp>
      <p:sp>
        <p:nvSpPr>
          <p:cNvPr id="242" name="Google Shape;242;p22"/>
          <p:cNvSpPr txBox="1"/>
          <p:nvPr/>
        </p:nvSpPr>
        <p:spPr>
          <a:xfrm>
            <a:off x="6211244" y="8489633"/>
            <a:ext cx="3980117" cy="7254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Elaborate on what</a:t>
            </a:r>
            <a:endParaRPr/>
          </a:p>
          <a:p>
            <a:pPr indent="0" lvl="1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you want to discuss. </a:t>
            </a:r>
            <a:endParaRPr/>
          </a:p>
        </p:txBody>
      </p:sp>
      <p:sp>
        <p:nvSpPr>
          <p:cNvPr id="243" name="Google Shape;243;p22"/>
          <p:cNvSpPr/>
          <p:nvPr/>
        </p:nvSpPr>
        <p:spPr>
          <a:xfrm rot="4518238">
            <a:off x="209293" y="744213"/>
            <a:ext cx="2522645" cy="2426326"/>
          </a:xfrm>
          <a:custGeom>
            <a:rect b="b" l="l" r="r" t="t"/>
            <a:pathLst>
              <a:path extrusionOk="0" h="2426326" w="2522645">
                <a:moveTo>
                  <a:pt x="0" y="0"/>
                </a:moveTo>
                <a:lnTo>
                  <a:pt x="2522645" y="0"/>
                </a:lnTo>
                <a:lnTo>
                  <a:pt x="2522645" y="2426326"/>
                </a:lnTo>
                <a:lnTo>
                  <a:pt x="0" y="24263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CF5F6"/>
        </a:solid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3"/>
          <p:cNvSpPr/>
          <p:nvPr/>
        </p:nvSpPr>
        <p:spPr>
          <a:xfrm>
            <a:off x="-1517433" y="-729219"/>
            <a:ext cx="4548776" cy="4924856"/>
          </a:xfrm>
          <a:custGeom>
            <a:rect b="b" l="l" r="r" t="t"/>
            <a:pathLst>
              <a:path extrusionOk="0" h="4924856" w="4548776">
                <a:moveTo>
                  <a:pt x="0" y="0"/>
                </a:moveTo>
                <a:lnTo>
                  <a:pt x="4548776" y="0"/>
                </a:lnTo>
                <a:lnTo>
                  <a:pt x="4548776" y="4924856"/>
                </a:lnTo>
                <a:lnTo>
                  <a:pt x="0" y="49248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49" name="Google Shape;249;p23"/>
          <p:cNvGrpSpPr/>
          <p:nvPr/>
        </p:nvGrpSpPr>
        <p:grpSpPr>
          <a:xfrm>
            <a:off x="10059254" y="549794"/>
            <a:ext cx="7388132" cy="9041297"/>
            <a:chOff x="0" y="-38100"/>
            <a:chExt cx="1945845" cy="2381247"/>
          </a:xfrm>
        </p:grpSpPr>
        <p:sp>
          <p:nvSpPr>
            <p:cNvPr id="250" name="Google Shape;250;p23"/>
            <p:cNvSpPr/>
            <p:nvPr/>
          </p:nvSpPr>
          <p:spPr>
            <a:xfrm>
              <a:off x="0" y="0"/>
              <a:ext cx="1945845" cy="2343147"/>
            </a:xfrm>
            <a:custGeom>
              <a:rect b="b" l="l" r="r" t="t"/>
              <a:pathLst>
                <a:path extrusionOk="0" h="2343147" w="1945845">
                  <a:moveTo>
                    <a:pt x="53442" y="0"/>
                  </a:moveTo>
                  <a:lnTo>
                    <a:pt x="1892403" y="0"/>
                  </a:lnTo>
                  <a:cubicBezTo>
                    <a:pt x="1921919" y="0"/>
                    <a:pt x="1945845" y="23927"/>
                    <a:pt x="1945845" y="53442"/>
                  </a:cubicBezTo>
                  <a:lnTo>
                    <a:pt x="1945845" y="2289705"/>
                  </a:lnTo>
                  <a:cubicBezTo>
                    <a:pt x="1945845" y="2303879"/>
                    <a:pt x="1940215" y="2317472"/>
                    <a:pt x="1930192" y="2327494"/>
                  </a:cubicBezTo>
                  <a:cubicBezTo>
                    <a:pt x="1920170" y="2337517"/>
                    <a:pt x="1906577" y="2343147"/>
                    <a:pt x="1892403" y="2343147"/>
                  </a:cubicBezTo>
                  <a:lnTo>
                    <a:pt x="53442" y="2343147"/>
                  </a:lnTo>
                  <a:cubicBezTo>
                    <a:pt x="39268" y="2343147"/>
                    <a:pt x="25675" y="2337517"/>
                    <a:pt x="15653" y="2327494"/>
                  </a:cubicBezTo>
                  <a:cubicBezTo>
                    <a:pt x="5630" y="2317472"/>
                    <a:pt x="0" y="2303879"/>
                    <a:pt x="0" y="2289705"/>
                  </a:cubicBezTo>
                  <a:lnTo>
                    <a:pt x="0" y="53442"/>
                  </a:lnTo>
                  <a:cubicBezTo>
                    <a:pt x="0" y="39268"/>
                    <a:pt x="5630" y="25675"/>
                    <a:pt x="15653" y="15653"/>
                  </a:cubicBezTo>
                  <a:cubicBezTo>
                    <a:pt x="25675" y="5630"/>
                    <a:pt x="39268" y="0"/>
                    <a:pt x="53442" y="0"/>
                  </a:cubicBezTo>
                  <a:close/>
                </a:path>
              </a:pathLst>
            </a:custGeom>
            <a:solidFill>
              <a:srgbClr val="30B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2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2" name="Google Shape;252;p23"/>
          <p:cNvSpPr txBox="1"/>
          <p:nvPr/>
        </p:nvSpPr>
        <p:spPr>
          <a:xfrm>
            <a:off x="10357033" y="1459428"/>
            <a:ext cx="6792574" cy="1076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FFFFFF"/>
                </a:solidFill>
                <a:latin typeface="Pangolin"/>
                <a:ea typeface="Pangolin"/>
                <a:cs typeface="Pangolin"/>
                <a:sym typeface="Pangolin"/>
              </a:rPr>
              <a:t>Your Project</a:t>
            </a:r>
            <a:endParaRPr/>
          </a:p>
        </p:txBody>
      </p:sp>
      <p:sp>
        <p:nvSpPr>
          <p:cNvPr id="253" name="Google Shape;253;p23"/>
          <p:cNvSpPr txBox="1"/>
          <p:nvPr/>
        </p:nvSpPr>
        <p:spPr>
          <a:xfrm>
            <a:off x="11007006" y="8219593"/>
            <a:ext cx="5492628" cy="6793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YEAR: 2022</a:t>
            </a:r>
            <a:endParaRPr/>
          </a:p>
          <a:p>
            <a:pPr indent="0" lvl="1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ROLE: WRITE YOUR ROLE</a:t>
            </a:r>
            <a:endParaRPr/>
          </a:p>
        </p:txBody>
      </p:sp>
      <p:sp>
        <p:nvSpPr>
          <p:cNvPr id="254" name="Google Shape;254;p23"/>
          <p:cNvSpPr txBox="1"/>
          <p:nvPr/>
        </p:nvSpPr>
        <p:spPr>
          <a:xfrm>
            <a:off x="11007006" y="3831153"/>
            <a:ext cx="5492700" cy="31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Presentations are communication tools that can be used as demonstrations, lectures, speeches, reports, and more. It is mostly presented before an audience. It serves a variety of purposes, making presentations powerful tools for convincing and teaching.</a:t>
            </a:r>
            <a:endParaRPr/>
          </a:p>
        </p:txBody>
      </p:sp>
      <p:sp>
        <p:nvSpPr>
          <p:cNvPr id="255" name="Google Shape;255;p23"/>
          <p:cNvSpPr/>
          <p:nvPr/>
        </p:nvSpPr>
        <p:spPr>
          <a:xfrm>
            <a:off x="6783604" y="6024779"/>
            <a:ext cx="4478246" cy="3566312"/>
          </a:xfrm>
          <a:custGeom>
            <a:rect b="b" l="l" r="r" t="t"/>
            <a:pathLst>
              <a:path extrusionOk="0" h="3566312" w="4478246">
                <a:moveTo>
                  <a:pt x="0" y="0"/>
                </a:moveTo>
                <a:lnTo>
                  <a:pt x="4478246" y="0"/>
                </a:lnTo>
                <a:lnTo>
                  <a:pt x="4478246" y="3566312"/>
                </a:lnTo>
                <a:lnTo>
                  <a:pt x="0" y="35663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56" name="Google Shape;256;p23"/>
          <p:cNvPicPr preferRelativeResize="0"/>
          <p:nvPr/>
        </p:nvPicPr>
        <p:blipFill rotWithShape="1">
          <a:blip r:embed="rId5">
            <a:alphaModFix/>
          </a:blip>
          <a:srcRect b="9998" l="5673" r="62859" t="6751"/>
          <a:stretch/>
        </p:blipFill>
        <p:spPr>
          <a:xfrm>
            <a:off x="1037675" y="694450"/>
            <a:ext cx="5754900" cy="85638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CF5F6"/>
        </a:soli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4"/>
          <p:cNvSpPr/>
          <p:nvPr/>
        </p:nvSpPr>
        <p:spPr>
          <a:xfrm rot="-5400000">
            <a:off x="-289477" y="-42043"/>
            <a:ext cx="2636354" cy="2720441"/>
          </a:xfrm>
          <a:custGeom>
            <a:rect b="b" l="l" r="r" t="t"/>
            <a:pathLst>
              <a:path extrusionOk="0" h="2720441" w="2636354">
                <a:moveTo>
                  <a:pt x="0" y="0"/>
                </a:moveTo>
                <a:lnTo>
                  <a:pt x="2636354" y="0"/>
                </a:lnTo>
                <a:lnTo>
                  <a:pt x="2636354" y="2720440"/>
                </a:lnTo>
                <a:lnTo>
                  <a:pt x="0" y="27204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2" name="Google Shape;262;p24"/>
          <p:cNvSpPr/>
          <p:nvPr/>
        </p:nvSpPr>
        <p:spPr>
          <a:xfrm>
            <a:off x="976669" y="543056"/>
            <a:ext cx="8115300" cy="7335286"/>
          </a:xfrm>
          <a:custGeom>
            <a:rect b="b" l="l" r="r" t="t"/>
            <a:pathLst>
              <a:path extrusionOk="0" h="7335286" w="8115300">
                <a:moveTo>
                  <a:pt x="0" y="0"/>
                </a:moveTo>
                <a:lnTo>
                  <a:pt x="8115300" y="0"/>
                </a:lnTo>
                <a:lnTo>
                  <a:pt x="8115300" y="7335286"/>
                </a:lnTo>
                <a:lnTo>
                  <a:pt x="0" y="73352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49012" r="-19838" t="-24543"/>
            </a:stretch>
          </a:blipFill>
          <a:ln>
            <a:noFill/>
          </a:ln>
        </p:spPr>
      </p:sp>
      <p:sp>
        <p:nvSpPr>
          <p:cNvPr id="263" name="Google Shape;263;p24"/>
          <p:cNvSpPr/>
          <p:nvPr/>
        </p:nvSpPr>
        <p:spPr>
          <a:xfrm rot="-5400000">
            <a:off x="14974462" y="8133692"/>
            <a:ext cx="3624905" cy="3740521"/>
          </a:xfrm>
          <a:custGeom>
            <a:rect b="b" l="l" r="r" t="t"/>
            <a:pathLst>
              <a:path extrusionOk="0" h="3740521" w="3624905">
                <a:moveTo>
                  <a:pt x="0" y="0"/>
                </a:moveTo>
                <a:lnTo>
                  <a:pt x="3624906" y="0"/>
                </a:lnTo>
                <a:lnTo>
                  <a:pt x="3624906" y="3740521"/>
                </a:lnTo>
                <a:lnTo>
                  <a:pt x="0" y="37405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4" name="Google Shape;264;p24"/>
          <p:cNvSpPr/>
          <p:nvPr/>
        </p:nvSpPr>
        <p:spPr>
          <a:xfrm>
            <a:off x="9963312" y="3270036"/>
            <a:ext cx="6966575" cy="6255809"/>
          </a:xfrm>
          <a:custGeom>
            <a:rect b="b" l="l" r="r" t="t"/>
            <a:pathLst>
              <a:path extrusionOk="0" h="6255809" w="6966575">
                <a:moveTo>
                  <a:pt x="0" y="0"/>
                </a:moveTo>
                <a:lnTo>
                  <a:pt x="6966575" y="0"/>
                </a:lnTo>
                <a:lnTo>
                  <a:pt x="6966575" y="6255809"/>
                </a:lnTo>
                <a:lnTo>
                  <a:pt x="0" y="62558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7300" l="-19832" r="-27062" t="-1823"/>
            </a:stretch>
          </a:blipFill>
          <a:ln>
            <a:noFill/>
          </a:ln>
        </p:spPr>
      </p:sp>
      <p:sp>
        <p:nvSpPr>
          <p:cNvPr id="265" name="Google Shape;265;p24"/>
          <p:cNvSpPr txBox="1"/>
          <p:nvPr/>
        </p:nvSpPr>
        <p:spPr>
          <a:xfrm>
            <a:off x="976669" y="8449520"/>
            <a:ext cx="7729031" cy="1076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30B5FF"/>
                </a:solidFill>
                <a:latin typeface="Pangolin"/>
                <a:ea typeface="Pangolin"/>
                <a:cs typeface="Pangolin"/>
                <a:sym typeface="Pangolin"/>
              </a:rPr>
              <a:t>Gallery Image</a:t>
            </a:r>
            <a:endParaRPr/>
          </a:p>
        </p:txBody>
      </p:sp>
      <p:sp>
        <p:nvSpPr>
          <p:cNvPr id="266" name="Google Shape;266;p24"/>
          <p:cNvSpPr txBox="1"/>
          <p:nvPr/>
        </p:nvSpPr>
        <p:spPr>
          <a:xfrm>
            <a:off x="11133098" y="1327702"/>
            <a:ext cx="4627003" cy="8817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5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What can you say about your projects? Share it here!</a:t>
            </a:r>
            <a:endParaRPr/>
          </a:p>
        </p:txBody>
      </p:sp>
      <p:sp>
        <p:nvSpPr>
          <p:cNvPr id="267" name="Google Shape;267;p24"/>
          <p:cNvSpPr/>
          <p:nvPr/>
        </p:nvSpPr>
        <p:spPr>
          <a:xfrm flipH="1">
            <a:off x="16061783" y="2121169"/>
            <a:ext cx="1736210" cy="2089530"/>
          </a:xfrm>
          <a:custGeom>
            <a:rect b="b" l="l" r="r" t="t"/>
            <a:pathLst>
              <a:path extrusionOk="0" h="2089530" w="1736210">
                <a:moveTo>
                  <a:pt x="1736209" y="0"/>
                </a:moveTo>
                <a:lnTo>
                  <a:pt x="0" y="0"/>
                </a:lnTo>
                <a:lnTo>
                  <a:pt x="0" y="2089530"/>
                </a:lnTo>
                <a:lnTo>
                  <a:pt x="1736209" y="2089530"/>
                </a:lnTo>
                <a:lnTo>
                  <a:pt x="1736209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CF5F6"/>
        </a:solid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25"/>
          <p:cNvPicPr preferRelativeResize="0"/>
          <p:nvPr/>
        </p:nvPicPr>
        <p:blipFill rotWithShape="1">
          <a:blip r:embed="rId3">
            <a:alphaModFix/>
          </a:blip>
          <a:srcRect b="68764" l="71016" r="7631" t="5518"/>
          <a:stretch/>
        </p:blipFill>
        <p:spPr>
          <a:xfrm>
            <a:off x="12985850" y="567675"/>
            <a:ext cx="3904949" cy="264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5"/>
          <p:cNvPicPr preferRelativeResize="0"/>
          <p:nvPr/>
        </p:nvPicPr>
        <p:blipFill rotWithShape="1">
          <a:blip r:embed="rId3">
            <a:alphaModFix/>
          </a:blip>
          <a:srcRect b="68764" l="4326" r="74321" t="5518"/>
          <a:stretch/>
        </p:blipFill>
        <p:spPr>
          <a:xfrm>
            <a:off x="791300" y="567675"/>
            <a:ext cx="3904949" cy="2645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4" name="Google Shape;274;p25"/>
          <p:cNvGrpSpPr/>
          <p:nvPr/>
        </p:nvGrpSpPr>
        <p:grpSpPr>
          <a:xfrm>
            <a:off x="673003" y="3650609"/>
            <a:ext cx="16941995" cy="5996353"/>
            <a:chOff x="0" y="-38100"/>
            <a:chExt cx="4462089" cy="1579286"/>
          </a:xfrm>
        </p:grpSpPr>
        <p:sp>
          <p:nvSpPr>
            <p:cNvPr id="275" name="Google Shape;275;p25"/>
            <p:cNvSpPr/>
            <p:nvPr/>
          </p:nvSpPr>
          <p:spPr>
            <a:xfrm>
              <a:off x="0" y="0"/>
              <a:ext cx="4462089" cy="1541186"/>
            </a:xfrm>
            <a:custGeom>
              <a:rect b="b" l="l" r="r" t="t"/>
              <a:pathLst>
                <a:path extrusionOk="0" h="1541186" w="4462089">
                  <a:moveTo>
                    <a:pt x="23305" y="0"/>
                  </a:moveTo>
                  <a:lnTo>
                    <a:pt x="4438784" y="0"/>
                  </a:lnTo>
                  <a:cubicBezTo>
                    <a:pt x="4451655" y="0"/>
                    <a:pt x="4462089" y="10434"/>
                    <a:pt x="4462089" y="23305"/>
                  </a:cubicBezTo>
                  <a:lnTo>
                    <a:pt x="4462089" y="1517881"/>
                  </a:lnTo>
                  <a:cubicBezTo>
                    <a:pt x="4462089" y="1524062"/>
                    <a:pt x="4459634" y="1529990"/>
                    <a:pt x="4455263" y="1534360"/>
                  </a:cubicBezTo>
                  <a:cubicBezTo>
                    <a:pt x="4450893" y="1538731"/>
                    <a:pt x="4444965" y="1541186"/>
                    <a:pt x="4438784" y="1541186"/>
                  </a:cubicBezTo>
                  <a:lnTo>
                    <a:pt x="23305" y="1541186"/>
                  </a:lnTo>
                  <a:cubicBezTo>
                    <a:pt x="10434" y="1541186"/>
                    <a:pt x="0" y="1530752"/>
                    <a:pt x="0" y="1517881"/>
                  </a:cubicBezTo>
                  <a:lnTo>
                    <a:pt x="0" y="23305"/>
                  </a:lnTo>
                  <a:cubicBezTo>
                    <a:pt x="0" y="17124"/>
                    <a:pt x="2455" y="11197"/>
                    <a:pt x="6826" y="6826"/>
                  </a:cubicBezTo>
                  <a:cubicBezTo>
                    <a:pt x="11197" y="2455"/>
                    <a:pt x="17124" y="0"/>
                    <a:pt x="23305" y="0"/>
                  </a:cubicBezTo>
                  <a:close/>
                </a:path>
              </a:pathLst>
            </a:custGeom>
            <a:solidFill>
              <a:srgbClr val="30B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7" name="Google Shape;277;p25"/>
          <p:cNvGrpSpPr/>
          <p:nvPr/>
        </p:nvGrpSpPr>
        <p:grpSpPr>
          <a:xfrm>
            <a:off x="1483395" y="4451212"/>
            <a:ext cx="3380062" cy="3213201"/>
            <a:chOff x="-105630" y="-3427"/>
            <a:chExt cx="4506749" cy="4284268"/>
          </a:xfrm>
        </p:grpSpPr>
        <p:sp>
          <p:nvSpPr>
            <p:cNvPr id="278" name="Google Shape;278;p25"/>
            <p:cNvSpPr txBox="1"/>
            <p:nvPr/>
          </p:nvSpPr>
          <p:spPr>
            <a:xfrm>
              <a:off x="1377123" y="1547530"/>
              <a:ext cx="1523169" cy="10775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799" u="none" cap="none" strike="noStrike">
                  <a:solidFill>
                    <a:srgbClr val="FFFFFF"/>
                  </a:solidFill>
                  <a:latin typeface="Pangolin"/>
                  <a:ea typeface="Pangolin"/>
                  <a:cs typeface="Pangolin"/>
                  <a:sym typeface="Pangolin"/>
                </a:rPr>
                <a:t>43%</a:t>
              </a:r>
              <a:endParaRPr/>
            </a:p>
          </p:txBody>
        </p:sp>
        <p:grpSp>
          <p:nvGrpSpPr>
            <p:cNvPr id="279" name="Google Shape;279;p25"/>
            <p:cNvGrpSpPr/>
            <p:nvPr/>
          </p:nvGrpSpPr>
          <p:grpSpPr>
            <a:xfrm>
              <a:off x="-105630" y="-3427"/>
              <a:ext cx="4506749" cy="4284268"/>
              <a:chOff x="-62725" y="-2035"/>
              <a:chExt cx="2676183" cy="2544070"/>
            </a:xfrm>
          </p:grpSpPr>
          <p:sp>
            <p:nvSpPr>
              <p:cNvPr id="280" name="Google Shape;280;p25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rect b="b" l="l" r="r" t="t"/>
                <a:pathLst>
                  <a:path extrusionOk="0" h="2544070" w="2665449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510035"/>
                    </a:lnTo>
                    <a:cubicBezTo>
                      <a:pt x="1059677" y="508814"/>
                      <a:pt x="806846" y="653783"/>
                      <a:pt x="669968" y="890048"/>
                    </a:cubicBezTo>
                    <a:cubicBezTo>
                      <a:pt x="533090" y="1126313"/>
                      <a:pt x="533090" y="1417757"/>
                      <a:pt x="669968" y="1654022"/>
                    </a:cubicBezTo>
                    <a:cubicBezTo>
                      <a:pt x="806846" y="1890287"/>
                      <a:pt x="1059677" y="2035256"/>
                      <a:pt x="1332725" y="2034035"/>
                    </a:cubicBezTo>
                    <a:cubicBezTo>
                      <a:pt x="1605773" y="2035256"/>
                      <a:pt x="1858604" y="1890287"/>
                      <a:pt x="1995482" y="1654022"/>
                    </a:cubicBezTo>
                    <a:cubicBezTo>
                      <a:pt x="2132360" y="1417757"/>
                      <a:pt x="2132360" y="1126313"/>
                      <a:pt x="1995482" y="890048"/>
                    </a:cubicBezTo>
                    <a:cubicBezTo>
                      <a:pt x="1858604" y="653783"/>
                      <a:pt x="1605773" y="508814"/>
                      <a:pt x="1332725" y="510035"/>
                    </a:cubicBezTo>
                    <a:close/>
                  </a:path>
                </a:pathLst>
              </a:custGeom>
              <a:solidFill>
                <a:srgbClr val="DCF5F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" name="Google Shape;281;p25"/>
              <p:cNvSpPr/>
              <p:nvPr/>
            </p:nvSpPr>
            <p:spPr>
              <a:xfrm>
                <a:off x="1253776" y="17180"/>
                <a:ext cx="1359682" cy="2305316"/>
              </a:xfrm>
              <a:custGeom>
                <a:rect b="b" l="l" r="r" t="t"/>
                <a:pathLst>
                  <a:path extrusionOk="0" h="2305316" w="1359682">
                    <a:moveTo>
                      <a:pt x="333724" y="23148"/>
                    </a:moveTo>
                    <a:cubicBezTo>
                      <a:pt x="795530" y="142386"/>
                      <a:pt x="1151595" y="510313"/>
                      <a:pt x="1255638" y="975778"/>
                    </a:cubicBezTo>
                    <a:cubicBezTo>
                      <a:pt x="1359682" y="1441243"/>
                      <a:pt x="1194161" y="1925759"/>
                      <a:pt x="827075" y="2230276"/>
                    </a:cubicBezTo>
                    <a:cubicBezTo>
                      <a:pt x="757285" y="2288700"/>
                      <a:pt x="661569" y="2305316"/>
                      <a:pt x="576170" y="2273833"/>
                    </a:cubicBezTo>
                    <a:cubicBezTo>
                      <a:pt x="490772" y="2242349"/>
                      <a:pt x="428746" y="2167579"/>
                      <a:pt x="413580" y="2077835"/>
                    </a:cubicBezTo>
                    <a:cubicBezTo>
                      <a:pt x="398413" y="1988091"/>
                      <a:pt x="432425" y="1897091"/>
                      <a:pt x="502735" y="1839294"/>
                    </a:cubicBezTo>
                    <a:cubicBezTo>
                      <a:pt x="722986" y="1656583"/>
                      <a:pt x="822299" y="1365874"/>
                      <a:pt x="759873" y="1086595"/>
                    </a:cubicBezTo>
                    <a:cubicBezTo>
                      <a:pt x="697446" y="807316"/>
                      <a:pt x="483808" y="586559"/>
                      <a:pt x="206724" y="515017"/>
                    </a:cubicBezTo>
                    <a:cubicBezTo>
                      <a:pt x="118496" y="492657"/>
                      <a:pt x="48976" y="424799"/>
                      <a:pt x="24488" y="337138"/>
                    </a:cubicBezTo>
                    <a:cubicBezTo>
                      <a:pt x="0" y="249478"/>
                      <a:pt x="24286" y="155414"/>
                      <a:pt x="88152" y="90567"/>
                    </a:cubicBezTo>
                    <a:cubicBezTo>
                      <a:pt x="152018" y="25719"/>
                      <a:pt x="245700" y="0"/>
                      <a:pt x="333724" y="23148"/>
                    </a:cubicBezTo>
                    <a:close/>
                  </a:path>
                </a:pathLst>
              </a:custGeom>
              <a:solidFill>
                <a:srgbClr val="FFD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82" name="Google Shape;282;p25"/>
          <p:cNvGrpSpPr/>
          <p:nvPr/>
        </p:nvGrpSpPr>
        <p:grpSpPr>
          <a:xfrm>
            <a:off x="7460747" y="4451212"/>
            <a:ext cx="3381045" cy="3317668"/>
            <a:chOff x="-105630" y="-3427"/>
            <a:chExt cx="4508059" cy="4423557"/>
          </a:xfrm>
        </p:grpSpPr>
        <p:sp>
          <p:nvSpPr>
            <p:cNvPr id="283" name="Google Shape;283;p25"/>
            <p:cNvSpPr txBox="1"/>
            <p:nvPr/>
          </p:nvSpPr>
          <p:spPr>
            <a:xfrm>
              <a:off x="1325512" y="1547530"/>
              <a:ext cx="1626391" cy="10775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799" u="none" cap="none" strike="noStrike">
                  <a:solidFill>
                    <a:srgbClr val="FFFFFF"/>
                  </a:solidFill>
                  <a:latin typeface="Pangolin"/>
                  <a:ea typeface="Pangolin"/>
                  <a:cs typeface="Pangolin"/>
                  <a:sym typeface="Pangolin"/>
                </a:rPr>
                <a:t>60%</a:t>
              </a:r>
              <a:endParaRPr/>
            </a:p>
          </p:txBody>
        </p:sp>
        <p:grpSp>
          <p:nvGrpSpPr>
            <p:cNvPr id="284" name="Google Shape;284;p25"/>
            <p:cNvGrpSpPr/>
            <p:nvPr/>
          </p:nvGrpSpPr>
          <p:grpSpPr>
            <a:xfrm>
              <a:off x="-105630" y="-3427"/>
              <a:ext cx="4508059" cy="4423557"/>
              <a:chOff x="-62725" y="-2035"/>
              <a:chExt cx="2676961" cy="2626782"/>
            </a:xfrm>
          </p:grpSpPr>
          <p:sp>
            <p:nvSpPr>
              <p:cNvPr id="285" name="Google Shape;285;p25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rect b="b" l="l" r="r" t="t"/>
                <a:pathLst>
                  <a:path extrusionOk="0" h="2544070" w="2665449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510035"/>
                    </a:lnTo>
                    <a:cubicBezTo>
                      <a:pt x="1059677" y="508814"/>
                      <a:pt x="806846" y="653783"/>
                      <a:pt x="669968" y="890048"/>
                    </a:cubicBezTo>
                    <a:cubicBezTo>
                      <a:pt x="533090" y="1126313"/>
                      <a:pt x="533090" y="1417757"/>
                      <a:pt x="669968" y="1654022"/>
                    </a:cubicBezTo>
                    <a:cubicBezTo>
                      <a:pt x="806846" y="1890287"/>
                      <a:pt x="1059677" y="2035256"/>
                      <a:pt x="1332725" y="2034035"/>
                    </a:cubicBezTo>
                    <a:cubicBezTo>
                      <a:pt x="1605773" y="2035256"/>
                      <a:pt x="1858604" y="1890287"/>
                      <a:pt x="1995482" y="1654022"/>
                    </a:cubicBezTo>
                    <a:cubicBezTo>
                      <a:pt x="2132360" y="1417757"/>
                      <a:pt x="2132360" y="1126313"/>
                      <a:pt x="1995482" y="890048"/>
                    </a:cubicBezTo>
                    <a:cubicBezTo>
                      <a:pt x="1858604" y="653783"/>
                      <a:pt x="1605773" y="508814"/>
                      <a:pt x="1332725" y="510035"/>
                    </a:cubicBezTo>
                    <a:close/>
                  </a:path>
                </a:pathLst>
              </a:custGeom>
              <a:solidFill>
                <a:srgbClr val="DCF5F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" name="Google Shape;286;p25"/>
              <p:cNvSpPr/>
              <p:nvPr/>
            </p:nvSpPr>
            <p:spPr>
              <a:xfrm>
                <a:off x="631484" y="17180"/>
                <a:ext cx="1982752" cy="2607567"/>
              </a:xfrm>
              <a:custGeom>
                <a:rect b="b" l="l" r="r" t="t"/>
                <a:pathLst>
                  <a:path extrusionOk="0" h="2607567" w="1982752">
                    <a:moveTo>
                      <a:pt x="956016" y="23148"/>
                    </a:moveTo>
                    <a:cubicBezTo>
                      <a:pt x="1413392" y="141242"/>
                      <a:pt x="1767432" y="503428"/>
                      <a:pt x="1875092" y="963372"/>
                    </a:cubicBezTo>
                    <a:cubicBezTo>
                      <a:pt x="1982752" y="1423316"/>
                      <a:pt x="1826241" y="1905008"/>
                      <a:pt x="1468794" y="2213830"/>
                    </a:cubicBezTo>
                    <a:cubicBezTo>
                      <a:pt x="1111347" y="2522651"/>
                      <a:pt x="612034" y="2607566"/>
                      <a:pt x="172596" y="2434267"/>
                    </a:cubicBezTo>
                    <a:cubicBezTo>
                      <a:pt x="87777" y="2401255"/>
                      <a:pt x="27104" y="2325383"/>
                      <a:pt x="13552" y="2235381"/>
                    </a:cubicBezTo>
                    <a:cubicBezTo>
                      <a:pt x="0" y="2145379"/>
                      <a:pt x="35640" y="2055005"/>
                      <a:pt x="106977" y="1998480"/>
                    </a:cubicBezTo>
                    <a:cubicBezTo>
                      <a:pt x="178315" y="1941954"/>
                      <a:pt x="274443" y="1927919"/>
                      <a:pt x="358964" y="1961689"/>
                    </a:cubicBezTo>
                    <a:cubicBezTo>
                      <a:pt x="622627" y="2065668"/>
                      <a:pt x="922214" y="2014718"/>
                      <a:pt x="1136682" y="1829426"/>
                    </a:cubicBezTo>
                    <a:cubicBezTo>
                      <a:pt x="1351150" y="1644133"/>
                      <a:pt x="1445057" y="1355117"/>
                      <a:pt x="1380461" y="1079151"/>
                    </a:cubicBezTo>
                    <a:cubicBezTo>
                      <a:pt x="1315865" y="803185"/>
                      <a:pt x="1103441" y="585873"/>
                      <a:pt x="829016" y="515017"/>
                    </a:cubicBezTo>
                    <a:cubicBezTo>
                      <a:pt x="740788" y="492657"/>
                      <a:pt x="671268" y="424799"/>
                      <a:pt x="646780" y="337138"/>
                    </a:cubicBezTo>
                    <a:cubicBezTo>
                      <a:pt x="622292" y="249478"/>
                      <a:pt x="646578" y="155414"/>
                      <a:pt x="710444" y="90567"/>
                    </a:cubicBezTo>
                    <a:cubicBezTo>
                      <a:pt x="774310" y="25719"/>
                      <a:pt x="867992" y="0"/>
                      <a:pt x="956016" y="23148"/>
                    </a:cubicBezTo>
                    <a:close/>
                  </a:path>
                </a:pathLst>
              </a:custGeom>
              <a:solidFill>
                <a:srgbClr val="FFD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87" name="Google Shape;287;p25"/>
          <p:cNvGrpSpPr/>
          <p:nvPr/>
        </p:nvGrpSpPr>
        <p:grpSpPr>
          <a:xfrm>
            <a:off x="13438099" y="4451212"/>
            <a:ext cx="3366505" cy="3213201"/>
            <a:chOff x="-105630" y="-3427"/>
            <a:chExt cx="4488673" cy="4284268"/>
          </a:xfrm>
        </p:grpSpPr>
        <p:sp>
          <p:nvSpPr>
            <p:cNvPr id="288" name="Google Shape;288;p25"/>
            <p:cNvSpPr txBox="1"/>
            <p:nvPr/>
          </p:nvSpPr>
          <p:spPr>
            <a:xfrm>
              <a:off x="1392552" y="1547530"/>
              <a:ext cx="1492309" cy="10775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799" u="none" cap="none" strike="noStrike">
                  <a:solidFill>
                    <a:srgbClr val="FFFFFF"/>
                  </a:solidFill>
                  <a:latin typeface="Pangolin"/>
                  <a:ea typeface="Pangolin"/>
                  <a:cs typeface="Pangolin"/>
                  <a:sym typeface="Pangolin"/>
                </a:rPr>
                <a:t>35%</a:t>
              </a:r>
              <a:endParaRPr/>
            </a:p>
          </p:txBody>
        </p:sp>
        <p:grpSp>
          <p:nvGrpSpPr>
            <p:cNvPr id="289" name="Google Shape;289;p25"/>
            <p:cNvGrpSpPr/>
            <p:nvPr/>
          </p:nvGrpSpPr>
          <p:grpSpPr>
            <a:xfrm>
              <a:off x="-105630" y="-3427"/>
              <a:ext cx="4488673" cy="4284268"/>
              <a:chOff x="-62725" y="-2035"/>
              <a:chExt cx="2665449" cy="2544070"/>
            </a:xfrm>
          </p:grpSpPr>
          <p:sp>
            <p:nvSpPr>
              <p:cNvPr id="290" name="Google Shape;290;p25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rect b="b" l="l" r="r" t="t"/>
                <a:pathLst>
                  <a:path extrusionOk="0" h="2544070" w="2665449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510035"/>
                    </a:lnTo>
                    <a:cubicBezTo>
                      <a:pt x="1059677" y="508814"/>
                      <a:pt x="806846" y="653783"/>
                      <a:pt x="669968" y="890048"/>
                    </a:cubicBezTo>
                    <a:cubicBezTo>
                      <a:pt x="533090" y="1126313"/>
                      <a:pt x="533090" y="1417757"/>
                      <a:pt x="669968" y="1654022"/>
                    </a:cubicBezTo>
                    <a:cubicBezTo>
                      <a:pt x="806846" y="1890287"/>
                      <a:pt x="1059677" y="2035256"/>
                      <a:pt x="1332725" y="2034035"/>
                    </a:cubicBezTo>
                    <a:cubicBezTo>
                      <a:pt x="1605773" y="2035256"/>
                      <a:pt x="1858604" y="1890287"/>
                      <a:pt x="1995482" y="1654022"/>
                    </a:cubicBezTo>
                    <a:cubicBezTo>
                      <a:pt x="2132360" y="1417757"/>
                      <a:pt x="2132360" y="1126313"/>
                      <a:pt x="1995482" y="890048"/>
                    </a:cubicBezTo>
                    <a:cubicBezTo>
                      <a:pt x="1858604" y="653783"/>
                      <a:pt x="1605773" y="508814"/>
                      <a:pt x="1332725" y="510035"/>
                    </a:cubicBezTo>
                    <a:close/>
                  </a:path>
                </a:pathLst>
              </a:custGeom>
              <a:solidFill>
                <a:srgbClr val="DCF5F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" name="Google Shape;291;p25"/>
              <p:cNvSpPr/>
              <p:nvPr/>
            </p:nvSpPr>
            <p:spPr>
              <a:xfrm>
                <a:off x="1253776" y="17180"/>
                <a:ext cx="1331199" cy="1891336"/>
              </a:xfrm>
              <a:custGeom>
                <a:rect b="b" l="l" r="r" t="t"/>
                <a:pathLst>
                  <a:path extrusionOk="0" h="1891336" w="1331199">
                    <a:moveTo>
                      <a:pt x="333724" y="23148"/>
                    </a:moveTo>
                    <a:cubicBezTo>
                      <a:pt x="686133" y="114139"/>
                      <a:pt x="982565" y="351956"/>
                      <a:pt x="1147802" y="676252"/>
                    </a:cubicBezTo>
                    <a:cubicBezTo>
                      <a:pt x="1313039" y="1000548"/>
                      <a:pt x="1331198" y="1380152"/>
                      <a:pt x="1197671" y="1718740"/>
                    </a:cubicBezTo>
                    <a:cubicBezTo>
                      <a:pt x="1164659" y="1803560"/>
                      <a:pt x="1088787" y="1864232"/>
                      <a:pt x="998785" y="1877784"/>
                    </a:cubicBezTo>
                    <a:cubicBezTo>
                      <a:pt x="908783" y="1891336"/>
                      <a:pt x="818409" y="1855696"/>
                      <a:pt x="761883" y="1784359"/>
                    </a:cubicBezTo>
                    <a:cubicBezTo>
                      <a:pt x="705358" y="1713021"/>
                      <a:pt x="691323" y="1616893"/>
                      <a:pt x="725093" y="1532372"/>
                    </a:cubicBezTo>
                    <a:cubicBezTo>
                      <a:pt x="805209" y="1329220"/>
                      <a:pt x="794313" y="1101457"/>
                      <a:pt x="695171" y="906879"/>
                    </a:cubicBezTo>
                    <a:cubicBezTo>
                      <a:pt x="596029" y="712302"/>
                      <a:pt x="418169" y="569612"/>
                      <a:pt x="206724" y="515017"/>
                    </a:cubicBezTo>
                    <a:cubicBezTo>
                      <a:pt x="118496" y="492657"/>
                      <a:pt x="48976" y="424799"/>
                      <a:pt x="24488" y="337138"/>
                    </a:cubicBezTo>
                    <a:cubicBezTo>
                      <a:pt x="0" y="249478"/>
                      <a:pt x="24286" y="155414"/>
                      <a:pt x="88152" y="90567"/>
                    </a:cubicBezTo>
                    <a:cubicBezTo>
                      <a:pt x="152018" y="25719"/>
                      <a:pt x="245700" y="0"/>
                      <a:pt x="333724" y="23148"/>
                    </a:cubicBezTo>
                    <a:close/>
                  </a:path>
                </a:pathLst>
              </a:custGeom>
              <a:solidFill>
                <a:srgbClr val="FFD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92" name="Google Shape;292;p25"/>
          <p:cNvSpPr txBox="1"/>
          <p:nvPr/>
        </p:nvSpPr>
        <p:spPr>
          <a:xfrm>
            <a:off x="1397209" y="7965416"/>
            <a:ext cx="3538878" cy="8817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5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Elaborate on the</a:t>
            </a:r>
            <a:endParaRPr/>
          </a:p>
          <a:p>
            <a:pPr indent="0" lvl="1" marL="0" marR="0" rtl="0" algn="ctr">
              <a:lnSpc>
                <a:spcPct val="15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featured statistic.</a:t>
            </a:r>
            <a:endParaRPr/>
          </a:p>
        </p:txBody>
      </p:sp>
      <p:sp>
        <p:nvSpPr>
          <p:cNvPr id="293" name="Google Shape;293;p25"/>
          <p:cNvSpPr txBox="1"/>
          <p:nvPr/>
        </p:nvSpPr>
        <p:spPr>
          <a:xfrm>
            <a:off x="13351913" y="7965416"/>
            <a:ext cx="3538878" cy="8817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5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Elaborate on the</a:t>
            </a:r>
            <a:endParaRPr/>
          </a:p>
          <a:p>
            <a:pPr indent="0" lvl="1" marL="0" marR="0" rtl="0" algn="ctr">
              <a:lnSpc>
                <a:spcPct val="15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featured statistic.</a:t>
            </a:r>
            <a:endParaRPr/>
          </a:p>
        </p:txBody>
      </p:sp>
      <p:sp>
        <p:nvSpPr>
          <p:cNvPr id="294" name="Google Shape;294;p25"/>
          <p:cNvSpPr txBox="1"/>
          <p:nvPr/>
        </p:nvSpPr>
        <p:spPr>
          <a:xfrm>
            <a:off x="7374561" y="7965416"/>
            <a:ext cx="3538878" cy="8817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5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Elaborate on the</a:t>
            </a:r>
            <a:endParaRPr/>
          </a:p>
          <a:p>
            <a:pPr indent="0" lvl="1" marL="0" marR="0" rtl="0" algn="ctr">
              <a:lnSpc>
                <a:spcPct val="15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featured statistic.</a:t>
            </a:r>
            <a:endParaRPr/>
          </a:p>
        </p:txBody>
      </p:sp>
      <p:sp>
        <p:nvSpPr>
          <p:cNvPr id="295" name="Google Shape;295;p25"/>
          <p:cNvSpPr txBox="1"/>
          <p:nvPr/>
        </p:nvSpPr>
        <p:spPr>
          <a:xfrm>
            <a:off x="5160758" y="1095350"/>
            <a:ext cx="7966484" cy="1076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30B5FF"/>
                </a:solidFill>
                <a:latin typeface="Pangolin"/>
                <a:ea typeface="Pangolin"/>
                <a:cs typeface="Pangolin"/>
                <a:sym typeface="Pangolin"/>
              </a:rPr>
              <a:t>Market Research</a:t>
            </a:r>
            <a:endParaRPr/>
          </a:p>
        </p:txBody>
      </p:sp>
      <p:sp>
        <p:nvSpPr>
          <p:cNvPr id="296" name="Google Shape;296;p25"/>
          <p:cNvSpPr txBox="1"/>
          <p:nvPr/>
        </p:nvSpPr>
        <p:spPr>
          <a:xfrm>
            <a:off x="2982803" y="2400257"/>
            <a:ext cx="12322393" cy="4340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5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Elaborate on the featured statistic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CF5F6"/>
        </a:solidFill>
      </p:bgPr>
    </p:bg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301;p26"/>
          <p:cNvGrpSpPr/>
          <p:nvPr/>
        </p:nvGrpSpPr>
        <p:grpSpPr>
          <a:xfrm>
            <a:off x="9144000" y="1011372"/>
            <a:ext cx="7639952" cy="8555926"/>
            <a:chOff x="0" y="-76200"/>
            <a:chExt cx="10186602" cy="11407902"/>
          </a:xfrm>
        </p:grpSpPr>
        <p:sp>
          <p:nvSpPr>
            <p:cNvPr id="302" name="Google Shape;302;p26"/>
            <p:cNvSpPr txBox="1"/>
            <p:nvPr/>
          </p:nvSpPr>
          <p:spPr>
            <a:xfrm>
              <a:off x="1129305" y="10711434"/>
              <a:ext cx="1222573" cy="6202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5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00" u="none" cap="none" strike="noStrike">
                  <a:solidFill>
                    <a:srgbClr val="000000"/>
                  </a:solidFill>
                  <a:latin typeface="Pangolin"/>
                  <a:ea typeface="Pangolin"/>
                  <a:cs typeface="Pangolin"/>
                  <a:sym typeface="Pangolin"/>
                </a:rPr>
                <a:t>Item 1</a:t>
              </a:r>
              <a:endParaRPr/>
            </a:p>
          </p:txBody>
        </p:sp>
        <p:sp>
          <p:nvSpPr>
            <p:cNvPr id="303" name="Google Shape;303;p26"/>
            <p:cNvSpPr txBox="1"/>
            <p:nvPr/>
          </p:nvSpPr>
          <p:spPr>
            <a:xfrm>
              <a:off x="2993580" y="10711434"/>
              <a:ext cx="1299369" cy="6202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5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00" u="none" cap="none" strike="noStrike">
                  <a:solidFill>
                    <a:srgbClr val="000000"/>
                  </a:solidFill>
                  <a:latin typeface="Pangolin"/>
                  <a:ea typeface="Pangolin"/>
                  <a:cs typeface="Pangolin"/>
                  <a:sym typeface="Pangolin"/>
                </a:rPr>
                <a:t>Item 2</a:t>
              </a:r>
              <a:endParaRPr/>
            </a:p>
          </p:txBody>
        </p:sp>
        <p:sp>
          <p:nvSpPr>
            <p:cNvPr id="304" name="Google Shape;304;p26"/>
            <p:cNvSpPr txBox="1"/>
            <p:nvPr/>
          </p:nvSpPr>
          <p:spPr>
            <a:xfrm>
              <a:off x="4896451" y="10711434"/>
              <a:ext cx="1298972" cy="6202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5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00" u="none" cap="none" strike="noStrike">
                  <a:solidFill>
                    <a:srgbClr val="000000"/>
                  </a:solidFill>
                  <a:latin typeface="Pangolin"/>
                  <a:ea typeface="Pangolin"/>
                  <a:cs typeface="Pangolin"/>
                  <a:sym typeface="Pangolin"/>
                </a:rPr>
                <a:t>Item 3</a:t>
              </a:r>
              <a:endParaRPr/>
            </a:p>
          </p:txBody>
        </p:sp>
        <p:sp>
          <p:nvSpPr>
            <p:cNvPr id="305" name="Google Shape;305;p26"/>
            <p:cNvSpPr txBox="1"/>
            <p:nvPr/>
          </p:nvSpPr>
          <p:spPr>
            <a:xfrm>
              <a:off x="6794113" y="10711434"/>
              <a:ext cx="1308993" cy="6202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5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00" u="none" cap="none" strike="noStrike">
                  <a:solidFill>
                    <a:srgbClr val="000000"/>
                  </a:solidFill>
                  <a:latin typeface="Pangolin"/>
                  <a:ea typeface="Pangolin"/>
                  <a:cs typeface="Pangolin"/>
                  <a:sym typeface="Pangolin"/>
                </a:rPr>
                <a:t>Item 4</a:t>
              </a:r>
              <a:endParaRPr/>
            </a:p>
          </p:txBody>
        </p:sp>
        <p:sp>
          <p:nvSpPr>
            <p:cNvPr id="306" name="Google Shape;306;p26"/>
            <p:cNvSpPr txBox="1"/>
            <p:nvPr/>
          </p:nvSpPr>
          <p:spPr>
            <a:xfrm>
              <a:off x="8705468" y="10711434"/>
              <a:ext cx="1291630" cy="6202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5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00" u="none" cap="none" strike="noStrike">
                  <a:solidFill>
                    <a:srgbClr val="000000"/>
                  </a:solidFill>
                  <a:latin typeface="Pangolin"/>
                  <a:ea typeface="Pangolin"/>
                  <a:cs typeface="Pangolin"/>
                  <a:sym typeface="Pangolin"/>
                </a:rPr>
                <a:t>Item 5</a:t>
              </a:r>
              <a:endParaRPr/>
            </a:p>
          </p:txBody>
        </p:sp>
        <p:grpSp>
          <p:nvGrpSpPr>
            <p:cNvPr id="307" name="Google Shape;307;p26"/>
            <p:cNvGrpSpPr/>
            <p:nvPr/>
          </p:nvGrpSpPr>
          <p:grpSpPr>
            <a:xfrm>
              <a:off x="905272" y="265684"/>
              <a:ext cx="9281330" cy="10299700"/>
              <a:chOff x="0" y="-6350"/>
              <a:chExt cx="9281330" cy="10299700"/>
            </a:xfrm>
          </p:grpSpPr>
          <p:sp>
            <p:nvSpPr>
              <p:cNvPr id="308" name="Google Shape;308;p26"/>
              <p:cNvSpPr/>
              <p:nvPr/>
            </p:nvSpPr>
            <p:spPr>
              <a:xfrm>
                <a:off x="0" y="-6350"/>
                <a:ext cx="9281330" cy="12700"/>
              </a:xfrm>
              <a:custGeom>
                <a:rect b="b" l="l" r="r" t="t"/>
                <a:pathLst>
                  <a:path extrusionOk="0" h="12700" w="9281330">
                    <a:moveTo>
                      <a:pt x="0" y="0"/>
                    </a:moveTo>
                    <a:lnTo>
                      <a:pt x="9281330" y="0"/>
                    </a:lnTo>
                    <a:lnTo>
                      <a:pt x="928133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309" name="Google Shape;309;p26"/>
              <p:cNvSpPr/>
              <p:nvPr/>
            </p:nvSpPr>
            <p:spPr>
              <a:xfrm>
                <a:off x="0" y="2051050"/>
                <a:ext cx="9281330" cy="12700"/>
              </a:xfrm>
              <a:custGeom>
                <a:rect b="b" l="l" r="r" t="t"/>
                <a:pathLst>
                  <a:path extrusionOk="0" h="12700" w="9281330">
                    <a:moveTo>
                      <a:pt x="0" y="0"/>
                    </a:moveTo>
                    <a:lnTo>
                      <a:pt x="9281330" y="0"/>
                    </a:lnTo>
                    <a:lnTo>
                      <a:pt x="928133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310" name="Google Shape;310;p26"/>
              <p:cNvSpPr/>
              <p:nvPr/>
            </p:nvSpPr>
            <p:spPr>
              <a:xfrm>
                <a:off x="0" y="4108450"/>
                <a:ext cx="9281330" cy="12700"/>
              </a:xfrm>
              <a:custGeom>
                <a:rect b="b" l="l" r="r" t="t"/>
                <a:pathLst>
                  <a:path extrusionOk="0" h="12700" w="9281330">
                    <a:moveTo>
                      <a:pt x="0" y="0"/>
                    </a:moveTo>
                    <a:lnTo>
                      <a:pt x="9281330" y="0"/>
                    </a:lnTo>
                    <a:lnTo>
                      <a:pt x="928133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311" name="Google Shape;311;p26"/>
              <p:cNvSpPr/>
              <p:nvPr/>
            </p:nvSpPr>
            <p:spPr>
              <a:xfrm>
                <a:off x="0" y="6165850"/>
                <a:ext cx="9281330" cy="12700"/>
              </a:xfrm>
              <a:custGeom>
                <a:rect b="b" l="l" r="r" t="t"/>
                <a:pathLst>
                  <a:path extrusionOk="0" h="12700" w="9281330">
                    <a:moveTo>
                      <a:pt x="0" y="0"/>
                    </a:moveTo>
                    <a:lnTo>
                      <a:pt x="9281330" y="0"/>
                    </a:lnTo>
                    <a:lnTo>
                      <a:pt x="928133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312" name="Google Shape;312;p26"/>
              <p:cNvSpPr/>
              <p:nvPr/>
            </p:nvSpPr>
            <p:spPr>
              <a:xfrm>
                <a:off x="0" y="8223250"/>
                <a:ext cx="9281330" cy="12700"/>
              </a:xfrm>
              <a:custGeom>
                <a:rect b="b" l="l" r="r" t="t"/>
                <a:pathLst>
                  <a:path extrusionOk="0" h="12700" w="9281330">
                    <a:moveTo>
                      <a:pt x="0" y="0"/>
                    </a:moveTo>
                    <a:lnTo>
                      <a:pt x="9281330" y="0"/>
                    </a:lnTo>
                    <a:lnTo>
                      <a:pt x="928133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313" name="Google Shape;313;p26"/>
              <p:cNvSpPr/>
              <p:nvPr/>
            </p:nvSpPr>
            <p:spPr>
              <a:xfrm>
                <a:off x="0" y="10280650"/>
                <a:ext cx="9281330" cy="12700"/>
              </a:xfrm>
              <a:custGeom>
                <a:rect b="b" l="l" r="r" t="t"/>
                <a:pathLst>
                  <a:path extrusionOk="0" h="12700" w="9281330">
                    <a:moveTo>
                      <a:pt x="0" y="0"/>
                    </a:moveTo>
                    <a:lnTo>
                      <a:pt x="9281330" y="0"/>
                    </a:lnTo>
                    <a:lnTo>
                      <a:pt x="928133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60000"/>
                </a:srgbClr>
              </a:solidFill>
              <a:ln>
                <a:noFill/>
              </a:ln>
            </p:spPr>
          </p:sp>
        </p:grpSp>
        <p:sp>
          <p:nvSpPr>
            <p:cNvPr id="314" name="Google Shape;314;p26"/>
            <p:cNvSpPr txBox="1"/>
            <p:nvPr/>
          </p:nvSpPr>
          <p:spPr>
            <a:xfrm>
              <a:off x="17363" y="-76200"/>
              <a:ext cx="659309" cy="6202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r">
                <a:lnSpc>
                  <a:spcPct val="15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00" u="none" cap="none" strike="noStrike">
                  <a:solidFill>
                    <a:srgbClr val="000000"/>
                  </a:solidFill>
                  <a:latin typeface="Pangolin"/>
                  <a:ea typeface="Pangolin"/>
                  <a:cs typeface="Pangolin"/>
                  <a:sym typeface="Pangolin"/>
                </a:rPr>
                <a:t>50 </a:t>
              </a:r>
              <a:endParaRPr/>
            </a:p>
          </p:txBody>
        </p:sp>
        <p:sp>
          <p:nvSpPr>
            <p:cNvPr id="315" name="Google Shape;315;p26"/>
            <p:cNvSpPr txBox="1"/>
            <p:nvPr/>
          </p:nvSpPr>
          <p:spPr>
            <a:xfrm>
              <a:off x="0" y="1981200"/>
              <a:ext cx="676672" cy="6202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r">
                <a:lnSpc>
                  <a:spcPct val="15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00" u="none" cap="none" strike="noStrike">
                  <a:solidFill>
                    <a:srgbClr val="000000"/>
                  </a:solidFill>
                  <a:latin typeface="Pangolin"/>
                  <a:ea typeface="Pangolin"/>
                  <a:cs typeface="Pangolin"/>
                  <a:sym typeface="Pangolin"/>
                </a:rPr>
                <a:t>40 </a:t>
              </a:r>
              <a:endParaRPr/>
            </a:p>
          </p:txBody>
        </p:sp>
        <p:sp>
          <p:nvSpPr>
            <p:cNvPr id="316" name="Google Shape;316;p26"/>
            <p:cNvSpPr txBox="1"/>
            <p:nvPr/>
          </p:nvSpPr>
          <p:spPr>
            <a:xfrm>
              <a:off x="10021" y="4038600"/>
              <a:ext cx="666651" cy="6202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r">
                <a:lnSpc>
                  <a:spcPct val="15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00" u="none" cap="none" strike="noStrike">
                  <a:solidFill>
                    <a:srgbClr val="000000"/>
                  </a:solidFill>
                  <a:latin typeface="Pangolin"/>
                  <a:ea typeface="Pangolin"/>
                  <a:cs typeface="Pangolin"/>
                  <a:sym typeface="Pangolin"/>
                </a:rPr>
                <a:t>30 </a:t>
              </a:r>
              <a:endParaRPr/>
            </a:p>
          </p:txBody>
        </p:sp>
        <p:sp>
          <p:nvSpPr>
            <p:cNvPr id="317" name="Google Shape;317;p26"/>
            <p:cNvSpPr txBox="1"/>
            <p:nvPr/>
          </p:nvSpPr>
          <p:spPr>
            <a:xfrm>
              <a:off x="9525" y="6096000"/>
              <a:ext cx="667147" cy="6202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r">
                <a:lnSpc>
                  <a:spcPct val="15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00" u="none" cap="none" strike="noStrike">
                  <a:solidFill>
                    <a:srgbClr val="000000"/>
                  </a:solidFill>
                  <a:latin typeface="Pangolin"/>
                  <a:ea typeface="Pangolin"/>
                  <a:cs typeface="Pangolin"/>
                  <a:sym typeface="Pangolin"/>
                </a:rPr>
                <a:t>20 </a:t>
              </a:r>
              <a:endParaRPr/>
            </a:p>
          </p:txBody>
        </p:sp>
        <p:sp>
          <p:nvSpPr>
            <p:cNvPr id="318" name="Google Shape;318;p26"/>
            <p:cNvSpPr txBox="1"/>
            <p:nvPr/>
          </p:nvSpPr>
          <p:spPr>
            <a:xfrm>
              <a:off x="86420" y="8153400"/>
              <a:ext cx="590252" cy="6202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r">
                <a:lnSpc>
                  <a:spcPct val="15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00" u="none" cap="none" strike="noStrike">
                  <a:solidFill>
                    <a:srgbClr val="000000"/>
                  </a:solidFill>
                  <a:latin typeface="Pangolin"/>
                  <a:ea typeface="Pangolin"/>
                  <a:cs typeface="Pangolin"/>
                  <a:sym typeface="Pangolin"/>
                </a:rPr>
                <a:t>10 </a:t>
              </a:r>
              <a:endParaRPr/>
            </a:p>
          </p:txBody>
        </p:sp>
        <p:sp>
          <p:nvSpPr>
            <p:cNvPr id="319" name="Google Shape;319;p26"/>
            <p:cNvSpPr txBox="1"/>
            <p:nvPr/>
          </p:nvSpPr>
          <p:spPr>
            <a:xfrm>
              <a:off x="265112" y="10210800"/>
              <a:ext cx="411559" cy="6202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r">
                <a:lnSpc>
                  <a:spcPct val="15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00" u="none" cap="none" strike="noStrike">
                  <a:solidFill>
                    <a:srgbClr val="000000"/>
                  </a:solidFill>
                  <a:latin typeface="Pangolin"/>
                  <a:ea typeface="Pangolin"/>
                  <a:cs typeface="Pangolin"/>
                  <a:sym typeface="Pangolin"/>
                </a:rPr>
                <a:t>0 </a:t>
              </a:r>
              <a:endParaRPr/>
            </a:p>
          </p:txBody>
        </p:sp>
        <p:grpSp>
          <p:nvGrpSpPr>
            <p:cNvPr id="320" name="Google Shape;320;p26"/>
            <p:cNvGrpSpPr/>
            <p:nvPr/>
          </p:nvGrpSpPr>
          <p:grpSpPr>
            <a:xfrm>
              <a:off x="903534" y="265684"/>
              <a:ext cx="9283068" cy="10293350"/>
              <a:chOff x="-1738" y="-6350"/>
              <a:chExt cx="9283068" cy="10293350"/>
            </a:xfrm>
          </p:grpSpPr>
          <p:sp>
            <p:nvSpPr>
              <p:cNvPr id="321" name="Google Shape;321;p26"/>
              <p:cNvSpPr/>
              <p:nvPr/>
            </p:nvSpPr>
            <p:spPr>
              <a:xfrm>
                <a:off x="-1738" y="8216859"/>
                <a:ext cx="1674115" cy="2070141"/>
              </a:xfrm>
              <a:custGeom>
                <a:rect b="b" l="l" r="r" t="t"/>
                <a:pathLst>
                  <a:path extrusionOk="0" h="2070141" w="1674115">
                    <a:moveTo>
                      <a:pt x="1738" y="2070141"/>
                    </a:moveTo>
                    <a:lnTo>
                      <a:pt x="1738" y="140043"/>
                    </a:lnTo>
                    <a:lnTo>
                      <a:pt x="1738" y="140043"/>
                    </a:lnTo>
                    <a:cubicBezTo>
                      <a:pt x="0" y="103509"/>
                      <a:pt x="13310" y="67859"/>
                      <a:pt x="38565" y="41404"/>
                    </a:cubicBezTo>
                    <a:cubicBezTo>
                      <a:pt x="63821" y="14949"/>
                      <a:pt x="98814" y="0"/>
                      <a:pt x="135389" y="41"/>
                    </a:cubicBezTo>
                    <a:lnTo>
                      <a:pt x="1538726" y="41"/>
                    </a:lnTo>
                    <a:cubicBezTo>
                      <a:pt x="1575301" y="0"/>
                      <a:pt x="1610295" y="14949"/>
                      <a:pt x="1635550" y="41404"/>
                    </a:cubicBezTo>
                    <a:cubicBezTo>
                      <a:pt x="1660805" y="67859"/>
                      <a:pt x="1674115" y="103509"/>
                      <a:pt x="1672377" y="140043"/>
                    </a:cubicBezTo>
                    <a:lnTo>
                      <a:pt x="1672377" y="2070141"/>
                    </a:lnTo>
                    <a:close/>
                  </a:path>
                </a:pathLst>
              </a:custGeom>
              <a:solidFill>
                <a:srgbClr val="30B5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" name="Google Shape;322;p26"/>
              <p:cNvSpPr/>
              <p:nvPr/>
            </p:nvSpPr>
            <p:spPr>
              <a:xfrm>
                <a:off x="1902673" y="6165850"/>
                <a:ext cx="1670639" cy="4121150"/>
              </a:xfrm>
              <a:custGeom>
                <a:rect b="b" l="l" r="r" t="t"/>
                <a:pathLst>
                  <a:path extrusionOk="0" h="4121150" w="1670639">
                    <a:moveTo>
                      <a:pt x="0" y="4121150"/>
                    </a:moveTo>
                    <a:lnTo>
                      <a:pt x="0" y="133651"/>
                    </a:lnTo>
                    <a:cubicBezTo>
                      <a:pt x="0" y="59838"/>
                      <a:pt x="59837" y="0"/>
                      <a:pt x="133651" y="0"/>
                    </a:cubicBezTo>
                    <a:lnTo>
                      <a:pt x="1536988" y="0"/>
                    </a:lnTo>
                    <a:cubicBezTo>
                      <a:pt x="1610801" y="0"/>
                      <a:pt x="1670639" y="59838"/>
                      <a:pt x="1670639" y="133651"/>
                    </a:cubicBezTo>
                    <a:lnTo>
                      <a:pt x="1670639" y="4121150"/>
                    </a:lnTo>
                    <a:close/>
                  </a:path>
                </a:pathLst>
              </a:custGeom>
              <a:solidFill>
                <a:srgbClr val="30B5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" name="Google Shape;323;p26"/>
              <p:cNvSpPr/>
              <p:nvPr/>
            </p:nvSpPr>
            <p:spPr>
              <a:xfrm>
                <a:off x="3805345" y="4108450"/>
                <a:ext cx="1670639" cy="6178550"/>
              </a:xfrm>
              <a:custGeom>
                <a:rect b="b" l="l" r="r" t="t"/>
                <a:pathLst>
                  <a:path extrusionOk="0" h="6178550" w="1670639">
                    <a:moveTo>
                      <a:pt x="0" y="6178550"/>
                    </a:moveTo>
                    <a:lnTo>
                      <a:pt x="0" y="133651"/>
                    </a:lnTo>
                    <a:cubicBezTo>
                      <a:pt x="0" y="59838"/>
                      <a:pt x="59838" y="0"/>
                      <a:pt x="133651" y="0"/>
                    </a:cubicBezTo>
                    <a:lnTo>
                      <a:pt x="1536989" y="0"/>
                    </a:lnTo>
                    <a:cubicBezTo>
                      <a:pt x="1610802" y="0"/>
                      <a:pt x="1670640" y="59838"/>
                      <a:pt x="1670640" y="133651"/>
                    </a:cubicBezTo>
                    <a:lnTo>
                      <a:pt x="1670640" y="6178550"/>
                    </a:lnTo>
                    <a:close/>
                  </a:path>
                </a:pathLst>
              </a:custGeom>
              <a:solidFill>
                <a:srgbClr val="30B5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" name="Google Shape;324;p26"/>
              <p:cNvSpPr/>
              <p:nvPr/>
            </p:nvSpPr>
            <p:spPr>
              <a:xfrm>
                <a:off x="5708018" y="2051050"/>
                <a:ext cx="1670639" cy="8235950"/>
              </a:xfrm>
              <a:custGeom>
                <a:rect b="b" l="l" r="r" t="t"/>
                <a:pathLst>
                  <a:path extrusionOk="0" h="8235950" w="1670639">
                    <a:moveTo>
                      <a:pt x="0" y="8235950"/>
                    </a:moveTo>
                    <a:lnTo>
                      <a:pt x="0" y="133651"/>
                    </a:lnTo>
                    <a:cubicBezTo>
                      <a:pt x="0" y="59838"/>
                      <a:pt x="59838" y="0"/>
                      <a:pt x="133651" y="0"/>
                    </a:cubicBezTo>
                    <a:lnTo>
                      <a:pt x="1536989" y="0"/>
                    </a:lnTo>
                    <a:cubicBezTo>
                      <a:pt x="1610802" y="0"/>
                      <a:pt x="1670639" y="59838"/>
                      <a:pt x="1670639" y="133651"/>
                    </a:cubicBezTo>
                    <a:lnTo>
                      <a:pt x="1670639" y="8235950"/>
                    </a:lnTo>
                    <a:close/>
                  </a:path>
                </a:pathLst>
              </a:custGeom>
              <a:solidFill>
                <a:srgbClr val="30B5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" name="Google Shape;325;p26"/>
              <p:cNvSpPr/>
              <p:nvPr/>
            </p:nvSpPr>
            <p:spPr>
              <a:xfrm>
                <a:off x="7610690" y="-6350"/>
                <a:ext cx="1670640" cy="10293350"/>
              </a:xfrm>
              <a:custGeom>
                <a:rect b="b" l="l" r="r" t="t"/>
                <a:pathLst>
                  <a:path extrusionOk="0" h="10293350" w="1670640">
                    <a:moveTo>
                      <a:pt x="0" y="10293350"/>
                    </a:moveTo>
                    <a:lnTo>
                      <a:pt x="0" y="133651"/>
                    </a:lnTo>
                    <a:cubicBezTo>
                      <a:pt x="0" y="98205"/>
                      <a:pt x="14082" y="64210"/>
                      <a:pt x="39146" y="39145"/>
                    </a:cubicBezTo>
                    <a:cubicBezTo>
                      <a:pt x="64211" y="14081"/>
                      <a:pt x="98205" y="0"/>
                      <a:pt x="133652" y="0"/>
                    </a:cubicBezTo>
                    <a:lnTo>
                      <a:pt x="1536989" y="0"/>
                    </a:lnTo>
                    <a:cubicBezTo>
                      <a:pt x="1572436" y="0"/>
                      <a:pt x="1606430" y="14081"/>
                      <a:pt x="1631495" y="39145"/>
                    </a:cubicBezTo>
                    <a:cubicBezTo>
                      <a:pt x="1656559" y="64210"/>
                      <a:pt x="1670640" y="98205"/>
                      <a:pt x="1670640" y="133651"/>
                    </a:cubicBezTo>
                    <a:lnTo>
                      <a:pt x="1670640" y="10293350"/>
                    </a:lnTo>
                    <a:close/>
                  </a:path>
                </a:pathLst>
              </a:custGeom>
              <a:solidFill>
                <a:srgbClr val="30B5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6" name="Google Shape;326;p26"/>
              <p:cNvSpPr/>
              <p:nvPr/>
            </p:nvSpPr>
            <p:spPr>
              <a:xfrm>
                <a:off x="0" y="9251950"/>
                <a:ext cx="1670639" cy="1035050"/>
              </a:xfrm>
              <a:custGeom>
                <a:rect b="b" l="l" r="r" t="t"/>
                <a:pathLst>
                  <a:path extrusionOk="0" h="1035050" w="1670639">
                    <a:moveTo>
                      <a:pt x="0" y="0"/>
                    </a:moveTo>
                    <a:lnTo>
                      <a:pt x="1670639" y="0"/>
                    </a:lnTo>
                    <a:lnTo>
                      <a:pt x="1670639" y="1035050"/>
                    </a:lnTo>
                    <a:lnTo>
                      <a:pt x="0" y="1035050"/>
                    </a:lnTo>
                    <a:close/>
                  </a:path>
                </a:pathLst>
              </a:custGeom>
              <a:solidFill>
                <a:srgbClr val="F69EE8"/>
              </a:solidFill>
              <a:ln>
                <a:noFill/>
              </a:ln>
            </p:spPr>
          </p:sp>
          <p:sp>
            <p:nvSpPr>
              <p:cNvPr id="327" name="Google Shape;327;p26"/>
              <p:cNvSpPr/>
              <p:nvPr/>
            </p:nvSpPr>
            <p:spPr>
              <a:xfrm>
                <a:off x="1902673" y="6990080"/>
                <a:ext cx="1670639" cy="3296920"/>
              </a:xfrm>
              <a:custGeom>
                <a:rect b="b" l="l" r="r" t="t"/>
                <a:pathLst>
                  <a:path extrusionOk="0" h="3296920" w="1670639">
                    <a:moveTo>
                      <a:pt x="0" y="0"/>
                    </a:moveTo>
                    <a:lnTo>
                      <a:pt x="1670639" y="0"/>
                    </a:lnTo>
                    <a:lnTo>
                      <a:pt x="1670639" y="3296920"/>
                    </a:lnTo>
                    <a:lnTo>
                      <a:pt x="0" y="3296920"/>
                    </a:lnTo>
                    <a:close/>
                  </a:path>
                </a:pathLst>
              </a:custGeom>
              <a:solidFill>
                <a:srgbClr val="F69EE8"/>
              </a:solidFill>
              <a:ln>
                <a:noFill/>
              </a:ln>
            </p:spPr>
          </p:sp>
          <p:sp>
            <p:nvSpPr>
              <p:cNvPr id="328" name="Google Shape;328;p26"/>
              <p:cNvSpPr/>
              <p:nvPr/>
            </p:nvSpPr>
            <p:spPr>
              <a:xfrm>
                <a:off x="3805345" y="5138208"/>
                <a:ext cx="1670639" cy="5148792"/>
              </a:xfrm>
              <a:custGeom>
                <a:rect b="b" l="l" r="r" t="t"/>
                <a:pathLst>
                  <a:path extrusionOk="0" h="5148792" w="1670639">
                    <a:moveTo>
                      <a:pt x="0" y="0"/>
                    </a:moveTo>
                    <a:lnTo>
                      <a:pt x="1670640" y="0"/>
                    </a:lnTo>
                    <a:lnTo>
                      <a:pt x="1670640" y="5148792"/>
                    </a:lnTo>
                    <a:lnTo>
                      <a:pt x="0" y="5148792"/>
                    </a:lnTo>
                    <a:close/>
                  </a:path>
                </a:pathLst>
              </a:custGeom>
              <a:solidFill>
                <a:srgbClr val="F69EE8"/>
              </a:solidFill>
              <a:ln>
                <a:noFill/>
              </a:ln>
            </p:spPr>
          </p:sp>
          <p:sp>
            <p:nvSpPr>
              <p:cNvPr id="329" name="Google Shape;329;p26"/>
              <p:cNvSpPr/>
              <p:nvPr/>
            </p:nvSpPr>
            <p:spPr>
              <a:xfrm>
                <a:off x="5708018" y="3698240"/>
                <a:ext cx="1670639" cy="6588760"/>
              </a:xfrm>
              <a:custGeom>
                <a:rect b="b" l="l" r="r" t="t"/>
                <a:pathLst>
                  <a:path extrusionOk="0" h="6588760" w="1670639">
                    <a:moveTo>
                      <a:pt x="0" y="0"/>
                    </a:moveTo>
                    <a:lnTo>
                      <a:pt x="1670639" y="0"/>
                    </a:lnTo>
                    <a:lnTo>
                      <a:pt x="1670639" y="6588760"/>
                    </a:lnTo>
                    <a:lnTo>
                      <a:pt x="0" y="6588760"/>
                    </a:lnTo>
                    <a:close/>
                  </a:path>
                </a:pathLst>
              </a:custGeom>
              <a:solidFill>
                <a:srgbClr val="F69EE8"/>
              </a:solidFill>
              <a:ln>
                <a:noFill/>
              </a:ln>
            </p:spPr>
          </p:sp>
          <p:sp>
            <p:nvSpPr>
              <p:cNvPr id="330" name="Google Shape;330;p26"/>
              <p:cNvSpPr/>
              <p:nvPr/>
            </p:nvSpPr>
            <p:spPr>
              <a:xfrm>
                <a:off x="7610690" y="1640586"/>
                <a:ext cx="1670640" cy="8646414"/>
              </a:xfrm>
              <a:custGeom>
                <a:rect b="b" l="l" r="r" t="t"/>
                <a:pathLst>
                  <a:path extrusionOk="0" h="8646414" w="1670640">
                    <a:moveTo>
                      <a:pt x="0" y="0"/>
                    </a:moveTo>
                    <a:lnTo>
                      <a:pt x="1670640" y="0"/>
                    </a:lnTo>
                    <a:lnTo>
                      <a:pt x="1670640" y="8646414"/>
                    </a:lnTo>
                    <a:lnTo>
                      <a:pt x="0" y="8646414"/>
                    </a:lnTo>
                    <a:close/>
                  </a:path>
                </a:pathLst>
              </a:custGeom>
              <a:solidFill>
                <a:srgbClr val="F69EE8"/>
              </a:solidFill>
              <a:ln>
                <a:noFill/>
              </a:ln>
            </p:spPr>
          </p:sp>
          <p:sp>
            <p:nvSpPr>
              <p:cNvPr id="331" name="Google Shape;331;p26"/>
              <p:cNvSpPr/>
              <p:nvPr/>
            </p:nvSpPr>
            <p:spPr>
              <a:xfrm>
                <a:off x="0" y="10287000"/>
                <a:ext cx="1670639" cy="0"/>
              </a:xfrm>
              <a:custGeom>
                <a:rect b="b" l="l" r="r" t="t"/>
                <a:pathLst>
                  <a:path extrusionOk="0" h="120000" w="1670639">
                    <a:moveTo>
                      <a:pt x="0" y="0"/>
                    </a:moveTo>
                    <a:lnTo>
                      <a:pt x="1670639" y="0"/>
                    </a:lnTo>
                    <a:lnTo>
                      <a:pt x="167063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650"/>
              </a:solidFill>
              <a:ln>
                <a:noFill/>
              </a:ln>
            </p:spPr>
          </p:sp>
          <p:sp>
            <p:nvSpPr>
              <p:cNvPr id="332" name="Google Shape;332;p26"/>
              <p:cNvSpPr/>
              <p:nvPr/>
            </p:nvSpPr>
            <p:spPr>
              <a:xfrm>
                <a:off x="1902673" y="8638540"/>
                <a:ext cx="1670639" cy="1648460"/>
              </a:xfrm>
              <a:custGeom>
                <a:rect b="b" l="l" r="r" t="t"/>
                <a:pathLst>
                  <a:path extrusionOk="0" h="1648460" w="1670639">
                    <a:moveTo>
                      <a:pt x="0" y="0"/>
                    </a:moveTo>
                    <a:lnTo>
                      <a:pt x="1670639" y="0"/>
                    </a:lnTo>
                    <a:lnTo>
                      <a:pt x="1670639" y="1648460"/>
                    </a:lnTo>
                    <a:lnTo>
                      <a:pt x="0" y="1648460"/>
                    </a:lnTo>
                    <a:close/>
                  </a:path>
                </a:pathLst>
              </a:custGeom>
              <a:solidFill>
                <a:srgbClr val="FFD650"/>
              </a:solidFill>
              <a:ln>
                <a:noFill/>
              </a:ln>
            </p:spPr>
          </p:sp>
          <p:sp>
            <p:nvSpPr>
              <p:cNvPr id="333" name="Google Shape;333;p26"/>
              <p:cNvSpPr/>
              <p:nvPr/>
            </p:nvSpPr>
            <p:spPr>
              <a:xfrm>
                <a:off x="3805345" y="7197725"/>
                <a:ext cx="1670639" cy="3089275"/>
              </a:xfrm>
              <a:custGeom>
                <a:rect b="b" l="l" r="r" t="t"/>
                <a:pathLst>
                  <a:path extrusionOk="0" h="3089275" w="1670639">
                    <a:moveTo>
                      <a:pt x="0" y="0"/>
                    </a:moveTo>
                    <a:lnTo>
                      <a:pt x="1670640" y="0"/>
                    </a:lnTo>
                    <a:lnTo>
                      <a:pt x="1670640" y="3089275"/>
                    </a:lnTo>
                    <a:lnTo>
                      <a:pt x="0" y="3089275"/>
                    </a:lnTo>
                    <a:close/>
                  </a:path>
                </a:pathLst>
              </a:custGeom>
              <a:solidFill>
                <a:srgbClr val="FFD650"/>
              </a:solidFill>
              <a:ln>
                <a:noFill/>
              </a:ln>
            </p:spPr>
          </p:sp>
          <p:sp>
            <p:nvSpPr>
              <p:cNvPr id="334" name="Google Shape;334;p26"/>
              <p:cNvSpPr/>
              <p:nvPr/>
            </p:nvSpPr>
            <p:spPr>
              <a:xfrm>
                <a:off x="5708018" y="6580822"/>
                <a:ext cx="1670639" cy="3706178"/>
              </a:xfrm>
              <a:custGeom>
                <a:rect b="b" l="l" r="r" t="t"/>
                <a:pathLst>
                  <a:path extrusionOk="0" h="3706178" w="1670639">
                    <a:moveTo>
                      <a:pt x="0" y="0"/>
                    </a:moveTo>
                    <a:lnTo>
                      <a:pt x="1670639" y="0"/>
                    </a:lnTo>
                    <a:lnTo>
                      <a:pt x="1670639" y="3706178"/>
                    </a:lnTo>
                    <a:lnTo>
                      <a:pt x="0" y="3706178"/>
                    </a:lnTo>
                    <a:close/>
                  </a:path>
                </a:pathLst>
              </a:custGeom>
              <a:solidFill>
                <a:srgbClr val="FFD650"/>
              </a:solidFill>
              <a:ln>
                <a:noFill/>
              </a:ln>
            </p:spPr>
          </p:sp>
          <p:sp>
            <p:nvSpPr>
              <p:cNvPr id="335" name="Google Shape;335;p26"/>
              <p:cNvSpPr/>
              <p:nvPr/>
            </p:nvSpPr>
            <p:spPr>
              <a:xfrm>
                <a:off x="7610690" y="5757926"/>
                <a:ext cx="1670640" cy="4529074"/>
              </a:xfrm>
              <a:custGeom>
                <a:rect b="b" l="l" r="r" t="t"/>
                <a:pathLst>
                  <a:path extrusionOk="0" h="4529074" w="1670640">
                    <a:moveTo>
                      <a:pt x="0" y="0"/>
                    </a:moveTo>
                    <a:lnTo>
                      <a:pt x="1670640" y="0"/>
                    </a:lnTo>
                    <a:lnTo>
                      <a:pt x="1670640" y="4529074"/>
                    </a:lnTo>
                    <a:lnTo>
                      <a:pt x="0" y="4529074"/>
                    </a:lnTo>
                    <a:close/>
                  </a:path>
                </a:pathLst>
              </a:custGeom>
              <a:solidFill>
                <a:srgbClr val="FFD650"/>
              </a:solidFill>
              <a:ln>
                <a:noFill/>
              </a:ln>
            </p:spPr>
          </p:sp>
        </p:grpSp>
      </p:grpSp>
      <p:sp>
        <p:nvSpPr>
          <p:cNvPr id="336" name="Google Shape;336;p26"/>
          <p:cNvSpPr txBox="1"/>
          <p:nvPr/>
        </p:nvSpPr>
        <p:spPr>
          <a:xfrm>
            <a:off x="1922629" y="1336449"/>
            <a:ext cx="7754183" cy="1076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30B5FF"/>
                </a:solidFill>
                <a:latin typeface="Pangolin"/>
                <a:ea typeface="Pangolin"/>
                <a:cs typeface="Pangolin"/>
                <a:sym typeface="Pangolin"/>
              </a:rPr>
              <a:t>Analysis</a:t>
            </a:r>
            <a:endParaRPr/>
          </a:p>
        </p:txBody>
      </p:sp>
      <p:sp>
        <p:nvSpPr>
          <p:cNvPr id="337" name="Google Shape;337;p26"/>
          <p:cNvSpPr txBox="1"/>
          <p:nvPr/>
        </p:nvSpPr>
        <p:spPr>
          <a:xfrm>
            <a:off x="1922629" y="2715464"/>
            <a:ext cx="5887034" cy="4340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5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Elaborate on the featured statistic.</a:t>
            </a:r>
            <a:endParaRPr/>
          </a:p>
        </p:txBody>
      </p:sp>
      <p:sp>
        <p:nvSpPr>
          <p:cNvPr id="338" name="Google Shape;338;p26"/>
          <p:cNvSpPr/>
          <p:nvPr/>
        </p:nvSpPr>
        <p:spPr>
          <a:xfrm>
            <a:off x="1922629" y="4677361"/>
            <a:ext cx="4581852" cy="4556860"/>
          </a:xfrm>
          <a:custGeom>
            <a:rect b="b" l="l" r="r" t="t"/>
            <a:pathLst>
              <a:path extrusionOk="0" h="4556860" w="4581852">
                <a:moveTo>
                  <a:pt x="0" y="0"/>
                </a:moveTo>
                <a:lnTo>
                  <a:pt x="4581851" y="0"/>
                </a:lnTo>
                <a:lnTo>
                  <a:pt x="4581851" y="4556859"/>
                </a:lnTo>
                <a:lnTo>
                  <a:pt x="0" y="45568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CF5F6"/>
        </a:solidFill>
      </p:bgPr>
    </p:bg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" name="Google Shape;343;p27"/>
          <p:cNvGrpSpPr/>
          <p:nvPr/>
        </p:nvGrpSpPr>
        <p:grpSpPr>
          <a:xfrm>
            <a:off x="560804" y="3388155"/>
            <a:ext cx="17166395" cy="6060645"/>
            <a:chOff x="0" y="-38100"/>
            <a:chExt cx="4521190" cy="1596219"/>
          </a:xfrm>
        </p:grpSpPr>
        <p:sp>
          <p:nvSpPr>
            <p:cNvPr id="344" name="Google Shape;344;p27"/>
            <p:cNvSpPr/>
            <p:nvPr/>
          </p:nvSpPr>
          <p:spPr>
            <a:xfrm>
              <a:off x="0" y="0"/>
              <a:ext cx="4521190" cy="1558119"/>
            </a:xfrm>
            <a:custGeom>
              <a:rect b="b" l="l" r="r" t="t"/>
              <a:pathLst>
                <a:path extrusionOk="0" h="1558119" w="4521190">
                  <a:moveTo>
                    <a:pt x="23001" y="0"/>
                  </a:moveTo>
                  <a:lnTo>
                    <a:pt x="4498189" y="0"/>
                  </a:lnTo>
                  <a:cubicBezTo>
                    <a:pt x="4504289" y="0"/>
                    <a:pt x="4510139" y="2423"/>
                    <a:pt x="4514453" y="6737"/>
                  </a:cubicBezTo>
                  <a:cubicBezTo>
                    <a:pt x="4518766" y="11050"/>
                    <a:pt x="4521190" y="16900"/>
                    <a:pt x="4521190" y="23001"/>
                  </a:cubicBezTo>
                  <a:lnTo>
                    <a:pt x="4521190" y="1535119"/>
                  </a:lnTo>
                  <a:cubicBezTo>
                    <a:pt x="4521190" y="1547822"/>
                    <a:pt x="4510892" y="1558119"/>
                    <a:pt x="4498189" y="1558119"/>
                  </a:cubicBezTo>
                  <a:lnTo>
                    <a:pt x="23001" y="1558119"/>
                  </a:lnTo>
                  <a:cubicBezTo>
                    <a:pt x="16900" y="1558119"/>
                    <a:pt x="11050" y="1555696"/>
                    <a:pt x="6737" y="1551383"/>
                  </a:cubicBezTo>
                  <a:cubicBezTo>
                    <a:pt x="2423" y="1547069"/>
                    <a:pt x="0" y="1541219"/>
                    <a:pt x="0" y="1535119"/>
                  </a:cubicBezTo>
                  <a:lnTo>
                    <a:pt x="0" y="23001"/>
                  </a:lnTo>
                  <a:cubicBezTo>
                    <a:pt x="0" y="16900"/>
                    <a:pt x="2423" y="11050"/>
                    <a:pt x="6737" y="6737"/>
                  </a:cubicBezTo>
                  <a:cubicBezTo>
                    <a:pt x="11050" y="2423"/>
                    <a:pt x="16900" y="0"/>
                    <a:pt x="23001" y="0"/>
                  </a:cubicBezTo>
                  <a:close/>
                </a:path>
              </a:pathLst>
            </a:custGeom>
            <a:solidFill>
              <a:srgbClr val="30B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27"/>
          <p:cNvGrpSpPr/>
          <p:nvPr/>
        </p:nvGrpSpPr>
        <p:grpSpPr>
          <a:xfrm>
            <a:off x="1191198" y="5274291"/>
            <a:ext cx="2221868" cy="2231827"/>
            <a:chOff x="1813" y="0"/>
            <a:chExt cx="809173" cy="812800"/>
          </a:xfrm>
        </p:grpSpPr>
        <p:sp>
          <p:nvSpPr>
            <p:cNvPr id="347" name="Google Shape;347;p27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CF5F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9" name="Google Shape;349;p27"/>
          <p:cNvGrpSpPr/>
          <p:nvPr/>
        </p:nvGrpSpPr>
        <p:grpSpPr>
          <a:xfrm>
            <a:off x="4612131" y="5274291"/>
            <a:ext cx="2221868" cy="2231827"/>
            <a:chOff x="1813" y="0"/>
            <a:chExt cx="809173" cy="812800"/>
          </a:xfrm>
        </p:grpSpPr>
        <p:sp>
          <p:nvSpPr>
            <p:cNvPr id="350" name="Google Shape;350;p27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CF5F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2" name="Google Shape;352;p27"/>
          <p:cNvGrpSpPr/>
          <p:nvPr/>
        </p:nvGrpSpPr>
        <p:grpSpPr>
          <a:xfrm>
            <a:off x="8033064" y="5274291"/>
            <a:ext cx="2221868" cy="2231827"/>
            <a:chOff x="1813" y="0"/>
            <a:chExt cx="809173" cy="812800"/>
          </a:xfrm>
        </p:grpSpPr>
        <p:sp>
          <p:nvSpPr>
            <p:cNvPr id="353" name="Google Shape;353;p27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CF5F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5" name="Google Shape;355;p27"/>
          <p:cNvGrpSpPr/>
          <p:nvPr/>
        </p:nvGrpSpPr>
        <p:grpSpPr>
          <a:xfrm>
            <a:off x="11453998" y="5274291"/>
            <a:ext cx="2221868" cy="2231827"/>
            <a:chOff x="1813" y="0"/>
            <a:chExt cx="809173" cy="812800"/>
          </a:xfrm>
        </p:grpSpPr>
        <p:sp>
          <p:nvSpPr>
            <p:cNvPr id="356" name="Google Shape;356;p27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CF5F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8" name="Google Shape;358;p27"/>
          <p:cNvGrpSpPr/>
          <p:nvPr/>
        </p:nvGrpSpPr>
        <p:grpSpPr>
          <a:xfrm>
            <a:off x="15005381" y="5274291"/>
            <a:ext cx="2221868" cy="2231827"/>
            <a:chOff x="1813" y="0"/>
            <a:chExt cx="809173" cy="812800"/>
          </a:xfrm>
        </p:grpSpPr>
        <p:sp>
          <p:nvSpPr>
            <p:cNvPr id="359" name="Google Shape;359;p27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CF5F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1" name="Google Shape;361;p27"/>
          <p:cNvSpPr/>
          <p:nvPr/>
        </p:nvSpPr>
        <p:spPr>
          <a:xfrm>
            <a:off x="1659391" y="5673247"/>
            <a:ext cx="1285485" cy="1243415"/>
          </a:xfrm>
          <a:custGeom>
            <a:rect b="b" l="l" r="r" t="t"/>
            <a:pathLst>
              <a:path extrusionOk="0" h="1243415" w="1285485">
                <a:moveTo>
                  <a:pt x="0" y="0"/>
                </a:moveTo>
                <a:lnTo>
                  <a:pt x="1285485" y="0"/>
                </a:lnTo>
                <a:lnTo>
                  <a:pt x="1285485" y="1243415"/>
                </a:lnTo>
                <a:lnTo>
                  <a:pt x="0" y="12434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2" name="Google Shape;362;p27"/>
          <p:cNvSpPr/>
          <p:nvPr/>
        </p:nvSpPr>
        <p:spPr>
          <a:xfrm>
            <a:off x="8551478" y="5673140"/>
            <a:ext cx="1285596" cy="1243522"/>
          </a:xfrm>
          <a:custGeom>
            <a:rect b="b" l="l" r="r" t="t"/>
            <a:pathLst>
              <a:path extrusionOk="0" h="1243522" w="1285596">
                <a:moveTo>
                  <a:pt x="0" y="0"/>
                </a:moveTo>
                <a:lnTo>
                  <a:pt x="1285596" y="0"/>
                </a:lnTo>
                <a:lnTo>
                  <a:pt x="1285596" y="1243522"/>
                </a:lnTo>
                <a:lnTo>
                  <a:pt x="0" y="12435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3" name="Google Shape;363;p27"/>
          <p:cNvSpPr/>
          <p:nvPr/>
        </p:nvSpPr>
        <p:spPr>
          <a:xfrm>
            <a:off x="5166798" y="5791854"/>
            <a:ext cx="1112537" cy="1124808"/>
          </a:xfrm>
          <a:custGeom>
            <a:rect b="b" l="l" r="r" t="t"/>
            <a:pathLst>
              <a:path extrusionOk="0" h="1124808" w="1112537">
                <a:moveTo>
                  <a:pt x="0" y="0"/>
                </a:moveTo>
                <a:lnTo>
                  <a:pt x="1112537" y="0"/>
                </a:lnTo>
                <a:lnTo>
                  <a:pt x="1112537" y="1124808"/>
                </a:lnTo>
                <a:lnTo>
                  <a:pt x="0" y="11248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4" name="Google Shape;364;p27"/>
          <p:cNvSpPr txBox="1"/>
          <p:nvPr/>
        </p:nvSpPr>
        <p:spPr>
          <a:xfrm>
            <a:off x="2171684" y="1095350"/>
            <a:ext cx="13944632" cy="1076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30B5FF"/>
                </a:solidFill>
                <a:latin typeface="Pangolin"/>
                <a:ea typeface="Pangolin"/>
                <a:cs typeface="Pangolin"/>
                <a:sym typeface="Pangolin"/>
              </a:rPr>
              <a:t>Target</a:t>
            </a:r>
            <a:endParaRPr/>
          </a:p>
        </p:txBody>
      </p:sp>
      <p:sp>
        <p:nvSpPr>
          <p:cNvPr id="365" name="Google Shape;365;p27"/>
          <p:cNvSpPr/>
          <p:nvPr/>
        </p:nvSpPr>
        <p:spPr>
          <a:xfrm>
            <a:off x="11925777" y="5752211"/>
            <a:ext cx="1278312" cy="1275988"/>
          </a:xfrm>
          <a:custGeom>
            <a:rect b="b" l="l" r="r" t="t"/>
            <a:pathLst>
              <a:path extrusionOk="0" h="1275988" w="1278312">
                <a:moveTo>
                  <a:pt x="0" y="0"/>
                </a:moveTo>
                <a:lnTo>
                  <a:pt x="1278312" y="0"/>
                </a:lnTo>
                <a:lnTo>
                  <a:pt x="1278312" y="1275987"/>
                </a:lnTo>
                <a:lnTo>
                  <a:pt x="0" y="12759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6" name="Google Shape;366;p27"/>
          <p:cNvSpPr/>
          <p:nvPr/>
        </p:nvSpPr>
        <p:spPr>
          <a:xfrm>
            <a:off x="15515404" y="5752211"/>
            <a:ext cx="1201825" cy="1212851"/>
          </a:xfrm>
          <a:custGeom>
            <a:rect b="b" l="l" r="r" t="t"/>
            <a:pathLst>
              <a:path extrusionOk="0" h="1212851" w="1201825">
                <a:moveTo>
                  <a:pt x="0" y="0"/>
                </a:moveTo>
                <a:lnTo>
                  <a:pt x="1201825" y="0"/>
                </a:lnTo>
                <a:lnTo>
                  <a:pt x="1201825" y="1212851"/>
                </a:lnTo>
                <a:lnTo>
                  <a:pt x="0" y="12128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7" name="Google Shape;367;p27"/>
          <p:cNvSpPr/>
          <p:nvPr/>
        </p:nvSpPr>
        <p:spPr>
          <a:xfrm>
            <a:off x="759207" y="-656088"/>
            <a:ext cx="1800369" cy="1857792"/>
          </a:xfrm>
          <a:custGeom>
            <a:rect b="b" l="l" r="r" t="t"/>
            <a:pathLst>
              <a:path extrusionOk="0" h="1857792" w="1800369">
                <a:moveTo>
                  <a:pt x="0" y="0"/>
                </a:moveTo>
                <a:lnTo>
                  <a:pt x="1800369" y="0"/>
                </a:lnTo>
                <a:lnTo>
                  <a:pt x="1800369" y="1857792"/>
                </a:lnTo>
                <a:lnTo>
                  <a:pt x="0" y="18577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8" name="Google Shape;368;p27"/>
          <p:cNvSpPr/>
          <p:nvPr/>
        </p:nvSpPr>
        <p:spPr>
          <a:xfrm>
            <a:off x="15515404" y="-332077"/>
            <a:ext cx="1800369" cy="1857792"/>
          </a:xfrm>
          <a:custGeom>
            <a:rect b="b" l="l" r="r" t="t"/>
            <a:pathLst>
              <a:path extrusionOk="0" h="1857792" w="1800369">
                <a:moveTo>
                  <a:pt x="0" y="0"/>
                </a:moveTo>
                <a:lnTo>
                  <a:pt x="1800369" y="0"/>
                </a:lnTo>
                <a:lnTo>
                  <a:pt x="1800369" y="1857792"/>
                </a:lnTo>
                <a:lnTo>
                  <a:pt x="0" y="18577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9" name="Google Shape;369;p27"/>
          <p:cNvSpPr/>
          <p:nvPr/>
        </p:nvSpPr>
        <p:spPr>
          <a:xfrm>
            <a:off x="2944876" y="-560838"/>
            <a:ext cx="1800369" cy="1857792"/>
          </a:xfrm>
          <a:custGeom>
            <a:rect b="b" l="l" r="r" t="t"/>
            <a:pathLst>
              <a:path extrusionOk="0" h="1857792" w="1800369">
                <a:moveTo>
                  <a:pt x="0" y="0"/>
                </a:moveTo>
                <a:lnTo>
                  <a:pt x="1800369" y="0"/>
                </a:lnTo>
                <a:lnTo>
                  <a:pt x="1800369" y="1857792"/>
                </a:lnTo>
                <a:lnTo>
                  <a:pt x="0" y="18577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0" name="Google Shape;370;p27"/>
          <p:cNvSpPr/>
          <p:nvPr/>
        </p:nvSpPr>
        <p:spPr>
          <a:xfrm>
            <a:off x="12707492" y="-656088"/>
            <a:ext cx="1800369" cy="1857792"/>
          </a:xfrm>
          <a:custGeom>
            <a:rect b="b" l="l" r="r" t="t"/>
            <a:pathLst>
              <a:path extrusionOk="0" h="1857792" w="1800369">
                <a:moveTo>
                  <a:pt x="0" y="0"/>
                </a:moveTo>
                <a:lnTo>
                  <a:pt x="1800369" y="0"/>
                </a:lnTo>
                <a:lnTo>
                  <a:pt x="1800369" y="1857792"/>
                </a:lnTo>
                <a:lnTo>
                  <a:pt x="0" y="18577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1" name="Google Shape;371;p27"/>
          <p:cNvSpPr txBox="1"/>
          <p:nvPr/>
        </p:nvSpPr>
        <p:spPr>
          <a:xfrm>
            <a:off x="898250" y="4320730"/>
            <a:ext cx="2807768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Pangolin"/>
                <a:ea typeface="Pangolin"/>
                <a:cs typeface="Pangolin"/>
                <a:sym typeface="Pangolin"/>
              </a:rPr>
              <a:t>Step 1</a:t>
            </a:r>
            <a:endParaRPr/>
          </a:p>
        </p:txBody>
      </p:sp>
      <p:sp>
        <p:nvSpPr>
          <p:cNvPr id="372" name="Google Shape;372;p27"/>
          <p:cNvSpPr txBox="1"/>
          <p:nvPr/>
        </p:nvSpPr>
        <p:spPr>
          <a:xfrm>
            <a:off x="1259391" y="7830450"/>
            <a:ext cx="2085600" cy="8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Elaborate on</a:t>
            </a:r>
            <a:endParaRPr/>
          </a:p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the step here</a:t>
            </a:r>
            <a:endParaRPr/>
          </a:p>
        </p:txBody>
      </p:sp>
      <p:sp>
        <p:nvSpPr>
          <p:cNvPr id="373" name="Google Shape;373;p27"/>
          <p:cNvSpPr txBox="1"/>
          <p:nvPr/>
        </p:nvSpPr>
        <p:spPr>
          <a:xfrm>
            <a:off x="4319183" y="4320730"/>
            <a:ext cx="2807768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Pangolin"/>
                <a:ea typeface="Pangolin"/>
                <a:cs typeface="Pangolin"/>
                <a:sym typeface="Pangolin"/>
              </a:rPr>
              <a:t>Step 2</a:t>
            </a:r>
            <a:endParaRPr/>
          </a:p>
        </p:txBody>
      </p:sp>
      <p:sp>
        <p:nvSpPr>
          <p:cNvPr id="374" name="Google Shape;374;p27"/>
          <p:cNvSpPr txBox="1"/>
          <p:nvPr/>
        </p:nvSpPr>
        <p:spPr>
          <a:xfrm>
            <a:off x="4680324" y="7830450"/>
            <a:ext cx="2085600" cy="8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Elaborate on</a:t>
            </a:r>
            <a:endParaRPr/>
          </a:p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the step here</a:t>
            </a:r>
            <a:endParaRPr/>
          </a:p>
        </p:txBody>
      </p:sp>
      <p:sp>
        <p:nvSpPr>
          <p:cNvPr id="375" name="Google Shape;375;p27"/>
          <p:cNvSpPr txBox="1"/>
          <p:nvPr/>
        </p:nvSpPr>
        <p:spPr>
          <a:xfrm>
            <a:off x="7740116" y="4320730"/>
            <a:ext cx="2807768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Pangolin"/>
                <a:ea typeface="Pangolin"/>
                <a:cs typeface="Pangolin"/>
                <a:sym typeface="Pangolin"/>
              </a:rPr>
              <a:t>Step 3</a:t>
            </a:r>
            <a:endParaRPr/>
          </a:p>
        </p:txBody>
      </p:sp>
      <p:sp>
        <p:nvSpPr>
          <p:cNvPr id="376" name="Google Shape;376;p27"/>
          <p:cNvSpPr txBox="1"/>
          <p:nvPr/>
        </p:nvSpPr>
        <p:spPr>
          <a:xfrm>
            <a:off x="8101257" y="7830450"/>
            <a:ext cx="2085600" cy="8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Elaborate on</a:t>
            </a:r>
            <a:endParaRPr/>
          </a:p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the step here</a:t>
            </a:r>
            <a:endParaRPr/>
          </a:p>
        </p:txBody>
      </p:sp>
      <p:sp>
        <p:nvSpPr>
          <p:cNvPr id="377" name="Google Shape;377;p27"/>
          <p:cNvSpPr txBox="1"/>
          <p:nvPr/>
        </p:nvSpPr>
        <p:spPr>
          <a:xfrm>
            <a:off x="11161049" y="4320730"/>
            <a:ext cx="2807768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Pangolin"/>
                <a:ea typeface="Pangolin"/>
                <a:cs typeface="Pangolin"/>
                <a:sym typeface="Pangolin"/>
              </a:rPr>
              <a:t>Step 4</a:t>
            </a:r>
            <a:endParaRPr/>
          </a:p>
        </p:txBody>
      </p:sp>
      <p:sp>
        <p:nvSpPr>
          <p:cNvPr id="378" name="Google Shape;378;p27"/>
          <p:cNvSpPr txBox="1"/>
          <p:nvPr/>
        </p:nvSpPr>
        <p:spPr>
          <a:xfrm>
            <a:off x="11522190" y="7830450"/>
            <a:ext cx="2085600" cy="8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Elaborate on</a:t>
            </a:r>
            <a:endParaRPr/>
          </a:p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the step here</a:t>
            </a:r>
            <a:endParaRPr/>
          </a:p>
        </p:txBody>
      </p:sp>
      <p:sp>
        <p:nvSpPr>
          <p:cNvPr id="379" name="Google Shape;379;p27"/>
          <p:cNvSpPr txBox="1"/>
          <p:nvPr/>
        </p:nvSpPr>
        <p:spPr>
          <a:xfrm>
            <a:off x="14712432" y="4320730"/>
            <a:ext cx="2807768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Pangolin"/>
                <a:ea typeface="Pangolin"/>
                <a:cs typeface="Pangolin"/>
                <a:sym typeface="Pangolin"/>
              </a:rPr>
              <a:t>Step 5</a:t>
            </a:r>
            <a:endParaRPr/>
          </a:p>
        </p:txBody>
      </p:sp>
      <p:sp>
        <p:nvSpPr>
          <p:cNvPr id="380" name="Google Shape;380;p27"/>
          <p:cNvSpPr txBox="1"/>
          <p:nvPr/>
        </p:nvSpPr>
        <p:spPr>
          <a:xfrm>
            <a:off x="14943123" y="7830450"/>
            <a:ext cx="2085600" cy="8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Elaborate on</a:t>
            </a:r>
            <a:endParaRPr/>
          </a:p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the step here</a:t>
            </a:r>
            <a:endParaRPr/>
          </a:p>
        </p:txBody>
      </p:sp>
      <p:pic>
        <p:nvPicPr>
          <p:cNvPr id="381" name="Google Shape;381;p27"/>
          <p:cNvPicPr preferRelativeResize="0"/>
          <p:nvPr/>
        </p:nvPicPr>
        <p:blipFill rotWithShape="1">
          <a:blip r:embed="rId9">
            <a:alphaModFix/>
          </a:blip>
          <a:srcRect b="60535" l="0" r="75000" t="17768"/>
          <a:stretch/>
        </p:blipFill>
        <p:spPr>
          <a:xfrm>
            <a:off x="0" y="1827900"/>
            <a:ext cx="4572000" cy="223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27"/>
          <p:cNvPicPr preferRelativeResize="0"/>
          <p:nvPr/>
        </p:nvPicPr>
        <p:blipFill rotWithShape="1">
          <a:blip r:embed="rId9">
            <a:alphaModFix/>
          </a:blip>
          <a:srcRect b="60535" l="69513" r="-2651" t="17768"/>
          <a:stretch/>
        </p:blipFill>
        <p:spPr>
          <a:xfrm>
            <a:off x="12707500" y="1827900"/>
            <a:ext cx="6060250" cy="223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CF5F6"/>
        </a:solidFill>
      </p:bgPr>
    </p:bg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8"/>
          <p:cNvSpPr/>
          <p:nvPr/>
        </p:nvSpPr>
        <p:spPr>
          <a:xfrm rot="-5900208">
            <a:off x="407829" y="474423"/>
            <a:ext cx="2355206" cy="2175354"/>
          </a:xfrm>
          <a:custGeom>
            <a:rect b="b" l="l" r="r" t="t"/>
            <a:pathLst>
              <a:path extrusionOk="0" h="2175354" w="2355206">
                <a:moveTo>
                  <a:pt x="0" y="0"/>
                </a:moveTo>
                <a:lnTo>
                  <a:pt x="2355205" y="0"/>
                </a:lnTo>
                <a:lnTo>
                  <a:pt x="2355205" y="2175354"/>
                </a:lnTo>
                <a:lnTo>
                  <a:pt x="0" y="21753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8" name="Google Shape;388;p28"/>
          <p:cNvSpPr/>
          <p:nvPr/>
        </p:nvSpPr>
        <p:spPr>
          <a:xfrm>
            <a:off x="15457597" y="583322"/>
            <a:ext cx="2166349" cy="2000919"/>
          </a:xfrm>
          <a:custGeom>
            <a:rect b="b" l="l" r="r" t="t"/>
            <a:pathLst>
              <a:path extrusionOk="0" h="2000919" w="2166349">
                <a:moveTo>
                  <a:pt x="0" y="0"/>
                </a:moveTo>
                <a:lnTo>
                  <a:pt x="2166349" y="0"/>
                </a:lnTo>
                <a:lnTo>
                  <a:pt x="2166349" y="2000920"/>
                </a:lnTo>
                <a:lnTo>
                  <a:pt x="0" y="20009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9" name="Google Shape;389;p28"/>
          <p:cNvSpPr txBox="1"/>
          <p:nvPr/>
        </p:nvSpPr>
        <p:spPr>
          <a:xfrm>
            <a:off x="139430" y="7676875"/>
            <a:ext cx="3976233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30B5FF"/>
                </a:solidFill>
                <a:latin typeface="Pangolin"/>
                <a:ea typeface="Pangolin"/>
                <a:cs typeface="Pangolin"/>
                <a:sym typeface="Pangolin"/>
              </a:rPr>
              <a:t>Example</a:t>
            </a:r>
            <a:endParaRPr/>
          </a:p>
        </p:txBody>
      </p:sp>
      <p:sp>
        <p:nvSpPr>
          <p:cNvPr id="390" name="Google Shape;390;p28"/>
          <p:cNvSpPr txBox="1"/>
          <p:nvPr/>
        </p:nvSpPr>
        <p:spPr>
          <a:xfrm>
            <a:off x="14461666" y="7676875"/>
            <a:ext cx="3976233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30B5FF"/>
                </a:solidFill>
                <a:latin typeface="Pangolin"/>
                <a:ea typeface="Pangolin"/>
                <a:cs typeface="Pangolin"/>
                <a:sym typeface="Pangolin"/>
              </a:rPr>
              <a:t>Example</a:t>
            </a:r>
            <a:endParaRPr/>
          </a:p>
        </p:txBody>
      </p:sp>
      <p:sp>
        <p:nvSpPr>
          <p:cNvPr id="391" name="Google Shape;391;p28"/>
          <p:cNvSpPr txBox="1"/>
          <p:nvPr/>
        </p:nvSpPr>
        <p:spPr>
          <a:xfrm>
            <a:off x="139430" y="3905166"/>
            <a:ext cx="3976233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30B5FF"/>
                </a:solidFill>
                <a:latin typeface="Pangolin"/>
                <a:ea typeface="Pangolin"/>
                <a:cs typeface="Pangolin"/>
                <a:sym typeface="Pangolin"/>
              </a:rPr>
              <a:t>Example</a:t>
            </a:r>
            <a:endParaRPr/>
          </a:p>
        </p:txBody>
      </p:sp>
      <p:sp>
        <p:nvSpPr>
          <p:cNvPr id="392" name="Google Shape;392;p28"/>
          <p:cNvSpPr txBox="1"/>
          <p:nvPr/>
        </p:nvSpPr>
        <p:spPr>
          <a:xfrm>
            <a:off x="14461666" y="3905166"/>
            <a:ext cx="3976233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30B5FF"/>
                </a:solidFill>
                <a:latin typeface="Pangolin"/>
                <a:ea typeface="Pangolin"/>
                <a:cs typeface="Pangolin"/>
                <a:sym typeface="Pangolin"/>
              </a:rPr>
              <a:t>Example</a:t>
            </a:r>
            <a:endParaRPr/>
          </a:p>
        </p:txBody>
      </p:sp>
      <p:sp>
        <p:nvSpPr>
          <p:cNvPr id="393" name="Google Shape;393;p28"/>
          <p:cNvSpPr txBox="1"/>
          <p:nvPr/>
        </p:nvSpPr>
        <p:spPr>
          <a:xfrm>
            <a:off x="338505" y="8360331"/>
            <a:ext cx="3777300" cy="7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Presentations are</a:t>
            </a:r>
            <a:endParaRPr/>
          </a:p>
          <a:p>
            <a:pPr indent="0" lvl="1" marL="0" marR="0" rt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communication tools</a:t>
            </a:r>
            <a:endParaRPr/>
          </a:p>
        </p:txBody>
      </p:sp>
      <p:sp>
        <p:nvSpPr>
          <p:cNvPr id="394" name="Google Shape;394;p28"/>
          <p:cNvSpPr txBox="1"/>
          <p:nvPr/>
        </p:nvSpPr>
        <p:spPr>
          <a:xfrm>
            <a:off x="14461666" y="8360331"/>
            <a:ext cx="3777300" cy="7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Presentations are</a:t>
            </a:r>
            <a:endParaRPr/>
          </a:p>
          <a:p>
            <a:pPr indent="0" lvl="1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communication tools</a:t>
            </a:r>
            <a:endParaRPr/>
          </a:p>
        </p:txBody>
      </p:sp>
      <p:sp>
        <p:nvSpPr>
          <p:cNvPr id="395" name="Google Shape;395;p28"/>
          <p:cNvSpPr txBox="1"/>
          <p:nvPr/>
        </p:nvSpPr>
        <p:spPr>
          <a:xfrm>
            <a:off x="-149899" y="4588623"/>
            <a:ext cx="4265700" cy="7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Presentations are</a:t>
            </a:r>
            <a:endParaRPr/>
          </a:p>
          <a:p>
            <a:pPr indent="0" lvl="1" marL="0" marR="0" rt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communication tools</a:t>
            </a:r>
            <a:endParaRPr/>
          </a:p>
        </p:txBody>
      </p:sp>
      <p:sp>
        <p:nvSpPr>
          <p:cNvPr id="396" name="Google Shape;396;p28"/>
          <p:cNvSpPr txBox="1"/>
          <p:nvPr/>
        </p:nvSpPr>
        <p:spPr>
          <a:xfrm>
            <a:off x="14461666" y="4665816"/>
            <a:ext cx="3777300" cy="7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Presentations are</a:t>
            </a:r>
            <a:endParaRPr/>
          </a:p>
          <a:p>
            <a:pPr indent="0" lvl="1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communication tools</a:t>
            </a:r>
            <a:endParaRPr/>
          </a:p>
        </p:txBody>
      </p:sp>
      <p:sp>
        <p:nvSpPr>
          <p:cNvPr id="397" name="Google Shape;397;p28"/>
          <p:cNvSpPr txBox="1"/>
          <p:nvPr/>
        </p:nvSpPr>
        <p:spPr>
          <a:xfrm>
            <a:off x="2171684" y="1019175"/>
            <a:ext cx="13944632" cy="1076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30B5FF"/>
                </a:solidFill>
                <a:latin typeface="Pangolin"/>
                <a:ea typeface="Pangolin"/>
                <a:cs typeface="Pangolin"/>
                <a:sym typeface="Pangolin"/>
              </a:rPr>
              <a:t>Market Research</a:t>
            </a:r>
            <a:endParaRPr/>
          </a:p>
        </p:txBody>
      </p:sp>
      <p:sp>
        <p:nvSpPr>
          <p:cNvPr id="398" name="Google Shape;398;p28"/>
          <p:cNvSpPr txBox="1"/>
          <p:nvPr/>
        </p:nvSpPr>
        <p:spPr>
          <a:xfrm>
            <a:off x="2982803" y="2371707"/>
            <a:ext cx="12322393" cy="3869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Elaborate on what you want to discuss. </a:t>
            </a:r>
            <a:endParaRPr/>
          </a:p>
        </p:txBody>
      </p:sp>
      <p:pic>
        <p:nvPicPr>
          <p:cNvPr id="399" name="Google Shape;399;p28"/>
          <p:cNvPicPr preferRelativeResize="0"/>
          <p:nvPr/>
        </p:nvPicPr>
        <p:blipFill rotWithShape="1">
          <a:blip r:embed="rId4">
            <a:alphaModFix/>
          </a:blip>
          <a:srcRect b="11975" l="0" r="36052" t="20384"/>
          <a:stretch/>
        </p:blipFill>
        <p:spPr>
          <a:xfrm>
            <a:off x="5060336" y="3496936"/>
            <a:ext cx="8456657" cy="5970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0B5FF"/>
        </a:solidFill>
      </p:bgPr>
    </p:bg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9"/>
          <p:cNvSpPr/>
          <p:nvPr/>
        </p:nvSpPr>
        <p:spPr>
          <a:xfrm>
            <a:off x="334433" y="7060826"/>
            <a:ext cx="3588548" cy="2942609"/>
          </a:xfrm>
          <a:custGeom>
            <a:rect b="b" l="l" r="r" t="t"/>
            <a:pathLst>
              <a:path extrusionOk="0" h="2942609" w="3588548">
                <a:moveTo>
                  <a:pt x="0" y="0"/>
                </a:moveTo>
                <a:lnTo>
                  <a:pt x="3588547" y="0"/>
                </a:lnTo>
                <a:lnTo>
                  <a:pt x="3588547" y="2942609"/>
                </a:lnTo>
                <a:lnTo>
                  <a:pt x="0" y="29426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05" name="Google Shape;405;p29"/>
          <p:cNvGrpSpPr/>
          <p:nvPr/>
        </p:nvGrpSpPr>
        <p:grpSpPr>
          <a:xfrm>
            <a:off x="1433631" y="2630331"/>
            <a:ext cx="15420739" cy="5416466"/>
            <a:chOff x="0" y="-38100"/>
            <a:chExt cx="4061429" cy="1426559"/>
          </a:xfrm>
        </p:grpSpPr>
        <p:sp>
          <p:nvSpPr>
            <p:cNvPr id="406" name="Google Shape;406;p29"/>
            <p:cNvSpPr/>
            <p:nvPr/>
          </p:nvSpPr>
          <p:spPr>
            <a:xfrm>
              <a:off x="0" y="0"/>
              <a:ext cx="4061429" cy="1388459"/>
            </a:xfrm>
            <a:custGeom>
              <a:rect b="b" l="l" r="r" t="t"/>
              <a:pathLst>
                <a:path extrusionOk="0" h="1388459" w="4061429">
                  <a:moveTo>
                    <a:pt x="25604" y="0"/>
                  </a:moveTo>
                  <a:lnTo>
                    <a:pt x="4035825" y="0"/>
                  </a:lnTo>
                  <a:cubicBezTo>
                    <a:pt x="4042616" y="0"/>
                    <a:pt x="4049128" y="2698"/>
                    <a:pt x="4053930" y="7499"/>
                  </a:cubicBezTo>
                  <a:cubicBezTo>
                    <a:pt x="4058732" y="12301"/>
                    <a:pt x="4061429" y="18814"/>
                    <a:pt x="4061429" y="25604"/>
                  </a:cubicBezTo>
                  <a:lnTo>
                    <a:pt x="4061429" y="1362855"/>
                  </a:lnTo>
                  <a:cubicBezTo>
                    <a:pt x="4061429" y="1369645"/>
                    <a:pt x="4058732" y="1376158"/>
                    <a:pt x="4053930" y="1380960"/>
                  </a:cubicBezTo>
                  <a:cubicBezTo>
                    <a:pt x="4049128" y="1385761"/>
                    <a:pt x="4042616" y="1388459"/>
                    <a:pt x="4035825" y="1388459"/>
                  </a:cubicBezTo>
                  <a:lnTo>
                    <a:pt x="25604" y="1388459"/>
                  </a:lnTo>
                  <a:cubicBezTo>
                    <a:pt x="18814" y="1388459"/>
                    <a:pt x="12301" y="1385761"/>
                    <a:pt x="7499" y="1380960"/>
                  </a:cubicBezTo>
                  <a:cubicBezTo>
                    <a:pt x="2698" y="1376158"/>
                    <a:pt x="0" y="1369645"/>
                    <a:pt x="0" y="1362855"/>
                  </a:cubicBezTo>
                  <a:lnTo>
                    <a:pt x="0" y="25604"/>
                  </a:lnTo>
                  <a:cubicBezTo>
                    <a:pt x="0" y="18814"/>
                    <a:pt x="2698" y="12301"/>
                    <a:pt x="7499" y="7499"/>
                  </a:cubicBezTo>
                  <a:cubicBezTo>
                    <a:pt x="12301" y="2698"/>
                    <a:pt x="18814" y="0"/>
                    <a:pt x="25604" y="0"/>
                  </a:cubicBezTo>
                  <a:close/>
                </a:path>
              </a:pathLst>
            </a:custGeom>
            <a:solidFill>
              <a:srgbClr val="DCF5F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2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8" name="Google Shape;408;p29"/>
          <p:cNvSpPr txBox="1"/>
          <p:nvPr/>
        </p:nvSpPr>
        <p:spPr>
          <a:xfrm>
            <a:off x="3434406" y="3842867"/>
            <a:ext cx="11419188" cy="26012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68" u="none" cap="none" strike="noStrike">
                <a:solidFill>
                  <a:srgbClr val="30B5FF"/>
                </a:solidFill>
                <a:latin typeface="Pangolin"/>
                <a:ea typeface="Pangolin"/>
                <a:cs typeface="Pangolin"/>
                <a:sym typeface="Pangolin"/>
              </a:rPr>
              <a:t>123,456,789</a:t>
            </a:r>
            <a:endParaRPr/>
          </a:p>
        </p:txBody>
      </p:sp>
      <p:sp>
        <p:nvSpPr>
          <p:cNvPr id="409" name="Google Shape;409;p29"/>
          <p:cNvSpPr/>
          <p:nvPr/>
        </p:nvSpPr>
        <p:spPr>
          <a:xfrm>
            <a:off x="13357676" y="6260389"/>
            <a:ext cx="5408906" cy="4543481"/>
          </a:xfrm>
          <a:custGeom>
            <a:rect b="b" l="l" r="r" t="t"/>
            <a:pathLst>
              <a:path extrusionOk="0" h="4543481" w="5408906">
                <a:moveTo>
                  <a:pt x="0" y="0"/>
                </a:moveTo>
                <a:lnTo>
                  <a:pt x="5408906" y="0"/>
                </a:lnTo>
                <a:lnTo>
                  <a:pt x="5408906" y="4543482"/>
                </a:lnTo>
                <a:lnTo>
                  <a:pt x="0" y="4543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0" name="Google Shape;410;p29"/>
          <p:cNvSpPr txBox="1"/>
          <p:nvPr/>
        </p:nvSpPr>
        <p:spPr>
          <a:xfrm>
            <a:off x="4930324" y="6406033"/>
            <a:ext cx="8427352" cy="3869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Elaborate on the featured statistic.</a:t>
            </a:r>
            <a:endParaRPr/>
          </a:p>
        </p:txBody>
      </p:sp>
      <p:pic>
        <p:nvPicPr>
          <p:cNvPr id="411" name="Google Shape;411;p29"/>
          <p:cNvPicPr preferRelativeResize="0"/>
          <p:nvPr/>
        </p:nvPicPr>
        <p:blipFill rotWithShape="1">
          <a:blip r:embed="rId5">
            <a:alphaModFix/>
          </a:blip>
          <a:srcRect b="47346" l="0" r="76390" t="0"/>
          <a:stretch/>
        </p:blipFill>
        <p:spPr>
          <a:xfrm>
            <a:off x="133" y="0"/>
            <a:ext cx="4317677" cy="541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29"/>
          <p:cNvPicPr preferRelativeResize="0"/>
          <p:nvPr/>
        </p:nvPicPr>
        <p:blipFill rotWithShape="1">
          <a:blip r:embed="rId5">
            <a:alphaModFix/>
          </a:blip>
          <a:srcRect b="47346" l="76390" r="0" t="0"/>
          <a:stretch/>
        </p:blipFill>
        <p:spPr>
          <a:xfrm>
            <a:off x="13970333" y="0"/>
            <a:ext cx="4317677" cy="541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CF5F6"/>
        </a:solidFill>
      </p:bgPr>
    </p:bg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30"/>
          <p:cNvPicPr preferRelativeResize="0"/>
          <p:nvPr/>
        </p:nvPicPr>
        <p:blipFill rotWithShape="1">
          <a:blip r:embed="rId3">
            <a:alphaModFix/>
          </a:blip>
          <a:srcRect b="10706" l="37165" r="37167" t="11369"/>
          <a:stretch/>
        </p:blipFill>
        <p:spPr>
          <a:xfrm>
            <a:off x="6797025" y="1169750"/>
            <a:ext cx="4693949" cy="8016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8" name="Google Shape;418;p30"/>
          <p:cNvGrpSpPr/>
          <p:nvPr/>
        </p:nvGrpSpPr>
        <p:grpSpPr>
          <a:xfrm>
            <a:off x="12062461" y="206568"/>
            <a:ext cx="5196839" cy="4722015"/>
            <a:chOff x="0" y="-38100"/>
            <a:chExt cx="1368715" cy="1243658"/>
          </a:xfrm>
        </p:grpSpPr>
        <p:sp>
          <p:nvSpPr>
            <p:cNvPr id="419" name="Google Shape;419;p30"/>
            <p:cNvSpPr/>
            <p:nvPr/>
          </p:nvSpPr>
          <p:spPr>
            <a:xfrm>
              <a:off x="0" y="0"/>
              <a:ext cx="1368715" cy="1205558"/>
            </a:xfrm>
            <a:custGeom>
              <a:rect b="b" l="l" r="r" t="t"/>
              <a:pathLst>
                <a:path extrusionOk="0" h="1205558" w="1368715">
                  <a:moveTo>
                    <a:pt x="75977" y="0"/>
                  </a:moveTo>
                  <a:lnTo>
                    <a:pt x="1292738" y="0"/>
                  </a:lnTo>
                  <a:cubicBezTo>
                    <a:pt x="1312889" y="0"/>
                    <a:pt x="1332214" y="8005"/>
                    <a:pt x="1346462" y="22253"/>
                  </a:cubicBezTo>
                  <a:cubicBezTo>
                    <a:pt x="1360710" y="36501"/>
                    <a:pt x="1368715" y="55826"/>
                    <a:pt x="1368715" y="75977"/>
                  </a:cubicBezTo>
                  <a:lnTo>
                    <a:pt x="1368715" y="1129582"/>
                  </a:lnTo>
                  <a:cubicBezTo>
                    <a:pt x="1368715" y="1171543"/>
                    <a:pt x="1334699" y="1205558"/>
                    <a:pt x="1292738" y="1205558"/>
                  </a:cubicBezTo>
                  <a:lnTo>
                    <a:pt x="75977" y="1205558"/>
                  </a:lnTo>
                  <a:cubicBezTo>
                    <a:pt x="55826" y="1205558"/>
                    <a:pt x="36501" y="1197554"/>
                    <a:pt x="22253" y="1183305"/>
                  </a:cubicBezTo>
                  <a:cubicBezTo>
                    <a:pt x="8005" y="1169057"/>
                    <a:pt x="0" y="1149732"/>
                    <a:pt x="0" y="1129582"/>
                  </a:cubicBezTo>
                  <a:lnTo>
                    <a:pt x="0" y="75977"/>
                  </a:lnTo>
                  <a:cubicBezTo>
                    <a:pt x="0" y="55826"/>
                    <a:pt x="8005" y="36501"/>
                    <a:pt x="22253" y="22253"/>
                  </a:cubicBezTo>
                  <a:cubicBezTo>
                    <a:pt x="36501" y="8005"/>
                    <a:pt x="55826" y="0"/>
                    <a:pt x="75977" y="0"/>
                  </a:cubicBezTo>
                  <a:close/>
                </a:path>
              </a:pathLst>
            </a:custGeom>
            <a:solidFill>
              <a:srgbClr val="30B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3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1" name="Google Shape;421;p30"/>
          <p:cNvGrpSpPr/>
          <p:nvPr/>
        </p:nvGrpSpPr>
        <p:grpSpPr>
          <a:xfrm>
            <a:off x="12062461" y="5213755"/>
            <a:ext cx="5196839" cy="4722015"/>
            <a:chOff x="0" y="-38100"/>
            <a:chExt cx="1368715" cy="1243658"/>
          </a:xfrm>
        </p:grpSpPr>
        <p:sp>
          <p:nvSpPr>
            <p:cNvPr id="422" name="Google Shape;422;p30"/>
            <p:cNvSpPr/>
            <p:nvPr/>
          </p:nvSpPr>
          <p:spPr>
            <a:xfrm>
              <a:off x="0" y="0"/>
              <a:ext cx="1368715" cy="1205558"/>
            </a:xfrm>
            <a:custGeom>
              <a:rect b="b" l="l" r="r" t="t"/>
              <a:pathLst>
                <a:path extrusionOk="0" h="1205558" w="1368715">
                  <a:moveTo>
                    <a:pt x="75977" y="0"/>
                  </a:moveTo>
                  <a:lnTo>
                    <a:pt x="1292738" y="0"/>
                  </a:lnTo>
                  <a:cubicBezTo>
                    <a:pt x="1312889" y="0"/>
                    <a:pt x="1332214" y="8005"/>
                    <a:pt x="1346462" y="22253"/>
                  </a:cubicBezTo>
                  <a:cubicBezTo>
                    <a:pt x="1360710" y="36501"/>
                    <a:pt x="1368715" y="55826"/>
                    <a:pt x="1368715" y="75977"/>
                  </a:cubicBezTo>
                  <a:lnTo>
                    <a:pt x="1368715" y="1129582"/>
                  </a:lnTo>
                  <a:cubicBezTo>
                    <a:pt x="1368715" y="1171543"/>
                    <a:pt x="1334699" y="1205558"/>
                    <a:pt x="1292738" y="1205558"/>
                  </a:cubicBezTo>
                  <a:lnTo>
                    <a:pt x="75977" y="1205558"/>
                  </a:lnTo>
                  <a:cubicBezTo>
                    <a:pt x="55826" y="1205558"/>
                    <a:pt x="36501" y="1197554"/>
                    <a:pt x="22253" y="1183305"/>
                  </a:cubicBezTo>
                  <a:cubicBezTo>
                    <a:pt x="8005" y="1169057"/>
                    <a:pt x="0" y="1149732"/>
                    <a:pt x="0" y="1129582"/>
                  </a:cubicBezTo>
                  <a:lnTo>
                    <a:pt x="0" y="75977"/>
                  </a:lnTo>
                  <a:cubicBezTo>
                    <a:pt x="0" y="55826"/>
                    <a:pt x="8005" y="36501"/>
                    <a:pt x="22253" y="22253"/>
                  </a:cubicBezTo>
                  <a:cubicBezTo>
                    <a:pt x="36501" y="8005"/>
                    <a:pt x="55826" y="0"/>
                    <a:pt x="75977" y="0"/>
                  </a:cubicBezTo>
                  <a:close/>
                </a:path>
              </a:pathLst>
            </a:custGeom>
            <a:solidFill>
              <a:srgbClr val="30B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3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4" name="Google Shape;424;p30"/>
          <p:cNvGrpSpPr/>
          <p:nvPr/>
        </p:nvGrpSpPr>
        <p:grpSpPr>
          <a:xfrm>
            <a:off x="859799" y="206568"/>
            <a:ext cx="5196839" cy="4722015"/>
            <a:chOff x="0" y="-38100"/>
            <a:chExt cx="1368715" cy="1243658"/>
          </a:xfrm>
        </p:grpSpPr>
        <p:sp>
          <p:nvSpPr>
            <p:cNvPr id="425" name="Google Shape;425;p30"/>
            <p:cNvSpPr/>
            <p:nvPr/>
          </p:nvSpPr>
          <p:spPr>
            <a:xfrm>
              <a:off x="0" y="0"/>
              <a:ext cx="1368715" cy="1205558"/>
            </a:xfrm>
            <a:custGeom>
              <a:rect b="b" l="l" r="r" t="t"/>
              <a:pathLst>
                <a:path extrusionOk="0" h="1205558" w="1368715">
                  <a:moveTo>
                    <a:pt x="75977" y="0"/>
                  </a:moveTo>
                  <a:lnTo>
                    <a:pt x="1292738" y="0"/>
                  </a:lnTo>
                  <a:cubicBezTo>
                    <a:pt x="1312889" y="0"/>
                    <a:pt x="1332214" y="8005"/>
                    <a:pt x="1346462" y="22253"/>
                  </a:cubicBezTo>
                  <a:cubicBezTo>
                    <a:pt x="1360710" y="36501"/>
                    <a:pt x="1368715" y="55826"/>
                    <a:pt x="1368715" y="75977"/>
                  </a:cubicBezTo>
                  <a:lnTo>
                    <a:pt x="1368715" y="1129582"/>
                  </a:lnTo>
                  <a:cubicBezTo>
                    <a:pt x="1368715" y="1171543"/>
                    <a:pt x="1334699" y="1205558"/>
                    <a:pt x="1292738" y="1205558"/>
                  </a:cubicBezTo>
                  <a:lnTo>
                    <a:pt x="75977" y="1205558"/>
                  </a:lnTo>
                  <a:cubicBezTo>
                    <a:pt x="55826" y="1205558"/>
                    <a:pt x="36501" y="1197554"/>
                    <a:pt x="22253" y="1183305"/>
                  </a:cubicBezTo>
                  <a:cubicBezTo>
                    <a:pt x="8005" y="1169057"/>
                    <a:pt x="0" y="1149732"/>
                    <a:pt x="0" y="1129582"/>
                  </a:cubicBezTo>
                  <a:lnTo>
                    <a:pt x="0" y="75977"/>
                  </a:lnTo>
                  <a:cubicBezTo>
                    <a:pt x="0" y="55826"/>
                    <a:pt x="8005" y="36501"/>
                    <a:pt x="22253" y="22253"/>
                  </a:cubicBezTo>
                  <a:cubicBezTo>
                    <a:pt x="36501" y="8005"/>
                    <a:pt x="55826" y="0"/>
                    <a:pt x="75977" y="0"/>
                  </a:cubicBezTo>
                  <a:close/>
                </a:path>
              </a:pathLst>
            </a:custGeom>
            <a:solidFill>
              <a:srgbClr val="30B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3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7" name="Google Shape;427;p30"/>
          <p:cNvGrpSpPr/>
          <p:nvPr/>
        </p:nvGrpSpPr>
        <p:grpSpPr>
          <a:xfrm>
            <a:off x="859799" y="5213755"/>
            <a:ext cx="5196839" cy="4722015"/>
            <a:chOff x="0" y="-38100"/>
            <a:chExt cx="1368715" cy="1243658"/>
          </a:xfrm>
        </p:grpSpPr>
        <p:sp>
          <p:nvSpPr>
            <p:cNvPr id="428" name="Google Shape;428;p30"/>
            <p:cNvSpPr/>
            <p:nvPr/>
          </p:nvSpPr>
          <p:spPr>
            <a:xfrm>
              <a:off x="0" y="0"/>
              <a:ext cx="1368715" cy="1205558"/>
            </a:xfrm>
            <a:custGeom>
              <a:rect b="b" l="l" r="r" t="t"/>
              <a:pathLst>
                <a:path extrusionOk="0" h="1205558" w="1368715">
                  <a:moveTo>
                    <a:pt x="75977" y="0"/>
                  </a:moveTo>
                  <a:lnTo>
                    <a:pt x="1292738" y="0"/>
                  </a:lnTo>
                  <a:cubicBezTo>
                    <a:pt x="1312889" y="0"/>
                    <a:pt x="1332214" y="8005"/>
                    <a:pt x="1346462" y="22253"/>
                  </a:cubicBezTo>
                  <a:cubicBezTo>
                    <a:pt x="1360710" y="36501"/>
                    <a:pt x="1368715" y="55826"/>
                    <a:pt x="1368715" y="75977"/>
                  </a:cubicBezTo>
                  <a:lnTo>
                    <a:pt x="1368715" y="1129582"/>
                  </a:lnTo>
                  <a:cubicBezTo>
                    <a:pt x="1368715" y="1171543"/>
                    <a:pt x="1334699" y="1205558"/>
                    <a:pt x="1292738" y="1205558"/>
                  </a:cubicBezTo>
                  <a:lnTo>
                    <a:pt x="75977" y="1205558"/>
                  </a:lnTo>
                  <a:cubicBezTo>
                    <a:pt x="55826" y="1205558"/>
                    <a:pt x="36501" y="1197554"/>
                    <a:pt x="22253" y="1183305"/>
                  </a:cubicBezTo>
                  <a:cubicBezTo>
                    <a:pt x="8005" y="1169057"/>
                    <a:pt x="0" y="1149732"/>
                    <a:pt x="0" y="1129582"/>
                  </a:cubicBezTo>
                  <a:lnTo>
                    <a:pt x="0" y="75977"/>
                  </a:lnTo>
                  <a:cubicBezTo>
                    <a:pt x="0" y="55826"/>
                    <a:pt x="8005" y="36501"/>
                    <a:pt x="22253" y="22253"/>
                  </a:cubicBezTo>
                  <a:cubicBezTo>
                    <a:pt x="36501" y="8005"/>
                    <a:pt x="55826" y="0"/>
                    <a:pt x="75977" y="0"/>
                  </a:cubicBezTo>
                  <a:close/>
                </a:path>
              </a:pathLst>
            </a:custGeom>
            <a:solidFill>
              <a:srgbClr val="30B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3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0" name="Google Shape;430;p30"/>
          <p:cNvSpPr txBox="1"/>
          <p:nvPr/>
        </p:nvSpPr>
        <p:spPr>
          <a:xfrm>
            <a:off x="2789038" y="1564570"/>
            <a:ext cx="1338360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Pangolin"/>
                <a:ea typeface="Pangolin"/>
                <a:cs typeface="Pangolin"/>
                <a:sym typeface="Pangolin"/>
              </a:rPr>
              <a:t>S</a:t>
            </a:r>
            <a:endParaRPr/>
          </a:p>
        </p:txBody>
      </p:sp>
      <p:sp>
        <p:nvSpPr>
          <p:cNvPr id="431" name="Google Shape;431;p30"/>
          <p:cNvSpPr txBox="1"/>
          <p:nvPr/>
        </p:nvSpPr>
        <p:spPr>
          <a:xfrm>
            <a:off x="2323776" y="861080"/>
            <a:ext cx="2268885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Strengths</a:t>
            </a:r>
            <a:endParaRPr/>
          </a:p>
        </p:txBody>
      </p:sp>
      <p:sp>
        <p:nvSpPr>
          <p:cNvPr id="432" name="Google Shape;432;p30"/>
          <p:cNvSpPr txBox="1"/>
          <p:nvPr/>
        </p:nvSpPr>
        <p:spPr>
          <a:xfrm>
            <a:off x="1046668" y="2972911"/>
            <a:ext cx="4823100" cy="11489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What are you doing well? </a:t>
            </a:r>
            <a:endParaRPr/>
          </a:p>
          <a:p>
            <a:pPr indent="0" lvl="1" marL="0" marR="0" rtl="0" algn="ctr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What sets you apart?</a:t>
            </a:r>
            <a:endParaRPr/>
          </a:p>
          <a:p>
            <a:pPr indent="0" lvl="1" marL="0" marR="0" rtl="0" algn="ctr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What are your good qualities?</a:t>
            </a:r>
            <a:endParaRPr/>
          </a:p>
        </p:txBody>
      </p:sp>
      <p:sp>
        <p:nvSpPr>
          <p:cNvPr id="433" name="Google Shape;433;p30"/>
          <p:cNvSpPr txBox="1"/>
          <p:nvPr/>
        </p:nvSpPr>
        <p:spPr>
          <a:xfrm>
            <a:off x="11713384" y="2972911"/>
            <a:ext cx="5894994" cy="15299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Where do you need to improve? </a:t>
            </a:r>
            <a:endParaRPr/>
          </a:p>
          <a:p>
            <a:pPr indent="0" lvl="1" marL="0" marR="0" rtl="0" algn="ctr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Are resources adequate?</a:t>
            </a:r>
            <a:endParaRPr/>
          </a:p>
          <a:p>
            <a:pPr indent="0" lvl="1" marL="0" marR="0" rtl="0" algn="ctr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What do others do</a:t>
            </a:r>
            <a:endParaRPr/>
          </a:p>
          <a:p>
            <a:pPr indent="0" lvl="1" marL="0" marR="0" rtl="0" algn="ctr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better than you?</a:t>
            </a:r>
            <a:endParaRPr/>
          </a:p>
        </p:txBody>
      </p:sp>
      <p:sp>
        <p:nvSpPr>
          <p:cNvPr id="434" name="Google Shape;434;p30"/>
          <p:cNvSpPr txBox="1"/>
          <p:nvPr/>
        </p:nvSpPr>
        <p:spPr>
          <a:xfrm>
            <a:off x="13991700" y="1564570"/>
            <a:ext cx="1338360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Pangolin"/>
                <a:ea typeface="Pangolin"/>
                <a:cs typeface="Pangolin"/>
                <a:sym typeface="Pangolin"/>
              </a:rPr>
              <a:t>W</a:t>
            </a:r>
            <a:endParaRPr/>
          </a:p>
        </p:txBody>
      </p:sp>
      <p:sp>
        <p:nvSpPr>
          <p:cNvPr id="435" name="Google Shape;435;p30"/>
          <p:cNvSpPr txBox="1"/>
          <p:nvPr/>
        </p:nvSpPr>
        <p:spPr>
          <a:xfrm>
            <a:off x="12825597" y="861080"/>
            <a:ext cx="3670568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Weaknesses</a:t>
            </a:r>
            <a:endParaRPr/>
          </a:p>
        </p:txBody>
      </p:sp>
      <p:sp>
        <p:nvSpPr>
          <p:cNvPr id="436" name="Google Shape;436;p30"/>
          <p:cNvSpPr txBox="1"/>
          <p:nvPr/>
        </p:nvSpPr>
        <p:spPr>
          <a:xfrm>
            <a:off x="2789038" y="6486403"/>
            <a:ext cx="1338360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Pangolin"/>
                <a:ea typeface="Pangolin"/>
                <a:cs typeface="Pangolin"/>
                <a:sym typeface="Pangolin"/>
              </a:rPr>
              <a:t>O</a:t>
            </a:r>
            <a:endParaRPr/>
          </a:p>
        </p:txBody>
      </p:sp>
      <p:sp>
        <p:nvSpPr>
          <p:cNvPr id="437" name="Google Shape;437;p30"/>
          <p:cNvSpPr txBox="1"/>
          <p:nvPr/>
        </p:nvSpPr>
        <p:spPr>
          <a:xfrm>
            <a:off x="1871897" y="6001416"/>
            <a:ext cx="3172644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Opportunities</a:t>
            </a:r>
            <a:endParaRPr/>
          </a:p>
        </p:txBody>
      </p:sp>
      <p:sp>
        <p:nvSpPr>
          <p:cNvPr id="438" name="Google Shape;438;p30"/>
          <p:cNvSpPr txBox="1"/>
          <p:nvPr/>
        </p:nvSpPr>
        <p:spPr>
          <a:xfrm>
            <a:off x="1513780" y="7894743"/>
            <a:ext cx="3888876" cy="11489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What are your goals? </a:t>
            </a:r>
            <a:endParaRPr/>
          </a:p>
          <a:p>
            <a:pPr indent="0" lvl="1" marL="0" marR="0" rtl="0" algn="ctr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Are demands shifting?</a:t>
            </a:r>
            <a:endParaRPr/>
          </a:p>
          <a:p>
            <a:pPr indent="0" lvl="1" marL="0" marR="0" rtl="0" algn="ctr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How can it be improved?</a:t>
            </a:r>
            <a:endParaRPr/>
          </a:p>
        </p:txBody>
      </p:sp>
      <p:sp>
        <p:nvSpPr>
          <p:cNvPr id="439" name="Google Shape;439;p30"/>
          <p:cNvSpPr txBox="1"/>
          <p:nvPr/>
        </p:nvSpPr>
        <p:spPr>
          <a:xfrm>
            <a:off x="12417825" y="7894743"/>
            <a:ext cx="4486111" cy="15299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What are the blockers</a:t>
            </a:r>
            <a:endParaRPr/>
          </a:p>
          <a:p>
            <a:pPr indent="0" lvl="1" marL="0" marR="0" rtl="0" algn="ctr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you're facing? </a:t>
            </a:r>
            <a:endParaRPr/>
          </a:p>
          <a:p>
            <a:pPr indent="0" lvl="1" marL="0" marR="0" rtl="0" algn="ctr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What are factors outside</a:t>
            </a:r>
            <a:endParaRPr/>
          </a:p>
          <a:p>
            <a:pPr indent="0" lvl="1" marL="0" marR="0" rtl="0" algn="ctr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of your control?</a:t>
            </a:r>
            <a:endParaRPr/>
          </a:p>
        </p:txBody>
      </p:sp>
      <p:sp>
        <p:nvSpPr>
          <p:cNvPr id="440" name="Google Shape;440;p30"/>
          <p:cNvSpPr txBox="1"/>
          <p:nvPr/>
        </p:nvSpPr>
        <p:spPr>
          <a:xfrm>
            <a:off x="13991700" y="6486403"/>
            <a:ext cx="1338360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Pangolin"/>
                <a:ea typeface="Pangolin"/>
                <a:cs typeface="Pangolin"/>
                <a:sym typeface="Pangolin"/>
              </a:rPr>
              <a:t>T</a:t>
            </a:r>
            <a:endParaRPr/>
          </a:p>
        </p:txBody>
      </p:sp>
      <p:sp>
        <p:nvSpPr>
          <p:cNvPr id="441" name="Google Shape;441;p30"/>
          <p:cNvSpPr txBox="1"/>
          <p:nvPr/>
        </p:nvSpPr>
        <p:spPr>
          <a:xfrm>
            <a:off x="12050426" y="6001416"/>
            <a:ext cx="5220908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Threats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CF5F6"/>
        </a:solidFill>
      </p:bgPr>
    </p:bg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7" name="Google Shape;447;p31"/>
          <p:cNvGrpSpPr/>
          <p:nvPr/>
        </p:nvGrpSpPr>
        <p:grpSpPr>
          <a:xfrm>
            <a:off x="6545580" y="1267651"/>
            <a:ext cx="5196839" cy="7607036"/>
            <a:chOff x="0" y="-38100"/>
            <a:chExt cx="1368715" cy="2003499"/>
          </a:xfrm>
        </p:grpSpPr>
        <p:sp>
          <p:nvSpPr>
            <p:cNvPr id="448" name="Google Shape;448;p31"/>
            <p:cNvSpPr/>
            <p:nvPr/>
          </p:nvSpPr>
          <p:spPr>
            <a:xfrm>
              <a:off x="0" y="0"/>
              <a:ext cx="1368715" cy="1965399"/>
            </a:xfrm>
            <a:custGeom>
              <a:rect b="b" l="l" r="r" t="t"/>
              <a:pathLst>
                <a:path extrusionOk="0" h="1965399" w="1368715">
                  <a:moveTo>
                    <a:pt x="75977" y="0"/>
                  </a:moveTo>
                  <a:lnTo>
                    <a:pt x="1292738" y="0"/>
                  </a:lnTo>
                  <a:cubicBezTo>
                    <a:pt x="1312889" y="0"/>
                    <a:pt x="1332214" y="8005"/>
                    <a:pt x="1346462" y="22253"/>
                  </a:cubicBezTo>
                  <a:cubicBezTo>
                    <a:pt x="1360710" y="36501"/>
                    <a:pt x="1368715" y="55826"/>
                    <a:pt x="1368715" y="75977"/>
                  </a:cubicBezTo>
                  <a:lnTo>
                    <a:pt x="1368715" y="1889423"/>
                  </a:lnTo>
                  <a:cubicBezTo>
                    <a:pt x="1368715" y="1909573"/>
                    <a:pt x="1360710" y="1928898"/>
                    <a:pt x="1346462" y="1943146"/>
                  </a:cubicBezTo>
                  <a:cubicBezTo>
                    <a:pt x="1332214" y="1957395"/>
                    <a:pt x="1312889" y="1965399"/>
                    <a:pt x="1292738" y="1965399"/>
                  </a:cubicBezTo>
                  <a:lnTo>
                    <a:pt x="75977" y="1965399"/>
                  </a:lnTo>
                  <a:cubicBezTo>
                    <a:pt x="55826" y="1965399"/>
                    <a:pt x="36501" y="1957395"/>
                    <a:pt x="22253" y="1943146"/>
                  </a:cubicBezTo>
                  <a:cubicBezTo>
                    <a:pt x="8005" y="1928898"/>
                    <a:pt x="0" y="1909573"/>
                    <a:pt x="0" y="1889423"/>
                  </a:cubicBezTo>
                  <a:lnTo>
                    <a:pt x="0" y="75977"/>
                  </a:lnTo>
                  <a:cubicBezTo>
                    <a:pt x="0" y="55826"/>
                    <a:pt x="8005" y="36501"/>
                    <a:pt x="22253" y="22253"/>
                  </a:cubicBezTo>
                  <a:cubicBezTo>
                    <a:pt x="36501" y="8005"/>
                    <a:pt x="55826" y="0"/>
                    <a:pt x="75977" y="0"/>
                  </a:cubicBezTo>
                  <a:close/>
                </a:path>
              </a:pathLst>
            </a:custGeom>
            <a:solidFill>
              <a:srgbClr val="0DCD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3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0" name="Google Shape;450;p31"/>
          <p:cNvGrpSpPr/>
          <p:nvPr/>
        </p:nvGrpSpPr>
        <p:grpSpPr>
          <a:xfrm>
            <a:off x="12483270" y="1267651"/>
            <a:ext cx="5196839" cy="7607036"/>
            <a:chOff x="0" y="-38100"/>
            <a:chExt cx="1368715" cy="2003499"/>
          </a:xfrm>
        </p:grpSpPr>
        <p:sp>
          <p:nvSpPr>
            <p:cNvPr id="451" name="Google Shape;451;p31"/>
            <p:cNvSpPr/>
            <p:nvPr/>
          </p:nvSpPr>
          <p:spPr>
            <a:xfrm>
              <a:off x="0" y="0"/>
              <a:ext cx="1368715" cy="1965399"/>
            </a:xfrm>
            <a:custGeom>
              <a:rect b="b" l="l" r="r" t="t"/>
              <a:pathLst>
                <a:path extrusionOk="0" h="1965399" w="1368715">
                  <a:moveTo>
                    <a:pt x="75977" y="0"/>
                  </a:moveTo>
                  <a:lnTo>
                    <a:pt x="1292738" y="0"/>
                  </a:lnTo>
                  <a:cubicBezTo>
                    <a:pt x="1312889" y="0"/>
                    <a:pt x="1332214" y="8005"/>
                    <a:pt x="1346462" y="22253"/>
                  </a:cubicBezTo>
                  <a:cubicBezTo>
                    <a:pt x="1360710" y="36501"/>
                    <a:pt x="1368715" y="55826"/>
                    <a:pt x="1368715" y="75977"/>
                  </a:cubicBezTo>
                  <a:lnTo>
                    <a:pt x="1368715" y="1889423"/>
                  </a:lnTo>
                  <a:cubicBezTo>
                    <a:pt x="1368715" y="1909573"/>
                    <a:pt x="1360710" y="1928898"/>
                    <a:pt x="1346462" y="1943146"/>
                  </a:cubicBezTo>
                  <a:cubicBezTo>
                    <a:pt x="1332214" y="1957395"/>
                    <a:pt x="1312889" y="1965399"/>
                    <a:pt x="1292738" y="1965399"/>
                  </a:cubicBezTo>
                  <a:lnTo>
                    <a:pt x="75977" y="1965399"/>
                  </a:lnTo>
                  <a:cubicBezTo>
                    <a:pt x="55826" y="1965399"/>
                    <a:pt x="36501" y="1957395"/>
                    <a:pt x="22253" y="1943146"/>
                  </a:cubicBezTo>
                  <a:cubicBezTo>
                    <a:pt x="8005" y="1928898"/>
                    <a:pt x="0" y="1909573"/>
                    <a:pt x="0" y="1889423"/>
                  </a:cubicBezTo>
                  <a:lnTo>
                    <a:pt x="0" y="75977"/>
                  </a:lnTo>
                  <a:cubicBezTo>
                    <a:pt x="0" y="55826"/>
                    <a:pt x="8005" y="36501"/>
                    <a:pt x="22253" y="22253"/>
                  </a:cubicBezTo>
                  <a:cubicBezTo>
                    <a:pt x="36501" y="8005"/>
                    <a:pt x="55826" y="0"/>
                    <a:pt x="75977" y="0"/>
                  </a:cubicBezTo>
                  <a:close/>
                </a:path>
              </a:pathLst>
            </a:custGeom>
            <a:solidFill>
              <a:srgbClr val="0DCD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3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3" name="Google Shape;453;p31"/>
          <p:cNvSpPr/>
          <p:nvPr/>
        </p:nvSpPr>
        <p:spPr>
          <a:xfrm>
            <a:off x="15081690" y="422215"/>
            <a:ext cx="3824204" cy="1898196"/>
          </a:xfrm>
          <a:custGeom>
            <a:rect b="b" l="l" r="r" t="t"/>
            <a:pathLst>
              <a:path extrusionOk="0" h="1898196" w="3824204">
                <a:moveTo>
                  <a:pt x="0" y="0"/>
                </a:moveTo>
                <a:lnTo>
                  <a:pt x="3824204" y="0"/>
                </a:lnTo>
                <a:lnTo>
                  <a:pt x="3824204" y="1898196"/>
                </a:lnTo>
                <a:lnTo>
                  <a:pt x="0" y="18981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54" name="Google Shape;454;p31"/>
          <p:cNvGrpSpPr/>
          <p:nvPr/>
        </p:nvGrpSpPr>
        <p:grpSpPr>
          <a:xfrm>
            <a:off x="607890" y="1267651"/>
            <a:ext cx="5196839" cy="7607036"/>
            <a:chOff x="0" y="-38100"/>
            <a:chExt cx="1368715" cy="2003499"/>
          </a:xfrm>
        </p:grpSpPr>
        <p:sp>
          <p:nvSpPr>
            <p:cNvPr id="455" name="Google Shape;455;p31"/>
            <p:cNvSpPr/>
            <p:nvPr/>
          </p:nvSpPr>
          <p:spPr>
            <a:xfrm>
              <a:off x="0" y="0"/>
              <a:ext cx="1368715" cy="1965399"/>
            </a:xfrm>
            <a:custGeom>
              <a:rect b="b" l="l" r="r" t="t"/>
              <a:pathLst>
                <a:path extrusionOk="0" h="1965399" w="1368715">
                  <a:moveTo>
                    <a:pt x="75977" y="0"/>
                  </a:moveTo>
                  <a:lnTo>
                    <a:pt x="1292738" y="0"/>
                  </a:lnTo>
                  <a:cubicBezTo>
                    <a:pt x="1312889" y="0"/>
                    <a:pt x="1332214" y="8005"/>
                    <a:pt x="1346462" y="22253"/>
                  </a:cubicBezTo>
                  <a:cubicBezTo>
                    <a:pt x="1360710" y="36501"/>
                    <a:pt x="1368715" y="55826"/>
                    <a:pt x="1368715" y="75977"/>
                  </a:cubicBezTo>
                  <a:lnTo>
                    <a:pt x="1368715" y="1889423"/>
                  </a:lnTo>
                  <a:cubicBezTo>
                    <a:pt x="1368715" y="1909573"/>
                    <a:pt x="1360710" y="1928898"/>
                    <a:pt x="1346462" y="1943146"/>
                  </a:cubicBezTo>
                  <a:cubicBezTo>
                    <a:pt x="1332214" y="1957395"/>
                    <a:pt x="1312889" y="1965399"/>
                    <a:pt x="1292738" y="1965399"/>
                  </a:cubicBezTo>
                  <a:lnTo>
                    <a:pt x="75977" y="1965399"/>
                  </a:lnTo>
                  <a:cubicBezTo>
                    <a:pt x="55826" y="1965399"/>
                    <a:pt x="36501" y="1957395"/>
                    <a:pt x="22253" y="1943146"/>
                  </a:cubicBezTo>
                  <a:cubicBezTo>
                    <a:pt x="8005" y="1928898"/>
                    <a:pt x="0" y="1909573"/>
                    <a:pt x="0" y="1889423"/>
                  </a:cubicBezTo>
                  <a:lnTo>
                    <a:pt x="0" y="75977"/>
                  </a:lnTo>
                  <a:cubicBezTo>
                    <a:pt x="0" y="55826"/>
                    <a:pt x="8005" y="36501"/>
                    <a:pt x="22253" y="22253"/>
                  </a:cubicBezTo>
                  <a:cubicBezTo>
                    <a:pt x="36501" y="8005"/>
                    <a:pt x="55826" y="0"/>
                    <a:pt x="75977" y="0"/>
                  </a:cubicBezTo>
                  <a:close/>
                </a:path>
              </a:pathLst>
            </a:custGeom>
            <a:solidFill>
              <a:srgbClr val="0DCD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3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7" name="Google Shape;457;p31"/>
          <p:cNvGrpSpPr/>
          <p:nvPr/>
        </p:nvGrpSpPr>
        <p:grpSpPr>
          <a:xfrm>
            <a:off x="1301492" y="3940513"/>
            <a:ext cx="3809635" cy="1107452"/>
            <a:chOff x="25400" y="0"/>
            <a:chExt cx="6553200" cy="1905000"/>
          </a:xfrm>
        </p:grpSpPr>
        <p:sp>
          <p:nvSpPr>
            <p:cNvPr id="458" name="Google Shape;458;p31"/>
            <p:cNvSpPr/>
            <p:nvPr/>
          </p:nvSpPr>
          <p:spPr>
            <a:xfrm>
              <a:off x="25400" y="0"/>
              <a:ext cx="2552700" cy="1905000"/>
            </a:xfrm>
            <a:custGeom>
              <a:rect b="b" l="l" r="r" t="t"/>
              <a:pathLst>
                <a:path extrusionOk="0" h="1905000" w="2552700">
                  <a:moveTo>
                    <a:pt x="863600" y="254000"/>
                  </a:moveTo>
                  <a:cubicBezTo>
                    <a:pt x="863600" y="393700"/>
                    <a:pt x="749300" y="508000"/>
                    <a:pt x="609600" y="508000"/>
                  </a:cubicBezTo>
                  <a:cubicBezTo>
                    <a:pt x="469900" y="508000"/>
                    <a:pt x="355600" y="393700"/>
                    <a:pt x="355600" y="254000"/>
                  </a:cubicBezTo>
                  <a:cubicBezTo>
                    <a:pt x="355600" y="114300"/>
                    <a:pt x="469900" y="0"/>
                    <a:pt x="609600" y="0"/>
                  </a:cubicBezTo>
                  <a:cubicBezTo>
                    <a:pt x="749300" y="0"/>
                    <a:pt x="863600" y="114300"/>
                    <a:pt x="863600" y="254000"/>
                  </a:cubicBezTo>
                  <a:moveTo>
                    <a:pt x="317500" y="1257300"/>
                  </a:moveTo>
                  <a:cubicBezTo>
                    <a:pt x="330200" y="1244600"/>
                    <a:pt x="342900" y="1231900"/>
                    <a:pt x="355600" y="1231900"/>
                  </a:cubicBezTo>
                  <a:cubicBezTo>
                    <a:pt x="381000" y="1231900"/>
                    <a:pt x="393700" y="1231900"/>
                    <a:pt x="406400" y="1244600"/>
                  </a:cubicBezTo>
                  <a:lnTo>
                    <a:pt x="520700" y="1320800"/>
                  </a:lnTo>
                  <a:cubicBezTo>
                    <a:pt x="533400" y="1333500"/>
                    <a:pt x="546100" y="1346200"/>
                    <a:pt x="546100" y="1371600"/>
                  </a:cubicBezTo>
                  <a:cubicBezTo>
                    <a:pt x="546100" y="1384300"/>
                    <a:pt x="533400" y="1409700"/>
                    <a:pt x="520700" y="1422400"/>
                  </a:cubicBezTo>
                  <a:lnTo>
                    <a:pt x="355600" y="1587500"/>
                  </a:lnTo>
                  <a:cubicBezTo>
                    <a:pt x="355600" y="1587500"/>
                    <a:pt x="355600" y="1587500"/>
                    <a:pt x="355600" y="1587500"/>
                  </a:cubicBezTo>
                  <a:cubicBezTo>
                    <a:pt x="355600" y="1587500"/>
                    <a:pt x="355600" y="1587500"/>
                    <a:pt x="355600" y="1587500"/>
                  </a:cubicBezTo>
                  <a:lnTo>
                    <a:pt x="495300" y="1727200"/>
                  </a:lnTo>
                  <a:cubicBezTo>
                    <a:pt x="558800" y="1790700"/>
                    <a:pt x="520700" y="1879600"/>
                    <a:pt x="444500" y="1905000"/>
                  </a:cubicBezTo>
                  <a:cubicBezTo>
                    <a:pt x="431800" y="1905000"/>
                    <a:pt x="406400" y="1892300"/>
                    <a:pt x="406400" y="1892300"/>
                  </a:cubicBezTo>
                  <a:lnTo>
                    <a:pt x="177800" y="1663700"/>
                  </a:lnTo>
                  <a:cubicBezTo>
                    <a:pt x="127000" y="1612900"/>
                    <a:pt x="127000" y="1549400"/>
                    <a:pt x="165100" y="1498600"/>
                  </a:cubicBezTo>
                  <a:lnTo>
                    <a:pt x="317500" y="1257300"/>
                  </a:lnTo>
                  <a:lnTo>
                    <a:pt x="317500" y="1257300"/>
                  </a:lnTo>
                  <a:moveTo>
                    <a:pt x="342900" y="952500"/>
                  </a:moveTo>
                  <a:cubicBezTo>
                    <a:pt x="342900" y="952500"/>
                    <a:pt x="355600" y="952500"/>
                    <a:pt x="355600" y="965200"/>
                  </a:cubicBezTo>
                  <a:lnTo>
                    <a:pt x="355600" y="1130300"/>
                  </a:lnTo>
                  <a:cubicBezTo>
                    <a:pt x="355600" y="1130300"/>
                    <a:pt x="368300" y="1143000"/>
                    <a:pt x="368300" y="1143000"/>
                  </a:cubicBezTo>
                  <a:cubicBezTo>
                    <a:pt x="533400" y="1117600"/>
                    <a:pt x="685800" y="1117600"/>
                    <a:pt x="850900" y="1143000"/>
                  </a:cubicBezTo>
                  <a:cubicBezTo>
                    <a:pt x="850900" y="1143000"/>
                    <a:pt x="850900" y="1143000"/>
                    <a:pt x="863600" y="1143000"/>
                  </a:cubicBezTo>
                  <a:cubicBezTo>
                    <a:pt x="863600" y="1130300"/>
                    <a:pt x="863600" y="1130300"/>
                    <a:pt x="863600" y="1130300"/>
                  </a:cubicBezTo>
                  <a:lnTo>
                    <a:pt x="863600" y="965200"/>
                  </a:lnTo>
                  <a:cubicBezTo>
                    <a:pt x="863600" y="952500"/>
                    <a:pt x="876300" y="952500"/>
                    <a:pt x="876300" y="952500"/>
                  </a:cubicBezTo>
                  <a:lnTo>
                    <a:pt x="1016000" y="1206500"/>
                  </a:lnTo>
                  <a:cubicBezTo>
                    <a:pt x="1041400" y="1244600"/>
                    <a:pt x="1079500" y="1270000"/>
                    <a:pt x="1130300" y="1270000"/>
                  </a:cubicBezTo>
                  <a:lnTo>
                    <a:pt x="1193800" y="1270000"/>
                  </a:lnTo>
                  <a:cubicBezTo>
                    <a:pt x="1206500" y="1270000"/>
                    <a:pt x="1206500" y="1270000"/>
                    <a:pt x="1219200" y="1257300"/>
                  </a:cubicBezTo>
                  <a:cubicBezTo>
                    <a:pt x="1219200" y="1244600"/>
                    <a:pt x="1219200" y="1231900"/>
                    <a:pt x="1219200" y="1219200"/>
                  </a:cubicBezTo>
                  <a:lnTo>
                    <a:pt x="990600" y="825500"/>
                  </a:lnTo>
                  <a:lnTo>
                    <a:pt x="939800" y="711200"/>
                  </a:lnTo>
                  <a:cubicBezTo>
                    <a:pt x="889000" y="622300"/>
                    <a:pt x="800100" y="571500"/>
                    <a:pt x="711200" y="571500"/>
                  </a:cubicBezTo>
                  <a:lnTo>
                    <a:pt x="508000" y="571500"/>
                  </a:lnTo>
                  <a:cubicBezTo>
                    <a:pt x="419100" y="571500"/>
                    <a:pt x="330200" y="622300"/>
                    <a:pt x="279400" y="711200"/>
                  </a:cubicBezTo>
                  <a:lnTo>
                    <a:pt x="228600" y="825500"/>
                  </a:lnTo>
                  <a:lnTo>
                    <a:pt x="0" y="1219200"/>
                  </a:lnTo>
                  <a:cubicBezTo>
                    <a:pt x="0" y="1231900"/>
                    <a:pt x="0" y="1244600"/>
                    <a:pt x="0" y="1257300"/>
                  </a:cubicBezTo>
                  <a:cubicBezTo>
                    <a:pt x="12700" y="1270000"/>
                    <a:pt x="12700" y="1270000"/>
                    <a:pt x="25400" y="1270000"/>
                  </a:cubicBezTo>
                  <a:lnTo>
                    <a:pt x="88900" y="1270000"/>
                  </a:lnTo>
                  <a:cubicBezTo>
                    <a:pt x="139700" y="1270000"/>
                    <a:pt x="177800" y="1244600"/>
                    <a:pt x="203200" y="1206500"/>
                  </a:cubicBezTo>
                  <a:lnTo>
                    <a:pt x="342900" y="952500"/>
                  </a:lnTo>
                  <a:moveTo>
                    <a:pt x="812800" y="1244600"/>
                  </a:moveTo>
                  <a:cubicBezTo>
                    <a:pt x="825500" y="1231900"/>
                    <a:pt x="838200" y="1231900"/>
                    <a:pt x="863600" y="1231900"/>
                  </a:cubicBezTo>
                  <a:cubicBezTo>
                    <a:pt x="876300" y="1231900"/>
                    <a:pt x="889000" y="1244600"/>
                    <a:pt x="901700" y="1257300"/>
                  </a:cubicBezTo>
                  <a:lnTo>
                    <a:pt x="1054100" y="1498600"/>
                  </a:lnTo>
                  <a:cubicBezTo>
                    <a:pt x="1092200" y="1549400"/>
                    <a:pt x="1092200" y="1612900"/>
                    <a:pt x="1041400" y="1663700"/>
                  </a:cubicBezTo>
                  <a:lnTo>
                    <a:pt x="812800" y="1892300"/>
                  </a:lnTo>
                  <a:cubicBezTo>
                    <a:pt x="812800" y="1892300"/>
                    <a:pt x="787400" y="1905000"/>
                    <a:pt x="774700" y="1905000"/>
                  </a:cubicBezTo>
                  <a:cubicBezTo>
                    <a:pt x="698500" y="1879600"/>
                    <a:pt x="660400" y="1790700"/>
                    <a:pt x="723900" y="1727200"/>
                  </a:cubicBezTo>
                  <a:lnTo>
                    <a:pt x="863600" y="1587500"/>
                  </a:lnTo>
                  <a:cubicBezTo>
                    <a:pt x="863600" y="1587500"/>
                    <a:pt x="863600" y="1587500"/>
                    <a:pt x="863600" y="1587500"/>
                  </a:cubicBezTo>
                  <a:cubicBezTo>
                    <a:pt x="863600" y="1587500"/>
                    <a:pt x="863600" y="1587500"/>
                    <a:pt x="863600" y="1587500"/>
                  </a:cubicBezTo>
                  <a:lnTo>
                    <a:pt x="698500" y="1422400"/>
                  </a:lnTo>
                  <a:cubicBezTo>
                    <a:pt x="685800" y="1409700"/>
                    <a:pt x="673100" y="1384300"/>
                    <a:pt x="673100" y="1371600"/>
                  </a:cubicBezTo>
                  <a:cubicBezTo>
                    <a:pt x="673100" y="1346200"/>
                    <a:pt x="685800" y="1333500"/>
                    <a:pt x="698500" y="1320800"/>
                  </a:cubicBezTo>
                  <a:lnTo>
                    <a:pt x="812800" y="1244600"/>
                  </a:lnTo>
                  <a:moveTo>
                    <a:pt x="2197100" y="254000"/>
                  </a:moveTo>
                  <a:cubicBezTo>
                    <a:pt x="2197100" y="393700"/>
                    <a:pt x="2082800" y="508000"/>
                    <a:pt x="1943100" y="508000"/>
                  </a:cubicBezTo>
                  <a:cubicBezTo>
                    <a:pt x="1803400" y="508000"/>
                    <a:pt x="1689100" y="393700"/>
                    <a:pt x="1689100" y="254000"/>
                  </a:cubicBezTo>
                  <a:cubicBezTo>
                    <a:pt x="1689100" y="114300"/>
                    <a:pt x="1803400" y="0"/>
                    <a:pt x="1943100" y="0"/>
                  </a:cubicBezTo>
                  <a:cubicBezTo>
                    <a:pt x="2082800" y="0"/>
                    <a:pt x="2197100" y="114300"/>
                    <a:pt x="2197100" y="254000"/>
                  </a:cubicBezTo>
                  <a:moveTo>
                    <a:pt x="1651000" y="1257300"/>
                  </a:moveTo>
                  <a:cubicBezTo>
                    <a:pt x="1663700" y="1244600"/>
                    <a:pt x="1676400" y="1231900"/>
                    <a:pt x="1689100" y="1231900"/>
                  </a:cubicBezTo>
                  <a:cubicBezTo>
                    <a:pt x="1714500" y="1231900"/>
                    <a:pt x="1727200" y="1231900"/>
                    <a:pt x="1739900" y="1244600"/>
                  </a:cubicBezTo>
                  <a:lnTo>
                    <a:pt x="1854200" y="1320800"/>
                  </a:lnTo>
                  <a:cubicBezTo>
                    <a:pt x="1866900" y="1333500"/>
                    <a:pt x="1879600" y="1346200"/>
                    <a:pt x="1879600" y="1371600"/>
                  </a:cubicBezTo>
                  <a:cubicBezTo>
                    <a:pt x="1879600" y="1384300"/>
                    <a:pt x="1866900" y="1409700"/>
                    <a:pt x="1854200" y="1422400"/>
                  </a:cubicBezTo>
                  <a:lnTo>
                    <a:pt x="1689100" y="1587500"/>
                  </a:lnTo>
                  <a:lnTo>
                    <a:pt x="1828800" y="1727200"/>
                  </a:lnTo>
                  <a:cubicBezTo>
                    <a:pt x="1892300" y="1790700"/>
                    <a:pt x="1854200" y="1879600"/>
                    <a:pt x="1778000" y="1905000"/>
                  </a:cubicBezTo>
                  <a:cubicBezTo>
                    <a:pt x="1765300" y="1905000"/>
                    <a:pt x="1739900" y="1892300"/>
                    <a:pt x="1739900" y="1892300"/>
                  </a:cubicBezTo>
                  <a:lnTo>
                    <a:pt x="1511300" y="1663700"/>
                  </a:lnTo>
                  <a:cubicBezTo>
                    <a:pt x="1460500" y="1612900"/>
                    <a:pt x="1460500" y="1549400"/>
                    <a:pt x="1498600" y="1498600"/>
                  </a:cubicBezTo>
                  <a:lnTo>
                    <a:pt x="1651000" y="1257300"/>
                  </a:lnTo>
                  <a:moveTo>
                    <a:pt x="1676400" y="952500"/>
                  </a:moveTo>
                  <a:cubicBezTo>
                    <a:pt x="1676400" y="952500"/>
                    <a:pt x="1689100" y="952500"/>
                    <a:pt x="1689100" y="965200"/>
                  </a:cubicBezTo>
                  <a:lnTo>
                    <a:pt x="1689100" y="1130300"/>
                  </a:lnTo>
                  <a:cubicBezTo>
                    <a:pt x="1689100" y="1130300"/>
                    <a:pt x="1701800" y="1143000"/>
                    <a:pt x="1701800" y="1143000"/>
                  </a:cubicBezTo>
                  <a:cubicBezTo>
                    <a:pt x="1866900" y="1117600"/>
                    <a:pt x="2019300" y="1117600"/>
                    <a:pt x="2184400" y="1143000"/>
                  </a:cubicBezTo>
                  <a:cubicBezTo>
                    <a:pt x="2184400" y="1143000"/>
                    <a:pt x="2184400" y="1143000"/>
                    <a:pt x="2197100" y="1143000"/>
                  </a:cubicBezTo>
                  <a:cubicBezTo>
                    <a:pt x="2197100" y="1130300"/>
                    <a:pt x="2197100" y="1130300"/>
                    <a:pt x="2197100" y="1130300"/>
                  </a:cubicBezTo>
                  <a:lnTo>
                    <a:pt x="2197100" y="965200"/>
                  </a:lnTo>
                  <a:cubicBezTo>
                    <a:pt x="2197100" y="952500"/>
                    <a:pt x="2209800" y="952500"/>
                    <a:pt x="2209800" y="952500"/>
                  </a:cubicBezTo>
                  <a:lnTo>
                    <a:pt x="2349500" y="1206500"/>
                  </a:lnTo>
                  <a:cubicBezTo>
                    <a:pt x="2374900" y="1244600"/>
                    <a:pt x="2413000" y="1270000"/>
                    <a:pt x="2463800" y="1270000"/>
                  </a:cubicBezTo>
                  <a:lnTo>
                    <a:pt x="2527300" y="1270000"/>
                  </a:lnTo>
                  <a:cubicBezTo>
                    <a:pt x="2540000" y="1270000"/>
                    <a:pt x="2540000" y="1270000"/>
                    <a:pt x="2552700" y="1257300"/>
                  </a:cubicBezTo>
                  <a:cubicBezTo>
                    <a:pt x="2552700" y="1244600"/>
                    <a:pt x="2552700" y="1231900"/>
                    <a:pt x="2552700" y="1219200"/>
                  </a:cubicBezTo>
                  <a:lnTo>
                    <a:pt x="2324100" y="825500"/>
                  </a:lnTo>
                  <a:lnTo>
                    <a:pt x="2273300" y="711200"/>
                  </a:lnTo>
                  <a:cubicBezTo>
                    <a:pt x="2222500" y="622300"/>
                    <a:pt x="2133600" y="571500"/>
                    <a:pt x="2044700" y="571500"/>
                  </a:cubicBezTo>
                  <a:lnTo>
                    <a:pt x="1841500" y="571500"/>
                  </a:lnTo>
                  <a:cubicBezTo>
                    <a:pt x="1752600" y="571500"/>
                    <a:pt x="1663700" y="622300"/>
                    <a:pt x="1612900" y="711200"/>
                  </a:cubicBezTo>
                  <a:lnTo>
                    <a:pt x="1562100" y="825500"/>
                  </a:lnTo>
                  <a:lnTo>
                    <a:pt x="1333500" y="1219200"/>
                  </a:lnTo>
                  <a:cubicBezTo>
                    <a:pt x="1333500" y="1231900"/>
                    <a:pt x="1333500" y="1244600"/>
                    <a:pt x="1333500" y="1257300"/>
                  </a:cubicBezTo>
                  <a:cubicBezTo>
                    <a:pt x="1346200" y="1270000"/>
                    <a:pt x="1346200" y="1270000"/>
                    <a:pt x="1358900" y="1270000"/>
                  </a:cubicBezTo>
                  <a:lnTo>
                    <a:pt x="1422400" y="1270000"/>
                  </a:lnTo>
                  <a:cubicBezTo>
                    <a:pt x="1473200" y="1270000"/>
                    <a:pt x="1511300" y="1244600"/>
                    <a:pt x="1536700" y="1206500"/>
                  </a:cubicBezTo>
                  <a:lnTo>
                    <a:pt x="1676400" y="952500"/>
                  </a:lnTo>
                  <a:moveTo>
                    <a:pt x="2146300" y="1244600"/>
                  </a:moveTo>
                  <a:cubicBezTo>
                    <a:pt x="2159000" y="1231900"/>
                    <a:pt x="2171700" y="1231900"/>
                    <a:pt x="2197100" y="1231900"/>
                  </a:cubicBezTo>
                  <a:cubicBezTo>
                    <a:pt x="2209800" y="1231900"/>
                    <a:pt x="2222500" y="1244600"/>
                    <a:pt x="2235200" y="1257300"/>
                  </a:cubicBezTo>
                  <a:lnTo>
                    <a:pt x="2387600" y="1498600"/>
                  </a:lnTo>
                  <a:cubicBezTo>
                    <a:pt x="2425700" y="1549400"/>
                    <a:pt x="2425700" y="1612900"/>
                    <a:pt x="2374900" y="1663700"/>
                  </a:cubicBezTo>
                  <a:lnTo>
                    <a:pt x="2146300" y="1892300"/>
                  </a:lnTo>
                  <a:cubicBezTo>
                    <a:pt x="2146300" y="1892300"/>
                    <a:pt x="2120900" y="1905000"/>
                    <a:pt x="2108200" y="1905000"/>
                  </a:cubicBezTo>
                  <a:cubicBezTo>
                    <a:pt x="2032000" y="1879600"/>
                    <a:pt x="1993900" y="1790700"/>
                    <a:pt x="2057400" y="1727200"/>
                  </a:cubicBezTo>
                  <a:lnTo>
                    <a:pt x="2197100" y="1587500"/>
                  </a:lnTo>
                  <a:lnTo>
                    <a:pt x="2032000" y="1422400"/>
                  </a:lnTo>
                  <a:cubicBezTo>
                    <a:pt x="2019300" y="1409700"/>
                    <a:pt x="2006600" y="1384300"/>
                    <a:pt x="2006600" y="1371600"/>
                  </a:cubicBezTo>
                  <a:cubicBezTo>
                    <a:pt x="2006600" y="1346200"/>
                    <a:pt x="2019300" y="1333500"/>
                    <a:pt x="2032000" y="1320800"/>
                  </a:cubicBezTo>
                  <a:lnTo>
                    <a:pt x="2146300" y="1244600"/>
                  </a:lnTo>
                </a:path>
              </a:pathLst>
            </a:custGeom>
            <a:solidFill>
              <a:srgbClr val="FFD6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31"/>
            <p:cNvSpPr/>
            <p:nvPr/>
          </p:nvSpPr>
          <p:spPr>
            <a:xfrm>
              <a:off x="2692400" y="0"/>
              <a:ext cx="3886200" cy="1905000"/>
            </a:xfrm>
            <a:custGeom>
              <a:rect b="b" l="l" r="r" t="t"/>
              <a:pathLst>
                <a:path extrusionOk="0" h="1905000" w="3886200">
                  <a:moveTo>
                    <a:pt x="863600" y="254000"/>
                  </a:moveTo>
                  <a:cubicBezTo>
                    <a:pt x="863600" y="393700"/>
                    <a:pt x="749300" y="508000"/>
                    <a:pt x="609600" y="508000"/>
                  </a:cubicBezTo>
                  <a:cubicBezTo>
                    <a:pt x="469900" y="508000"/>
                    <a:pt x="355600" y="393700"/>
                    <a:pt x="355600" y="254000"/>
                  </a:cubicBezTo>
                  <a:cubicBezTo>
                    <a:pt x="355600" y="114300"/>
                    <a:pt x="469900" y="0"/>
                    <a:pt x="609600" y="0"/>
                  </a:cubicBezTo>
                  <a:cubicBezTo>
                    <a:pt x="749300" y="0"/>
                    <a:pt x="863600" y="114300"/>
                    <a:pt x="863600" y="254000"/>
                  </a:cubicBezTo>
                  <a:moveTo>
                    <a:pt x="317500" y="1257300"/>
                  </a:moveTo>
                  <a:cubicBezTo>
                    <a:pt x="330200" y="1244600"/>
                    <a:pt x="342900" y="1231900"/>
                    <a:pt x="355600" y="1231900"/>
                  </a:cubicBezTo>
                  <a:cubicBezTo>
                    <a:pt x="381000" y="1231900"/>
                    <a:pt x="393700" y="1231900"/>
                    <a:pt x="406400" y="1244600"/>
                  </a:cubicBezTo>
                  <a:lnTo>
                    <a:pt x="520700" y="1320800"/>
                  </a:lnTo>
                  <a:cubicBezTo>
                    <a:pt x="533400" y="1333500"/>
                    <a:pt x="546100" y="1346200"/>
                    <a:pt x="546100" y="1371600"/>
                  </a:cubicBezTo>
                  <a:cubicBezTo>
                    <a:pt x="546100" y="1384300"/>
                    <a:pt x="533400" y="1409700"/>
                    <a:pt x="520700" y="1422400"/>
                  </a:cubicBezTo>
                  <a:lnTo>
                    <a:pt x="355600" y="1587500"/>
                  </a:lnTo>
                  <a:lnTo>
                    <a:pt x="495300" y="1727200"/>
                  </a:lnTo>
                  <a:cubicBezTo>
                    <a:pt x="558800" y="1790700"/>
                    <a:pt x="520700" y="1879600"/>
                    <a:pt x="444500" y="1905000"/>
                  </a:cubicBezTo>
                  <a:cubicBezTo>
                    <a:pt x="431800" y="1905000"/>
                    <a:pt x="406400" y="1892300"/>
                    <a:pt x="406400" y="1892300"/>
                  </a:cubicBezTo>
                  <a:lnTo>
                    <a:pt x="177800" y="1663700"/>
                  </a:lnTo>
                  <a:cubicBezTo>
                    <a:pt x="127000" y="1612900"/>
                    <a:pt x="127000" y="1549400"/>
                    <a:pt x="165100" y="1498600"/>
                  </a:cubicBezTo>
                  <a:lnTo>
                    <a:pt x="317500" y="1257300"/>
                  </a:lnTo>
                  <a:moveTo>
                    <a:pt x="342900" y="952500"/>
                  </a:moveTo>
                  <a:cubicBezTo>
                    <a:pt x="342900" y="952500"/>
                    <a:pt x="355600" y="952500"/>
                    <a:pt x="355600" y="965200"/>
                  </a:cubicBezTo>
                  <a:lnTo>
                    <a:pt x="355600" y="1130300"/>
                  </a:lnTo>
                  <a:cubicBezTo>
                    <a:pt x="355600" y="1130300"/>
                    <a:pt x="368300" y="1143000"/>
                    <a:pt x="368300" y="1143000"/>
                  </a:cubicBezTo>
                  <a:cubicBezTo>
                    <a:pt x="533400" y="1117600"/>
                    <a:pt x="685800" y="1117600"/>
                    <a:pt x="850900" y="1143000"/>
                  </a:cubicBezTo>
                  <a:cubicBezTo>
                    <a:pt x="850900" y="1143000"/>
                    <a:pt x="850900" y="1143000"/>
                    <a:pt x="863600" y="1143000"/>
                  </a:cubicBezTo>
                  <a:cubicBezTo>
                    <a:pt x="863600" y="1130300"/>
                    <a:pt x="863600" y="1130300"/>
                    <a:pt x="863600" y="1130300"/>
                  </a:cubicBezTo>
                  <a:lnTo>
                    <a:pt x="863600" y="965200"/>
                  </a:lnTo>
                  <a:cubicBezTo>
                    <a:pt x="863600" y="952500"/>
                    <a:pt x="876300" y="952500"/>
                    <a:pt x="876300" y="952500"/>
                  </a:cubicBezTo>
                  <a:lnTo>
                    <a:pt x="1016000" y="1206500"/>
                  </a:lnTo>
                  <a:cubicBezTo>
                    <a:pt x="1041400" y="1244600"/>
                    <a:pt x="1079500" y="1270000"/>
                    <a:pt x="1130300" y="1270000"/>
                  </a:cubicBezTo>
                  <a:lnTo>
                    <a:pt x="1193800" y="1270000"/>
                  </a:lnTo>
                  <a:cubicBezTo>
                    <a:pt x="1206500" y="1270000"/>
                    <a:pt x="1206500" y="1270000"/>
                    <a:pt x="1219200" y="1257300"/>
                  </a:cubicBezTo>
                  <a:cubicBezTo>
                    <a:pt x="1219200" y="1244600"/>
                    <a:pt x="1219200" y="1231900"/>
                    <a:pt x="1219200" y="1219200"/>
                  </a:cubicBezTo>
                  <a:lnTo>
                    <a:pt x="990600" y="825500"/>
                  </a:lnTo>
                  <a:lnTo>
                    <a:pt x="939800" y="711200"/>
                  </a:lnTo>
                  <a:cubicBezTo>
                    <a:pt x="889000" y="622300"/>
                    <a:pt x="800100" y="571500"/>
                    <a:pt x="711200" y="571500"/>
                  </a:cubicBezTo>
                  <a:lnTo>
                    <a:pt x="508000" y="571500"/>
                  </a:lnTo>
                  <a:cubicBezTo>
                    <a:pt x="419100" y="571500"/>
                    <a:pt x="330200" y="622300"/>
                    <a:pt x="279400" y="711200"/>
                  </a:cubicBezTo>
                  <a:lnTo>
                    <a:pt x="228600" y="825500"/>
                  </a:lnTo>
                  <a:lnTo>
                    <a:pt x="0" y="1219200"/>
                  </a:lnTo>
                  <a:cubicBezTo>
                    <a:pt x="0" y="1231900"/>
                    <a:pt x="0" y="1244600"/>
                    <a:pt x="0" y="1257300"/>
                  </a:cubicBezTo>
                  <a:cubicBezTo>
                    <a:pt x="12700" y="1270000"/>
                    <a:pt x="12700" y="1270000"/>
                    <a:pt x="25400" y="1270000"/>
                  </a:cubicBezTo>
                  <a:lnTo>
                    <a:pt x="88900" y="1270000"/>
                  </a:lnTo>
                  <a:cubicBezTo>
                    <a:pt x="139700" y="1270000"/>
                    <a:pt x="177800" y="1244600"/>
                    <a:pt x="203200" y="1206500"/>
                  </a:cubicBezTo>
                  <a:lnTo>
                    <a:pt x="342900" y="952500"/>
                  </a:lnTo>
                  <a:moveTo>
                    <a:pt x="812800" y="1244600"/>
                  </a:moveTo>
                  <a:cubicBezTo>
                    <a:pt x="825500" y="1231900"/>
                    <a:pt x="838200" y="1231900"/>
                    <a:pt x="863600" y="1231900"/>
                  </a:cubicBezTo>
                  <a:cubicBezTo>
                    <a:pt x="876300" y="1231900"/>
                    <a:pt x="889000" y="1244600"/>
                    <a:pt x="901700" y="1257300"/>
                  </a:cubicBezTo>
                  <a:lnTo>
                    <a:pt x="1054100" y="1498600"/>
                  </a:lnTo>
                  <a:cubicBezTo>
                    <a:pt x="1092200" y="1549400"/>
                    <a:pt x="1092200" y="1612900"/>
                    <a:pt x="1041400" y="1663700"/>
                  </a:cubicBezTo>
                  <a:lnTo>
                    <a:pt x="812800" y="1892300"/>
                  </a:lnTo>
                  <a:cubicBezTo>
                    <a:pt x="812800" y="1892300"/>
                    <a:pt x="787400" y="1905000"/>
                    <a:pt x="774700" y="1905000"/>
                  </a:cubicBezTo>
                  <a:cubicBezTo>
                    <a:pt x="698500" y="1879600"/>
                    <a:pt x="660400" y="1790700"/>
                    <a:pt x="723900" y="1727200"/>
                  </a:cubicBezTo>
                  <a:lnTo>
                    <a:pt x="863600" y="1587500"/>
                  </a:lnTo>
                  <a:lnTo>
                    <a:pt x="698500" y="1422400"/>
                  </a:lnTo>
                  <a:cubicBezTo>
                    <a:pt x="685800" y="1409700"/>
                    <a:pt x="673100" y="1384300"/>
                    <a:pt x="673100" y="1371600"/>
                  </a:cubicBezTo>
                  <a:cubicBezTo>
                    <a:pt x="673100" y="1346200"/>
                    <a:pt x="685800" y="1333500"/>
                    <a:pt x="698500" y="1320800"/>
                  </a:cubicBezTo>
                  <a:lnTo>
                    <a:pt x="812800" y="1244600"/>
                  </a:lnTo>
                  <a:moveTo>
                    <a:pt x="2197100" y="254000"/>
                  </a:moveTo>
                  <a:cubicBezTo>
                    <a:pt x="2197100" y="393700"/>
                    <a:pt x="2082800" y="508000"/>
                    <a:pt x="1943100" y="508000"/>
                  </a:cubicBezTo>
                  <a:cubicBezTo>
                    <a:pt x="1803400" y="508000"/>
                    <a:pt x="1689100" y="393700"/>
                    <a:pt x="1689100" y="254000"/>
                  </a:cubicBezTo>
                  <a:cubicBezTo>
                    <a:pt x="1689100" y="114300"/>
                    <a:pt x="1803400" y="0"/>
                    <a:pt x="1943100" y="0"/>
                  </a:cubicBezTo>
                  <a:cubicBezTo>
                    <a:pt x="2082800" y="0"/>
                    <a:pt x="2197100" y="114300"/>
                    <a:pt x="2197100" y="254000"/>
                  </a:cubicBezTo>
                  <a:moveTo>
                    <a:pt x="1651000" y="1257300"/>
                  </a:moveTo>
                  <a:cubicBezTo>
                    <a:pt x="1663700" y="1244600"/>
                    <a:pt x="1676400" y="1231900"/>
                    <a:pt x="1689100" y="1231900"/>
                  </a:cubicBezTo>
                  <a:cubicBezTo>
                    <a:pt x="1714500" y="1231900"/>
                    <a:pt x="1727200" y="1231900"/>
                    <a:pt x="1739900" y="1244600"/>
                  </a:cubicBezTo>
                  <a:lnTo>
                    <a:pt x="1854200" y="1320800"/>
                  </a:lnTo>
                  <a:cubicBezTo>
                    <a:pt x="1866900" y="1333500"/>
                    <a:pt x="1879600" y="1346200"/>
                    <a:pt x="1879600" y="1371600"/>
                  </a:cubicBezTo>
                  <a:cubicBezTo>
                    <a:pt x="1879600" y="1384300"/>
                    <a:pt x="1866900" y="1409700"/>
                    <a:pt x="1854200" y="1422400"/>
                  </a:cubicBezTo>
                  <a:lnTo>
                    <a:pt x="1689100" y="1587500"/>
                  </a:lnTo>
                  <a:lnTo>
                    <a:pt x="1828800" y="1727200"/>
                  </a:lnTo>
                  <a:cubicBezTo>
                    <a:pt x="1892300" y="1790700"/>
                    <a:pt x="1854200" y="1879600"/>
                    <a:pt x="1778000" y="1905000"/>
                  </a:cubicBezTo>
                  <a:cubicBezTo>
                    <a:pt x="1765300" y="1905000"/>
                    <a:pt x="1739900" y="1892300"/>
                    <a:pt x="1739900" y="1892300"/>
                  </a:cubicBezTo>
                  <a:lnTo>
                    <a:pt x="1511300" y="1663700"/>
                  </a:lnTo>
                  <a:cubicBezTo>
                    <a:pt x="1460500" y="1612900"/>
                    <a:pt x="1460500" y="1549400"/>
                    <a:pt x="1498600" y="1498600"/>
                  </a:cubicBezTo>
                  <a:lnTo>
                    <a:pt x="1651000" y="1257300"/>
                  </a:lnTo>
                  <a:moveTo>
                    <a:pt x="1676400" y="952500"/>
                  </a:moveTo>
                  <a:cubicBezTo>
                    <a:pt x="1676400" y="952500"/>
                    <a:pt x="1689100" y="952500"/>
                    <a:pt x="1689100" y="965200"/>
                  </a:cubicBezTo>
                  <a:lnTo>
                    <a:pt x="1689100" y="1130300"/>
                  </a:lnTo>
                  <a:cubicBezTo>
                    <a:pt x="1689100" y="1130300"/>
                    <a:pt x="1701800" y="1143000"/>
                    <a:pt x="1701800" y="1143000"/>
                  </a:cubicBezTo>
                  <a:cubicBezTo>
                    <a:pt x="1866900" y="1117600"/>
                    <a:pt x="2019300" y="1117600"/>
                    <a:pt x="2184400" y="1143000"/>
                  </a:cubicBezTo>
                  <a:cubicBezTo>
                    <a:pt x="2184400" y="1143000"/>
                    <a:pt x="2184400" y="1143000"/>
                    <a:pt x="2197100" y="1143000"/>
                  </a:cubicBezTo>
                  <a:cubicBezTo>
                    <a:pt x="2197100" y="1130300"/>
                    <a:pt x="2197100" y="1130300"/>
                    <a:pt x="2197100" y="1130300"/>
                  </a:cubicBezTo>
                  <a:lnTo>
                    <a:pt x="2197100" y="965200"/>
                  </a:lnTo>
                  <a:cubicBezTo>
                    <a:pt x="2197100" y="952500"/>
                    <a:pt x="2209800" y="952500"/>
                    <a:pt x="2209800" y="952500"/>
                  </a:cubicBezTo>
                  <a:lnTo>
                    <a:pt x="2349500" y="1206500"/>
                  </a:lnTo>
                  <a:cubicBezTo>
                    <a:pt x="2374900" y="1244600"/>
                    <a:pt x="2413000" y="1270000"/>
                    <a:pt x="2463800" y="1270000"/>
                  </a:cubicBezTo>
                  <a:lnTo>
                    <a:pt x="2527300" y="1270000"/>
                  </a:lnTo>
                  <a:cubicBezTo>
                    <a:pt x="2540000" y="1270000"/>
                    <a:pt x="2540000" y="1270000"/>
                    <a:pt x="2552700" y="1257300"/>
                  </a:cubicBezTo>
                  <a:cubicBezTo>
                    <a:pt x="2552700" y="1244600"/>
                    <a:pt x="2552700" y="1231900"/>
                    <a:pt x="2552700" y="1219200"/>
                  </a:cubicBezTo>
                  <a:lnTo>
                    <a:pt x="2324100" y="825500"/>
                  </a:lnTo>
                  <a:lnTo>
                    <a:pt x="2273300" y="711200"/>
                  </a:lnTo>
                  <a:cubicBezTo>
                    <a:pt x="2222500" y="622300"/>
                    <a:pt x="2133600" y="571500"/>
                    <a:pt x="2044700" y="571500"/>
                  </a:cubicBezTo>
                  <a:lnTo>
                    <a:pt x="1841500" y="571500"/>
                  </a:lnTo>
                  <a:cubicBezTo>
                    <a:pt x="1752600" y="571500"/>
                    <a:pt x="1663700" y="622300"/>
                    <a:pt x="1612900" y="711200"/>
                  </a:cubicBezTo>
                  <a:lnTo>
                    <a:pt x="1562100" y="825500"/>
                  </a:lnTo>
                  <a:lnTo>
                    <a:pt x="1333500" y="1219200"/>
                  </a:lnTo>
                  <a:cubicBezTo>
                    <a:pt x="1333500" y="1231900"/>
                    <a:pt x="1333500" y="1244600"/>
                    <a:pt x="1333500" y="1257300"/>
                  </a:cubicBezTo>
                  <a:cubicBezTo>
                    <a:pt x="1346200" y="1270000"/>
                    <a:pt x="1346200" y="1270000"/>
                    <a:pt x="1358900" y="1270000"/>
                  </a:cubicBezTo>
                  <a:lnTo>
                    <a:pt x="1422400" y="1270000"/>
                  </a:lnTo>
                  <a:cubicBezTo>
                    <a:pt x="1473200" y="1270000"/>
                    <a:pt x="1511300" y="1244600"/>
                    <a:pt x="1536700" y="1206500"/>
                  </a:cubicBezTo>
                  <a:lnTo>
                    <a:pt x="1676400" y="952500"/>
                  </a:lnTo>
                  <a:moveTo>
                    <a:pt x="2146300" y="1244600"/>
                  </a:moveTo>
                  <a:cubicBezTo>
                    <a:pt x="2159000" y="1231900"/>
                    <a:pt x="2171700" y="1231900"/>
                    <a:pt x="2197100" y="1231900"/>
                  </a:cubicBezTo>
                  <a:cubicBezTo>
                    <a:pt x="2209800" y="1231900"/>
                    <a:pt x="2222500" y="1244600"/>
                    <a:pt x="2235200" y="1257300"/>
                  </a:cubicBezTo>
                  <a:lnTo>
                    <a:pt x="2387600" y="1498600"/>
                  </a:lnTo>
                  <a:cubicBezTo>
                    <a:pt x="2425700" y="1549400"/>
                    <a:pt x="2425700" y="1612900"/>
                    <a:pt x="2374900" y="1663700"/>
                  </a:cubicBezTo>
                  <a:lnTo>
                    <a:pt x="2146300" y="1892300"/>
                  </a:lnTo>
                  <a:cubicBezTo>
                    <a:pt x="2146300" y="1892300"/>
                    <a:pt x="2120900" y="1905000"/>
                    <a:pt x="2108200" y="1905000"/>
                  </a:cubicBezTo>
                  <a:cubicBezTo>
                    <a:pt x="2032000" y="1879600"/>
                    <a:pt x="1993900" y="1790700"/>
                    <a:pt x="2057400" y="1727200"/>
                  </a:cubicBezTo>
                  <a:lnTo>
                    <a:pt x="2197100" y="1587500"/>
                  </a:lnTo>
                  <a:lnTo>
                    <a:pt x="2032000" y="1422400"/>
                  </a:lnTo>
                  <a:cubicBezTo>
                    <a:pt x="2019300" y="1409700"/>
                    <a:pt x="2006600" y="1384300"/>
                    <a:pt x="2006600" y="1371600"/>
                  </a:cubicBezTo>
                  <a:cubicBezTo>
                    <a:pt x="2006600" y="1346200"/>
                    <a:pt x="2019300" y="1333500"/>
                    <a:pt x="2032000" y="1320800"/>
                  </a:cubicBezTo>
                  <a:lnTo>
                    <a:pt x="2146300" y="1244600"/>
                  </a:lnTo>
                  <a:moveTo>
                    <a:pt x="3530600" y="254000"/>
                  </a:moveTo>
                  <a:cubicBezTo>
                    <a:pt x="3530600" y="393700"/>
                    <a:pt x="3416300" y="508000"/>
                    <a:pt x="3276600" y="508000"/>
                  </a:cubicBezTo>
                  <a:cubicBezTo>
                    <a:pt x="3136900" y="508000"/>
                    <a:pt x="3022600" y="393700"/>
                    <a:pt x="3022600" y="254000"/>
                  </a:cubicBezTo>
                  <a:cubicBezTo>
                    <a:pt x="3022600" y="114300"/>
                    <a:pt x="3136900" y="0"/>
                    <a:pt x="3276600" y="0"/>
                  </a:cubicBezTo>
                  <a:cubicBezTo>
                    <a:pt x="3416300" y="0"/>
                    <a:pt x="3530600" y="114300"/>
                    <a:pt x="3530600" y="254000"/>
                  </a:cubicBezTo>
                  <a:moveTo>
                    <a:pt x="2984500" y="1257300"/>
                  </a:moveTo>
                  <a:cubicBezTo>
                    <a:pt x="2997200" y="1244600"/>
                    <a:pt x="3009900" y="1231900"/>
                    <a:pt x="3022600" y="1231900"/>
                  </a:cubicBezTo>
                  <a:cubicBezTo>
                    <a:pt x="3048000" y="1231900"/>
                    <a:pt x="3060700" y="1231900"/>
                    <a:pt x="3073400" y="1244600"/>
                  </a:cubicBezTo>
                  <a:lnTo>
                    <a:pt x="3187700" y="1320800"/>
                  </a:lnTo>
                  <a:cubicBezTo>
                    <a:pt x="3200400" y="1333500"/>
                    <a:pt x="3213100" y="1346200"/>
                    <a:pt x="3213100" y="1371600"/>
                  </a:cubicBezTo>
                  <a:cubicBezTo>
                    <a:pt x="3213100" y="1384300"/>
                    <a:pt x="3200400" y="1409700"/>
                    <a:pt x="3187700" y="1422400"/>
                  </a:cubicBezTo>
                  <a:lnTo>
                    <a:pt x="3022600" y="1587500"/>
                  </a:lnTo>
                  <a:lnTo>
                    <a:pt x="3162300" y="1727200"/>
                  </a:lnTo>
                  <a:cubicBezTo>
                    <a:pt x="3225800" y="1790700"/>
                    <a:pt x="3187700" y="1879600"/>
                    <a:pt x="3111500" y="1905000"/>
                  </a:cubicBezTo>
                  <a:cubicBezTo>
                    <a:pt x="3098800" y="1905000"/>
                    <a:pt x="3073400" y="1892300"/>
                    <a:pt x="3073400" y="1892300"/>
                  </a:cubicBezTo>
                  <a:lnTo>
                    <a:pt x="2844800" y="1663700"/>
                  </a:lnTo>
                  <a:cubicBezTo>
                    <a:pt x="2794000" y="1612900"/>
                    <a:pt x="2794000" y="1549400"/>
                    <a:pt x="2832100" y="1498600"/>
                  </a:cubicBezTo>
                  <a:lnTo>
                    <a:pt x="2984500" y="1257300"/>
                  </a:lnTo>
                  <a:moveTo>
                    <a:pt x="3009900" y="952500"/>
                  </a:moveTo>
                  <a:cubicBezTo>
                    <a:pt x="3009900" y="952500"/>
                    <a:pt x="3022600" y="952500"/>
                    <a:pt x="3022600" y="965200"/>
                  </a:cubicBezTo>
                  <a:lnTo>
                    <a:pt x="3022600" y="1130300"/>
                  </a:lnTo>
                  <a:cubicBezTo>
                    <a:pt x="3022600" y="1130300"/>
                    <a:pt x="3035300" y="1143000"/>
                    <a:pt x="3035300" y="1143000"/>
                  </a:cubicBezTo>
                  <a:cubicBezTo>
                    <a:pt x="3200400" y="1117600"/>
                    <a:pt x="3352800" y="1117600"/>
                    <a:pt x="3517900" y="1143000"/>
                  </a:cubicBezTo>
                  <a:cubicBezTo>
                    <a:pt x="3517900" y="1143000"/>
                    <a:pt x="3517900" y="1143000"/>
                    <a:pt x="3530600" y="1143000"/>
                  </a:cubicBezTo>
                  <a:cubicBezTo>
                    <a:pt x="3530600" y="1130300"/>
                    <a:pt x="3530600" y="1130300"/>
                    <a:pt x="3530600" y="1130300"/>
                  </a:cubicBezTo>
                  <a:lnTo>
                    <a:pt x="3530600" y="965200"/>
                  </a:lnTo>
                  <a:cubicBezTo>
                    <a:pt x="3530600" y="952500"/>
                    <a:pt x="3543300" y="952500"/>
                    <a:pt x="3543300" y="952500"/>
                  </a:cubicBezTo>
                  <a:lnTo>
                    <a:pt x="3683000" y="1206500"/>
                  </a:lnTo>
                  <a:cubicBezTo>
                    <a:pt x="3708400" y="1244600"/>
                    <a:pt x="3746500" y="1270000"/>
                    <a:pt x="3797300" y="1270000"/>
                  </a:cubicBezTo>
                  <a:lnTo>
                    <a:pt x="3860800" y="1270000"/>
                  </a:lnTo>
                  <a:cubicBezTo>
                    <a:pt x="3873500" y="1270000"/>
                    <a:pt x="3873500" y="1270000"/>
                    <a:pt x="3886200" y="1257300"/>
                  </a:cubicBezTo>
                  <a:cubicBezTo>
                    <a:pt x="3886200" y="1244600"/>
                    <a:pt x="3886200" y="1231900"/>
                    <a:pt x="3886200" y="1219200"/>
                  </a:cubicBezTo>
                  <a:lnTo>
                    <a:pt x="3657600" y="825500"/>
                  </a:lnTo>
                  <a:lnTo>
                    <a:pt x="3606800" y="711200"/>
                  </a:lnTo>
                  <a:cubicBezTo>
                    <a:pt x="3556000" y="622300"/>
                    <a:pt x="3467100" y="571500"/>
                    <a:pt x="3378200" y="571500"/>
                  </a:cubicBezTo>
                  <a:lnTo>
                    <a:pt x="3175000" y="571500"/>
                  </a:lnTo>
                  <a:cubicBezTo>
                    <a:pt x="3086100" y="571500"/>
                    <a:pt x="2997200" y="622300"/>
                    <a:pt x="2946400" y="711200"/>
                  </a:cubicBezTo>
                  <a:lnTo>
                    <a:pt x="2895600" y="825500"/>
                  </a:lnTo>
                  <a:lnTo>
                    <a:pt x="2667000" y="1219200"/>
                  </a:lnTo>
                  <a:cubicBezTo>
                    <a:pt x="2667000" y="1231900"/>
                    <a:pt x="2667000" y="1244600"/>
                    <a:pt x="2667000" y="1257300"/>
                  </a:cubicBezTo>
                  <a:cubicBezTo>
                    <a:pt x="2679700" y="1270000"/>
                    <a:pt x="2679700" y="1270000"/>
                    <a:pt x="2692400" y="1270000"/>
                  </a:cubicBezTo>
                  <a:lnTo>
                    <a:pt x="2755900" y="1270000"/>
                  </a:lnTo>
                  <a:cubicBezTo>
                    <a:pt x="2806700" y="1270000"/>
                    <a:pt x="2844800" y="1244600"/>
                    <a:pt x="2870200" y="1206500"/>
                  </a:cubicBezTo>
                  <a:lnTo>
                    <a:pt x="3009900" y="952500"/>
                  </a:lnTo>
                  <a:moveTo>
                    <a:pt x="3479800" y="1244600"/>
                  </a:moveTo>
                  <a:cubicBezTo>
                    <a:pt x="3492500" y="1231900"/>
                    <a:pt x="3505200" y="1231900"/>
                    <a:pt x="3530600" y="1231900"/>
                  </a:cubicBezTo>
                  <a:cubicBezTo>
                    <a:pt x="3543300" y="1231900"/>
                    <a:pt x="3556000" y="1244600"/>
                    <a:pt x="3568700" y="1257300"/>
                  </a:cubicBezTo>
                  <a:lnTo>
                    <a:pt x="3721100" y="1498600"/>
                  </a:lnTo>
                  <a:cubicBezTo>
                    <a:pt x="3759200" y="1549400"/>
                    <a:pt x="3759200" y="1612900"/>
                    <a:pt x="3708400" y="1663700"/>
                  </a:cubicBezTo>
                  <a:lnTo>
                    <a:pt x="3479800" y="1892300"/>
                  </a:lnTo>
                  <a:cubicBezTo>
                    <a:pt x="3479800" y="1892300"/>
                    <a:pt x="3454400" y="1905000"/>
                    <a:pt x="3441700" y="1905000"/>
                  </a:cubicBezTo>
                  <a:cubicBezTo>
                    <a:pt x="3365500" y="1879600"/>
                    <a:pt x="3327400" y="1790700"/>
                    <a:pt x="3390900" y="1727200"/>
                  </a:cubicBezTo>
                  <a:lnTo>
                    <a:pt x="3530600" y="1587500"/>
                  </a:lnTo>
                  <a:lnTo>
                    <a:pt x="3365500" y="1422400"/>
                  </a:lnTo>
                  <a:cubicBezTo>
                    <a:pt x="3352800" y="1409700"/>
                    <a:pt x="3340100" y="1384300"/>
                    <a:pt x="3340100" y="1371600"/>
                  </a:cubicBezTo>
                  <a:cubicBezTo>
                    <a:pt x="3340100" y="1346200"/>
                    <a:pt x="3352800" y="1333500"/>
                    <a:pt x="3365500" y="1320800"/>
                  </a:cubicBezTo>
                  <a:lnTo>
                    <a:pt x="3479800" y="1244600"/>
                  </a:lnTo>
                </a:path>
              </a:pathLst>
            </a:custGeom>
            <a:solidFill>
              <a:srgbClr val="DCF5F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60" name="Google Shape;460;p31"/>
          <p:cNvGrpSpPr/>
          <p:nvPr/>
        </p:nvGrpSpPr>
        <p:grpSpPr>
          <a:xfrm>
            <a:off x="7727303" y="3142056"/>
            <a:ext cx="2833392" cy="2818949"/>
            <a:chOff x="-62725" y="-2035"/>
            <a:chExt cx="2665449" cy="2651862"/>
          </a:xfrm>
        </p:grpSpPr>
        <p:sp>
          <p:nvSpPr>
            <p:cNvPr id="461" name="Google Shape;461;p31"/>
            <p:cNvSpPr/>
            <p:nvPr/>
          </p:nvSpPr>
          <p:spPr>
            <a:xfrm>
              <a:off x="-62725" y="-2035"/>
              <a:ext cx="2665449" cy="2544070"/>
            </a:xfrm>
            <a:custGeom>
              <a:rect b="b" l="l" r="r" t="t"/>
              <a:pathLst>
                <a:path extrusionOk="0" h="2544070" w="2665449">
                  <a:moveTo>
                    <a:pt x="1332725" y="2035"/>
                  </a:moveTo>
                  <a:cubicBezTo>
                    <a:pt x="1787805" y="0"/>
                    <a:pt x="2209190" y="241614"/>
                    <a:pt x="2437320" y="635390"/>
                  </a:cubicBezTo>
                  <a:cubicBezTo>
                    <a:pt x="2665450" y="1029165"/>
                    <a:pt x="2665450" y="1514905"/>
                    <a:pt x="2437320" y="1908680"/>
                  </a:cubicBezTo>
                  <a:cubicBezTo>
                    <a:pt x="2209190" y="2302456"/>
                    <a:pt x="1787805" y="2544070"/>
                    <a:pt x="1332725" y="2542035"/>
                  </a:cubicBezTo>
                  <a:cubicBezTo>
                    <a:pt x="877645" y="2544070"/>
                    <a:pt x="456260" y="2302456"/>
                    <a:pt x="228130" y="1908680"/>
                  </a:cubicBezTo>
                  <a:cubicBezTo>
                    <a:pt x="0" y="1514905"/>
                    <a:pt x="0" y="1029165"/>
                    <a:pt x="228130" y="635390"/>
                  </a:cubicBezTo>
                  <a:cubicBezTo>
                    <a:pt x="456260" y="241614"/>
                    <a:pt x="877645" y="0"/>
                    <a:pt x="1332725" y="2035"/>
                  </a:cubicBezTo>
                  <a:lnTo>
                    <a:pt x="1332725" y="510035"/>
                  </a:lnTo>
                  <a:cubicBezTo>
                    <a:pt x="1059677" y="508814"/>
                    <a:pt x="806846" y="653783"/>
                    <a:pt x="669968" y="890048"/>
                  </a:cubicBezTo>
                  <a:cubicBezTo>
                    <a:pt x="533090" y="1126313"/>
                    <a:pt x="533090" y="1417757"/>
                    <a:pt x="669968" y="1654022"/>
                  </a:cubicBezTo>
                  <a:cubicBezTo>
                    <a:pt x="806846" y="1890287"/>
                    <a:pt x="1059677" y="2035256"/>
                    <a:pt x="1332725" y="2034035"/>
                  </a:cubicBezTo>
                  <a:cubicBezTo>
                    <a:pt x="1605773" y="2035256"/>
                    <a:pt x="1858604" y="1890287"/>
                    <a:pt x="1995482" y="1654022"/>
                  </a:cubicBezTo>
                  <a:cubicBezTo>
                    <a:pt x="2132360" y="1417757"/>
                    <a:pt x="2132360" y="1126313"/>
                    <a:pt x="1995482" y="890048"/>
                  </a:cubicBezTo>
                  <a:cubicBezTo>
                    <a:pt x="1858604" y="653783"/>
                    <a:pt x="1605773" y="508814"/>
                    <a:pt x="1332725" y="510035"/>
                  </a:cubicBezTo>
                  <a:close/>
                </a:path>
              </a:pathLst>
            </a:custGeom>
            <a:solidFill>
              <a:srgbClr val="DCF5F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31"/>
            <p:cNvSpPr/>
            <p:nvPr/>
          </p:nvSpPr>
          <p:spPr>
            <a:xfrm>
              <a:off x="260102" y="17180"/>
              <a:ext cx="2320434" cy="2632647"/>
            </a:xfrm>
            <a:custGeom>
              <a:rect b="b" l="l" r="r" t="t"/>
              <a:pathLst>
                <a:path extrusionOk="0" h="2632647" w="2320434">
                  <a:moveTo>
                    <a:pt x="1327398" y="23148"/>
                  </a:moveTo>
                  <a:cubicBezTo>
                    <a:pt x="1850242" y="158146"/>
                    <a:pt x="2230549" y="609002"/>
                    <a:pt x="2275492" y="1147120"/>
                  </a:cubicBezTo>
                  <a:cubicBezTo>
                    <a:pt x="2320434" y="1685237"/>
                    <a:pt x="2020184" y="2192933"/>
                    <a:pt x="1526977" y="2412790"/>
                  </a:cubicBezTo>
                  <a:cubicBezTo>
                    <a:pt x="1033770" y="2632646"/>
                    <a:pt x="455466" y="2516583"/>
                    <a:pt x="85285" y="2123447"/>
                  </a:cubicBezTo>
                  <a:cubicBezTo>
                    <a:pt x="22594" y="2057462"/>
                    <a:pt x="0" y="1962978"/>
                    <a:pt x="26059" y="1875771"/>
                  </a:cubicBezTo>
                  <a:cubicBezTo>
                    <a:pt x="52118" y="1788564"/>
                    <a:pt x="122846" y="1721966"/>
                    <a:pt x="211461" y="1701195"/>
                  </a:cubicBezTo>
                  <a:cubicBezTo>
                    <a:pt x="300076" y="1680423"/>
                    <a:pt x="393032" y="1708653"/>
                    <a:pt x="455130" y="1775196"/>
                  </a:cubicBezTo>
                  <a:cubicBezTo>
                    <a:pt x="677239" y="2011077"/>
                    <a:pt x="1024221" y="2080716"/>
                    <a:pt x="1320145" y="1948802"/>
                  </a:cubicBezTo>
                  <a:cubicBezTo>
                    <a:pt x="1616070" y="1816888"/>
                    <a:pt x="1796220" y="1512270"/>
                    <a:pt x="1769254" y="1189400"/>
                  </a:cubicBezTo>
                  <a:cubicBezTo>
                    <a:pt x="1742289" y="866529"/>
                    <a:pt x="1514104" y="596015"/>
                    <a:pt x="1200398" y="515017"/>
                  </a:cubicBezTo>
                  <a:cubicBezTo>
                    <a:pt x="1112170" y="492657"/>
                    <a:pt x="1042650" y="424799"/>
                    <a:pt x="1018162" y="337138"/>
                  </a:cubicBezTo>
                  <a:cubicBezTo>
                    <a:pt x="993674" y="249478"/>
                    <a:pt x="1017960" y="155414"/>
                    <a:pt x="1081826" y="90567"/>
                  </a:cubicBezTo>
                  <a:cubicBezTo>
                    <a:pt x="1145692" y="25719"/>
                    <a:pt x="1239374" y="0"/>
                    <a:pt x="1327398" y="23148"/>
                  </a:cubicBezTo>
                  <a:close/>
                </a:path>
              </a:pathLst>
            </a:custGeom>
            <a:solidFill>
              <a:srgbClr val="FFD6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3" name="Google Shape;463;p31"/>
          <p:cNvSpPr/>
          <p:nvPr/>
        </p:nvSpPr>
        <p:spPr>
          <a:xfrm>
            <a:off x="13475604" y="2608991"/>
            <a:ext cx="3377175" cy="3377161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1272" l="-33050" r="-76036" t="-28121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31"/>
          <p:cNvSpPr txBox="1"/>
          <p:nvPr/>
        </p:nvSpPr>
        <p:spPr>
          <a:xfrm>
            <a:off x="508632" y="7753907"/>
            <a:ext cx="5395355" cy="3869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Elaborate on the featured statistic.</a:t>
            </a:r>
            <a:endParaRPr/>
          </a:p>
        </p:txBody>
      </p:sp>
      <p:sp>
        <p:nvSpPr>
          <p:cNvPr id="465" name="Google Shape;465;p31"/>
          <p:cNvSpPr txBox="1"/>
          <p:nvPr/>
        </p:nvSpPr>
        <p:spPr>
          <a:xfrm>
            <a:off x="12384012" y="7753907"/>
            <a:ext cx="5395355" cy="3869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Elaborate on the featured statistic.</a:t>
            </a:r>
            <a:endParaRPr/>
          </a:p>
        </p:txBody>
      </p:sp>
      <p:sp>
        <p:nvSpPr>
          <p:cNvPr id="466" name="Google Shape;466;p31"/>
          <p:cNvSpPr txBox="1"/>
          <p:nvPr/>
        </p:nvSpPr>
        <p:spPr>
          <a:xfrm>
            <a:off x="6797489" y="7753907"/>
            <a:ext cx="4693023" cy="3869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Elaborate on the featured statistic.</a:t>
            </a:r>
            <a:endParaRPr/>
          </a:p>
        </p:txBody>
      </p:sp>
      <p:sp>
        <p:nvSpPr>
          <p:cNvPr id="467" name="Google Shape;467;p31"/>
          <p:cNvSpPr txBox="1"/>
          <p:nvPr/>
        </p:nvSpPr>
        <p:spPr>
          <a:xfrm>
            <a:off x="-283511" y="6265207"/>
            <a:ext cx="6979643" cy="1209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Pangolin"/>
                <a:ea typeface="Pangolin"/>
                <a:cs typeface="Pangolin"/>
                <a:sym typeface="Pangolin"/>
              </a:rPr>
              <a:t>2 out of 5</a:t>
            </a:r>
            <a:endParaRPr/>
          </a:p>
        </p:txBody>
      </p:sp>
      <p:sp>
        <p:nvSpPr>
          <p:cNvPr id="468" name="Google Shape;468;p31"/>
          <p:cNvSpPr txBox="1"/>
          <p:nvPr/>
        </p:nvSpPr>
        <p:spPr>
          <a:xfrm>
            <a:off x="7624002" y="6265207"/>
            <a:ext cx="3039996" cy="1209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Pangolin"/>
                <a:ea typeface="Pangolin"/>
                <a:cs typeface="Pangolin"/>
                <a:sym typeface="Pangolin"/>
              </a:rPr>
              <a:t>95%</a:t>
            </a:r>
            <a:endParaRPr/>
          </a:p>
        </p:txBody>
      </p:sp>
      <p:sp>
        <p:nvSpPr>
          <p:cNvPr id="469" name="Google Shape;469;p31"/>
          <p:cNvSpPr txBox="1"/>
          <p:nvPr/>
        </p:nvSpPr>
        <p:spPr>
          <a:xfrm>
            <a:off x="11674370" y="6265207"/>
            <a:ext cx="6979643" cy="1209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Pangolin"/>
                <a:ea typeface="Pangolin"/>
                <a:cs typeface="Pangolin"/>
                <a:sym typeface="Pangolin"/>
              </a:rPr>
              <a:t>12 million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CF5F6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oogle Shape;98;p14"/>
          <p:cNvGrpSpPr/>
          <p:nvPr/>
        </p:nvGrpSpPr>
        <p:grpSpPr>
          <a:xfrm>
            <a:off x="785117" y="3928733"/>
            <a:ext cx="5196839" cy="4947250"/>
            <a:chOff x="0" y="-38100"/>
            <a:chExt cx="1368715" cy="1302979"/>
          </a:xfrm>
        </p:grpSpPr>
        <p:sp>
          <p:nvSpPr>
            <p:cNvPr id="99" name="Google Shape;99;p14"/>
            <p:cNvSpPr/>
            <p:nvPr/>
          </p:nvSpPr>
          <p:spPr>
            <a:xfrm>
              <a:off x="0" y="0"/>
              <a:ext cx="1368715" cy="1264879"/>
            </a:xfrm>
            <a:custGeom>
              <a:rect b="b" l="l" r="r" t="t"/>
              <a:pathLst>
                <a:path extrusionOk="0" h="1264879" w="1368715">
                  <a:moveTo>
                    <a:pt x="75977" y="0"/>
                  </a:moveTo>
                  <a:lnTo>
                    <a:pt x="1292738" y="0"/>
                  </a:lnTo>
                  <a:cubicBezTo>
                    <a:pt x="1312889" y="0"/>
                    <a:pt x="1332214" y="8005"/>
                    <a:pt x="1346462" y="22253"/>
                  </a:cubicBezTo>
                  <a:cubicBezTo>
                    <a:pt x="1360710" y="36501"/>
                    <a:pt x="1368715" y="55826"/>
                    <a:pt x="1368715" y="75977"/>
                  </a:cubicBezTo>
                  <a:lnTo>
                    <a:pt x="1368715" y="1188903"/>
                  </a:lnTo>
                  <a:cubicBezTo>
                    <a:pt x="1368715" y="1209053"/>
                    <a:pt x="1360710" y="1228378"/>
                    <a:pt x="1346462" y="1242626"/>
                  </a:cubicBezTo>
                  <a:cubicBezTo>
                    <a:pt x="1332214" y="1256875"/>
                    <a:pt x="1312889" y="1264879"/>
                    <a:pt x="1292738" y="1264879"/>
                  </a:cubicBezTo>
                  <a:lnTo>
                    <a:pt x="75977" y="1264879"/>
                  </a:lnTo>
                  <a:cubicBezTo>
                    <a:pt x="55826" y="1264879"/>
                    <a:pt x="36501" y="1256875"/>
                    <a:pt x="22253" y="1242626"/>
                  </a:cubicBezTo>
                  <a:cubicBezTo>
                    <a:pt x="8005" y="1228378"/>
                    <a:pt x="0" y="1209053"/>
                    <a:pt x="0" y="1188903"/>
                  </a:cubicBezTo>
                  <a:lnTo>
                    <a:pt x="0" y="75977"/>
                  </a:lnTo>
                  <a:cubicBezTo>
                    <a:pt x="0" y="55826"/>
                    <a:pt x="8005" y="36501"/>
                    <a:pt x="22253" y="22253"/>
                  </a:cubicBezTo>
                  <a:cubicBezTo>
                    <a:pt x="36501" y="8005"/>
                    <a:pt x="55826" y="0"/>
                    <a:pt x="75977" y="0"/>
                  </a:cubicBezTo>
                  <a:close/>
                </a:path>
              </a:pathLst>
            </a:custGeom>
            <a:solidFill>
              <a:srgbClr val="30B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" name="Google Shape;101;p14"/>
          <p:cNvGrpSpPr/>
          <p:nvPr/>
        </p:nvGrpSpPr>
        <p:grpSpPr>
          <a:xfrm>
            <a:off x="6517811" y="3928733"/>
            <a:ext cx="5196839" cy="4947250"/>
            <a:chOff x="0" y="-38100"/>
            <a:chExt cx="1368715" cy="1302979"/>
          </a:xfrm>
        </p:grpSpPr>
        <p:sp>
          <p:nvSpPr>
            <p:cNvPr id="102" name="Google Shape;102;p14"/>
            <p:cNvSpPr/>
            <p:nvPr/>
          </p:nvSpPr>
          <p:spPr>
            <a:xfrm>
              <a:off x="0" y="0"/>
              <a:ext cx="1368715" cy="1264879"/>
            </a:xfrm>
            <a:custGeom>
              <a:rect b="b" l="l" r="r" t="t"/>
              <a:pathLst>
                <a:path extrusionOk="0" h="1264879" w="1368715">
                  <a:moveTo>
                    <a:pt x="75977" y="0"/>
                  </a:moveTo>
                  <a:lnTo>
                    <a:pt x="1292738" y="0"/>
                  </a:lnTo>
                  <a:cubicBezTo>
                    <a:pt x="1312889" y="0"/>
                    <a:pt x="1332214" y="8005"/>
                    <a:pt x="1346462" y="22253"/>
                  </a:cubicBezTo>
                  <a:cubicBezTo>
                    <a:pt x="1360710" y="36501"/>
                    <a:pt x="1368715" y="55826"/>
                    <a:pt x="1368715" y="75977"/>
                  </a:cubicBezTo>
                  <a:lnTo>
                    <a:pt x="1368715" y="1188903"/>
                  </a:lnTo>
                  <a:cubicBezTo>
                    <a:pt x="1368715" y="1209053"/>
                    <a:pt x="1360710" y="1228378"/>
                    <a:pt x="1346462" y="1242626"/>
                  </a:cubicBezTo>
                  <a:cubicBezTo>
                    <a:pt x="1332214" y="1256875"/>
                    <a:pt x="1312889" y="1264879"/>
                    <a:pt x="1292738" y="1264879"/>
                  </a:cubicBezTo>
                  <a:lnTo>
                    <a:pt x="75977" y="1264879"/>
                  </a:lnTo>
                  <a:cubicBezTo>
                    <a:pt x="55826" y="1264879"/>
                    <a:pt x="36501" y="1256875"/>
                    <a:pt x="22253" y="1242626"/>
                  </a:cubicBezTo>
                  <a:cubicBezTo>
                    <a:pt x="8005" y="1228378"/>
                    <a:pt x="0" y="1209053"/>
                    <a:pt x="0" y="1188903"/>
                  </a:cubicBezTo>
                  <a:lnTo>
                    <a:pt x="0" y="75977"/>
                  </a:lnTo>
                  <a:cubicBezTo>
                    <a:pt x="0" y="55826"/>
                    <a:pt x="8005" y="36501"/>
                    <a:pt x="22253" y="22253"/>
                  </a:cubicBezTo>
                  <a:cubicBezTo>
                    <a:pt x="36501" y="8005"/>
                    <a:pt x="55826" y="0"/>
                    <a:pt x="75977" y="0"/>
                  </a:cubicBezTo>
                  <a:close/>
                </a:path>
              </a:pathLst>
            </a:custGeom>
            <a:solidFill>
              <a:srgbClr val="30B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" name="Google Shape;104;p14"/>
          <p:cNvGrpSpPr/>
          <p:nvPr/>
        </p:nvGrpSpPr>
        <p:grpSpPr>
          <a:xfrm>
            <a:off x="12306044" y="3928733"/>
            <a:ext cx="5196839" cy="4947250"/>
            <a:chOff x="0" y="-38100"/>
            <a:chExt cx="1368715" cy="1302979"/>
          </a:xfrm>
        </p:grpSpPr>
        <p:sp>
          <p:nvSpPr>
            <p:cNvPr id="105" name="Google Shape;105;p14"/>
            <p:cNvSpPr/>
            <p:nvPr/>
          </p:nvSpPr>
          <p:spPr>
            <a:xfrm>
              <a:off x="0" y="0"/>
              <a:ext cx="1368715" cy="1264879"/>
            </a:xfrm>
            <a:custGeom>
              <a:rect b="b" l="l" r="r" t="t"/>
              <a:pathLst>
                <a:path extrusionOk="0" h="1264879" w="1368715">
                  <a:moveTo>
                    <a:pt x="75977" y="0"/>
                  </a:moveTo>
                  <a:lnTo>
                    <a:pt x="1292738" y="0"/>
                  </a:lnTo>
                  <a:cubicBezTo>
                    <a:pt x="1312889" y="0"/>
                    <a:pt x="1332214" y="8005"/>
                    <a:pt x="1346462" y="22253"/>
                  </a:cubicBezTo>
                  <a:cubicBezTo>
                    <a:pt x="1360710" y="36501"/>
                    <a:pt x="1368715" y="55826"/>
                    <a:pt x="1368715" y="75977"/>
                  </a:cubicBezTo>
                  <a:lnTo>
                    <a:pt x="1368715" y="1188903"/>
                  </a:lnTo>
                  <a:cubicBezTo>
                    <a:pt x="1368715" y="1209053"/>
                    <a:pt x="1360710" y="1228378"/>
                    <a:pt x="1346462" y="1242626"/>
                  </a:cubicBezTo>
                  <a:cubicBezTo>
                    <a:pt x="1332214" y="1256875"/>
                    <a:pt x="1312889" y="1264879"/>
                    <a:pt x="1292738" y="1264879"/>
                  </a:cubicBezTo>
                  <a:lnTo>
                    <a:pt x="75977" y="1264879"/>
                  </a:lnTo>
                  <a:cubicBezTo>
                    <a:pt x="55826" y="1264879"/>
                    <a:pt x="36501" y="1256875"/>
                    <a:pt x="22253" y="1242626"/>
                  </a:cubicBezTo>
                  <a:cubicBezTo>
                    <a:pt x="8005" y="1228378"/>
                    <a:pt x="0" y="1209053"/>
                    <a:pt x="0" y="1188903"/>
                  </a:cubicBezTo>
                  <a:lnTo>
                    <a:pt x="0" y="75977"/>
                  </a:lnTo>
                  <a:cubicBezTo>
                    <a:pt x="0" y="55826"/>
                    <a:pt x="8005" y="36501"/>
                    <a:pt x="22253" y="22253"/>
                  </a:cubicBezTo>
                  <a:cubicBezTo>
                    <a:pt x="36501" y="8005"/>
                    <a:pt x="55826" y="0"/>
                    <a:pt x="75977" y="0"/>
                  </a:cubicBezTo>
                  <a:close/>
                </a:path>
              </a:pathLst>
            </a:custGeom>
            <a:solidFill>
              <a:srgbClr val="30B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7" name="Google Shape;107;p14"/>
          <p:cNvSpPr/>
          <p:nvPr/>
        </p:nvSpPr>
        <p:spPr>
          <a:xfrm>
            <a:off x="785117" y="651031"/>
            <a:ext cx="2379069" cy="2526038"/>
          </a:xfrm>
          <a:custGeom>
            <a:rect b="b" l="l" r="r" t="t"/>
            <a:pathLst>
              <a:path extrusionOk="0" h="2526038" w="2379069">
                <a:moveTo>
                  <a:pt x="0" y="0"/>
                </a:moveTo>
                <a:lnTo>
                  <a:pt x="2379069" y="0"/>
                </a:lnTo>
                <a:lnTo>
                  <a:pt x="2379069" y="2526038"/>
                </a:lnTo>
                <a:lnTo>
                  <a:pt x="0" y="2526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8" name="Google Shape;108;p14"/>
          <p:cNvSpPr/>
          <p:nvPr/>
        </p:nvSpPr>
        <p:spPr>
          <a:xfrm flipH="1">
            <a:off x="15123814" y="651031"/>
            <a:ext cx="2379069" cy="2526038"/>
          </a:xfrm>
          <a:custGeom>
            <a:rect b="b" l="l" r="r" t="t"/>
            <a:pathLst>
              <a:path extrusionOk="0" h="2526038" w="2379069">
                <a:moveTo>
                  <a:pt x="2379069" y="0"/>
                </a:moveTo>
                <a:lnTo>
                  <a:pt x="0" y="0"/>
                </a:lnTo>
                <a:lnTo>
                  <a:pt x="0" y="2526038"/>
                </a:lnTo>
                <a:lnTo>
                  <a:pt x="2379069" y="2526038"/>
                </a:lnTo>
                <a:lnTo>
                  <a:pt x="2379069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9" name="Google Shape;109;p14"/>
          <p:cNvSpPr txBox="1"/>
          <p:nvPr/>
        </p:nvSpPr>
        <p:spPr>
          <a:xfrm>
            <a:off x="1574452" y="1557062"/>
            <a:ext cx="15139096" cy="1076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30B5FF"/>
                </a:solidFill>
                <a:latin typeface="Pangolin"/>
                <a:ea typeface="Pangolin"/>
                <a:cs typeface="Pangolin"/>
                <a:sym typeface="Pangolin"/>
              </a:rPr>
              <a:t>How to Use This Presentation</a:t>
            </a:r>
            <a:endParaRPr/>
          </a:p>
        </p:txBody>
      </p:sp>
      <p:sp>
        <p:nvSpPr>
          <p:cNvPr id="110" name="Google Shape;110;p14"/>
          <p:cNvSpPr txBox="1"/>
          <p:nvPr/>
        </p:nvSpPr>
        <p:spPr>
          <a:xfrm>
            <a:off x="1260808" y="5559241"/>
            <a:ext cx="4301100" cy="26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Click on the "Google Slides" button below this presentation preview. 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Click on "Make a copy."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Start editing your presentation.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You need to sign in to your Google account.</a:t>
            </a:r>
            <a:endParaRPr/>
          </a:p>
        </p:txBody>
      </p:sp>
      <p:sp>
        <p:nvSpPr>
          <p:cNvPr id="111" name="Google Shape;111;p14"/>
          <p:cNvSpPr txBox="1"/>
          <p:nvPr/>
        </p:nvSpPr>
        <p:spPr>
          <a:xfrm>
            <a:off x="840655" y="4495675"/>
            <a:ext cx="5141301" cy="504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GOOGLE SLIDES</a:t>
            </a:r>
            <a:endParaRPr/>
          </a:p>
        </p:txBody>
      </p:sp>
      <p:sp>
        <p:nvSpPr>
          <p:cNvPr id="112" name="Google Shape;112;p14"/>
          <p:cNvSpPr txBox="1"/>
          <p:nvPr/>
        </p:nvSpPr>
        <p:spPr>
          <a:xfrm>
            <a:off x="6836455" y="5559241"/>
            <a:ext cx="4559700" cy="23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Click on the "PowerPoint" button below this presentation preview. 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Start editing your presentation.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Download and install the fonts used in this presentation as listed on the next page.</a:t>
            </a:r>
            <a:endParaRPr/>
          </a:p>
        </p:txBody>
      </p:sp>
      <p:sp>
        <p:nvSpPr>
          <p:cNvPr id="113" name="Google Shape;113;p14"/>
          <p:cNvSpPr txBox="1"/>
          <p:nvPr/>
        </p:nvSpPr>
        <p:spPr>
          <a:xfrm>
            <a:off x="6545580" y="4495675"/>
            <a:ext cx="5141301" cy="504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POWERPOINT</a:t>
            </a:r>
            <a:endParaRPr/>
          </a:p>
        </p:txBody>
      </p:sp>
      <p:sp>
        <p:nvSpPr>
          <p:cNvPr id="114" name="Google Shape;114;p14"/>
          <p:cNvSpPr txBox="1"/>
          <p:nvPr/>
        </p:nvSpPr>
        <p:spPr>
          <a:xfrm>
            <a:off x="12774844" y="5559241"/>
            <a:ext cx="4259100" cy="23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Click on the "Canva" button under this presentation preview. 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Start editing your presentation.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You need to sign in to your Canva account.</a:t>
            </a:r>
            <a:endParaRPr/>
          </a:p>
        </p:txBody>
      </p:sp>
      <p:sp>
        <p:nvSpPr>
          <p:cNvPr id="115" name="Google Shape;115;p14"/>
          <p:cNvSpPr txBox="1"/>
          <p:nvPr/>
        </p:nvSpPr>
        <p:spPr>
          <a:xfrm>
            <a:off x="12333813" y="4495675"/>
            <a:ext cx="5141301" cy="504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CANVA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CF5F6"/>
        </a:solidFill>
      </p:bgPr>
    </p:bg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2"/>
          <p:cNvSpPr txBox="1"/>
          <p:nvPr/>
        </p:nvSpPr>
        <p:spPr>
          <a:xfrm>
            <a:off x="1028700" y="1152525"/>
            <a:ext cx="16230600" cy="1076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30B5FF"/>
                </a:solidFill>
                <a:latin typeface="Pangolin"/>
                <a:ea typeface="Pangolin"/>
                <a:cs typeface="Pangolin"/>
                <a:sym typeface="Pangolin"/>
              </a:rPr>
              <a:t>Add a Pricing Page</a:t>
            </a:r>
            <a:endParaRPr/>
          </a:p>
        </p:txBody>
      </p:sp>
      <p:grpSp>
        <p:nvGrpSpPr>
          <p:cNvPr id="475" name="Google Shape;475;p32"/>
          <p:cNvGrpSpPr/>
          <p:nvPr/>
        </p:nvGrpSpPr>
        <p:grpSpPr>
          <a:xfrm>
            <a:off x="12670407" y="3126027"/>
            <a:ext cx="3738114" cy="6132273"/>
            <a:chOff x="0" y="-38100"/>
            <a:chExt cx="984524" cy="1615084"/>
          </a:xfrm>
        </p:grpSpPr>
        <p:sp>
          <p:nvSpPr>
            <p:cNvPr id="476" name="Google Shape;476;p32"/>
            <p:cNvSpPr/>
            <p:nvPr/>
          </p:nvSpPr>
          <p:spPr>
            <a:xfrm>
              <a:off x="0" y="0"/>
              <a:ext cx="984524" cy="1576984"/>
            </a:xfrm>
            <a:custGeom>
              <a:rect b="b" l="l" r="r" t="t"/>
              <a:pathLst>
                <a:path extrusionOk="0" h="1576984" w="984524">
                  <a:moveTo>
                    <a:pt x="105625" y="0"/>
                  </a:moveTo>
                  <a:lnTo>
                    <a:pt x="878899" y="0"/>
                  </a:lnTo>
                  <a:cubicBezTo>
                    <a:pt x="937234" y="0"/>
                    <a:pt x="984524" y="47290"/>
                    <a:pt x="984524" y="105625"/>
                  </a:cubicBezTo>
                  <a:lnTo>
                    <a:pt x="984524" y="1471359"/>
                  </a:lnTo>
                  <a:cubicBezTo>
                    <a:pt x="984524" y="1529694"/>
                    <a:pt x="937234" y="1576984"/>
                    <a:pt x="878899" y="1576984"/>
                  </a:cubicBezTo>
                  <a:lnTo>
                    <a:pt x="105625" y="1576984"/>
                  </a:lnTo>
                  <a:cubicBezTo>
                    <a:pt x="47290" y="1576984"/>
                    <a:pt x="0" y="1529694"/>
                    <a:pt x="0" y="1471359"/>
                  </a:cubicBezTo>
                  <a:lnTo>
                    <a:pt x="0" y="105625"/>
                  </a:lnTo>
                  <a:cubicBezTo>
                    <a:pt x="0" y="47290"/>
                    <a:pt x="47290" y="0"/>
                    <a:pt x="105625" y="0"/>
                  </a:cubicBezTo>
                  <a:close/>
                </a:path>
              </a:pathLst>
            </a:custGeom>
            <a:solidFill>
              <a:srgbClr val="30B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478" name="Google Shape;478;p32"/>
          <p:cNvGraphicFramePr/>
          <p:nvPr/>
        </p:nvGraphicFramePr>
        <p:xfrm>
          <a:off x="13183978" y="566929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{BE94CA2B-E547-468F-8965-1544AA601B73}</a:tableStyleId>
              </a:tblPr>
              <a:tblGrid>
                <a:gridCol w="2711000"/>
              </a:tblGrid>
              <a:tr h="5185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solidFill>
                            <a:srgbClr val="000000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Add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32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solidFill>
                            <a:srgbClr val="000000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Add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32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solidFill>
                            <a:srgbClr val="000000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Add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32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solidFill>
                            <a:srgbClr val="000000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Add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32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solidFill>
                            <a:srgbClr val="000000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Add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85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solidFill>
                            <a:srgbClr val="000000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Add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479" name="Google Shape;479;p32"/>
          <p:cNvGrpSpPr/>
          <p:nvPr/>
        </p:nvGrpSpPr>
        <p:grpSpPr>
          <a:xfrm>
            <a:off x="7189218" y="3126027"/>
            <a:ext cx="3738114" cy="5536942"/>
            <a:chOff x="0" y="-38100"/>
            <a:chExt cx="984524" cy="1458289"/>
          </a:xfrm>
        </p:grpSpPr>
        <p:sp>
          <p:nvSpPr>
            <p:cNvPr id="480" name="Google Shape;480;p32"/>
            <p:cNvSpPr/>
            <p:nvPr/>
          </p:nvSpPr>
          <p:spPr>
            <a:xfrm>
              <a:off x="0" y="0"/>
              <a:ext cx="984524" cy="1420189"/>
            </a:xfrm>
            <a:custGeom>
              <a:rect b="b" l="l" r="r" t="t"/>
              <a:pathLst>
                <a:path extrusionOk="0" h="1420189" w="984524">
                  <a:moveTo>
                    <a:pt x="105625" y="0"/>
                  </a:moveTo>
                  <a:lnTo>
                    <a:pt x="878899" y="0"/>
                  </a:lnTo>
                  <a:cubicBezTo>
                    <a:pt x="937234" y="0"/>
                    <a:pt x="984524" y="47290"/>
                    <a:pt x="984524" y="105625"/>
                  </a:cubicBezTo>
                  <a:lnTo>
                    <a:pt x="984524" y="1314564"/>
                  </a:lnTo>
                  <a:cubicBezTo>
                    <a:pt x="984524" y="1372899"/>
                    <a:pt x="937234" y="1420189"/>
                    <a:pt x="878899" y="1420189"/>
                  </a:cubicBezTo>
                  <a:lnTo>
                    <a:pt x="105625" y="1420189"/>
                  </a:lnTo>
                  <a:cubicBezTo>
                    <a:pt x="47290" y="1420189"/>
                    <a:pt x="0" y="1372899"/>
                    <a:pt x="0" y="1314564"/>
                  </a:cubicBezTo>
                  <a:lnTo>
                    <a:pt x="0" y="105625"/>
                  </a:lnTo>
                  <a:cubicBezTo>
                    <a:pt x="0" y="47290"/>
                    <a:pt x="47290" y="0"/>
                    <a:pt x="105625" y="0"/>
                  </a:cubicBezTo>
                  <a:close/>
                </a:path>
              </a:pathLst>
            </a:custGeom>
            <a:solidFill>
              <a:srgbClr val="30B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482" name="Google Shape;482;p32"/>
          <p:cNvGraphicFramePr/>
          <p:nvPr/>
        </p:nvGraphicFramePr>
        <p:xfrm>
          <a:off x="7788494" y="566929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{BE94CA2B-E547-468F-8965-1544AA601B73}</a:tableStyleId>
              </a:tblPr>
              <a:tblGrid>
                <a:gridCol w="2711000"/>
              </a:tblGrid>
              <a:tr h="506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solidFill>
                            <a:srgbClr val="000000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Add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88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solidFill>
                            <a:srgbClr val="000000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Add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88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solidFill>
                            <a:srgbClr val="000000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Add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88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solidFill>
                            <a:srgbClr val="000000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Add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8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326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6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326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483" name="Google Shape;483;p32"/>
          <p:cNvGrpSpPr/>
          <p:nvPr/>
        </p:nvGrpSpPr>
        <p:grpSpPr>
          <a:xfrm>
            <a:off x="1705046" y="3126027"/>
            <a:ext cx="3738114" cy="4941882"/>
            <a:chOff x="0" y="-38100"/>
            <a:chExt cx="984524" cy="1301566"/>
          </a:xfrm>
        </p:grpSpPr>
        <p:sp>
          <p:nvSpPr>
            <p:cNvPr id="484" name="Google Shape;484;p32"/>
            <p:cNvSpPr/>
            <p:nvPr/>
          </p:nvSpPr>
          <p:spPr>
            <a:xfrm>
              <a:off x="0" y="0"/>
              <a:ext cx="984524" cy="1263466"/>
            </a:xfrm>
            <a:custGeom>
              <a:rect b="b" l="l" r="r" t="t"/>
              <a:pathLst>
                <a:path extrusionOk="0" h="1263466" w="984524">
                  <a:moveTo>
                    <a:pt x="105625" y="0"/>
                  </a:moveTo>
                  <a:lnTo>
                    <a:pt x="878899" y="0"/>
                  </a:lnTo>
                  <a:cubicBezTo>
                    <a:pt x="937234" y="0"/>
                    <a:pt x="984524" y="47290"/>
                    <a:pt x="984524" y="105625"/>
                  </a:cubicBezTo>
                  <a:lnTo>
                    <a:pt x="984524" y="1157841"/>
                  </a:lnTo>
                  <a:cubicBezTo>
                    <a:pt x="984524" y="1216176"/>
                    <a:pt x="937234" y="1263466"/>
                    <a:pt x="878899" y="1263466"/>
                  </a:cubicBezTo>
                  <a:lnTo>
                    <a:pt x="105625" y="1263466"/>
                  </a:lnTo>
                  <a:cubicBezTo>
                    <a:pt x="47290" y="1263466"/>
                    <a:pt x="0" y="1216176"/>
                    <a:pt x="0" y="1157841"/>
                  </a:cubicBezTo>
                  <a:lnTo>
                    <a:pt x="0" y="105625"/>
                  </a:lnTo>
                  <a:cubicBezTo>
                    <a:pt x="0" y="47290"/>
                    <a:pt x="47290" y="0"/>
                    <a:pt x="105625" y="0"/>
                  </a:cubicBezTo>
                  <a:close/>
                </a:path>
              </a:pathLst>
            </a:custGeom>
            <a:solidFill>
              <a:srgbClr val="30B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486" name="Google Shape;486;p32"/>
          <p:cNvGraphicFramePr/>
          <p:nvPr/>
        </p:nvGraphicFramePr>
        <p:xfrm>
          <a:off x="2252835" y="566929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{BE94CA2B-E547-468F-8965-1544AA601B73}</a:tableStyleId>
              </a:tblPr>
              <a:tblGrid>
                <a:gridCol w="2642575"/>
              </a:tblGrid>
              <a:tr h="509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solidFill>
                            <a:srgbClr val="000000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Add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3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solidFill>
                            <a:srgbClr val="000000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Add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326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326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326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326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87" name="Google Shape;487;p32"/>
          <p:cNvSpPr/>
          <p:nvPr/>
        </p:nvSpPr>
        <p:spPr>
          <a:xfrm>
            <a:off x="658433" y="6490274"/>
            <a:ext cx="2525267" cy="3155271"/>
          </a:xfrm>
          <a:custGeom>
            <a:rect b="b" l="l" r="r" t="t"/>
            <a:pathLst>
              <a:path extrusionOk="0" h="3155271" w="2525267">
                <a:moveTo>
                  <a:pt x="0" y="0"/>
                </a:moveTo>
                <a:lnTo>
                  <a:pt x="2525267" y="0"/>
                </a:lnTo>
                <a:lnTo>
                  <a:pt x="2525267" y="3155270"/>
                </a:lnTo>
                <a:lnTo>
                  <a:pt x="0" y="31552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8" name="Google Shape;488;p32"/>
          <p:cNvSpPr/>
          <p:nvPr/>
        </p:nvSpPr>
        <p:spPr>
          <a:xfrm>
            <a:off x="13199058" y="1028700"/>
            <a:ext cx="1598953" cy="1424521"/>
          </a:xfrm>
          <a:custGeom>
            <a:rect b="b" l="l" r="r" t="t"/>
            <a:pathLst>
              <a:path extrusionOk="0" h="1424521" w="1598953">
                <a:moveTo>
                  <a:pt x="0" y="0"/>
                </a:moveTo>
                <a:lnTo>
                  <a:pt x="1598952" y="0"/>
                </a:lnTo>
                <a:lnTo>
                  <a:pt x="1598952" y="1424521"/>
                </a:lnTo>
                <a:lnTo>
                  <a:pt x="0" y="14245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9" name="Google Shape;489;p32"/>
          <p:cNvSpPr/>
          <p:nvPr/>
        </p:nvSpPr>
        <p:spPr>
          <a:xfrm>
            <a:off x="3574103" y="1028700"/>
            <a:ext cx="1598953" cy="1424521"/>
          </a:xfrm>
          <a:custGeom>
            <a:rect b="b" l="l" r="r" t="t"/>
            <a:pathLst>
              <a:path extrusionOk="0" h="1424521" w="1598953">
                <a:moveTo>
                  <a:pt x="0" y="0"/>
                </a:moveTo>
                <a:lnTo>
                  <a:pt x="1598953" y="0"/>
                </a:lnTo>
                <a:lnTo>
                  <a:pt x="1598953" y="1424521"/>
                </a:lnTo>
                <a:lnTo>
                  <a:pt x="0" y="14245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0" name="Google Shape;490;p32"/>
          <p:cNvSpPr txBox="1"/>
          <p:nvPr/>
        </p:nvSpPr>
        <p:spPr>
          <a:xfrm>
            <a:off x="12889410" y="4326781"/>
            <a:ext cx="3306074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Pangolin"/>
                <a:ea typeface="Pangolin"/>
                <a:cs typeface="Pangolin"/>
                <a:sym typeface="Pangolin"/>
              </a:rPr>
              <a:t>300$</a:t>
            </a:r>
            <a:endParaRPr/>
          </a:p>
        </p:txBody>
      </p:sp>
      <p:sp>
        <p:nvSpPr>
          <p:cNvPr id="491" name="Google Shape;491;p32"/>
          <p:cNvSpPr txBox="1"/>
          <p:nvPr/>
        </p:nvSpPr>
        <p:spPr>
          <a:xfrm>
            <a:off x="13387876" y="3821560"/>
            <a:ext cx="2309142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Yearly</a:t>
            </a:r>
            <a:endParaRPr/>
          </a:p>
        </p:txBody>
      </p:sp>
      <p:sp>
        <p:nvSpPr>
          <p:cNvPr id="492" name="Google Shape;492;p32"/>
          <p:cNvSpPr txBox="1"/>
          <p:nvPr/>
        </p:nvSpPr>
        <p:spPr>
          <a:xfrm>
            <a:off x="1921067" y="4326781"/>
            <a:ext cx="3306074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Pangolin"/>
                <a:ea typeface="Pangolin"/>
                <a:cs typeface="Pangolin"/>
                <a:sym typeface="Pangolin"/>
              </a:rPr>
              <a:t>20$</a:t>
            </a:r>
            <a:endParaRPr/>
          </a:p>
        </p:txBody>
      </p:sp>
      <p:sp>
        <p:nvSpPr>
          <p:cNvPr id="493" name="Google Shape;493;p32"/>
          <p:cNvSpPr txBox="1"/>
          <p:nvPr/>
        </p:nvSpPr>
        <p:spPr>
          <a:xfrm>
            <a:off x="2419532" y="3821560"/>
            <a:ext cx="2309142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Monthly</a:t>
            </a:r>
            <a:endParaRPr/>
          </a:p>
        </p:txBody>
      </p:sp>
      <p:sp>
        <p:nvSpPr>
          <p:cNvPr id="494" name="Google Shape;494;p32"/>
          <p:cNvSpPr txBox="1"/>
          <p:nvPr/>
        </p:nvSpPr>
        <p:spPr>
          <a:xfrm>
            <a:off x="7405238" y="4326781"/>
            <a:ext cx="3306074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Pangolin"/>
                <a:ea typeface="Pangolin"/>
                <a:cs typeface="Pangolin"/>
                <a:sym typeface="Pangolin"/>
              </a:rPr>
              <a:t>30$</a:t>
            </a:r>
            <a:endParaRPr/>
          </a:p>
        </p:txBody>
      </p:sp>
      <p:sp>
        <p:nvSpPr>
          <p:cNvPr id="495" name="Google Shape;495;p32"/>
          <p:cNvSpPr txBox="1"/>
          <p:nvPr/>
        </p:nvSpPr>
        <p:spPr>
          <a:xfrm>
            <a:off x="7903704" y="3821560"/>
            <a:ext cx="2309142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Monthly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CF5F6"/>
        </a:solidFill>
      </p:bgPr>
    </p:bg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33"/>
          <p:cNvPicPr preferRelativeResize="0"/>
          <p:nvPr/>
        </p:nvPicPr>
        <p:blipFill rotWithShape="1">
          <a:blip r:embed="rId3">
            <a:alphaModFix/>
          </a:blip>
          <a:srcRect b="36956" l="0" r="0" t="36957"/>
          <a:stretch/>
        </p:blipFill>
        <p:spPr>
          <a:xfrm>
            <a:off x="0" y="0"/>
            <a:ext cx="18288000" cy="7146954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33"/>
          <p:cNvSpPr/>
          <p:nvPr/>
        </p:nvSpPr>
        <p:spPr>
          <a:xfrm>
            <a:off x="12938219" y="6929389"/>
            <a:ext cx="5172790" cy="3357611"/>
          </a:xfrm>
          <a:custGeom>
            <a:rect b="b" l="l" r="r" t="t"/>
            <a:pathLst>
              <a:path extrusionOk="0" h="3357611" w="5172790">
                <a:moveTo>
                  <a:pt x="0" y="0"/>
                </a:moveTo>
                <a:lnTo>
                  <a:pt x="5172790" y="0"/>
                </a:lnTo>
                <a:lnTo>
                  <a:pt x="5172790" y="3357611"/>
                </a:lnTo>
                <a:lnTo>
                  <a:pt x="0" y="33576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2" name="Google Shape;502;p33"/>
          <p:cNvSpPr txBox="1"/>
          <p:nvPr/>
        </p:nvSpPr>
        <p:spPr>
          <a:xfrm>
            <a:off x="756744" y="8022090"/>
            <a:ext cx="11909519" cy="10579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204" u="none" cap="none" strike="noStrike">
                <a:solidFill>
                  <a:srgbClr val="30B5FF"/>
                </a:solidFill>
                <a:latin typeface="Pangolin"/>
                <a:ea typeface="Pangolin"/>
                <a:cs typeface="Pangolin"/>
                <a:sym typeface="Pangolin"/>
              </a:rPr>
              <a:t>A picture is worth a thousand words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650"/>
        </a:solidFill>
      </p:bgPr>
    </p:bg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oogle Shape;507;p34"/>
          <p:cNvGrpSpPr/>
          <p:nvPr/>
        </p:nvGrpSpPr>
        <p:grpSpPr>
          <a:xfrm>
            <a:off x="8875532" y="805053"/>
            <a:ext cx="8638175" cy="8676894"/>
            <a:chOff x="1813" y="0"/>
            <a:chExt cx="809173" cy="812800"/>
          </a:xfrm>
        </p:grpSpPr>
        <p:sp>
          <p:nvSpPr>
            <p:cNvPr id="508" name="Google Shape;508;p34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0B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3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10" name="Google Shape;510;p34"/>
          <p:cNvPicPr preferRelativeResize="0"/>
          <p:nvPr/>
        </p:nvPicPr>
        <p:blipFill rotWithShape="1">
          <a:blip r:embed="rId3">
            <a:alphaModFix/>
          </a:blip>
          <a:srcRect b="7827" l="48427" r="4340" t="7827"/>
          <a:stretch/>
        </p:blipFill>
        <p:spPr>
          <a:xfrm>
            <a:off x="8856175" y="805050"/>
            <a:ext cx="8638200" cy="8676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11" name="Google Shape;511;p34"/>
          <p:cNvSpPr/>
          <p:nvPr/>
        </p:nvSpPr>
        <p:spPr>
          <a:xfrm>
            <a:off x="14671141" y="-524254"/>
            <a:ext cx="3938740" cy="4376378"/>
          </a:xfrm>
          <a:custGeom>
            <a:rect b="b" l="l" r="r" t="t"/>
            <a:pathLst>
              <a:path extrusionOk="0" h="4376378" w="3938740">
                <a:moveTo>
                  <a:pt x="0" y="0"/>
                </a:moveTo>
                <a:lnTo>
                  <a:pt x="3938741" y="0"/>
                </a:lnTo>
                <a:lnTo>
                  <a:pt x="3938741" y="4376379"/>
                </a:lnTo>
                <a:lnTo>
                  <a:pt x="0" y="43763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2" name="Google Shape;512;p34"/>
          <p:cNvSpPr/>
          <p:nvPr/>
        </p:nvSpPr>
        <p:spPr>
          <a:xfrm>
            <a:off x="1028700" y="3591907"/>
            <a:ext cx="3855237" cy="4589568"/>
          </a:xfrm>
          <a:custGeom>
            <a:rect b="b" l="l" r="r" t="t"/>
            <a:pathLst>
              <a:path extrusionOk="0" h="4589568" w="3855237">
                <a:moveTo>
                  <a:pt x="0" y="0"/>
                </a:moveTo>
                <a:lnTo>
                  <a:pt x="3855237" y="0"/>
                </a:lnTo>
                <a:lnTo>
                  <a:pt x="3855237" y="4589568"/>
                </a:lnTo>
                <a:lnTo>
                  <a:pt x="0" y="4589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3" name="Google Shape;513;p34"/>
          <p:cNvSpPr txBox="1"/>
          <p:nvPr/>
        </p:nvSpPr>
        <p:spPr>
          <a:xfrm>
            <a:off x="3660259" y="1465106"/>
            <a:ext cx="9351541" cy="12434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199" u="none" cap="none" strike="noStrike">
                <a:solidFill>
                  <a:srgbClr val="F5EDE5"/>
                </a:solidFill>
                <a:latin typeface="Pangolin"/>
                <a:ea typeface="Pangolin"/>
                <a:cs typeface="Pangolin"/>
                <a:sym typeface="Pangolin"/>
              </a:rPr>
              <a:t>About Us</a:t>
            </a:r>
            <a:endParaRPr/>
          </a:p>
        </p:txBody>
      </p:sp>
      <p:sp>
        <p:nvSpPr>
          <p:cNvPr id="514" name="Google Shape;514;p34"/>
          <p:cNvSpPr txBox="1"/>
          <p:nvPr/>
        </p:nvSpPr>
        <p:spPr>
          <a:xfrm>
            <a:off x="-393355" y="1323722"/>
            <a:ext cx="3122875" cy="15357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139" u="none" cap="none" strike="noStrike">
                <a:solidFill>
                  <a:srgbClr val="F5EDE5"/>
                </a:solidFill>
                <a:latin typeface="Pangolin"/>
                <a:ea typeface="Pangolin"/>
                <a:cs typeface="Pangolin"/>
                <a:sym typeface="Pangolin"/>
              </a:rPr>
              <a:t>03</a:t>
            </a:r>
            <a:endParaRPr/>
          </a:p>
        </p:txBody>
      </p:sp>
      <p:sp>
        <p:nvSpPr>
          <p:cNvPr id="515" name="Google Shape;515;p34"/>
          <p:cNvSpPr txBox="1"/>
          <p:nvPr/>
        </p:nvSpPr>
        <p:spPr>
          <a:xfrm>
            <a:off x="1167505" y="8894826"/>
            <a:ext cx="7378075" cy="3634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Elaborate on what you want to discuss. 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CF5F6"/>
        </a:solidFill>
      </p:bgPr>
    </p:bg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p35"/>
          <p:cNvPicPr preferRelativeResize="0"/>
          <p:nvPr/>
        </p:nvPicPr>
        <p:blipFill rotWithShape="1">
          <a:blip r:embed="rId3">
            <a:alphaModFix/>
          </a:blip>
          <a:srcRect b="12500" l="0" r="0" t="12500"/>
          <a:stretch/>
        </p:blipFill>
        <p:spPr>
          <a:xfrm>
            <a:off x="0" y="0"/>
            <a:ext cx="9144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35"/>
          <p:cNvSpPr/>
          <p:nvPr/>
        </p:nvSpPr>
        <p:spPr>
          <a:xfrm>
            <a:off x="11372343" y="3178319"/>
            <a:ext cx="3989148" cy="2589320"/>
          </a:xfrm>
          <a:custGeom>
            <a:rect b="b" l="l" r="r" t="t"/>
            <a:pathLst>
              <a:path extrusionOk="0" h="2589320" w="3989148">
                <a:moveTo>
                  <a:pt x="0" y="0"/>
                </a:moveTo>
                <a:lnTo>
                  <a:pt x="3989148" y="0"/>
                </a:lnTo>
                <a:lnTo>
                  <a:pt x="3989148" y="2589320"/>
                </a:lnTo>
                <a:lnTo>
                  <a:pt x="0" y="25893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2" name="Google Shape;522;p35"/>
          <p:cNvSpPr txBox="1"/>
          <p:nvPr/>
        </p:nvSpPr>
        <p:spPr>
          <a:xfrm>
            <a:off x="9796625" y="1606369"/>
            <a:ext cx="7761666" cy="1076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30B5FF"/>
                </a:solidFill>
                <a:latin typeface="Pangolin"/>
                <a:ea typeface="Pangolin"/>
                <a:cs typeface="Pangolin"/>
                <a:sym typeface="Pangolin"/>
              </a:rPr>
              <a:t>Our History</a:t>
            </a:r>
            <a:endParaRPr/>
          </a:p>
        </p:txBody>
      </p:sp>
      <p:sp>
        <p:nvSpPr>
          <p:cNvPr id="523" name="Google Shape;523;p35"/>
          <p:cNvSpPr txBox="1"/>
          <p:nvPr/>
        </p:nvSpPr>
        <p:spPr>
          <a:xfrm>
            <a:off x="10910041" y="6478020"/>
            <a:ext cx="5534834" cy="18453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Presentations are communication tools that can be used as demonstrations, lectures, speeches, reports, and more. It is mostly presented before an audience. 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CF5F6"/>
        </a:solidFill>
      </p:bgPr>
    </p:bg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Google Shape;528;p36"/>
          <p:cNvPicPr preferRelativeResize="0"/>
          <p:nvPr/>
        </p:nvPicPr>
        <p:blipFill rotWithShape="1">
          <a:blip r:embed="rId3">
            <a:alphaModFix/>
          </a:blip>
          <a:srcRect b="42139" l="77602" r="0" t="0"/>
          <a:stretch/>
        </p:blipFill>
        <p:spPr>
          <a:xfrm>
            <a:off x="14191925" y="0"/>
            <a:ext cx="4096075" cy="5951999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36"/>
          <p:cNvSpPr/>
          <p:nvPr/>
        </p:nvSpPr>
        <p:spPr>
          <a:xfrm>
            <a:off x="-1425620" y="2171675"/>
            <a:ext cx="3308407" cy="3553953"/>
          </a:xfrm>
          <a:custGeom>
            <a:rect b="b" l="l" r="r" t="t"/>
            <a:pathLst>
              <a:path extrusionOk="0" h="3553953" w="3308407">
                <a:moveTo>
                  <a:pt x="0" y="0"/>
                </a:moveTo>
                <a:lnTo>
                  <a:pt x="3308408" y="0"/>
                </a:lnTo>
                <a:lnTo>
                  <a:pt x="3308408" y="3553954"/>
                </a:lnTo>
                <a:lnTo>
                  <a:pt x="0" y="35539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0" name="Google Shape;530;p36"/>
          <p:cNvSpPr txBox="1"/>
          <p:nvPr/>
        </p:nvSpPr>
        <p:spPr>
          <a:xfrm>
            <a:off x="2171684" y="1095350"/>
            <a:ext cx="139446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30B5FF"/>
                </a:solidFill>
                <a:latin typeface="Pangolin"/>
                <a:ea typeface="Pangolin"/>
                <a:cs typeface="Pangolin"/>
                <a:sym typeface="Pangolin"/>
              </a:rPr>
              <a:t>Add a Team Members Page</a:t>
            </a:r>
            <a:endParaRPr/>
          </a:p>
        </p:txBody>
      </p:sp>
      <p:sp>
        <p:nvSpPr>
          <p:cNvPr id="531" name="Google Shape;531;p36"/>
          <p:cNvSpPr txBox="1"/>
          <p:nvPr/>
        </p:nvSpPr>
        <p:spPr>
          <a:xfrm>
            <a:off x="2982803" y="2338183"/>
            <a:ext cx="12322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Elaborate on what you want to discuss. </a:t>
            </a:r>
            <a:endParaRPr/>
          </a:p>
        </p:txBody>
      </p:sp>
      <p:sp>
        <p:nvSpPr>
          <p:cNvPr id="532" name="Google Shape;532;p36"/>
          <p:cNvSpPr txBox="1"/>
          <p:nvPr/>
        </p:nvSpPr>
        <p:spPr>
          <a:xfrm>
            <a:off x="14415455" y="7421831"/>
            <a:ext cx="2429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30B5FF"/>
                </a:solidFill>
                <a:latin typeface="Ubuntu"/>
                <a:ea typeface="Ubuntu"/>
                <a:cs typeface="Ubuntu"/>
                <a:sym typeface="Ubuntu"/>
              </a:rPr>
              <a:t> Name</a:t>
            </a:r>
            <a:endParaRPr/>
          </a:p>
        </p:txBody>
      </p:sp>
      <p:sp>
        <p:nvSpPr>
          <p:cNvPr id="533" name="Google Shape;533;p36"/>
          <p:cNvSpPr txBox="1"/>
          <p:nvPr/>
        </p:nvSpPr>
        <p:spPr>
          <a:xfrm>
            <a:off x="10091395" y="7421831"/>
            <a:ext cx="2429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30B5FF"/>
                </a:solidFill>
                <a:latin typeface="Ubuntu"/>
                <a:ea typeface="Ubuntu"/>
                <a:cs typeface="Ubuntu"/>
                <a:sym typeface="Ubuntu"/>
              </a:rPr>
              <a:t> Name</a:t>
            </a:r>
            <a:endParaRPr/>
          </a:p>
        </p:txBody>
      </p:sp>
      <p:sp>
        <p:nvSpPr>
          <p:cNvPr id="534" name="Google Shape;534;p36"/>
          <p:cNvSpPr txBox="1"/>
          <p:nvPr/>
        </p:nvSpPr>
        <p:spPr>
          <a:xfrm>
            <a:off x="5767336" y="7421831"/>
            <a:ext cx="2429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30B5FF"/>
                </a:solidFill>
                <a:latin typeface="Ubuntu"/>
                <a:ea typeface="Ubuntu"/>
                <a:cs typeface="Ubuntu"/>
                <a:sym typeface="Ubuntu"/>
              </a:rPr>
              <a:t> Name</a:t>
            </a:r>
            <a:endParaRPr/>
          </a:p>
        </p:txBody>
      </p:sp>
      <p:sp>
        <p:nvSpPr>
          <p:cNvPr id="535" name="Google Shape;535;p36"/>
          <p:cNvSpPr txBox="1"/>
          <p:nvPr/>
        </p:nvSpPr>
        <p:spPr>
          <a:xfrm>
            <a:off x="1442818" y="7421831"/>
            <a:ext cx="2429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30B5FF"/>
                </a:solidFill>
                <a:latin typeface="Ubuntu"/>
                <a:ea typeface="Ubuntu"/>
                <a:cs typeface="Ubuntu"/>
                <a:sym typeface="Ubuntu"/>
              </a:rPr>
              <a:t> Name</a:t>
            </a:r>
            <a:endParaRPr/>
          </a:p>
        </p:txBody>
      </p:sp>
      <p:sp>
        <p:nvSpPr>
          <p:cNvPr id="536" name="Google Shape;536;p36"/>
          <p:cNvSpPr txBox="1"/>
          <p:nvPr/>
        </p:nvSpPr>
        <p:spPr>
          <a:xfrm>
            <a:off x="14415455" y="8061164"/>
            <a:ext cx="2429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Title or Position</a:t>
            </a:r>
            <a:endParaRPr/>
          </a:p>
        </p:txBody>
      </p:sp>
      <p:sp>
        <p:nvSpPr>
          <p:cNvPr id="537" name="Google Shape;537;p36"/>
          <p:cNvSpPr txBox="1"/>
          <p:nvPr/>
        </p:nvSpPr>
        <p:spPr>
          <a:xfrm>
            <a:off x="10091395" y="8061164"/>
            <a:ext cx="2429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Title or Position</a:t>
            </a:r>
            <a:endParaRPr/>
          </a:p>
        </p:txBody>
      </p:sp>
      <p:sp>
        <p:nvSpPr>
          <p:cNvPr id="538" name="Google Shape;538;p36"/>
          <p:cNvSpPr txBox="1"/>
          <p:nvPr/>
        </p:nvSpPr>
        <p:spPr>
          <a:xfrm>
            <a:off x="5767336" y="8061164"/>
            <a:ext cx="2429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Title or Position</a:t>
            </a:r>
            <a:endParaRPr/>
          </a:p>
        </p:txBody>
      </p:sp>
      <p:sp>
        <p:nvSpPr>
          <p:cNvPr id="539" name="Google Shape;539;p36"/>
          <p:cNvSpPr txBox="1"/>
          <p:nvPr/>
        </p:nvSpPr>
        <p:spPr>
          <a:xfrm>
            <a:off x="1442818" y="8061164"/>
            <a:ext cx="2429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Title or Position</a:t>
            </a:r>
            <a:endParaRPr/>
          </a:p>
        </p:txBody>
      </p:sp>
      <p:pic>
        <p:nvPicPr>
          <p:cNvPr id="540" name="Google Shape;540;p36"/>
          <p:cNvPicPr preferRelativeResize="0"/>
          <p:nvPr/>
        </p:nvPicPr>
        <p:blipFill rotWithShape="1">
          <a:blip r:embed="rId5">
            <a:alphaModFix/>
          </a:blip>
          <a:srcRect b="29556" l="5001" r="75900" t="36492"/>
          <a:stretch/>
        </p:blipFill>
        <p:spPr>
          <a:xfrm>
            <a:off x="914750" y="3753850"/>
            <a:ext cx="3492600" cy="3492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41" name="Google Shape;541;p36"/>
          <p:cNvPicPr preferRelativeResize="0"/>
          <p:nvPr/>
        </p:nvPicPr>
        <p:blipFill rotWithShape="1">
          <a:blip r:embed="rId5">
            <a:alphaModFix/>
          </a:blip>
          <a:srcRect b="29556" l="28705" r="52197" t="36492"/>
          <a:stretch/>
        </p:blipFill>
        <p:spPr>
          <a:xfrm>
            <a:off x="5238150" y="3753850"/>
            <a:ext cx="3492600" cy="3492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42" name="Google Shape;542;p36"/>
          <p:cNvPicPr preferRelativeResize="0"/>
          <p:nvPr/>
        </p:nvPicPr>
        <p:blipFill rotWithShape="1">
          <a:blip r:embed="rId5">
            <a:alphaModFix/>
          </a:blip>
          <a:srcRect b="29556" l="52315" r="28586" t="36492"/>
          <a:stretch/>
        </p:blipFill>
        <p:spPr>
          <a:xfrm>
            <a:off x="9561525" y="3753850"/>
            <a:ext cx="3492600" cy="3492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43" name="Google Shape;543;p36"/>
          <p:cNvPicPr preferRelativeResize="0"/>
          <p:nvPr/>
        </p:nvPicPr>
        <p:blipFill rotWithShape="1">
          <a:blip r:embed="rId5">
            <a:alphaModFix/>
          </a:blip>
          <a:srcRect b="29556" l="75923" r="4978" t="36492"/>
          <a:stretch/>
        </p:blipFill>
        <p:spPr>
          <a:xfrm>
            <a:off x="13884012" y="3753850"/>
            <a:ext cx="3492600" cy="34926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CF5F6"/>
        </a:solidFill>
      </p:bgPr>
    </p:bg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Google Shape;548;p37"/>
          <p:cNvPicPr preferRelativeResize="0"/>
          <p:nvPr/>
        </p:nvPicPr>
        <p:blipFill rotWithShape="1">
          <a:blip r:embed="rId3">
            <a:alphaModFix/>
          </a:blip>
          <a:srcRect b="0" l="0" r="64631" t="47492"/>
          <a:stretch/>
        </p:blipFill>
        <p:spPr>
          <a:xfrm>
            <a:off x="0" y="4885475"/>
            <a:ext cx="6468077" cy="5401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9" name="Google Shape;549;p37"/>
          <p:cNvGrpSpPr/>
          <p:nvPr/>
        </p:nvGrpSpPr>
        <p:grpSpPr>
          <a:xfrm>
            <a:off x="10661175" y="6138218"/>
            <a:ext cx="6947570" cy="3324887"/>
            <a:chOff x="0" y="-38100"/>
            <a:chExt cx="1829813" cy="875690"/>
          </a:xfrm>
        </p:grpSpPr>
        <p:sp>
          <p:nvSpPr>
            <p:cNvPr id="550" name="Google Shape;550;p37"/>
            <p:cNvSpPr/>
            <p:nvPr/>
          </p:nvSpPr>
          <p:spPr>
            <a:xfrm>
              <a:off x="0" y="0"/>
              <a:ext cx="1829813" cy="837590"/>
            </a:xfrm>
            <a:custGeom>
              <a:rect b="b" l="l" r="r" t="t"/>
              <a:pathLst>
                <a:path extrusionOk="0" h="837590" w="1829813">
                  <a:moveTo>
                    <a:pt x="56831" y="0"/>
                  </a:moveTo>
                  <a:lnTo>
                    <a:pt x="1772982" y="0"/>
                  </a:lnTo>
                  <a:cubicBezTo>
                    <a:pt x="1804369" y="0"/>
                    <a:pt x="1829813" y="25444"/>
                    <a:pt x="1829813" y="56831"/>
                  </a:cubicBezTo>
                  <a:lnTo>
                    <a:pt x="1829813" y="780759"/>
                  </a:lnTo>
                  <a:cubicBezTo>
                    <a:pt x="1829813" y="812146"/>
                    <a:pt x="1804369" y="837590"/>
                    <a:pt x="1772982" y="837590"/>
                  </a:cubicBezTo>
                  <a:lnTo>
                    <a:pt x="56831" y="837590"/>
                  </a:lnTo>
                  <a:cubicBezTo>
                    <a:pt x="25444" y="837590"/>
                    <a:pt x="0" y="812146"/>
                    <a:pt x="0" y="780759"/>
                  </a:cubicBezTo>
                  <a:lnTo>
                    <a:pt x="0" y="56831"/>
                  </a:lnTo>
                  <a:cubicBezTo>
                    <a:pt x="0" y="25444"/>
                    <a:pt x="25444" y="0"/>
                    <a:pt x="56831" y="0"/>
                  </a:cubicBezTo>
                  <a:close/>
                </a:path>
              </a:pathLst>
            </a:custGeom>
            <a:solidFill>
              <a:srgbClr val="0DCD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3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2" name="Google Shape;552;p37"/>
          <p:cNvSpPr/>
          <p:nvPr/>
        </p:nvSpPr>
        <p:spPr>
          <a:xfrm>
            <a:off x="12482490" y="3561923"/>
            <a:ext cx="3304939" cy="2878301"/>
          </a:xfrm>
          <a:custGeom>
            <a:rect b="b" l="l" r="r" t="t"/>
            <a:pathLst>
              <a:path extrusionOk="0" h="2878301" w="3304939">
                <a:moveTo>
                  <a:pt x="0" y="0"/>
                </a:moveTo>
                <a:lnTo>
                  <a:pt x="3304939" y="0"/>
                </a:lnTo>
                <a:lnTo>
                  <a:pt x="3304939" y="2878301"/>
                </a:lnTo>
                <a:lnTo>
                  <a:pt x="0" y="28783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3" name="Google Shape;553;p37"/>
          <p:cNvSpPr txBox="1"/>
          <p:nvPr/>
        </p:nvSpPr>
        <p:spPr>
          <a:xfrm>
            <a:off x="821954" y="1019175"/>
            <a:ext cx="5142370" cy="1076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30B5FF"/>
                </a:solidFill>
                <a:latin typeface="Pangolin"/>
                <a:ea typeface="Pangolin"/>
                <a:cs typeface="Pangolin"/>
                <a:sym typeface="Pangolin"/>
              </a:rPr>
              <a:t>Our Founder</a:t>
            </a:r>
            <a:endParaRPr/>
          </a:p>
        </p:txBody>
      </p:sp>
      <p:sp>
        <p:nvSpPr>
          <p:cNvPr id="554" name="Google Shape;554;p37"/>
          <p:cNvSpPr txBox="1"/>
          <p:nvPr/>
        </p:nvSpPr>
        <p:spPr>
          <a:xfrm>
            <a:off x="11342942" y="7442415"/>
            <a:ext cx="5534834" cy="15989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Presentations are communication tools that can be used as demonstrations, lectures, speeches, reports, and more. It is mostly presented before an audience. </a:t>
            </a:r>
            <a:endParaRPr/>
          </a:p>
        </p:txBody>
      </p:sp>
      <p:sp>
        <p:nvSpPr>
          <p:cNvPr id="555" name="Google Shape;555;p37"/>
          <p:cNvSpPr/>
          <p:nvPr/>
        </p:nvSpPr>
        <p:spPr>
          <a:xfrm>
            <a:off x="4605615" y="753552"/>
            <a:ext cx="7017755" cy="10521343"/>
          </a:xfrm>
          <a:custGeom>
            <a:rect b="b" l="l" r="r" t="t"/>
            <a:pathLst>
              <a:path extrusionOk="0" h="10521343" w="7017755">
                <a:moveTo>
                  <a:pt x="0" y="0"/>
                </a:moveTo>
                <a:lnTo>
                  <a:pt x="7017755" y="0"/>
                </a:lnTo>
                <a:lnTo>
                  <a:pt x="7017755" y="10521344"/>
                </a:lnTo>
                <a:lnTo>
                  <a:pt x="0" y="105213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75604" r="-59440" t="-4520"/>
            </a:stretch>
          </a:blipFill>
          <a:ln>
            <a:noFill/>
          </a:ln>
        </p:spPr>
      </p:sp>
      <p:sp>
        <p:nvSpPr>
          <p:cNvPr id="556" name="Google Shape;556;p37"/>
          <p:cNvSpPr/>
          <p:nvPr/>
        </p:nvSpPr>
        <p:spPr>
          <a:xfrm rot="2372907">
            <a:off x="14751960" y="-1449936"/>
            <a:ext cx="5713569" cy="5391532"/>
          </a:xfrm>
          <a:custGeom>
            <a:rect b="b" l="l" r="r" t="t"/>
            <a:pathLst>
              <a:path extrusionOk="0" h="5391532" w="5713569">
                <a:moveTo>
                  <a:pt x="0" y="0"/>
                </a:moveTo>
                <a:lnTo>
                  <a:pt x="5713569" y="0"/>
                </a:lnTo>
                <a:lnTo>
                  <a:pt x="5713569" y="5391531"/>
                </a:lnTo>
                <a:lnTo>
                  <a:pt x="0" y="53915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7" name="Google Shape;557;p37"/>
          <p:cNvSpPr txBox="1"/>
          <p:nvPr/>
        </p:nvSpPr>
        <p:spPr>
          <a:xfrm>
            <a:off x="11787679" y="6706924"/>
            <a:ext cx="4645361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Pangolin"/>
                <a:ea typeface="Pangolin"/>
                <a:cs typeface="Pangolin"/>
                <a:sym typeface="Pangolin"/>
              </a:rPr>
              <a:t>Name Surname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0B5FF"/>
        </a:solidFill>
      </p:bgPr>
    </p:bg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38"/>
          <p:cNvSpPr/>
          <p:nvPr/>
        </p:nvSpPr>
        <p:spPr>
          <a:xfrm rot="-6000487">
            <a:off x="-539752" y="-396198"/>
            <a:ext cx="4244940" cy="4090578"/>
          </a:xfrm>
          <a:custGeom>
            <a:rect b="b" l="l" r="r" t="t"/>
            <a:pathLst>
              <a:path extrusionOk="0" h="4090578" w="4244940">
                <a:moveTo>
                  <a:pt x="0" y="0"/>
                </a:moveTo>
                <a:lnTo>
                  <a:pt x="4244940" y="0"/>
                </a:lnTo>
                <a:lnTo>
                  <a:pt x="4244940" y="4090578"/>
                </a:lnTo>
                <a:lnTo>
                  <a:pt x="0" y="40905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3" name="Google Shape;563;p38"/>
          <p:cNvSpPr/>
          <p:nvPr/>
        </p:nvSpPr>
        <p:spPr>
          <a:xfrm rot="6447537">
            <a:off x="7686030" y="-1324250"/>
            <a:ext cx="2599176" cy="2667065"/>
          </a:xfrm>
          <a:custGeom>
            <a:rect b="b" l="l" r="r" t="t"/>
            <a:pathLst>
              <a:path extrusionOk="0" h="2667065" w="2599176">
                <a:moveTo>
                  <a:pt x="0" y="0"/>
                </a:moveTo>
                <a:lnTo>
                  <a:pt x="2599176" y="0"/>
                </a:lnTo>
                <a:lnTo>
                  <a:pt x="2599176" y="2667065"/>
                </a:lnTo>
                <a:lnTo>
                  <a:pt x="0" y="26670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4" name="Google Shape;564;p38"/>
          <p:cNvSpPr/>
          <p:nvPr/>
        </p:nvSpPr>
        <p:spPr>
          <a:xfrm rot="-2486112">
            <a:off x="6222362" y="6481057"/>
            <a:ext cx="5038113" cy="4900710"/>
          </a:xfrm>
          <a:custGeom>
            <a:rect b="b" l="l" r="r" t="t"/>
            <a:pathLst>
              <a:path extrusionOk="0" h="4900710" w="5038113">
                <a:moveTo>
                  <a:pt x="0" y="0"/>
                </a:moveTo>
                <a:lnTo>
                  <a:pt x="5038112" y="0"/>
                </a:lnTo>
                <a:lnTo>
                  <a:pt x="5038112" y="4900710"/>
                </a:lnTo>
                <a:lnTo>
                  <a:pt x="0" y="49007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5" name="Google Shape;565;p38"/>
          <p:cNvSpPr/>
          <p:nvPr/>
        </p:nvSpPr>
        <p:spPr>
          <a:xfrm rot="-2486112">
            <a:off x="17395414" y="2976973"/>
            <a:ext cx="5038113" cy="4900710"/>
          </a:xfrm>
          <a:custGeom>
            <a:rect b="b" l="l" r="r" t="t"/>
            <a:pathLst>
              <a:path extrusionOk="0" h="4900710" w="5038113">
                <a:moveTo>
                  <a:pt x="0" y="0"/>
                </a:moveTo>
                <a:lnTo>
                  <a:pt x="5038113" y="0"/>
                </a:lnTo>
                <a:lnTo>
                  <a:pt x="5038113" y="4900709"/>
                </a:lnTo>
                <a:lnTo>
                  <a:pt x="0" y="49007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66" name="Google Shape;566;p38"/>
          <p:cNvGrpSpPr/>
          <p:nvPr/>
        </p:nvGrpSpPr>
        <p:grpSpPr>
          <a:xfrm>
            <a:off x="2436729" y="2300958"/>
            <a:ext cx="13414541" cy="5540424"/>
            <a:chOff x="0" y="-38100"/>
            <a:chExt cx="3533048" cy="1459206"/>
          </a:xfrm>
        </p:grpSpPr>
        <p:sp>
          <p:nvSpPr>
            <p:cNvPr id="567" name="Google Shape;567;p38"/>
            <p:cNvSpPr/>
            <p:nvPr/>
          </p:nvSpPr>
          <p:spPr>
            <a:xfrm>
              <a:off x="0" y="0"/>
              <a:ext cx="3533048" cy="1421106"/>
            </a:xfrm>
            <a:custGeom>
              <a:rect b="b" l="l" r="r" t="t"/>
              <a:pathLst>
                <a:path extrusionOk="0" h="1421106" w="3533048">
                  <a:moveTo>
                    <a:pt x="29434" y="0"/>
                  </a:moveTo>
                  <a:lnTo>
                    <a:pt x="3503614" y="0"/>
                  </a:lnTo>
                  <a:cubicBezTo>
                    <a:pt x="3519870" y="0"/>
                    <a:pt x="3533048" y="13178"/>
                    <a:pt x="3533048" y="29434"/>
                  </a:cubicBezTo>
                  <a:lnTo>
                    <a:pt x="3533048" y="1391673"/>
                  </a:lnTo>
                  <a:cubicBezTo>
                    <a:pt x="3533048" y="1399479"/>
                    <a:pt x="3529947" y="1406965"/>
                    <a:pt x="3524427" y="1412485"/>
                  </a:cubicBezTo>
                  <a:cubicBezTo>
                    <a:pt x="3518907" y="1418005"/>
                    <a:pt x="3511421" y="1421106"/>
                    <a:pt x="3503614" y="1421106"/>
                  </a:cubicBezTo>
                  <a:lnTo>
                    <a:pt x="29434" y="1421106"/>
                  </a:lnTo>
                  <a:cubicBezTo>
                    <a:pt x="21627" y="1421106"/>
                    <a:pt x="14141" y="1418005"/>
                    <a:pt x="8621" y="1412485"/>
                  </a:cubicBezTo>
                  <a:cubicBezTo>
                    <a:pt x="3101" y="1406965"/>
                    <a:pt x="0" y="1399479"/>
                    <a:pt x="0" y="1391673"/>
                  </a:cubicBezTo>
                  <a:lnTo>
                    <a:pt x="0" y="29434"/>
                  </a:lnTo>
                  <a:cubicBezTo>
                    <a:pt x="0" y="21627"/>
                    <a:pt x="3101" y="14141"/>
                    <a:pt x="8621" y="8621"/>
                  </a:cubicBezTo>
                  <a:cubicBezTo>
                    <a:pt x="14141" y="3101"/>
                    <a:pt x="21627" y="0"/>
                    <a:pt x="29434" y="0"/>
                  </a:cubicBezTo>
                  <a:close/>
                </a:path>
              </a:pathLst>
            </a:custGeom>
            <a:solidFill>
              <a:srgbClr val="DCF5F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3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9" name="Google Shape;569;p38"/>
          <p:cNvSpPr txBox="1"/>
          <p:nvPr/>
        </p:nvSpPr>
        <p:spPr>
          <a:xfrm>
            <a:off x="2741618" y="3479108"/>
            <a:ext cx="12804900" cy="23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30B5FF"/>
                </a:solidFill>
                <a:latin typeface="Pangolin"/>
                <a:ea typeface="Pangolin"/>
                <a:cs typeface="Pangolin"/>
                <a:sym typeface="Pangolin"/>
              </a:rPr>
              <a:t>Write an original statement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30B5FF"/>
                </a:solidFill>
                <a:latin typeface="Pangolin"/>
                <a:ea typeface="Pangolin"/>
                <a:cs typeface="Pangolin"/>
                <a:sym typeface="Pangolin"/>
              </a:rPr>
              <a:t>or inspiring quote</a:t>
            </a:r>
            <a:endParaRPr/>
          </a:p>
        </p:txBody>
      </p:sp>
      <p:sp>
        <p:nvSpPr>
          <p:cNvPr id="570" name="Google Shape;570;p38"/>
          <p:cNvSpPr txBox="1"/>
          <p:nvPr/>
        </p:nvSpPr>
        <p:spPr>
          <a:xfrm>
            <a:off x="2741618" y="6268523"/>
            <a:ext cx="12804764" cy="3869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— Include a credit, citation, or supporting message</a:t>
            </a:r>
            <a:endParaRPr/>
          </a:p>
        </p:txBody>
      </p:sp>
      <p:sp>
        <p:nvSpPr>
          <p:cNvPr id="571" name="Google Shape;571;p38"/>
          <p:cNvSpPr/>
          <p:nvPr/>
        </p:nvSpPr>
        <p:spPr>
          <a:xfrm>
            <a:off x="499202" y="4218736"/>
            <a:ext cx="3465265" cy="5179064"/>
          </a:xfrm>
          <a:custGeom>
            <a:rect b="b" l="l" r="r" t="t"/>
            <a:pathLst>
              <a:path extrusionOk="0" h="5179064" w="3465265">
                <a:moveTo>
                  <a:pt x="0" y="0"/>
                </a:moveTo>
                <a:lnTo>
                  <a:pt x="3465265" y="0"/>
                </a:lnTo>
                <a:lnTo>
                  <a:pt x="3465265" y="5179064"/>
                </a:lnTo>
                <a:lnTo>
                  <a:pt x="0" y="51790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2" name="Google Shape;572;p38"/>
          <p:cNvSpPr/>
          <p:nvPr/>
        </p:nvSpPr>
        <p:spPr>
          <a:xfrm rot="1196014">
            <a:off x="13876914" y="1162182"/>
            <a:ext cx="2595184" cy="2566873"/>
          </a:xfrm>
          <a:custGeom>
            <a:rect b="b" l="l" r="r" t="t"/>
            <a:pathLst>
              <a:path extrusionOk="0" h="2566873" w="2595184">
                <a:moveTo>
                  <a:pt x="0" y="0"/>
                </a:moveTo>
                <a:lnTo>
                  <a:pt x="2595184" y="0"/>
                </a:lnTo>
                <a:lnTo>
                  <a:pt x="2595184" y="2566873"/>
                </a:lnTo>
                <a:lnTo>
                  <a:pt x="0" y="25668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3" name="Google Shape;573;p38"/>
          <p:cNvSpPr/>
          <p:nvPr/>
        </p:nvSpPr>
        <p:spPr>
          <a:xfrm rot="466411">
            <a:off x="13736375" y="5294692"/>
            <a:ext cx="3620015" cy="3488378"/>
          </a:xfrm>
          <a:custGeom>
            <a:rect b="b" l="l" r="r" t="t"/>
            <a:pathLst>
              <a:path extrusionOk="0" h="3488378" w="3620015">
                <a:moveTo>
                  <a:pt x="0" y="0"/>
                </a:moveTo>
                <a:lnTo>
                  <a:pt x="3620014" y="0"/>
                </a:lnTo>
                <a:lnTo>
                  <a:pt x="3620014" y="3488378"/>
                </a:lnTo>
                <a:lnTo>
                  <a:pt x="0" y="34883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CF5F6"/>
        </a:solidFill>
      </p:bgPr>
    </p:bg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39"/>
          <p:cNvGrpSpPr/>
          <p:nvPr/>
        </p:nvGrpSpPr>
        <p:grpSpPr>
          <a:xfrm>
            <a:off x="-285757" y="5825322"/>
            <a:ext cx="18859515" cy="5087313"/>
            <a:chOff x="0" y="-38100"/>
            <a:chExt cx="4967115" cy="1339868"/>
          </a:xfrm>
        </p:grpSpPr>
        <p:sp>
          <p:nvSpPr>
            <p:cNvPr id="579" name="Google Shape;579;p39"/>
            <p:cNvSpPr/>
            <p:nvPr/>
          </p:nvSpPr>
          <p:spPr>
            <a:xfrm>
              <a:off x="0" y="0"/>
              <a:ext cx="4967115" cy="1301768"/>
            </a:xfrm>
            <a:custGeom>
              <a:rect b="b" l="l" r="r" t="t"/>
              <a:pathLst>
                <a:path extrusionOk="0" h="1301768" w="4967115">
                  <a:moveTo>
                    <a:pt x="0" y="0"/>
                  </a:moveTo>
                  <a:lnTo>
                    <a:pt x="4967115" y="0"/>
                  </a:lnTo>
                  <a:lnTo>
                    <a:pt x="4967115" y="1301768"/>
                  </a:lnTo>
                  <a:lnTo>
                    <a:pt x="0" y="1301768"/>
                  </a:lnTo>
                  <a:close/>
                </a:path>
              </a:pathLst>
            </a:custGeom>
            <a:solidFill>
              <a:srgbClr val="FFD650"/>
            </a:solidFill>
            <a:ln>
              <a:noFill/>
            </a:ln>
          </p:spPr>
        </p:sp>
        <p:sp>
          <p:nvSpPr>
            <p:cNvPr id="580" name="Google Shape;580;p3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1" name="Google Shape;581;p39"/>
          <p:cNvSpPr/>
          <p:nvPr/>
        </p:nvSpPr>
        <p:spPr>
          <a:xfrm>
            <a:off x="5978696" y="2642764"/>
            <a:ext cx="6330607" cy="4592568"/>
          </a:xfrm>
          <a:custGeom>
            <a:rect b="b" l="l" r="r" t="t"/>
            <a:pathLst>
              <a:path extrusionOk="0" h="4592568" w="6330607">
                <a:moveTo>
                  <a:pt x="0" y="0"/>
                </a:moveTo>
                <a:lnTo>
                  <a:pt x="6330608" y="0"/>
                </a:lnTo>
                <a:lnTo>
                  <a:pt x="6330608" y="4592568"/>
                </a:lnTo>
                <a:lnTo>
                  <a:pt x="0" y="4592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82" name="Google Shape;582;p39"/>
          <p:cNvGrpSpPr/>
          <p:nvPr/>
        </p:nvGrpSpPr>
        <p:grpSpPr>
          <a:xfrm>
            <a:off x="609767" y="8189448"/>
            <a:ext cx="3709392" cy="3230752"/>
            <a:chOff x="0" y="-38100"/>
            <a:chExt cx="976959" cy="850900"/>
          </a:xfrm>
        </p:grpSpPr>
        <p:sp>
          <p:nvSpPr>
            <p:cNvPr id="583" name="Google Shape;583;p39"/>
            <p:cNvSpPr/>
            <p:nvPr/>
          </p:nvSpPr>
          <p:spPr>
            <a:xfrm>
              <a:off x="0" y="0"/>
              <a:ext cx="976959" cy="168351"/>
            </a:xfrm>
            <a:custGeom>
              <a:rect b="b" l="l" r="r" t="t"/>
              <a:pathLst>
                <a:path extrusionOk="0" h="168351" w="976959">
                  <a:moveTo>
                    <a:pt x="84175" y="0"/>
                  </a:moveTo>
                  <a:lnTo>
                    <a:pt x="892784" y="0"/>
                  </a:lnTo>
                  <a:cubicBezTo>
                    <a:pt x="915108" y="0"/>
                    <a:pt x="936519" y="8868"/>
                    <a:pt x="952305" y="24654"/>
                  </a:cubicBezTo>
                  <a:cubicBezTo>
                    <a:pt x="968091" y="40440"/>
                    <a:pt x="976959" y="61851"/>
                    <a:pt x="976959" y="84175"/>
                  </a:cubicBezTo>
                  <a:lnTo>
                    <a:pt x="976959" y="84175"/>
                  </a:lnTo>
                  <a:cubicBezTo>
                    <a:pt x="976959" y="106500"/>
                    <a:pt x="968091" y="127910"/>
                    <a:pt x="952305" y="143696"/>
                  </a:cubicBezTo>
                  <a:cubicBezTo>
                    <a:pt x="936519" y="159482"/>
                    <a:pt x="915108" y="168351"/>
                    <a:pt x="892784" y="168351"/>
                  </a:cubicBezTo>
                  <a:lnTo>
                    <a:pt x="84175" y="168351"/>
                  </a:lnTo>
                  <a:cubicBezTo>
                    <a:pt x="61851" y="168351"/>
                    <a:pt x="40440" y="159482"/>
                    <a:pt x="24654" y="143696"/>
                  </a:cubicBezTo>
                  <a:cubicBezTo>
                    <a:pt x="8868" y="127910"/>
                    <a:pt x="0" y="106500"/>
                    <a:pt x="0" y="84175"/>
                  </a:cubicBezTo>
                  <a:lnTo>
                    <a:pt x="0" y="84175"/>
                  </a:lnTo>
                  <a:cubicBezTo>
                    <a:pt x="0" y="61851"/>
                    <a:pt x="8868" y="40440"/>
                    <a:pt x="24654" y="24654"/>
                  </a:cubicBezTo>
                  <a:cubicBezTo>
                    <a:pt x="40440" y="8868"/>
                    <a:pt x="61851" y="0"/>
                    <a:pt x="84175" y="0"/>
                  </a:cubicBezTo>
                  <a:close/>
                </a:path>
              </a:pathLst>
            </a:custGeom>
            <a:solidFill>
              <a:srgbClr val="0DCD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3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5" name="Google Shape;585;p39"/>
          <p:cNvGrpSpPr/>
          <p:nvPr/>
        </p:nvGrpSpPr>
        <p:grpSpPr>
          <a:xfrm>
            <a:off x="4751916" y="8189448"/>
            <a:ext cx="3709392" cy="3230752"/>
            <a:chOff x="0" y="-38100"/>
            <a:chExt cx="976959" cy="850900"/>
          </a:xfrm>
        </p:grpSpPr>
        <p:sp>
          <p:nvSpPr>
            <p:cNvPr id="586" name="Google Shape;586;p39"/>
            <p:cNvSpPr/>
            <p:nvPr/>
          </p:nvSpPr>
          <p:spPr>
            <a:xfrm>
              <a:off x="0" y="0"/>
              <a:ext cx="976959" cy="168351"/>
            </a:xfrm>
            <a:custGeom>
              <a:rect b="b" l="l" r="r" t="t"/>
              <a:pathLst>
                <a:path extrusionOk="0" h="168351" w="976959">
                  <a:moveTo>
                    <a:pt x="84175" y="0"/>
                  </a:moveTo>
                  <a:lnTo>
                    <a:pt x="892784" y="0"/>
                  </a:lnTo>
                  <a:cubicBezTo>
                    <a:pt x="915108" y="0"/>
                    <a:pt x="936519" y="8868"/>
                    <a:pt x="952305" y="24654"/>
                  </a:cubicBezTo>
                  <a:cubicBezTo>
                    <a:pt x="968091" y="40440"/>
                    <a:pt x="976959" y="61851"/>
                    <a:pt x="976959" y="84175"/>
                  </a:cubicBezTo>
                  <a:lnTo>
                    <a:pt x="976959" y="84175"/>
                  </a:lnTo>
                  <a:cubicBezTo>
                    <a:pt x="976959" y="106500"/>
                    <a:pt x="968091" y="127910"/>
                    <a:pt x="952305" y="143696"/>
                  </a:cubicBezTo>
                  <a:cubicBezTo>
                    <a:pt x="936519" y="159482"/>
                    <a:pt x="915108" y="168351"/>
                    <a:pt x="892784" y="168351"/>
                  </a:cubicBezTo>
                  <a:lnTo>
                    <a:pt x="84175" y="168351"/>
                  </a:lnTo>
                  <a:cubicBezTo>
                    <a:pt x="61851" y="168351"/>
                    <a:pt x="40440" y="159482"/>
                    <a:pt x="24654" y="143696"/>
                  </a:cubicBezTo>
                  <a:cubicBezTo>
                    <a:pt x="8868" y="127910"/>
                    <a:pt x="0" y="106500"/>
                    <a:pt x="0" y="84175"/>
                  </a:cubicBezTo>
                  <a:lnTo>
                    <a:pt x="0" y="84175"/>
                  </a:lnTo>
                  <a:cubicBezTo>
                    <a:pt x="0" y="61851"/>
                    <a:pt x="8868" y="40440"/>
                    <a:pt x="24654" y="24654"/>
                  </a:cubicBezTo>
                  <a:cubicBezTo>
                    <a:pt x="40440" y="8868"/>
                    <a:pt x="61851" y="0"/>
                    <a:pt x="84175" y="0"/>
                  </a:cubicBezTo>
                  <a:close/>
                </a:path>
              </a:pathLst>
            </a:custGeom>
            <a:solidFill>
              <a:srgbClr val="F69E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3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8" name="Google Shape;588;p39"/>
          <p:cNvGrpSpPr/>
          <p:nvPr/>
        </p:nvGrpSpPr>
        <p:grpSpPr>
          <a:xfrm>
            <a:off x="12828902" y="8189448"/>
            <a:ext cx="4849330" cy="3230752"/>
            <a:chOff x="0" y="-38100"/>
            <a:chExt cx="1277190" cy="850900"/>
          </a:xfrm>
        </p:grpSpPr>
        <p:sp>
          <p:nvSpPr>
            <p:cNvPr id="589" name="Google Shape;589;p39"/>
            <p:cNvSpPr/>
            <p:nvPr/>
          </p:nvSpPr>
          <p:spPr>
            <a:xfrm>
              <a:off x="0" y="0"/>
              <a:ext cx="1277190" cy="168351"/>
            </a:xfrm>
            <a:custGeom>
              <a:rect b="b" l="l" r="r" t="t"/>
              <a:pathLst>
                <a:path extrusionOk="0" h="168351" w="1277190">
                  <a:moveTo>
                    <a:pt x="81421" y="0"/>
                  </a:moveTo>
                  <a:lnTo>
                    <a:pt x="1195769" y="0"/>
                  </a:lnTo>
                  <a:cubicBezTo>
                    <a:pt x="1217363" y="0"/>
                    <a:pt x="1238073" y="8578"/>
                    <a:pt x="1253342" y="23848"/>
                  </a:cubicBezTo>
                  <a:cubicBezTo>
                    <a:pt x="1268612" y="39117"/>
                    <a:pt x="1277190" y="59827"/>
                    <a:pt x="1277190" y="81421"/>
                  </a:cubicBezTo>
                  <a:lnTo>
                    <a:pt x="1277190" y="86929"/>
                  </a:lnTo>
                  <a:cubicBezTo>
                    <a:pt x="1277190" y="108524"/>
                    <a:pt x="1268612" y="129233"/>
                    <a:pt x="1253342" y="144503"/>
                  </a:cubicBezTo>
                  <a:cubicBezTo>
                    <a:pt x="1238073" y="159772"/>
                    <a:pt x="1217363" y="168351"/>
                    <a:pt x="1195769" y="168351"/>
                  </a:cubicBezTo>
                  <a:lnTo>
                    <a:pt x="81421" y="168351"/>
                  </a:lnTo>
                  <a:cubicBezTo>
                    <a:pt x="59827" y="168351"/>
                    <a:pt x="39117" y="159772"/>
                    <a:pt x="23848" y="144503"/>
                  </a:cubicBezTo>
                  <a:cubicBezTo>
                    <a:pt x="8578" y="129233"/>
                    <a:pt x="0" y="108524"/>
                    <a:pt x="0" y="86929"/>
                  </a:cubicBezTo>
                  <a:lnTo>
                    <a:pt x="0" y="81421"/>
                  </a:lnTo>
                  <a:cubicBezTo>
                    <a:pt x="0" y="59827"/>
                    <a:pt x="8578" y="39117"/>
                    <a:pt x="23848" y="23848"/>
                  </a:cubicBezTo>
                  <a:cubicBezTo>
                    <a:pt x="39117" y="8578"/>
                    <a:pt x="59827" y="0"/>
                    <a:pt x="81421" y="0"/>
                  </a:cubicBezTo>
                  <a:close/>
                </a:path>
              </a:pathLst>
            </a:custGeom>
            <a:solidFill>
              <a:srgbClr val="30B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3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1" name="Google Shape;591;p39"/>
          <p:cNvGrpSpPr/>
          <p:nvPr/>
        </p:nvGrpSpPr>
        <p:grpSpPr>
          <a:xfrm>
            <a:off x="8738511" y="8189448"/>
            <a:ext cx="3709392" cy="3230752"/>
            <a:chOff x="0" y="-38100"/>
            <a:chExt cx="976959" cy="850900"/>
          </a:xfrm>
        </p:grpSpPr>
        <p:sp>
          <p:nvSpPr>
            <p:cNvPr id="592" name="Google Shape;592;p39"/>
            <p:cNvSpPr/>
            <p:nvPr/>
          </p:nvSpPr>
          <p:spPr>
            <a:xfrm>
              <a:off x="0" y="0"/>
              <a:ext cx="976959" cy="168351"/>
            </a:xfrm>
            <a:custGeom>
              <a:rect b="b" l="l" r="r" t="t"/>
              <a:pathLst>
                <a:path extrusionOk="0" h="168351" w="976959">
                  <a:moveTo>
                    <a:pt x="84175" y="0"/>
                  </a:moveTo>
                  <a:lnTo>
                    <a:pt x="892784" y="0"/>
                  </a:lnTo>
                  <a:cubicBezTo>
                    <a:pt x="915108" y="0"/>
                    <a:pt x="936519" y="8868"/>
                    <a:pt x="952305" y="24654"/>
                  </a:cubicBezTo>
                  <a:cubicBezTo>
                    <a:pt x="968091" y="40440"/>
                    <a:pt x="976959" y="61851"/>
                    <a:pt x="976959" y="84175"/>
                  </a:cubicBezTo>
                  <a:lnTo>
                    <a:pt x="976959" y="84175"/>
                  </a:lnTo>
                  <a:cubicBezTo>
                    <a:pt x="976959" y="106500"/>
                    <a:pt x="968091" y="127910"/>
                    <a:pt x="952305" y="143696"/>
                  </a:cubicBezTo>
                  <a:cubicBezTo>
                    <a:pt x="936519" y="159482"/>
                    <a:pt x="915108" y="168351"/>
                    <a:pt x="892784" y="168351"/>
                  </a:cubicBezTo>
                  <a:lnTo>
                    <a:pt x="84175" y="168351"/>
                  </a:lnTo>
                  <a:cubicBezTo>
                    <a:pt x="61851" y="168351"/>
                    <a:pt x="40440" y="159482"/>
                    <a:pt x="24654" y="143696"/>
                  </a:cubicBezTo>
                  <a:cubicBezTo>
                    <a:pt x="8868" y="127910"/>
                    <a:pt x="0" y="106500"/>
                    <a:pt x="0" y="84175"/>
                  </a:cubicBezTo>
                  <a:lnTo>
                    <a:pt x="0" y="84175"/>
                  </a:lnTo>
                  <a:cubicBezTo>
                    <a:pt x="0" y="61851"/>
                    <a:pt x="8868" y="40440"/>
                    <a:pt x="24654" y="24654"/>
                  </a:cubicBezTo>
                  <a:cubicBezTo>
                    <a:pt x="40440" y="8868"/>
                    <a:pt x="61851" y="0"/>
                    <a:pt x="84175" y="0"/>
                  </a:cubicBezTo>
                  <a:close/>
                </a:path>
              </a:pathLst>
            </a:custGeom>
            <a:solidFill>
              <a:srgbClr val="DCF5F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3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4" name="Google Shape;594;p39"/>
          <p:cNvSpPr txBox="1"/>
          <p:nvPr/>
        </p:nvSpPr>
        <p:spPr>
          <a:xfrm>
            <a:off x="6362700" y="876300"/>
            <a:ext cx="5562600" cy="12141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30B5FF"/>
                </a:solidFill>
                <a:latin typeface="Pangolin"/>
                <a:ea typeface="Pangolin"/>
                <a:cs typeface="Pangolin"/>
                <a:sym typeface="Pangolin"/>
              </a:rPr>
              <a:t>Contact Us</a:t>
            </a:r>
            <a:endParaRPr/>
          </a:p>
        </p:txBody>
      </p:sp>
      <p:sp>
        <p:nvSpPr>
          <p:cNvPr id="595" name="Google Shape;595;p39"/>
          <p:cNvSpPr txBox="1"/>
          <p:nvPr/>
        </p:nvSpPr>
        <p:spPr>
          <a:xfrm>
            <a:off x="13180400" y="8408572"/>
            <a:ext cx="4146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2500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hello@reallygreatsite.com</a:t>
            </a:r>
            <a:endParaRPr/>
          </a:p>
        </p:txBody>
      </p:sp>
      <p:sp>
        <p:nvSpPr>
          <p:cNvPr id="596" name="Google Shape;596;p39"/>
          <p:cNvSpPr txBox="1"/>
          <p:nvPr/>
        </p:nvSpPr>
        <p:spPr>
          <a:xfrm>
            <a:off x="609767" y="8398442"/>
            <a:ext cx="3852123" cy="4819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1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reallygreatsite.com</a:t>
            </a:r>
            <a:endParaRPr/>
          </a:p>
        </p:txBody>
      </p:sp>
      <p:sp>
        <p:nvSpPr>
          <p:cNvPr id="597" name="Google Shape;597;p39"/>
          <p:cNvSpPr txBox="1"/>
          <p:nvPr/>
        </p:nvSpPr>
        <p:spPr>
          <a:xfrm>
            <a:off x="4745291" y="8398442"/>
            <a:ext cx="3722642" cy="4819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1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123-456-7890</a:t>
            </a:r>
            <a:endParaRPr/>
          </a:p>
        </p:txBody>
      </p:sp>
      <p:sp>
        <p:nvSpPr>
          <p:cNvPr id="598" name="Google Shape;598;p39"/>
          <p:cNvSpPr txBox="1"/>
          <p:nvPr/>
        </p:nvSpPr>
        <p:spPr>
          <a:xfrm>
            <a:off x="8841425" y="8398442"/>
            <a:ext cx="3503563" cy="4819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1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@reallygreatsite</a:t>
            </a:r>
            <a:endParaRPr/>
          </a:p>
        </p:txBody>
      </p:sp>
      <p:sp>
        <p:nvSpPr>
          <p:cNvPr id="599" name="Google Shape;599;p39"/>
          <p:cNvSpPr/>
          <p:nvPr/>
        </p:nvSpPr>
        <p:spPr>
          <a:xfrm>
            <a:off x="-2061584" y="-214994"/>
            <a:ext cx="5592356" cy="5358494"/>
          </a:xfrm>
          <a:custGeom>
            <a:rect b="b" l="l" r="r" t="t"/>
            <a:pathLst>
              <a:path extrusionOk="0" h="5358494" w="5592356">
                <a:moveTo>
                  <a:pt x="0" y="0"/>
                </a:moveTo>
                <a:lnTo>
                  <a:pt x="5592355" y="0"/>
                </a:lnTo>
                <a:lnTo>
                  <a:pt x="5592355" y="5358494"/>
                </a:lnTo>
                <a:lnTo>
                  <a:pt x="0" y="53584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0" name="Google Shape;600;p39"/>
          <p:cNvSpPr/>
          <p:nvPr/>
        </p:nvSpPr>
        <p:spPr>
          <a:xfrm flipH="1">
            <a:off x="14376229" y="-588827"/>
            <a:ext cx="5592356" cy="5358494"/>
          </a:xfrm>
          <a:custGeom>
            <a:rect b="b" l="l" r="r" t="t"/>
            <a:pathLst>
              <a:path extrusionOk="0" h="5358494" w="5592356">
                <a:moveTo>
                  <a:pt x="5592355" y="0"/>
                </a:moveTo>
                <a:lnTo>
                  <a:pt x="0" y="0"/>
                </a:lnTo>
                <a:lnTo>
                  <a:pt x="0" y="5358493"/>
                </a:lnTo>
                <a:lnTo>
                  <a:pt x="5592355" y="5358493"/>
                </a:lnTo>
                <a:lnTo>
                  <a:pt x="5592355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CF5F6"/>
        </a:solidFill>
      </p:bgPr>
    </p:bg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" name="Google Shape;605;p40"/>
          <p:cNvPicPr preferRelativeResize="0"/>
          <p:nvPr/>
        </p:nvPicPr>
        <p:blipFill rotWithShape="1">
          <a:blip r:embed="rId3">
            <a:alphaModFix/>
          </a:blip>
          <a:srcRect b="8856" l="7849" r="58143" t="33337"/>
          <a:stretch/>
        </p:blipFill>
        <p:spPr>
          <a:xfrm>
            <a:off x="1435650" y="3429000"/>
            <a:ext cx="6219398" cy="59462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6" name="Google Shape;606;p40"/>
          <p:cNvGrpSpPr/>
          <p:nvPr/>
        </p:nvGrpSpPr>
        <p:grpSpPr>
          <a:xfrm>
            <a:off x="9149998" y="-144661"/>
            <a:ext cx="9137998" cy="10431661"/>
            <a:chOff x="0" y="-38100"/>
            <a:chExt cx="2406716" cy="2747433"/>
          </a:xfrm>
        </p:grpSpPr>
        <p:sp>
          <p:nvSpPr>
            <p:cNvPr id="607" name="Google Shape;607;p40"/>
            <p:cNvSpPr/>
            <p:nvPr/>
          </p:nvSpPr>
          <p:spPr>
            <a:xfrm>
              <a:off x="0" y="0"/>
              <a:ext cx="2406716" cy="2709333"/>
            </a:xfrm>
            <a:custGeom>
              <a:rect b="b" l="l" r="r" t="t"/>
              <a:pathLst>
                <a:path extrusionOk="0" h="2709333" w="2406716">
                  <a:moveTo>
                    <a:pt x="0" y="0"/>
                  </a:moveTo>
                  <a:lnTo>
                    <a:pt x="2406716" y="0"/>
                  </a:lnTo>
                  <a:lnTo>
                    <a:pt x="240671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30B5FF"/>
            </a:solidFill>
            <a:ln>
              <a:noFill/>
            </a:ln>
          </p:spPr>
        </p:sp>
        <p:sp>
          <p:nvSpPr>
            <p:cNvPr id="608" name="Google Shape;608;p4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9" name="Google Shape;609;p40"/>
          <p:cNvSpPr/>
          <p:nvPr/>
        </p:nvSpPr>
        <p:spPr>
          <a:xfrm>
            <a:off x="13032879" y="1637005"/>
            <a:ext cx="1372241" cy="1382294"/>
          </a:xfrm>
          <a:custGeom>
            <a:rect b="b" l="l" r="r" t="t"/>
            <a:pathLst>
              <a:path extrusionOk="0" h="1382294" w="1372241">
                <a:moveTo>
                  <a:pt x="0" y="0"/>
                </a:moveTo>
                <a:lnTo>
                  <a:pt x="1372240" y="0"/>
                </a:lnTo>
                <a:lnTo>
                  <a:pt x="1372240" y="1382293"/>
                </a:lnTo>
                <a:lnTo>
                  <a:pt x="0" y="13822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0" name="Google Shape;610;p40"/>
          <p:cNvSpPr txBox="1"/>
          <p:nvPr/>
        </p:nvSpPr>
        <p:spPr>
          <a:xfrm>
            <a:off x="2515846" y="1157948"/>
            <a:ext cx="3955066" cy="12141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30B5FF"/>
                </a:solidFill>
                <a:latin typeface="Pangolin"/>
                <a:ea typeface="Pangolin"/>
                <a:cs typeface="Pangolin"/>
                <a:sym typeface="Pangolin"/>
              </a:rPr>
              <a:t>Credits</a:t>
            </a:r>
            <a:endParaRPr/>
          </a:p>
        </p:txBody>
      </p:sp>
      <p:sp>
        <p:nvSpPr>
          <p:cNvPr id="611" name="Google Shape;611;p40"/>
          <p:cNvSpPr txBox="1"/>
          <p:nvPr/>
        </p:nvSpPr>
        <p:spPr>
          <a:xfrm>
            <a:off x="10345403" y="3429005"/>
            <a:ext cx="6747300" cy="18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Pangolin"/>
                <a:ea typeface="Pangolin"/>
                <a:cs typeface="Pangolin"/>
                <a:sym typeface="Pangolin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Pangolin"/>
                <a:ea typeface="Pangolin"/>
                <a:cs typeface="Pangolin"/>
                <a:sym typeface="Pangolin"/>
              </a:rPr>
              <a:t>is free for everyone to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Pangolin"/>
                <a:ea typeface="Pangolin"/>
                <a:cs typeface="Pangolin"/>
                <a:sym typeface="Pangolin"/>
              </a:rPr>
              <a:t>use thanks to the following:</a:t>
            </a:r>
            <a:endParaRPr/>
          </a:p>
        </p:txBody>
      </p:sp>
      <p:sp>
        <p:nvSpPr>
          <p:cNvPr id="612" name="Google Shape;612;p40"/>
          <p:cNvSpPr txBox="1"/>
          <p:nvPr/>
        </p:nvSpPr>
        <p:spPr>
          <a:xfrm>
            <a:off x="10609306" y="6162841"/>
            <a:ext cx="6219387" cy="5221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Pangolin"/>
                <a:ea typeface="Pangolin"/>
                <a:cs typeface="Pangolin"/>
                <a:sym typeface="Pangolin"/>
              </a:rPr>
              <a:t>Slides Carnival</a:t>
            </a:r>
            <a:endParaRPr/>
          </a:p>
        </p:txBody>
      </p:sp>
      <p:sp>
        <p:nvSpPr>
          <p:cNvPr id="613" name="Google Shape;613;p40"/>
          <p:cNvSpPr txBox="1"/>
          <p:nvPr/>
        </p:nvSpPr>
        <p:spPr>
          <a:xfrm>
            <a:off x="11501688" y="7466739"/>
            <a:ext cx="4434623" cy="5221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Pangolin"/>
                <a:ea typeface="Pangolin"/>
                <a:cs typeface="Pangolin"/>
                <a:sym typeface="Pangolin"/>
              </a:rPr>
              <a:t>Pexels</a:t>
            </a:r>
            <a:endParaRPr/>
          </a:p>
        </p:txBody>
      </p:sp>
      <p:sp>
        <p:nvSpPr>
          <p:cNvPr id="614" name="Google Shape;614;p40"/>
          <p:cNvSpPr txBox="1"/>
          <p:nvPr/>
        </p:nvSpPr>
        <p:spPr>
          <a:xfrm>
            <a:off x="11299460" y="6794830"/>
            <a:ext cx="48390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1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for the presentation template</a:t>
            </a:r>
            <a:endParaRPr/>
          </a:p>
        </p:txBody>
      </p:sp>
      <p:sp>
        <p:nvSpPr>
          <p:cNvPr id="615" name="Google Shape;615;p40"/>
          <p:cNvSpPr txBox="1"/>
          <p:nvPr/>
        </p:nvSpPr>
        <p:spPr>
          <a:xfrm>
            <a:off x="12555643" y="8116034"/>
            <a:ext cx="23268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1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for the photos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CF5F6"/>
        </a:solidFill>
      </p:bgPr>
    </p:bg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0" name="Google Shape;620;p41"/>
          <p:cNvGrpSpPr/>
          <p:nvPr/>
        </p:nvGrpSpPr>
        <p:grpSpPr>
          <a:xfrm>
            <a:off x="2482247" y="3860711"/>
            <a:ext cx="13323502" cy="4151050"/>
            <a:chOff x="0" y="-38100"/>
            <a:chExt cx="3509071" cy="1093281"/>
          </a:xfrm>
        </p:grpSpPr>
        <p:sp>
          <p:nvSpPr>
            <p:cNvPr id="621" name="Google Shape;621;p41"/>
            <p:cNvSpPr/>
            <p:nvPr/>
          </p:nvSpPr>
          <p:spPr>
            <a:xfrm>
              <a:off x="0" y="0"/>
              <a:ext cx="3509071" cy="1055181"/>
            </a:xfrm>
            <a:custGeom>
              <a:rect b="b" l="l" r="r" t="t"/>
              <a:pathLst>
                <a:path extrusionOk="0" h="1055181" w="3509071">
                  <a:moveTo>
                    <a:pt x="29635" y="0"/>
                  </a:moveTo>
                  <a:lnTo>
                    <a:pt x="3479437" y="0"/>
                  </a:lnTo>
                  <a:cubicBezTo>
                    <a:pt x="3487296" y="0"/>
                    <a:pt x="3494834" y="3122"/>
                    <a:pt x="3500392" y="8680"/>
                  </a:cubicBezTo>
                  <a:cubicBezTo>
                    <a:pt x="3505949" y="14237"/>
                    <a:pt x="3509071" y="21775"/>
                    <a:pt x="3509071" y="29635"/>
                  </a:cubicBezTo>
                  <a:lnTo>
                    <a:pt x="3509071" y="1025546"/>
                  </a:lnTo>
                  <a:cubicBezTo>
                    <a:pt x="3509071" y="1033406"/>
                    <a:pt x="3505949" y="1040943"/>
                    <a:pt x="3500392" y="1046501"/>
                  </a:cubicBezTo>
                  <a:cubicBezTo>
                    <a:pt x="3494834" y="1052058"/>
                    <a:pt x="3487296" y="1055181"/>
                    <a:pt x="3479437" y="1055181"/>
                  </a:cubicBezTo>
                  <a:lnTo>
                    <a:pt x="29635" y="1055181"/>
                  </a:lnTo>
                  <a:cubicBezTo>
                    <a:pt x="21775" y="1055181"/>
                    <a:pt x="14237" y="1052058"/>
                    <a:pt x="8680" y="1046501"/>
                  </a:cubicBezTo>
                  <a:cubicBezTo>
                    <a:pt x="3122" y="1040943"/>
                    <a:pt x="0" y="1033406"/>
                    <a:pt x="0" y="1025546"/>
                  </a:cubicBezTo>
                  <a:lnTo>
                    <a:pt x="0" y="29635"/>
                  </a:lnTo>
                  <a:cubicBezTo>
                    <a:pt x="0" y="21775"/>
                    <a:pt x="3122" y="14237"/>
                    <a:pt x="8680" y="8680"/>
                  </a:cubicBezTo>
                  <a:cubicBezTo>
                    <a:pt x="14237" y="3122"/>
                    <a:pt x="21775" y="0"/>
                    <a:pt x="29635" y="0"/>
                  </a:cubicBezTo>
                  <a:close/>
                </a:path>
              </a:pathLst>
            </a:custGeom>
            <a:solidFill>
              <a:srgbClr val="30B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4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3" name="Google Shape;623;p41"/>
          <p:cNvSpPr txBox="1"/>
          <p:nvPr/>
        </p:nvSpPr>
        <p:spPr>
          <a:xfrm>
            <a:off x="2482247" y="8450750"/>
            <a:ext cx="12651949" cy="5716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1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99" u="none" cap="none" strike="noStrike">
                <a:solidFill>
                  <a:srgbClr val="30B5FF"/>
                </a:solidFill>
                <a:latin typeface="Ubuntu"/>
                <a:ea typeface="Ubuntu"/>
                <a:cs typeface="Ubuntu"/>
                <a:sym typeface="Ubuntu"/>
              </a:rPr>
              <a:t>You can find these fonts online too. Happy designing! </a:t>
            </a:r>
            <a:endParaRPr/>
          </a:p>
        </p:txBody>
      </p:sp>
      <p:sp>
        <p:nvSpPr>
          <p:cNvPr id="624" name="Google Shape;624;p41"/>
          <p:cNvSpPr/>
          <p:nvPr/>
        </p:nvSpPr>
        <p:spPr>
          <a:xfrm>
            <a:off x="13589499" y="5193267"/>
            <a:ext cx="6271577" cy="4903233"/>
          </a:xfrm>
          <a:custGeom>
            <a:rect b="b" l="l" r="r" t="t"/>
            <a:pathLst>
              <a:path extrusionOk="0" h="4903233" w="6271577">
                <a:moveTo>
                  <a:pt x="0" y="0"/>
                </a:moveTo>
                <a:lnTo>
                  <a:pt x="6271577" y="0"/>
                </a:lnTo>
                <a:lnTo>
                  <a:pt x="6271577" y="4903233"/>
                </a:lnTo>
                <a:lnTo>
                  <a:pt x="0" y="49032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5" name="Google Shape;625;p41"/>
          <p:cNvSpPr/>
          <p:nvPr/>
        </p:nvSpPr>
        <p:spPr>
          <a:xfrm>
            <a:off x="1000423" y="2110947"/>
            <a:ext cx="2963649" cy="2818160"/>
          </a:xfrm>
          <a:custGeom>
            <a:rect b="b" l="l" r="r" t="t"/>
            <a:pathLst>
              <a:path extrusionOk="0" h="2818160" w="2963649">
                <a:moveTo>
                  <a:pt x="0" y="0"/>
                </a:moveTo>
                <a:lnTo>
                  <a:pt x="2963648" y="0"/>
                </a:lnTo>
                <a:lnTo>
                  <a:pt x="2963648" y="2818160"/>
                </a:lnTo>
                <a:lnTo>
                  <a:pt x="0" y="28181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6" name="Google Shape;626;p41"/>
          <p:cNvSpPr txBox="1"/>
          <p:nvPr/>
        </p:nvSpPr>
        <p:spPr>
          <a:xfrm>
            <a:off x="2013576" y="1441466"/>
            <a:ext cx="14260849" cy="12141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30B5FF"/>
                </a:solidFill>
                <a:latin typeface="Pangolin"/>
                <a:ea typeface="Pangolin"/>
                <a:cs typeface="Pangolin"/>
                <a:sym typeface="Pangolin"/>
              </a:rPr>
              <a:t>Fonts In this Presentation</a:t>
            </a:r>
            <a:endParaRPr/>
          </a:p>
        </p:txBody>
      </p:sp>
      <p:sp>
        <p:nvSpPr>
          <p:cNvPr id="627" name="Google Shape;627;p41"/>
          <p:cNvSpPr txBox="1"/>
          <p:nvPr/>
        </p:nvSpPr>
        <p:spPr>
          <a:xfrm>
            <a:off x="2482247" y="4560172"/>
            <a:ext cx="13323506" cy="633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9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Pangolin"/>
                <a:ea typeface="Pangolin"/>
                <a:cs typeface="Pangolin"/>
                <a:sym typeface="Pangolin"/>
              </a:rPr>
              <a:t>This presentation template uses the following free fonts:</a:t>
            </a:r>
            <a:endParaRPr/>
          </a:p>
        </p:txBody>
      </p:sp>
      <p:sp>
        <p:nvSpPr>
          <p:cNvPr id="628" name="Google Shape;628;p41"/>
          <p:cNvSpPr txBox="1"/>
          <p:nvPr/>
        </p:nvSpPr>
        <p:spPr>
          <a:xfrm>
            <a:off x="5959016" y="5517117"/>
            <a:ext cx="5698410" cy="18141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75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Titles: Pangolin</a:t>
            </a:r>
            <a:endParaRPr/>
          </a:p>
          <a:p>
            <a:pPr indent="0" lvl="1" marL="0" marR="0" rtl="0" algn="ctr">
              <a:lnSpc>
                <a:spcPct val="175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Headers: Pangolin</a:t>
            </a:r>
            <a:endParaRPr/>
          </a:p>
          <a:p>
            <a:pPr indent="0" lvl="1" marL="0" marR="0" rtl="0" algn="ctr">
              <a:lnSpc>
                <a:spcPct val="175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Body Copy: Ubuntu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CF5F6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5"/>
          <p:cNvSpPr/>
          <p:nvPr/>
        </p:nvSpPr>
        <p:spPr>
          <a:xfrm>
            <a:off x="1572819" y="3195650"/>
            <a:ext cx="3465101" cy="3357998"/>
          </a:xfrm>
          <a:custGeom>
            <a:rect b="b" l="l" r="r" t="t"/>
            <a:pathLst>
              <a:path extrusionOk="0" h="3357998" w="3465101">
                <a:moveTo>
                  <a:pt x="0" y="0"/>
                </a:moveTo>
                <a:lnTo>
                  <a:pt x="3465102" y="0"/>
                </a:lnTo>
                <a:lnTo>
                  <a:pt x="3465102" y="3357998"/>
                </a:lnTo>
                <a:lnTo>
                  <a:pt x="0" y="33579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1" name="Google Shape;121;p15"/>
          <p:cNvSpPr/>
          <p:nvPr/>
        </p:nvSpPr>
        <p:spPr>
          <a:xfrm>
            <a:off x="7411449" y="3195650"/>
            <a:ext cx="3465101" cy="3357998"/>
          </a:xfrm>
          <a:custGeom>
            <a:rect b="b" l="l" r="r" t="t"/>
            <a:pathLst>
              <a:path extrusionOk="0" h="3357998" w="3465101">
                <a:moveTo>
                  <a:pt x="0" y="0"/>
                </a:moveTo>
                <a:lnTo>
                  <a:pt x="3465102" y="0"/>
                </a:lnTo>
                <a:lnTo>
                  <a:pt x="3465102" y="3357998"/>
                </a:lnTo>
                <a:lnTo>
                  <a:pt x="0" y="33579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2" name="Google Shape;122;p15"/>
          <p:cNvSpPr/>
          <p:nvPr/>
        </p:nvSpPr>
        <p:spPr>
          <a:xfrm>
            <a:off x="12973010" y="3195650"/>
            <a:ext cx="3465101" cy="3357998"/>
          </a:xfrm>
          <a:custGeom>
            <a:rect b="b" l="l" r="r" t="t"/>
            <a:pathLst>
              <a:path extrusionOk="0" h="3357998" w="3465101">
                <a:moveTo>
                  <a:pt x="0" y="0"/>
                </a:moveTo>
                <a:lnTo>
                  <a:pt x="3465102" y="0"/>
                </a:lnTo>
                <a:lnTo>
                  <a:pt x="3465102" y="3357998"/>
                </a:lnTo>
                <a:lnTo>
                  <a:pt x="0" y="33579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3" name="Google Shape;123;p15"/>
          <p:cNvSpPr txBox="1"/>
          <p:nvPr/>
        </p:nvSpPr>
        <p:spPr>
          <a:xfrm>
            <a:off x="7490963" y="6879823"/>
            <a:ext cx="3306074" cy="7156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399" u="none" cap="none" strike="noStrike">
                <a:solidFill>
                  <a:srgbClr val="30B5FF"/>
                </a:solidFill>
                <a:latin typeface="Pangolin"/>
                <a:ea typeface="Pangolin"/>
                <a:cs typeface="Pangolin"/>
                <a:sym typeface="Pangolin"/>
              </a:rPr>
              <a:t>Our Process</a:t>
            </a:r>
            <a:endParaRPr/>
          </a:p>
        </p:txBody>
      </p:sp>
      <p:sp>
        <p:nvSpPr>
          <p:cNvPr id="124" name="Google Shape;124;p15"/>
          <p:cNvSpPr txBox="1"/>
          <p:nvPr/>
        </p:nvSpPr>
        <p:spPr>
          <a:xfrm>
            <a:off x="1652333" y="6879823"/>
            <a:ext cx="3306074" cy="7156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399" u="none" cap="none" strike="noStrike">
                <a:solidFill>
                  <a:srgbClr val="30B5FF"/>
                </a:solidFill>
                <a:latin typeface="Pangolin"/>
                <a:ea typeface="Pangolin"/>
                <a:cs typeface="Pangolin"/>
                <a:sym typeface="Pangolin"/>
              </a:rPr>
              <a:t>Introduction</a:t>
            </a:r>
            <a:endParaRPr/>
          </a:p>
        </p:txBody>
      </p:sp>
      <p:sp>
        <p:nvSpPr>
          <p:cNvPr id="125" name="Google Shape;125;p15"/>
          <p:cNvSpPr txBox="1"/>
          <p:nvPr/>
        </p:nvSpPr>
        <p:spPr>
          <a:xfrm>
            <a:off x="1652333" y="7651435"/>
            <a:ext cx="3306000" cy="7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Elaborate on what</a:t>
            </a:r>
            <a:endParaRPr/>
          </a:p>
          <a:p>
            <a:pPr indent="0" lvl="1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you want to discuss.</a:t>
            </a:r>
            <a:endParaRPr/>
          </a:p>
        </p:txBody>
      </p:sp>
      <p:sp>
        <p:nvSpPr>
          <p:cNvPr id="126" name="Google Shape;126;p15"/>
          <p:cNvSpPr txBox="1"/>
          <p:nvPr/>
        </p:nvSpPr>
        <p:spPr>
          <a:xfrm>
            <a:off x="7490963" y="7651435"/>
            <a:ext cx="3306000" cy="7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Elaborate on what</a:t>
            </a:r>
            <a:endParaRPr/>
          </a:p>
          <a:p>
            <a:pPr indent="0" lvl="1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you want to discuss.</a:t>
            </a:r>
            <a:endParaRPr/>
          </a:p>
        </p:txBody>
      </p:sp>
      <p:sp>
        <p:nvSpPr>
          <p:cNvPr id="127" name="Google Shape;127;p15"/>
          <p:cNvSpPr txBox="1"/>
          <p:nvPr/>
        </p:nvSpPr>
        <p:spPr>
          <a:xfrm>
            <a:off x="13052524" y="7651435"/>
            <a:ext cx="3306000" cy="7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Elaborate on what</a:t>
            </a:r>
            <a:endParaRPr/>
          </a:p>
          <a:p>
            <a:pPr indent="0" lvl="1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you want to discuss.</a:t>
            </a:r>
            <a:endParaRPr/>
          </a:p>
        </p:txBody>
      </p:sp>
      <p:sp>
        <p:nvSpPr>
          <p:cNvPr id="128" name="Google Shape;128;p15"/>
          <p:cNvSpPr txBox="1"/>
          <p:nvPr/>
        </p:nvSpPr>
        <p:spPr>
          <a:xfrm>
            <a:off x="12808322" y="6879823"/>
            <a:ext cx="3794478" cy="7156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399" u="none" cap="none" strike="noStrike">
                <a:solidFill>
                  <a:srgbClr val="30B5FF"/>
                </a:solidFill>
                <a:latin typeface="Pangolin"/>
                <a:ea typeface="Pangolin"/>
                <a:cs typeface="Pangolin"/>
                <a:sym typeface="Pangolin"/>
              </a:rPr>
              <a:t>About Us</a:t>
            </a:r>
            <a:endParaRPr/>
          </a:p>
        </p:txBody>
      </p:sp>
      <p:sp>
        <p:nvSpPr>
          <p:cNvPr id="129" name="Google Shape;129;p15"/>
          <p:cNvSpPr txBox="1"/>
          <p:nvPr/>
        </p:nvSpPr>
        <p:spPr>
          <a:xfrm>
            <a:off x="890224" y="1152525"/>
            <a:ext cx="16507551" cy="1076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30B5FF"/>
                </a:solidFill>
                <a:latin typeface="Pangolin"/>
                <a:ea typeface="Pangolin"/>
                <a:cs typeface="Pangolin"/>
                <a:sym typeface="Pangolin"/>
              </a:rPr>
              <a:t>Table Of Contents</a:t>
            </a:r>
            <a:endParaRPr/>
          </a:p>
        </p:txBody>
      </p:sp>
      <p:sp>
        <p:nvSpPr>
          <p:cNvPr id="130" name="Google Shape;130;p15"/>
          <p:cNvSpPr txBox="1"/>
          <p:nvPr/>
        </p:nvSpPr>
        <p:spPr>
          <a:xfrm>
            <a:off x="1943680" y="4137161"/>
            <a:ext cx="2521094" cy="148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780" u="none" cap="none" strike="noStrike">
                <a:solidFill>
                  <a:srgbClr val="FFFFFF"/>
                </a:solidFill>
                <a:latin typeface="Pangolin"/>
                <a:ea typeface="Pangolin"/>
                <a:cs typeface="Pangolin"/>
                <a:sym typeface="Pangolin"/>
              </a:rPr>
              <a:t>01</a:t>
            </a:r>
            <a:endParaRPr/>
          </a:p>
        </p:txBody>
      </p:sp>
      <p:sp>
        <p:nvSpPr>
          <p:cNvPr id="131" name="Google Shape;131;p15"/>
          <p:cNvSpPr txBox="1"/>
          <p:nvPr/>
        </p:nvSpPr>
        <p:spPr>
          <a:xfrm>
            <a:off x="7827262" y="4148399"/>
            <a:ext cx="2521094" cy="148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780" u="none" cap="none" strike="noStrike">
                <a:solidFill>
                  <a:srgbClr val="FFFFFF"/>
                </a:solidFill>
                <a:latin typeface="Pangolin"/>
                <a:ea typeface="Pangolin"/>
                <a:cs typeface="Pangolin"/>
                <a:sym typeface="Pangolin"/>
              </a:rPr>
              <a:t>02</a:t>
            </a:r>
            <a:endParaRPr/>
          </a:p>
        </p:txBody>
      </p:sp>
      <p:sp>
        <p:nvSpPr>
          <p:cNvPr id="132" name="Google Shape;132;p15"/>
          <p:cNvSpPr txBox="1"/>
          <p:nvPr/>
        </p:nvSpPr>
        <p:spPr>
          <a:xfrm>
            <a:off x="13388823" y="4148399"/>
            <a:ext cx="2521094" cy="148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780" u="none" cap="none" strike="noStrike">
                <a:solidFill>
                  <a:srgbClr val="FFFFFF"/>
                </a:solidFill>
                <a:latin typeface="Pangolin"/>
                <a:ea typeface="Pangolin"/>
                <a:cs typeface="Pangolin"/>
                <a:sym typeface="Pangolin"/>
              </a:rPr>
              <a:t>03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0B5FF"/>
        </a:solidFill>
      </p:bgPr>
    </p:bg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3" name="Google Shape;633;p42"/>
          <p:cNvGrpSpPr/>
          <p:nvPr/>
        </p:nvGrpSpPr>
        <p:grpSpPr>
          <a:xfrm>
            <a:off x="2482247" y="2968137"/>
            <a:ext cx="13323502" cy="4008486"/>
            <a:chOff x="0" y="-38100"/>
            <a:chExt cx="3509071" cy="1055733"/>
          </a:xfrm>
        </p:grpSpPr>
        <p:sp>
          <p:nvSpPr>
            <p:cNvPr id="634" name="Google Shape;634;p42"/>
            <p:cNvSpPr/>
            <p:nvPr/>
          </p:nvSpPr>
          <p:spPr>
            <a:xfrm>
              <a:off x="0" y="0"/>
              <a:ext cx="3509071" cy="1017633"/>
            </a:xfrm>
            <a:custGeom>
              <a:rect b="b" l="l" r="r" t="t"/>
              <a:pathLst>
                <a:path extrusionOk="0" h="1017633" w="3509071">
                  <a:moveTo>
                    <a:pt x="29635" y="0"/>
                  </a:moveTo>
                  <a:lnTo>
                    <a:pt x="3479437" y="0"/>
                  </a:lnTo>
                  <a:cubicBezTo>
                    <a:pt x="3487296" y="0"/>
                    <a:pt x="3494834" y="3122"/>
                    <a:pt x="3500392" y="8680"/>
                  </a:cubicBezTo>
                  <a:cubicBezTo>
                    <a:pt x="3505949" y="14237"/>
                    <a:pt x="3509071" y="21775"/>
                    <a:pt x="3509071" y="29635"/>
                  </a:cubicBezTo>
                  <a:lnTo>
                    <a:pt x="3509071" y="987998"/>
                  </a:lnTo>
                  <a:cubicBezTo>
                    <a:pt x="3509071" y="995858"/>
                    <a:pt x="3505949" y="1003396"/>
                    <a:pt x="3500392" y="1008953"/>
                  </a:cubicBezTo>
                  <a:cubicBezTo>
                    <a:pt x="3494834" y="1014511"/>
                    <a:pt x="3487296" y="1017633"/>
                    <a:pt x="3479437" y="1017633"/>
                  </a:cubicBezTo>
                  <a:lnTo>
                    <a:pt x="29635" y="1017633"/>
                  </a:lnTo>
                  <a:cubicBezTo>
                    <a:pt x="21775" y="1017633"/>
                    <a:pt x="14237" y="1014511"/>
                    <a:pt x="8680" y="1008953"/>
                  </a:cubicBezTo>
                  <a:cubicBezTo>
                    <a:pt x="3122" y="1003396"/>
                    <a:pt x="0" y="995858"/>
                    <a:pt x="0" y="987998"/>
                  </a:cubicBezTo>
                  <a:lnTo>
                    <a:pt x="0" y="29635"/>
                  </a:lnTo>
                  <a:cubicBezTo>
                    <a:pt x="0" y="21775"/>
                    <a:pt x="3122" y="14237"/>
                    <a:pt x="8680" y="8680"/>
                  </a:cubicBezTo>
                  <a:cubicBezTo>
                    <a:pt x="14237" y="3122"/>
                    <a:pt x="21775" y="0"/>
                    <a:pt x="29635" y="0"/>
                  </a:cubicBezTo>
                  <a:close/>
                </a:path>
              </a:pathLst>
            </a:custGeom>
            <a:solidFill>
              <a:srgbClr val="DCF5F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4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6" name="Google Shape;636;p42"/>
          <p:cNvSpPr txBox="1"/>
          <p:nvPr/>
        </p:nvSpPr>
        <p:spPr>
          <a:xfrm>
            <a:off x="2529273" y="3787246"/>
            <a:ext cx="13248000" cy="23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30B5FF"/>
                </a:solidFill>
                <a:latin typeface="Pangolin"/>
                <a:ea typeface="Pangolin"/>
                <a:cs typeface="Pangolin"/>
                <a:sym typeface="Pangolin"/>
              </a:rPr>
              <a:t>Free templates for all your presentation needs</a:t>
            </a:r>
            <a:endParaRPr/>
          </a:p>
        </p:txBody>
      </p:sp>
      <p:sp>
        <p:nvSpPr>
          <p:cNvPr id="637" name="Google Shape;637;p42"/>
          <p:cNvSpPr/>
          <p:nvPr/>
        </p:nvSpPr>
        <p:spPr>
          <a:xfrm>
            <a:off x="310239" y="4151845"/>
            <a:ext cx="4748911" cy="3306969"/>
          </a:xfrm>
          <a:custGeom>
            <a:rect b="b" l="l" r="r" t="t"/>
            <a:pathLst>
              <a:path extrusionOk="0" h="3306969" w="4748911">
                <a:moveTo>
                  <a:pt x="0" y="0"/>
                </a:moveTo>
                <a:lnTo>
                  <a:pt x="4748912" y="0"/>
                </a:lnTo>
                <a:lnTo>
                  <a:pt x="4748912" y="3306969"/>
                </a:lnTo>
                <a:lnTo>
                  <a:pt x="0" y="33069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8" name="Google Shape;638;p42"/>
          <p:cNvSpPr/>
          <p:nvPr/>
        </p:nvSpPr>
        <p:spPr>
          <a:xfrm>
            <a:off x="13579419" y="1465871"/>
            <a:ext cx="4025301" cy="2685973"/>
          </a:xfrm>
          <a:custGeom>
            <a:rect b="b" l="l" r="r" t="t"/>
            <a:pathLst>
              <a:path extrusionOk="0" h="2685973" w="4025301">
                <a:moveTo>
                  <a:pt x="0" y="0"/>
                </a:moveTo>
                <a:lnTo>
                  <a:pt x="4025301" y="0"/>
                </a:lnTo>
                <a:lnTo>
                  <a:pt x="4025301" y="2685974"/>
                </a:lnTo>
                <a:lnTo>
                  <a:pt x="0" y="26859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9" name="Google Shape;639;p42"/>
          <p:cNvSpPr txBox="1"/>
          <p:nvPr/>
        </p:nvSpPr>
        <p:spPr>
          <a:xfrm>
            <a:off x="1028700" y="8166653"/>
            <a:ext cx="3839042" cy="7679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For PowerPoint, Google Slides, and Canva</a:t>
            </a:r>
            <a:endParaRPr/>
          </a:p>
        </p:txBody>
      </p:sp>
      <p:sp>
        <p:nvSpPr>
          <p:cNvPr id="640" name="Google Shape;640;p42"/>
          <p:cNvSpPr txBox="1"/>
          <p:nvPr/>
        </p:nvSpPr>
        <p:spPr>
          <a:xfrm>
            <a:off x="5059151" y="8166653"/>
            <a:ext cx="3839042" cy="7679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100% free for personal</a:t>
            </a:r>
            <a:endParaRPr/>
          </a:p>
          <a:p>
            <a:pPr indent="0" lvl="1" marL="0" marR="0" rtl="0" algn="ctr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or commercial use</a:t>
            </a:r>
            <a:endParaRPr/>
          </a:p>
        </p:txBody>
      </p:sp>
      <p:sp>
        <p:nvSpPr>
          <p:cNvPr id="641" name="Google Shape;641;p42"/>
          <p:cNvSpPr txBox="1"/>
          <p:nvPr/>
        </p:nvSpPr>
        <p:spPr>
          <a:xfrm>
            <a:off x="9153212" y="8166653"/>
            <a:ext cx="3839042" cy="7679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Ready to use, professional,</a:t>
            </a:r>
            <a:endParaRPr/>
          </a:p>
          <a:p>
            <a:pPr indent="0" lvl="1" marL="0" marR="0" rtl="0" algn="ctr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and customizable</a:t>
            </a:r>
            <a:endParaRPr/>
          </a:p>
        </p:txBody>
      </p:sp>
      <p:sp>
        <p:nvSpPr>
          <p:cNvPr id="642" name="Google Shape;642;p42"/>
          <p:cNvSpPr txBox="1"/>
          <p:nvPr/>
        </p:nvSpPr>
        <p:spPr>
          <a:xfrm>
            <a:off x="13420258" y="8166653"/>
            <a:ext cx="3839042" cy="7679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Blow your audience away</a:t>
            </a:r>
            <a:endParaRPr/>
          </a:p>
          <a:p>
            <a:pPr indent="0" lvl="1" marL="0" marR="0" rtl="0" algn="ctr">
              <a:lnSpc>
                <a:spcPct val="13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with attractive visuals</a:t>
            </a:r>
            <a:endParaRPr/>
          </a:p>
        </p:txBody>
      </p:sp>
      <p:pic>
        <p:nvPicPr>
          <p:cNvPr id="643" name="Google Shape;643;p42"/>
          <p:cNvPicPr preferRelativeResize="0"/>
          <p:nvPr/>
        </p:nvPicPr>
        <p:blipFill rotWithShape="1">
          <a:blip r:embed="rId5">
            <a:alphaModFix/>
          </a:blip>
          <a:srcRect b="71739" l="37343" r="35284" t="11872"/>
          <a:stretch/>
        </p:blipFill>
        <p:spPr>
          <a:xfrm>
            <a:off x="6641062" y="940250"/>
            <a:ext cx="5005875" cy="168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CF5F6"/>
        </a:solidFill>
      </p:bgPr>
    </p:bg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43"/>
          <p:cNvSpPr txBox="1"/>
          <p:nvPr/>
        </p:nvSpPr>
        <p:spPr>
          <a:xfrm>
            <a:off x="1028700" y="859790"/>
            <a:ext cx="5059131" cy="24714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30B5FF"/>
                </a:solidFill>
                <a:latin typeface="Pangolin"/>
                <a:ea typeface="Pangolin"/>
                <a:cs typeface="Pangolin"/>
                <a:sym typeface="Pangolin"/>
              </a:rPr>
              <a:t>Resource </a:t>
            </a:r>
            <a:endParaRPr/>
          </a:p>
          <a:p>
            <a:pPr indent="0" lvl="0" marL="0" marR="0" rtl="0" algn="l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30B5FF"/>
                </a:solidFill>
                <a:latin typeface="Pangolin"/>
                <a:ea typeface="Pangolin"/>
                <a:cs typeface="Pangolin"/>
                <a:sym typeface="Pangolin"/>
              </a:rPr>
              <a:t>Page</a:t>
            </a:r>
            <a:endParaRPr/>
          </a:p>
        </p:txBody>
      </p:sp>
      <p:sp>
        <p:nvSpPr>
          <p:cNvPr id="649" name="Google Shape;649;p43"/>
          <p:cNvSpPr txBox="1"/>
          <p:nvPr/>
        </p:nvSpPr>
        <p:spPr>
          <a:xfrm>
            <a:off x="1028700" y="6224278"/>
            <a:ext cx="5059131" cy="27303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Use these design resources</a:t>
            </a:r>
            <a:endParaRPr/>
          </a:p>
          <a:p>
            <a:pPr indent="0" lvl="1" marL="0" marR="0" rtl="0" algn="l">
              <a:lnSpc>
                <a:spcPct val="15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in your Canva Presentation.</a:t>
            </a:r>
            <a:endParaRPr/>
          </a:p>
          <a:p>
            <a:pPr indent="0" lvl="1" marL="0" marR="0" rtl="0" algn="l">
              <a:lnSpc>
                <a:spcPct val="15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Happy designing! </a:t>
            </a:r>
            <a:endParaRPr/>
          </a:p>
          <a:p>
            <a:pPr indent="0" lvl="1" marL="0" marR="0" rtl="0" algn="l">
              <a:lnSpc>
                <a:spcPct val="15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3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1" marL="0" marR="0" rtl="0" algn="l">
              <a:lnSpc>
                <a:spcPct val="15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Don't forget to delete this</a:t>
            </a:r>
            <a:endParaRPr/>
          </a:p>
          <a:p>
            <a:pPr indent="0" lvl="1" marL="0" marR="0" rtl="0" algn="l">
              <a:lnSpc>
                <a:spcPct val="15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page before presenting. </a:t>
            </a:r>
            <a:endParaRPr/>
          </a:p>
        </p:txBody>
      </p:sp>
      <p:sp>
        <p:nvSpPr>
          <p:cNvPr id="650" name="Google Shape;650;p43"/>
          <p:cNvSpPr/>
          <p:nvPr/>
        </p:nvSpPr>
        <p:spPr>
          <a:xfrm>
            <a:off x="7207836" y="6952922"/>
            <a:ext cx="1281903" cy="832071"/>
          </a:xfrm>
          <a:custGeom>
            <a:rect b="b" l="l" r="r" t="t"/>
            <a:pathLst>
              <a:path extrusionOk="0" h="832071" w="1281903">
                <a:moveTo>
                  <a:pt x="0" y="0"/>
                </a:moveTo>
                <a:lnTo>
                  <a:pt x="1281903" y="0"/>
                </a:lnTo>
                <a:lnTo>
                  <a:pt x="1281903" y="832072"/>
                </a:lnTo>
                <a:lnTo>
                  <a:pt x="0" y="8320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1" name="Google Shape;651;p43"/>
          <p:cNvSpPr/>
          <p:nvPr/>
        </p:nvSpPr>
        <p:spPr>
          <a:xfrm>
            <a:off x="5680895" y="6958043"/>
            <a:ext cx="1266126" cy="821831"/>
          </a:xfrm>
          <a:custGeom>
            <a:rect b="b" l="l" r="r" t="t"/>
            <a:pathLst>
              <a:path extrusionOk="0" h="821831" w="1266126">
                <a:moveTo>
                  <a:pt x="0" y="0"/>
                </a:moveTo>
                <a:lnTo>
                  <a:pt x="1266125" y="0"/>
                </a:lnTo>
                <a:lnTo>
                  <a:pt x="1266125" y="821830"/>
                </a:lnTo>
                <a:lnTo>
                  <a:pt x="0" y="8218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2" name="Google Shape;652;p43"/>
          <p:cNvSpPr/>
          <p:nvPr/>
        </p:nvSpPr>
        <p:spPr>
          <a:xfrm>
            <a:off x="11379492" y="8459164"/>
            <a:ext cx="1079110" cy="996705"/>
          </a:xfrm>
          <a:custGeom>
            <a:rect b="b" l="l" r="r" t="t"/>
            <a:pathLst>
              <a:path extrusionOk="0" h="996705" w="1079110">
                <a:moveTo>
                  <a:pt x="0" y="0"/>
                </a:moveTo>
                <a:lnTo>
                  <a:pt x="1079109" y="0"/>
                </a:lnTo>
                <a:lnTo>
                  <a:pt x="1079109" y="996705"/>
                </a:lnTo>
                <a:lnTo>
                  <a:pt x="0" y="9967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3" name="Google Shape;653;p43"/>
          <p:cNvSpPr/>
          <p:nvPr/>
        </p:nvSpPr>
        <p:spPr>
          <a:xfrm>
            <a:off x="14241346" y="1113155"/>
            <a:ext cx="799640" cy="825145"/>
          </a:xfrm>
          <a:custGeom>
            <a:rect b="b" l="l" r="r" t="t"/>
            <a:pathLst>
              <a:path extrusionOk="0" h="825145" w="799640">
                <a:moveTo>
                  <a:pt x="0" y="0"/>
                </a:moveTo>
                <a:lnTo>
                  <a:pt x="799640" y="0"/>
                </a:lnTo>
                <a:lnTo>
                  <a:pt x="799640" y="825144"/>
                </a:lnTo>
                <a:lnTo>
                  <a:pt x="0" y="8251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4" name="Google Shape;654;p43"/>
          <p:cNvSpPr/>
          <p:nvPr/>
        </p:nvSpPr>
        <p:spPr>
          <a:xfrm>
            <a:off x="16368957" y="2540144"/>
            <a:ext cx="1132748" cy="1126570"/>
          </a:xfrm>
          <a:custGeom>
            <a:rect b="b" l="l" r="r" t="t"/>
            <a:pathLst>
              <a:path extrusionOk="0" h="1126570" w="1132748">
                <a:moveTo>
                  <a:pt x="0" y="0"/>
                </a:moveTo>
                <a:lnTo>
                  <a:pt x="1132748" y="0"/>
                </a:lnTo>
                <a:lnTo>
                  <a:pt x="1132748" y="1126570"/>
                </a:lnTo>
                <a:lnTo>
                  <a:pt x="0" y="11265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5" name="Google Shape;655;p43"/>
          <p:cNvSpPr/>
          <p:nvPr/>
        </p:nvSpPr>
        <p:spPr>
          <a:xfrm rot="-5400000">
            <a:off x="9040451" y="8394746"/>
            <a:ext cx="1090753" cy="1125542"/>
          </a:xfrm>
          <a:custGeom>
            <a:rect b="b" l="l" r="r" t="t"/>
            <a:pathLst>
              <a:path extrusionOk="0" h="1125542" w="1090753">
                <a:moveTo>
                  <a:pt x="0" y="0"/>
                </a:moveTo>
                <a:lnTo>
                  <a:pt x="1090753" y="0"/>
                </a:lnTo>
                <a:lnTo>
                  <a:pt x="1090753" y="1125542"/>
                </a:lnTo>
                <a:lnTo>
                  <a:pt x="0" y="11255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6" name="Google Shape;656;p43"/>
          <p:cNvSpPr/>
          <p:nvPr/>
        </p:nvSpPr>
        <p:spPr>
          <a:xfrm rot="5400000">
            <a:off x="12334435" y="6884448"/>
            <a:ext cx="1007488" cy="969020"/>
          </a:xfrm>
          <a:custGeom>
            <a:rect b="b" l="l" r="r" t="t"/>
            <a:pathLst>
              <a:path extrusionOk="0" h="969020" w="1007488">
                <a:moveTo>
                  <a:pt x="0" y="0"/>
                </a:moveTo>
                <a:lnTo>
                  <a:pt x="1007488" y="0"/>
                </a:lnTo>
                <a:lnTo>
                  <a:pt x="1007488" y="969020"/>
                </a:lnTo>
                <a:lnTo>
                  <a:pt x="0" y="9690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7" name="Google Shape;657;p43"/>
          <p:cNvSpPr/>
          <p:nvPr/>
        </p:nvSpPr>
        <p:spPr>
          <a:xfrm>
            <a:off x="7447307" y="2510128"/>
            <a:ext cx="1048525" cy="1186603"/>
          </a:xfrm>
          <a:custGeom>
            <a:rect b="b" l="l" r="r" t="t"/>
            <a:pathLst>
              <a:path extrusionOk="0" h="1186603" w="1048525">
                <a:moveTo>
                  <a:pt x="0" y="0"/>
                </a:moveTo>
                <a:lnTo>
                  <a:pt x="1048525" y="0"/>
                </a:lnTo>
                <a:lnTo>
                  <a:pt x="1048525" y="1186603"/>
                </a:lnTo>
                <a:lnTo>
                  <a:pt x="0" y="11866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8" name="Google Shape;658;p43"/>
          <p:cNvSpPr/>
          <p:nvPr/>
        </p:nvSpPr>
        <p:spPr>
          <a:xfrm>
            <a:off x="12680964" y="8479953"/>
            <a:ext cx="925605" cy="955127"/>
          </a:xfrm>
          <a:custGeom>
            <a:rect b="b" l="l" r="r" t="t"/>
            <a:pathLst>
              <a:path extrusionOk="0" h="955127" w="925605">
                <a:moveTo>
                  <a:pt x="0" y="0"/>
                </a:moveTo>
                <a:lnTo>
                  <a:pt x="925604" y="0"/>
                </a:lnTo>
                <a:lnTo>
                  <a:pt x="925604" y="955127"/>
                </a:lnTo>
                <a:lnTo>
                  <a:pt x="0" y="9551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9" name="Google Shape;659;p43"/>
          <p:cNvSpPr/>
          <p:nvPr/>
        </p:nvSpPr>
        <p:spPr>
          <a:xfrm>
            <a:off x="15267376" y="1051602"/>
            <a:ext cx="913768" cy="948250"/>
          </a:xfrm>
          <a:custGeom>
            <a:rect b="b" l="l" r="r" t="t"/>
            <a:pathLst>
              <a:path extrusionOk="0" h="948250" w="913768">
                <a:moveTo>
                  <a:pt x="0" y="0"/>
                </a:moveTo>
                <a:lnTo>
                  <a:pt x="913767" y="0"/>
                </a:lnTo>
                <a:lnTo>
                  <a:pt x="913767" y="948250"/>
                </a:lnTo>
                <a:lnTo>
                  <a:pt x="0" y="9482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0" name="Google Shape;660;p43"/>
          <p:cNvSpPr/>
          <p:nvPr/>
        </p:nvSpPr>
        <p:spPr>
          <a:xfrm>
            <a:off x="16407533" y="988475"/>
            <a:ext cx="941533" cy="1074503"/>
          </a:xfrm>
          <a:custGeom>
            <a:rect b="b" l="l" r="r" t="t"/>
            <a:pathLst>
              <a:path extrusionOk="0" h="1074503" w="941533">
                <a:moveTo>
                  <a:pt x="0" y="0"/>
                </a:moveTo>
                <a:lnTo>
                  <a:pt x="941534" y="0"/>
                </a:lnTo>
                <a:lnTo>
                  <a:pt x="941534" y="1074503"/>
                </a:lnTo>
                <a:lnTo>
                  <a:pt x="0" y="10745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1" name="Google Shape;661;p43"/>
          <p:cNvSpPr/>
          <p:nvPr/>
        </p:nvSpPr>
        <p:spPr>
          <a:xfrm flipH="1">
            <a:off x="8970984" y="3945751"/>
            <a:ext cx="922795" cy="993224"/>
          </a:xfrm>
          <a:custGeom>
            <a:rect b="b" l="l" r="r" t="t"/>
            <a:pathLst>
              <a:path extrusionOk="0" h="993224" w="922795">
                <a:moveTo>
                  <a:pt x="922795" y="0"/>
                </a:moveTo>
                <a:lnTo>
                  <a:pt x="0" y="0"/>
                </a:lnTo>
                <a:lnTo>
                  <a:pt x="0" y="993224"/>
                </a:lnTo>
                <a:lnTo>
                  <a:pt x="922795" y="993224"/>
                </a:lnTo>
                <a:lnTo>
                  <a:pt x="922795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2" name="Google Shape;662;p43"/>
          <p:cNvSpPr/>
          <p:nvPr/>
        </p:nvSpPr>
        <p:spPr>
          <a:xfrm>
            <a:off x="5377317" y="873298"/>
            <a:ext cx="1209960" cy="1304859"/>
          </a:xfrm>
          <a:custGeom>
            <a:rect b="b" l="l" r="r" t="t"/>
            <a:pathLst>
              <a:path extrusionOk="0" h="1304859" w="1209960">
                <a:moveTo>
                  <a:pt x="0" y="0"/>
                </a:moveTo>
                <a:lnTo>
                  <a:pt x="1209960" y="0"/>
                </a:lnTo>
                <a:lnTo>
                  <a:pt x="1209960" y="1304858"/>
                </a:lnTo>
                <a:lnTo>
                  <a:pt x="0" y="1304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3" name="Google Shape;663;p43"/>
          <p:cNvSpPr/>
          <p:nvPr/>
        </p:nvSpPr>
        <p:spPr>
          <a:xfrm>
            <a:off x="15047421" y="8439488"/>
            <a:ext cx="975779" cy="1036058"/>
          </a:xfrm>
          <a:custGeom>
            <a:rect b="b" l="l" r="r" t="t"/>
            <a:pathLst>
              <a:path extrusionOk="0" h="1036058" w="975779">
                <a:moveTo>
                  <a:pt x="0" y="0"/>
                </a:moveTo>
                <a:lnTo>
                  <a:pt x="975779" y="0"/>
                </a:lnTo>
                <a:lnTo>
                  <a:pt x="975779" y="1036058"/>
                </a:lnTo>
                <a:lnTo>
                  <a:pt x="0" y="1036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4" name="Google Shape;664;p43"/>
          <p:cNvSpPr/>
          <p:nvPr/>
        </p:nvSpPr>
        <p:spPr>
          <a:xfrm>
            <a:off x="9365625" y="6916870"/>
            <a:ext cx="1511541" cy="904176"/>
          </a:xfrm>
          <a:custGeom>
            <a:rect b="b" l="l" r="r" t="t"/>
            <a:pathLst>
              <a:path extrusionOk="0" h="904176" w="1511541">
                <a:moveTo>
                  <a:pt x="0" y="0"/>
                </a:moveTo>
                <a:lnTo>
                  <a:pt x="1511541" y="0"/>
                </a:lnTo>
                <a:lnTo>
                  <a:pt x="1511541" y="904176"/>
                </a:lnTo>
                <a:lnTo>
                  <a:pt x="0" y="9041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5" name="Google Shape;665;p43"/>
          <p:cNvSpPr/>
          <p:nvPr/>
        </p:nvSpPr>
        <p:spPr>
          <a:xfrm>
            <a:off x="12324545" y="4156425"/>
            <a:ext cx="2110950" cy="571876"/>
          </a:xfrm>
          <a:custGeom>
            <a:rect b="b" l="l" r="r" t="t"/>
            <a:pathLst>
              <a:path extrusionOk="0" h="571876" w="2110950">
                <a:moveTo>
                  <a:pt x="0" y="0"/>
                </a:moveTo>
                <a:lnTo>
                  <a:pt x="2110950" y="0"/>
                </a:lnTo>
                <a:lnTo>
                  <a:pt x="2110950" y="571876"/>
                </a:lnTo>
                <a:lnTo>
                  <a:pt x="0" y="5718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6" name="Google Shape;666;p43"/>
          <p:cNvSpPr/>
          <p:nvPr/>
        </p:nvSpPr>
        <p:spPr>
          <a:xfrm>
            <a:off x="10242059" y="4112614"/>
            <a:ext cx="680534" cy="659499"/>
          </a:xfrm>
          <a:custGeom>
            <a:rect b="b" l="l" r="r" t="t"/>
            <a:pathLst>
              <a:path extrusionOk="0" h="659499" w="680534">
                <a:moveTo>
                  <a:pt x="0" y="0"/>
                </a:moveTo>
                <a:lnTo>
                  <a:pt x="680534" y="0"/>
                </a:lnTo>
                <a:lnTo>
                  <a:pt x="680534" y="659499"/>
                </a:lnTo>
                <a:lnTo>
                  <a:pt x="0" y="6594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7" name="Google Shape;667;p43"/>
          <p:cNvSpPr/>
          <p:nvPr/>
        </p:nvSpPr>
        <p:spPr>
          <a:xfrm>
            <a:off x="5620400" y="8302233"/>
            <a:ext cx="1407836" cy="1310567"/>
          </a:xfrm>
          <a:custGeom>
            <a:rect b="b" l="l" r="r" t="t"/>
            <a:pathLst>
              <a:path extrusionOk="0" h="1310567" w="1407836">
                <a:moveTo>
                  <a:pt x="0" y="0"/>
                </a:moveTo>
                <a:lnTo>
                  <a:pt x="1407836" y="0"/>
                </a:lnTo>
                <a:lnTo>
                  <a:pt x="1407836" y="1310567"/>
                </a:lnTo>
                <a:lnTo>
                  <a:pt x="0" y="13105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8" name="Google Shape;668;p43"/>
          <p:cNvSpPr/>
          <p:nvPr/>
        </p:nvSpPr>
        <p:spPr>
          <a:xfrm>
            <a:off x="12990535" y="2806764"/>
            <a:ext cx="1631660" cy="593331"/>
          </a:xfrm>
          <a:custGeom>
            <a:rect b="b" l="l" r="r" t="t"/>
            <a:pathLst>
              <a:path extrusionOk="0" h="593331" w="1631660">
                <a:moveTo>
                  <a:pt x="0" y="0"/>
                </a:moveTo>
                <a:lnTo>
                  <a:pt x="1631660" y="0"/>
                </a:lnTo>
                <a:lnTo>
                  <a:pt x="1631660" y="593331"/>
                </a:lnTo>
                <a:lnTo>
                  <a:pt x="0" y="5933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9" name="Google Shape;669;p43"/>
          <p:cNvSpPr/>
          <p:nvPr/>
        </p:nvSpPr>
        <p:spPr>
          <a:xfrm>
            <a:off x="12228166" y="2741707"/>
            <a:ext cx="601116" cy="723444"/>
          </a:xfrm>
          <a:custGeom>
            <a:rect b="b" l="l" r="r" t="t"/>
            <a:pathLst>
              <a:path extrusionOk="0" h="723444" w="601116">
                <a:moveTo>
                  <a:pt x="0" y="0"/>
                </a:moveTo>
                <a:lnTo>
                  <a:pt x="601116" y="0"/>
                </a:lnTo>
                <a:lnTo>
                  <a:pt x="601116" y="723444"/>
                </a:lnTo>
                <a:lnTo>
                  <a:pt x="0" y="7234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0" name="Google Shape;670;p43"/>
          <p:cNvSpPr/>
          <p:nvPr/>
        </p:nvSpPr>
        <p:spPr>
          <a:xfrm>
            <a:off x="11325598" y="2708348"/>
            <a:ext cx="741315" cy="790162"/>
          </a:xfrm>
          <a:custGeom>
            <a:rect b="b" l="l" r="r" t="t"/>
            <a:pathLst>
              <a:path extrusionOk="0" h="790162" w="741315">
                <a:moveTo>
                  <a:pt x="0" y="0"/>
                </a:moveTo>
                <a:lnTo>
                  <a:pt x="741315" y="0"/>
                </a:lnTo>
                <a:lnTo>
                  <a:pt x="741315" y="790162"/>
                </a:lnTo>
                <a:lnTo>
                  <a:pt x="0" y="7901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1" name="Google Shape;671;p43"/>
          <p:cNvSpPr/>
          <p:nvPr/>
        </p:nvSpPr>
        <p:spPr>
          <a:xfrm rot="-5399999">
            <a:off x="10305764" y="2597298"/>
            <a:ext cx="704902" cy="1012262"/>
          </a:xfrm>
          <a:custGeom>
            <a:rect b="b" l="l" r="r" t="t"/>
            <a:pathLst>
              <a:path extrusionOk="0" h="1012262" w="704902">
                <a:moveTo>
                  <a:pt x="0" y="0"/>
                </a:moveTo>
                <a:lnTo>
                  <a:pt x="704902" y="0"/>
                </a:lnTo>
                <a:lnTo>
                  <a:pt x="704902" y="1012262"/>
                </a:lnTo>
                <a:lnTo>
                  <a:pt x="0" y="10122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2" name="Google Shape;672;p43"/>
          <p:cNvSpPr/>
          <p:nvPr/>
        </p:nvSpPr>
        <p:spPr>
          <a:xfrm>
            <a:off x="6497449" y="2724898"/>
            <a:ext cx="788606" cy="757062"/>
          </a:xfrm>
          <a:custGeom>
            <a:rect b="b" l="l" r="r" t="t"/>
            <a:pathLst>
              <a:path extrusionOk="0" h="757062" w="788606">
                <a:moveTo>
                  <a:pt x="0" y="0"/>
                </a:moveTo>
                <a:lnTo>
                  <a:pt x="788605" y="0"/>
                </a:lnTo>
                <a:lnTo>
                  <a:pt x="788605" y="757062"/>
                </a:lnTo>
                <a:lnTo>
                  <a:pt x="0" y="7570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3" name="Google Shape;673;p43"/>
          <p:cNvSpPr/>
          <p:nvPr/>
        </p:nvSpPr>
        <p:spPr>
          <a:xfrm>
            <a:off x="16245563" y="8360148"/>
            <a:ext cx="1103504" cy="1194739"/>
          </a:xfrm>
          <a:custGeom>
            <a:rect b="b" l="l" r="r" t="t"/>
            <a:pathLst>
              <a:path extrusionOk="0" h="1194739" w="1103504">
                <a:moveTo>
                  <a:pt x="0" y="0"/>
                </a:moveTo>
                <a:lnTo>
                  <a:pt x="1103504" y="0"/>
                </a:lnTo>
                <a:lnTo>
                  <a:pt x="1103504" y="1194738"/>
                </a:lnTo>
                <a:lnTo>
                  <a:pt x="0" y="11947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4" name="Google Shape;674;p43"/>
          <p:cNvSpPr/>
          <p:nvPr/>
        </p:nvSpPr>
        <p:spPr>
          <a:xfrm>
            <a:off x="6813667" y="1072760"/>
            <a:ext cx="1137589" cy="905935"/>
          </a:xfrm>
          <a:custGeom>
            <a:rect b="b" l="l" r="r" t="t"/>
            <a:pathLst>
              <a:path extrusionOk="0" h="905935" w="1137589">
                <a:moveTo>
                  <a:pt x="0" y="0"/>
                </a:moveTo>
                <a:lnTo>
                  <a:pt x="1137589" y="0"/>
                </a:lnTo>
                <a:lnTo>
                  <a:pt x="1137589" y="905934"/>
                </a:lnTo>
                <a:lnTo>
                  <a:pt x="0" y="9059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5" name="Google Shape;675;p43"/>
          <p:cNvSpPr/>
          <p:nvPr/>
        </p:nvSpPr>
        <p:spPr>
          <a:xfrm>
            <a:off x="9775658" y="1055519"/>
            <a:ext cx="1539371" cy="940416"/>
          </a:xfrm>
          <a:custGeom>
            <a:rect b="b" l="l" r="r" t="t"/>
            <a:pathLst>
              <a:path extrusionOk="0" h="940416" w="1539371">
                <a:moveTo>
                  <a:pt x="0" y="0"/>
                </a:moveTo>
                <a:lnTo>
                  <a:pt x="1539371" y="0"/>
                </a:lnTo>
                <a:lnTo>
                  <a:pt x="1539371" y="940416"/>
                </a:lnTo>
                <a:lnTo>
                  <a:pt x="0" y="9404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6" name="Google Shape;676;p43"/>
          <p:cNvSpPr/>
          <p:nvPr/>
        </p:nvSpPr>
        <p:spPr>
          <a:xfrm>
            <a:off x="8177646" y="1068104"/>
            <a:ext cx="1371623" cy="915246"/>
          </a:xfrm>
          <a:custGeom>
            <a:rect b="b" l="l" r="r" t="t"/>
            <a:pathLst>
              <a:path extrusionOk="0" h="915246" w="1371623">
                <a:moveTo>
                  <a:pt x="0" y="0"/>
                </a:moveTo>
                <a:lnTo>
                  <a:pt x="1371622" y="0"/>
                </a:lnTo>
                <a:lnTo>
                  <a:pt x="1371622" y="915246"/>
                </a:lnTo>
                <a:lnTo>
                  <a:pt x="0" y="9152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7" name="Google Shape;677;p43"/>
          <p:cNvSpPr/>
          <p:nvPr/>
        </p:nvSpPr>
        <p:spPr>
          <a:xfrm>
            <a:off x="13828931" y="8549105"/>
            <a:ext cx="996127" cy="816824"/>
          </a:xfrm>
          <a:custGeom>
            <a:rect b="b" l="l" r="r" t="t"/>
            <a:pathLst>
              <a:path extrusionOk="0" h="816824" w="996127">
                <a:moveTo>
                  <a:pt x="0" y="0"/>
                </a:moveTo>
                <a:lnTo>
                  <a:pt x="996128" y="0"/>
                </a:lnTo>
                <a:lnTo>
                  <a:pt x="996128" y="816824"/>
                </a:lnTo>
                <a:lnTo>
                  <a:pt x="0" y="816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8" name="Google Shape;678;p43"/>
          <p:cNvSpPr/>
          <p:nvPr/>
        </p:nvSpPr>
        <p:spPr>
          <a:xfrm>
            <a:off x="5557638" y="5265828"/>
            <a:ext cx="1052867" cy="884408"/>
          </a:xfrm>
          <a:custGeom>
            <a:rect b="b" l="l" r="r" t="t"/>
            <a:pathLst>
              <a:path extrusionOk="0" h="884408" w="1052867">
                <a:moveTo>
                  <a:pt x="0" y="0"/>
                </a:moveTo>
                <a:lnTo>
                  <a:pt x="1052868" y="0"/>
                </a:lnTo>
                <a:lnTo>
                  <a:pt x="1052868" y="884409"/>
                </a:lnTo>
                <a:lnTo>
                  <a:pt x="0" y="8844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9" name="Google Shape;679;p43"/>
          <p:cNvSpPr/>
          <p:nvPr/>
        </p:nvSpPr>
        <p:spPr>
          <a:xfrm>
            <a:off x="7925618" y="3953336"/>
            <a:ext cx="697086" cy="978054"/>
          </a:xfrm>
          <a:custGeom>
            <a:rect b="b" l="l" r="r" t="t"/>
            <a:pathLst>
              <a:path extrusionOk="0" h="978054" w="697086">
                <a:moveTo>
                  <a:pt x="0" y="0"/>
                </a:moveTo>
                <a:lnTo>
                  <a:pt x="697086" y="0"/>
                </a:lnTo>
                <a:lnTo>
                  <a:pt x="697086" y="978054"/>
                </a:lnTo>
                <a:lnTo>
                  <a:pt x="0" y="9780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80" name="Google Shape;680;p43"/>
          <p:cNvSpPr/>
          <p:nvPr/>
        </p:nvSpPr>
        <p:spPr>
          <a:xfrm flipH="1">
            <a:off x="10370961" y="8472772"/>
            <a:ext cx="786167" cy="969489"/>
          </a:xfrm>
          <a:custGeom>
            <a:rect b="b" l="l" r="r" t="t"/>
            <a:pathLst>
              <a:path extrusionOk="0" h="969489" w="786167">
                <a:moveTo>
                  <a:pt x="786168" y="0"/>
                </a:moveTo>
                <a:lnTo>
                  <a:pt x="0" y="0"/>
                </a:lnTo>
                <a:lnTo>
                  <a:pt x="0" y="969489"/>
                </a:lnTo>
                <a:lnTo>
                  <a:pt x="786168" y="969489"/>
                </a:lnTo>
                <a:lnTo>
                  <a:pt x="786168" y="0"/>
                </a:lnTo>
                <a:close/>
              </a:path>
            </a:pathLst>
          </a:custGeom>
          <a:blipFill rotWithShape="1">
            <a:blip r:embed="rId3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81" name="Google Shape;681;p43"/>
          <p:cNvSpPr/>
          <p:nvPr/>
        </p:nvSpPr>
        <p:spPr>
          <a:xfrm rot="5400000">
            <a:off x="16225731" y="5032346"/>
            <a:ext cx="638831" cy="1351373"/>
          </a:xfrm>
          <a:custGeom>
            <a:rect b="b" l="l" r="r" t="t"/>
            <a:pathLst>
              <a:path extrusionOk="0" h="1351373" w="638831">
                <a:moveTo>
                  <a:pt x="0" y="0"/>
                </a:moveTo>
                <a:lnTo>
                  <a:pt x="638831" y="0"/>
                </a:lnTo>
                <a:lnTo>
                  <a:pt x="638831" y="1351373"/>
                </a:lnTo>
                <a:lnTo>
                  <a:pt x="0" y="13513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82" name="Google Shape;682;p43"/>
          <p:cNvSpPr/>
          <p:nvPr/>
        </p:nvSpPr>
        <p:spPr>
          <a:xfrm>
            <a:off x="8657085" y="2772418"/>
            <a:ext cx="1333746" cy="662023"/>
          </a:xfrm>
          <a:custGeom>
            <a:rect b="b" l="l" r="r" t="t"/>
            <a:pathLst>
              <a:path extrusionOk="0" h="662023" w="1333746">
                <a:moveTo>
                  <a:pt x="0" y="0"/>
                </a:moveTo>
                <a:lnTo>
                  <a:pt x="1333746" y="0"/>
                </a:lnTo>
                <a:lnTo>
                  <a:pt x="1333746" y="662023"/>
                </a:lnTo>
                <a:lnTo>
                  <a:pt x="0" y="6620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83" name="Google Shape;683;p43"/>
          <p:cNvSpPr/>
          <p:nvPr/>
        </p:nvSpPr>
        <p:spPr>
          <a:xfrm>
            <a:off x="7250599" y="8098089"/>
            <a:ext cx="1550094" cy="1718855"/>
          </a:xfrm>
          <a:custGeom>
            <a:rect b="b" l="l" r="r" t="t"/>
            <a:pathLst>
              <a:path extrusionOk="0" h="1718855" w="1550094">
                <a:moveTo>
                  <a:pt x="0" y="0"/>
                </a:moveTo>
                <a:lnTo>
                  <a:pt x="1550095" y="0"/>
                </a:lnTo>
                <a:lnTo>
                  <a:pt x="1550095" y="1718855"/>
                </a:lnTo>
                <a:lnTo>
                  <a:pt x="0" y="17188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84" name="Google Shape;684;p43"/>
          <p:cNvSpPr/>
          <p:nvPr/>
        </p:nvSpPr>
        <p:spPr>
          <a:xfrm>
            <a:off x="14684413" y="5191220"/>
            <a:ext cx="827244" cy="1033625"/>
          </a:xfrm>
          <a:custGeom>
            <a:rect b="b" l="l" r="r" t="t"/>
            <a:pathLst>
              <a:path extrusionOk="0" h="1033625" w="827244">
                <a:moveTo>
                  <a:pt x="0" y="0"/>
                </a:moveTo>
                <a:lnTo>
                  <a:pt x="827244" y="0"/>
                </a:lnTo>
                <a:lnTo>
                  <a:pt x="827244" y="1033625"/>
                </a:lnTo>
                <a:lnTo>
                  <a:pt x="0" y="10336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85" name="Google Shape;685;p43"/>
          <p:cNvSpPr/>
          <p:nvPr/>
        </p:nvSpPr>
        <p:spPr>
          <a:xfrm>
            <a:off x="11270872" y="4128143"/>
            <a:ext cx="705392" cy="628440"/>
          </a:xfrm>
          <a:custGeom>
            <a:rect b="b" l="l" r="r" t="t"/>
            <a:pathLst>
              <a:path extrusionOk="0" h="628440" w="705392">
                <a:moveTo>
                  <a:pt x="0" y="0"/>
                </a:moveTo>
                <a:lnTo>
                  <a:pt x="705393" y="0"/>
                </a:lnTo>
                <a:lnTo>
                  <a:pt x="705393" y="628440"/>
                </a:lnTo>
                <a:lnTo>
                  <a:pt x="0" y="6284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86" name="Google Shape;686;p43"/>
          <p:cNvSpPr/>
          <p:nvPr/>
        </p:nvSpPr>
        <p:spPr>
          <a:xfrm>
            <a:off x="12858003" y="882975"/>
            <a:ext cx="1156953" cy="1285503"/>
          </a:xfrm>
          <a:custGeom>
            <a:rect b="b" l="l" r="r" t="t"/>
            <a:pathLst>
              <a:path extrusionOk="0" h="1285503" w="1156953">
                <a:moveTo>
                  <a:pt x="0" y="0"/>
                </a:moveTo>
                <a:lnTo>
                  <a:pt x="1156953" y="0"/>
                </a:lnTo>
                <a:lnTo>
                  <a:pt x="1156953" y="1285503"/>
                </a:lnTo>
                <a:lnTo>
                  <a:pt x="0" y="12855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87" name="Google Shape;687;p43"/>
          <p:cNvSpPr/>
          <p:nvPr/>
        </p:nvSpPr>
        <p:spPr>
          <a:xfrm>
            <a:off x="11541419" y="876802"/>
            <a:ext cx="1090194" cy="1297850"/>
          </a:xfrm>
          <a:custGeom>
            <a:rect b="b" l="l" r="r" t="t"/>
            <a:pathLst>
              <a:path extrusionOk="0" h="1297850" w="1090194">
                <a:moveTo>
                  <a:pt x="0" y="0"/>
                </a:moveTo>
                <a:lnTo>
                  <a:pt x="1090194" y="0"/>
                </a:lnTo>
                <a:lnTo>
                  <a:pt x="1090194" y="1297850"/>
                </a:lnTo>
                <a:lnTo>
                  <a:pt x="0" y="12978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88" name="Google Shape;688;p43"/>
          <p:cNvSpPr/>
          <p:nvPr/>
        </p:nvSpPr>
        <p:spPr>
          <a:xfrm>
            <a:off x="6958786" y="4110133"/>
            <a:ext cx="618553" cy="664461"/>
          </a:xfrm>
          <a:custGeom>
            <a:rect b="b" l="l" r="r" t="t"/>
            <a:pathLst>
              <a:path extrusionOk="0" h="664461" w="618553">
                <a:moveTo>
                  <a:pt x="0" y="0"/>
                </a:moveTo>
                <a:lnTo>
                  <a:pt x="618552" y="0"/>
                </a:lnTo>
                <a:lnTo>
                  <a:pt x="618552" y="664461"/>
                </a:lnTo>
                <a:lnTo>
                  <a:pt x="0" y="6644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89" name="Google Shape;689;p43"/>
          <p:cNvSpPr/>
          <p:nvPr/>
        </p:nvSpPr>
        <p:spPr>
          <a:xfrm>
            <a:off x="15999655" y="6729828"/>
            <a:ext cx="1349411" cy="1278261"/>
          </a:xfrm>
          <a:custGeom>
            <a:rect b="b" l="l" r="r" t="t"/>
            <a:pathLst>
              <a:path extrusionOk="0" h="1278261" w="1349411">
                <a:moveTo>
                  <a:pt x="0" y="0"/>
                </a:moveTo>
                <a:lnTo>
                  <a:pt x="1349412" y="0"/>
                </a:lnTo>
                <a:lnTo>
                  <a:pt x="1349412" y="1278260"/>
                </a:lnTo>
                <a:lnTo>
                  <a:pt x="0" y="12782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0" name="Google Shape;690;p43"/>
          <p:cNvSpPr/>
          <p:nvPr/>
        </p:nvSpPr>
        <p:spPr>
          <a:xfrm>
            <a:off x="12237000" y="5281024"/>
            <a:ext cx="980605" cy="854018"/>
          </a:xfrm>
          <a:custGeom>
            <a:rect b="b" l="l" r="r" t="t"/>
            <a:pathLst>
              <a:path extrusionOk="0" h="854018" w="980605">
                <a:moveTo>
                  <a:pt x="0" y="0"/>
                </a:moveTo>
                <a:lnTo>
                  <a:pt x="980606" y="0"/>
                </a:lnTo>
                <a:lnTo>
                  <a:pt x="980606" y="854018"/>
                </a:lnTo>
                <a:lnTo>
                  <a:pt x="0" y="8540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1" name="Google Shape;691;p43"/>
          <p:cNvSpPr/>
          <p:nvPr/>
        </p:nvSpPr>
        <p:spPr>
          <a:xfrm>
            <a:off x="6968309" y="5176507"/>
            <a:ext cx="1126547" cy="1063051"/>
          </a:xfrm>
          <a:custGeom>
            <a:rect b="b" l="l" r="r" t="t"/>
            <a:pathLst>
              <a:path extrusionOk="0" h="1063051" w="1126547">
                <a:moveTo>
                  <a:pt x="0" y="0"/>
                </a:moveTo>
                <a:lnTo>
                  <a:pt x="1126547" y="0"/>
                </a:lnTo>
                <a:lnTo>
                  <a:pt x="1126547" y="1063051"/>
                </a:lnTo>
                <a:lnTo>
                  <a:pt x="0" y="10630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2" name="Google Shape;692;p43"/>
          <p:cNvSpPr/>
          <p:nvPr/>
        </p:nvSpPr>
        <p:spPr>
          <a:xfrm rot="-5400000">
            <a:off x="13562455" y="6811136"/>
            <a:ext cx="1157745" cy="1115645"/>
          </a:xfrm>
          <a:custGeom>
            <a:rect b="b" l="l" r="r" t="t"/>
            <a:pathLst>
              <a:path extrusionOk="0" h="1115645" w="1157745">
                <a:moveTo>
                  <a:pt x="0" y="0"/>
                </a:moveTo>
                <a:lnTo>
                  <a:pt x="1157745" y="0"/>
                </a:lnTo>
                <a:lnTo>
                  <a:pt x="1157745" y="1115644"/>
                </a:lnTo>
                <a:lnTo>
                  <a:pt x="0" y="11156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3" name="Google Shape;693;p43"/>
          <p:cNvSpPr/>
          <p:nvPr/>
        </p:nvSpPr>
        <p:spPr>
          <a:xfrm rot="-5400000">
            <a:off x="14949047" y="6979521"/>
            <a:ext cx="800712" cy="778874"/>
          </a:xfrm>
          <a:custGeom>
            <a:rect b="b" l="l" r="r" t="t"/>
            <a:pathLst>
              <a:path extrusionOk="0" h="778874" w="800712">
                <a:moveTo>
                  <a:pt x="0" y="0"/>
                </a:moveTo>
                <a:lnTo>
                  <a:pt x="800712" y="0"/>
                </a:lnTo>
                <a:lnTo>
                  <a:pt x="800712" y="778874"/>
                </a:lnTo>
                <a:lnTo>
                  <a:pt x="0" y="7788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4" name="Google Shape;694;p43"/>
          <p:cNvSpPr/>
          <p:nvPr/>
        </p:nvSpPr>
        <p:spPr>
          <a:xfrm>
            <a:off x="9797768" y="5176507"/>
            <a:ext cx="711278" cy="1063051"/>
          </a:xfrm>
          <a:custGeom>
            <a:rect b="b" l="l" r="r" t="t"/>
            <a:pathLst>
              <a:path extrusionOk="0" h="1063051" w="711278">
                <a:moveTo>
                  <a:pt x="0" y="0"/>
                </a:moveTo>
                <a:lnTo>
                  <a:pt x="711277" y="0"/>
                </a:lnTo>
                <a:lnTo>
                  <a:pt x="711277" y="1063051"/>
                </a:lnTo>
                <a:lnTo>
                  <a:pt x="0" y="10630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5" name="Google Shape;695;p43"/>
          <p:cNvSpPr/>
          <p:nvPr/>
        </p:nvSpPr>
        <p:spPr>
          <a:xfrm>
            <a:off x="5628398" y="2753391"/>
            <a:ext cx="707798" cy="700077"/>
          </a:xfrm>
          <a:custGeom>
            <a:rect b="b" l="l" r="r" t="t"/>
            <a:pathLst>
              <a:path extrusionOk="0" h="700077" w="707798">
                <a:moveTo>
                  <a:pt x="0" y="0"/>
                </a:moveTo>
                <a:lnTo>
                  <a:pt x="707798" y="0"/>
                </a:lnTo>
                <a:lnTo>
                  <a:pt x="707798" y="700077"/>
                </a:lnTo>
                <a:lnTo>
                  <a:pt x="0" y="7000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6" name="Google Shape;696;p43"/>
          <p:cNvSpPr/>
          <p:nvPr/>
        </p:nvSpPr>
        <p:spPr>
          <a:xfrm>
            <a:off x="8452659" y="5232331"/>
            <a:ext cx="987306" cy="951404"/>
          </a:xfrm>
          <a:custGeom>
            <a:rect b="b" l="l" r="r" t="t"/>
            <a:pathLst>
              <a:path extrusionOk="0" h="951404" w="987306">
                <a:moveTo>
                  <a:pt x="0" y="0"/>
                </a:moveTo>
                <a:lnTo>
                  <a:pt x="987305" y="0"/>
                </a:lnTo>
                <a:lnTo>
                  <a:pt x="987305" y="951403"/>
                </a:lnTo>
                <a:lnTo>
                  <a:pt x="0" y="9514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7" name="Google Shape;697;p43"/>
          <p:cNvSpPr/>
          <p:nvPr/>
        </p:nvSpPr>
        <p:spPr>
          <a:xfrm>
            <a:off x="16240935" y="4067818"/>
            <a:ext cx="1032581" cy="749091"/>
          </a:xfrm>
          <a:custGeom>
            <a:rect b="b" l="l" r="r" t="t"/>
            <a:pathLst>
              <a:path extrusionOk="0" h="749091" w="1032581">
                <a:moveTo>
                  <a:pt x="0" y="0"/>
                </a:moveTo>
                <a:lnTo>
                  <a:pt x="1032582" y="0"/>
                </a:lnTo>
                <a:lnTo>
                  <a:pt x="1032582" y="749091"/>
                </a:lnTo>
                <a:lnTo>
                  <a:pt x="0" y="7490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8" name="Google Shape;698;p43"/>
          <p:cNvSpPr/>
          <p:nvPr/>
        </p:nvSpPr>
        <p:spPr>
          <a:xfrm>
            <a:off x="11137982" y="6911487"/>
            <a:ext cx="954872" cy="914941"/>
          </a:xfrm>
          <a:custGeom>
            <a:rect b="b" l="l" r="r" t="t"/>
            <a:pathLst>
              <a:path extrusionOk="0" h="914941" w="954872">
                <a:moveTo>
                  <a:pt x="0" y="0"/>
                </a:moveTo>
                <a:lnTo>
                  <a:pt x="954872" y="0"/>
                </a:lnTo>
                <a:lnTo>
                  <a:pt x="954872" y="914941"/>
                </a:lnTo>
                <a:lnTo>
                  <a:pt x="0" y="9149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9" name="Google Shape;699;p43"/>
          <p:cNvSpPr/>
          <p:nvPr/>
        </p:nvSpPr>
        <p:spPr>
          <a:xfrm>
            <a:off x="14783775" y="3909092"/>
            <a:ext cx="1108881" cy="1066542"/>
          </a:xfrm>
          <a:custGeom>
            <a:rect b="b" l="l" r="r" t="t"/>
            <a:pathLst>
              <a:path extrusionOk="0" h="1066542" w="1108881">
                <a:moveTo>
                  <a:pt x="0" y="0"/>
                </a:moveTo>
                <a:lnTo>
                  <a:pt x="1108880" y="0"/>
                </a:lnTo>
                <a:lnTo>
                  <a:pt x="1108880" y="1066542"/>
                </a:lnTo>
                <a:lnTo>
                  <a:pt x="0" y="10665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00" name="Google Shape;700;p43"/>
          <p:cNvSpPr/>
          <p:nvPr/>
        </p:nvSpPr>
        <p:spPr>
          <a:xfrm>
            <a:off x="8750554" y="7190533"/>
            <a:ext cx="354255" cy="356851"/>
          </a:xfrm>
          <a:custGeom>
            <a:rect b="b" l="l" r="r" t="t"/>
            <a:pathLst>
              <a:path extrusionOk="0" h="356851" w="354255">
                <a:moveTo>
                  <a:pt x="0" y="0"/>
                </a:moveTo>
                <a:lnTo>
                  <a:pt x="354256" y="0"/>
                </a:lnTo>
                <a:lnTo>
                  <a:pt x="354256" y="356850"/>
                </a:lnTo>
                <a:lnTo>
                  <a:pt x="0" y="3568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01" name="Google Shape;701;p43"/>
          <p:cNvSpPr/>
          <p:nvPr/>
        </p:nvSpPr>
        <p:spPr>
          <a:xfrm>
            <a:off x="10866848" y="5312296"/>
            <a:ext cx="1012349" cy="791473"/>
          </a:xfrm>
          <a:custGeom>
            <a:rect b="b" l="l" r="r" t="t"/>
            <a:pathLst>
              <a:path extrusionOk="0" h="791473" w="1012349">
                <a:moveTo>
                  <a:pt x="0" y="0"/>
                </a:moveTo>
                <a:lnTo>
                  <a:pt x="1012349" y="0"/>
                </a:lnTo>
                <a:lnTo>
                  <a:pt x="1012349" y="791473"/>
                </a:lnTo>
                <a:lnTo>
                  <a:pt x="0" y="7914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02" name="Google Shape;702;p43"/>
          <p:cNvSpPr/>
          <p:nvPr/>
        </p:nvSpPr>
        <p:spPr>
          <a:xfrm>
            <a:off x="13575409" y="5350871"/>
            <a:ext cx="751201" cy="714324"/>
          </a:xfrm>
          <a:custGeom>
            <a:rect b="b" l="l" r="r" t="t"/>
            <a:pathLst>
              <a:path extrusionOk="0" h="714324" w="751201">
                <a:moveTo>
                  <a:pt x="0" y="0"/>
                </a:moveTo>
                <a:lnTo>
                  <a:pt x="751201" y="0"/>
                </a:lnTo>
                <a:lnTo>
                  <a:pt x="751201" y="714324"/>
                </a:lnTo>
                <a:lnTo>
                  <a:pt x="0" y="7143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03" name="Google Shape;703;p43"/>
          <p:cNvSpPr/>
          <p:nvPr/>
        </p:nvSpPr>
        <p:spPr>
          <a:xfrm>
            <a:off x="14783447" y="2607529"/>
            <a:ext cx="1424257" cy="991801"/>
          </a:xfrm>
          <a:custGeom>
            <a:rect b="b" l="l" r="r" t="t"/>
            <a:pathLst>
              <a:path extrusionOk="0" h="991801" w="1424257">
                <a:moveTo>
                  <a:pt x="0" y="0"/>
                </a:moveTo>
                <a:lnTo>
                  <a:pt x="1424257" y="0"/>
                </a:lnTo>
                <a:lnTo>
                  <a:pt x="1424257" y="991801"/>
                </a:lnTo>
                <a:lnTo>
                  <a:pt x="0" y="9918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04" name="Google Shape;704;p43"/>
          <p:cNvSpPr/>
          <p:nvPr/>
        </p:nvSpPr>
        <p:spPr>
          <a:xfrm>
            <a:off x="5354088" y="4023177"/>
            <a:ext cx="1256417" cy="838373"/>
          </a:xfrm>
          <a:custGeom>
            <a:rect b="b" l="l" r="r" t="t"/>
            <a:pathLst>
              <a:path extrusionOk="0" h="838373" w="1256417">
                <a:moveTo>
                  <a:pt x="0" y="0"/>
                </a:moveTo>
                <a:lnTo>
                  <a:pt x="1256418" y="0"/>
                </a:lnTo>
                <a:lnTo>
                  <a:pt x="1256418" y="838373"/>
                </a:lnTo>
                <a:lnTo>
                  <a:pt x="0" y="8383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CF5F6"/>
        </a:solidFill>
      </p:bgPr>
    </p:bg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44"/>
          <p:cNvSpPr txBox="1"/>
          <p:nvPr/>
        </p:nvSpPr>
        <p:spPr>
          <a:xfrm>
            <a:off x="1028700" y="859790"/>
            <a:ext cx="5059131" cy="24714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30B5FF"/>
                </a:solidFill>
                <a:latin typeface="Pangolin"/>
                <a:ea typeface="Pangolin"/>
                <a:cs typeface="Pangolin"/>
                <a:sym typeface="Pangolin"/>
              </a:rPr>
              <a:t>Resource </a:t>
            </a:r>
            <a:endParaRPr/>
          </a:p>
          <a:p>
            <a:pPr indent="0" lvl="0" marL="0" marR="0" rtl="0" algn="l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30B5FF"/>
                </a:solidFill>
                <a:latin typeface="Pangolin"/>
                <a:ea typeface="Pangolin"/>
                <a:cs typeface="Pangolin"/>
                <a:sym typeface="Pangolin"/>
              </a:rPr>
              <a:t>Page</a:t>
            </a:r>
            <a:endParaRPr/>
          </a:p>
        </p:txBody>
      </p:sp>
      <p:sp>
        <p:nvSpPr>
          <p:cNvPr id="710" name="Google Shape;710;p44"/>
          <p:cNvSpPr txBox="1"/>
          <p:nvPr/>
        </p:nvSpPr>
        <p:spPr>
          <a:xfrm>
            <a:off x="1028700" y="6224278"/>
            <a:ext cx="5059131" cy="27303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Use these design resources</a:t>
            </a:r>
            <a:endParaRPr/>
          </a:p>
          <a:p>
            <a:pPr indent="0" lvl="1" marL="0" marR="0" rtl="0" algn="l">
              <a:lnSpc>
                <a:spcPct val="15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in your Canva Presentation.</a:t>
            </a:r>
            <a:endParaRPr/>
          </a:p>
          <a:p>
            <a:pPr indent="0" lvl="1" marL="0" marR="0" rtl="0" algn="l">
              <a:lnSpc>
                <a:spcPct val="15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Happy designing! </a:t>
            </a:r>
            <a:endParaRPr/>
          </a:p>
          <a:p>
            <a:pPr indent="0" lvl="1" marL="0" marR="0" rtl="0" algn="l">
              <a:lnSpc>
                <a:spcPct val="15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3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1" marL="0" marR="0" rtl="0" algn="l">
              <a:lnSpc>
                <a:spcPct val="15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Don't forget to delete this</a:t>
            </a:r>
            <a:endParaRPr/>
          </a:p>
          <a:p>
            <a:pPr indent="0" lvl="1" marL="0" marR="0" rtl="0" algn="l">
              <a:lnSpc>
                <a:spcPct val="15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page before presenting. </a:t>
            </a:r>
            <a:endParaRPr/>
          </a:p>
        </p:txBody>
      </p:sp>
      <p:sp>
        <p:nvSpPr>
          <p:cNvPr id="711" name="Google Shape;711;p44"/>
          <p:cNvSpPr/>
          <p:nvPr/>
        </p:nvSpPr>
        <p:spPr>
          <a:xfrm>
            <a:off x="7272585" y="1229577"/>
            <a:ext cx="832459" cy="715915"/>
          </a:xfrm>
          <a:custGeom>
            <a:rect b="b" l="l" r="r" t="t"/>
            <a:pathLst>
              <a:path extrusionOk="0" h="715915" w="832459">
                <a:moveTo>
                  <a:pt x="0" y="0"/>
                </a:moveTo>
                <a:lnTo>
                  <a:pt x="832459" y="0"/>
                </a:lnTo>
                <a:lnTo>
                  <a:pt x="832459" y="715914"/>
                </a:lnTo>
                <a:lnTo>
                  <a:pt x="0" y="7159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2" name="Google Shape;712;p44"/>
          <p:cNvSpPr/>
          <p:nvPr/>
        </p:nvSpPr>
        <p:spPr>
          <a:xfrm>
            <a:off x="8622352" y="1156485"/>
            <a:ext cx="862097" cy="862097"/>
          </a:xfrm>
          <a:custGeom>
            <a:rect b="b" l="l" r="r" t="t"/>
            <a:pathLst>
              <a:path extrusionOk="0" h="862097" w="862097">
                <a:moveTo>
                  <a:pt x="0" y="0"/>
                </a:moveTo>
                <a:lnTo>
                  <a:pt x="862097" y="0"/>
                </a:lnTo>
                <a:lnTo>
                  <a:pt x="862097" y="862097"/>
                </a:lnTo>
                <a:lnTo>
                  <a:pt x="0" y="8620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3" name="Google Shape;713;p44"/>
          <p:cNvSpPr/>
          <p:nvPr/>
        </p:nvSpPr>
        <p:spPr>
          <a:xfrm>
            <a:off x="9911972" y="1081520"/>
            <a:ext cx="704739" cy="1012027"/>
          </a:xfrm>
          <a:custGeom>
            <a:rect b="b" l="l" r="r" t="t"/>
            <a:pathLst>
              <a:path extrusionOk="0" h="1012027" w="704739">
                <a:moveTo>
                  <a:pt x="0" y="0"/>
                </a:moveTo>
                <a:lnTo>
                  <a:pt x="704739" y="0"/>
                </a:lnTo>
                <a:lnTo>
                  <a:pt x="704739" y="1012027"/>
                </a:lnTo>
                <a:lnTo>
                  <a:pt x="0" y="10120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4" name="Google Shape;714;p44"/>
          <p:cNvSpPr/>
          <p:nvPr/>
        </p:nvSpPr>
        <p:spPr>
          <a:xfrm>
            <a:off x="11088205" y="1229577"/>
            <a:ext cx="1164950" cy="715915"/>
          </a:xfrm>
          <a:custGeom>
            <a:rect b="b" l="l" r="r" t="t"/>
            <a:pathLst>
              <a:path extrusionOk="0" h="715915" w="1164950">
                <a:moveTo>
                  <a:pt x="0" y="0"/>
                </a:moveTo>
                <a:lnTo>
                  <a:pt x="1164950" y="0"/>
                </a:lnTo>
                <a:lnTo>
                  <a:pt x="1164950" y="715914"/>
                </a:lnTo>
                <a:lnTo>
                  <a:pt x="0" y="7159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5" name="Google Shape;715;p44"/>
          <p:cNvSpPr/>
          <p:nvPr/>
        </p:nvSpPr>
        <p:spPr>
          <a:xfrm>
            <a:off x="12799614" y="1156485"/>
            <a:ext cx="862097" cy="862097"/>
          </a:xfrm>
          <a:custGeom>
            <a:rect b="b" l="l" r="r" t="t"/>
            <a:pathLst>
              <a:path extrusionOk="0" h="862097" w="862097">
                <a:moveTo>
                  <a:pt x="0" y="0"/>
                </a:moveTo>
                <a:lnTo>
                  <a:pt x="862097" y="0"/>
                </a:lnTo>
                <a:lnTo>
                  <a:pt x="862097" y="862097"/>
                </a:lnTo>
                <a:lnTo>
                  <a:pt x="0" y="8620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6" name="Google Shape;716;p44"/>
          <p:cNvSpPr/>
          <p:nvPr/>
        </p:nvSpPr>
        <p:spPr>
          <a:xfrm>
            <a:off x="15117091" y="1081520"/>
            <a:ext cx="1119949" cy="1012027"/>
          </a:xfrm>
          <a:custGeom>
            <a:rect b="b" l="l" r="r" t="t"/>
            <a:pathLst>
              <a:path extrusionOk="0" h="1012027" w="1119949">
                <a:moveTo>
                  <a:pt x="0" y="0"/>
                </a:moveTo>
                <a:lnTo>
                  <a:pt x="1119950" y="0"/>
                </a:lnTo>
                <a:lnTo>
                  <a:pt x="1119950" y="1012027"/>
                </a:lnTo>
                <a:lnTo>
                  <a:pt x="0" y="10120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7" name="Google Shape;717;p44"/>
          <p:cNvSpPr/>
          <p:nvPr/>
        </p:nvSpPr>
        <p:spPr>
          <a:xfrm>
            <a:off x="14089235" y="1081520"/>
            <a:ext cx="675298" cy="1012027"/>
          </a:xfrm>
          <a:custGeom>
            <a:rect b="b" l="l" r="r" t="t"/>
            <a:pathLst>
              <a:path extrusionOk="0" h="1012027" w="675298">
                <a:moveTo>
                  <a:pt x="0" y="0"/>
                </a:moveTo>
                <a:lnTo>
                  <a:pt x="675298" y="0"/>
                </a:lnTo>
                <a:lnTo>
                  <a:pt x="675298" y="1012027"/>
                </a:lnTo>
                <a:lnTo>
                  <a:pt x="0" y="10120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8" name="Google Shape;718;p44"/>
          <p:cNvSpPr/>
          <p:nvPr/>
        </p:nvSpPr>
        <p:spPr>
          <a:xfrm>
            <a:off x="16589599" y="1081520"/>
            <a:ext cx="732340" cy="1012027"/>
          </a:xfrm>
          <a:custGeom>
            <a:rect b="b" l="l" r="r" t="t"/>
            <a:pathLst>
              <a:path extrusionOk="0" h="1012027" w="732340">
                <a:moveTo>
                  <a:pt x="0" y="0"/>
                </a:moveTo>
                <a:lnTo>
                  <a:pt x="732340" y="0"/>
                </a:lnTo>
                <a:lnTo>
                  <a:pt x="732340" y="1012027"/>
                </a:lnTo>
                <a:lnTo>
                  <a:pt x="0" y="10120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9" name="Google Shape;719;p44"/>
          <p:cNvSpPr/>
          <p:nvPr/>
        </p:nvSpPr>
        <p:spPr>
          <a:xfrm>
            <a:off x="7257546" y="3002566"/>
            <a:ext cx="862536" cy="862536"/>
          </a:xfrm>
          <a:custGeom>
            <a:rect b="b" l="l" r="r" t="t"/>
            <a:pathLst>
              <a:path extrusionOk="0" h="862536" w="862536">
                <a:moveTo>
                  <a:pt x="0" y="0"/>
                </a:moveTo>
                <a:lnTo>
                  <a:pt x="862537" y="0"/>
                </a:lnTo>
                <a:lnTo>
                  <a:pt x="862537" y="862536"/>
                </a:lnTo>
                <a:lnTo>
                  <a:pt x="0" y="8625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20" name="Google Shape;720;p44"/>
          <p:cNvSpPr/>
          <p:nvPr/>
        </p:nvSpPr>
        <p:spPr>
          <a:xfrm>
            <a:off x="8571155" y="3002566"/>
            <a:ext cx="862536" cy="862536"/>
          </a:xfrm>
          <a:custGeom>
            <a:rect b="b" l="l" r="r" t="t"/>
            <a:pathLst>
              <a:path extrusionOk="0" h="862536" w="862536">
                <a:moveTo>
                  <a:pt x="0" y="0"/>
                </a:moveTo>
                <a:lnTo>
                  <a:pt x="862536" y="0"/>
                </a:lnTo>
                <a:lnTo>
                  <a:pt x="862536" y="862536"/>
                </a:lnTo>
                <a:lnTo>
                  <a:pt x="0" y="8625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21" name="Google Shape;721;p44"/>
          <p:cNvSpPr/>
          <p:nvPr/>
        </p:nvSpPr>
        <p:spPr>
          <a:xfrm>
            <a:off x="9884764" y="3002566"/>
            <a:ext cx="856263" cy="862536"/>
          </a:xfrm>
          <a:custGeom>
            <a:rect b="b" l="l" r="r" t="t"/>
            <a:pathLst>
              <a:path extrusionOk="0" h="862536" w="856263">
                <a:moveTo>
                  <a:pt x="0" y="0"/>
                </a:moveTo>
                <a:lnTo>
                  <a:pt x="856263" y="0"/>
                </a:lnTo>
                <a:lnTo>
                  <a:pt x="856263" y="862536"/>
                </a:lnTo>
                <a:lnTo>
                  <a:pt x="0" y="8625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22" name="Google Shape;722;p44"/>
          <p:cNvSpPr/>
          <p:nvPr/>
        </p:nvSpPr>
        <p:spPr>
          <a:xfrm>
            <a:off x="11188702" y="2998422"/>
            <a:ext cx="714074" cy="870822"/>
          </a:xfrm>
          <a:custGeom>
            <a:rect b="b" l="l" r="r" t="t"/>
            <a:pathLst>
              <a:path extrusionOk="0" h="870822" w="714074">
                <a:moveTo>
                  <a:pt x="0" y="0"/>
                </a:moveTo>
                <a:lnTo>
                  <a:pt x="714074" y="0"/>
                </a:lnTo>
                <a:lnTo>
                  <a:pt x="714074" y="870823"/>
                </a:lnTo>
                <a:lnTo>
                  <a:pt x="0" y="870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23" name="Google Shape;723;p44"/>
          <p:cNvSpPr/>
          <p:nvPr/>
        </p:nvSpPr>
        <p:spPr>
          <a:xfrm>
            <a:off x="12350451" y="3002566"/>
            <a:ext cx="903609" cy="862536"/>
          </a:xfrm>
          <a:custGeom>
            <a:rect b="b" l="l" r="r" t="t"/>
            <a:pathLst>
              <a:path extrusionOk="0" h="862536" w="903609">
                <a:moveTo>
                  <a:pt x="0" y="0"/>
                </a:moveTo>
                <a:lnTo>
                  <a:pt x="903610" y="0"/>
                </a:lnTo>
                <a:lnTo>
                  <a:pt x="903610" y="862536"/>
                </a:lnTo>
                <a:lnTo>
                  <a:pt x="0" y="8625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24" name="Google Shape;724;p44"/>
          <p:cNvSpPr/>
          <p:nvPr/>
        </p:nvSpPr>
        <p:spPr>
          <a:xfrm>
            <a:off x="13705133" y="3002566"/>
            <a:ext cx="757464" cy="862536"/>
          </a:xfrm>
          <a:custGeom>
            <a:rect b="b" l="l" r="r" t="t"/>
            <a:pathLst>
              <a:path extrusionOk="0" h="862536" w="757464">
                <a:moveTo>
                  <a:pt x="0" y="0"/>
                </a:moveTo>
                <a:lnTo>
                  <a:pt x="757464" y="0"/>
                </a:lnTo>
                <a:lnTo>
                  <a:pt x="757464" y="862536"/>
                </a:lnTo>
                <a:lnTo>
                  <a:pt x="0" y="8625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25" name="Google Shape;725;p44"/>
          <p:cNvSpPr/>
          <p:nvPr/>
        </p:nvSpPr>
        <p:spPr>
          <a:xfrm>
            <a:off x="15167447" y="3002566"/>
            <a:ext cx="857832" cy="862536"/>
          </a:xfrm>
          <a:custGeom>
            <a:rect b="b" l="l" r="r" t="t"/>
            <a:pathLst>
              <a:path extrusionOk="0" h="862536" w="857832">
                <a:moveTo>
                  <a:pt x="0" y="0"/>
                </a:moveTo>
                <a:lnTo>
                  <a:pt x="857831" y="0"/>
                </a:lnTo>
                <a:lnTo>
                  <a:pt x="857831" y="862536"/>
                </a:lnTo>
                <a:lnTo>
                  <a:pt x="0" y="8625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26" name="Google Shape;726;p44"/>
          <p:cNvSpPr/>
          <p:nvPr/>
        </p:nvSpPr>
        <p:spPr>
          <a:xfrm>
            <a:off x="16392458" y="3103570"/>
            <a:ext cx="1110978" cy="660527"/>
          </a:xfrm>
          <a:custGeom>
            <a:rect b="b" l="l" r="r" t="t"/>
            <a:pathLst>
              <a:path extrusionOk="0" h="660527" w="1110978">
                <a:moveTo>
                  <a:pt x="0" y="0"/>
                </a:moveTo>
                <a:lnTo>
                  <a:pt x="1110979" y="0"/>
                </a:lnTo>
                <a:lnTo>
                  <a:pt x="1110979" y="660527"/>
                </a:lnTo>
                <a:lnTo>
                  <a:pt x="0" y="6605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27" name="Google Shape;727;p44"/>
          <p:cNvSpPr/>
          <p:nvPr/>
        </p:nvSpPr>
        <p:spPr>
          <a:xfrm>
            <a:off x="7281442" y="4918084"/>
            <a:ext cx="885701" cy="761703"/>
          </a:xfrm>
          <a:custGeom>
            <a:rect b="b" l="l" r="r" t="t"/>
            <a:pathLst>
              <a:path extrusionOk="0" h="761703" w="885701">
                <a:moveTo>
                  <a:pt x="0" y="0"/>
                </a:moveTo>
                <a:lnTo>
                  <a:pt x="885701" y="0"/>
                </a:lnTo>
                <a:lnTo>
                  <a:pt x="885701" y="761703"/>
                </a:lnTo>
                <a:lnTo>
                  <a:pt x="0" y="7617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28" name="Google Shape;728;p44"/>
          <p:cNvSpPr/>
          <p:nvPr/>
        </p:nvSpPr>
        <p:spPr>
          <a:xfrm>
            <a:off x="8919542" y="4918084"/>
            <a:ext cx="761703" cy="761703"/>
          </a:xfrm>
          <a:custGeom>
            <a:rect b="b" l="l" r="r" t="t"/>
            <a:pathLst>
              <a:path extrusionOk="0" h="761703" w="761703">
                <a:moveTo>
                  <a:pt x="0" y="0"/>
                </a:moveTo>
                <a:lnTo>
                  <a:pt x="761703" y="0"/>
                </a:lnTo>
                <a:lnTo>
                  <a:pt x="761703" y="761703"/>
                </a:lnTo>
                <a:lnTo>
                  <a:pt x="0" y="7617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29" name="Google Shape;729;p44"/>
          <p:cNvSpPr/>
          <p:nvPr/>
        </p:nvSpPr>
        <p:spPr>
          <a:xfrm>
            <a:off x="10433644" y="4918084"/>
            <a:ext cx="761703" cy="761703"/>
          </a:xfrm>
          <a:custGeom>
            <a:rect b="b" l="l" r="r" t="t"/>
            <a:pathLst>
              <a:path extrusionOk="0" h="761703" w="761703">
                <a:moveTo>
                  <a:pt x="0" y="0"/>
                </a:moveTo>
                <a:lnTo>
                  <a:pt x="761703" y="0"/>
                </a:lnTo>
                <a:lnTo>
                  <a:pt x="761703" y="761703"/>
                </a:lnTo>
                <a:lnTo>
                  <a:pt x="0" y="7617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0" name="Google Shape;730;p44"/>
          <p:cNvSpPr/>
          <p:nvPr/>
        </p:nvSpPr>
        <p:spPr>
          <a:xfrm>
            <a:off x="11947746" y="4918084"/>
            <a:ext cx="760318" cy="761703"/>
          </a:xfrm>
          <a:custGeom>
            <a:rect b="b" l="l" r="r" t="t"/>
            <a:pathLst>
              <a:path extrusionOk="0" h="761703" w="760318">
                <a:moveTo>
                  <a:pt x="0" y="0"/>
                </a:moveTo>
                <a:lnTo>
                  <a:pt x="760318" y="0"/>
                </a:lnTo>
                <a:lnTo>
                  <a:pt x="760318" y="761703"/>
                </a:lnTo>
                <a:lnTo>
                  <a:pt x="0" y="7617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1" name="Google Shape;731;p44"/>
          <p:cNvSpPr/>
          <p:nvPr/>
        </p:nvSpPr>
        <p:spPr>
          <a:xfrm>
            <a:off x="13460464" y="4918084"/>
            <a:ext cx="827938" cy="761703"/>
          </a:xfrm>
          <a:custGeom>
            <a:rect b="b" l="l" r="r" t="t"/>
            <a:pathLst>
              <a:path extrusionOk="0" h="761703" w="827938">
                <a:moveTo>
                  <a:pt x="0" y="0"/>
                </a:moveTo>
                <a:lnTo>
                  <a:pt x="827937" y="0"/>
                </a:lnTo>
                <a:lnTo>
                  <a:pt x="827937" y="761703"/>
                </a:lnTo>
                <a:lnTo>
                  <a:pt x="0" y="7617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2" name="Google Shape;732;p44"/>
          <p:cNvSpPr/>
          <p:nvPr/>
        </p:nvSpPr>
        <p:spPr>
          <a:xfrm>
            <a:off x="15040801" y="4918084"/>
            <a:ext cx="614902" cy="761703"/>
          </a:xfrm>
          <a:custGeom>
            <a:rect b="b" l="l" r="r" t="t"/>
            <a:pathLst>
              <a:path extrusionOk="0" h="761703" w="614902">
                <a:moveTo>
                  <a:pt x="0" y="0"/>
                </a:moveTo>
                <a:lnTo>
                  <a:pt x="614901" y="0"/>
                </a:lnTo>
                <a:lnTo>
                  <a:pt x="614901" y="761703"/>
                </a:lnTo>
                <a:lnTo>
                  <a:pt x="0" y="7617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3" name="Google Shape;733;p44"/>
          <p:cNvSpPr/>
          <p:nvPr/>
        </p:nvSpPr>
        <p:spPr>
          <a:xfrm>
            <a:off x="16408102" y="4984275"/>
            <a:ext cx="1095335" cy="629320"/>
          </a:xfrm>
          <a:custGeom>
            <a:rect b="b" l="l" r="r" t="t"/>
            <a:pathLst>
              <a:path extrusionOk="0" h="629320" w="1095335">
                <a:moveTo>
                  <a:pt x="0" y="0"/>
                </a:moveTo>
                <a:lnTo>
                  <a:pt x="1095335" y="0"/>
                </a:lnTo>
                <a:lnTo>
                  <a:pt x="1095335" y="629320"/>
                </a:lnTo>
                <a:lnTo>
                  <a:pt x="0" y="6293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4" name="Google Shape;734;p44"/>
          <p:cNvSpPr/>
          <p:nvPr/>
        </p:nvSpPr>
        <p:spPr>
          <a:xfrm>
            <a:off x="7270200" y="6617310"/>
            <a:ext cx="914303" cy="816223"/>
          </a:xfrm>
          <a:custGeom>
            <a:rect b="b" l="l" r="r" t="t"/>
            <a:pathLst>
              <a:path extrusionOk="0" h="816223" w="914303">
                <a:moveTo>
                  <a:pt x="0" y="0"/>
                </a:moveTo>
                <a:lnTo>
                  <a:pt x="914303" y="0"/>
                </a:lnTo>
                <a:lnTo>
                  <a:pt x="914303" y="816223"/>
                </a:lnTo>
                <a:lnTo>
                  <a:pt x="0" y="8162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5" name="Google Shape;735;p44"/>
          <p:cNvSpPr/>
          <p:nvPr/>
        </p:nvSpPr>
        <p:spPr>
          <a:xfrm>
            <a:off x="8621888" y="6584662"/>
            <a:ext cx="642709" cy="881521"/>
          </a:xfrm>
          <a:custGeom>
            <a:rect b="b" l="l" r="r" t="t"/>
            <a:pathLst>
              <a:path extrusionOk="0" h="881521" w="642709">
                <a:moveTo>
                  <a:pt x="0" y="0"/>
                </a:moveTo>
                <a:lnTo>
                  <a:pt x="642709" y="0"/>
                </a:lnTo>
                <a:lnTo>
                  <a:pt x="642709" y="881520"/>
                </a:lnTo>
                <a:lnTo>
                  <a:pt x="0" y="8815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6" name="Google Shape;736;p44"/>
          <p:cNvSpPr/>
          <p:nvPr/>
        </p:nvSpPr>
        <p:spPr>
          <a:xfrm>
            <a:off x="9701982" y="6584662"/>
            <a:ext cx="827027" cy="881521"/>
          </a:xfrm>
          <a:custGeom>
            <a:rect b="b" l="l" r="r" t="t"/>
            <a:pathLst>
              <a:path extrusionOk="0" h="881521" w="827027">
                <a:moveTo>
                  <a:pt x="0" y="0"/>
                </a:moveTo>
                <a:lnTo>
                  <a:pt x="827027" y="0"/>
                </a:lnTo>
                <a:lnTo>
                  <a:pt x="827027" y="881520"/>
                </a:lnTo>
                <a:lnTo>
                  <a:pt x="0" y="8815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7" name="Google Shape;737;p44"/>
          <p:cNvSpPr/>
          <p:nvPr/>
        </p:nvSpPr>
        <p:spPr>
          <a:xfrm>
            <a:off x="10966394" y="6584662"/>
            <a:ext cx="644312" cy="881521"/>
          </a:xfrm>
          <a:custGeom>
            <a:rect b="b" l="l" r="r" t="t"/>
            <a:pathLst>
              <a:path extrusionOk="0" h="881521" w="644312">
                <a:moveTo>
                  <a:pt x="0" y="0"/>
                </a:moveTo>
                <a:lnTo>
                  <a:pt x="644312" y="0"/>
                </a:lnTo>
                <a:lnTo>
                  <a:pt x="644312" y="881520"/>
                </a:lnTo>
                <a:lnTo>
                  <a:pt x="0" y="8815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8" name="Google Shape;738;p44"/>
          <p:cNvSpPr/>
          <p:nvPr/>
        </p:nvSpPr>
        <p:spPr>
          <a:xfrm>
            <a:off x="12048091" y="6676839"/>
            <a:ext cx="1158432" cy="697166"/>
          </a:xfrm>
          <a:custGeom>
            <a:rect b="b" l="l" r="r" t="t"/>
            <a:pathLst>
              <a:path extrusionOk="0" h="697166" w="1158432">
                <a:moveTo>
                  <a:pt x="0" y="0"/>
                </a:moveTo>
                <a:lnTo>
                  <a:pt x="1158432" y="0"/>
                </a:lnTo>
                <a:lnTo>
                  <a:pt x="1158432" y="697166"/>
                </a:lnTo>
                <a:lnTo>
                  <a:pt x="0" y="6971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9" name="Google Shape;739;p44"/>
          <p:cNvSpPr/>
          <p:nvPr/>
        </p:nvSpPr>
        <p:spPr>
          <a:xfrm>
            <a:off x="13643908" y="6584662"/>
            <a:ext cx="1117135" cy="881521"/>
          </a:xfrm>
          <a:custGeom>
            <a:rect b="b" l="l" r="r" t="t"/>
            <a:pathLst>
              <a:path extrusionOk="0" h="881521" w="1117135">
                <a:moveTo>
                  <a:pt x="0" y="0"/>
                </a:moveTo>
                <a:lnTo>
                  <a:pt x="1117135" y="0"/>
                </a:lnTo>
                <a:lnTo>
                  <a:pt x="1117135" y="881520"/>
                </a:lnTo>
                <a:lnTo>
                  <a:pt x="0" y="8815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0" name="Google Shape;740;p44"/>
          <p:cNvSpPr/>
          <p:nvPr/>
        </p:nvSpPr>
        <p:spPr>
          <a:xfrm>
            <a:off x="15198428" y="6584662"/>
            <a:ext cx="881521" cy="881521"/>
          </a:xfrm>
          <a:custGeom>
            <a:rect b="b" l="l" r="r" t="t"/>
            <a:pathLst>
              <a:path extrusionOk="0" h="881521" w="881521">
                <a:moveTo>
                  <a:pt x="0" y="0"/>
                </a:moveTo>
                <a:lnTo>
                  <a:pt x="881521" y="0"/>
                </a:lnTo>
                <a:lnTo>
                  <a:pt x="881521" y="881520"/>
                </a:lnTo>
                <a:lnTo>
                  <a:pt x="0" y="8815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1" name="Google Shape;741;p44"/>
          <p:cNvSpPr/>
          <p:nvPr/>
        </p:nvSpPr>
        <p:spPr>
          <a:xfrm>
            <a:off x="16517334" y="6584662"/>
            <a:ext cx="881521" cy="881521"/>
          </a:xfrm>
          <a:custGeom>
            <a:rect b="b" l="l" r="r" t="t"/>
            <a:pathLst>
              <a:path extrusionOk="0" h="881521" w="881521">
                <a:moveTo>
                  <a:pt x="0" y="0"/>
                </a:moveTo>
                <a:lnTo>
                  <a:pt x="881521" y="0"/>
                </a:lnTo>
                <a:lnTo>
                  <a:pt x="881521" y="881520"/>
                </a:lnTo>
                <a:lnTo>
                  <a:pt x="0" y="8815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2" name="Google Shape;742;p44"/>
          <p:cNvSpPr/>
          <p:nvPr/>
        </p:nvSpPr>
        <p:spPr>
          <a:xfrm>
            <a:off x="7371917" y="8417186"/>
            <a:ext cx="424245" cy="788293"/>
          </a:xfrm>
          <a:custGeom>
            <a:rect b="b" l="l" r="r" t="t"/>
            <a:pathLst>
              <a:path extrusionOk="0" h="788293" w="424245">
                <a:moveTo>
                  <a:pt x="0" y="0"/>
                </a:moveTo>
                <a:lnTo>
                  <a:pt x="424245" y="0"/>
                </a:lnTo>
                <a:lnTo>
                  <a:pt x="424245" y="788294"/>
                </a:lnTo>
                <a:lnTo>
                  <a:pt x="0" y="7882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3" name="Google Shape;743;p44"/>
          <p:cNvSpPr/>
          <p:nvPr/>
        </p:nvSpPr>
        <p:spPr>
          <a:xfrm>
            <a:off x="8520566" y="8417186"/>
            <a:ext cx="610569" cy="788293"/>
          </a:xfrm>
          <a:custGeom>
            <a:rect b="b" l="l" r="r" t="t"/>
            <a:pathLst>
              <a:path extrusionOk="0" h="788293" w="610569">
                <a:moveTo>
                  <a:pt x="0" y="0"/>
                </a:moveTo>
                <a:lnTo>
                  <a:pt x="610569" y="0"/>
                </a:lnTo>
                <a:lnTo>
                  <a:pt x="610569" y="788294"/>
                </a:lnTo>
                <a:lnTo>
                  <a:pt x="0" y="7882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4" name="Google Shape;744;p44"/>
          <p:cNvSpPr/>
          <p:nvPr/>
        </p:nvSpPr>
        <p:spPr>
          <a:xfrm>
            <a:off x="9750763" y="8417186"/>
            <a:ext cx="680799" cy="788293"/>
          </a:xfrm>
          <a:custGeom>
            <a:rect b="b" l="l" r="r" t="t"/>
            <a:pathLst>
              <a:path extrusionOk="0" h="788293" w="680799">
                <a:moveTo>
                  <a:pt x="0" y="0"/>
                </a:moveTo>
                <a:lnTo>
                  <a:pt x="680799" y="0"/>
                </a:lnTo>
                <a:lnTo>
                  <a:pt x="680799" y="788294"/>
                </a:lnTo>
                <a:lnTo>
                  <a:pt x="0" y="7882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5" name="Google Shape;745;p44"/>
          <p:cNvSpPr/>
          <p:nvPr/>
        </p:nvSpPr>
        <p:spPr>
          <a:xfrm>
            <a:off x="11051190" y="8417186"/>
            <a:ext cx="397013" cy="788293"/>
          </a:xfrm>
          <a:custGeom>
            <a:rect b="b" l="l" r="r" t="t"/>
            <a:pathLst>
              <a:path extrusionOk="0" h="788293" w="397013">
                <a:moveTo>
                  <a:pt x="0" y="0"/>
                </a:moveTo>
                <a:lnTo>
                  <a:pt x="397014" y="0"/>
                </a:lnTo>
                <a:lnTo>
                  <a:pt x="397014" y="788294"/>
                </a:lnTo>
                <a:lnTo>
                  <a:pt x="0" y="7882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6" name="Google Shape;746;p44"/>
          <p:cNvSpPr/>
          <p:nvPr/>
        </p:nvSpPr>
        <p:spPr>
          <a:xfrm>
            <a:off x="12067832" y="8417186"/>
            <a:ext cx="788293" cy="788293"/>
          </a:xfrm>
          <a:custGeom>
            <a:rect b="b" l="l" r="r" t="t"/>
            <a:pathLst>
              <a:path extrusionOk="0" h="788293" w="788293">
                <a:moveTo>
                  <a:pt x="0" y="0"/>
                </a:moveTo>
                <a:lnTo>
                  <a:pt x="788293" y="0"/>
                </a:lnTo>
                <a:lnTo>
                  <a:pt x="788293" y="788294"/>
                </a:lnTo>
                <a:lnTo>
                  <a:pt x="0" y="7882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7" name="Google Shape;747;p44"/>
          <p:cNvSpPr/>
          <p:nvPr/>
        </p:nvSpPr>
        <p:spPr>
          <a:xfrm>
            <a:off x="13475754" y="8417186"/>
            <a:ext cx="963470" cy="788293"/>
          </a:xfrm>
          <a:custGeom>
            <a:rect b="b" l="l" r="r" t="t"/>
            <a:pathLst>
              <a:path extrusionOk="0" h="788293" w="963470">
                <a:moveTo>
                  <a:pt x="0" y="0"/>
                </a:moveTo>
                <a:lnTo>
                  <a:pt x="963470" y="0"/>
                </a:lnTo>
                <a:lnTo>
                  <a:pt x="963470" y="788294"/>
                </a:lnTo>
                <a:lnTo>
                  <a:pt x="0" y="7882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8" name="Google Shape;748;p44"/>
          <p:cNvSpPr/>
          <p:nvPr/>
        </p:nvSpPr>
        <p:spPr>
          <a:xfrm>
            <a:off x="15058852" y="8517734"/>
            <a:ext cx="838854" cy="587198"/>
          </a:xfrm>
          <a:custGeom>
            <a:rect b="b" l="l" r="r" t="t"/>
            <a:pathLst>
              <a:path extrusionOk="0" h="587198" w="838854">
                <a:moveTo>
                  <a:pt x="0" y="0"/>
                </a:moveTo>
                <a:lnTo>
                  <a:pt x="838854" y="0"/>
                </a:lnTo>
                <a:lnTo>
                  <a:pt x="838854" y="587198"/>
                </a:lnTo>
                <a:lnTo>
                  <a:pt x="0" y="5871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9" name="Google Shape;749;p44"/>
          <p:cNvSpPr/>
          <p:nvPr/>
        </p:nvSpPr>
        <p:spPr>
          <a:xfrm>
            <a:off x="16611070" y="8417186"/>
            <a:ext cx="689398" cy="788293"/>
          </a:xfrm>
          <a:custGeom>
            <a:rect b="b" l="l" r="r" t="t"/>
            <a:pathLst>
              <a:path extrusionOk="0" h="788293" w="689398">
                <a:moveTo>
                  <a:pt x="0" y="0"/>
                </a:moveTo>
                <a:lnTo>
                  <a:pt x="689398" y="0"/>
                </a:lnTo>
                <a:lnTo>
                  <a:pt x="689398" y="788294"/>
                </a:lnTo>
                <a:lnTo>
                  <a:pt x="0" y="7882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1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9EE8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6"/>
          <p:cNvPicPr preferRelativeResize="0"/>
          <p:nvPr/>
        </p:nvPicPr>
        <p:blipFill rotWithShape="1">
          <a:blip r:embed="rId3">
            <a:alphaModFix/>
          </a:blip>
          <a:srcRect b="72049" l="72145" r="-834" t="0"/>
          <a:stretch/>
        </p:blipFill>
        <p:spPr>
          <a:xfrm>
            <a:off x="13177000" y="-15800"/>
            <a:ext cx="5246702" cy="287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6"/>
          <p:cNvPicPr preferRelativeResize="0"/>
          <p:nvPr/>
        </p:nvPicPr>
        <p:blipFill rotWithShape="1">
          <a:blip r:embed="rId3">
            <a:alphaModFix/>
          </a:blip>
          <a:srcRect b="0" l="79671" r="-836" t="53345"/>
          <a:stretch/>
        </p:blipFill>
        <p:spPr>
          <a:xfrm>
            <a:off x="14553176" y="5487550"/>
            <a:ext cx="3870523" cy="47994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9" name="Google Shape;139;p16"/>
          <p:cNvGrpSpPr/>
          <p:nvPr/>
        </p:nvGrpSpPr>
        <p:grpSpPr>
          <a:xfrm>
            <a:off x="8875532" y="805053"/>
            <a:ext cx="8638165" cy="8676884"/>
            <a:chOff x="1813" y="0"/>
            <a:chExt cx="809173" cy="812800"/>
          </a:xfrm>
        </p:grpSpPr>
        <p:sp>
          <p:nvSpPr>
            <p:cNvPr id="140" name="Google Shape;140;p16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CF5F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16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2" name="Google Shape;142;p16"/>
          <p:cNvPicPr preferRelativeResize="0"/>
          <p:nvPr/>
        </p:nvPicPr>
        <p:blipFill rotWithShape="1">
          <a:blip r:embed="rId4">
            <a:alphaModFix/>
          </a:blip>
          <a:srcRect b="7827" l="48531" r="4236" t="7827"/>
          <a:stretch/>
        </p:blipFill>
        <p:spPr>
          <a:xfrm>
            <a:off x="8875525" y="805075"/>
            <a:ext cx="8638200" cy="8676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3" name="Google Shape;143;p16"/>
          <p:cNvPicPr preferRelativeResize="0"/>
          <p:nvPr/>
        </p:nvPicPr>
        <p:blipFill rotWithShape="1">
          <a:blip r:embed="rId3">
            <a:alphaModFix/>
          </a:blip>
          <a:srcRect b="29473" l="0" r="55978" t="38643"/>
          <a:stretch/>
        </p:blipFill>
        <p:spPr>
          <a:xfrm>
            <a:off x="0" y="3975325"/>
            <a:ext cx="8050699" cy="3279976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6"/>
          <p:cNvSpPr txBox="1"/>
          <p:nvPr/>
        </p:nvSpPr>
        <p:spPr>
          <a:xfrm>
            <a:off x="3488809" y="1465106"/>
            <a:ext cx="91611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199" u="none" cap="none" strike="noStrike">
                <a:solidFill>
                  <a:srgbClr val="FFFFFF"/>
                </a:solidFill>
                <a:latin typeface="Pangolin"/>
                <a:ea typeface="Pangolin"/>
                <a:cs typeface="Pangolin"/>
                <a:sym typeface="Pangolin"/>
              </a:rPr>
              <a:t>Introduction</a:t>
            </a:r>
            <a:endParaRPr/>
          </a:p>
        </p:txBody>
      </p:sp>
      <p:sp>
        <p:nvSpPr>
          <p:cNvPr id="145" name="Google Shape;145;p16"/>
          <p:cNvSpPr txBox="1"/>
          <p:nvPr/>
        </p:nvSpPr>
        <p:spPr>
          <a:xfrm>
            <a:off x="1478103" y="8352068"/>
            <a:ext cx="7378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Elaborate on what you want to discuss. </a:t>
            </a:r>
            <a:endParaRPr/>
          </a:p>
        </p:txBody>
      </p:sp>
      <p:sp>
        <p:nvSpPr>
          <p:cNvPr id="146" name="Google Shape;146;p16"/>
          <p:cNvSpPr txBox="1"/>
          <p:nvPr/>
        </p:nvSpPr>
        <p:spPr>
          <a:xfrm>
            <a:off x="-393355" y="1323722"/>
            <a:ext cx="3123000" cy="15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139" u="none" cap="none" strike="noStrike">
                <a:solidFill>
                  <a:srgbClr val="FFFFFF"/>
                </a:solidFill>
                <a:latin typeface="Pangolin"/>
                <a:ea typeface="Pangolin"/>
                <a:cs typeface="Pangolin"/>
                <a:sym typeface="Pangolin"/>
              </a:rPr>
              <a:t>01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CF5F6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17"/>
          <p:cNvPicPr preferRelativeResize="0"/>
          <p:nvPr/>
        </p:nvPicPr>
        <p:blipFill rotWithShape="1">
          <a:blip r:embed="rId3">
            <a:alphaModFix/>
          </a:blip>
          <a:srcRect b="33442" l="0" r="0" t="28768"/>
          <a:stretch/>
        </p:blipFill>
        <p:spPr>
          <a:xfrm>
            <a:off x="0" y="0"/>
            <a:ext cx="18288000" cy="461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7"/>
          <p:cNvSpPr txBox="1"/>
          <p:nvPr/>
        </p:nvSpPr>
        <p:spPr>
          <a:xfrm>
            <a:off x="1422518" y="5429250"/>
            <a:ext cx="6718800" cy="25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384" u="none" cap="none" strike="noStrike">
                <a:solidFill>
                  <a:srgbClr val="30B5FF"/>
                </a:solidFill>
                <a:latin typeface="Pangolin"/>
                <a:ea typeface="Pangolin"/>
                <a:cs typeface="Pangolin"/>
                <a:sym typeface="Pangolin"/>
              </a:rPr>
              <a:t>Welcome To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384" u="none" cap="none" strike="noStrike">
                <a:solidFill>
                  <a:srgbClr val="30B5FF"/>
                </a:solidFill>
                <a:latin typeface="Pangolin"/>
                <a:ea typeface="Pangolin"/>
                <a:cs typeface="Pangolin"/>
                <a:sym typeface="Pangolin"/>
              </a:rPr>
              <a:t>Presentation</a:t>
            </a:r>
            <a:endParaRPr/>
          </a:p>
        </p:txBody>
      </p:sp>
      <p:sp>
        <p:nvSpPr>
          <p:cNvPr id="153" name="Google Shape;153;p17"/>
          <p:cNvSpPr txBox="1"/>
          <p:nvPr/>
        </p:nvSpPr>
        <p:spPr>
          <a:xfrm>
            <a:off x="1123950" y="8252912"/>
            <a:ext cx="7315872" cy="10660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I'm Rain, and I'll be sharing with you my beautiful ideas.</a:t>
            </a:r>
            <a:endParaRPr/>
          </a:p>
          <a:p>
            <a:pPr indent="0" lvl="1" marL="0" marR="0" rtl="0" algn="ctr">
              <a:lnSpc>
                <a:spcPct val="1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Follow me at @reallygreatsite to learn more. </a:t>
            </a:r>
            <a:endParaRPr/>
          </a:p>
        </p:txBody>
      </p:sp>
      <p:pic>
        <p:nvPicPr>
          <p:cNvPr id="154" name="Google Shape;154;p17"/>
          <p:cNvPicPr preferRelativeResize="0"/>
          <p:nvPr/>
        </p:nvPicPr>
        <p:blipFill rotWithShape="1">
          <a:blip r:embed="rId4">
            <a:alphaModFix/>
          </a:blip>
          <a:srcRect b="0" l="53522" r="4244" t="32106"/>
          <a:stretch/>
        </p:blipFill>
        <p:spPr>
          <a:xfrm>
            <a:off x="9788125" y="3302850"/>
            <a:ext cx="7723848" cy="6984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CF5F6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18"/>
          <p:cNvPicPr preferRelativeResize="0"/>
          <p:nvPr/>
        </p:nvPicPr>
        <p:blipFill rotWithShape="1">
          <a:blip r:embed="rId3">
            <a:alphaModFix/>
          </a:blip>
          <a:srcRect b="3951" l="7253" r="9478" t="27220"/>
          <a:stretch/>
        </p:blipFill>
        <p:spPr>
          <a:xfrm>
            <a:off x="0" y="0"/>
            <a:ext cx="8411032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8"/>
          <p:cNvSpPr/>
          <p:nvPr/>
        </p:nvSpPr>
        <p:spPr>
          <a:xfrm flipH="1">
            <a:off x="12161023" y="2329931"/>
            <a:ext cx="2548559" cy="2743068"/>
          </a:xfrm>
          <a:custGeom>
            <a:rect b="b" l="l" r="r" t="t"/>
            <a:pathLst>
              <a:path extrusionOk="0" h="2743068" w="2548559">
                <a:moveTo>
                  <a:pt x="2548560" y="0"/>
                </a:moveTo>
                <a:lnTo>
                  <a:pt x="0" y="0"/>
                </a:lnTo>
                <a:lnTo>
                  <a:pt x="0" y="2743068"/>
                </a:lnTo>
                <a:lnTo>
                  <a:pt x="2548560" y="2743068"/>
                </a:lnTo>
                <a:lnTo>
                  <a:pt x="254856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1" name="Google Shape;161;p18"/>
          <p:cNvSpPr txBox="1"/>
          <p:nvPr/>
        </p:nvSpPr>
        <p:spPr>
          <a:xfrm>
            <a:off x="10502444" y="894398"/>
            <a:ext cx="5865719" cy="1076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30B5FF"/>
                </a:solidFill>
                <a:latin typeface="Pangolin"/>
                <a:ea typeface="Pangolin"/>
                <a:cs typeface="Pangolin"/>
                <a:sym typeface="Pangolin"/>
              </a:rPr>
              <a:t>Our Company</a:t>
            </a:r>
            <a:endParaRPr/>
          </a:p>
        </p:txBody>
      </p:sp>
      <p:sp>
        <p:nvSpPr>
          <p:cNvPr id="162" name="Google Shape;162;p18"/>
          <p:cNvSpPr txBox="1"/>
          <p:nvPr/>
        </p:nvSpPr>
        <p:spPr>
          <a:xfrm>
            <a:off x="11143241" y="7691239"/>
            <a:ext cx="45841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30B5FF"/>
                </a:solidFill>
                <a:latin typeface="Pangolin"/>
                <a:ea typeface="Pangolin"/>
                <a:cs typeface="Pangolin"/>
                <a:sym typeface="Pangolin"/>
              </a:rPr>
              <a:t>What we do? </a:t>
            </a:r>
            <a:endParaRPr/>
          </a:p>
        </p:txBody>
      </p:sp>
      <p:sp>
        <p:nvSpPr>
          <p:cNvPr id="163" name="Google Shape;163;p18"/>
          <p:cNvSpPr txBox="1"/>
          <p:nvPr/>
        </p:nvSpPr>
        <p:spPr>
          <a:xfrm>
            <a:off x="11143241" y="5596874"/>
            <a:ext cx="45841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30B5FF"/>
                </a:solidFill>
                <a:latin typeface="Pangolin"/>
                <a:ea typeface="Pangolin"/>
                <a:cs typeface="Pangolin"/>
                <a:sym typeface="Pangolin"/>
              </a:rPr>
              <a:t>Who we are?</a:t>
            </a:r>
            <a:endParaRPr/>
          </a:p>
        </p:txBody>
      </p:sp>
      <p:sp>
        <p:nvSpPr>
          <p:cNvPr id="164" name="Google Shape;164;p18"/>
          <p:cNvSpPr txBox="1"/>
          <p:nvPr/>
        </p:nvSpPr>
        <p:spPr>
          <a:xfrm>
            <a:off x="11143241" y="6438519"/>
            <a:ext cx="4584125" cy="7254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Briefly elaborate on</a:t>
            </a:r>
            <a:endParaRPr/>
          </a:p>
          <a:p>
            <a:pPr indent="0" lvl="1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what you want to discuss. </a:t>
            </a:r>
            <a:endParaRPr/>
          </a:p>
        </p:txBody>
      </p:sp>
      <p:sp>
        <p:nvSpPr>
          <p:cNvPr id="165" name="Google Shape;165;p18"/>
          <p:cNvSpPr txBox="1"/>
          <p:nvPr/>
        </p:nvSpPr>
        <p:spPr>
          <a:xfrm>
            <a:off x="11143241" y="8532876"/>
            <a:ext cx="4584125" cy="7254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Briefly elaborate on</a:t>
            </a:r>
            <a:endParaRPr/>
          </a:p>
          <a:p>
            <a:pPr indent="0" lvl="1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what you want to discuss.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CF5F6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19"/>
          <p:cNvGrpSpPr/>
          <p:nvPr/>
        </p:nvGrpSpPr>
        <p:grpSpPr>
          <a:xfrm>
            <a:off x="-285757" y="4527191"/>
            <a:ext cx="18859515" cy="6385444"/>
            <a:chOff x="0" y="-38100"/>
            <a:chExt cx="4967115" cy="1681763"/>
          </a:xfrm>
        </p:grpSpPr>
        <p:sp>
          <p:nvSpPr>
            <p:cNvPr id="171" name="Google Shape;171;p19"/>
            <p:cNvSpPr/>
            <p:nvPr/>
          </p:nvSpPr>
          <p:spPr>
            <a:xfrm>
              <a:off x="0" y="0"/>
              <a:ext cx="4967115" cy="1643663"/>
            </a:xfrm>
            <a:custGeom>
              <a:rect b="b" l="l" r="r" t="t"/>
              <a:pathLst>
                <a:path extrusionOk="0" h="1643663" w="4967115">
                  <a:moveTo>
                    <a:pt x="0" y="0"/>
                  </a:moveTo>
                  <a:lnTo>
                    <a:pt x="4967115" y="0"/>
                  </a:lnTo>
                  <a:lnTo>
                    <a:pt x="4967115" y="1643663"/>
                  </a:lnTo>
                  <a:lnTo>
                    <a:pt x="0" y="1643663"/>
                  </a:lnTo>
                  <a:close/>
                </a:path>
              </a:pathLst>
            </a:custGeom>
            <a:solidFill>
              <a:srgbClr val="30B5FF"/>
            </a:solidFill>
            <a:ln>
              <a:noFill/>
            </a:ln>
          </p:spPr>
        </p:sp>
        <p:sp>
          <p:nvSpPr>
            <p:cNvPr id="172" name="Google Shape;172;p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3" name="Google Shape;173;p19"/>
          <p:cNvPicPr preferRelativeResize="0"/>
          <p:nvPr/>
        </p:nvPicPr>
        <p:blipFill rotWithShape="1">
          <a:blip r:embed="rId3">
            <a:alphaModFix/>
          </a:blip>
          <a:srcRect b="0" l="14486" r="14486" t="0"/>
          <a:stretch/>
        </p:blipFill>
        <p:spPr>
          <a:xfrm>
            <a:off x="1703301" y="1418566"/>
            <a:ext cx="6098052" cy="5730926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9"/>
          <p:cNvSpPr txBox="1"/>
          <p:nvPr/>
        </p:nvSpPr>
        <p:spPr>
          <a:xfrm>
            <a:off x="2460265" y="7410243"/>
            <a:ext cx="4584125" cy="1076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DCF5F6"/>
                </a:solidFill>
                <a:latin typeface="Pangolin"/>
                <a:ea typeface="Pangolin"/>
                <a:cs typeface="Pangolin"/>
                <a:sym typeface="Pangolin"/>
              </a:rPr>
              <a:t>Mission</a:t>
            </a:r>
            <a:endParaRPr/>
          </a:p>
        </p:txBody>
      </p:sp>
      <p:sp>
        <p:nvSpPr>
          <p:cNvPr id="175" name="Google Shape;175;p19"/>
          <p:cNvSpPr txBox="1"/>
          <p:nvPr/>
        </p:nvSpPr>
        <p:spPr>
          <a:xfrm>
            <a:off x="2460265" y="8532876"/>
            <a:ext cx="4584125" cy="7254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Enter your grand</a:t>
            </a:r>
            <a:endParaRPr/>
          </a:p>
          <a:p>
            <a:pPr indent="0" lvl="1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vision statement!</a:t>
            </a:r>
            <a:endParaRPr/>
          </a:p>
        </p:txBody>
      </p:sp>
      <p:sp>
        <p:nvSpPr>
          <p:cNvPr id="176" name="Google Shape;176;p19"/>
          <p:cNvSpPr txBox="1"/>
          <p:nvPr/>
        </p:nvSpPr>
        <p:spPr>
          <a:xfrm>
            <a:off x="11243611" y="8532876"/>
            <a:ext cx="4584125" cy="7254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Enter your grand</a:t>
            </a:r>
            <a:endParaRPr/>
          </a:p>
          <a:p>
            <a:pPr indent="0" lvl="1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vision statement!</a:t>
            </a:r>
            <a:endParaRPr/>
          </a:p>
        </p:txBody>
      </p:sp>
      <p:sp>
        <p:nvSpPr>
          <p:cNvPr id="177" name="Google Shape;177;p19"/>
          <p:cNvSpPr txBox="1"/>
          <p:nvPr/>
        </p:nvSpPr>
        <p:spPr>
          <a:xfrm>
            <a:off x="11243611" y="7410243"/>
            <a:ext cx="4584125" cy="1076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DCF5F6"/>
                </a:solidFill>
                <a:latin typeface="Pangolin"/>
                <a:ea typeface="Pangolin"/>
                <a:cs typeface="Pangolin"/>
                <a:sym typeface="Pangolin"/>
              </a:rPr>
              <a:t>Vision</a:t>
            </a:r>
            <a:endParaRPr/>
          </a:p>
        </p:txBody>
      </p:sp>
      <p:pic>
        <p:nvPicPr>
          <p:cNvPr id="178" name="Google Shape;178;p19"/>
          <p:cNvPicPr preferRelativeResize="0"/>
          <p:nvPr/>
        </p:nvPicPr>
        <p:blipFill rotWithShape="1">
          <a:blip r:embed="rId4">
            <a:alphaModFix/>
          </a:blip>
          <a:srcRect b="18633" l="0" r="0" t="18634"/>
          <a:stretch/>
        </p:blipFill>
        <p:spPr>
          <a:xfrm>
            <a:off x="10486647" y="1418566"/>
            <a:ext cx="6098052" cy="5730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9"/>
          <p:cNvPicPr preferRelativeResize="0"/>
          <p:nvPr/>
        </p:nvPicPr>
        <p:blipFill rotWithShape="1">
          <a:blip r:embed="rId5">
            <a:alphaModFix/>
          </a:blip>
          <a:srcRect b="0" l="0" r="82315" t="60118"/>
          <a:stretch/>
        </p:blipFill>
        <p:spPr>
          <a:xfrm>
            <a:off x="0" y="6184275"/>
            <a:ext cx="3234048" cy="410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9"/>
          <p:cNvPicPr preferRelativeResize="0"/>
          <p:nvPr/>
        </p:nvPicPr>
        <p:blipFill rotWithShape="1">
          <a:blip r:embed="rId5">
            <a:alphaModFix/>
          </a:blip>
          <a:srcRect b="60118" l="82317" r="-3471" t="-1861"/>
          <a:stretch/>
        </p:blipFill>
        <p:spPr>
          <a:xfrm>
            <a:off x="15053950" y="-191475"/>
            <a:ext cx="3868627" cy="4294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CF5F6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5" name="Google Shape;185;p20"/>
          <p:cNvCxnSpPr/>
          <p:nvPr/>
        </p:nvCxnSpPr>
        <p:spPr>
          <a:xfrm>
            <a:off x="-173538" y="6298932"/>
            <a:ext cx="18635075" cy="0"/>
          </a:xfrm>
          <a:prstGeom prst="straightConnector1">
            <a:avLst/>
          </a:prstGeom>
          <a:noFill/>
          <a:ln cap="flat" cmpd="sng" w="180975">
            <a:solidFill>
              <a:srgbClr val="30B5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6" name="Google Shape;186;p20"/>
          <p:cNvSpPr/>
          <p:nvPr/>
        </p:nvSpPr>
        <p:spPr>
          <a:xfrm>
            <a:off x="2028994" y="5402645"/>
            <a:ext cx="1364337" cy="1641981"/>
          </a:xfrm>
          <a:custGeom>
            <a:rect b="b" l="l" r="r" t="t"/>
            <a:pathLst>
              <a:path extrusionOk="0" h="1641981" w="1364337">
                <a:moveTo>
                  <a:pt x="0" y="0"/>
                </a:moveTo>
                <a:lnTo>
                  <a:pt x="1364337" y="0"/>
                </a:lnTo>
                <a:lnTo>
                  <a:pt x="1364337" y="1641980"/>
                </a:lnTo>
                <a:lnTo>
                  <a:pt x="0" y="16419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7" name="Google Shape;187;p20"/>
          <p:cNvSpPr/>
          <p:nvPr/>
        </p:nvSpPr>
        <p:spPr>
          <a:xfrm>
            <a:off x="14630400" y="5175253"/>
            <a:ext cx="1687090" cy="1798255"/>
          </a:xfrm>
          <a:custGeom>
            <a:rect b="b" l="l" r="r" t="t"/>
            <a:pathLst>
              <a:path extrusionOk="0" h="1798255" w="1687090">
                <a:moveTo>
                  <a:pt x="0" y="0"/>
                </a:moveTo>
                <a:lnTo>
                  <a:pt x="1687090" y="0"/>
                </a:lnTo>
                <a:lnTo>
                  <a:pt x="1687090" y="1798255"/>
                </a:lnTo>
                <a:lnTo>
                  <a:pt x="0" y="17982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8" name="Google Shape;188;p20"/>
          <p:cNvSpPr/>
          <p:nvPr/>
        </p:nvSpPr>
        <p:spPr>
          <a:xfrm rot="-1736357">
            <a:off x="10870094" y="5365950"/>
            <a:ext cx="1252240" cy="1798255"/>
          </a:xfrm>
          <a:custGeom>
            <a:rect b="b" l="l" r="r" t="t"/>
            <a:pathLst>
              <a:path extrusionOk="0" h="1798255" w="1252240">
                <a:moveTo>
                  <a:pt x="0" y="0"/>
                </a:moveTo>
                <a:lnTo>
                  <a:pt x="1252240" y="0"/>
                </a:lnTo>
                <a:lnTo>
                  <a:pt x="1252240" y="1798255"/>
                </a:lnTo>
                <a:lnTo>
                  <a:pt x="0" y="17982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9" name="Google Shape;189;p20"/>
          <p:cNvSpPr/>
          <p:nvPr/>
        </p:nvSpPr>
        <p:spPr>
          <a:xfrm>
            <a:off x="6365992" y="5440745"/>
            <a:ext cx="1400937" cy="1344899"/>
          </a:xfrm>
          <a:custGeom>
            <a:rect b="b" l="l" r="r" t="t"/>
            <a:pathLst>
              <a:path extrusionOk="0" h="1344899" w="1400937">
                <a:moveTo>
                  <a:pt x="0" y="0"/>
                </a:moveTo>
                <a:lnTo>
                  <a:pt x="1400937" y="0"/>
                </a:lnTo>
                <a:lnTo>
                  <a:pt x="1400937" y="1344899"/>
                </a:lnTo>
                <a:lnTo>
                  <a:pt x="0" y="13448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0" name="Google Shape;190;p20"/>
          <p:cNvSpPr txBox="1"/>
          <p:nvPr/>
        </p:nvSpPr>
        <p:spPr>
          <a:xfrm>
            <a:off x="1028700" y="1152525"/>
            <a:ext cx="16230600" cy="1076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30B5FF"/>
                </a:solidFill>
                <a:latin typeface="Pangolin"/>
                <a:ea typeface="Pangolin"/>
                <a:cs typeface="Pangolin"/>
                <a:sym typeface="Pangolin"/>
              </a:rPr>
              <a:t>Add a Timeline Page</a:t>
            </a:r>
            <a:endParaRPr/>
          </a:p>
        </p:txBody>
      </p:sp>
      <p:grpSp>
        <p:nvGrpSpPr>
          <p:cNvPr id="191" name="Google Shape;191;p20"/>
          <p:cNvGrpSpPr/>
          <p:nvPr/>
        </p:nvGrpSpPr>
        <p:grpSpPr>
          <a:xfrm>
            <a:off x="633623" y="7151391"/>
            <a:ext cx="4155079" cy="3230761"/>
            <a:chOff x="0" y="-38100"/>
            <a:chExt cx="1094342" cy="850900"/>
          </a:xfrm>
        </p:grpSpPr>
        <p:sp>
          <p:nvSpPr>
            <p:cNvPr id="192" name="Google Shape;192;p20"/>
            <p:cNvSpPr/>
            <p:nvPr/>
          </p:nvSpPr>
          <p:spPr>
            <a:xfrm>
              <a:off x="0" y="0"/>
              <a:ext cx="1094342" cy="516806"/>
            </a:xfrm>
            <a:custGeom>
              <a:rect b="b" l="l" r="r" t="t"/>
              <a:pathLst>
                <a:path extrusionOk="0" h="516806" w="1094342">
                  <a:moveTo>
                    <a:pt x="46581" y="0"/>
                  </a:moveTo>
                  <a:lnTo>
                    <a:pt x="1047761" y="0"/>
                  </a:lnTo>
                  <a:cubicBezTo>
                    <a:pt x="1073487" y="0"/>
                    <a:pt x="1094342" y="20855"/>
                    <a:pt x="1094342" y="46581"/>
                  </a:cubicBezTo>
                  <a:lnTo>
                    <a:pt x="1094342" y="470225"/>
                  </a:lnTo>
                  <a:cubicBezTo>
                    <a:pt x="1094342" y="495951"/>
                    <a:pt x="1073487" y="516806"/>
                    <a:pt x="1047761" y="516806"/>
                  </a:cubicBezTo>
                  <a:lnTo>
                    <a:pt x="46581" y="516806"/>
                  </a:lnTo>
                  <a:cubicBezTo>
                    <a:pt x="20855" y="516806"/>
                    <a:pt x="0" y="495951"/>
                    <a:pt x="0" y="470225"/>
                  </a:cubicBezTo>
                  <a:lnTo>
                    <a:pt x="0" y="46581"/>
                  </a:lnTo>
                  <a:cubicBezTo>
                    <a:pt x="0" y="20855"/>
                    <a:pt x="20855" y="0"/>
                    <a:pt x="46581" y="0"/>
                  </a:cubicBezTo>
                  <a:close/>
                </a:path>
              </a:pathLst>
            </a:custGeom>
            <a:solidFill>
              <a:srgbClr val="30B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2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4" name="Google Shape;194;p20"/>
          <p:cNvGrpSpPr/>
          <p:nvPr/>
        </p:nvGrpSpPr>
        <p:grpSpPr>
          <a:xfrm>
            <a:off x="9210740" y="7151391"/>
            <a:ext cx="4155079" cy="3230761"/>
            <a:chOff x="0" y="-38100"/>
            <a:chExt cx="1094342" cy="850900"/>
          </a:xfrm>
        </p:grpSpPr>
        <p:sp>
          <p:nvSpPr>
            <p:cNvPr id="195" name="Google Shape;195;p20"/>
            <p:cNvSpPr/>
            <p:nvPr/>
          </p:nvSpPr>
          <p:spPr>
            <a:xfrm>
              <a:off x="0" y="0"/>
              <a:ext cx="1094342" cy="516806"/>
            </a:xfrm>
            <a:custGeom>
              <a:rect b="b" l="l" r="r" t="t"/>
              <a:pathLst>
                <a:path extrusionOk="0" h="516806" w="1094342">
                  <a:moveTo>
                    <a:pt x="46581" y="0"/>
                  </a:moveTo>
                  <a:lnTo>
                    <a:pt x="1047761" y="0"/>
                  </a:lnTo>
                  <a:cubicBezTo>
                    <a:pt x="1073487" y="0"/>
                    <a:pt x="1094342" y="20855"/>
                    <a:pt x="1094342" y="46581"/>
                  </a:cubicBezTo>
                  <a:lnTo>
                    <a:pt x="1094342" y="470225"/>
                  </a:lnTo>
                  <a:cubicBezTo>
                    <a:pt x="1094342" y="495951"/>
                    <a:pt x="1073487" y="516806"/>
                    <a:pt x="1047761" y="516806"/>
                  </a:cubicBezTo>
                  <a:lnTo>
                    <a:pt x="46581" y="516806"/>
                  </a:lnTo>
                  <a:cubicBezTo>
                    <a:pt x="20855" y="516806"/>
                    <a:pt x="0" y="495951"/>
                    <a:pt x="0" y="470225"/>
                  </a:cubicBezTo>
                  <a:lnTo>
                    <a:pt x="0" y="46581"/>
                  </a:lnTo>
                  <a:cubicBezTo>
                    <a:pt x="0" y="20855"/>
                    <a:pt x="20855" y="0"/>
                    <a:pt x="46581" y="0"/>
                  </a:cubicBezTo>
                  <a:close/>
                </a:path>
              </a:pathLst>
            </a:custGeom>
            <a:solidFill>
              <a:srgbClr val="30B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2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7" name="Google Shape;197;p20"/>
          <p:cNvGrpSpPr/>
          <p:nvPr/>
        </p:nvGrpSpPr>
        <p:grpSpPr>
          <a:xfrm>
            <a:off x="4988921" y="2992144"/>
            <a:ext cx="4155079" cy="3230761"/>
            <a:chOff x="0" y="-38100"/>
            <a:chExt cx="1094342" cy="850900"/>
          </a:xfrm>
        </p:grpSpPr>
        <p:sp>
          <p:nvSpPr>
            <p:cNvPr id="198" name="Google Shape;198;p20"/>
            <p:cNvSpPr/>
            <p:nvPr/>
          </p:nvSpPr>
          <p:spPr>
            <a:xfrm>
              <a:off x="0" y="0"/>
              <a:ext cx="1094342" cy="516806"/>
            </a:xfrm>
            <a:custGeom>
              <a:rect b="b" l="l" r="r" t="t"/>
              <a:pathLst>
                <a:path extrusionOk="0" h="516806" w="1094342">
                  <a:moveTo>
                    <a:pt x="46581" y="0"/>
                  </a:moveTo>
                  <a:lnTo>
                    <a:pt x="1047761" y="0"/>
                  </a:lnTo>
                  <a:cubicBezTo>
                    <a:pt x="1073487" y="0"/>
                    <a:pt x="1094342" y="20855"/>
                    <a:pt x="1094342" y="46581"/>
                  </a:cubicBezTo>
                  <a:lnTo>
                    <a:pt x="1094342" y="470225"/>
                  </a:lnTo>
                  <a:cubicBezTo>
                    <a:pt x="1094342" y="495951"/>
                    <a:pt x="1073487" y="516806"/>
                    <a:pt x="1047761" y="516806"/>
                  </a:cubicBezTo>
                  <a:lnTo>
                    <a:pt x="46581" y="516806"/>
                  </a:lnTo>
                  <a:cubicBezTo>
                    <a:pt x="20855" y="516806"/>
                    <a:pt x="0" y="495951"/>
                    <a:pt x="0" y="470225"/>
                  </a:cubicBezTo>
                  <a:lnTo>
                    <a:pt x="0" y="46581"/>
                  </a:lnTo>
                  <a:cubicBezTo>
                    <a:pt x="0" y="20855"/>
                    <a:pt x="20855" y="0"/>
                    <a:pt x="46581" y="0"/>
                  </a:cubicBezTo>
                  <a:close/>
                </a:path>
              </a:pathLst>
            </a:custGeom>
            <a:solidFill>
              <a:srgbClr val="30B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2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0" name="Google Shape;200;p20"/>
          <p:cNvGrpSpPr/>
          <p:nvPr/>
        </p:nvGrpSpPr>
        <p:grpSpPr>
          <a:xfrm>
            <a:off x="13499298" y="2992144"/>
            <a:ext cx="4155079" cy="3230761"/>
            <a:chOff x="0" y="-38100"/>
            <a:chExt cx="1094342" cy="850900"/>
          </a:xfrm>
        </p:grpSpPr>
        <p:sp>
          <p:nvSpPr>
            <p:cNvPr id="201" name="Google Shape;201;p20"/>
            <p:cNvSpPr/>
            <p:nvPr/>
          </p:nvSpPr>
          <p:spPr>
            <a:xfrm>
              <a:off x="0" y="0"/>
              <a:ext cx="1094342" cy="516806"/>
            </a:xfrm>
            <a:custGeom>
              <a:rect b="b" l="l" r="r" t="t"/>
              <a:pathLst>
                <a:path extrusionOk="0" h="516806" w="1094342">
                  <a:moveTo>
                    <a:pt x="46581" y="0"/>
                  </a:moveTo>
                  <a:lnTo>
                    <a:pt x="1047761" y="0"/>
                  </a:lnTo>
                  <a:cubicBezTo>
                    <a:pt x="1073487" y="0"/>
                    <a:pt x="1094342" y="20855"/>
                    <a:pt x="1094342" y="46581"/>
                  </a:cubicBezTo>
                  <a:lnTo>
                    <a:pt x="1094342" y="470225"/>
                  </a:lnTo>
                  <a:cubicBezTo>
                    <a:pt x="1094342" y="495951"/>
                    <a:pt x="1073487" y="516806"/>
                    <a:pt x="1047761" y="516806"/>
                  </a:cubicBezTo>
                  <a:lnTo>
                    <a:pt x="46581" y="516806"/>
                  </a:lnTo>
                  <a:cubicBezTo>
                    <a:pt x="20855" y="516806"/>
                    <a:pt x="0" y="495951"/>
                    <a:pt x="0" y="470225"/>
                  </a:cubicBezTo>
                  <a:lnTo>
                    <a:pt x="0" y="46581"/>
                  </a:lnTo>
                  <a:cubicBezTo>
                    <a:pt x="0" y="20855"/>
                    <a:pt x="20855" y="0"/>
                    <a:pt x="46581" y="0"/>
                  </a:cubicBezTo>
                  <a:close/>
                </a:path>
              </a:pathLst>
            </a:custGeom>
            <a:solidFill>
              <a:srgbClr val="30B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2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3" name="Google Shape;203;p20"/>
          <p:cNvSpPr txBox="1"/>
          <p:nvPr/>
        </p:nvSpPr>
        <p:spPr>
          <a:xfrm>
            <a:off x="1028700" y="7541649"/>
            <a:ext cx="33649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Pangolin"/>
                <a:ea typeface="Pangolin"/>
                <a:cs typeface="Pangolin"/>
                <a:sym typeface="Pangolin"/>
              </a:rPr>
              <a:t>Add a main point</a:t>
            </a:r>
            <a:endParaRPr/>
          </a:p>
        </p:txBody>
      </p:sp>
      <p:sp>
        <p:nvSpPr>
          <p:cNvPr id="204" name="Google Shape;204;p20"/>
          <p:cNvSpPr txBox="1"/>
          <p:nvPr/>
        </p:nvSpPr>
        <p:spPr>
          <a:xfrm>
            <a:off x="1764725" y="3831275"/>
            <a:ext cx="1892875" cy="742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99" u="none" cap="none" strike="noStrike">
                <a:solidFill>
                  <a:srgbClr val="30B5FF"/>
                </a:solidFill>
                <a:latin typeface="Pangolin"/>
                <a:ea typeface="Pangolin"/>
                <a:cs typeface="Pangolin"/>
                <a:sym typeface="Pangolin"/>
              </a:rPr>
              <a:t>2017</a:t>
            </a:r>
            <a:endParaRPr/>
          </a:p>
        </p:txBody>
      </p:sp>
      <p:sp>
        <p:nvSpPr>
          <p:cNvPr id="205" name="Google Shape;205;p20"/>
          <p:cNvSpPr txBox="1"/>
          <p:nvPr/>
        </p:nvSpPr>
        <p:spPr>
          <a:xfrm>
            <a:off x="6120023" y="7803586"/>
            <a:ext cx="1892875" cy="742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99" u="none" cap="none" strike="noStrike">
                <a:solidFill>
                  <a:srgbClr val="30B5FF"/>
                </a:solidFill>
                <a:latin typeface="Pangolin"/>
                <a:ea typeface="Pangolin"/>
                <a:cs typeface="Pangolin"/>
                <a:sym typeface="Pangolin"/>
              </a:rPr>
              <a:t>2019</a:t>
            </a:r>
            <a:endParaRPr/>
          </a:p>
        </p:txBody>
      </p:sp>
      <p:sp>
        <p:nvSpPr>
          <p:cNvPr id="206" name="Google Shape;206;p20"/>
          <p:cNvSpPr txBox="1"/>
          <p:nvPr/>
        </p:nvSpPr>
        <p:spPr>
          <a:xfrm>
            <a:off x="10342133" y="3831275"/>
            <a:ext cx="1892875" cy="742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99" u="none" cap="none" strike="noStrike">
                <a:solidFill>
                  <a:srgbClr val="30B5FF"/>
                </a:solidFill>
                <a:latin typeface="Pangolin"/>
                <a:ea typeface="Pangolin"/>
                <a:cs typeface="Pangolin"/>
                <a:sym typeface="Pangolin"/>
              </a:rPr>
              <a:t>2021</a:t>
            </a:r>
            <a:endParaRPr/>
          </a:p>
        </p:txBody>
      </p:sp>
      <p:sp>
        <p:nvSpPr>
          <p:cNvPr id="207" name="Google Shape;207;p20"/>
          <p:cNvSpPr txBox="1"/>
          <p:nvPr/>
        </p:nvSpPr>
        <p:spPr>
          <a:xfrm>
            <a:off x="14630400" y="7927152"/>
            <a:ext cx="1892875" cy="742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99" u="none" cap="none" strike="noStrike">
                <a:solidFill>
                  <a:srgbClr val="30B5FF"/>
                </a:solidFill>
                <a:latin typeface="Pangolin"/>
                <a:ea typeface="Pangolin"/>
                <a:cs typeface="Pangolin"/>
                <a:sym typeface="Pangolin"/>
              </a:rPr>
              <a:t>2023</a:t>
            </a:r>
            <a:endParaRPr/>
          </a:p>
        </p:txBody>
      </p:sp>
      <p:sp>
        <p:nvSpPr>
          <p:cNvPr id="208" name="Google Shape;208;p20"/>
          <p:cNvSpPr txBox="1"/>
          <p:nvPr/>
        </p:nvSpPr>
        <p:spPr>
          <a:xfrm>
            <a:off x="1028700" y="8192778"/>
            <a:ext cx="3364925" cy="7254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Elaborate on what</a:t>
            </a:r>
            <a:endParaRPr/>
          </a:p>
          <a:p>
            <a:pPr indent="0" lvl="1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you want to discuss.</a:t>
            </a:r>
            <a:endParaRPr/>
          </a:p>
        </p:txBody>
      </p:sp>
      <p:sp>
        <p:nvSpPr>
          <p:cNvPr id="209" name="Google Shape;209;p20"/>
          <p:cNvSpPr txBox="1"/>
          <p:nvPr/>
        </p:nvSpPr>
        <p:spPr>
          <a:xfrm>
            <a:off x="5383998" y="3991627"/>
            <a:ext cx="3364925" cy="7254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Elaborate on what</a:t>
            </a:r>
            <a:endParaRPr/>
          </a:p>
          <a:p>
            <a:pPr indent="0" lvl="1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you want to discuss.</a:t>
            </a:r>
            <a:endParaRPr/>
          </a:p>
        </p:txBody>
      </p:sp>
      <p:sp>
        <p:nvSpPr>
          <p:cNvPr id="210" name="Google Shape;210;p20"/>
          <p:cNvSpPr txBox="1"/>
          <p:nvPr/>
        </p:nvSpPr>
        <p:spPr>
          <a:xfrm>
            <a:off x="9606108" y="8192778"/>
            <a:ext cx="3364925" cy="7254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Elaborate on what</a:t>
            </a:r>
            <a:endParaRPr/>
          </a:p>
          <a:p>
            <a:pPr indent="0" lvl="1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you want to discuss.</a:t>
            </a:r>
            <a:endParaRPr/>
          </a:p>
        </p:txBody>
      </p:sp>
      <p:sp>
        <p:nvSpPr>
          <p:cNvPr id="211" name="Google Shape;211;p20"/>
          <p:cNvSpPr txBox="1"/>
          <p:nvPr/>
        </p:nvSpPr>
        <p:spPr>
          <a:xfrm>
            <a:off x="13894375" y="3991627"/>
            <a:ext cx="3364925" cy="7254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Elaborate on what</a:t>
            </a:r>
            <a:endParaRPr/>
          </a:p>
          <a:p>
            <a:pPr indent="0" lvl="1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you want to discuss.</a:t>
            </a:r>
            <a:endParaRPr/>
          </a:p>
        </p:txBody>
      </p:sp>
      <p:sp>
        <p:nvSpPr>
          <p:cNvPr id="212" name="Google Shape;212;p20"/>
          <p:cNvSpPr txBox="1"/>
          <p:nvPr/>
        </p:nvSpPr>
        <p:spPr>
          <a:xfrm>
            <a:off x="5383998" y="3340498"/>
            <a:ext cx="33649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Pangolin"/>
                <a:ea typeface="Pangolin"/>
                <a:cs typeface="Pangolin"/>
                <a:sym typeface="Pangolin"/>
              </a:rPr>
              <a:t>Add a main point</a:t>
            </a:r>
            <a:endParaRPr/>
          </a:p>
        </p:txBody>
      </p:sp>
      <p:sp>
        <p:nvSpPr>
          <p:cNvPr id="213" name="Google Shape;213;p20"/>
          <p:cNvSpPr txBox="1"/>
          <p:nvPr/>
        </p:nvSpPr>
        <p:spPr>
          <a:xfrm>
            <a:off x="13894375" y="3340498"/>
            <a:ext cx="33649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Pangolin"/>
                <a:ea typeface="Pangolin"/>
                <a:cs typeface="Pangolin"/>
                <a:sym typeface="Pangolin"/>
              </a:rPr>
              <a:t>Add a main point</a:t>
            </a:r>
            <a:endParaRPr/>
          </a:p>
        </p:txBody>
      </p:sp>
      <p:sp>
        <p:nvSpPr>
          <p:cNvPr id="214" name="Google Shape;214;p20"/>
          <p:cNvSpPr txBox="1"/>
          <p:nvPr/>
        </p:nvSpPr>
        <p:spPr>
          <a:xfrm>
            <a:off x="9605817" y="7541649"/>
            <a:ext cx="33649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Pangolin"/>
                <a:ea typeface="Pangolin"/>
                <a:cs typeface="Pangolin"/>
                <a:sym typeface="Pangolin"/>
              </a:rPr>
              <a:t>Add a main point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CD7C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1"/>
          <p:cNvSpPr/>
          <p:nvPr/>
        </p:nvSpPr>
        <p:spPr>
          <a:xfrm>
            <a:off x="14515619" y="-293474"/>
            <a:ext cx="3500185" cy="3611824"/>
          </a:xfrm>
          <a:custGeom>
            <a:rect b="b" l="l" r="r" t="t"/>
            <a:pathLst>
              <a:path extrusionOk="0" h="3611824" w="3500185">
                <a:moveTo>
                  <a:pt x="0" y="0"/>
                </a:moveTo>
                <a:lnTo>
                  <a:pt x="3500186" y="0"/>
                </a:lnTo>
                <a:lnTo>
                  <a:pt x="3500186" y="3611823"/>
                </a:lnTo>
                <a:lnTo>
                  <a:pt x="0" y="3611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20" name="Google Shape;220;p21"/>
          <p:cNvGrpSpPr/>
          <p:nvPr/>
        </p:nvGrpSpPr>
        <p:grpSpPr>
          <a:xfrm>
            <a:off x="8875532" y="805053"/>
            <a:ext cx="8638165" cy="8676884"/>
            <a:chOff x="1813" y="0"/>
            <a:chExt cx="809173" cy="812800"/>
          </a:xfrm>
        </p:grpSpPr>
        <p:sp>
          <p:nvSpPr>
            <p:cNvPr id="221" name="Google Shape;221;p21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CF5F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7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23" name="Google Shape;223;p21"/>
          <p:cNvPicPr preferRelativeResize="0"/>
          <p:nvPr/>
        </p:nvPicPr>
        <p:blipFill rotWithShape="1">
          <a:blip r:embed="rId4">
            <a:alphaModFix/>
          </a:blip>
          <a:srcRect b="7827" l="48531" r="4236" t="7827"/>
          <a:stretch/>
        </p:blipFill>
        <p:spPr>
          <a:xfrm>
            <a:off x="8875525" y="805050"/>
            <a:ext cx="8638200" cy="8676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24" name="Google Shape;224;p21"/>
          <p:cNvSpPr/>
          <p:nvPr/>
        </p:nvSpPr>
        <p:spPr>
          <a:xfrm rot="1073378">
            <a:off x="2091915" y="3620700"/>
            <a:ext cx="4080468" cy="4234448"/>
          </a:xfrm>
          <a:custGeom>
            <a:rect b="b" l="l" r="r" t="t"/>
            <a:pathLst>
              <a:path extrusionOk="0" h="4234448" w="4080468">
                <a:moveTo>
                  <a:pt x="0" y="0"/>
                </a:moveTo>
                <a:lnTo>
                  <a:pt x="4080468" y="0"/>
                </a:lnTo>
                <a:lnTo>
                  <a:pt x="4080468" y="4234448"/>
                </a:lnTo>
                <a:lnTo>
                  <a:pt x="0" y="42344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5" name="Google Shape;225;p21"/>
          <p:cNvSpPr txBox="1"/>
          <p:nvPr/>
        </p:nvSpPr>
        <p:spPr>
          <a:xfrm>
            <a:off x="3475273" y="1409447"/>
            <a:ext cx="7591832" cy="1247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199" u="none" cap="none" strike="noStrike">
                <a:solidFill>
                  <a:srgbClr val="DCF5F6"/>
                </a:solidFill>
                <a:latin typeface="Pangolin"/>
                <a:ea typeface="Pangolin"/>
                <a:cs typeface="Pangolin"/>
                <a:sym typeface="Pangolin"/>
              </a:rPr>
              <a:t>Our Process</a:t>
            </a:r>
            <a:endParaRPr/>
          </a:p>
        </p:txBody>
      </p:sp>
      <p:sp>
        <p:nvSpPr>
          <p:cNvPr id="226" name="Google Shape;226;p21"/>
          <p:cNvSpPr txBox="1"/>
          <p:nvPr/>
        </p:nvSpPr>
        <p:spPr>
          <a:xfrm>
            <a:off x="1263333" y="8798609"/>
            <a:ext cx="7378075" cy="3634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Elaborate on what you want to discuss. </a:t>
            </a:r>
            <a:endParaRPr/>
          </a:p>
        </p:txBody>
      </p:sp>
      <p:sp>
        <p:nvSpPr>
          <p:cNvPr id="227" name="Google Shape;227;p21"/>
          <p:cNvSpPr txBox="1"/>
          <p:nvPr/>
        </p:nvSpPr>
        <p:spPr>
          <a:xfrm>
            <a:off x="-393355" y="1323722"/>
            <a:ext cx="3122875" cy="15357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139" u="none" cap="none" strike="noStrike">
                <a:solidFill>
                  <a:srgbClr val="DCF5F6"/>
                </a:solidFill>
                <a:latin typeface="Pangolin"/>
                <a:ea typeface="Pangolin"/>
                <a:cs typeface="Pangolin"/>
                <a:sym typeface="Pangolin"/>
              </a:rPr>
              <a:t>02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