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7"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Lst>
  <p:sldSz cy="10287000" cx="18288000"/>
  <p:notesSz cx="6858000" cy="9144000"/>
  <p:embeddedFontLst>
    <p:embeddedFont>
      <p:font typeface="Archivo Black"/>
      <p:regular r:id="rId26"/>
    </p:embeddedFont>
    <p:embeddedFont>
      <p:font typeface="Open Sans"/>
      <p:bold r:id="rId27"/>
      <p:boldItalic r:id="rId2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000000"/>
          </p15:clr>
        </p15:guide>
        <p15:guide id="2" pos="288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ArchivoBlack-regular.fntdata"/><Relationship Id="rId25" Type="http://schemas.openxmlformats.org/officeDocument/2006/relationships/slide" Target="slides/slide20.xml"/><Relationship Id="rId28" Type="http://schemas.openxmlformats.org/officeDocument/2006/relationships/font" Target="fonts/OpenSans-boldItalic.fntdata"/><Relationship Id="rId27" Type="http://schemas.openxmlformats.org/officeDocument/2006/relationships/font" Target="fonts/OpenSans-bold.fnt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 name="Shape 84"/>
        <p:cNvGrpSpPr/>
        <p:nvPr/>
      </p:nvGrpSpPr>
      <p:grpSpPr>
        <a:xfrm>
          <a:off x="0" y="0"/>
          <a:ext cx="0" cy="0"/>
          <a:chOff x="0" y="0"/>
          <a:chExt cx="0" cy="0"/>
        </a:xfrm>
      </p:grpSpPr>
      <p:sp>
        <p:nvSpPr>
          <p:cNvPr id="85" name="Google Shape;85;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6" name="Google Shape;86;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8" name="Shape 308"/>
        <p:cNvGrpSpPr/>
        <p:nvPr/>
      </p:nvGrpSpPr>
      <p:grpSpPr>
        <a:xfrm>
          <a:off x="0" y="0"/>
          <a:ext cx="0" cy="0"/>
          <a:chOff x="0" y="0"/>
          <a:chExt cx="0" cy="0"/>
        </a:xfrm>
      </p:grpSpPr>
      <p:sp>
        <p:nvSpPr>
          <p:cNvPr id="309" name="Google Shape;309;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10" name="Google Shape;310;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7" name="Shape 327"/>
        <p:cNvGrpSpPr/>
        <p:nvPr/>
      </p:nvGrpSpPr>
      <p:grpSpPr>
        <a:xfrm>
          <a:off x="0" y="0"/>
          <a:ext cx="0" cy="0"/>
          <a:chOff x="0" y="0"/>
          <a:chExt cx="0" cy="0"/>
        </a:xfrm>
      </p:grpSpPr>
      <p:sp>
        <p:nvSpPr>
          <p:cNvPr id="328" name="Google Shape;328;p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29" name="Google Shape;329;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3" name="Shape 373"/>
        <p:cNvGrpSpPr/>
        <p:nvPr/>
      </p:nvGrpSpPr>
      <p:grpSpPr>
        <a:xfrm>
          <a:off x="0" y="0"/>
          <a:ext cx="0" cy="0"/>
          <a:chOff x="0" y="0"/>
          <a:chExt cx="0" cy="0"/>
        </a:xfrm>
      </p:grpSpPr>
      <p:sp>
        <p:nvSpPr>
          <p:cNvPr id="374" name="Google Shape;374;p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75" name="Google Shape;375;p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4" name="Shape 394"/>
        <p:cNvGrpSpPr/>
        <p:nvPr/>
      </p:nvGrpSpPr>
      <p:grpSpPr>
        <a:xfrm>
          <a:off x="0" y="0"/>
          <a:ext cx="0" cy="0"/>
          <a:chOff x="0" y="0"/>
          <a:chExt cx="0" cy="0"/>
        </a:xfrm>
      </p:grpSpPr>
      <p:sp>
        <p:nvSpPr>
          <p:cNvPr id="395" name="Google Shape;395;p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96" name="Google Shape;396;p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0" name="Shape 410"/>
        <p:cNvGrpSpPr/>
        <p:nvPr/>
      </p:nvGrpSpPr>
      <p:grpSpPr>
        <a:xfrm>
          <a:off x="0" y="0"/>
          <a:ext cx="0" cy="0"/>
          <a:chOff x="0" y="0"/>
          <a:chExt cx="0" cy="0"/>
        </a:xfrm>
      </p:grpSpPr>
      <p:sp>
        <p:nvSpPr>
          <p:cNvPr id="411" name="Google Shape;411;p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12" name="Google Shape;412;p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3" name="Shape 423"/>
        <p:cNvGrpSpPr/>
        <p:nvPr/>
      </p:nvGrpSpPr>
      <p:grpSpPr>
        <a:xfrm>
          <a:off x="0" y="0"/>
          <a:ext cx="0" cy="0"/>
          <a:chOff x="0" y="0"/>
          <a:chExt cx="0" cy="0"/>
        </a:xfrm>
      </p:grpSpPr>
      <p:sp>
        <p:nvSpPr>
          <p:cNvPr id="424" name="Google Shape;424;p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25" name="Google Shape;425;p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3" name="Shape 463"/>
        <p:cNvGrpSpPr/>
        <p:nvPr/>
      </p:nvGrpSpPr>
      <p:grpSpPr>
        <a:xfrm>
          <a:off x="0" y="0"/>
          <a:ext cx="0" cy="0"/>
          <a:chOff x="0" y="0"/>
          <a:chExt cx="0" cy="0"/>
        </a:xfrm>
      </p:grpSpPr>
      <p:sp>
        <p:nvSpPr>
          <p:cNvPr id="464" name="Google Shape;464;p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65" name="Google Shape;465;p1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5" name="Shape 475"/>
        <p:cNvGrpSpPr/>
        <p:nvPr/>
      </p:nvGrpSpPr>
      <p:grpSpPr>
        <a:xfrm>
          <a:off x="0" y="0"/>
          <a:ext cx="0" cy="0"/>
          <a:chOff x="0" y="0"/>
          <a:chExt cx="0" cy="0"/>
        </a:xfrm>
      </p:grpSpPr>
      <p:sp>
        <p:nvSpPr>
          <p:cNvPr id="476" name="Google Shape;476;p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77" name="Google Shape;477;p1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8" name="Shape 488"/>
        <p:cNvGrpSpPr/>
        <p:nvPr/>
      </p:nvGrpSpPr>
      <p:grpSpPr>
        <a:xfrm>
          <a:off x="0" y="0"/>
          <a:ext cx="0" cy="0"/>
          <a:chOff x="0" y="0"/>
          <a:chExt cx="0" cy="0"/>
        </a:xfrm>
      </p:grpSpPr>
      <p:sp>
        <p:nvSpPr>
          <p:cNvPr id="489" name="Google Shape;489;p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90" name="Google Shape;490;p1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0" name="Shape 510"/>
        <p:cNvGrpSpPr/>
        <p:nvPr/>
      </p:nvGrpSpPr>
      <p:grpSpPr>
        <a:xfrm>
          <a:off x="0" y="0"/>
          <a:ext cx="0" cy="0"/>
          <a:chOff x="0" y="0"/>
          <a:chExt cx="0" cy="0"/>
        </a:xfrm>
      </p:grpSpPr>
      <p:sp>
        <p:nvSpPr>
          <p:cNvPr id="511" name="Google Shape;511;p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12" name="Google Shape;512;p1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 name="Shape 103"/>
        <p:cNvGrpSpPr/>
        <p:nvPr/>
      </p:nvGrpSpPr>
      <p:grpSpPr>
        <a:xfrm>
          <a:off x="0" y="0"/>
          <a:ext cx="0" cy="0"/>
          <a:chOff x="0" y="0"/>
          <a:chExt cx="0" cy="0"/>
        </a:xfrm>
      </p:grpSpPr>
      <p:sp>
        <p:nvSpPr>
          <p:cNvPr id="104" name="Google Shape;104;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5" name="Google Shape;105;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9" name="Shape 519"/>
        <p:cNvGrpSpPr/>
        <p:nvPr/>
      </p:nvGrpSpPr>
      <p:grpSpPr>
        <a:xfrm>
          <a:off x="0" y="0"/>
          <a:ext cx="0" cy="0"/>
          <a:chOff x="0" y="0"/>
          <a:chExt cx="0" cy="0"/>
        </a:xfrm>
      </p:grpSpPr>
      <p:sp>
        <p:nvSpPr>
          <p:cNvPr id="520" name="Google Shape;520;p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21" name="Google Shape;521;p2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2" name="Shape 142"/>
        <p:cNvGrpSpPr/>
        <p:nvPr/>
      </p:nvGrpSpPr>
      <p:grpSpPr>
        <a:xfrm>
          <a:off x="0" y="0"/>
          <a:ext cx="0" cy="0"/>
          <a:chOff x="0" y="0"/>
          <a:chExt cx="0" cy="0"/>
        </a:xfrm>
      </p:grpSpPr>
      <p:sp>
        <p:nvSpPr>
          <p:cNvPr id="143" name="Google Shape;143;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4" name="Google Shape;144;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5" name="Shape 155"/>
        <p:cNvGrpSpPr/>
        <p:nvPr/>
      </p:nvGrpSpPr>
      <p:grpSpPr>
        <a:xfrm>
          <a:off x="0" y="0"/>
          <a:ext cx="0" cy="0"/>
          <a:chOff x="0" y="0"/>
          <a:chExt cx="0" cy="0"/>
        </a:xfrm>
      </p:grpSpPr>
      <p:sp>
        <p:nvSpPr>
          <p:cNvPr id="156" name="Google Shape;156;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7" name="Google Shape;157;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9" name="Shape 169"/>
        <p:cNvGrpSpPr/>
        <p:nvPr/>
      </p:nvGrpSpPr>
      <p:grpSpPr>
        <a:xfrm>
          <a:off x="0" y="0"/>
          <a:ext cx="0" cy="0"/>
          <a:chOff x="0" y="0"/>
          <a:chExt cx="0" cy="0"/>
        </a:xfrm>
      </p:grpSpPr>
      <p:sp>
        <p:nvSpPr>
          <p:cNvPr id="170" name="Google Shape;170;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1" name="Google Shape;171;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9" name="Shape 199"/>
        <p:cNvGrpSpPr/>
        <p:nvPr/>
      </p:nvGrpSpPr>
      <p:grpSpPr>
        <a:xfrm>
          <a:off x="0" y="0"/>
          <a:ext cx="0" cy="0"/>
          <a:chOff x="0" y="0"/>
          <a:chExt cx="0" cy="0"/>
        </a:xfrm>
      </p:grpSpPr>
      <p:sp>
        <p:nvSpPr>
          <p:cNvPr id="200" name="Google Shape;200;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1" name="Google Shape;201;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8" name="Shape 228"/>
        <p:cNvGrpSpPr/>
        <p:nvPr/>
      </p:nvGrpSpPr>
      <p:grpSpPr>
        <a:xfrm>
          <a:off x="0" y="0"/>
          <a:ext cx="0" cy="0"/>
          <a:chOff x="0" y="0"/>
          <a:chExt cx="0" cy="0"/>
        </a:xfrm>
      </p:grpSpPr>
      <p:sp>
        <p:nvSpPr>
          <p:cNvPr id="229" name="Google Shape;229;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0" name="Google Shape;230;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1" name="Shape 241"/>
        <p:cNvGrpSpPr/>
        <p:nvPr/>
      </p:nvGrpSpPr>
      <p:grpSpPr>
        <a:xfrm>
          <a:off x="0" y="0"/>
          <a:ext cx="0" cy="0"/>
          <a:chOff x="0" y="0"/>
          <a:chExt cx="0" cy="0"/>
        </a:xfrm>
      </p:grpSpPr>
      <p:sp>
        <p:nvSpPr>
          <p:cNvPr id="242" name="Google Shape;242;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43" name="Google Shape;243;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2" name="Shape 292"/>
        <p:cNvGrpSpPr/>
        <p:nvPr/>
      </p:nvGrpSpPr>
      <p:grpSpPr>
        <a:xfrm>
          <a:off x="0" y="0"/>
          <a:ext cx="0" cy="0"/>
          <a:chOff x="0" y="0"/>
          <a:chExt cx="0" cy="0"/>
        </a:xfrm>
      </p:grpSpPr>
      <p:sp>
        <p:nvSpPr>
          <p:cNvPr id="293" name="Google Shape;293;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94" name="Google Shape;294;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8" name="Shape 8"/>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3"/>
          <p:cNvSpPr txBox="1"/>
          <p:nvPr>
            <p:ph type="ctrTitle"/>
          </p:nvPr>
        </p:nvSpPr>
        <p:spPr>
          <a:xfrm>
            <a:off x="1219200" y="1749425"/>
            <a:ext cx="11900100" cy="1470000"/>
          </a:xfrm>
          <a:prstGeom prst="rect">
            <a:avLst/>
          </a:prstGeom>
          <a:noFill/>
          <a:ln>
            <a:noFill/>
          </a:ln>
        </p:spPr>
        <p:txBody>
          <a:bodyPr anchorCtr="0" anchor="ctr" bIns="45700" lIns="91425" spcFirstLastPara="1" rIns="91425" wrap="square" tIns="45700">
            <a:normAutofit/>
          </a:bodyPr>
          <a:lstStyle>
            <a:lvl1pPr lvl="0">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1" name="Google Shape;11;p3"/>
          <p:cNvSpPr txBox="1"/>
          <p:nvPr>
            <p:ph idx="1" type="subTitle"/>
          </p:nvPr>
        </p:nvSpPr>
        <p:spPr>
          <a:xfrm>
            <a:off x="5417950" y="5738250"/>
            <a:ext cx="6400800" cy="1752600"/>
          </a:xfrm>
          <a:prstGeom prst="rect">
            <a:avLst/>
          </a:prstGeom>
          <a:noFill/>
          <a:ln>
            <a:noFill/>
          </a:ln>
        </p:spPr>
        <p:txBody>
          <a:bodyPr anchorCtr="0" anchor="t" bIns="45700" lIns="91425" spcFirstLastPara="1" rIns="91425" wrap="square" tIns="45700">
            <a:normAutofit/>
          </a:bodyPr>
          <a:lstStyle>
            <a:lvl1pPr lvl="0" algn="ctr">
              <a:spcBef>
                <a:spcPts val="640"/>
              </a:spcBef>
              <a:spcAft>
                <a:spcPts val="0"/>
              </a:spcAft>
              <a:buSzPts val="3200"/>
              <a:buNone/>
              <a:defRPr/>
            </a:lvl1pPr>
            <a:lvl2pPr lvl="1" algn="ctr">
              <a:spcBef>
                <a:spcPts val="560"/>
              </a:spcBef>
              <a:spcAft>
                <a:spcPts val="0"/>
              </a:spcAft>
              <a:buSzPts val="2800"/>
              <a:buNone/>
              <a:defRPr/>
            </a:lvl2pPr>
            <a:lvl3pPr lvl="2" algn="ctr">
              <a:spcBef>
                <a:spcPts val="480"/>
              </a:spcBef>
              <a:spcAft>
                <a:spcPts val="0"/>
              </a:spcAft>
              <a:buSzPts val="2400"/>
              <a:buNone/>
              <a:defRPr/>
            </a:lvl3pPr>
            <a:lvl4pPr lvl="3" algn="ctr">
              <a:spcBef>
                <a:spcPts val="400"/>
              </a:spcBef>
              <a:spcAft>
                <a:spcPts val="0"/>
              </a:spcAft>
              <a:buSzPts val="2000"/>
              <a:buNone/>
              <a:defRPr/>
            </a:lvl4pPr>
            <a:lvl5pPr lvl="4" algn="ctr">
              <a:spcBef>
                <a:spcPts val="400"/>
              </a:spcBef>
              <a:spcAft>
                <a:spcPts val="0"/>
              </a:spcAft>
              <a:buSzPts val="2000"/>
              <a:buNone/>
              <a:defRPr/>
            </a:lvl5pPr>
            <a:lvl6pPr lvl="5" algn="ctr">
              <a:spcBef>
                <a:spcPts val="400"/>
              </a:spcBef>
              <a:spcAft>
                <a:spcPts val="0"/>
              </a:spcAft>
              <a:buSzPts val="2000"/>
              <a:buNone/>
              <a:defRPr/>
            </a:lvl6pPr>
            <a:lvl7pPr lvl="6" algn="ctr">
              <a:spcBef>
                <a:spcPts val="400"/>
              </a:spcBef>
              <a:spcAft>
                <a:spcPts val="0"/>
              </a:spcAft>
              <a:buSzPts val="2000"/>
              <a:buNone/>
              <a:defRPr/>
            </a:lvl7pPr>
            <a:lvl8pPr lvl="7" algn="ctr">
              <a:spcBef>
                <a:spcPts val="400"/>
              </a:spcBef>
              <a:spcAft>
                <a:spcPts val="0"/>
              </a:spcAft>
              <a:buSzPts val="2000"/>
              <a:buNone/>
              <a:defRPr/>
            </a:lvl8pPr>
            <a:lvl9pPr lvl="8" algn="ctr">
              <a:spcBef>
                <a:spcPts val="400"/>
              </a:spcBef>
              <a:spcAft>
                <a:spcPts val="0"/>
              </a:spcAft>
              <a:buSzPts val="2000"/>
              <a:buNone/>
              <a:defRPr/>
            </a:lvl9pPr>
          </a:lstStyle>
          <a:p/>
        </p:txBody>
      </p:sp>
      <p:sp>
        <p:nvSpPr>
          <p:cNvPr id="12" name="Google Shape;12;p3"/>
          <p:cNvSpPr/>
          <p:nvPr/>
        </p:nvSpPr>
        <p:spPr>
          <a:xfrm>
            <a:off x="1033405" y="634507"/>
            <a:ext cx="394193" cy="394193"/>
          </a:xfrm>
          <a:custGeom>
            <a:rect b="b" l="l" r="r" t="t"/>
            <a:pathLst>
              <a:path extrusionOk="0" h="394193" w="394193">
                <a:moveTo>
                  <a:pt x="0" y="0"/>
                </a:moveTo>
                <a:lnTo>
                  <a:pt x="394193" y="0"/>
                </a:lnTo>
                <a:lnTo>
                  <a:pt x="394193" y="394193"/>
                </a:lnTo>
                <a:lnTo>
                  <a:pt x="0" y="394193"/>
                </a:lnTo>
                <a:lnTo>
                  <a:pt x="0" y="0"/>
                </a:lnTo>
                <a:close/>
              </a:path>
            </a:pathLst>
          </a:custGeom>
          <a:blipFill rotWithShape="1">
            <a:blip r:embed="rId2">
              <a:alphaModFix/>
            </a:blip>
            <a:stretch>
              <a:fillRect b="0" l="0" r="0" t="0"/>
            </a:stretch>
          </a:blipFill>
          <a:ln>
            <a:noFill/>
          </a:ln>
        </p:spPr>
      </p:sp>
      <p:sp>
        <p:nvSpPr>
          <p:cNvPr id="13" name="Google Shape;13;p3"/>
          <p:cNvSpPr txBox="1"/>
          <p:nvPr/>
        </p:nvSpPr>
        <p:spPr>
          <a:xfrm>
            <a:off x="9863827" y="660225"/>
            <a:ext cx="802500" cy="2463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600" u="none" cap="none" strike="noStrike">
                <a:solidFill>
                  <a:srgbClr val="FFFFFF"/>
                </a:solidFill>
                <a:latin typeface="Open Sans"/>
                <a:ea typeface="Open Sans"/>
                <a:cs typeface="Open Sans"/>
                <a:sym typeface="Open Sans"/>
              </a:rPr>
              <a:t>HOME</a:t>
            </a:r>
            <a:endParaRPr/>
          </a:p>
        </p:txBody>
      </p:sp>
      <p:sp>
        <p:nvSpPr>
          <p:cNvPr id="14" name="Google Shape;14;p3"/>
          <p:cNvSpPr txBox="1"/>
          <p:nvPr/>
        </p:nvSpPr>
        <p:spPr>
          <a:xfrm>
            <a:off x="1632348" y="685225"/>
            <a:ext cx="802500" cy="2463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600" u="none" cap="none" strike="noStrike">
                <a:solidFill>
                  <a:srgbClr val="FFFFFF"/>
                </a:solidFill>
                <a:latin typeface="Open Sans"/>
                <a:ea typeface="Open Sans"/>
                <a:cs typeface="Open Sans"/>
                <a:sym typeface="Open Sans"/>
              </a:rPr>
              <a:t>LOGO</a:t>
            </a:r>
            <a:endParaRPr/>
          </a:p>
        </p:txBody>
      </p:sp>
      <p:sp>
        <p:nvSpPr>
          <p:cNvPr id="15" name="Google Shape;15;p3"/>
          <p:cNvSpPr txBox="1"/>
          <p:nvPr/>
        </p:nvSpPr>
        <p:spPr>
          <a:xfrm>
            <a:off x="14260201" y="660225"/>
            <a:ext cx="961200" cy="2463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600" u="none" cap="none" strike="noStrike">
                <a:solidFill>
                  <a:srgbClr val="FFFFFF"/>
                </a:solidFill>
                <a:latin typeface="Open Sans"/>
                <a:ea typeface="Open Sans"/>
                <a:cs typeface="Open Sans"/>
                <a:sym typeface="Open Sans"/>
              </a:rPr>
              <a:t>SERVICE</a:t>
            </a:r>
            <a:endParaRPr/>
          </a:p>
        </p:txBody>
      </p:sp>
      <p:sp>
        <p:nvSpPr>
          <p:cNvPr id="16" name="Google Shape;16;p3"/>
          <p:cNvSpPr txBox="1"/>
          <p:nvPr/>
        </p:nvSpPr>
        <p:spPr>
          <a:xfrm>
            <a:off x="16048527" y="660225"/>
            <a:ext cx="1210800" cy="2463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600" u="none" cap="none" strike="noStrike">
                <a:solidFill>
                  <a:srgbClr val="FFFFFF"/>
                </a:solidFill>
                <a:latin typeface="Open Sans"/>
                <a:ea typeface="Open Sans"/>
                <a:cs typeface="Open Sans"/>
                <a:sym typeface="Open Sans"/>
              </a:rPr>
              <a:t>CONTACT</a:t>
            </a:r>
            <a:endParaRPr/>
          </a:p>
        </p:txBody>
      </p:sp>
      <p:sp>
        <p:nvSpPr>
          <p:cNvPr id="17" name="Google Shape;17;p3"/>
          <p:cNvSpPr txBox="1"/>
          <p:nvPr/>
        </p:nvSpPr>
        <p:spPr>
          <a:xfrm>
            <a:off x="12046202" y="660225"/>
            <a:ext cx="802500" cy="2463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600" u="none" cap="none" strike="noStrike">
                <a:solidFill>
                  <a:srgbClr val="FFFFFF"/>
                </a:solidFill>
                <a:latin typeface="Open Sans"/>
                <a:ea typeface="Open Sans"/>
                <a:cs typeface="Open Sans"/>
                <a:sym typeface="Open Sans"/>
              </a:rPr>
              <a:t>ABOUT</a:t>
            </a:r>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8" name="Shape 18"/>
        <p:cNvGrpSpPr/>
        <p:nvPr/>
      </p:nvGrpSpPr>
      <p:grpSpPr>
        <a:xfrm>
          <a:off x="0" y="0"/>
          <a:ext cx="0" cy="0"/>
          <a:chOff x="0" y="0"/>
          <a:chExt cx="0" cy="0"/>
        </a:xfrm>
      </p:grpSpPr>
      <p:sp>
        <p:nvSpPr>
          <p:cNvPr id="19" name="Google Shape;19;p4"/>
          <p:cNvSpPr txBox="1"/>
          <p:nvPr>
            <p:ph type="title"/>
          </p:nvPr>
        </p:nvSpPr>
        <p:spPr>
          <a:xfrm>
            <a:off x="1222200" y="1898125"/>
            <a:ext cx="10699500" cy="1143000"/>
          </a:xfrm>
          <a:prstGeom prst="rect">
            <a:avLst/>
          </a:prstGeom>
          <a:noFill/>
          <a:ln>
            <a:noFill/>
          </a:ln>
        </p:spPr>
        <p:txBody>
          <a:bodyPr anchorCtr="0" anchor="ctr" bIns="45700" lIns="91425" spcFirstLastPara="1" rIns="91425" wrap="square" tIns="45700">
            <a:normAutofit/>
          </a:bodyPr>
          <a:lstStyle>
            <a:lvl1pPr lvl="0">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0" name="Google Shape;20;p4"/>
          <p:cNvSpPr txBox="1"/>
          <p:nvPr>
            <p:ph idx="1" type="body"/>
          </p:nvPr>
        </p:nvSpPr>
        <p:spPr>
          <a:xfrm>
            <a:off x="6030600" y="5143700"/>
            <a:ext cx="8229600" cy="45261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21" name="Google Shape;21;p4"/>
          <p:cNvSpPr/>
          <p:nvPr/>
        </p:nvSpPr>
        <p:spPr>
          <a:xfrm>
            <a:off x="1033405" y="634507"/>
            <a:ext cx="394193" cy="394193"/>
          </a:xfrm>
          <a:custGeom>
            <a:rect b="b" l="l" r="r" t="t"/>
            <a:pathLst>
              <a:path extrusionOk="0" h="394193" w="394193">
                <a:moveTo>
                  <a:pt x="0" y="0"/>
                </a:moveTo>
                <a:lnTo>
                  <a:pt x="394193" y="0"/>
                </a:lnTo>
                <a:lnTo>
                  <a:pt x="394193" y="394193"/>
                </a:lnTo>
                <a:lnTo>
                  <a:pt x="0" y="394193"/>
                </a:lnTo>
                <a:lnTo>
                  <a:pt x="0" y="0"/>
                </a:lnTo>
                <a:close/>
              </a:path>
            </a:pathLst>
          </a:custGeom>
          <a:blipFill rotWithShape="1">
            <a:blip r:embed="rId2">
              <a:alphaModFix/>
            </a:blip>
            <a:stretch>
              <a:fillRect b="0" l="0" r="0" t="0"/>
            </a:stretch>
          </a:blipFill>
          <a:ln>
            <a:noFill/>
          </a:ln>
        </p:spPr>
      </p:sp>
      <p:sp>
        <p:nvSpPr>
          <p:cNvPr id="22" name="Google Shape;22;p4"/>
          <p:cNvSpPr txBox="1"/>
          <p:nvPr/>
        </p:nvSpPr>
        <p:spPr>
          <a:xfrm>
            <a:off x="9863827" y="660225"/>
            <a:ext cx="802500" cy="2463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600" u="none" cap="none" strike="noStrike">
                <a:solidFill>
                  <a:srgbClr val="FFFFFF"/>
                </a:solidFill>
                <a:latin typeface="Open Sans"/>
                <a:ea typeface="Open Sans"/>
                <a:cs typeface="Open Sans"/>
                <a:sym typeface="Open Sans"/>
              </a:rPr>
              <a:t>HOME</a:t>
            </a:r>
            <a:endParaRPr/>
          </a:p>
        </p:txBody>
      </p:sp>
      <p:sp>
        <p:nvSpPr>
          <p:cNvPr id="23" name="Google Shape;23;p4"/>
          <p:cNvSpPr txBox="1"/>
          <p:nvPr/>
        </p:nvSpPr>
        <p:spPr>
          <a:xfrm>
            <a:off x="1632348" y="685225"/>
            <a:ext cx="802500" cy="2463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600" u="none" cap="none" strike="noStrike">
                <a:solidFill>
                  <a:srgbClr val="FFFFFF"/>
                </a:solidFill>
                <a:latin typeface="Open Sans"/>
                <a:ea typeface="Open Sans"/>
                <a:cs typeface="Open Sans"/>
                <a:sym typeface="Open Sans"/>
              </a:rPr>
              <a:t>LOGO</a:t>
            </a:r>
            <a:endParaRPr/>
          </a:p>
        </p:txBody>
      </p:sp>
      <p:sp>
        <p:nvSpPr>
          <p:cNvPr id="24" name="Google Shape;24;p4"/>
          <p:cNvSpPr txBox="1"/>
          <p:nvPr/>
        </p:nvSpPr>
        <p:spPr>
          <a:xfrm>
            <a:off x="14260201" y="660225"/>
            <a:ext cx="961200" cy="2463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600" u="none" cap="none" strike="noStrike">
                <a:solidFill>
                  <a:srgbClr val="FFFFFF"/>
                </a:solidFill>
                <a:latin typeface="Open Sans"/>
                <a:ea typeface="Open Sans"/>
                <a:cs typeface="Open Sans"/>
                <a:sym typeface="Open Sans"/>
              </a:rPr>
              <a:t>SERVICE</a:t>
            </a:r>
            <a:endParaRPr/>
          </a:p>
        </p:txBody>
      </p:sp>
      <p:sp>
        <p:nvSpPr>
          <p:cNvPr id="25" name="Google Shape;25;p4"/>
          <p:cNvSpPr txBox="1"/>
          <p:nvPr/>
        </p:nvSpPr>
        <p:spPr>
          <a:xfrm>
            <a:off x="16048527" y="660225"/>
            <a:ext cx="1210800" cy="2463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600" u="none" cap="none" strike="noStrike">
                <a:solidFill>
                  <a:srgbClr val="FFFFFF"/>
                </a:solidFill>
                <a:latin typeface="Open Sans"/>
                <a:ea typeface="Open Sans"/>
                <a:cs typeface="Open Sans"/>
                <a:sym typeface="Open Sans"/>
              </a:rPr>
              <a:t>CONTACT</a:t>
            </a:r>
            <a:endParaRPr/>
          </a:p>
        </p:txBody>
      </p:sp>
      <p:sp>
        <p:nvSpPr>
          <p:cNvPr id="26" name="Google Shape;26;p4"/>
          <p:cNvSpPr txBox="1"/>
          <p:nvPr/>
        </p:nvSpPr>
        <p:spPr>
          <a:xfrm>
            <a:off x="12046202" y="660225"/>
            <a:ext cx="802500" cy="2463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600" u="none" cap="none" strike="noStrike">
                <a:solidFill>
                  <a:srgbClr val="FFFFFF"/>
                </a:solidFill>
                <a:latin typeface="Open Sans"/>
                <a:ea typeface="Open Sans"/>
                <a:cs typeface="Open Sans"/>
                <a:sym typeface="Open Sans"/>
              </a:rPr>
              <a:t>ABOUT</a:t>
            </a: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7" name="Shape 27"/>
        <p:cNvGrpSpPr/>
        <p:nvPr/>
      </p:nvGrpSpPr>
      <p:grpSpPr>
        <a:xfrm>
          <a:off x="0" y="0"/>
          <a:ext cx="0" cy="0"/>
          <a:chOff x="0" y="0"/>
          <a:chExt cx="0" cy="0"/>
        </a:xfrm>
      </p:grpSpPr>
      <p:sp>
        <p:nvSpPr>
          <p:cNvPr id="28" name="Google Shape;28;p5"/>
          <p:cNvSpPr txBox="1"/>
          <p:nvPr>
            <p:ph type="title"/>
          </p:nvPr>
        </p:nvSpPr>
        <p:spPr>
          <a:xfrm>
            <a:off x="1262007" y="1338475"/>
            <a:ext cx="12588300" cy="1362000"/>
          </a:xfrm>
          <a:prstGeom prst="rect">
            <a:avLst/>
          </a:prstGeom>
          <a:noFill/>
          <a:ln>
            <a:noFill/>
          </a:ln>
        </p:spPr>
        <p:txBody>
          <a:bodyPr anchorCtr="0" anchor="t" bIns="45700" lIns="91425" spcFirstLastPara="1" rIns="91425" wrap="square" tIns="45700">
            <a:normAutofit/>
          </a:bodyPr>
          <a:lstStyle>
            <a:lvl1pPr lvl="0" algn="l">
              <a:spcBef>
                <a:spcPts val="0"/>
              </a:spcBef>
              <a:spcAft>
                <a:spcPts val="0"/>
              </a:spcAft>
              <a:buClr>
                <a:schemeClr val="dk1"/>
              </a:buClr>
              <a:buSzPts val="7000"/>
              <a:buFont typeface="Calibri"/>
              <a:buNone/>
              <a:defRPr b="1" cap="none"/>
            </a:lvl1pPr>
            <a:lvl2pPr lvl="1">
              <a:spcBef>
                <a:spcPts val="0"/>
              </a:spcBef>
              <a:spcAft>
                <a:spcPts val="0"/>
              </a:spcAft>
              <a:buSzPts val="7000"/>
              <a:buNone/>
              <a:defRPr sz="7000"/>
            </a:lvl2pPr>
            <a:lvl3pPr lvl="2">
              <a:spcBef>
                <a:spcPts val="0"/>
              </a:spcBef>
              <a:spcAft>
                <a:spcPts val="0"/>
              </a:spcAft>
              <a:buSzPts val="7000"/>
              <a:buNone/>
              <a:defRPr sz="7000"/>
            </a:lvl3pPr>
            <a:lvl4pPr lvl="3">
              <a:spcBef>
                <a:spcPts val="0"/>
              </a:spcBef>
              <a:spcAft>
                <a:spcPts val="0"/>
              </a:spcAft>
              <a:buSzPts val="7000"/>
              <a:buNone/>
              <a:defRPr sz="7000"/>
            </a:lvl4pPr>
            <a:lvl5pPr lvl="4">
              <a:spcBef>
                <a:spcPts val="0"/>
              </a:spcBef>
              <a:spcAft>
                <a:spcPts val="0"/>
              </a:spcAft>
              <a:buSzPts val="7000"/>
              <a:buNone/>
              <a:defRPr sz="7000"/>
            </a:lvl5pPr>
            <a:lvl6pPr lvl="5">
              <a:spcBef>
                <a:spcPts val="0"/>
              </a:spcBef>
              <a:spcAft>
                <a:spcPts val="0"/>
              </a:spcAft>
              <a:buSzPts val="7000"/>
              <a:buNone/>
              <a:defRPr sz="7000"/>
            </a:lvl6pPr>
            <a:lvl7pPr lvl="6">
              <a:spcBef>
                <a:spcPts val="0"/>
              </a:spcBef>
              <a:spcAft>
                <a:spcPts val="0"/>
              </a:spcAft>
              <a:buSzPts val="7000"/>
              <a:buNone/>
              <a:defRPr sz="7000"/>
            </a:lvl7pPr>
            <a:lvl8pPr lvl="7">
              <a:spcBef>
                <a:spcPts val="0"/>
              </a:spcBef>
              <a:spcAft>
                <a:spcPts val="0"/>
              </a:spcAft>
              <a:buSzPts val="7000"/>
              <a:buNone/>
              <a:defRPr sz="7000"/>
            </a:lvl8pPr>
            <a:lvl9pPr lvl="8">
              <a:spcBef>
                <a:spcPts val="0"/>
              </a:spcBef>
              <a:spcAft>
                <a:spcPts val="0"/>
              </a:spcAft>
              <a:buSzPts val="7000"/>
              <a:buNone/>
              <a:defRPr sz="7000"/>
            </a:lvl9pPr>
          </a:lstStyle>
          <a:p/>
        </p:txBody>
      </p:sp>
      <p:sp>
        <p:nvSpPr>
          <p:cNvPr id="29" name="Google Shape;29;p5"/>
          <p:cNvSpPr txBox="1"/>
          <p:nvPr>
            <p:ph idx="1" type="body"/>
          </p:nvPr>
        </p:nvSpPr>
        <p:spPr>
          <a:xfrm>
            <a:off x="6201863" y="6852538"/>
            <a:ext cx="7772400" cy="1500300"/>
          </a:xfrm>
          <a:prstGeom prst="rect">
            <a:avLst/>
          </a:prstGeom>
          <a:noFill/>
          <a:ln>
            <a:noFill/>
          </a:ln>
        </p:spPr>
        <p:txBody>
          <a:bodyPr anchorCtr="0" anchor="b" bIns="45700" lIns="91425" spcFirstLastPara="1" rIns="91425" wrap="square" tIns="45700">
            <a:normAutofit/>
          </a:bodyPr>
          <a:lstStyle>
            <a:lvl1pPr indent="-228600" lvl="0" marL="457200" algn="l">
              <a:spcBef>
                <a:spcPts val="400"/>
              </a:spcBef>
              <a:spcAft>
                <a:spcPts val="0"/>
              </a:spcAft>
              <a:buSzPts val="2100"/>
              <a:buNone/>
              <a:defRPr/>
            </a:lvl1pPr>
            <a:lvl2pPr indent="-228600" lvl="1" marL="914400" algn="l">
              <a:spcBef>
                <a:spcPts val="360"/>
              </a:spcBef>
              <a:spcAft>
                <a:spcPts val="0"/>
              </a:spcAft>
              <a:buSzPts val="2100"/>
              <a:buNone/>
              <a:defRPr/>
            </a:lvl2pPr>
            <a:lvl3pPr indent="-228600" lvl="2" marL="1371600" algn="l">
              <a:spcBef>
                <a:spcPts val="320"/>
              </a:spcBef>
              <a:spcAft>
                <a:spcPts val="0"/>
              </a:spcAft>
              <a:buSzPts val="2100"/>
              <a:buNone/>
              <a:defRPr/>
            </a:lvl3pPr>
            <a:lvl4pPr indent="-228600" lvl="3" marL="1828800" algn="l">
              <a:spcBef>
                <a:spcPts val="280"/>
              </a:spcBef>
              <a:spcAft>
                <a:spcPts val="0"/>
              </a:spcAft>
              <a:buSzPts val="2100"/>
              <a:buNone/>
              <a:defRPr/>
            </a:lvl4pPr>
            <a:lvl5pPr indent="-228600" lvl="4" marL="2286000" algn="l">
              <a:spcBef>
                <a:spcPts val="280"/>
              </a:spcBef>
              <a:spcAft>
                <a:spcPts val="0"/>
              </a:spcAft>
              <a:buSzPts val="2100"/>
              <a:buNone/>
              <a:defRPr/>
            </a:lvl5pPr>
            <a:lvl6pPr indent="-228600" lvl="5" marL="2743200" algn="l">
              <a:spcBef>
                <a:spcPts val="280"/>
              </a:spcBef>
              <a:spcAft>
                <a:spcPts val="0"/>
              </a:spcAft>
              <a:buSzPts val="2100"/>
              <a:buNone/>
              <a:defRPr/>
            </a:lvl6pPr>
            <a:lvl7pPr indent="-228600" lvl="6" marL="3200400" algn="l">
              <a:spcBef>
                <a:spcPts val="280"/>
              </a:spcBef>
              <a:spcAft>
                <a:spcPts val="0"/>
              </a:spcAft>
              <a:buSzPts val="2100"/>
              <a:buNone/>
              <a:defRPr/>
            </a:lvl7pPr>
            <a:lvl8pPr indent="-228600" lvl="7" marL="3657600" algn="l">
              <a:spcBef>
                <a:spcPts val="280"/>
              </a:spcBef>
              <a:spcAft>
                <a:spcPts val="0"/>
              </a:spcAft>
              <a:buSzPts val="2100"/>
              <a:buNone/>
              <a:defRPr/>
            </a:lvl8pPr>
            <a:lvl9pPr indent="-228600" lvl="8" marL="4114800" algn="l">
              <a:spcBef>
                <a:spcPts val="280"/>
              </a:spcBef>
              <a:spcAft>
                <a:spcPts val="0"/>
              </a:spcAft>
              <a:buSzPts val="2100"/>
              <a:buNone/>
              <a:defRPr/>
            </a:lvl9pPr>
          </a:lstStyle>
          <a:p/>
        </p:txBody>
      </p:sp>
      <p:sp>
        <p:nvSpPr>
          <p:cNvPr id="30" name="Google Shape;30;p5"/>
          <p:cNvSpPr/>
          <p:nvPr/>
        </p:nvSpPr>
        <p:spPr>
          <a:xfrm>
            <a:off x="1033405" y="634507"/>
            <a:ext cx="394193" cy="394193"/>
          </a:xfrm>
          <a:custGeom>
            <a:rect b="b" l="l" r="r" t="t"/>
            <a:pathLst>
              <a:path extrusionOk="0" h="394193" w="394193">
                <a:moveTo>
                  <a:pt x="0" y="0"/>
                </a:moveTo>
                <a:lnTo>
                  <a:pt x="394193" y="0"/>
                </a:lnTo>
                <a:lnTo>
                  <a:pt x="394193" y="394193"/>
                </a:lnTo>
                <a:lnTo>
                  <a:pt x="0" y="394193"/>
                </a:lnTo>
                <a:lnTo>
                  <a:pt x="0" y="0"/>
                </a:lnTo>
                <a:close/>
              </a:path>
            </a:pathLst>
          </a:custGeom>
          <a:blipFill rotWithShape="1">
            <a:blip r:embed="rId2">
              <a:alphaModFix/>
            </a:blip>
            <a:stretch>
              <a:fillRect b="0" l="0" r="0" t="0"/>
            </a:stretch>
          </a:blipFill>
          <a:ln>
            <a:noFill/>
          </a:ln>
        </p:spPr>
      </p:sp>
      <p:sp>
        <p:nvSpPr>
          <p:cNvPr id="31" name="Google Shape;31;p5"/>
          <p:cNvSpPr txBox="1"/>
          <p:nvPr/>
        </p:nvSpPr>
        <p:spPr>
          <a:xfrm>
            <a:off x="9863827" y="660225"/>
            <a:ext cx="802500" cy="2463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600" u="none" cap="none" strike="noStrike">
                <a:solidFill>
                  <a:srgbClr val="FFFFFF"/>
                </a:solidFill>
                <a:latin typeface="Open Sans"/>
                <a:ea typeface="Open Sans"/>
                <a:cs typeface="Open Sans"/>
                <a:sym typeface="Open Sans"/>
              </a:rPr>
              <a:t>HOME</a:t>
            </a:r>
            <a:endParaRPr/>
          </a:p>
        </p:txBody>
      </p:sp>
      <p:sp>
        <p:nvSpPr>
          <p:cNvPr id="32" name="Google Shape;32;p5"/>
          <p:cNvSpPr txBox="1"/>
          <p:nvPr/>
        </p:nvSpPr>
        <p:spPr>
          <a:xfrm>
            <a:off x="1632348" y="685225"/>
            <a:ext cx="802500" cy="2463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600" u="none" cap="none" strike="noStrike">
                <a:solidFill>
                  <a:srgbClr val="FFFFFF"/>
                </a:solidFill>
                <a:latin typeface="Open Sans"/>
                <a:ea typeface="Open Sans"/>
                <a:cs typeface="Open Sans"/>
                <a:sym typeface="Open Sans"/>
              </a:rPr>
              <a:t>LOGO</a:t>
            </a:r>
            <a:endParaRPr/>
          </a:p>
        </p:txBody>
      </p:sp>
      <p:sp>
        <p:nvSpPr>
          <p:cNvPr id="33" name="Google Shape;33;p5"/>
          <p:cNvSpPr txBox="1"/>
          <p:nvPr/>
        </p:nvSpPr>
        <p:spPr>
          <a:xfrm>
            <a:off x="14260201" y="660225"/>
            <a:ext cx="961200" cy="2463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600" u="none" cap="none" strike="noStrike">
                <a:solidFill>
                  <a:srgbClr val="FFFFFF"/>
                </a:solidFill>
                <a:latin typeface="Open Sans"/>
                <a:ea typeface="Open Sans"/>
                <a:cs typeface="Open Sans"/>
                <a:sym typeface="Open Sans"/>
              </a:rPr>
              <a:t>SERVICE</a:t>
            </a:r>
            <a:endParaRPr/>
          </a:p>
        </p:txBody>
      </p:sp>
      <p:sp>
        <p:nvSpPr>
          <p:cNvPr id="34" name="Google Shape;34;p5"/>
          <p:cNvSpPr txBox="1"/>
          <p:nvPr/>
        </p:nvSpPr>
        <p:spPr>
          <a:xfrm>
            <a:off x="16048527" y="660225"/>
            <a:ext cx="1210800" cy="2463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600" u="none" cap="none" strike="noStrike">
                <a:solidFill>
                  <a:srgbClr val="FFFFFF"/>
                </a:solidFill>
                <a:latin typeface="Open Sans"/>
                <a:ea typeface="Open Sans"/>
                <a:cs typeface="Open Sans"/>
                <a:sym typeface="Open Sans"/>
              </a:rPr>
              <a:t>CONTACT</a:t>
            </a:r>
            <a:endParaRPr/>
          </a:p>
        </p:txBody>
      </p:sp>
      <p:sp>
        <p:nvSpPr>
          <p:cNvPr id="35" name="Google Shape;35;p5"/>
          <p:cNvSpPr txBox="1"/>
          <p:nvPr/>
        </p:nvSpPr>
        <p:spPr>
          <a:xfrm>
            <a:off x="12046202" y="660225"/>
            <a:ext cx="802500" cy="2463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600" u="none" cap="none" strike="noStrike">
                <a:solidFill>
                  <a:srgbClr val="FFFFFF"/>
                </a:solidFill>
                <a:latin typeface="Open Sans"/>
                <a:ea typeface="Open Sans"/>
                <a:cs typeface="Open Sans"/>
                <a:sym typeface="Open Sans"/>
              </a:rPr>
              <a:t>ABOUT</a:t>
            </a:r>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6" name="Shape 36"/>
        <p:cNvGrpSpPr/>
        <p:nvPr/>
      </p:nvGrpSpPr>
      <p:grpSpPr>
        <a:xfrm>
          <a:off x="0" y="0"/>
          <a:ext cx="0" cy="0"/>
          <a:chOff x="0" y="0"/>
          <a:chExt cx="0" cy="0"/>
        </a:xfrm>
      </p:grpSpPr>
      <p:sp>
        <p:nvSpPr>
          <p:cNvPr id="37" name="Google Shape;37;p6"/>
          <p:cNvSpPr txBox="1"/>
          <p:nvPr>
            <p:ph type="title"/>
          </p:nvPr>
        </p:nvSpPr>
        <p:spPr>
          <a:xfrm>
            <a:off x="1222200" y="1898125"/>
            <a:ext cx="10699500" cy="1143000"/>
          </a:xfrm>
          <a:prstGeom prst="rect">
            <a:avLst/>
          </a:prstGeom>
          <a:noFill/>
          <a:ln>
            <a:noFill/>
          </a:ln>
        </p:spPr>
        <p:txBody>
          <a:bodyPr anchorCtr="0" anchor="ctr" bIns="45700" lIns="91425" spcFirstLastPara="1" rIns="91425" wrap="square" tIns="45700">
            <a:normAutofit/>
          </a:bodyPr>
          <a:lstStyle>
            <a:lvl1pPr lvl="0">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8" name="Google Shape;38;p6"/>
          <p:cNvSpPr txBox="1"/>
          <p:nvPr>
            <p:ph idx="1" type="body"/>
          </p:nvPr>
        </p:nvSpPr>
        <p:spPr>
          <a:xfrm>
            <a:off x="4081025" y="4630825"/>
            <a:ext cx="4969200" cy="4526100"/>
          </a:xfrm>
          <a:prstGeom prst="rect">
            <a:avLst/>
          </a:prstGeom>
          <a:noFill/>
          <a:ln>
            <a:noFill/>
          </a:ln>
        </p:spPr>
        <p:txBody>
          <a:bodyPr anchorCtr="0" anchor="t" bIns="45700" lIns="91425" spcFirstLastPara="1" rIns="91425" wrap="square" tIns="45700">
            <a:normAutofit/>
          </a:bodyPr>
          <a:lstStyle>
            <a:lvl1pPr indent="-361950" lvl="0" marL="457200" algn="l">
              <a:spcBef>
                <a:spcPts val="560"/>
              </a:spcBef>
              <a:spcAft>
                <a:spcPts val="0"/>
              </a:spcAft>
              <a:buClr>
                <a:schemeClr val="dk1"/>
              </a:buClr>
              <a:buSzPts val="2100"/>
              <a:buChar char="•"/>
              <a:defRPr/>
            </a:lvl1pPr>
            <a:lvl2pPr indent="-361950" lvl="1" marL="914400" algn="l">
              <a:spcBef>
                <a:spcPts val="480"/>
              </a:spcBef>
              <a:spcAft>
                <a:spcPts val="0"/>
              </a:spcAft>
              <a:buClr>
                <a:schemeClr val="dk1"/>
              </a:buClr>
              <a:buSzPts val="2100"/>
              <a:buChar char="–"/>
              <a:defRPr/>
            </a:lvl2pPr>
            <a:lvl3pPr indent="-361950" lvl="2" marL="1371600" algn="l">
              <a:spcBef>
                <a:spcPts val="400"/>
              </a:spcBef>
              <a:spcAft>
                <a:spcPts val="0"/>
              </a:spcAft>
              <a:buClr>
                <a:schemeClr val="dk1"/>
              </a:buClr>
              <a:buSzPts val="2100"/>
              <a:buChar char="•"/>
              <a:defRPr/>
            </a:lvl3pPr>
            <a:lvl4pPr indent="-361950" lvl="3" marL="1828800" algn="l">
              <a:spcBef>
                <a:spcPts val="360"/>
              </a:spcBef>
              <a:spcAft>
                <a:spcPts val="0"/>
              </a:spcAft>
              <a:buClr>
                <a:schemeClr val="dk1"/>
              </a:buClr>
              <a:buSzPts val="2100"/>
              <a:buChar char="–"/>
              <a:defRPr/>
            </a:lvl4pPr>
            <a:lvl5pPr indent="-361950" lvl="4" marL="2286000" algn="l">
              <a:spcBef>
                <a:spcPts val="360"/>
              </a:spcBef>
              <a:spcAft>
                <a:spcPts val="0"/>
              </a:spcAft>
              <a:buClr>
                <a:schemeClr val="dk1"/>
              </a:buClr>
              <a:buSzPts val="2100"/>
              <a:buChar char="»"/>
              <a:defRPr/>
            </a:lvl5pPr>
            <a:lvl6pPr indent="-361950" lvl="5" marL="2743200" algn="l">
              <a:spcBef>
                <a:spcPts val="360"/>
              </a:spcBef>
              <a:spcAft>
                <a:spcPts val="0"/>
              </a:spcAft>
              <a:buClr>
                <a:schemeClr val="dk1"/>
              </a:buClr>
              <a:buSzPts val="2100"/>
              <a:buChar char="•"/>
              <a:defRPr/>
            </a:lvl6pPr>
            <a:lvl7pPr indent="-361950" lvl="6" marL="3200400" algn="l">
              <a:spcBef>
                <a:spcPts val="360"/>
              </a:spcBef>
              <a:spcAft>
                <a:spcPts val="0"/>
              </a:spcAft>
              <a:buClr>
                <a:schemeClr val="dk1"/>
              </a:buClr>
              <a:buSzPts val="2100"/>
              <a:buChar char="•"/>
              <a:defRPr/>
            </a:lvl7pPr>
            <a:lvl8pPr indent="-361950" lvl="7" marL="3657600" algn="l">
              <a:spcBef>
                <a:spcPts val="360"/>
              </a:spcBef>
              <a:spcAft>
                <a:spcPts val="0"/>
              </a:spcAft>
              <a:buClr>
                <a:schemeClr val="dk1"/>
              </a:buClr>
              <a:buSzPts val="2100"/>
              <a:buChar char="•"/>
              <a:defRPr/>
            </a:lvl8pPr>
            <a:lvl9pPr indent="-361950" lvl="8" marL="4114800" algn="l">
              <a:spcBef>
                <a:spcPts val="360"/>
              </a:spcBef>
              <a:spcAft>
                <a:spcPts val="0"/>
              </a:spcAft>
              <a:buClr>
                <a:schemeClr val="dk1"/>
              </a:buClr>
              <a:buSzPts val="2100"/>
              <a:buChar char="•"/>
              <a:defRPr/>
            </a:lvl9pPr>
          </a:lstStyle>
          <a:p/>
        </p:txBody>
      </p:sp>
      <p:sp>
        <p:nvSpPr>
          <p:cNvPr id="39" name="Google Shape;39;p6"/>
          <p:cNvSpPr txBox="1"/>
          <p:nvPr>
            <p:ph idx="2" type="body"/>
          </p:nvPr>
        </p:nvSpPr>
        <p:spPr>
          <a:xfrm>
            <a:off x="9237768" y="4630825"/>
            <a:ext cx="4969200" cy="4526100"/>
          </a:xfrm>
          <a:prstGeom prst="rect">
            <a:avLst/>
          </a:prstGeom>
          <a:noFill/>
          <a:ln>
            <a:noFill/>
          </a:ln>
        </p:spPr>
        <p:txBody>
          <a:bodyPr anchorCtr="0" anchor="t" bIns="45700" lIns="91425" spcFirstLastPara="1" rIns="91425" wrap="square" tIns="45700">
            <a:normAutofit/>
          </a:bodyPr>
          <a:lstStyle>
            <a:lvl1pPr indent="-361950" lvl="0" marL="457200" algn="l">
              <a:spcBef>
                <a:spcPts val="560"/>
              </a:spcBef>
              <a:spcAft>
                <a:spcPts val="0"/>
              </a:spcAft>
              <a:buClr>
                <a:schemeClr val="dk1"/>
              </a:buClr>
              <a:buSzPts val="2100"/>
              <a:buChar char="•"/>
              <a:defRPr/>
            </a:lvl1pPr>
            <a:lvl2pPr indent="-361950" lvl="1" marL="914400" algn="l">
              <a:spcBef>
                <a:spcPts val="480"/>
              </a:spcBef>
              <a:spcAft>
                <a:spcPts val="0"/>
              </a:spcAft>
              <a:buClr>
                <a:schemeClr val="dk1"/>
              </a:buClr>
              <a:buSzPts val="2100"/>
              <a:buChar char="–"/>
              <a:defRPr/>
            </a:lvl2pPr>
            <a:lvl3pPr indent="-361950" lvl="2" marL="1371600" algn="l">
              <a:spcBef>
                <a:spcPts val="400"/>
              </a:spcBef>
              <a:spcAft>
                <a:spcPts val="0"/>
              </a:spcAft>
              <a:buClr>
                <a:schemeClr val="dk1"/>
              </a:buClr>
              <a:buSzPts val="2100"/>
              <a:buChar char="•"/>
              <a:defRPr/>
            </a:lvl3pPr>
            <a:lvl4pPr indent="-361950" lvl="3" marL="1828800" algn="l">
              <a:spcBef>
                <a:spcPts val="360"/>
              </a:spcBef>
              <a:spcAft>
                <a:spcPts val="0"/>
              </a:spcAft>
              <a:buClr>
                <a:schemeClr val="dk1"/>
              </a:buClr>
              <a:buSzPts val="2100"/>
              <a:buChar char="–"/>
              <a:defRPr/>
            </a:lvl4pPr>
            <a:lvl5pPr indent="-361950" lvl="4" marL="2286000" algn="l">
              <a:spcBef>
                <a:spcPts val="360"/>
              </a:spcBef>
              <a:spcAft>
                <a:spcPts val="0"/>
              </a:spcAft>
              <a:buClr>
                <a:schemeClr val="dk1"/>
              </a:buClr>
              <a:buSzPts val="2100"/>
              <a:buChar char="»"/>
              <a:defRPr/>
            </a:lvl5pPr>
            <a:lvl6pPr indent="-361950" lvl="5" marL="2743200" algn="l">
              <a:spcBef>
                <a:spcPts val="360"/>
              </a:spcBef>
              <a:spcAft>
                <a:spcPts val="0"/>
              </a:spcAft>
              <a:buClr>
                <a:schemeClr val="dk1"/>
              </a:buClr>
              <a:buSzPts val="2100"/>
              <a:buChar char="•"/>
              <a:defRPr/>
            </a:lvl6pPr>
            <a:lvl7pPr indent="-361950" lvl="6" marL="3200400" algn="l">
              <a:spcBef>
                <a:spcPts val="360"/>
              </a:spcBef>
              <a:spcAft>
                <a:spcPts val="0"/>
              </a:spcAft>
              <a:buClr>
                <a:schemeClr val="dk1"/>
              </a:buClr>
              <a:buSzPts val="2100"/>
              <a:buChar char="•"/>
              <a:defRPr/>
            </a:lvl7pPr>
            <a:lvl8pPr indent="-361950" lvl="7" marL="3657600" algn="l">
              <a:spcBef>
                <a:spcPts val="360"/>
              </a:spcBef>
              <a:spcAft>
                <a:spcPts val="0"/>
              </a:spcAft>
              <a:buClr>
                <a:schemeClr val="dk1"/>
              </a:buClr>
              <a:buSzPts val="2100"/>
              <a:buChar char="•"/>
              <a:defRPr/>
            </a:lvl8pPr>
            <a:lvl9pPr indent="-361950" lvl="8" marL="4114800" algn="l">
              <a:spcBef>
                <a:spcPts val="360"/>
              </a:spcBef>
              <a:spcAft>
                <a:spcPts val="0"/>
              </a:spcAft>
              <a:buClr>
                <a:schemeClr val="dk1"/>
              </a:buClr>
              <a:buSzPts val="2100"/>
              <a:buChar char="•"/>
              <a:defRPr/>
            </a:lvl9pPr>
          </a:lstStyle>
          <a:p/>
        </p:txBody>
      </p:sp>
      <p:sp>
        <p:nvSpPr>
          <p:cNvPr id="40" name="Google Shape;40;p6"/>
          <p:cNvSpPr/>
          <p:nvPr/>
        </p:nvSpPr>
        <p:spPr>
          <a:xfrm>
            <a:off x="1033405" y="634507"/>
            <a:ext cx="394193" cy="394193"/>
          </a:xfrm>
          <a:custGeom>
            <a:rect b="b" l="l" r="r" t="t"/>
            <a:pathLst>
              <a:path extrusionOk="0" h="394193" w="394193">
                <a:moveTo>
                  <a:pt x="0" y="0"/>
                </a:moveTo>
                <a:lnTo>
                  <a:pt x="394193" y="0"/>
                </a:lnTo>
                <a:lnTo>
                  <a:pt x="394193" y="394193"/>
                </a:lnTo>
                <a:lnTo>
                  <a:pt x="0" y="394193"/>
                </a:lnTo>
                <a:lnTo>
                  <a:pt x="0" y="0"/>
                </a:lnTo>
                <a:close/>
              </a:path>
            </a:pathLst>
          </a:custGeom>
          <a:blipFill rotWithShape="1">
            <a:blip r:embed="rId2">
              <a:alphaModFix/>
            </a:blip>
            <a:stretch>
              <a:fillRect b="0" l="0" r="0" t="0"/>
            </a:stretch>
          </a:blipFill>
          <a:ln>
            <a:noFill/>
          </a:ln>
        </p:spPr>
      </p:sp>
      <p:sp>
        <p:nvSpPr>
          <p:cNvPr id="41" name="Google Shape;41;p6"/>
          <p:cNvSpPr txBox="1"/>
          <p:nvPr/>
        </p:nvSpPr>
        <p:spPr>
          <a:xfrm>
            <a:off x="9863827" y="660225"/>
            <a:ext cx="802500" cy="2463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600" u="none" cap="none" strike="noStrike">
                <a:solidFill>
                  <a:srgbClr val="FFFFFF"/>
                </a:solidFill>
                <a:latin typeface="Open Sans"/>
                <a:ea typeface="Open Sans"/>
                <a:cs typeface="Open Sans"/>
                <a:sym typeface="Open Sans"/>
              </a:rPr>
              <a:t>HOME</a:t>
            </a:r>
            <a:endParaRPr/>
          </a:p>
        </p:txBody>
      </p:sp>
      <p:sp>
        <p:nvSpPr>
          <p:cNvPr id="42" name="Google Shape;42;p6"/>
          <p:cNvSpPr txBox="1"/>
          <p:nvPr/>
        </p:nvSpPr>
        <p:spPr>
          <a:xfrm>
            <a:off x="1632348" y="685225"/>
            <a:ext cx="802500" cy="2463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600" u="none" cap="none" strike="noStrike">
                <a:solidFill>
                  <a:srgbClr val="FFFFFF"/>
                </a:solidFill>
                <a:latin typeface="Open Sans"/>
                <a:ea typeface="Open Sans"/>
                <a:cs typeface="Open Sans"/>
                <a:sym typeface="Open Sans"/>
              </a:rPr>
              <a:t>LOGO</a:t>
            </a:r>
            <a:endParaRPr/>
          </a:p>
        </p:txBody>
      </p:sp>
      <p:sp>
        <p:nvSpPr>
          <p:cNvPr id="43" name="Google Shape;43;p6"/>
          <p:cNvSpPr txBox="1"/>
          <p:nvPr/>
        </p:nvSpPr>
        <p:spPr>
          <a:xfrm>
            <a:off x="14260201" y="660225"/>
            <a:ext cx="961200" cy="2463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600" u="none" cap="none" strike="noStrike">
                <a:solidFill>
                  <a:srgbClr val="FFFFFF"/>
                </a:solidFill>
                <a:latin typeface="Open Sans"/>
                <a:ea typeface="Open Sans"/>
                <a:cs typeface="Open Sans"/>
                <a:sym typeface="Open Sans"/>
              </a:rPr>
              <a:t>SERVICE</a:t>
            </a:r>
            <a:endParaRPr/>
          </a:p>
        </p:txBody>
      </p:sp>
      <p:sp>
        <p:nvSpPr>
          <p:cNvPr id="44" name="Google Shape;44;p6"/>
          <p:cNvSpPr txBox="1"/>
          <p:nvPr/>
        </p:nvSpPr>
        <p:spPr>
          <a:xfrm>
            <a:off x="16048527" y="660225"/>
            <a:ext cx="1210800" cy="2463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600" u="none" cap="none" strike="noStrike">
                <a:solidFill>
                  <a:srgbClr val="FFFFFF"/>
                </a:solidFill>
                <a:latin typeface="Open Sans"/>
                <a:ea typeface="Open Sans"/>
                <a:cs typeface="Open Sans"/>
                <a:sym typeface="Open Sans"/>
              </a:rPr>
              <a:t>CONTACT</a:t>
            </a:r>
            <a:endParaRPr/>
          </a:p>
        </p:txBody>
      </p:sp>
      <p:sp>
        <p:nvSpPr>
          <p:cNvPr id="45" name="Google Shape;45;p6"/>
          <p:cNvSpPr txBox="1"/>
          <p:nvPr/>
        </p:nvSpPr>
        <p:spPr>
          <a:xfrm>
            <a:off x="12046202" y="660225"/>
            <a:ext cx="802500" cy="2463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600" u="none" cap="none" strike="noStrike">
                <a:solidFill>
                  <a:srgbClr val="FFFFFF"/>
                </a:solidFill>
                <a:latin typeface="Open Sans"/>
                <a:ea typeface="Open Sans"/>
                <a:cs typeface="Open Sans"/>
                <a:sym typeface="Open Sans"/>
              </a:rPr>
              <a:t>ABOUT</a:t>
            </a:r>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6" name="Shape 46"/>
        <p:cNvGrpSpPr/>
        <p:nvPr/>
      </p:nvGrpSpPr>
      <p:grpSpPr>
        <a:xfrm>
          <a:off x="0" y="0"/>
          <a:ext cx="0" cy="0"/>
          <a:chOff x="0" y="0"/>
          <a:chExt cx="0" cy="0"/>
        </a:xfrm>
      </p:grpSpPr>
      <p:sp>
        <p:nvSpPr>
          <p:cNvPr id="47" name="Google Shape;47;p7"/>
          <p:cNvSpPr txBox="1"/>
          <p:nvPr>
            <p:ph type="title"/>
          </p:nvPr>
        </p:nvSpPr>
        <p:spPr>
          <a:xfrm>
            <a:off x="1222200" y="1898125"/>
            <a:ext cx="10699500" cy="1143000"/>
          </a:xfrm>
          <a:prstGeom prst="rect">
            <a:avLst/>
          </a:prstGeom>
          <a:noFill/>
          <a:ln>
            <a:noFill/>
          </a:ln>
        </p:spPr>
        <p:txBody>
          <a:bodyPr anchorCtr="0" anchor="ctr" bIns="45700" lIns="91425" spcFirstLastPara="1" rIns="91425" wrap="square" tIns="45700">
            <a:normAutofit/>
          </a:bodyPr>
          <a:lstStyle>
            <a:lvl1pPr lvl="0">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8" name="Google Shape;48;p7"/>
          <p:cNvSpPr txBox="1"/>
          <p:nvPr>
            <p:ph idx="1" type="body"/>
          </p:nvPr>
        </p:nvSpPr>
        <p:spPr>
          <a:xfrm>
            <a:off x="3909475" y="4832175"/>
            <a:ext cx="5252400" cy="3951300"/>
          </a:xfrm>
          <a:prstGeom prst="rect">
            <a:avLst/>
          </a:prstGeom>
          <a:noFill/>
          <a:ln>
            <a:noFill/>
          </a:ln>
        </p:spPr>
        <p:txBody>
          <a:bodyPr anchorCtr="0" anchor="t" bIns="45700" lIns="91425" spcFirstLastPara="1" rIns="91425" wrap="square" tIns="45700">
            <a:normAutofit/>
          </a:bodyPr>
          <a:lstStyle>
            <a:lvl1pPr indent="-361950" lvl="0" marL="457200" algn="l">
              <a:spcBef>
                <a:spcPts val="480"/>
              </a:spcBef>
              <a:spcAft>
                <a:spcPts val="0"/>
              </a:spcAft>
              <a:buClr>
                <a:schemeClr val="dk1"/>
              </a:buClr>
              <a:buSzPts val="2100"/>
              <a:buChar char="•"/>
              <a:defRPr/>
            </a:lvl1pPr>
            <a:lvl2pPr indent="-361950" lvl="1" marL="914400" algn="l">
              <a:spcBef>
                <a:spcPts val="400"/>
              </a:spcBef>
              <a:spcAft>
                <a:spcPts val="0"/>
              </a:spcAft>
              <a:buClr>
                <a:schemeClr val="dk1"/>
              </a:buClr>
              <a:buSzPts val="2100"/>
              <a:buChar char="–"/>
              <a:defRPr/>
            </a:lvl2pPr>
            <a:lvl3pPr indent="-361950" lvl="2" marL="1371600" algn="l">
              <a:spcBef>
                <a:spcPts val="360"/>
              </a:spcBef>
              <a:spcAft>
                <a:spcPts val="0"/>
              </a:spcAft>
              <a:buClr>
                <a:schemeClr val="dk1"/>
              </a:buClr>
              <a:buSzPts val="2100"/>
              <a:buChar char="•"/>
              <a:defRPr/>
            </a:lvl3pPr>
            <a:lvl4pPr indent="-361950" lvl="3" marL="1828800" algn="l">
              <a:spcBef>
                <a:spcPts val="320"/>
              </a:spcBef>
              <a:spcAft>
                <a:spcPts val="0"/>
              </a:spcAft>
              <a:buClr>
                <a:schemeClr val="dk1"/>
              </a:buClr>
              <a:buSzPts val="2100"/>
              <a:buChar char="–"/>
              <a:defRPr/>
            </a:lvl4pPr>
            <a:lvl5pPr indent="-361950" lvl="4" marL="2286000" algn="l">
              <a:spcBef>
                <a:spcPts val="320"/>
              </a:spcBef>
              <a:spcAft>
                <a:spcPts val="0"/>
              </a:spcAft>
              <a:buClr>
                <a:schemeClr val="dk1"/>
              </a:buClr>
              <a:buSzPts val="2100"/>
              <a:buChar char="»"/>
              <a:defRPr/>
            </a:lvl5pPr>
            <a:lvl6pPr indent="-361950" lvl="5" marL="2743200" algn="l">
              <a:spcBef>
                <a:spcPts val="320"/>
              </a:spcBef>
              <a:spcAft>
                <a:spcPts val="0"/>
              </a:spcAft>
              <a:buClr>
                <a:schemeClr val="dk1"/>
              </a:buClr>
              <a:buSzPts val="2100"/>
              <a:buChar char="•"/>
              <a:defRPr/>
            </a:lvl6pPr>
            <a:lvl7pPr indent="-361950" lvl="6" marL="3200400" algn="l">
              <a:spcBef>
                <a:spcPts val="320"/>
              </a:spcBef>
              <a:spcAft>
                <a:spcPts val="0"/>
              </a:spcAft>
              <a:buClr>
                <a:schemeClr val="dk1"/>
              </a:buClr>
              <a:buSzPts val="2100"/>
              <a:buChar char="•"/>
              <a:defRPr/>
            </a:lvl7pPr>
            <a:lvl8pPr indent="-361950" lvl="7" marL="3657600" algn="l">
              <a:spcBef>
                <a:spcPts val="320"/>
              </a:spcBef>
              <a:spcAft>
                <a:spcPts val="0"/>
              </a:spcAft>
              <a:buClr>
                <a:schemeClr val="dk1"/>
              </a:buClr>
              <a:buSzPts val="2100"/>
              <a:buChar char="•"/>
              <a:defRPr/>
            </a:lvl8pPr>
            <a:lvl9pPr indent="-361950" lvl="8" marL="4114800" algn="l">
              <a:spcBef>
                <a:spcPts val="320"/>
              </a:spcBef>
              <a:spcAft>
                <a:spcPts val="0"/>
              </a:spcAft>
              <a:buClr>
                <a:schemeClr val="dk1"/>
              </a:buClr>
              <a:buSzPts val="2100"/>
              <a:buChar char="•"/>
              <a:defRPr/>
            </a:lvl9pPr>
          </a:lstStyle>
          <a:p/>
        </p:txBody>
      </p:sp>
      <p:sp>
        <p:nvSpPr>
          <p:cNvPr id="49" name="Google Shape;49;p7"/>
          <p:cNvSpPr txBox="1"/>
          <p:nvPr>
            <p:ph idx="2" type="body"/>
          </p:nvPr>
        </p:nvSpPr>
        <p:spPr>
          <a:xfrm>
            <a:off x="9354072" y="4832175"/>
            <a:ext cx="5254800" cy="3951300"/>
          </a:xfrm>
          <a:prstGeom prst="rect">
            <a:avLst/>
          </a:prstGeom>
          <a:noFill/>
          <a:ln>
            <a:noFill/>
          </a:ln>
        </p:spPr>
        <p:txBody>
          <a:bodyPr anchorCtr="0" anchor="t" bIns="45700" lIns="91425" spcFirstLastPara="1" rIns="91425" wrap="square" tIns="45700">
            <a:normAutofit/>
          </a:bodyPr>
          <a:lstStyle>
            <a:lvl1pPr indent="-361950" lvl="0" marL="457200" algn="l">
              <a:spcBef>
                <a:spcPts val="480"/>
              </a:spcBef>
              <a:spcAft>
                <a:spcPts val="0"/>
              </a:spcAft>
              <a:buClr>
                <a:schemeClr val="dk1"/>
              </a:buClr>
              <a:buSzPts val="2100"/>
              <a:buChar char="•"/>
              <a:defRPr/>
            </a:lvl1pPr>
            <a:lvl2pPr indent="-361950" lvl="1" marL="914400" algn="l">
              <a:spcBef>
                <a:spcPts val="400"/>
              </a:spcBef>
              <a:spcAft>
                <a:spcPts val="0"/>
              </a:spcAft>
              <a:buClr>
                <a:schemeClr val="dk1"/>
              </a:buClr>
              <a:buSzPts val="2100"/>
              <a:buChar char="–"/>
              <a:defRPr/>
            </a:lvl2pPr>
            <a:lvl3pPr indent="-361950" lvl="2" marL="1371600" algn="l">
              <a:spcBef>
                <a:spcPts val="360"/>
              </a:spcBef>
              <a:spcAft>
                <a:spcPts val="0"/>
              </a:spcAft>
              <a:buClr>
                <a:schemeClr val="dk1"/>
              </a:buClr>
              <a:buSzPts val="2100"/>
              <a:buChar char="•"/>
              <a:defRPr/>
            </a:lvl3pPr>
            <a:lvl4pPr indent="-361950" lvl="3" marL="1828800" algn="l">
              <a:spcBef>
                <a:spcPts val="320"/>
              </a:spcBef>
              <a:spcAft>
                <a:spcPts val="0"/>
              </a:spcAft>
              <a:buClr>
                <a:schemeClr val="dk1"/>
              </a:buClr>
              <a:buSzPts val="2100"/>
              <a:buChar char="–"/>
              <a:defRPr/>
            </a:lvl4pPr>
            <a:lvl5pPr indent="-361950" lvl="4" marL="2286000" algn="l">
              <a:spcBef>
                <a:spcPts val="320"/>
              </a:spcBef>
              <a:spcAft>
                <a:spcPts val="0"/>
              </a:spcAft>
              <a:buClr>
                <a:schemeClr val="dk1"/>
              </a:buClr>
              <a:buSzPts val="2100"/>
              <a:buChar char="»"/>
              <a:defRPr/>
            </a:lvl5pPr>
            <a:lvl6pPr indent="-361950" lvl="5" marL="2743200" algn="l">
              <a:spcBef>
                <a:spcPts val="320"/>
              </a:spcBef>
              <a:spcAft>
                <a:spcPts val="0"/>
              </a:spcAft>
              <a:buClr>
                <a:schemeClr val="dk1"/>
              </a:buClr>
              <a:buSzPts val="2100"/>
              <a:buChar char="•"/>
              <a:defRPr/>
            </a:lvl6pPr>
            <a:lvl7pPr indent="-361950" lvl="6" marL="3200400" algn="l">
              <a:spcBef>
                <a:spcPts val="320"/>
              </a:spcBef>
              <a:spcAft>
                <a:spcPts val="0"/>
              </a:spcAft>
              <a:buClr>
                <a:schemeClr val="dk1"/>
              </a:buClr>
              <a:buSzPts val="2100"/>
              <a:buChar char="•"/>
              <a:defRPr/>
            </a:lvl7pPr>
            <a:lvl8pPr indent="-361950" lvl="7" marL="3657600" algn="l">
              <a:spcBef>
                <a:spcPts val="320"/>
              </a:spcBef>
              <a:spcAft>
                <a:spcPts val="0"/>
              </a:spcAft>
              <a:buClr>
                <a:schemeClr val="dk1"/>
              </a:buClr>
              <a:buSzPts val="2100"/>
              <a:buChar char="•"/>
              <a:defRPr/>
            </a:lvl8pPr>
            <a:lvl9pPr indent="-361950" lvl="8" marL="4114800" algn="l">
              <a:spcBef>
                <a:spcPts val="320"/>
              </a:spcBef>
              <a:spcAft>
                <a:spcPts val="0"/>
              </a:spcAft>
              <a:buClr>
                <a:schemeClr val="dk1"/>
              </a:buClr>
              <a:buSzPts val="2100"/>
              <a:buChar char="•"/>
              <a:defRPr/>
            </a:lvl9pPr>
          </a:lstStyle>
          <a:p/>
        </p:txBody>
      </p:sp>
      <p:sp>
        <p:nvSpPr>
          <p:cNvPr id="50" name="Google Shape;50;p7"/>
          <p:cNvSpPr/>
          <p:nvPr/>
        </p:nvSpPr>
        <p:spPr>
          <a:xfrm>
            <a:off x="1033405" y="634507"/>
            <a:ext cx="394193" cy="394193"/>
          </a:xfrm>
          <a:custGeom>
            <a:rect b="b" l="l" r="r" t="t"/>
            <a:pathLst>
              <a:path extrusionOk="0" h="394193" w="394193">
                <a:moveTo>
                  <a:pt x="0" y="0"/>
                </a:moveTo>
                <a:lnTo>
                  <a:pt x="394193" y="0"/>
                </a:lnTo>
                <a:lnTo>
                  <a:pt x="394193" y="394193"/>
                </a:lnTo>
                <a:lnTo>
                  <a:pt x="0" y="394193"/>
                </a:lnTo>
                <a:lnTo>
                  <a:pt x="0" y="0"/>
                </a:lnTo>
                <a:close/>
              </a:path>
            </a:pathLst>
          </a:custGeom>
          <a:blipFill rotWithShape="1">
            <a:blip r:embed="rId2">
              <a:alphaModFix/>
            </a:blip>
            <a:stretch>
              <a:fillRect b="0" l="0" r="0" t="0"/>
            </a:stretch>
          </a:blipFill>
          <a:ln>
            <a:noFill/>
          </a:ln>
        </p:spPr>
      </p:sp>
      <p:sp>
        <p:nvSpPr>
          <p:cNvPr id="51" name="Google Shape;51;p7"/>
          <p:cNvSpPr txBox="1"/>
          <p:nvPr/>
        </p:nvSpPr>
        <p:spPr>
          <a:xfrm>
            <a:off x="9863827" y="660225"/>
            <a:ext cx="802500" cy="2463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600" u="none" cap="none" strike="noStrike">
                <a:solidFill>
                  <a:srgbClr val="FFFFFF"/>
                </a:solidFill>
                <a:latin typeface="Open Sans"/>
                <a:ea typeface="Open Sans"/>
                <a:cs typeface="Open Sans"/>
                <a:sym typeface="Open Sans"/>
              </a:rPr>
              <a:t>HOME</a:t>
            </a:r>
            <a:endParaRPr/>
          </a:p>
        </p:txBody>
      </p:sp>
      <p:sp>
        <p:nvSpPr>
          <p:cNvPr id="52" name="Google Shape;52;p7"/>
          <p:cNvSpPr txBox="1"/>
          <p:nvPr/>
        </p:nvSpPr>
        <p:spPr>
          <a:xfrm>
            <a:off x="1632348" y="685225"/>
            <a:ext cx="802500" cy="2463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600" u="none" cap="none" strike="noStrike">
                <a:solidFill>
                  <a:srgbClr val="FFFFFF"/>
                </a:solidFill>
                <a:latin typeface="Open Sans"/>
                <a:ea typeface="Open Sans"/>
                <a:cs typeface="Open Sans"/>
                <a:sym typeface="Open Sans"/>
              </a:rPr>
              <a:t>LOGO</a:t>
            </a:r>
            <a:endParaRPr/>
          </a:p>
        </p:txBody>
      </p:sp>
      <p:sp>
        <p:nvSpPr>
          <p:cNvPr id="53" name="Google Shape;53;p7"/>
          <p:cNvSpPr txBox="1"/>
          <p:nvPr/>
        </p:nvSpPr>
        <p:spPr>
          <a:xfrm>
            <a:off x="14260201" y="660225"/>
            <a:ext cx="961200" cy="2463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600" u="none" cap="none" strike="noStrike">
                <a:solidFill>
                  <a:srgbClr val="FFFFFF"/>
                </a:solidFill>
                <a:latin typeface="Open Sans"/>
                <a:ea typeface="Open Sans"/>
                <a:cs typeface="Open Sans"/>
                <a:sym typeface="Open Sans"/>
              </a:rPr>
              <a:t>SERVICE</a:t>
            </a:r>
            <a:endParaRPr/>
          </a:p>
        </p:txBody>
      </p:sp>
      <p:sp>
        <p:nvSpPr>
          <p:cNvPr id="54" name="Google Shape;54;p7"/>
          <p:cNvSpPr txBox="1"/>
          <p:nvPr/>
        </p:nvSpPr>
        <p:spPr>
          <a:xfrm>
            <a:off x="16048527" y="660225"/>
            <a:ext cx="1210800" cy="2463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600" u="none" cap="none" strike="noStrike">
                <a:solidFill>
                  <a:srgbClr val="FFFFFF"/>
                </a:solidFill>
                <a:latin typeface="Open Sans"/>
                <a:ea typeface="Open Sans"/>
                <a:cs typeface="Open Sans"/>
                <a:sym typeface="Open Sans"/>
              </a:rPr>
              <a:t>CONTACT</a:t>
            </a:r>
            <a:endParaRPr/>
          </a:p>
        </p:txBody>
      </p:sp>
      <p:sp>
        <p:nvSpPr>
          <p:cNvPr id="55" name="Google Shape;55;p7"/>
          <p:cNvSpPr txBox="1"/>
          <p:nvPr/>
        </p:nvSpPr>
        <p:spPr>
          <a:xfrm>
            <a:off x="12046202" y="660225"/>
            <a:ext cx="802500" cy="2463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600" u="none" cap="none" strike="noStrike">
                <a:solidFill>
                  <a:srgbClr val="FFFFFF"/>
                </a:solidFill>
                <a:latin typeface="Open Sans"/>
                <a:ea typeface="Open Sans"/>
                <a:cs typeface="Open Sans"/>
                <a:sym typeface="Open Sans"/>
              </a:rPr>
              <a:t>ABOUT</a:t>
            </a:r>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56" name="Shape 56"/>
        <p:cNvGrpSpPr/>
        <p:nvPr/>
      </p:nvGrpSpPr>
      <p:grpSpPr>
        <a:xfrm>
          <a:off x="0" y="0"/>
          <a:ext cx="0" cy="0"/>
          <a:chOff x="0" y="0"/>
          <a:chExt cx="0" cy="0"/>
        </a:xfrm>
      </p:grpSpPr>
      <p:sp>
        <p:nvSpPr>
          <p:cNvPr id="57" name="Google Shape;57;p8"/>
          <p:cNvSpPr txBox="1"/>
          <p:nvPr>
            <p:ph type="title"/>
          </p:nvPr>
        </p:nvSpPr>
        <p:spPr>
          <a:xfrm>
            <a:off x="1222200" y="1898125"/>
            <a:ext cx="10699500" cy="1143000"/>
          </a:xfrm>
          <a:prstGeom prst="rect">
            <a:avLst/>
          </a:prstGeom>
          <a:noFill/>
          <a:ln>
            <a:noFill/>
          </a:ln>
        </p:spPr>
        <p:txBody>
          <a:bodyPr anchorCtr="0" anchor="ctr" bIns="45700" lIns="91425" spcFirstLastPara="1" rIns="91425" wrap="square" tIns="45700">
            <a:normAutofit/>
          </a:bodyPr>
          <a:lstStyle>
            <a:lvl1pPr lvl="0">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8" name="Google Shape;58;p8"/>
          <p:cNvSpPr/>
          <p:nvPr/>
        </p:nvSpPr>
        <p:spPr>
          <a:xfrm>
            <a:off x="1033405" y="634507"/>
            <a:ext cx="394193" cy="394193"/>
          </a:xfrm>
          <a:custGeom>
            <a:rect b="b" l="l" r="r" t="t"/>
            <a:pathLst>
              <a:path extrusionOk="0" h="394193" w="394193">
                <a:moveTo>
                  <a:pt x="0" y="0"/>
                </a:moveTo>
                <a:lnTo>
                  <a:pt x="394193" y="0"/>
                </a:lnTo>
                <a:lnTo>
                  <a:pt x="394193" y="394193"/>
                </a:lnTo>
                <a:lnTo>
                  <a:pt x="0" y="394193"/>
                </a:lnTo>
                <a:lnTo>
                  <a:pt x="0" y="0"/>
                </a:lnTo>
                <a:close/>
              </a:path>
            </a:pathLst>
          </a:custGeom>
          <a:blipFill rotWithShape="1">
            <a:blip r:embed="rId2">
              <a:alphaModFix/>
            </a:blip>
            <a:stretch>
              <a:fillRect b="0" l="0" r="0" t="0"/>
            </a:stretch>
          </a:blipFill>
          <a:ln>
            <a:noFill/>
          </a:ln>
        </p:spPr>
      </p:sp>
      <p:sp>
        <p:nvSpPr>
          <p:cNvPr id="59" name="Google Shape;59;p8"/>
          <p:cNvSpPr txBox="1"/>
          <p:nvPr/>
        </p:nvSpPr>
        <p:spPr>
          <a:xfrm>
            <a:off x="9863827" y="660225"/>
            <a:ext cx="802500" cy="2463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600" u="none" cap="none" strike="noStrike">
                <a:solidFill>
                  <a:srgbClr val="FFFFFF"/>
                </a:solidFill>
                <a:latin typeface="Open Sans"/>
                <a:ea typeface="Open Sans"/>
                <a:cs typeface="Open Sans"/>
                <a:sym typeface="Open Sans"/>
              </a:rPr>
              <a:t>HOME</a:t>
            </a:r>
            <a:endParaRPr/>
          </a:p>
        </p:txBody>
      </p:sp>
      <p:sp>
        <p:nvSpPr>
          <p:cNvPr id="60" name="Google Shape;60;p8"/>
          <p:cNvSpPr txBox="1"/>
          <p:nvPr/>
        </p:nvSpPr>
        <p:spPr>
          <a:xfrm>
            <a:off x="1632348" y="685225"/>
            <a:ext cx="802500" cy="2463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600" u="none" cap="none" strike="noStrike">
                <a:solidFill>
                  <a:srgbClr val="FFFFFF"/>
                </a:solidFill>
                <a:latin typeface="Open Sans"/>
                <a:ea typeface="Open Sans"/>
                <a:cs typeface="Open Sans"/>
                <a:sym typeface="Open Sans"/>
              </a:rPr>
              <a:t>LOGO</a:t>
            </a:r>
            <a:endParaRPr/>
          </a:p>
        </p:txBody>
      </p:sp>
      <p:sp>
        <p:nvSpPr>
          <p:cNvPr id="61" name="Google Shape;61;p8"/>
          <p:cNvSpPr txBox="1"/>
          <p:nvPr/>
        </p:nvSpPr>
        <p:spPr>
          <a:xfrm>
            <a:off x="14260201" y="660225"/>
            <a:ext cx="961200" cy="2463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600" u="none" cap="none" strike="noStrike">
                <a:solidFill>
                  <a:srgbClr val="FFFFFF"/>
                </a:solidFill>
                <a:latin typeface="Open Sans"/>
                <a:ea typeface="Open Sans"/>
                <a:cs typeface="Open Sans"/>
                <a:sym typeface="Open Sans"/>
              </a:rPr>
              <a:t>SERVICE</a:t>
            </a:r>
            <a:endParaRPr/>
          </a:p>
        </p:txBody>
      </p:sp>
      <p:sp>
        <p:nvSpPr>
          <p:cNvPr id="62" name="Google Shape;62;p8"/>
          <p:cNvSpPr txBox="1"/>
          <p:nvPr/>
        </p:nvSpPr>
        <p:spPr>
          <a:xfrm>
            <a:off x="16048527" y="660225"/>
            <a:ext cx="1210800" cy="2463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600" u="none" cap="none" strike="noStrike">
                <a:solidFill>
                  <a:srgbClr val="FFFFFF"/>
                </a:solidFill>
                <a:latin typeface="Open Sans"/>
                <a:ea typeface="Open Sans"/>
                <a:cs typeface="Open Sans"/>
                <a:sym typeface="Open Sans"/>
              </a:rPr>
              <a:t>CONTACT</a:t>
            </a:r>
            <a:endParaRPr/>
          </a:p>
        </p:txBody>
      </p:sp>
      <p:sp>
        <p:nvSpPr>
          <p:cNvPr id="63" name="Google Shape;63;p8"/>
          <p:cNvSpPr txBox="1"/>
          <p:nvPr/>
        </p:nvSpPr>
        <p:spPr>
          <a:xfrm>
            <a:off x="12046202" y="660225"/>
            <a:ext cx="802500" cy="2463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600" u="none" cap="none" strike="noStrike">
                <a:solidFill>
                  <a:srgbClr val="FFFFFF"/>
                </a:solidFill>
                <a:latin typeface="Open Sans"/>
                <a:ea typeface="Open Sans"/>
                <a:cs typeface="Open Sans"/>
                <a:sym typeface="Open Sans"/>
              </a:rPr>
              <a:t>ABOUT</a:t>
            </a:r>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64" name="Shape 64"/>
        <p:cNvGrpSpPr/>
        <p:nvPr/>
      </p:nvGrpSpPr>
      <p:grpSpPr>
        <a:xfrm>
          <a:off x="0" y="0"/>
          <a:ext cx="0" cy="0"/>
          <a:chOff x="0" y="0"/>
          <a:chExt cx="0" cy="0"/>
        </a:xfrm>
      </p:grpSpPr>
      <p:sp>
        <p:nvSpPr>
          <p:cNvPr id="65" name="Google Shape;65;p9"/>
          <p:cNvSpPr txBox="1"/>
          <p:nvPr>
            <p:ph type="title"/>
          </p:nvPr>
        </p:nvSpPr>
        <p:spPr>
          <a:xfrm>
            <a:off x="1199000" y="2452875"/>
            <a:ext cx="10981200" cy="1124100"/>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7000"/>
              <a:buNone/>
              <a:defRPr/>
            </a:lvl1pPr>
            <a:lvl2pPr lvl="1">
              <a:spcBef>
                <a:spcPts val="0"/>
              </a:spcBef>
              <a:spcAft>
                <a:spcPts val="0"/>
              </a:spcAft>
              <a:buSzPts val="7000"/>
              <a:buFont typeface="Archivo Black"/>
              <a:buNone/>
              <a:defRPr sz="7000">
                <a:latin typeface="Archivo Black"/>
                <a:ea typeface="Archivo Black"/>
                <a:cs typeface="Archivo Black"/>
                <a:sym typeface="Archivo Black"/>
              </a:defRPr>
            </a:lvl2pPr>
            <a:lvl3pPr lvl="2">
              <a:spcBef>
                <a:spcPts val="0"/>
              </a:spcBef>
              <a:spcAft>
                <a:spcPts val="0"/>
              </a:spcAft>
              <a:buSzPts val="7000"/>
              <a:buFont typeface="Archivo Black"/>
              <a:buNone/>
              <a:defRPr sz="7000">
                <a:latin typeface="Archivo Black"/>
                <a:ea typeface="Archivo Black"/>
                <a:cs typeface="Archivo Black"/>
                <a:sym typeface="Archivo Black"/>
              </a:defRPr>
            </a:lvl3pPr>
            <a:lvl4pPr lvl="3">
              <a:spcBef>
                <a:spcPts val="0"/>
              </a:spcBef>
              <a:spcAft>
                <a:spcPts val="0"/>
              </a:spcAft>
              <a:buSzPts val="7000"/>
              <a:buFont typeface="Archivo Black"/>
              <a:buNone/>
              <a:defRPr sz="7000">
                <a:latin typeface="Archivo Black"/>
                <a:ea typeface="Archivo Black"/>
                <a:cs typeface="Archivo Black"/>
                <a:sym typeface="Archivo Black"/>
              </a:defRPr>
            </a:lvl4pPr>
            <a:lvl5pPr lvl="4">
              <a:spcBef>
                <a:spcPts val="0"/>
              </a:spcBef>
              <a:spcAft>
                <a:spcPts val="0"/>
              </a:spcAft>
              <a:buSzPts val="7000"/>
              <a:buFont typeface="Archivo Black"/>
              <a:buNone/>
              <a:defRPr sz="7000">
                <a:latin typeface="Archivo Black"/>
                <a:ea typeface="Archivo Black"/>
                <a:cs typeface="Archivo Black"/>
                <a:sym typeface="Archivo Black"/>
              </a:defRPr>
            </a:lvl5pPr>
            <a:lvl6pPr lvl="5">
              <a:spcBef>
                <a:spcPts val="0"/>
              </a:spcBef>
              <a:spcAft>
                <a:spcPts val="0"/>
              </a:spcAft>
              <a:buSzPts val="7000"/>
              <a:buFont typeface="Archivo Black"/>
              <a:buNone/>
              <a:defRPr sz="7000">
                <a:latin typeface="Archivo Black"/>
                <a:ea typeface="Archivo Black"/>
                <a:cs typeface="Archivo Black"/>
                <a:sym typeface="Archivo Black"/>
              </a:defRPr>
            </a:lvl6pPr>
            <a:lvl7pPr lvl="6">
              <a:spcBef>
                <a:spcPts val="0"/>
              </a:spcBef>
              <a:spcAft>
                <a:spcPts val="0"/>
              </a:spcAft>
              <a:buSzPts val="7000"/>
              <a:buFont typeface="Archivo Black"/>
              <a:buNone/>
              <a:defRPr sz="7000">
                <a:latin typeface="Archivo Black"/>
                <a:ea typeface="Archivo Black"/>
                <a:cs typeface="Archivo Black"/>
                <a:sym typeface="Archivo Black"/>
              </a:defRPr>
            </a:lvl7pPr>
            <a:lvl8pPr lvl="7">
              <a:spcBef>
                <a:spcPts val="0"/>
              </a:spcBef>
              <a:spcAft>
                <a:spcPts val="0"/>
              </a:spcAft>
              <a:buSzPts val="7000"/>
              <a:buFont typeface="Archivo Black"/>
              <a:buNone/>
              <a:defRPr sz="7000">
                <a:latin typeface="Archivo Black"/>
                <a:ea typeface="Archivo Black"/>
                <a:cs typeface="Archivo Black"/>
                <a:sym typeface="Archivo Black"/>
              </a:defRPr>
            </a:lvl8pPr>
            <a:lvl9pPr lvl="8">
              <a:spcBef>
                <a:spcPts val="0"/>
              </a:spcBef>
              <a:spcAft>
                <a:spcPts val="0"/>
              </a:spcAft>
              <a:buSzPts val="7000"/>
              <a:buFont typeface="Archivo Black"/>
              <a:buNone/>
              <a:defRPr sz="7000">
                <a:latin typeface="Archivo Black"/>
                <a:ea typeface="Archivo Black"/>
                <a:cs typeface="Archivo Black"/>
                <a:sym typeface="Archivo Black"/>
              </a:defRPr>
            </a:lvl9pPr>
          </a:lstStyle>
          <a:p/>
        </p:txBody>
      </p:sp>
      <p:sp>
        <p:nvSpPr>
          <p:cNvPr id="66" name="Google Shape;66;p9"/>
          <p:cNvSpPr txBox="1"/>
          <p:nvPr>
            <p:ph idx="1" type="body"/>
          </p:nvPr>
        </p:nvSpPr>
        <p:spPr>
          <a:xfrm>
            <a:off x="10109700" y="4831725"/>
            <a:ext cx="5111700" cy="5853000"/>
          </a:xfrm>
          <a:prstGeom prst="rect">
            <a:avLst/>
          </a:prstGeom>
          <a:noFill/>
          <a:ln>
            <a:noFill/>
          </a:ln>
        </p:spPr>
        <p:txBody>
          <a:bodyPr anchorCtr="0" anchor="t" bIns="45700" lIns="91425" spcFirstLastPara="1" rIns="91425" wrap="square" tIns="45700">
            <a:normAutofit/>
          </a:bodyPr>
          <a:lstStyle>
            <a:lvl1pPr indent="-361950" lvl="0" marL="457200" algn="l">
              <a:spcBef>
                <a:spcPts val="640"/>
              </a:spcBef>
              <a:spcAft>
                <a:spcPts val="0"/>
              </a:spcAft>
              <a:buClr>
                <a:schemeClr val="dk1"/>
              </a:buClr>
              <a:buSzPts val="2100"/>
              <a:buChar char="•"/>
              <a:defRPr/>
            </a:lvl1pPr>
            <a:lvl2pPr indent="-361950" lvl="1" marL="914400" algn="l">
              <a:spcBef>
                <a:spcPts val="560"/>
              </a:spcBef>
              <a:spcAft>
                <a:spcPts val="0"/>
              </a:spcAft>
              <a:buClr>
                <a:schemeClr val="dk1"/>
              </a:buClr>
              <a:buSzPts val="2100"/>
              <a:buChar char="–"/>
              <a:defRPr/>
            </a:lvl2pPr>
            <a:lvl3pPr indent="-361950" lvl="2" marL="1371600" algn="l">
              <a:spcBef>
                <a:spcPts val="480"/>
              </a:spcBef>
              <a:spcAft>
                <a:spcPts val="0"/>
              </a:spcAft>
              <a:buClr>
                <a:schemeClr val="dk1"/>
              </a:buClr>
              <a:buSzPts val="2100"/>
              <a:buChar char="•"/>
              <a:defRPr/>
            </a:lvl3pPr>
            <a:lvl4pPr indent="-361950" lvl="3" marL="1828800" algn="l">
              <a:spcBef>
                <a:spcPts val="400"/>
              </a:spcBef>
              <a:spcAft>
                <a:spcPts val="0"/>
              </a:spcAft>
              <a:buClr>
                <a:schemeClr val="dk1"/>
              </a:buClr>
              <a:buSzPts val="2100"/>
              <a:buChar char="–"/>
              <a:defRPr/>
            </a:lvl4pPr>
            <a:lvl5pPr indent="-361950" lvl="4" marL="2286000" algn="l">
              <a:spcBef>
                <a:spcPts val="400"/>
              </a:spcBef>
              <a:spcAft>
                <a:spcPts val="0"/>
              </a:spcAft>
              <a:buClr>
                <a:schemeClr val="dk1"/>
              </a:buClr>
              <a:buSzPts val="2100"/>
              <a:buChar char="»"/>
              <a:defRPr/>
            </a:lvl5pPr>
            <a:lvl6pPr indent="-361950" lvl="5" marL="2743200" algn="l">
              <a:spcBef>
                <a:spcPts val="400"/>
              </a:spcBef>
              <a:spcAft>
                <a:spcPts val="0"/>
              </a:spcAft>
              <a:buClr>
                <a:schemeClr val="dk1"/>
              </a:buClr>
              <a:buSzPts val="2100"/>
              <a:buChar char="•"/>
              <a:defRPr/>
            </a:lvl6pPr>
            <a:lvl7pPr indent="-361950" lvl="6" marL="3200400" algn="l">
              <a:spcBef>
                <a:spcPts val="400"/>
              </a:spcBef>
              <a:spcAft>
                <a:spcPts val="0"/>
              </a:spcAft>
              <a:buClr>
                <a:schemeClr val="dk1"/>
              </a:buClr>
              <a:buSzPts val="2100"/>
              <a:buChar char="•"/>
              <a:defRPr/>
            </a:lvl7pPr>
            <a:lvl8pPr indent="-361950" lvl="7" marL="3657600" algn="l">
              <a:spcBef>
                <a:spcPts val="400"/>
              </a:spcBef>
              <a:spcAft>
                <a:spcPts val="0"/>
              </a:spcAft>
              <a:buClr>
                <a:schemeClr val="dk1"/>
              </a:buClr>
              <a:buSzPts val="2100"/>
              <a:buChar char="•"/>
              <a:defRPr/>
            </a:lvl8pPr>
            <a:lvl9pPr indent="-361950" lvl="8" marL="4114800" algn="l">
              <a:spcBef>
                <a:spcPts val="400"/>
              </a:spcBef>
              <a:spcAft>
                <a:spcPts val="0"/>
              </a:spcAft>
              <a:buClr>
                <a:schemeClr val="dk1"/>
              </a:buClr>
              <a:buSzPts val="2100"/>
              <a:buChar char="•"/>
              <a:defRPr/>
            </a:lvl9pPr>
          </a:lstStyle>
          <a:p/>
        </p:txBody>
      </p:sp>
      <p:sp>
        <p:nvSpPr>
          <p:cNvPr id="67" name="Google Shape;67;p9"/>
          <p:cNvSpPr txBox="1"/>
          <p:nvPr>
            <p:ph idx="2" type="body"/>
          </p:nvPr>
        </p:nvSpPr>
        <p:spPr>
          <a:xfrm>
            <a:off x="4646350" y="4831725"/>
            <a:ext cx="4971300" cy="4691100"/>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2100"/>
              <a:buNone/>
              <a:defRPr/>
            </a:lvl1pPr>
            <a:lvl2pPr indent="-228600" lvl="1" marL="914400" algn="l">
              <a:spcBef>
                <a:spcPts val="240"/>
              </a:spcBef>
              <a:spcAft>
                <a:spcPts val="0"/>
              </a:spcAft>
              <a:buClr>
                <a:schemeClr val="dk1"/>
              </a:buClr>
              <a:buSzPts val="2100"/>
              <a:buNone/>
              <a:defRPr/>
            </a:lvl2pPr>
            <a:lvl3pPr indent="-228600" lvl="2" marL="1371600" algn="l">
              <a:spcBef>
                <a:spcPts val="200"/>
              </a:spcBef>
              <a:spcAft>
                <a:spcPts val="0"/>
              </a:spcAft>
              <a:buClr>
                <a:schemeClr val="dk1"/>
              </a:buClr>
              <a:buSzPts val="2100"/>
              <a:buNone/>
              <a:defRPr/>
            </a:lvl3pPr>
            <a:lvl4pPr indent="-228600" lvl="3" marL="1828800" algn="l">
              <a:spcBef>
                <a:spcPts val="180"/>
              </a:spcBef>
              <a:spcAft>
                <a:spcPts val="0"/>
              </a:spcAft>
              <a:buClr>
                <a:schemeClr val="dk1"/>
              </a:buClr>
              <a:buSzPts val="2100"/>
              <a:buNone/>
              <a:defRPr/>
            </a:lvl4pPr>
            <a:lvl5pPr indent="-228600" lvl="4" marL="2286000" algn="l">
              <a:spcBef>
                <a:spcPts val="180"/>
              </a:spcBef>
              <a:spcAft>
                <a:spcPts val="0"/>
              </a:spcAft>
              <a:buClr>
                <a:schemeClr val="dk1"/>
              </a:buClr>
              <a:buSzPts val="2100"/>
              <a:buNone/>
              <a:defRPr/>
            </a:lvl5pPr>
            <a:lvl6pPr indent="-228600" lvl="5" marL="2743200" algn="l">
              <a:spcBef>
                <a:spcPts val="180"/>
              </a:spcBef>
              <a:spcAft>
                <a:spcPts val="0"/>
              </a:spcAft>
              <a:buClr>
                <a:schemeClr val="dk1"/>
              </a:buClr>
              <a:buSzPts val="2100"/>
              <a:buNone/>
              <a:defRPr/>
            </a:lvl6pPr>
            <a:lvl7pPr indent="-228600" lvl="6" marL="3200400" algn="l">
              <a:spcBef>
                <a:spcPts val="180"/>
              </a:spcBef>
              <a:spcAft>
                <a:spcPts val="0"/>
              </a:spcAft>
              <a:buClr>
                <a:schemeClr val="dk1"/>
              </a:buClr>
              <a:buSzPts val="2100"/>
              <a:buNone/>
              <a:defRPr/>
            </a:lvl7pPr>
            <a:lvl8pPr indent="-228600" lvl="7" marL="3657600" algn="l">
              <a:spcBef>
                <a:spcPts val="180"/>
              </a:spcBef>
              <a:spcAft>
                <a:spcPts val="0"/>
              </a:spcAft>
              <a:buClr>
                <a:schemeClr val="dk1"/>
              </a:buClr>
              <a:buSzPts val="2100"/>
              <a:buNone/>
              <a:defRPr/>
            </a:lvl8pPr>
            <a:lvl9pPr indent="-228600" lvl="8" marL="4114800" algn="l">
              <a:spcBef>
                <a:spcPts val="180"/>
              </a:spcBef>
              <a:spcAft>
                <a:spcPts val="0"/>
              </a:spcAft>
              <a:buClr>
                <a:schemeClr val="dk1"/>
              </a:buClr>
              <a:buSzPts val="2100"/>
              <a:buNone/>
              <a:defRPr/>
            </a:lvl9pPr>
          </a:lstStyle>
          <a:p/>
        </p:txBody>
      </p:sp>
      <p:sp>
        <p:nvSpPr>
          <p:cNvPr id="68" name="Google Shape;68;p9"/>
          <p:cNvSpPr/>
          <p:nvPr/>
        </p:nvSpPr>
        <p:spPr>
          <a:xfrm>
            <a:off x="1033405" y="634507"/>
            <a:ext cx="394193" cy="394193"/>
          </a:xfrm>
          <a:custGeom>
            <a:rect b="b" l="l" r="r" t="t"/>
            <a:pathLst>
              <a:path extrusionOk="0" h="394193" w="394193">
                <a:moveTo>
                  <a:pt x="0" y="0"/>
                </a:moveTo>
                <a:lnTo>
                  <a:pt x="394193" y="0"/>
                </a:lnTo>
                <a:lnTo>
                  <a:pt x="394193" y="394193"/>
                </a:lnTo>
                <a:lnTo>
                  <a:pt x="0" y="394193"/>
                </a:lnTo>
                <a:lnTo>
                  <a:pt x="0" y="0"/>
                </a:lnTo>
                <a:close/>
              </a:path>
            </a:pathLst>
          </a:custGeom>
          <a:blipFill rotWithShape="1">
            <a:blip r:embed="rId2">
              <a:alphaModFix/>
            </a:blip>
            <a:stretch>
              <a:fillRect b="0" l="0" r="0" t="0"/>
            </a:stretch>
          </a:blipFill>
          <a:ln>
            <a:noFill/>
          </a:ln>
        </p:spPr>
      </p:sp>
      <p:sp>
        <p:nvSpPr>
          <p:cNvPr id="69" name="Google Shape;69;p9"/>
          <p:cNvSpPr txBox="1"/>
          <p:nvPr/>
        </p:nvSpPr>
        <p:spPr>
          <a:xfrm>
            <a:off x="9863827" y="660225"/>
            <a:ext cx="802500" cy="2463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600" u="none" cap="none" strike="noStrike">
                <a:solidFill>
                  <a:srgbClr val="FFFFFF"/>
                </a:solidFill>
                <a:latin typeface="Open Sans"/>
                <a:ea typeface="Open Sans"/>
                <a:cs typeface="Open Sans"/>
                <a:sym typeface="Open Sans"/>
              </a:rPr>
              <a:t>HOME</a:t>
            </a:r>
            <a:endParaRPr/>
          </a:p>
        </p:txBody>
      </p:sp>
      <p:sp>
        <p:nvSpPr>
          <p:cNvPr id="70" name="Google Shape;70;p9"/>
          <p:cNvSpPr txBox="1"/>
          <p:nvPr/>
        </p:nvSpPr>
        <p:spPr>
          <a:xfrm>
            <a:off x="1632348" y="685225"/>
            <a:ext cx="802500" cy="2463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600" u="none" cap="none" strike="noStrike">
                <a:solidFill>
                  <a:srgbClr val="FFFFFF"/>
                </a:solidFill>
                <a:latin typeface="Open Sans"/>
                <a:ea typeface="Open Sans"/>
                <a:cs typeface="Open Sans"/>
                <a:sym typeface="Open Sans"/>
              </a:rPr>
              <a:t>LOGO</a:t>
            </a:r>
            <a:endParaRPr/>
          </a:p>
        </p:txBody>
      </p:sp>
      <p:sp>
        <p:nvSpPr>
          <p:cNvPr id="71" name="Google Shape;71;p9"/>
          <p:cNvSpPr txBox="1"/>
          <p:nvPr/>
        </p:nvSpPr>
        <p:spPr>
          <a:xfrm>
            <a:off x="14260201" y="660225"/>
            <a:ext cx="961200" cy="2463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600" u="none" cap="none" strike="noStrike">
                <a:solidFill>
                  <a:srgbClr val="FFFFFF"/>
                </a:solidFill>
                <a:latin typeface="Open Sans"/>
                <a:ea typeface="Open Sans"/>
                <a:cs typeface="Open Sans"/>
                <a:sym typeface="Open Sans"/>
              </a:rPr>
              <a:t>SERVICE</a:t>
            </a:r>
            <a:endParaRPr/>
          </a:p>
        </p:txBody>
      </p:sp>
      <p:sp>
        <p:nvSpPr>
          <p:cNvPr id="72" name="Google Shape;72;p9"/>
          <p:cNvSpPr txBox="1"/>
          <p:nvPr/>
        </p:nvSpPr>
        <p:spPr>
          <a:xfrm>
            <a:off x="16048527" y="660225"/>
            <a:ext cx="1210800" cy="2463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600" u="none" cap="none" strike="noStrike">
                <a:solidFill>
                  <a:srgbClr val="FFFFFF"/>
                </a:solidFill>
                <a:latin typeface="Open Sans"/>
                <a:ea typeface="Open Sans"/>
                <a:cs typeface="Open Sans"/>
                <a:sym typeface="Open Sans"/>
              </a:rPr>
              <a:t>CONTACT</a:t>
            </a:r>
            <a:endParaRPr/>
          </a:p>
        </p:txBody>
      </p:sp>
      <p:sp>
        <p:nvSpPr>
          <p:cNvPr id="73" name="Google Shape;73;p9"/>
          <p:cNvSpPr txBox="1"/>
          <p:nvPr/>
        </p:nvSpPr>
        <p:spPr>
          <a:xfrm>
            <a:off x="12046202" y="660225"/>
            <a:ext cx="802500" cy="2463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600" u="none" cap="none" strike="noStrike">
                <a:solidFill>
                  <a:srgbClr val="FFFFFF"/>
                </a:solidFill>
                <a:latin typeface="Open Sans"/>
                <a:ea typeface="Open Sans"/>
                <a:cs typeface="Open Sans"/>
                <a:sym typeface="Open Sans"/>
              </a:rPr>
              <a:t>ABOUT</a:t>
            </a:r>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74" name="Shape 74"/>
        <p:cNvGrpSpPr/>
        <p:nvPr/>
      </p:nvGrpSpPr>
      <p:grpSpPr>
        <a:xfrm>
          <a:off x="0" y="0"/>
          <a:ext cx="0" cy="0"/>
          <a:chOff x="0" y="0"/>
          <a:chExt cx="0" cy="0"/>
        </a:xfrm>
      </p:grpSpPr>
      <p:sp>
        <p:nvSpPr>
          <p:cNvPr id="75" name="Google Shape;75;p10"/>
          <p:cNvSpPr txBox="1"/>
          <p:nvPr>
            <p:ph type="title"/>
          </p:nvPr>
        </p:nvSpPr>
        <p:spPr>
          <a:xfrm>
            <a:off x="1182699" y="3048000"/>
            <a:ext cx="10254000" cy="566700"/>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7000"/>
              <a:buNone/>
              <a:defRPr/>
            </a:lvl1pPr>
            <a:lvl2pPr lvl="1">
              <a:spcBef>
                <a:spcPts val="0"/>
              </a:spcBef>
              <a:spcAft>
                <a:spcPts val="0"/>
              </a:spcAft>
              <a:buSzPts val="7000"/>
              <a:buFont typeface="Archivo Black"/>
              <a:buNone/>
              <a:defRPr sz="7000">
                <a:latin typeface="Archivo Black"/>
                <a:ea typeface="Archivo Black"/>
                <a:cs typeface="Archivo Black"/>
                <a:sym typeface="Archivo Black"/>
              </a:defRPr>
            </a:lvl2pPr>
            <a:lvl3pPr lvl="2">
              <a:spcBef>
                <a:spcPts val="0"/>
              </a:spcBef>
              <a:spcAft>
                <a:spcPts val="0"/>
              </a:spcAft>
              <a:buSzPts val="7000"/>
              <a:buFont typeface="Archivo Black"/>
              <a:buNone/>
              <a:defRPr sz="7000">
                <a:latin typeface="Archivo Black"/>
                <a:ea typeface="Archivo Black"/>
                <a:cs typeface="Archivo Black"/>
                <a:sym typeface="Archivo Black"/>
              </a:defRPr>
            </a:lvl3pPr>
            <a:lvl4pPr lvl="3">
              <a:spcBef>
                <a:spcPts val="0"/>
              </a:spcBef>
              <a:spcAft>
                <a:spcPts val="0"/>
              </a:spcAft>
              <a:buSzPts val="7000"/>
              <a:buFont typeface="Archivo Black"/>
              <a:buNone/>
              <a:defRPr sz="7000">
                <a:latin typeface="Archivo Black"/>
                <a:ea typeface="Archivo Black"/>
                <a:cs typeface="Archivo Black"/>
                <a:sym typeface="Archivo Black"/>
              </a:defRPr>
            </a:lvl4pPr>
            <a:lvl5pPr lvl="4">
              <a:spcBef>
                <a:spcPts val="0"/>
              </a:spcBef>
              <a:spcAft>
                <a:spcPts val="0"/>
              </a:spcAft>
              <a:buSzPts val="7000"/>
              <a:buFont typeface="Archivo Black"/>
              <a:buNone/>
              <a:defRPr sz="7000">
                <a:latin typeface="Archivo Black"/>
                <a:ea typeface="Archivo Black"/>
                <a:cs typeface="Archivo Black"/>
                <a:sym typeface="Archivo Black"/>
              </a:defRPr>
            </a:lvl5pPr>
            <a:lvl6pPr lvl="5">
              <a:spcBef>
                <a:spcPts val="0"/>
              </a:spcBef>
              <a:spcAft>
                <a:spcPts val="0"/>
              </a:spcAft>
              <a:buSzPts val="7000"/>
              <a:buFont typeface="Archivo Black"/>
              <a:buNone/>
              <a:defRPr sz="7000">
                <a:latin typeface="Archivo Black"/>
                <a:ea typeface="Archivo Black"/>
                <a:cs typeface="Archivo Black"/>
                <a:sym typeface="Archivo Black"/>
              </a:defRPr>
            </a:lvl6pPr>
            <a:lvl7pPr lvl="6">
              <a:spcBef>
                <a:spcPts val="0"/>
              </a:spcBef>
              <a:spcAft>
                <a:spcPts val="0"/>
              </a:spcAft>
              <a:buSzPts val="7000"/>
              <a:buFont typeface="Archivo Black"/>
              <a:buNone/>
              <a:defRPr sz="7000">
                <a:latin typeface="Archivo Black"/>
                <a:ea typeface="Archivo Black"/>
                <a:cs typeface="Archivo Black"/>
                <a:sym typeface="Archivo Black"/>
              </a:defRPr>
            </a:lvl7pPr>
            <a:lvl8pPr lvl="7">
              <a:spcBef>
                <a:spcPts val="0"/>
              </a:spcBef>
              <a:spcAft>
                <a:spcPts val="0"/>
              </a:spcAft>
              <a:buSzPts val="7000"/>
              <a:buFont typeface="Archivo Black"/>
              <a:buNone/>
              <a:defRPr sz="7000">
                <a:latin typeface="Archivo Black"/>
                <a:ea typeface="Archivo Black"/>
                <a:cs typeface="Archivo Black"/>
                <a:sym typeface="Archivo Black"/>
              </a:defRPr>
            </a:lvl8pPr>
            <a:lvl9pPr lvl="8">
              <a:spcBef>
                <a:spcPts val="0"/>
              </a:spcBef>
              <a:spcAft>
                <a:spcPts val="0"/>
              </a:spcAft>
              <a:buSzPts val="7000"/>
              <a:buFont typeface="Archivo Black"/>
              <a:buNone/>
              <a:defRPr sz="7000">
                <a:latin typeface="Archivo Black"/>
                <a:ea typeface="Archivo Black"/>
                <a:cs typeface="Archivo Black"/>
                <a:sym typeface="Archivo Black"/>
              </a:defRPr>
            </a:lvl9pPr>
          </a:lstStyle>
          <a:p/>
        </p:txBody>
      </p:sp>
      <p:sp>
        <p:nvSpPr>
          <p:cNvPr id="76" name="Google Shape;76;p10"/>
          <p:cNvSpPr/>
          <p:nvPr>
            <p:ph idx="2" type="pic"/>
          </p:nvPr>
        </p:nvSpPr>
        <p:spPr>
          <a:xfrm>
            <a:off x="11436701" y="4453100"/>
            <a:ext cx="4266000" cy="3199200"/>
          </a:xfrm>
          <a:prstGeom prst="rect">
            <a:avLst/>
          </a:prstGeom>
          <a:noFill/>
          <a:ln>
            <a:noFill/>
          </a:ln>
        </p:spPr>
      </p:sp>
      <p:sp>
        <p:nvSpPr>
          <p:cNvPr id="77" name="Google Shape;77;p10"/>
          <p:cNvSpPr txBox="1"/>
          <p:nvPr>
            <p:ph idx="1" type="body"/>
          </p:nvPr>
        </p:nvSpPr>
        <p:spPr>
          <a:xfrm>
            <a:off x="3729713" y="4741038"/>
            <a:ext cx="5486400" cy="804900"/>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2100"/>
              <a:buNone/>
              <a:defRPr/>
            </a:lvl1pPr>
            <a:lvl2pPr indent="-228600" lvl="1" marL="914400" algn="l">
              <a:spcBef>
                <a:spcPts val="240"/>
              </a:spcBef>
              <a:spcAft>
                <a:spcPts val="0"/>
              </a:spcAft>
              <a:buClr>
                <a:schemeClr val="dk1"/>
              </a:buClr>
              <a:buSzPts val="2100"/>
              <a:buNone/>
              <a:defRPr/>
            </a:lvl2pPr>
            <a:lvl3pPr indent="-228600" lvl="2" marL="1371600" algn="l">
              <a:spcBef>
                <a:spcPts val="200"/>
              </a:spcBef>
              <a:spcAft>
                <a:spcPts val="0"/>
              </a:spcAft>
              <a:buClr>
                <a:schemeClr val="dk1"/>
              </a:buClr>
              <a:buSzPts val="2100"/>
              <a:buNone/>
              <a:defRPr/>
            </a:lvl3pPr>
            <a:lvl4pPr indent="-228600" lvl="3" marL="1828800" algn="l">
              <a:spcBef>
                <a:spcPts val="180"/>
              </a:spcBef>
              <a:spcAft>
                <a:spcPts val="0"/>
              </a:spcAft>
              <a:buClr>
                <a:schemeClr val="dk1"/>
              </a:buClr>
              <a:buSzPts val="2100"/>
              <a:buNone/>
              <a:defRPr/>
            </a:lvl4pPr>
            <a:lvl5pPr indent="-228600" lvl="4" marL="2286000" algn="l">
              <a:spcBef>
                <a:spcPts val="180"/>
              </a:spcBef>
              <a:spcAft>
                <a:spcPts val="0"/>
              </a:spcAft>
              <a:buClr>
                <a:schemeClr val="dk1"/>
              </a:buClr>
              <a:buSzPts val="2100"/>
              <a:buNone/>
              <a:defRPr/>
            </a:lvl5pPr>
            <a:lvl6pPr indent="-228600" lvl="5" marL="2743200" algn="l">
              <a:spcBef>
                <a:spcPts val="180"/>
              </a:spcBef>
              <a:spcAft>
                <a:spcPts val="0"/>
              </a:spcAft>
              <a:buClr>
                <a:schemeClr val="dk1"/>
              </a:buClr>
              <a:buSzPts val="2100"/>
              <a:buNone/>
              <a:defRPr/>
            </a:lvl6pPr>
            <a:lvl7pPr indent="-228600" lvl="6" marL="3200400" algn="l">
              <a:spcBef>
                <a:spcPts val="180"/>
              </a:spcBef>
              <a:spcAft>
                <a:spcPts val="0"/>
              </a:spcAft>
              <a:buClr>
                <a:schemeClr val="dk1"/>
              </a:buClr>
              <a:buSzPts val="2100"/>
              <a:buNone/>
              <a:defRPr/>
            </a:lvl7pPr>
            <a:lvl8pPr indent="-228600" lvl="7" marL="3657600" algn="l">
              <a:spcBef>
                <a:spcPts val="180"/>
              </a:spcBef>
              <a:spcAft>
                <a:spcPts val="0"/>
              </a:spcAft>
              <a:buClr>
                <a:schemeClr val="dk1"/>
              </a:buClr>
              <a:buSzPts val="2100"/>
              <a:buNone/>
              <a:defRPr/>
            </a:lvl8pPr>
            <a:lvl9pPr indent="-228600" lvl="8" marL="4114800" algn="l">
              <a:spcBef>
                <a:spcPts val="180"/>
              </a:spcBef>
              <a:spcAft>
                <a:spcPts val="0"/>
              </a:spcAft>
              <a:buClr>
                <a:schemeClr val="dk1"/>
              </a:buClr>
              <a:buSzPts val="2100"/>
              <a:buNone/>
              <a:defRPr/>
            </a:lvl9pPr>
          </a:lstStyle>
          <a:p/>
        </p:txBody>
      </p:sp>
      <p:sp>
        <p:nvSpPr>
          <p:cNvPr id="78" name="Google Shape;78;p10"/>
          <p:cNvSpPr/>
          <p:nvPr/>
        </p:nvSpPr>
        <p:spPr>
          <a:xfrm>
            <a:off x="1033405" y="634507"/>
            <a:ext cx="394193" cy="394193"/>
          </a:xfrm>
          <a:custGeom>
            <a:rect b="b" l="l" r="r" t="t"/>
            <a:pathLst>
              <a:path extrusionOk="0" h="394193" w="394193">
                <a:moveTo>
                  <a:pt x="0" y="0"/>
                </a:moveTo>
                <a:lnTo>
                  <a:pt x="394193" y="0"/>
                </a:lnTo>
                <a:lnTo>
                  <a:pt x="394193" y="394193"/>
                </a:lnTo>
                <a:lnTo>
                  <a:pt x="0" y="394193"/>
                </a:lnTo>
                <a:lnTo>
                  <a:pt x="0" y="0"/>
                </a:lnTo>
                <a:close/>
              </a:path>
            </a:pathLst>
          </a:custGeom>
          <a:blipFill rotWithShape="1">
            <a:blip r:embed="rId2">
              <a:alphaModFix/>
            </a:blip>
            <a:stretch>
              <a:fillRect b="0" l="0" r="0" t="0"/>
            </a:stretch>
          </a:blipFill>
          <a:ln>
            <a:noFill/>
          </a:ln>
        </p:spPr>
      </p:sp>
      <p:sp>
        <p:nvSpPr>
          <p:cNvPr id="79" name="Google Shape;79;p10"/>
          <p:cNvSpPr txBox="1"/>
          <p:nvPr/>
        </p:nvSpPr>
        <p:spPr>
          <a:xfrm>
            <a:off x="9863827" y="660225"/>
            <a:ext cx="802500" cy="2463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600" u="none" cap="none" strike="noStrike">
                <a:solidFill>
                  <a:srgbClr val="FFFFFF"/>
                </a:solidFill>
                <a:latin typeface="Open Sans"/>
                <a:ea typeface="Open Sans"/>
                <a:cs typeface="Open Sans"/>
                <a:sym typeface="Open Sans"/>
              </a:rPr>
              <a:t>HOME</a:t>
            </a:r>
            <a:endParaRPr/>
          </a:p>
        </p:txBody>
      </p:sp>
      <p:sp>
        <p:nvSpPr>
          <p:cNvPr id="80" name="Google Shape;80;p10"/>
          <p:cNvSpPr txBox="1"/>
          <p:nvPr/>
        </p:nvSpPr>
        <p:spPr>
          <a:xfrm>
            <a:off x="1632348" y="685225"/>
            <a:ext cx="802500" cy="2463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600" u="none" cap="none" strike="noStrike">
                <a:solidFill>
                  <a:srgbClr val="FFFFFF"/>
                </a:solidFill>
                <a:latin typeface="Open Sans"/>
                <a:ea typeface="Open Sans"/>
                <a:cs typeface="Open Sans"/>
                <a:sym typeface="Open Sans"/>
              </a:rPr>
              <a:t>LOGO</a:t>
            </a:r>
            <a:endParaRPr/>
          </a:p>
        </p:txBody>
      </p:sp>
      <p:sp>
        <p:nvSpPr>
          <p:cNvPr id="81" name="Google Shape;81;p10"/>
          <p:cNvSpPr txBox="1"/>
          <p:nvPr/>
        </p:nvSpPr>
        <p:spPr>
          <a:xfrm>
            <a:off x="14260201" y="660225"/>
            <a:ext cx="961200" cy="2463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600" u="none" cap="none" strike="noStrike">
                <a:solidFill>
                  <a:srgbClr val="FFFFFF"/>
                </a:solidFill>
                <a:latin typeface="Open Sans"/>
                <a:ea typeface="Open Sans"/>
                <a:cs typeface="Open Sans"/>
                <a:sym typeface="Open Sans"/>
              </a:rPr>
              <a:t>SERVICE</a:t>
            </a:r>
            <a:endParaRPr/>
          </a:p>
        </p:txBody>
      </p:sp>
      <p:sp>
        <p:nvSpPr>
          <p:cNvPr id="82" name="Google Shape;82;p10"/>
          <p:cNvSpPr txBox="1"/>
          <p:nvPr/>
        </p:nvSpPr>
        <p:spPr>
          <a:xfrm>
            <a:off x="16048527" y="660225"/>
            <a:ext cx="1210800" cy="2463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600" u="none" cap="none" strike="noStrike">
                <a:solidFill>
                  <a:srgbClr val="FFFFFF"/>
                </a:solidFill>
                <a:latin typeface="Open Sans"/>
                <a:ea typeface="Open Sans"/>
                <a:cs typeface="Open Sans"/>
                <a:sym typeface="Open Sans"/>
              </a:rPr>
              <a:t>CONTACT</a:t>
            </a:r>
            <a:endParaRPr/>
          </a:p>
        </p:txBody>
      </p:sp>
      <p:sp>
        <p:nvSpPr>
          <p:cNvPr id="83" name="Google Shape;83;p10"/>
          <p:cNvSpPr txBox="1"/>
          <p:nvPr/>
        </p:nvSpPr>
        <p:spPr>
          <a:xfrm>
            <a:off x="12046202" y="660225"/>
            <a:ext cx="802500" cy="2463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600" u="none" cap="none" strike="noStrike">
                <a:solidFill>
                  <a:srgbClr val="FFFFFF"/>
                </a:solidFill>
                <a:latin typeface="Open Sans"/>
                <a:ea typeface="Open Sans"/>
                <a:cs typeface="Open Sans"/>
                <a:sym typeface="Open Sans"/>
              </a:rPr>
              <a:t>ABOUT</a:t>
            </a:r>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0"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4"/>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1222200" y="1898125"/>
            <a:ext cx="10699500" cy="1143000"/>
          </a:xfrm>
          <a:prstGeom prst="rect">
            <a:avLst/>
          </a:prstGeom>
          <a:noFill/>
          <a:ln>
            <a:noFill/>
          </a:ln>
        </p:spPr>
        <p:txBody>
          <a:bodyPr anchorCtr="0" anchor="ctr" bIns="45700" lIns="91425" spcFirstLastPara="1" rIns="91425" wrap="square" tIns="45700">
            <a:normAutofit/>
          </a:bodyPr>
          <a:lstStyle>
            <a:lvl1pPr lvl="0" marR="0" rtl="0">
              <a:spcBef>
                <a:spcPts val="0"/>
              </a:spcBef>
              <a:spcAft>
                <a:spcPts val="0"/>
              </a:spcAft>
              <a:buClr>
                <a:srgbClr val="FB870E"/>
              </a:buClr>
              <a:buSzPts val="7000"/>
              <a:buFont typeface="Archivo Black"/>
              <a:buNone/>
              <a:defRPr b="1" i="0" sz="7000" u="none" cap="none" strike="noStrike">
                <a:solidFill>
                  <a:srgbClr val="FB870E"/>
                </a:solidFill>
                <a:latin typeface="Archivo Black"/>
                <a:ea typeface="Archivo Black"/>
                <a:cs typeface="Archivo Black"/>
                <a:sym typeface="Archivo Black"/>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 name="Google Shape;7;p1"/>
          <p:cNvSpPr txBox="1"/>
          <p:nvPr>
            <p:ph idx="1" type="body"/>
          </p:nvPr>
        </p:nvSpPr>
        <p:spPr>
          <a:xfrm>
            <a:off x="5149975" y="5082900"/>
            <a:ext cx="8229600" cy="4526100"/>
          </a:xfrm>
          <a:prstGeom prst="rect">
            <a:avLst/>
          </a:prstGeom>
          <a:noFill/>
          <a:ln>
            <a:noFill/>
          </a:ln>
        </p:spPr>
        <p:txBody>
          <a:bodyPr anchorCtr="0" anchor="t" bIns="45700" lIns="91425" spcFirstLastPara="1" rIns="91425" wrap="square" tIns="45700">
            <a:normAutofit/>
          </a:bodyPr>
          <a:lstStyle>
            <a:lvl1pPr indent="-361950" lvl="0" marL="457200" marR="0" rtl="0" algn="l">
              <a:spcBef>
                <a:spcPts val="640"/>
              </a:spcBef>
              <a:spcAft>
                <a:spcPts val="0"/>
              </a:spcAft>
              <a:buClr>
                <a:schemeClr val="lt1"/>
              </a:buClr>
              <a:buSzPts val="2100"/>
              <a:buFont typeface="Archivo Black"/>
              <a:buChar char="•"/>
              <a:defRPr i="0" sz="2100" u="none" cap="none" strike="noStrike">
                <a:solidFill>
                  <a:schemeClr val="lt1"/>
                </a:solidFill>
                <a:latin typeface="Archivo Black"/>
                <a:ea typeface="Archivo Black"/>
                <a:cs typeface="Archivo Black"/>
                <a:sym typeface="Archivo Black"/>
              </a:defRPr>
            </a:lvl1pPr>
            <a:lvl2pPr indent="-361950" lvl="1" marL="914400" marR="0" rtl="0" algn="l">
              <a:spcBef>
                <a:spcPts val="560"/>
              </a:spcBef>
              <a:spcAft>
                <a:spcPts val="0"/>
              </a:spcAft>
              <a:buClr>
                <a:schemeClr val="lt1"/>
              </a:buClr>
              <a:buSzPts val="2100"/>
              <a:buFont typeface="Archivo Black"/>
              <a:buChar char="–"/>
              <a:defRPr i="0" sz="2100" u="none" cap="none" strike="noStrike">
                <a:solidFill>
                  <a:schemeClr val="lt1"/>
                </a:solidFill>
                <a:latin typeface="Archivo Black"/>
                <a:ea typeface="Archivo Black"/>
                <a:cs typeface="Archivo Black"/>
                <a:sym typeface="Archivo Black"/>
              </a:defRPr>
            </a:lvl2pPr>
            <a:lvl3pPr indent="-361950" lvl="2" marL="1371600" marR="0" rtl="0" algn="l">
              <a:spcBef>
                <a:spcPts val="480"/>
              </a:spcBef>
              <a:spcAft>
                <a:spcPts val="0"/>
              </a:spcAft>
              <a:buClr>
                <a:schemeClr val="lt1"/>
              </a:buClr>
              <a:buSzPts val="2100"/>
              <a:buFont typeface="Archivo Black"/>
              <a:buChar char="•"/>
              <a:defRPr i="0" sz="2100" u="none" cap="none" strike="noStrike">
                <a:solidFill>
                  <a:schemeClr val="lt1"/>
                </a:solidFill>
                <a:latin typeface="Archivo Black"/>
                <a:ea typeface="Archivo Black"/>
                <a:cs typeface="Archivo Black"/>
                <a:sym typeface="Archivo Black"/>
              </a:defRPr>
            </a:lvl3pPr>
            <a:lvl4pPr indent="-361950" lvl="3" marL="1828800" marR="0" rtl="0" algn="l">
              <a:spcBef>
                <a:spcPts val="400"/>
              </a:spcBef>
              <a:spcAft>
                <a:spcPts val="0"/>
              </a:spcAft>
              <a:buClr>
                <a:schemeClr val="lt1"/>
              </a:buClr>
              <a:buSzPts val="2100"/>
              <a:buFont typeface="Archivo Black"/>
              <a:buChar char="–"/>
              <a:defRPr i="0" sz="2100" u="none" cap="none" strike="noStrike">
                <a:solidFill>
                  <a:schemeClr val="lt1"/>
                </a:solidFill>
                <a:latin typeface="Archivo Black"/>
                <a:ea typeface="Archivo Black"/>
                <a:cs typeface="Archivo Black"/>
                <a:sym typeface="Archivo Black"/>
              </a:defRPr>
            </a:lvl4pPr>
            <a:lvl5pPr indent="-361950" lvl="4" marL="2286000" marR="0" rtl="0" algn="l">
              <a:spcBef>
                <a:spcPts val="400"/>
              </a:spcBef>
              <a:spcAft>
                <a:spcPts val="0"/>
              </a:spcAft>
              <a:buClr>
                <a:schemeClr val="lt1"/>
              </a:buClr>
              <a:buSzPts val="2100"/>
              <a:buFont typeface="Archivo Black"/>
              <a:buChar char="»"/>
              <a:defRPr i="0" sz="2100" u="none" cap="none" strike="noStrike">
                <a:solidFill>
                  <a:schemeClr val="lt1"/>
                </a:solidFill>
                <a:latin typeface="Archivo Black"/>
                <a:ea typeface="Archivo Black"/>
                <a:cs typeface="Archivo Black"/>
                <a:sym typeface="Archivo Black"/>
              </a:defRPr>
            </a:lvl5pPr>
            <a:lvl6pPr indent="-361950" lvl="5" marL="2743200" marR="0" rtl="0" algn="l">
              <a:spcBef>
                <a:spcPts val="400"/>
              </a:spcBef>
              <a:spcAft>
                <a:spcPts val="0"/>
              </a:spcAft>
              <a:buClr>
                <a:schemeClr val="lt1"/>
              </a:buClr>
              <a:buSzPts val="2100"/>
              <a:buFont typeface="Archivo Black"/>
              <a:buChar char="•"/>
              <a:defRPr i="0" sz="2100" u="none" cap="none" strike="noStrike">
                <a:solidFill>
                  <a:schemeClr val="lt1"/>
                </a:solidFill>
                <a:latin typeface="Archivo Black"/>
                <a:ea typeface="Archivo Black"/>
                <a:cs typeface="Archivo Black"/>
                <a:sym typeface="Archivo Black"/>
              </a:defRPr>
            </a:lvl6pPr>
            <a:lvl7pPr indent="-361950" lvl="6" marL="3200400" marR="0" rtl="0" algn="l">
              <a:spcBef>
                <a:spcPts val="400"/>
              </a:spcBef>
              <a:spcAft>
                <a:spcPts val="0"/>
              </a:spcAft>
              <a:buClr>
                <a:schemeClr val="lt1"/>
              </a:buClr>
              <a:buSzPts val="2100"/>
              <a:buFont typeface="Archivo Black"/>
              <a:buChar char="•"/>
              <a:defRPr i="0" sz="2100" u="none" cap="none" strike="noStrike">
                <a:solidFill>
                  <a:schemeClr val="lt1"/>
                </a:solidFill>
                <a:latin typeface="Archivo Black"/>
                <a:ea typeface="Archivo Black"/>
                <a:cs typeface="Archivo Black"/>
                <a:sym typeface="Archivo Black"/>
              </a:defRPr>
            </a:lvl7pPr>
            <a:lvl8pPr indent="-361950" lvl="7" marL="3657600" marR="0" rtl="0" algn="l">
              <a:spcBef>
                <a:spcPts val="400"/>
              </a:spcBef>
              <a:spcAft>
                <a:spcPts val="0"/>
              </a:spcAft>
              <a:buClr>
                <a:schemeClr val="lt1"/>
              </a:buClr>
              <a:buSzPts val="2100"/>
              <a:buFont typeface="Archivo Black"/>
              <a:buChar char="•"/>
              <a:defRPr i="0" sz="2100" u="none" cap="none" strike="noStrike">
                <a:solidFill>
                  <a:schemeClr val="lt1"/>
                </a:solidFill>
                <a:latin typeface="Archivo Black"/>
                <a:ea typeface="Archivo Black"/>
                <a:cs typeface="Archivo Black"/>
                <a:sym typeface="Archivo Black"/>
              </a:defRPr>
            </a:lvl8pPr>
            <a:lvl9pPr indent="-361950" lvl="8" marL="4114800" marR="0" rtl="0" algn="l">
              <a:spcBef>
                <a:spcPts val="400"/>
              </a:spcBef>
              <a:spcAft>
                <a:spcPts val="0"/>
              </a:spcAft>
              <a:buClr>
                <a:schemeClr val="lt1"/>
              </a:buClr>
              <a:buSzPts val="2100"/>
              <a:buFont typeface="Archivo Black"/>
              <a:buChar char="•"/>
              <a:defRPr i="0" sz="2100" u="none" cap="none" strike="noStrike">
                <a:solidFill>
                  <a:schemeClr val="lt1"/>
                </a:solidFill>
                <a:latin typeface="Archivo Black"/>
                <a:ea typeface="Archivo Black"/>
                <a:cs typeface="Archivo Black"/>
                <a:sym typeface="Archivo Black"/>
              </a:defRPr>
            </a:lvl9pPr>
          </a:lstStyle>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6.png"/><Relationship Id="rId4" Type="http://schemas.openxmlformats.org/officeDocument/2006/relationships/image" Target="../media/image17.png"/><Relationship Id="rId5"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32.png"/><Relationship Id="rId4" Type="http://schemas.openxmlformats.org/officeDocument/2006/relationships/image" Target="../media/image2.png"/><Relationship Id="rId5" Type="http://schemas.openxmlformats.org/officeDocument/2006/relationships/image" Target="../media/image22.png"/><Relationship Id="rId6" Type="http://schemas.openxmlformats.org/officeDocument/2006/relationships/image" Target="../media/image24.png"/><Relationship Id="rId7" Type="http://schemas.openxmlformats.org/officeDocument/2006/relationships/image" Target="../media/image2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40.png"/><Relationship Id="rId4" Type="http://schemas.openxmlformats.org/officeDocument/2006/relationships/image" Target="../media/image27.png"/><Relationship Id="rId5" Type="http://schemas.openxmlformats.org/officeDocument/2006/relationships/image" Target="../media/image34.png"/><Relationship Id="rId6" Type="http://schemas.openxmlformats.org/officeDocument/2006/relationships/image" Target="../media/image47.png"/><Relationship Id="rId7" Type="http://schemas.openxmlformats.org/officeDocument/2006/relationships/image" Target="../media/image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38.png"/><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37.png"/><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32.png"/><Relationship Id="rId4" Type="http://schemas.openxmlformats.org/officeDocument/2006/relationships/image" Target="../media/image2.png"/><Relationship Id="rId5" Type="http://schemas.openxmlformats.org/officeDocument/2006/relationships/image" Target="../media/image26.png"/><Relationship Id="rId6" Type="http://schemas.openxmlformats.org/officeDocument/2006/relationships/image" Target="../media/image25.png"/><Relationship Id="rId7" Type="http://schemas.openxmlformats.org/officeDocument/2006/relationships/image" Target="../media/image29.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4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48.png"/><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44.png"/><Relationship Id="rId4" Type="http://schemas.openxmlformats.org/officeDocument/2006/relationships/image" Target="../media/image2.png"/><Relationship Id="rId9" Type="http://schemas.openxmlformats.org/officeDocument/2006/relationships/image" Target="../media/image43.png"/><Relationship Id="rId5" Type="http://schemas.openxmlformats.org/officeDocument/2006/relationships/image" Target="../media/image33.png"/><Relationship Id="rId6" Type="http://schemas.openxmlformats.org/officeDocument/2006/relationships/image" Target="../media/image35.png"/><Relationship Id="rId7" Type="http://schemas.openxmlformats.org/officeDocument/2006/relationships/image" Target="../media/image45.png"/><Relationship Id="rId8" Type="http://schemas.openxmlformats.org/officeDocument/2006/relationships/image" Target="../media/image39.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4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3.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36.png"/><Relationship Id="rId4" Type="http://schemas.openxmlformats.org/officeDocument/2006/relationships/image" Target="../media/image50.png"/><Relationship Id="rId5" Type="http://schemas.openxmlformats.org/officeDocument/2006/relationships/image" Target="../media/image4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0.pn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3.png"/><Relationship Id="rId4" Type="http://schemas.openxmlformats.org/officeDocument/2006/relationships/image" Target="../media/image13.png"/><Relationship Id="rId5" Type="http://schemas.openxmlformats.org/officeDocument/2006/relationships/image" Target="../media/image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5.png"/><Relationship Id="rId4" Type="http://schemas.openxmlformats.org/officeDocument/2006/relationships/image" Target="../media/image2.png"/><Relationship Id="rId5" Type="http://schemas.openxmlformats.org/officeDocument/2006/relationships/image" Target="../media/image14.png"/><Relationship Id="rId6" Type="http://schemas.openxmlformats.org/officeDocument/2006/relationships/image" Target="../media/image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15.png"/><Relationship Id="rId4" Type="http://schemas.openxmlformats.org/officeDocument/2006/relationships/image" Target="../media/image2.png"/><Relationship Id="rId5" Type="http://schemas.openxmlformats.org/officeDocument/2006/relationships/image" Target="../media/image7.png"/><Relationship Id="rId6" Type="http://schemas.openxmlformats.org/officeDocument/2006/relationships/image" Target="../media/image1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21.png"/><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18.png"/><Relationship Id="rId4" Type="http://schemas.openxmlformats.org/officeDocument/2006/relationships/image" Target="../media/image2.png"/><Relationship Id="rId5" Type="http://schemas.openxmlformats.org/officeDocument/2006/relationships/image" Target="../media/image20.png"/><Relationship Id="rId6" Type="http://schemas.openxmlformats.org/officeDocument/2006/relationships/image" Target="../media/image11.png"/><Relationship Id="rId7" Type="http://schemas.openxmlformats.org/officeDocument/2006/relationships/image" Target="../media/image9.png"/><Relationship Id="rId8" Type="http://schemas.openxmlformats.org/officeDocument/2006/relationships/image" Target="../media/image1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3.png"/><Relationship Id="rId4" Type="http://schemas.openxmlformats.org/officeDocument/2006/relationships/image" Target="../media/image28.png"/><Relationship Id="rId5" Type="http://schemas.openxmlformats.org/officeDocument/2006/relationships/image" Target="../media/image30.png"/><Relationship Id="rId6" Type="http://schemas.openxmlformats.org/officeDocument/2006/relationships/image" Target="../media/image51.png"/><Relationship Id="rId7"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 name="Shape 87"/>
        <p:cNvGrpSpPr/>
        <p:nvPr/>
      </p:nvGrpSpPr>
      <p:grpSpPr>
        <a:xfrm>
          <a:off x="0" y="0"/>
          <a:ext cx="0" cy="0"/>
          <a:chOff x="0" y="0"/>
          <a:chExt cx="0" cy="0"/>
        </a:xfrm>
      </p:grpSpPr>
      <p:pic>
        <p:nvPicPr>
          <p:cNvPr id="88" name="Google Shape;88;p11"/>
          <p:cNvPicPr preferRelativeResize="0"/>
          <p:nvPr/>
        </p:nvPicPr>
        <p:blipFill>
          <a:blip r:embed="rId3">
            <a:alphaModFix/>
          </a:blip>
          <a:stretch>
            <a:fillRect/>
          </a:stretch>
        </p:blipFill>
        <p:spPr>
          <a:xfrm>
            <a:off x="0" y="0"/>
            <a:ext cx="18288000" cy="10287000"/>
          </a:xfrm>
          <a:prstGeom prst="rect">
            <a:avLst/>
          </a:prstGeom>
          <a:noFill/>
          <a:ln>
            <a:noFill/>
          </a:ln>
        </p:spPr>
      </p:pic>
      <p:sp>
        <p:nvSpPr>
          <p:cNvPr id="89" name="Google Shape;89;p11"/>
          <p:cNvSpPr txBox="1"/>
          <p:nvPr/>
        </p:nvSpPr>
        <p:spPr>
          <a:xfrm>
            <a:off x="1028700" y="2273625"/>
            <a:ext cx="9637500" cy="28680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i="0" lang="en-US" sz="9316" u="none" cap="none" strike="noStrike">
                <a:solidFill>
                  <a:srgbClr val="FB870E"/>
                </a:solidFill>
                <a:latin typeface="Archivo Black"/>
                <a:ea typeface="Archivo Black"/>
                <a:cs typeface="Archivo Black"/>
                <a:sym typeface="Archivo Black"/>
              </a:rPr>
              <a:t>DRUGS </a:t>
            </a:r>
            <a:endParaRPr>
              <a:latin typeface="Archivo Black"/>
              <a:ea typeface="Archivo Black"/>
              <a:cs typeface="Archivo Black"/>
              <a:sym typeface="Archivo Black"/>
            </a:endParaRPr>
          </a:p>
          <a:p>
            <a:pPr indent="0" lvl="0" marL="0" marR="0" rtl="0" algn="l">
              <a:lnSpc>
                <a:spcPct val="100000"/>
              </a:lnSpc>
              <a:spcBef>
                <a:spcPts val="0"/>
              </a:spcBef>
              <a:spcAft>
                <a:spcPts val="0"/>
              </a:spcAft>
              <a:buNone/>
            </a:pPr>
            <a:r>
              <a:rPr i="0" lang="en-US" sz="9316" u="none" cap="none" strike="noStrike">
                <a:solidFill>
                  <a:srgbClr val="FB870E"/>
                </a:solidFill>
                <a:latin typeface="Archivo Black"/>
                <a:ea typeface="Archivo Black"/>
                <a:cs typeface="Archivo Black"/>
                <a:sym typeface="Archivo Black"/>
              </a:rPr>
              <a:t>BACKGROUND</a:t>
            </a:r>
            <a:endParaRPr>
              <a:latin typeface="Archivo Black"/>
              <a:ea typeface="Archivo Black"/>
              <a:cs typeface="Archivo Black"/>
              <a:sym typeface="Archivo Black"/>
            </a:endParaRPr>
          </a:p>
        </p:txBody>
      </p:sp>
      <p:grpSp>
        <p:nvGrpSpPr>
          <p:cNvPr id="90" name="Google Shape;90;p11"/>
          <p:cNvGrpSpPr/>
          <p:nvPr/>
        </p:nvGrpSpPr>
        <p:grpSpPr>
          <a:xfrm>
            <a:off x="1028700" y="6698076"/>
            <a:ext cx="5459273" cy="1115264"/>
            <a:chOff x="0" y="-38100"/>
            <a:chExt cx="1234601" cy="252214"/>
          </a:xfrm>
        </p:grpSpPr>
        <p:sp>
          <p:nvSpPr>
            <p:cNvPr id="91" name="Google Shape;91;p11"/>
            <p:cNvSpPr/>
            <p:nvPr/>
          </p:nvSpPr>
          <p:spPr>
            <a:xfrm>
              <a:off x="0" y="0"/>
              <a:ext cx="1234601" cy="214114"/>
            </a:xfrm>
            <a:custGeom>
              <a:rect b="b" l="l" r="r" t="t"/>
              <a:pathLst>
                <a:path extrusionOk="0" h="214114" w="1234601">
                  <a:moveTo>
                    <a:pt x="72324" y="0"/>
                  </a:moveTo>
                  <a:lnTo>
                    <a:pt x="1162277" y="0"/>
                  </a:lnTo>
                  <a:cubicBezTo>
                    <a:pt x="1202221" y="0"/>
                    <a:pt x="1234601" y="32381"/>
                    <a:pt x="1234601" y="72324"/>
                  </a:cubicBezTo>
                  <a:lnTo>
                    <a:pt x="1234601" y="141790"/>
                  </a:lnTo>
                  <a:cubicBezTo>
                    <a:pt x="1234601" y="181734"/>
                    <a:pt x="1202221" y="214114"/>
                    <a:pt x="1162277" y="214114"/>
                  </a:cubicBezTo>
                  <a:lnTo>
                    <a:pt x="72324" y="214114"/>
                  </a:lnTo>
                  <a:cubicBezTo>
                    <a:pt x="32381" y="214114"/>
                    <a:pt x="0" y="181734"/>
                    <a:pt x="0" y="141790"/>
                  </a:cubicBezTo>
                  <a:lnTo>
                    <a:pt x="0" y="72324"/>
                  </a:lnTo>
                  <a:cubicBezTo>
                    <a:pt x="0" y="32381"/>
                    <a:pt x="32381" y="0"/>
                    <a:pt x="72324" y="0"/>
                  </a:cubicBezTo>
                  <a:close/>
                </a:path>
              </a:pathLst>
            </a:custGeom>
            <a:solidFill>
              <a:srgbClr val="000000">
                <a:alpha val="0"/>
              </a:srgbClr>
            </a:solidFill>
            <a:ln cap="rnd" cmpd="sng" w="47625">
              <a:solidFill>
                <a:srgbClr val="FB870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 name="Google Shape;92;p11"/>
            <p:cNvSpPr txBox="1"/>
            <p:nvPr/>
          </p:nvSpPr>
          <p:spPr>
            <a:xfrm>
              <a:off x="0" y="-38100"/>
              <a:ext cx="1234601" cy="252214"/>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93" name="Google Shape;93;p11"/>
          <p:cNvSpPr/>
          <p:nvPr/>
        </p:nvSpPr>
        <p:spPr>
          <a:xfrm>
            <a:off x="10682241" y="2952605"/>
            <a:ext cx="195625" cy="237662"/>
          </a:xfrm>
          <a:custGeom>
            <a:rect b="b" l="l" r="r" t="t"/>
            <a:pathLst>
              <a:path extrusionOk="0" h="237662" w="195625">
                <a:moveTo>
                  <a:pt x="0" y="0"/>
                </a:moveTo>
                <a:lnTo>
                  <a:pt x="195625" y="0"/>
                </a:lnTo>
                <a:lnTo>
                  <a:pt x="195625" y="237662"/>
                </a:lnTo>
                <a:lnTo>
                  <a:pt x="0" y="237662"/>
                </a:lnTo>
                <a:lnTo>
                  <a:pt x="0" y="0"/>
                </a:lnTo>
                <a:close/>
              </a:path>
            </a:pathLst>
          </a:custGeom>
          <a:blipFill rotWithShape="1">
            <a:blip r:embed="rId4">
              <a:alphaModFix/>
            </a:blip>
            <a:stretch>
              <a:fillRect b="-1930175" l="-2103375" r="-8367413" t="-2852635"/>
            </a:stretch>
          </a:blipFill>
          <a:ln>
            <a:noFill/>
          </a:ln>
        </p:spPr>
      </p:sp>
      <p:sp>
        <p:nvSpPr>
          <p:cNvPr id="94" name="Google Shape;94;p11"/>
          <p:cNvSpPr/>
          <p:nvPr/>
        </p:nvSpPr>
        <p:spPr>
          <a:xfrm rot="-9352107">
            <a:off x="7761165" y="2891310"/>
            <a:ext cx="158681" cy="122591"/>
          </a:xfrm>
          <a:custGeom>
            <a:rect b="b" l="l" r="r" t="t"/>
            <a:pathLst>
              <a:path extrusionOk="0" h="122591" w="158681">
                <a:moveTo>
                  <a:pt x="0" y="0"/>
                </a:moveTo>
                <a:lnTo>
                  <a:pt x="158681" y="0"/>
                </a:lnTo>
                <a:lnTo>
                  <a:pt x="158681" y="122591"/>
                </a:lnTo>
                <a:lnTo>
                  <a:pt x="0" y="122591"/>
                </a:lnTo>
                <a:lnTo>
                  <a:pt x="0" y="0"/>
                </a:lnTo>
                <a:close/>
              </a:path>
            </a:pathLst>
          </a:custGeom>
          <a:blipFill rotWithShape="1">
            <a:blip r:embed="rId4">
              <a:alphaModFix/>
            </a:blip>
            <a:stretch>
              <a:fillRect b="-2140706" l="-1615876" r="-5247907" t="-2809797"/>
            </a:stretch>
          </a:blipFill>
          <a:ln>
            <a:noFill/>
          </a:ln>
        </p:spPr>
      </p:sp>
      <p:sp>
        <p:nvSpPr>
          <p:cNvPr id="95" name="Google Shape;95;p11"/>
          <p:cNvSpPr/>
          <p:nvPr/>
        </p:nvSpPr>
        <p:spPr>
          <a:xfrm>
            <a:off x="1033405" y="634507"/>
            <a:ext cx="394193" cy="394193"/>
          </a:xfrm>
          <a:custGeom>
            <a:rect b="b" l="l" r="r" t="t"/>
            <a:pathLst>
              <a:path extrusionOk="0" h="394193" w="394193">
                <a:moveTo>
                  <a:pt x="0" y="0"/>
                </a:moveTo>
                <a:lnTo>
                  <a:pt x="394193" y="0"/>
                </a:lnTo>
                <a:lnTo>
                  <a:pt x="394193" y="394193"/>
                </a:lnTo>
                <a:lnTo>
                  <a:pt x="0" y="394193"/>
                </a:lnTo>
                <a:lnTo>
                  <a:pt x="0" y="0"/>
                </a:lnTo>
                <a:close/>
              </a:path>
            </a:pathLst>
          </a:custGeom>
          <a:blipFill rotWithShape="1">
            <a:blip r:embed="rId5">
              <a:alphaModFix/>
            </a:blip>
            <a:stretch>
              <a:fillRect b="0" l="0" r="0" t="0"/>
            </a:stretch>
          </a:blipFill>
          <a:ln>
            <a:noFill/>
          </a:ln>
        </p:spPr>
      </p:sp>
      <p:sp>
        <p:nvSpPr>
          <p:cNvPr id="96" name="Google Shape;96;p11"/>
          <p:cNvSpPr txBox="1"/>
          <p:nvPr/>
        </p:nvSpPr>
        <p:spPr>
          <a:xfrm>
            <a:off x="1399128" y="7064625"/>
            <a:ext cx="2128500" cy="537600"/>
          </a:xfrm>
          <a:prstGeom prst="rect">
            <a:avLst/>
          </a:prstGeom>
          <a:noFill/>
          <a:ln>
            <a:noFill/>
          </a:ln>
        </p:spPr>
        <p:txBody>
          <a:bodyPr anchorCtr="0" anchor="t" bIns="0" lIns="0" spcFirstLastPara="1" rIns="0" wrap="square" tIns="0">
            <a:spAutoFit/>
          </a:bodyPr>
          <a:lstStyle/>
          <a:p>
            <a:pPr indent="0" lvl="0" marL="0" marR="0" rtl="0" algn="ctr">
              <a:lnSpc>
                <a:spcPct val="140022"/>
              </a:lnSpc>
              <a:spcBef>
                <a:spcPts val="0"/>
              </a:spcBef>
              <a:spcAft>
                <a:spcPts val="0"/>
              </a:spcAft>
              <a:buNone/>
            </a:pPr>
            <a:r>
              <a:rPr i="0" lang="en-US" sz="3493" u="none" cap="none" strike="noStrike">
                <a:solidFill>
                  <a:srgbClr val="FFFFFF"/>
                </a:solidFill>
                <a:latin typeface="Archivo Black"/>
                <a:ea typeface="Archivo Black"/>
                <a:cs typeface="Archivo Black"/>
                <a:sym typeface="Archivo Black"/>
              </a:rPr>
              <a:t>SLIDES</a:t>
            </a:r>
            <a:endParaRPr>
              <a:latin typeface="Archivo Black"/>
              <a:ea typeface="Archivo Black"/>
              <a:cs typeface="Archivo Black"/>
              <a:sym typeface="Archivo Black"/>
            </a:endParaRPr>
          </a:p>
        </p:txBody>
      </p:sp>
      <p:sp>
        <p:nvSpPr>
          <p:cNvPr id="97" name="Google Shape;97;p11"/>
          <p:cNvSpPr txBox="1"/>
          <p:nvPr/>
        </p:nvSpPr>
        <p:spPr>
          <a:xfrm>
            <a:off x="1028700" y="5276374"/>
            <a:ext cx="8327747" cy="965381"/>
          </a:xfrm>
          <a:prstGeom prst="rect">
            <a:avLst/>
          </a:prstGeom>
          <a:noFill/>
          <a:ln>
            <a:noFill/>
          </a:ln>
        </p:spPr>
        <p:txBody>
          <a:bodyPr anchorCtr="0" anchor="t" bIns="0" lIns="0" spcFirstLastPara="1" rIns="0" wrap="square" tIns="0">
            <a:spAutoFit/>
          </a:bodyPr>
          <a:lstStyle/>
          <a:p>
            <a:pPr indent="0" lvl="0" marL="0" marR="0" rtl="0" algn="l">
              <a:lnSpc>
                <a:spcPct val="140064"/>
              </a:lnSpc>
              <a:spcBef>
                <a:spcPts val="0"/>
              </a:spcBef>
              <a:spcAft>
                <a:spcPts val="0"/>
              </a:spcAft>
              <a:buNone/>
            </a:pPr>
            <a:r>
              <a:rPr b="0" i="0" lang="en-US" sz="1862" u="none" cap="none" strike="noStrike">
                <a:solidFill>
                  <a:srgbClr val="FFFFFF"/>
                </a:solidFill>
                <a:latin typeface="Open Sans"/>
                <a:ea typeface="Open Sans"/>
                <a:cs typeface="Open Sans"/>
                <a:sym typeface="Open Sans"/>
              </a:rPr>
              <a:t>Certainly! Here's a long subtitle in English for your presentation on "Drugs":</a:t>
            </a:r>
            <a:endParaRPr/>
          </a:p>
          <a:p>
            <a:pPr indent="0" lvl="0" marL="0" marR="0" rtl="0" algn="l">
              <a:lnSpc>
                <a:spcPct val="140064"/>
              </a:lnSpc>
              <a:spcBef>
                <a:spcPts val="0"/>
              </a:spcBef>
              <a:spcAft>
                <a:spcPts val="0"/>
              </a:spcAft>
              <a:buNone/>
            </a:pPr>
            <a:r>
              <a:rPr b="0" i="0" lang="en-US" sz="1862" u="none" cap="none" strike="noStrike">
                <a:solidFill>
                  <a:srgbClr val="FFFFFF"/>
                </a:solidFill>
                <a:latin typeface="Open Sans"/>
                <a:ea typeface="Open Sans"/>
                <a:cs typeface="Open Sans"/>
                <a:sym typeface="Open Sans"/>
              </a:rPr>
              <a:t>"An In-Depth Examination of the Historical, Cultural, and Scientific </a:t>
            </a:r>
            <a:endParaRPr/>
          </a:p>
          <a:p>
            <a:pPr indent="0" lvl="0" marL="0" marR="0" rtl="0" algn="l">
              <a:lnSpc>
                <a:spcPct val="140064"/>
              </a:lnSpc>
              <a:spcBef>
                <a:spcPts val="0"/>
              </a:spcBef>
              <a:spcAft>
                <a:spcPts val="0"/>
              </a:spcAft>
              <a:buNone/>
            </a:pPr>
            <a:r>
              <a:rPr b="0" i="0" lang="en-US" sz="1862" u="none" cap="none" strike="noStrike">
                <a:solidFill>
                  <a:srgbClr val="FFFFFF"/>
                </a:solidFill>
                <a:latin typeface="Open Sans"/>
                <a:ea typeface="Open Sans"/>
                <a:cs typeface="Open Sans"/>
                <a:sym typeface="Open Sans"/>
              </a:rPr>
              <a:t>Context of Drug Use, Abuse, and Policy Evolution"</a:t>
            </a:r>
            <a:endParaRPr/>
          </a:p>
        </p:txBody>
      </p:sp>
      <p:sp>
        <p:nvSpPr>
          <p:cNvPr id="98" name="Google Shape;98;p11"/>
          <p:cNvSpPr txBox="1"/>
          <p:nvPr/>
        </p:nvSpPr>
        <p:spPr>
          <a:xfrm>
            <a:off x="14260201" y="660225"/>
            <a:ext cx="961200" cy="2463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600" u="none" cap="none" strike="noStrike">
                <a:solidFill>
                  <a:srgbClr val="FFFFFF"/>
                </a:solidFill>
                <a:latin typeface="Open Sans"/>
                <a:ea typeface="Open Sans"/>
                <a:cs typeface="Open Sans"/>
                <a:sym typeface="Open Sans"/>
              </a:rPr>
              <a:t>SERVICE</a:t>
            </a:r>
            <a:endParaRPr/>
          </a:p>
        </p:txBody>
      </p:sp>
      <p:sp>
        <p:nvSpPr>
          <p:cNvPr id="99" name="Google Shape;99;p11"/>
          <p:cNvSpPr txBox="1"/>
          <p:nvPr/>
        </p:nvSpPr>
        <p:spPr>
          <a:xfrm>
            <a:off x="16298019" y="660236"/>
            <a:ext cx="961281" cy="26415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600" u="none" cap="none" strike="noStrike">
                <a:solidFill>
                  <a:srgbClr val="FFFFFF"/>
                </a:solidFill>
                <a:latin typeface="Open Sans"/>
                <a:ea typeface="Open Sans"/>
                <a:cs typeface="Open Sans"/>
                <a:sym typeface="Open Sans"/>
              </a:rPr>
              <a:t>CONTACT</a:t>
            </a:r>
            <a:endParaRPr/>
          </a:p>
        </p:txBody>
      </p:sp>
      <p:sp>
        <p:nvSpPr>
          <p:cNvPr id="100" name="Google Shape;100;p11"/>
          <p:cNvSpPr txBox="1"/>
          <p:nvPr/>
        </p:nvSpPr>
        <p:spPr>
          <a:xfrm>
            <a:off x="12046203" y="660225"/>
            <a:ext cx="961200" cy="2463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600" u="none" cap="none" strike="noStrike">
                <a:solidFill>
                  <a:srgbClr val="FFFFFF"/>
                </a:solidFill>
                <a:latin typeface="Open Sans"/>
                <a:ea typeface="Open Sans"/>
                <a:cs typeface="Open Sans"/>
                <a:sym typeface="Open Sans"/>
              </a:rPr>
              <a:t>ABOUT</a:t>
            </a:r>
            <a:endParaRPr/>
          </a:p>
        </p:txBody>
      </p:sp>
      <p:sp>
        <p:nvSpPr>
          <p:cNvPr id="101" name="Google Shape;101;p11"/>
          <p:cNvSpPr txBox="1"/>
          <p:nvPr/>
        </p:nvSpPr>
        <p:spPr>
          <a:xfrm>
            <a:off x="9863828" y="660225"/>
            <a:ext cx="802500" cy="2463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600" u="none" cap="none" strike="noStrike">
                <a:solidFill>
                  <a:srgbClr val="FB870E"/>
                </a:solidFill>
                <a:latin typeface="Open Sans"/>
                <a:ea typeface="Open Sans"/>
                <a:cs typeface="Open Sans"/>
                <a:sym typeface="Open Sans"/>
              </a:rPr>
              <a:t>HOME</a:t>
            </a:r>
            <a:endParaRPr/>
          </a:p>
        </p:txBody>
      </p:sp>
      <p:sp>
        <p:nvSpPr>
          <p:cNvPr id="102" name="Google Shape;102;p11"/>
          <p:cNvSpPr txBox="1"/>
          <p:nvPr/>
        </p:nvSpPr>
        <p:spPr>
          <a:xfrm>
            <a:off x="1632348" y="685225"/>
            <a:ext cx="802500" cy="2463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600" u="none" cap="none" strike="noStrike">
                <a:solidFill>
                  <a:srgbClr val="FFFFFF"/>
                </a:solidFill>
                <a:latin typeface="Open Sans"/>
                <a:ea typeface="Open Sans"/>
                <a:cs typeface="Open Sans"/>
                <a:sym typeface="Open Sans"/>
              </a:rPr>
              <a:t>LOGO</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F3336"/>
        </a:solidFill>
      </p:bgPr>
    </p:bg>
    <p:spTree>
      <p:nvGrpSpPr>
        <p:cNvPr id="311" name="Shape 311"/>
        <p:cNvGrpSpPr/>
        <p:nvPr/>
      </p:nvGrpSpPr>
      <p:grpSpPr>
        <a:xfrm>
          <a:off x="0" y="0"/>
          <a:ext cx="0" cy="0"/>
          <a:chOff x="0" y="0"/>
          <a:chExt cx="0" cy="0"/>
        </a:xfrm>
      </p:grpSpPr>
      <p:pic>
        <p:nvPicPr>
          <p:cNvPr id="312" name="Google Shape;312;p20"/>
          <p:cNvPicPr preferRelativeResize="0"/>
          <p:nvPr/>
        </p:nvPicPr>
        <p:blipFill>
          <a:blip r:embed="rId3">
            <a:alphaModFix/>
          </a:blip>
          <a:stretch>
            <a:fillRect/>
          </a:stretch>
        </p:blipFill>
        <p:spPr>
          <a:xfrm>
            <a:off x="11970000" y="-1407980"/>
            <a:ext cx="12829501" cy="12340967"/>
          </a:xfrm>
          <a:prstGeom prst="rect">
            <a:avLst/>
          </a:prstGeom>
          <a:noFill/>
          <a:ln>
            <a:noFill/>
          </a:ln>
        </p:spPr>
      </p:pic>
      <p:sp>
        <p:nvSpPr>
          <p:cNvPr id="313" name="Google Shape;313;p20"/>
          <p:cNvSpPr/>
          <p:nvPr/>
        </p:nvSpPr>
        <p:spPr>
          <a:xfrm>
            <a:off x="1033405" y="634507"/>
            <a:ext cx="394193" cy="394193"/>
          </a:xfrm>
          <a:custGeom>
            <a:rect b="b" l="l" r="r" t="t"/>
            <a:pathLst>
              <a:path extrusionOk="0" h="394193" w="394193">
                <a:moveTo>
                  <a:pt x="0" y="0"/>
                </a:moveTo>
                <a:lnTo>
                  <a:pt x="394193" y="0"/>
                </a:lnTo>
                <a:lnTo>
                  <a:pt x="394193" y="394193"/>
                </a:lnTo>
                <a:lnTo>
                  <a:pt x="0" y="394193"/>
                </a:lnTo>
                <a:lnTo>
                  <a:pt x="0" y="0"/>
                </a:lnTo>
                <a:close/>
              </a:path>
            </a:pathLst>
          </a:custGeom>
          <a:blipFill rotWithShape="1">
            <a:blip r:embed="rId4">
              <a:alphaModFix/>
            </a:blip>
            <a:stretch>
              <a:fillRect b="0" l="0" r="0" t="0"/>
            </a:stretch>
          </a:blipFill>
          <a:ln>
            <a:noFill/>
          </a:ln>
        </p:spPr>
      </p:sp>
      <p:sp>
        <p:nvSpPr>
          <p:cNvPr id="314" name="Google Shape;314;p20"/>
          <p:cNvSpPr txBox="1"/>
          <p:nvPr/>
        </p:nvSpPr>
        <p:spPr>
          <a:xfrm>
            <a:off x="14260201" y="660225"/>
            <a:ext cx="961200" cy="2463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600" u="none" cap="none" strike="noStrike">
                <a:solidFill>
                  <a:srgbClr val="FFFFFF"/>
                </a:solidFill>
                <a:latin typeface="Open Sans"/>
                <a:ea typeface="Open Sans"/>
                <a:cs typeface="Open Sans"/>
                <a:sym typeface="Open Sans"/>
              </a:rPr>
              <a:t>SERVICE</a:t>
            </a:r>
            <a:endParaRPr/>
          </a:p>
        </p:txBody>
      </p:sp>
      <p:sp>
        <p:nvSpPr>
          <p:cNvPr id="315" name="Google Shape;315;p20"/>
          <p:cNvSpPr txBox="1"/>
          <p:nvPr/>
        </p:nvSpPr>
        <p:spPr>
          <a:xfrm>
            <a:off x="16298019" y="660236"/>
            <a:ext cx="961281" cy="26415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600" u="none" cap="none" strike="noStrike">
                <a:solidFill>
                  <a:srgbClr val="FFFFFF"/>
                </a:solidFill>
                <a:latin typeface="Open Sans"/>
                <a:ea typeface="Open Sans"/>
                <a:cs typeface="Open Sans"/>
                <a:sym typeface="Open Sans"/>
              </a:rPr>
              <a:t>CONTACT</a:t>
            </a:r>
            <a:endParaRPr/>
          </a:p>
        </p:txBody>
      </p:sp>
      <p:sp>
        <p:nvSpPr>
          <p:cNvPr id="316" name="Google Shape;316;p20"/>
          <p:cNvSpPr txBox="1"/>
          <p:nvPr/>
        </p:nvSpPr>
        <p:spPr>
          <a:xfrm>
            <a:off x="12046204" y="660225"/>
            <a:ext cx="961200" cy="2463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600" u="none" cap="none" strike="noStrike">
                <a:solidFill>
                  <a:srgbClr val="FFFFFF"/>
                </a:solidFill>
                <a:latin typeface="Open Sans"/>
                <a:ea typeface="Open Sans"/>
                <a:cs typeface="Open Sans"/>
                <a:sym typeface="Open Sans"/>
              </a:rPr>
              <a:t>ABOUT</a:t>
            </a:r>
            <a:endParaRPr/>
          </a:p>
        </p:txBody>
      </p:sp>
      <p:sp>
        <p:nvSpPr>
          <p:cNvPr id="317" name="Google Shape;317;p20"/>
          <p:cNvSpPr txBox="1"/>
          <p:nvPr/>
        </p:nvSpPr>
        <p:spPr>
          <a:xfrm>
            <a:off x="9863828" y="660225"/>
            <a:ext cx="802500" cy="2463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600" u="none" cap="none" strike="noStrike">
                <a:solidFill>
                  <a:srgbClr val="FFFFFF"/>
                </a:solidFill>
                <a:latin typeface="Open Sans"/>
                <a:ea typeface="Open Sans"/>
                <a:cs typeface="Open Sans"/>
                <a:sym typeface="Open Sans"/>
              </a:rPr>
              <a:t>HOME</a:t>
            </a:r>
            <a:endParaRPr/>
          </a:p>
        </p:txBody>
      </p:sp>
      <p:sp>
        <p:nvSpPr>
          <p:cNvPr id="318" name="Google Shape;318;p20"/>
          <p:cNvSpPr txBox="1"/>
          <p:nvPr/>
        </p:nvSpPr>
        <p:spPr>
          <a:xfrm>
            <a:off x="1632346" y="685225"/>
            <a:ext cx="961200" cy="2463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600" u="none" cap="none" strike="noStrike">
                <a:solidFill>
                  <a:srgbClr val="FFFFFF"/>
                </a:solidFill>
                <a:latin typeface="Open Sans"/>
                <a:ea typeface="Open Sans"/>
                <a:cs typeface="Open Sans"/>
                <a:sym typeface="Open Sans"/>
              </a:rPr>
              <a:t>LOGO</a:t>
            </a:r>
            <a:endParaRPr/>
          </a:p>
        </p:txBody>
      </p:sp>
      <p:sp>
        <p:nvSpPr>
          <p:cNvPr id="319" name="Google Shape;319;p20"/>
          <p:cNvSpPr txBox="1"/>
          <p:nvPr/>
        </p:nvSpPr>
        <p:spPr>
          <a:xfrm>
            <a:off x="1028700" y="1909675"/>
            <a:ext cx="10349400" cy="1077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i="0" lang="en-US" sz="6999" u="none" cap="none" strike="noStrike">
                <a:solidFill>
                  <a:srgbClr val="FB870E"/>
                </a:solidFill>
                <a:latin typeface="Archivo Black"/>
                <a:ea typeface="Archivo Black"/>
                <a:cs typeface="Archivo Black"/>
                <a:sym typeface="Archivo Black"/>
              </a:rPr>
              <a:t>MARKET RESEARCH</a:t>
            </a:r>
            <a:endParaRPr>
              <a:latin typeface="Archivo Black"/>
              <a:ea typeface="Archivo Black"/>
              <a:cs typeface="Archivo Black"/>
              <a:sym typeface="Archivo Black"/>
            </a:endParaRPr>
          </a:p>
        </p:txBody>
      </p:sp>
      <p:sp>
        <p:nvSpPr>
          <p:cNvPr id="320" name="Google Shape;320;p20"/>
          <p:cNvSpPr txBox="1"/>
          <p:nvPr/>
        </p:nvSpPr>
        <p:spPr>
          <a:xfrm>
            <a:off x="1028700" y="2993672"/>
            <a:ext cx="13054200" cy="36930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FFFFFF"/>
                </a:solidFill>
                <a:latin typeface="Open Sans"/>
                <a:ea typeface="Open Sans"/>
                <a:cs typeface="Open Sans"/>
                <a:sym typeface="Open Sans"/>
              </a:rPr>
              <a:t>Elaborate on the featured statistic.</a:t>
            </a:r>
            <a:endParaRPr/>
          </a:p>
        </p:txBody>
      </p:sp>
      <p:pic>
        <p:nvPicPr>
          <p:cNvPr id="321" name="Google Shape;321;p20"/>
          <p:cNvPicPr preferRelativeResize="0"/>
          <p:nvPr/>
        </p:nvPicPr>
        <p:blipFill rotWithShape="1">
          <a:blip r:embed="rId5">
            <a:alphaModFix/>
          </a:blip>
          <a:srcRect b="0" l="0" r="0" t="0"/>
          <a:stretch/>
        </p:blipFill>
        <p:spPr>
          <a:xfrm>
            <a:off x="873303" y="3840631"/>
            <a:ext cx="3849673" cy="3849673"/>
          </a:xfrm>
          <a:prstGeom prst="rect">
            <a:avLst/>
          </a:prstGeom>
          <a:noFill/>
          <a:ln>
            <a:noFill/>
          </a:ln>
        </p:spPr>
      </p:pic>
      <p:sp>
        <p:nvSpPr>
          <p:cNvPr id="322" name="Google Shape;322;p20"/>
          <p:cNvSpPr txBox="1"/>
          <p:nvPr/>
        </p:nvSpPr>
        <p:spPr>
          <a:xfrm>
            <a:off x="1230502" y="8179123"/>
            <a:ext cx="3538878" cy="81534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FFFFFF"/>
                </a:solidFill>
                <a:latin typeface="Open Sans"/>
                <a:ea typeface="Open Sans"/>
                <a:cs typeface="Open Sans"/>
                <a:sym typeface="Open Sans"/>
              </a:rPr>
              <a:t>Elaborate on the featured statistic.</a:t>
            </a:r>
            <a:endParaRPr/>
          </a:p>
        </p:txBody>
      </p:sp>
      <p:sp>
        <p:nvSpPr>
          <p:cNvPr id="323" name="Google Shape;323;p20"/>
          <p:cNvSpPr txBox="1"/>
          <p:nvPr/>
        </p:nvSpPr>
        <p:spPr>
          <a:xfrm>
            <a:off x="13495647" y="8179123"/>
            <a:ext cx="3538878" cy="81534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FFFFFF"/>
                </a:solidFill>
                <a:latin typeface="Open Sans"/>
                <a:ea typeface="Open Sans"/>
                <a:cs typeface="Open Sans"/>
                <a:sym typeface="Open Sans"/>
              </a:rPr>
              <a:t>Elaborate on the featured statistic.</a:t>
            </a:r>
            <a:endParaRPr/>
          </a:p>
        </p:txBody>
      </p:sp>
      <p:sp>
        <p:nvSpPr>
          <p:cNvPr id="324" name="Google Shape;324;p20"/>
          <p:cNvSpPr txBox="1"/>
          <p:nvPr/>
        </p:nvSpPr>
        <p:spPr>
          <a:xfrm>
            <a:off x="7374561" y="8179123"/>
            <a:ext cx="3538878" cy="81534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FFFFFF"/>
                </a:solidFill>
                <a:latin typeface="Open Sans"/>
                <a:ea typeface="Open Sans"/>
                <a:cs typeface="Open Sans"/>
                <a:sym typeface="Open Sans"/>
              </a:rPr>
              <a:t>Elaborate on the featured statistic.</a:t>
            </a:r>
            <a:endParaRPr/>
          </a:p>
        </p:txBody>
      </p:sp>
      <p:pic>
        <p:nvPicPr>
          <p:cNvPr id="325" name="Google Shape;325;p20"/>
          <p:cNvPicPr preferRelativeResize="0"/>
          <p:nvPr/>
        </p:nvPicPr>
        <p:blipFill rotWithShape="1">
          <a:blip r:embed="rId6">
            <a:alphaModFix/>
          </a:blip>
          <a:srcRect b="0" l="0" r="0" t="0"/>
          <a:stretch/>
        </p:blipFill>
        <p:spPr>
          <a:xfrm>
            <a:off x="6850655" y="3840631"/>
            <a:ext cx="3849673" cy="3849673"/>
          </a:xfrm>
          <a:prstGeom prst="rect">
            <a:avLst/>
          </a:prstGeom>
          <a:noFill/>
          <a:ln>
            <a:noFill/>
          </a:ln>
        </p:spPr>
      </p:pic>
      <p:pic>
        <p:nvPicPr>
          <p:cNvPr id="326" name="Google Shape;326;p20"/>
          <p:cNvPicPr preferRelativeResize="0"/>
          <p:nvPr/>
        </p:nvPicPr>
        <p:blipFill rotWithShape="1">
          <a:blip r:embed="rId7">
            <a:alphaModFix/>
          </a:blip>
          <a:srcRect b="0" l="0" r="0" t="0"/>
          <a:stretch/>
        </p:blipFill>
        <p:spPr>
          <a:xfrm>
            <a:off x="12828006" y="3840631"/>
            <a:ext cx="3849673" cy="3849673"/>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F3336"/>
        </a:solidFill>
      </p:bgPr>
    </p:bg>
    <p:spTree>
      <p:nvGrpSpPr>
        <p:cNvPr id="330" name="Shape 330"/>
        <p:cNvGrpSpPr/>
        <p:nvPr/>
      </p:nvGrpSpPr>
      <p:grpSpPr>
        <a:xfrm>
          <a:off x="0" y="0"/>
          <a:ext cx="0" cy="0"/>
          <a:chOff x="0" y="0"/>
          <a:chExt cx="0" cy="0"/>
        </a:xfrm>
      </p:grpSpPr>
      <p:sp>
        <p:nvSpPr>
          <p:cNvPr id="331" name="Google Shape;331;p21"/>
          <p:cNvSpPr/>
          <p:nvPr/>
        </p:nvSpPr>
        <p:spPr>
          <a:xfrm>
            <a:off x="1033405" y="634507"/>
            <a:ext cx="394193" cy="394193"/>
          </a:xfrm>
          <a:custGeom>
            <a:rect b="b" l="l" r="r" t="t"/>
            <a:pathLst>
              <a:path extrusionOk="0" h="394193" w="394193">
                <a:moveTo>
                  <a:pt x="0" y="0"/>
                </a:moveTo>
                <a:lnTo>
                  <a:pt x="394193" y="0"/>
                </a:lnTo>
                <a:lnTo>
                  <a:pt x="394193" y="394193"/>
                </a:lnTo>
                <a:lnTo>
                  <a:pt x="0" y="394193"/>
                </a:lnTo>
                <a:lnTo>
                  <a:pt x="0" y="0"/>
                </a:lnTo>
                <a:close/>
              </a:path>
            </a:pathLst>
          </a:custGeom>
          <a:blipFill rotWithShape="1">
            <a:blip r:embed="rId3">
              <a:alphaModFix/>
            </a:blip>
            <a:stretch>
              <a:fillRect b="0" l="0" r="0" t="0"/>
            </a:stretch>
          </a:blipFill>
          <a:ln>
            <a:noFill/>
          </a:ln>
        </p:spPr>
      </p:sp>
      <p:sp>
        <p:nvSpPr>
          <p:cNvPr id="332" name="Google Shape;332;p21"/>
          <p:cNvSpPr txBox="1"/>
          <p:nvPr/>
        </p:nvSpPr>
        <p:spPr>
          <a:xfrm>
            <a:off x="14260203" y="660225"/>
            <a:ext cx="1142700" cy="2463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600" u="none" cap="none" strike="noStrike">
                <a:solidFill>
                  <a:srgbClr val="FFFFFF"/>
                </a:solidFill>
                <a:latin typeface="Open Sans"/>
                <a:ea typeface="Open Sans"/>
                <a:cs typeface="Open Sans"/>
                <a:sym typeface="Open Sans"/>
              </a:rPr>
              <a:t>SERVICE</a:t>
            </a:r>
            <a:endParaRPr/>
          </a:p>
        </p:txBody>
      </p:sp>
      <p:sp>
        <p:nvSpPr>
          <p:cNvPr id="333" name="Google Shape;333;p21"/>
          <p:cNvSpPr txBox="1"/>
          <p:nvPr/>
        </p:nvSpPr>
        <p:spPr>
          <a:xfrm>
            <a:off x="16298019" y="660236"/>
            <a:ext cx="961281" cy="26415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600" u="none" cap="none" strike="noStrike">
                <a:solidFill>
                  <a:srgbClr val="FFFFFF"/>
                </a:solidFill>
                <a:latin typeface="Open Sans"/>
                <a:ea typeface="Open Sans"/>
                <a:cs typeface="Open Sans"/>
                <a:sym typeface="Open Sans"/>
              </a:rPr>
              <a:t>CONTACT</a:t>
            </a:r>
            <a:endParaRPr/>
          </a:p>
        </p:txBody>
      </p:sp>
      <p:sp>
        <p:nvSpPr>
          <p:cNvPr id="334" name="Google Shape;334;p21"/>
          <p:cNvSpPr txBox="1"/>
          <p:nvPr/>
        </p:nvSpPr>
        <p:spPr>
          <a:xfrm>
            <a:off x="12046207" y="660225"/>
            <a:ext cx="1302600" cy="2463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600" u="none" cap="none" strike="noStrike">
                <a:solidFill>
                  <a:srgbClr val="FFFFFF"/>
                </a:solidFill>
                <a:latin typeface="Open Sans"/>
                <a:ea typeface="Open Sans"/>
                <a:cs typeface="Open Sans"/>
                <a:sym typeface="Open Sans"/>
              </a:rPr>
              <a:t>ABOUT</a:t>
            </a:r>
            <a:endParaRPr/>
          </a:p>
        </p:txBody>
      </p:sp>
      <p:sp>
        <p:nvSpPr>
          <p:cNvPr id="335" name="Google Shape;335;p21"/>
          <p:cNvSpPr txBox="1"/>
          <p:nvPr/>
        </p:nvSpPr>
        <p:spPr>
          <a:xfrm>
            <a:off x="9863830" y="660225"/>
            <a:ext cx="961200" cy="2463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600" u="none" cap="none" strike="noStrike">
                <a:solidFill>
                  <a:srgbClr val="FFFFFF"/>
                </a:solidFill>
                <a:latin typeface="Open Sans"/>
                <a:ea typeface="Open Sans"/>
                <a:cs typeface="Open Sans"/>
                <a:sym typeface="Open Sans"/>
              </a:rPr>
              <a:t>HOME</a:t>
            </a:r>
            <a:endParaRPr/>
          </a:p>
        </p:txBody>
      </p:sp>
      <p:sp>
        <p:nvSpPr>
          <p:cNvPr id="336" name="Google Shape;336;p21"/>
          <p:cNvSpPr txBox="1"/>
          <p:nvPr/>
        </p:nvSpPr>
        <p:spPr>
          <a:xfrm>
            <a:off x="1632347" y="685225"/>
            <a:ext cx="961200" cy="2463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600" u="none" cap="none" strike="noStrike">
                <a:solidFill>
                  <a:srgbClr val="FFFFFF"/>
                </a:solidFill>
                <a:latin typeface="Open Sans"/>
                <a:ea typeface="Open Sans"/>
                <a:cs typeface="Open Sans"/>
                <a:sym typeface="Open Sans"/>
              </a:rPr>
              <a:t>LOGO</a:t>
            </a:r>
            <a:endParaRPr/>
          </a:p>
        </p:txBody>
      </p:sp>
      <p:grpSp>
        <p:nvGrpSpPr>
          <p:cNvPr id="337" name="Google Shape;337;p21"/>
          <p:cNvGrpSpPr/>
          <p:nvPr/>
        </p:nvGrpSpPr>
        <p:grpSpPr>
          <a:xfrm>
            <a:off x="1033465" y="2184692"/>
            <a:ext cx="2737234" cy="2471594"/>
            <a:chOff x="0" y="-38100"/>
            <a:chExt cx="619019" cy="558945"/>
          </a:xfrm>
        </p:grpSpPr>
        <p:sp>
          <p:nvSpPr>
            <p:cNvPr id="338" name="Google Shape;338;p21"/>
            <p:cNvSpPr/>
            <p:nvPr/>
          </p:nvSpPr>
          <p:spPr>
            <a:xfrm>
              <a:off x="0" y="0"/>
              <a:ext cx="619019" cy="520845"/>
            </a:xfrm>
            <a:custGeom>
              <a:rect b="b" l="l" r="r" t="t"/>
              <a:pathLst>
                <a:path extrusionOk="0" h="520845" w="619019">
                  <a:moveTo>
                    <a:pt x="144247" y="0"/>
                  </a:moveTo>
                  <a:lnTo>
                    <a:pt x="474772" y="0"/>
                  </a:lnTo>
                  <a:cubicBezTo>
                    <a:pt x="554437" y="0"/>
                    <a:pt x="619019" y="64582"/>
                    <a:pt x="619019" y="144247"/>
                  </a:cubicBezTo>
                  <a:lnTo>
                    <a:pt x="619019" y="376598"/>
                  </a:lnTo>
                  <a:cubicBezTo>
                    <a:pt x="619019" y="456263"/>
                    <a:pt x="554437" y="520845"/>
                    <a:pt x="474772" y="520845"/>
                  </a:cubicBezTo>
                  <a:lnTo>
                    <a:pt x="144247" y="520845"/>
                  </a:lnTo>
                  <a:cubicBezTo>
                    <a:pt x="64582" y="520845"/>
                    <a:pt x="0" y="456263"/>
                    <a:pt x="0" y="376598"/>
                  </a:cubicBezTo>
                  <a:lnTo>
                    <a:pt x="0" y="144247"/>
                  </a:lnTo>
                  <a:cubicBezTo>
                    <a:pt x="0" y="64582"/>
                    <a:pt x="64582" y="0"/>
                    <a:pt x="144247" y="0"/>
                  </a:cubicBezTo>
                  <a:close/>
                </a:path>
              </a:pathLst>
            </a:custGeom>
            <a:solidFill>
              <a:srgbClr val="FB870E"/>
            </a:solidFill>
            <a:ln cap="rnd" cmpd="sng" w="47625">
              <a:solidFill>
                <a:srgbClr val="FB870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9" name="Google Shape;339;p21"/>
            <p:cNvSpPr txBox="1"/>
            <p:nvPr/>
          </p:nvSpPr>
          <p:spPr>
            <a:xfrm>
              <a:off x="0" y="-38100"/>
              <a:ext cx="619019" cy="558945"/>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40" name="Google Shape;340;p21"/>
          <p:cNvGrpSpPr/>
          <p:nvPr/>
        </p:nvGrpSpPr>
        <p:grpSpPr>
          <a:xfrm>
            <a:off x="9148765" y="2184692"/>
            <a:ext cx="2737234" cy="2471594"/>
            <a:chOff x="0" y="-38100"/>
            <a:chExt cx="619019" cy="558945"/>
          </a:xfrm>
        </p:grpSpPr>
        <p:sp>
          <p:nvSpPr>
            <p:cNvPr id="341" name="Google Shape;341;p21"/>
            <p:cNvSpPr/>
            <p:nvPr/>
          </p:nvSpPr>
          <p:spPr>
            <a:xfrm>
              <a:off x="0" y="0"/>
              <a:ext cx="619019" cy="520845"/>
            </a:xfrm>
            <a:custGeom>
              <a:rect b="b" l="l" r="r" t="t"/>
              <a:pathLst>
                <a:path extrusionOk="0" h="520845" w="619019">
                  <a:moveTo>
                    <a:pt x="144247" y="0"/>
                  </a:moveTo>
                  <a:lnTo>
                    <a:pt x="474772" y="0"/>
                  </a:lnTo>
                  <a:cubicBezTo>
                    <a:pt x="554437" y="0"/>
                    <a:pt x="619019" y="64582"/>
                    <a:pt x="619019" y="144247"/>
                  </a:cubicBezTo>
                  <a:lnTo>
                    <a:pt x="619019" y="376598"/>
                  </a:lnTo>
                  <a:cubicBezTo>
                    <a:pt x="619019" y="456263"/>
                    <a:pt x="554437" y="520845"/>
                    <a:pt x="474772" y="520845"/>
                  </a:cubicBezTo>
                  <a:lnTo>
                    <a:pt x="144247" y="520845"/>
                  </a:lnTo>
                  <a:cubicBezTo>
                    <a:pt x="64582" y="520845"/>
                    <a:pt x="0" y="456263"/>
                    <a:pt x="0" y="376598"/>
                  </a:cubicBezTo>
                  <a:lnTo>
                    <a:pt x="0" y="144247"/>
                  </a:lnTo>
                  <a:cubicBezTo>
                    <a:pt x="0" y="64582"/>
                    <a:pt x="64582" y="0"/>
                    <a:pt x="144247" y="0"/>
                  </a:cubicBezTo>
                  <a:close/>
                </a:path>
              </a:pathLst>
            </a:custGeom>
            <a:solidFill>
              <a:srgbClr val="FB870E"/>
            </a:solidFill>
            <a:ln cap="rnd" cmpd="sng" w="47625">
              <a:solidFill>
                <a:srgbClr val="FB870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2" name="Google Shape;342;p21"/>
            <p:cNvSpPr txBox="1"/>
            <p:nvPr/>
          </p:nvSpPr>
          <p:spPr>
            <a:xfrm>
              <a:off x="0" y="-38100"/>
              <a:ext cx="619019" cy="558945"/>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43" name="Google Shape;343;p21"/>
          <p:cNvGrpSpPr/>
          <p:nvPr/>
        </p:nvGrpSpPr>
        <p:grpSpPr>
          <a:xfrm>
            <a:off x="1033465" y="6306987"/>
            <a:ext cx="2737234" cy="2471594"/>
            <a:chOff x="0" y="-38100"/>
            <a:chExt cx="619019" cy="558945"/>
          </a:xfrm>
        </p:grpSpPr>
        <p:sp>
          <p:nvSpPr>
            <p:cNvPr id="344" name="Google Shape;344;p21"/>
            <p:cNvSpPr/>
            <p:nvPr/>
          </p:nvSpPr>
          <p:spPr>
            <a:xfrm>
              <a:off x="0" y="0"/>
              <a:ext cx="619019" cy="520845"/>
            </a:xfrm>
            <a:custGeom>
              <a:rect b="b" l="l" r="r" t="t"/>
              <a:pathLst>
                <a:path extrusionOk="0" h="520845" w="619019">
                  <a:moveTo>
                    <a:pt x="144247" y="0"/>
                  </a:moveTo>
                  <a:lnTo>
                    <a:pt x="474772" y="0"/>
                  </a:lnTo>
                  <a:cubicBezTo>
                    <a:pt x="554437" y="0"/>
                    <a:pt x="619019" y="64582"/>
                    <a:pt x="619019" y="144247"/>
                  </a:cubicBezTo>
                  <a:lnTo>
                    <a:pt x="619019" y="376598"/>
                  </a:lnTo>
                  <a:cubicBezTo>
                    <a:pt x="619019" y="456263"/>
                    <a:pt x="554437" y="520845"/>
                    <a:pt x="474772" y="520845"/>
                  </a:cubicBezTo>
                  <a:lnTo>
                    <a:pt x="144247" y="520845"/>
                  </a:lnTo>
                  <a:cubicBezTo>
                    <a:pt x="64582" y="520845"/>
                    <a:pt x="0" y="456263"/>
                    <a:pt x="0" y="376598"/>
                  </a:cubicBezTo>
                  <a:lnTo>
                    <a:pt x="0" y="144247"/>
                  </a:lnTo>
                  <a:cubicBezTo>
                    <a:pt x="0" y="64582"/>
                    <a:pt x="64582" y="0"/>
                    <a:pt x="144247" y="0"/>
                  </a:cubicBezTo>
                  <a:close/>
                </a:path>
              </a:pathLst>
            </a:custGeom>
            <a:solidFill>
              <a:srgbClr val="FB870E"/>
            </a:solidFill>
            <a:ln cap="rnd" cmpd="sng" w="47625">
              <a:solidFill>
                <a:srgbClr val="FB870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5" name="Google Shape;345;p21"/>
            <p:cNvSpPr txBox="1"/>
            <p:nvPr/>
          </p:nvSpPr>
          <p:spPr>
            <a:xfrm>
              <a:off x="0" y="-38100"/>
              <a:ext cx="619019" cy="558945"/>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46" name="Google Shape;346;p21"/>
          <p:cNvGrpSpPr/>
          <p:nvPr/>
        </p:nvGrpSpPr>
        <p:grpSpPr>
          <a:xfrm>
            <a:off x="9148765" y="6306987"/>
            <a:ext cx="2737234" cy="2471594"/>
            <a:chOff x="0" y="-38100"/>
            <a:chExt cx="619019" cy="558945"/>
          </a:xfrm>
        </p:grpSpPr>
        <p:sp>
          <p:nvSpPr>
            <p:cNvPr id="347" name="Google Shape;347;p21"/>
            <p:cNvSpPr/>
            <p:nvPr/>
          </p:nvSpPr>
          <p:spPr>
            <a:xfrm>
              <a:off x="0" y="0"/>
              <a:ext cx="619019" cy="520845"/>
            </a:xfrm>
            <a:custGeom>
              <a:rect b="b" l="l" r="r" t="t"/>
              <a:pathLst>
                <a:path extrusionOk="0" h="520845" w="619019">
                  <a:moveTo>
                    <a:pt x="144247" y="0"/>
                  </a:moveTo>
                  <a:lnTo>
                    <a:pt x="474772" y="0"/>
                  </a:lnTo>
                  <a:cubicBezTo>
                    <a:pt x="554437" y="0"/>
                    <a:pt x="619019" y="64582"/>
                    <a:pt x="619019" y="144247"/>
                  </a:cubicBezTo>
                  <a:lnTo>
                    <a:pt x="619019" y="376598"/>
                  </a:lnTo>
                  <a:cubicBezTo>
                    <a:pt x="619019" y="456263"/>
                    <a:pt x="554437" y="520845"/>
                    <a:pt x="474772" y="520845"/>
                  </a:cubicBezTo>
                  <a:lnTo>
                    <a:pt x="144247" y="520845"/>
                  </a:lnTo>
                  <a:cubicBezTo>
                    <a:pt x="64582" y="520845"/>
                    <a:pt x="0" y="456263"/>
                    <a:pt x="0" y="376598"/>
                  </a:cubicBezTo>
                  <a:lnTo>
                    <a:pt x="0" y="144247"/>
                  </a:lnTo>
                  <a:cubicBezTo>
                    <a:pt x="0" y="64582"/>
                    <a:pt x="64582" y="0"/>
                    <a:pt x="144247" y="0"/>
                  </a:cubicBezTo>
                  <a:close/>
                </a:path>
              </a:pathLst>
            </a:custGeom>
            <a:solidFill>
              <a:srgbClr val="FB870E"/>
            </a:solidFill>
            <a:ln cap="rnd" cmpd="sng" w="47625">
              <a:solidFill>
                <a:srgbClr val="FB870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8" name="Google Shape;348;p21"/>
            <p:cNvSpPr txBox="1"/>
            <p:nvPr/>
          </p:nvSpPr>
          <p:spPr>
            <a:xfrm>
              <a:off x="0" y="-38100"/>
              <a:ext cx="619019" cy="558945"/>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49" name="Google Shape;349;p21"/>
          <p:cNvGrpSpPr/>
          <p:nvPr/>
        </p:nvGrpSpPr>
        <p:grpSpPr>
          <a:xfrm>
            <a:off x="1238223" y="2343056"/>
            <a:ext cx="2737234" cy="2471594"/>
            <a:chOff x="0" y="-38100"/>
            <a:chExt cx="619019" cy="558945"/>
          </a:xfrm>
        </p:grpSpPr>
        <p:sp>
          <p:nvSpPr>
            <p:cNvPr id="350" name="Google Shape;350;p21"/>
            <p:cNvSpPr/>
            <p:nvPr/>
          </p:nvSpPr>
          <p:spPr>
            <a:xfrm>
              <a:off x="0" y="0"/>
              <a:ext cx="619019" cy="520845"/>
            </a:xfrm>
            <a:custGeom>
              <a:rect b="b" l="l" r="r" t="t"/>
              <a:pathLst>
                <a:path extrusionOk="0" h="520845" w="619019">
                  <a:moveTo>
                    <a:pt x="144247" y="0"/>
                  </a:moveTo>
                  <a:lnTo>
                    <a:pt x="474772" y="0"/>
                  </a:lnTo>
                  <a:cubicBezTo>
                    <a:pt x="554437" y="0"/>
                    <a:pt x="619019" y="64582"/>
                    <a:pt x="619019" y="144247"/>
                  </a:cubicBezTo>
                  <a:lnTo>
                    <a:pt x="619019" y="376598"/>
                  </a:lnTo>
                  <a:cubicBezTo>
                    <a:pt x="619019" y="456263"/>
                    <a:pt x="554437" y="520845"/>
                    <a:pt x="474772" y="520845"/>
                  </a:cubicBezTo>
                  <a:lnTo>
                    <a:pt x="144247" y="520845"/>
                  </a:lnTo>
                  <a:cubicBezTo>
                    <a:pt x="64582" y="520845"/>
                    <a:pt x="0" y="456263"/>
                    <a:pt x="0" y="376598"/>
                  </a:cubicBezTo>
                  <a:lnTo>
                    <a:pt x="0" y="144247"/>
                  </a:lnTo>
                  <a:cubicBezTo>
                    <a:pt x="0" y="64582"/>
                    <a:pt x="64582" y="0"/>
                    <a:pt x="144247" y="0"/>
                  </a:cubicBezTo>
                  <a:close/>
                </a:path>
              </a:pathLst>
            </a:custGeom>
            <a:solidFill>
              <a:srgbClr val="000000">
                <a:alpha val="0"/>
              </a:srgbClr>
            </a:solidFill>
            <a:ln cap="rnd" cmpd="sng" w="47625">
              <a:solidFill>
                <a:srgbClr val="3D5C6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1" name="Google Shape;351;p21"/>
            <p:cNvSpPr txBox="1"/>
            <p:nvPr/>
          </p:nvSpPr>
          <p:spPr>
            <a:xfrm>
              <a:off x="0" y="-38100"/>
              <a:ext cx="619019" cy="558945"/>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52" name="Google Shape;352;p21"/>
          <p:cNvGrpSpPr/>
          <p:nvPr/>
        </p:nvGrpSpPr>
        <p:grpSpPr>
          <a:xfrm>
            <a:off x="9353523" y="2343056"/>
            <a:ext cx="2737234" cy="2471594"/>
            <a:chOff x="0" y="-38100"/>
            <a:chExt cx="619019" cy="558945"/>
          </a:xfrm>
        </p:grpSpPr>
        <p:sp>
          <p:nvSpPr>
            <p:cNvPr id="353" name="Google Shape;353;p21"/>
            <p:cNvSpPr/>
            <p:nvPr/>
          </p:nvSpPr>
          <p:spPr>
            <a:xfrm>
              <a:off x="0" y="0"/>
              <a:ext cx="619019" cy="520845"/>
            </a:xfrm>
            <a:custGeom>
              <a:rect b="b" l="l" r="r" t="t"/>
              <a:pathLst>
                <a:path extrusionOk="0" h="520845" w="619019">
                  <a:moveTo>
                    <a:pt x="144247" y="0"/>
                  </a:moveTo>
                  <a:lnTo>
                    <a:pt x="474772" y="0"/>
                  </a:lnTo>
                  <a:cubicBezTo>
                    <a:pt x="554437" y="0"/>
                    <a:pt x="619019" y="64582"/>
                    <a:pt x="619019" y="144247"/>
                  </a:cubicBezTo>
                  <a:lnTo>
                    <a:pt x="619019" y="376598"/>
                  </a:lnTo>
                  <a:cubicBezTo>
                    <a:pt x="619019" y="456263"/>
                    <a:pt x="554437" y="520845"/>
                    <a:pt x="474772" y="520845"/>
                  </a:cubicBezTo>
                  <a:lnTo>
                    <a:pt x="144247" y="520845"/>
                  </a:lnTo>
                  <a:cubicBezTo>
                    <a:pt x="64582" y="520845"/>
                    <a:pt x="0" y="456263"/>
                    <a:pt x="0" y="376598"/>
                  </a:cubicBezTo>
                  <a:lnTo>
                    <a:pt x="0" y="144247"/>
                  </a:lnTo>
                  <a:cubicBezTo>
                    <a:pt x="0" y="64582"/>
                    <a:pt x="64582" y="0"/>
                    <a:pt x="144247" y="0"/>
                  </a:cubicBezTo>
                  <a:close/>
                </a:path>
              </a:pathLst>
            </a:custGeom>
            <a:solidFill>
              <a:srgbClr val="000000">
                <a:alpha val="0"/>
              </a:srgbClr>
            </a:solidFill>
            <a:ln cap="rnd" cmpd="sng" w="47625">
              <a:solidFill>
                <a:srgbClr val="3D5C6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4" name="Google Shape;354;p21"/>
            <p:cNvSpPr txBox="1"/>
            <p:nvPr/>
          </p:nvSpPr>
          <p:spPr>
            <a:xfrm>
              <a:off x="0" y="-38100"/>
              <a:ext cx="619019" cy="558945"/>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55" name="Google Shape;355;p21"/>
          <p:cNvGrpSpPr/>
          <p:nvPr/>
        </p:nvGrpSpPr>
        <p:grpSpPr>
          <a:xfrm>
            <a:off x="1238223" y="6465350"/>
            <a:ext cx="2737234" cy="2471594"/>
            <a:chOff x="0" y="-38100"/>
            <a:chExt cx="619019" cy="558945"/>
          </a:xfrm>
        </p:grpSpPr>
        <p:sp>
          <p:nvSpPr>
            <p:cNvPr id="356" name="Google Shape;356;p21"/>
            <p:cNvSpPr/>
            <p:nvPr/>
          </p:nvSpPr>
          <p:spPr>
            <a:xfrm>
              <a:off x="0" y="0"/>
              <a:ext cx="619019" cy="520845"/>
            </a:xfrm>
            <a:custGeom>
              <a:rect b="b" l="l" r="r" t="t"/>
              <a:pathLst>
                <a:path extrusionOk="0" h="520845" w="619019">
                  <a:moveTo>
                    <a:pt x="144247" y="0"/>
                  </a:moveTo>
                  <a:lnTo>
                    <a:pt x="474772" y="0"/>
                  </a:lnTo>
                  <a:cubicBezTo>
                    <a:pt x="554437" y="0"/>
                    <a:pt x="619019" y="64582"/>
                    <a:pt x="619019" y="144247"/>
                  </a:cubicBezTo>
                  <a:lnTo>
                    <a:pt x="619019" y="376598"/>
                  </a:lnTo>
                  <a:cubicBezTo>
                    <a:pt x="619019" y="456263"/>
                    <a:pt x="554437" y="520845"/>
                    <a:pt x="474772" y="520845"/>
                  </a:cubicBezTo>
                  <a:lnTo>
                    <a:pt x="144247" y="520845"/>
                  </a:lnTo>
                  <a:cubicBezTo>
                    <a:pt x="64582" y="520845"/>
                    <a:pt x="0" y="456263"/>
                    <a:pt x="0" y="376598"/>
                  </a:cubicBezTo>
                  <a:lnTo>
                    <a:pt x="0" y="144247"/>
                  </a:lnTo>
                  <a:cubicBezTo>
                    <a:pt x="0" y="64582"/>
                    <a:pt x="64582" y="0"/>
                    <a:pt x="144247" y="0"/>
                  </a:cubicBezTo>
                  <a:close/>
                </a:path>
              </a:pathLst>
            </a:custGeom>
            <a:solidFill>
              <a:srgbClr val="000000">
                <a:alpha val="0"/>
              </a:srgbClr>
            </a:solidFill>
            <a:ln cap="rnd" cmpd="sng" w="47625">
              <a:solidFill>
                <a:srgbClr val="3D5C6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7" name="Google Shape;357;p21"/>
            <p:cNvSpPr txBox="1"/>
            <p:nvPr/>
          </p:nvSpPr>
          <p:spPr>
            <a:xfrm>
              <a:off x="0" y="-38100"/>
              <a:ext cx="619019" cy="558945"/>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58" name="Google Shape;358;p21"/>
          <p:cNvGrpSpPr/>
          <p:nvPr/>
        </p:nvGrpSpPr>
        <p:grpSpPr>
          <a:xfrm>
            <a:off x="9353523" y="6465350"/>
            <a:ext cx="2737234" cy="2471594"/>
            <a:chOff x="0" y="-38100"/>
            <a:chExt cx="619019" cy="558945"/>
          </a:xfrm>
        </p:grpSpPr>
        <p:sp>
          <p:nvSpPr>
            <p:cNvPr id="359" name="Google Shape;359;p21"/>
            <p:cNvSpPr/>
            <p:nvPr/>
          </p:nvSpPr>
          <p:spPr>
            <a:xfrm>
              <a:off x="0" y="0"/>
              <a:ext cx="619019" cy="520845"/>
            </a:xfrm>
            <a:custGeom>
              <a:rect b="b" l="l" r="r" t="t"/>
              <a:pathLst>
                <a:path extrusionOk="0" h="520845" w="619019">
                  <a:moveTo>
                    <a:pt x="144247" y="0"/>
                  </a:moveTo>
                  <a:lnTo>
                    <a:pt x="474772" y="0"/>
                  </a:lnTo>
                  <a:cubicBezTo>
                    <a:pt x="554437" y="0"/>
                    <a:pt x="619019" y="64582"/>
                    <a:pt x="619019" y="144247"/>
                  </a:cubicBezTo>
                  <a:lnTo>
                    <a:pt x="619019" y="376598"/>
                  </a:lnTo>
                  <a:cubicBezTo>
                    <a:pt x="619019" y="456263"/>
                    <a:pt x="554437" y="520845"/>
                    <a:pt x="474772" y="520845"/>
                  </a:cubicBezTo>
                  <a:lnTo>
                    <a:pt x="144247" y="520845"/>
                  </a:lnTo>
                  <a:cubicBezTo>
                    <a:pt x="64582" y="520845"/>
                    <a:pt x="0" y="456263"/>
                    <a:pt x="0" y="376598"/>
                  </a:cubicBezTo>
                  <a:lnTo>
                    <a:pt x="0" y="144247"/>
                  </a:lnTo>
                  <a:cubicBezTo>
                    <a:pt x="0" y="64582"/>
                    <a:pt x="64582" y="0"/>
                    <a:pt x="144247" y="0"/>
                  </a:cubicBezTo>
                  <a:close/>
                </a:path>
              </a:pathLst>
            </a:custGeom>
            <a:solidFill>
              <a:srgbClr val="000000">
                <a:alpha val="0"/>
              </a:srgbClr>
            </a:solidFill>
            <a:ln cap="rnd" cmpd="sng" w="47625">
              <a:solidFill>
                <a:srgbClr val="3D5C6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0" name="Google Shape;360;p21"/>
            <p:cNvSpPr txBox="1"/>
            <p:nvPr/>
          </p:nvSpPr>
          <p:spPr>
            <a:xfrm>
              <a:off x="0" y="-38100"/>
              <a:ext cx="619019" cy="558945"/>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61" name="Google Shape;361;p21"/>
          <p:cNvSpPr txBox="1"/>
          <p:nvPr/>
        </p:nvSpPr>
        <p:spPr>
          <a:xfrm>
            <a:off x="4340637" y="2671838"/>
            <a:ext cx="4032900" cy="461700"/>
          </a:xfrm>
          <a:prstGeom prst="rect">
            <a:avLst/>
          </a:prstGeom>
          <a:noFill/>
          <a:ln>
            <a:noFill/>
          </a:ln>
        </p:spPr>
        <p:txBody>
          <a:bodyPr anchorCtr="0" anchor="t" bIns="0" lIns="0" spcFirstLastPara="1" rIns="0" wrap="square" tIns="0">
            <a:spAutoFit/>
          </a:bodyPr>
          <a:lstStyle/>
          <a:p>
            <a:pPr indent="0" lvl="0" marL="0" marR="0" rtl="0" algn="l">
              <a:lnSpc>
                <a:spcPct val="116966"/>
              </a:lnSpc>
              <a:spcBef>
                <a:spcPts val="0"/>
              </a:spcBef>
              <a:spcAft>
                <a:spcPts val="0"/>
              </a:spcAft>
              <a:buNone/>
            </a:pPr>
            <a:r>
              <a:rPr i="0" lang="en-US" sz="3000" u="none" cap="none" strike="noStrike">
                <a:solidFill>
                  <a:srgbClr val="FB870E"/>
                </a:solidFill>
                <a:latin typeface="Archivo Black"/>
                <a:ea typeface="Archivo Black"/>
                <a:cs typeface="Archivo Black"/>
                <a:sym typeface="Archivo Black"/>
              </a:rPr>
              <a:t>STRENGTHS</a:t>
            </a:r>
            <a:endParaRPr>
              <a:latin typeface="Archivo Black"/>
              <a:ea typeface="Archivo Black"/>
              <a:cs typeface="Archivo Black"/>
              <a:sym typeface="Archivo Black"/>
            </a:endParaRPr>
          </a:p>
        </p:txBody>
      </p:sp>
      <p:sp>
        <p:nvSpPr>
          <p:cNvPr id="362" name="Google Shape;362;p21"/>
          <p:cNvSpPr txBox="1"/>
          <p:nvPr/>
        </p:nvSpPr>
        <p:spPr>
          <a:xfrm>
            <a:off x="4335872" y="6495664"/>
            <a:ext cx="4032900" cy="461700"/>
          </a:xfrm>
          <a:prstGeom prst="rect">
            <a:avLst/>
          </a:prstGeom>
          <a:noFill/>
          <a:ln>
            <a:noFill/>
          </a:ln>
        </p:spPr>
        <p:txBody>
          <a:bodyPr anchorCtr="0" anchor="t" bIns="0" lIns="0" spcFirstLastPara="1" rIns="0" wrap="square" tIns="0">
            <a:spAutoFit/>
          </a:bodyPr>
          <a:lstStyle/>
          <a:p>
            <a:pPr indent="0" lvl="0" marL="0" marR="0" rtl="0" algn="l">
              <a:lnSpc>
                <a:spcPct val="116966"/>
              </a:lnSpc>
              <a:spcBef>
                <a:spcPts val="0"/>
              </a:spcBef>
              <a:spcAft>
                <a:spcPts val="0"/>
              </a:spcAft>
              <a:buNone/>
            </a:pPr>
            <a:r>
              <a:rPr i="0" lang="en-US" sz="3000" u="none" cap="none" strike="noStrike">
                <a:solidFill>
                  <a:srgbClr val="FB870E"/>
                </a:solidFill>
                <a:latin typeface="Archivo Black"/>
                <a:ea typeface="Archivo Black"/>
                <a:cs typeface="Archivo Black"/>
                <a:sym typeface="Archivo Black"/>
              </a:rPr>
              <a:t>OPPORTUNITIES</a:t>
            </a:r>
            <a:endParaRPr>
              <a:latin typeface="Archivo Black"/>
              <a:ea typeface="Archivo Black"/>
              <a:cs typeface="Archivo Black"/>
              <a:sym typeface="Archivo Black"/>
            </a:endParaRPr>
          </a:p>
        </p:txBody>
      </p:sp>
      <p:sp>
        <p:nvSpPr>
          <p:cNvPr id="363" name="Google Shape;363;p21"/>
          <p:cNvSpPr txBox="1"/>
          <p:nvPr/>
        </p:nvSpPr>
        <p:spPr>
          <a:xfrm>
            <a:off x="12618403" y="2671838"/>
            <a:ext cx="4032900" cy="461700"/>
          </a:xfrm>
          <a:prstGeom prst="rect">
            <a:avLst/>
          </a:prstGeom>
          <a:noFill/>
          <a:ln>
            <a:noFill/>
          </a:ln>
        </p:spPr>
        <p:txBody>
          <a:bodyPr anchorCtr="0" anchor="t" bIns="0" lIns="0" spcFirstLastPara="1" rIns="0" wrap="square" tIns="0">
            <a:spAutoFit/>
          </a:bodyPr>
          <a:lstStyle/>
          <a:p>
            <a:pPr indent="0" lvl="0" marL="0" marR="0" rtl="0" algn="l">
              <a:lnSpc>
                <a:spcPct val="116966"/>
              </a:lnSpc>
              <a:spcBef>
                <a:spcPts val="0"/>
              </a:spcBef>
              <a:spcAft>
                <a:spcPts val="0"/>
              </a:spcAft>
              <a:buNone/>
            </a:pPr>
            <a:r>
              <a:rPr i="0" lang="en-US" sz="3000" u="none" cap="none" strike="noStrike">
                <a:solidFill>
                  <a:srgbClr val="FB870E"/>
                </a:solidFill>
                <a:latin typeface="Archivo Black"/>
                <a:ea typeface="Archivo Black"/>
                <a:cs typeface="Archivo Black"/>
                <a:sym typeface="Archivo Black"/>
              </a:rPr>
              <a:t>WEAKNESSES</a:t>
            </a:r>
            <a:endParaRPr>
              <a:latin typeface="Archivo Black"/>
              <a:ea typeface="Archivo Black"/>
              <a:cs typeface="Archivo Black"/>
              <a:sym typeface="Archivo Black"/>
            </a:endParaRPr>
          </a:p>
        </p:txBody>
      </p:sp>
      <p:sp>
        <p:nvSpPr>
          <p:cNvPr id="364" name="Google Shape;364;p21"/>
          <p:cNvSpPr txBox="1"/>
          <p:nvPr/>
        </p:nvSpPr>
        <p:spPr>
          <a:xfrm>
            <a:off x="12613637" y="6495664"/>
            <a:ext cx="4032900" cy="461700"/>
          </a:xfrm>
          <a:prstGeom prst="rect">
            <a:avLst/>
          </a:prstGeom>
          <a:noFill/>
          <a:ln>
            <a:noFill/>
          </a:ln>
        </p:spPr>
        <p:txBody>
          <a:bodyPr anchorCtr="0" anchor="t" bIns="0" lIns="0" spcFirstLastPara="1" rIns="0" wrap="square" tIns="0">
            <a:spAutoFit/>
          </a:bodyPr>
          <a:lstStyle/>
          <a:p>
            <a:pPr indent="0" lvl="0" marL="0" marR="0" rtl="0" algn="l">
              <a:lnSpc>
                <a:spcPct val="116966"/>
              </a:lnSpc>
              <a:spcBef>
                <a:spcPts val="0"/>
              </a:spcBef>
              <a:spcAft>
                <a:spcPts val="0"/>
              </a:spcAft>
              <a:buNone/>
            </a:pPr>
            <a:r>
              <a:rPr i="0" lang="en-US" sz="3000" u="none" cap="none" strike="noStrike">
                <a:solidFill>
                  <a:srgbClr val="FB870E"/>
                </a:solidFill>
                <a:latin typeface="Archivo Black"/>
                <a:ea typeface="Archivo Black"/>
                <a:cs typeface="Archivo Black"/>
                <a:sym typeface="Archivo Black"/>
              </a:rPr>
              <a:t>THREATS</a:t>
            </a:r>
            <a:endParaRPr>
              <a:latin typeface="Archivo Black"/>
              <a:ea typeface="Archivo Black"/>
              <a:cs typeface="Archivo Black"/>
              <a:sym typeface="Archivo Black"/>
            </a:endParaRPr>
          </a:p>
        </p:txBody>
      </p:sp>
      <p:sp>
        <p:nvSpPr>
          <p:cNvPr id="365" name="Google Shape;365;p21"/>
          <p:cNvSpPr txBox="1"/>
          <p:nvPr/>
        </p:nvSpPr>
        <p:spPr>
          <a:xfrm>
            <a:off x="4340637" y="3150062"/>
            <a:ext cx="3850273" cy="165354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FFFFFF"/>
                </a:solidFill>
                <a:latin typeface="Open Sans"/>
                <a:ea typeface="Open Sans"/>
                <a:cs typeface="Open Sans"/>
                <a:sym typeface="Open Sans"/>
              </a:rPr>
              <a:t>What are you doing well? </a:t>
            </a:r>
            <a:endParaRPr/>
          </a:p>
          <a:p>
            <a:pPr indent="0" lvl="0" marL="0" marR="0" rtl="0" algn="l">
              <a:lnSpc>
                <a:spcPct val="139958"/>
              </a:lnSpc>
              <a:spcBef>
                <a:spcPts val="0"/>
              </a:spcBef>
              <a:spcAft>
                <a:spcPts val="0"/>
              </a:spcAft>
              <a:buNone/>
            </a:pPr>
            <a:r>
              <a:rPr b="0" i="0" lang="en-US" sz="2400" u="none" cap="none" strike="noStrike">
                <a:solidFill>
                  <a:srgbClr val="FFFFFF"/>
                </a:solidFill>
                <a:latin typeface="Open Sans"/>
                <a:ea typeface="Open Sans"/>
                <a:cs typeface="Open Sans"/>
                <a:sym typeface="Open Sans"/>
              </a:rPr>
              <a:t>What sets you apart? What are your good qualities?</a:t>
            </a:r>
            <a:endParaRPr/>
          </a:p>
          <a:p>
            <a:pPr indent="0" lvl="0" marL="0" marR="0" rtl="0" algn="l">
              <a:lnSpc>
                <a:spcPct val="139958"/>
              </a:lnSpc>
              <a:spcBef>
                <a:spcPts val="0"/>
              </a:spcBef>
              <a:spcAft>
                <a:spcPts val="0"/>
              </a:spcAft>
              <a:buNone/>
            </a:pPr>
            <a:r>
              <a:t/>
            </a:r>
            <a:endParaRPr b="0" i="0" sz="2400" u="none" cap="none" strike="noStrike">
              <a:solidFill>
                <a:srgbClr val="FFFFFF"/>
              </a:solidFill>
              <a:latin typeface="Open Sans"/>
              <a:ea typeface="Open Sans"/>
              <a:cs typeface="Open Sans"/>
              <a:sym typeface="Open Sans"/>
            </a:endParaRPr>
          </a:p>
        </p:txBody>
      </p:sp>
      <p:sp>
        <p:nvSpPr>
          <p:cNvPr id="366" name="Google Shape;366;p21"/>
          <p:cNvSpPr txBox="1"/>
          <p:nvPr/>
        </p:nvSpPr>
        <p:spPr>
          <a:xfrm>
            <a:off x="4335872" y="6973889"/>
            <a:ext cx="3851902" cy="1684020"/>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None/>
            </a:pPr>
            <a:r>
              <a:rPr b="0" i="0" lang="en-US" sz="2399" u="none" cap="none" strike="noStrike">
                <a:solidFill>
                  <a:srgbClr val="FFFFFF"/>
                </a:solidFill>
                <a:latin typeface="Open Sans"/>
                <a:ea typeface="Open Sans"/>
                <a:cs typeface="Open Sans"/>
                <a:sym typeface="Open Sans"/>
              </a:rPr>
              <a:t>What are your goals? </a:t>
            </a:r>
            <a:endParaRPr/>
          </a:p>
          <a:p>
            <a:pPr indent="0" lvl="0" marL="0" marR="0" rtl="0" algn="l">
              <a:lnSpc>
                <a:spcPct val="140016"/>
              </a:lnSpc>
              <a:spcBef>
                <a:spcPts val="0"/>
              </a:spcBef>
              <a:spcAft>
                <a:spcPts val="0"/>
              </a:spcAft>
              <a:buNone/>
            </a:pPr>
            <a:r>
              <a:rPr b="0" i="0" lang="en-US" sz="2399" u="none" cap="none" strike="noStrike">
                <a:solidFill>
                  <a:srgbClr val="FFFFFF"/>
                </a:solidFill>
                <a:latin typeface="Open Sans"/>
                <a:ea typeface="Open Sans"/>
                <a:cs typeface="Open Sans"/>
                <a:sym typeface="Open Sans"/>
              </a:rPr>
              <a:t>Are demands shifting? How can it be improved?</a:t>
            </a:r>
            <a:endParaRPr/>
          </a:p>
          <a:p>
            <a:pPr indent="0" lvl="0" marL="0" marR="0" rtl="0" algn="l">
              <a:lnSpc>
                <a:spcPct val="140016"/>
              </a:lnSpc>
              <a:spcBef>
                <a:spcPts val="0"/>
              </a:spcBef>
              <a:spcAft>
                <a:spcPts val="0"/>
              </a:spcAft>
              <a:buNone/>
            </a:pPr>
            <a:r>
              <a:t/>
            </a:r>
            <a:endParaRPr b="0" i="0" sz="2399" u="none" cap="none" strike="noStrike">
              <a:solidFill>
                <a:srgbClr val="FFFFFF"/>
              </a:solidFill>
              <a:latin typeface="Open Sans"/>
              <a:ea typeface="Open Sans"/>
              <a:cs typeface="Open Sans"/>
              <a:sym typeface="Open Sans"/>
            </a:endParaRPr>
          </a:p>
        </p:txBody>
      </p:sp>
      <p:sp>
        <p:nvSpPr>
          <p:cNvPr id="367" name="Google Shape;367;p21"/>
          <p:cNvSpPr txBox="1"/>
          <p:nvPr/>
        </p:nvSpPr>
        <p:spPr>
          <a:xfrm>
            <a:off x="12618403" y="3150062"/>
            <a:ext cx="4165022" cy="2537460"/>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None/>
            </a:pPr>
            <a:r>
              <a:rPr b="0" i="0" lang="en-US" sz="2399" u="none" cap="none" strike="noStrike">
                <a:solidFill>
                  <a:srgbClr val="FFFFFF"/>
                </a:solidFill>
                <a:latin typeface="Open Sans"/>
                <a:ea typeface="Open Sans"/>
                <a:cs typeface="Open Sans"/>
                <a:sym typeface="Open Sans"/>
              </a:rPr>
              <a:t>Where do you need to improve? </a:t>
            </a:r>
            <a:endParaRPr/>
          </a:p>
          <a:p>
            <a:pPr indent="0" lvl="0" marL="0" marR="0" rtl="0" algn="l">
              <a:lnSpc>
                <a:spcPct val="140016"/>
              </a:lnSpc>
              <a:spcBef>
                <a:spcPts val="0"/>
              </a:spcBef>
              <a:spcAft>
                <a:spcPts val="0"/>
              </a:spcAft>
              <a:buNone/>
            </a:pPr>
            <a:r>
              <a:rPr b="0" i="0" lang="en-US" sz="2399" u="none" cap="none" strike="noStrike">
                <a:solidFill>
                  <a:srgbClr val="FFFFFF"/>
                </a:solidFill>
                <a:latin typeface="Open Sans"/>
                <a:ea typeface="Open Sans"/>
                <a:cs typeface="Open Sans"/>
                <a:sym typeface="Open Sans"/>
              </a:rPr>
              <a:t>Are resources adequate? What do others do better than you?</a:t>
            </a:r>
            <a:endParaRPr/>
          </a:p>
          <a:p>
            <a:pPr indent="0" lvl="0" marL="0" marR="0" rtl="0" algn="l">
              <a:lnSpc>
                <a:spcPct val="140016"/>
              </a:lnSpc>
              <a:spcBef>
                <a:spcPts val="0"/>
              </a:spcBef>
              <a:spcAft>
                <a:spcPts val="0"/>
              </a:spcAft>
              <a:buNone/>
            </a:pPr>
            <a:r>
              <a:t/>
            </a:r>
            <a:endParaRPr b="0" i="0" sz="2399" u="none" cap="none" strike="noStrike">
              <a:solidFill>
                <a:srgbClr val="FFFFFF"/>
              </a:solidFill>
              <a:latin typeface="Open Sans"/>
              <a:ea typeface="Open Sans"/>
              <a:cs typeface="Open Sans"/>
              <a:sym typeface="Open Sans"/>
            </a:endParaRPr>
          </a:p>
        </p:txBody>
      </p:sp>
      <p:sp>
        <p:nvSpPr>
          <p:cNvPr id="368" name="Google Shape;368;p21"/>
          <p:cNvSpPr txBox="1"/>
          <p:nvPr/>
        </p:nvSpPr>
        <p:spPr>
          <a:xfrm>
            <a:off x="12613637" y="6973889"/>
            <a:ext cx="4032753" cy="2110740"/>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None/>
            </a:pPr>
            <a:r>
              <a:rPr b="0" i="0" lang="en-US" sz="2399" u="none" cap="none" strike="noStrike">
                <a:solidFill>
                  <a:srgbClr val="FFFFFF"/>
                </a:solidFill>
                <a:latin typeface="Open Sans"/>
                <a:ea typeface="Open Sans"/>
                <a:cs typeface="Open Sans"/>
                <a:sym typeface="Open Sans"/>
              </a:rPr>
              <a:t>What are the blockers you're facing? </a:t>
            </a:r>
            <a:endParaRPr/>
          </a:p>
          <a:p>
            <a:pPr indent="0" lvl="0" marL="0" marR="0" rtl="0" algn="l">
              <a:lnSpc>
                <a:spcPct val="140016"/>
              </a:lnSpc>
              <a:spcBef>
                <a:spcPts val="0"/>
              </a:spcBef>
              <a:spcAft>
                <a:spcPts val="0"/>
              </a:spcAft>
              <a:buNone/>
            </a:pPr>
            <a:r>
              <a:rPr b="0" i="0" lang="en-US" sz="2399" u="none" cap="none" strike="noStrike">
                <a:solidFill>
                  <a:srgbClr val="FFFFFF"/>
                </a:solidFill>
                <a:latin typeface="Open Sans"/>
                <a:ea typeface="Open Sans"/>
                <a:cs typeface="Open Sans"/>
                <a:sym typeface="Open Sans"/>
              </a:rPr>
              <a:t>What are factors outside of your control?</a:t>
            </a:r>
            <a:endParaRPr/>
          </a:p>
          <a:p>
            <a:pPr indent="0" lvl="0" marL="0" marR="0" rtl="0" algn="l">
              <a:lnSpc>
                <a:spcPct val="140016"/>
              </a:lnSpc>
              <a:spcBef>
                <a:spcPts val="0"/>
              </a:spcBef>
              <a:spcAft>
                <a:spcPts val="0"/>
              </a:spcAft>
              <a:buNone/>
            </a:pPr>
            <a:r>
              <a:t/>
            </a:r>
            <a:endParaRPr b="0" i="0" sz="2399" u="none" cap="none" strike="noStrike">
              <a:solidFill>
                <a:srgbClr val="FFFFFF"/>
              </a:solidFill>
              <a:latin typeface="Open Sans"/>
              <a:ea typeface="Open Sans"/>
              <a:cs typeface="Open Sans"/>
              <a:sym typeface="Open Sans"/>
            </a:endParaRPr>
          </a:p>
        </p:txBody>
      </p:sp>
      <p:sp>
        <p:nvSpPr>
          <p:cNvPr id="369" name="Google Shape;369;p21"/>
          <p:cNvSpPr txBox="1"/>
          <p:nvPr/>
        </p:nvSpPr>
        <p:spPr>
          <a:xfrm>
            <a:off x="1965034" y="2537628"/>
            <a:ext cx="1302600" cy="2046000"/>
          </a:xfrm>
          <a:prstGeom prst="rect">
            <a:avLst/>
          </a:prstGeom>
          <a:noFill/>
          <a:ln>
            <a:noFill/>
          </a:ln>
        </p:spPr>
        <p:txBody>
          <a:bodyPr anchorCtr="0" anchor="t" bIns="0" lIns="0" spcFirstLastPara="1" rIns="0" wrap="square" tIns="0">
            <a:spAutoFit/>
          </a:bodyPr>
          <a:lstStyle/>
          <a:p>
            <a:pPr indent="0" lvl="1" marL="0" marR="0" rtl="0" algn="l">
              <a:lnSpc>
                <a:spcPct val="117010"/>
              </a:lnSpc>
              <a:spcBef>
                <a:spcPts val="0"/>
              </a:spcBef>
              <a:spcAft>
                <a:spcPts val="0"/>
              </a:spcAft>
              <a:buNone/>
            </a:pPr>
            <a:r>
              <a:rPr i="0" lang="en-US" sz="13292" u="none" cap="none" strike="noStrike">
                <a:solidFill>
                  <a:srgbClr val="384B51"/>
                </a:solidFill>
                <a:latin typeface="Archivo Black"/>
                <a:ea typeface="Archivo Black"/>
                <a:cs typeface="Archivo Black"/>
                <a:sym typeface="Archivo Black"/>
              </a:rPr>
              <a:t>S</a:t>
            </a:r>
            <a:endParaRPr>
              <a:latin typeface="Archivo Black"/>
              <a:ea typeface="Archivo Black"/>
              <a:cs typeface="Archivo Black"/>
              <a:sym typeface="Archivo Black"/>
            </a:endParaRPr>
          </a:p>
        </p:txBody>
      </p:sp>
      <p:sp>
        <p:nvSpPr>
          <p:cNvPr id="370" name="Google Shape;370;p21"/>
          <p:cNvSpPr txBox="1"/>
          <p:nvPr/>
        </p:nvSpPr>
        <p:spPr>
          <a:xfrm>
            <a:off x="1871160" y="6699962"/>
            <a:ext cx="1302600" cy="2046000"/>
          </a:xfrm>
          <a:prstGeom prst="rect">
            <a:avLst/>
          </a:prstGeom>
          <a:noFill/>
          <a:ln>
            <a:noFill/>
          </a:ln>
        </p:spPr>
        <p:txBody>
          <a:bodyPr anchorCtr="0" anchor="t" bIns="0" lIns="0" spcFirstLastPara="1" rIns="0" wrap="square" tIns="0">
            <a:spAutoFit/>
          </a:bodyPr>
          <a:lstStyle/>
          <a:p>
            <a:pPr indent="0" lvl="1" marL="0" marR="0" rtl="0" algn="l">
              <a:lnSpc>
                <a:spcPct val="117010"/>
              </a:lnSpc>
              <a:spcBef>
                <a:spcPts val="0"/>
              </a:spcBef>
              <a:spcAft>
                <a:spcPts val="0"/>
              </a:spcAft>
              <a:buNone/>
            </a:pPr>
            <a:r>
              <a:rPr i="0" lang="en-US" sz="13292" u="none" cap="none" strike="noStrike">
                <a:solidFill>
                  <a:srgbClr val="B2331C"/>
                </a:solidFill>
                <a:latin typeface="Archivo Black"/>
                <a:ea typeface="Archivo Black"/>
                <a:cs typeface="Archivo Black"/>
                <a:sym typeface="Archivo Black"/>
              </a:rPr>
              <a:t>0</a:t>
            </a:r>
            <a:endParaRPr>
              <a:latin typeface="Archivo Black"/>
              <a:ea typeface="Archivo Black"/>
              <a:cs typeface="Archivo Black"/>
              <a:sym typeface="Archivo Black"/>
            </a:endParaRPr>
          </a:p>
        </p:txBody>
      </p:sp>
      <p:sp>
        <p:nvSpPr>
          <p:cNvPr id="371" name="Google Shape;371;p21"/>
          <p:cNvSpPr txBox="1"/>
          <p:nvPr/>
        </p:nvSpPr>
        <p:spPr>
          <a:xfrm>
            <a:off x="9825718" y="2557538"/>
            <a:ext cx="1710300" cy="2046000"/>
          </a:xfrm>
          <a:prstGeom prst="rect">
            <a:avLst/>
          </a:prstGeom>
          <a:noFill/>
          <a:ln>
            <a:noFill/>
          </a:ln>
        </p:spPr>
        <p:txBody>
          <a:bodyPr anchorCtr="0" anchor="t" bIns="0" lIns="0" spcFirstLastPara="1" rIns="0" wrap="square" tIns="0">
            <a:spAutoFit/>
          </a:bodyPr>
          <a:lstStyle/>
          <a:p>
            <a:pPr indent="0" lvl="1" marL="0" marR="0" rtl="0" algn="l">
              <a:lnSpc>
                <a:spcPct val="117010"/>
              </a:lnSpc>
              <a:spcBef>
                <a:spcPts val="0"/>
              </a:spcBef>
              <a:spcAft>
                <a:spcPts val="0"/>
              </a:spcAft>
              <a:buNone/>
            </a:pPr>
            <a:r>
              <a:rPr i="0" lang="en-US" sz="13292" u="none" cap="none" strike="noStrike">
                <a:solidFill>
                  <a:srgbClr val="B2331C"/>
                </a:solidFill>
                <a:latin typeface="Archivo Black"/>
                <a:ea typeface="Archivo Black"/>
                <a:cs typeface="Archivo Black"/>
                <a:sym typeface="Archivo Black"/>
              </a:rPr>
              <a:t>W</a:t>
            </a:r>
            <a:endParaRPr>
              <a:latin typeface="Archivo Black"/>
              <a:ea typeface="Archivo Black"/>
              <a:cs typeface="Archivo Black"/>
              <a:sym typeface="Archivo Black"/>
            </a:endParaRPr>
          </a:p>
        </p:txBody>
      </p:sp>
      <p:sp>
        <p:nvSpPr>
          <p:cNvPr id="372" name="Google Shape;372;p21"/>
          <p:cNvSpPr txBox="1"/>
          <p:nvPr/>
        </p:nvSpPr>
        <p:spPr>
          <a:xfrm>
            <a:off x="10045513" y="6699962"/>
            <a:ext cx="1710300" cy="2046000"/>
          </a:xfrm>
          <a:prstGeom prst="rect">
            <a:avLst/>
          </a:prstGeom>
          <a:noFill/>
          <a:ln>
            <a:noFill/>
          </a:ln>
        </p:spPr>
        <p:txBody>
          <a:bodyPr anchorCtr="0" anchor="t" bIns="0" lIns="0" spcFirstLastPara="1" rIns="0" wrap="square" tIns="0">
            <a:spAutoFit/>
          </a:bodyPr>
          <a:lstStyle/>
          <a:p>
            <a:pPr indent="0" lvl="1" marL="0" marR="0" rtl="0" algn="l">
              <a:lnSpc>
                <a:spcPct val="117010"/>
              </a:lnSpc>
              <a:spcBef>
                <a:spcPts val="0"/>
              </a:spcBef>
              <a:spcAft>
                <a:spcPts val="0"/>
              </a:spcAft>
              <a:buNone/>
            </a:pPr>
            <a:r>
              <a:rPr i="0" lang="en-US" sz="13292" u="none" cap="none" strike="noStrike">
                <a:solidFill>
                  <a:srgbClr val="384B51"/>
                </a:solidFill>
                <a:latin typeface="Archivo Black"/>
                <a:ea typeface="Archivo Black"/>
                <a:cs typeface="Archivo Black"/>
                <a:sym typeface="Archivo Black"/>
              </a:rPr>
              <a:t>T</a:t>
            </a:r>
            <a:endParaRPr>
              <a:latin typeface="Archivo Black"/>
              <a:ea typeface="Archivo Black"/>
              <a:cs typeface="Archivo Black"/>
              <a:sym typeface="Archivo Black"/>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F3336"/>
        </a:solidFill>
      </p:bgPr>
    </p:bg>
    <p:spTree>
      <p:nvGrpSpPr>
        <p:cNvPr id="376" name="Shape 376"/>
        <p:cNvGrpSpPr/>
        <p:nvPr/>
      </p:nvGrpSpPr>
      <p:grpSpPr>
        <a:xfrm>
          <a:off x="0" y="0"/>
          <a:ext cx="0" cy="0"/>
          <a:chOff x="0" y="0"/>
          <a:chExt cx="0" cy="0"/>
        </a:xfrm>
      </p:grpSpPr>
      <p:pic>
        <p:nvPicPr>
          <p:cNvPr id="377" name="Google Shape;377;p22"/>
          <p:cNvPicPr preferRelativeResize="0"/>
          <p:nvPr/>
        </p:nvPicPr>
        <p:blipFill>
          <a:blip r:embed="rId3">
            <a:alphaModFix/>
          </a:blip>
          <a:stretch>
            <a:fillRect/>
          </a:stretch>
        </p:blipFill>
        <p:spPr>
          <a:xfrm>
            <a:off x="5824700" y="-3809450"/>
            <a:ext cx="15578051" cy="15266195"/>
          </a:xfrm>
          <a:prstGeom prst="rect">
            <a:avLst/>
          </a:prstGeom>
          <a:noFill/>
          <a:ln>
            <a:noFill/>
          </a:ln>
        </p:spPr>
      </p:pic>
      <p:pic>
        <p:nvPicPr>
          <p:cNvPr id="378" name="Google Shape;378;p22"/>
          <p:cNvPicPr preferRelativeResize="0"/>
          <p:nvPr/>
        </p:nvPicPr>
        <p:blipFill>
          <a:blip r:embed="rId4">
            <a:alphaModFix/>
          </a:blip>
          <a:stretch>
            <a:fillRect/>
          </a:stretch>
        </p:blipFill>
        <p:spPr>
          <a:xfrm>
            <a:off x="1033250" y="3138649"/>
            <a:ext cx="3306075" cy="4269839"/>
          </a:xfrm>
          <a:prstGeom prst="rect">
            <a:avLst/>
          </a:prstGeom>
          <a:noFill/>
          <a:ln>
            <a:noFill/>
          </a:ln>
        </p:spPr>
      </p:pic>
      <p:pic>
        <p:nvPicPr>
          <p:cNvPr id="379" name="Google Shape;379;p22"/>
          <p:cNvPicPr preferRelativeResize="0"/>
          <p:nvPr/>
        </p:nvPicPr>
        <p:blipFill>
          <a:blip r:embed="rId5">
            <a:alphaModFix/>
          </a:blip>
          <a:stretch>
            <a:fillRect/>
          </a:stretch>
        </p:blipFill>
        <p:spPr>
          <a:xfrm>
            <a:off x="6911112" y="3138706"/>
            <a:ext cx="3305999" cy="4269745"/>
          </a:xfrm>
          <a:prstGeom prst="rect">
            <a:avLst/>
          </a:prstGeom>
          <a:noFill/>
          <a:ln>
            <a:noFill/>
          </a:ln>
        </p:spPr>
      </p:pic>
      <p:pic>
        <p:nvPicPr>
          <p:cNvPr id="380" name="Google Shape;380;p22"/>
          <p:cNvPicPr preferRelativeResize="0"/>
          <p:nvPr/>
        </p:nvPicPr>
        <p:blipFill>
          <a:blip r:embed="rId6">
            <a:alphaModFix/>
          </a:blip>
          <a:stretch>
            <a:fillRect/>
          </a:stretch>
        </p:blipFill>
        <p:spPr>
          <a:xfrm>
            <a:off x="12788750" y="3138661"/>
            <a:ext cx="3306075" cy="4269839"/>
          </a:xfrm>
          <a:prstGeom prst="rect">
            <a:avLst/>
          </a:prstGeom>
          <a:noFill/>
          <a:ln>
            <a:noFill/>
          </a:ln>
        </p:spPr>
      </p:pic>
      <p:sp>
        <p:nvSpPr>
          <p:cNvPr id="381" name="Google Shape;381;p22"/>
          <p:cNvSpPr/>
          <p:nvPr/>
        </p:nvSpPr>
        <p:spPr>
          <a:xfrm>
            <a:off x="1033405" y="691657"/>
            <a:ext cx="394193" cy="394193"/>
          </a:xfrm>
          <a:custGeom>
            <a:rect b="b" l="l" r="r" t="t"/>
            <a:pathLst>
              <a:path extrusionOk="0" h="394193" w="394193">
                <a:moveTo>
                  <a:pt x="0" y="0"/>
                </a:moveTo>
                <a:lnTo>
                  <a:pt x="394193" y="0"/>
                </a:lnTo>
                <a:lnTo>
                  <a:pt x="394193" y="394193"/>
                </a:lnTo>
                <a:lnTo>
                  <a:pt x="0" y="394193"/>
                </a:lnTo>
                <a:lnTo>
                  <a:pt x="0" y="0"/>
                </a:lnTo>
                <a:close/>
              </a:path>
            </a:pathLst>
          </a:custGeom>
          <a:blipFill rotWithShape="1">
            <a:blip r:embed="rId7">
              <a:alphaModFix/>
            </a:blip>
            <a:stretch>
              <a:fillRect b="0" l="0" r="0" t="0"/>
            </a:stretch>
          </a:blipFill>
          <a:ln>
            <a:noFill/>
          </a:ln>
        </p:spPr>
      </p:sp>
      <p:sp>
        <p:nvSpPr>
          <p:cNvPr id="382" name="Google Shape;382;p22"/>
          <p:cNvSpPr txBox="1"/>
          <p:nvPr/>
        </p:nvSpPr>
        <p:spPr>
          <a:xfrm>
            <a:off x="14260202" y="717375"/>
            <a:ext cx="961200" cy="2463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600" u="none" cap="none" strike="noStrike">
                <a:solidFill>
                  <a:srgbClr val="FFFFFF"/>
                </a:solidFill>
                <a:latin typeface="Open Sans"/>
                <a:ea typeface="Open Sans"/>
                <a:cs typeface="Open Sans"/>
                <a:sym typeface="Open Sans"/>
              </a:rPr>
              <a:t>SERVICE</a:t>
            </a:r>
            <a:endParaRPr/>
          </a:p>
        </p:txBody>
      </p:sp>
      <p:sp>
        <p:nvSpPr>
          <p:cNvPr id="383" name="Google Shape;383;p22"/>
          <p:cNvSpPr txBox="1"/>
          <p:nvPr/>
        </p:nvSpPr>
        <p:spPr>
          <a:xfrm>
            <a:off x="16298019" y="717386"/>
            <a:ext cx="961281" cy="26415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600" u="none" cap="none" strike="noStrike">
                <a:solidFill>
                  <a:srgbClr val="FFFFFF"/>
                </a:solidFill>
                <a:latin typeface="Open Sans"/>
                <a:ea typeface="Open Sans"/>
                <a:cs typeface="Open Sans"/>
                <a:sym typeface="Open Sans"/>
              </a:rPr>
              <a:t>CONTACT</a:t>
            </a:r>
            <a:endParaRPr/>
          </a:p>
        </p:txBody>
      </p:sp>
      <p:sp>
        <p:nvSpPr>
          <p:cNvPr id="384" name="Google Shape;384;p22"/>
          <p:cNvSpPr txBox="1"/>
          <p:nvPr/>
        </p:nvSpPr>
        <p:spPr>
          <a:xfrm>
            <a:off x="12046203" y="717375"/>
            <a:ext cx="961200" cy="2463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600" u="none" cap="none" strike="noStrike">
                <a:solidFill>
                  <a:srgbClr val="FFFFFF"/>
                </a:solidFill>
                <a:latin typeface="Open Sans"/>
                <a:ea typeface="Open Sans"/>
                <a:cs typeface="Open Sans"/>
                <a:sym typeface="Open Sans"/>
              </a:rPr>
              <a:t>ABOUT</a:t>
            </a:r>
            <a:endParaRPr/>
          </a:p>
        </p:txBody>
      </p:sp>
      <p:sp>
        <p:nvSpPr>
          <p:cNvPr id="385" name="Google Shape;385;p22"/>
          <p:cNvSpPr txBox="1"/>
          <p:nvPr/>
        </p:nvSpPr>
        <p:spPr>
          <a:xfrm>
            <a:off x="9863829" y="717375"/>
            <a:ext cx="961200" cy="2463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600" u="none" cap="none" strike="noStrike">
                <a:solidFill>
                  <a:srgbClr val="FFFFFF"/>
                </a:solidFill>
                <a:latin typeface="Open Sans"/>
                <a:ea typeface="Open Sans"/>
                <a:cs typeface="Open Sans"/>
                <a:sym typeface="Open Sans"/>
              </a:rPr>
              <a:t>HOME</a:t>
            </a:r>
            <a:endParaRPr/>
          </a:p>
        </p:txBody>
      </p:sp>
      <p:sp>
        <p:nvSpPr>
          <p:cNvPr id="386" name="Google Shape;386;p22"/>
          <p:cNvSpPr txBox="1"/>
          <p:nvPr/>
        </p:nvSpPr>
        <p:spPr>
          <a:xfrm>
            <a:off x="1632347" y="742375"/>
            <a:ext cx="802500" cy="2463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600" u="none" cap="none" strike="noStrike">
                <a:solidFill>
                  <a:srgbClr val="FFFFFF"/>
                </a:solidFill>
                <a:latin typeface="Open Sans"/>
                <a:ea typeface="Open Sans"/>
                <a:cs typeface="Open Sans"/>
                <a:sym typeface="Open Sans"/>
              </a:rPr>
              <a:t>LOGO</a:t>
            </a:r>
            <a:endParaRPr/>
          </a:p>
        </p:txBody>
      </p:sp>
      <p:sp>
        <p:nvSpPr>
          <p:cNvPr id="387" name="Google Shape;387;p22"/>
          <p:cNvSpPr txBox="1"/>
          <p:nvPr/>
        </p:nvSpPr>
        <p:spPr>
          <a:xfrm>
            <a:off x="1028700" y="1876175"/>
            <a:ext cx="7838100" cy="1077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i="0" lang="en-US" sz="6999" u="none" cap="none" strike="noStrike">
                <a:solidFill>
                  <a:srgbClr val="FB870E"/>
                </a:solidFill>
                <a:latin typeface="Archivo Black"/>
                <a:ea typeface="Archivo Black"/>
                <a:cs typeface="Archivo Black"/>
                <a:sym typeface="Archivo Black"/>
              </a:rPr>
              <a:t>TESTIMONIALS</a:t>
            </a:r>
            <a:endParaRPr>
              <a:latin typeface="Archivo Black"/>
              <a:ea typeface="Archivo Black"/>
              <a:cs typeface="Archivo Black"/>
              <a:sym typeface="Archivo Black"/>
            </a:endParaRPr>
          </a:p>
        </p:txBody>
      </p:sp>
      <p:sp>
        <p:nvSpPr>
          <p:cNvPr id="388" name="Google Shape;388;p22"/>
          <p:cNvSpPr txBox="1"/>
          <p:nvPr/>
        </p:nvSpPr>
        <p:spPr>
          <a:xfrm>
            <a:off x="6911070" y="7749370"/>
            <a:ext cx="3306000" cy="461700"/>
          </a:xfrm>
          <a:prstGeom prst="rect">
            <a:avLst/>
          </a:prstGeom>
          <a:noFill/>
          <a:ln>
            <a:noFill/>
          </a:ln>
        </p:spPr>
        <p:txBody>
          <a:bodyPr anchorCtr="0" anchor="t" bIns="0" lIns="0" spcFirstLastPara="1" rIns="0" wrap="square" tIns="0">
            <a:spAutoFit/>
          </a:bodyPr>
          <a:lstStyle/>
          <a:p>
            <a:pPr indent="0" lvl="0" marL="0" marR="0" rtl="0" algn="l">
              <a:lnSpc>
                <a:spcPct val="116966"/>
              </a:lnSpc>
              <a:spcBef>
                <a:spcPts val="0"/>
              </a:spcBef>
              <a:spcAft>
                <a:spcPts val="0"/>
              </a:spcAft>
              <a:buNone/>
            </a:pPr>
            <a:r>
              <a:rPr i="0" lang="en-US" sz="3000" u="none" cap="none" strike="noStrike">
                <a:solidFill>
                  <a:srgbClr val="FB870E"/>
                </a:solidFill>
                <a:latin typeface="Archivo Black"/>
                <a:ea typeface="Archivo Black"/>
                <a:cs typeface="Archivo Black"/>
                <a:sym typeface="Archivo Black"/>
              </a:rPr>
              <a:t>CLIENT NAME</a:t>
            </a:r>
            <a:endParaRPr>
              <a:latin typeface="Archivo Black"/>
              <a:ea typeface="Archivo Black"/>
              <a:cs typeface="Archivo Black"/>
              <a:sym typeface="Archivo Black"/>
            </a:endParaRPr>
          </a:p>
        </p:txBody>
      </p:sp>
      <p:sp>
        <p:nvSpPr>
          <p:cNvPr id="389" name="Google Shape;389;p22"/>
          <p:cNvSpPr txBox="1"/>
          <p:nvPr/>
        </p:nvSpPr>
        <p:spPr>
          <a:xfrm>
            <a:off x="6911070" y="8263807"/>
            <a:ext cx="3306074" cy="815340"/>
          </a:xfrm>
          <a:prstGeom prst="rect">
            <a:avLst/>
          </a:prstGeom>
          <a:noFill/>
          <a:ln>
            <a:noFill/>
          </a:ln>
        </p:spPr>
        <p:txBody>
          <a:bodyPr anchorCtr="0" anchor="t" bIns="0" lIns="0" spcFirstLastPara="1" rIns="0" wrap="square" tIns="0">
            <a:spAutoFit/>
          </a:bodyPr>
          <a:lstStyle/>
          <a:p>
            <a:pPr indent="0" lvl="1" marL="0" marR="0" rtl="0" algn="l">
              <a:lnSpc>
                <a:spcPct val="139958"/>
              </a:lnSpc>
              <a:spcBef>
                <a:spcPts val="0"/>
              </a:spcBef>
              <a:spcAft>
                <a:spcPts val="0"/>
              </a:spcAft>
              <a:buNone/>
            </a:pPr>
            <a:r>
              <a:rPr b="0" i="0" lang="en-US" sz="2400" u="none" cap="none" strike="noStrike">
                <a:solidFill>
                  <a:srgbClr val="FFFFFF"/>
                </a:solidFill>
                <a:latin typeface="Open Sans"/>
                <a:ea typeface="Open Sans"/>
                <a:cs typeface="Open Sans"/>
                <a:sym typeface="Open Sans"/>
              </a:rPr>
              <a:t>Elaborate on what you want to discuss. </a:t>
            </a:r>
            <a:endParaRPr/>
          </a:p>
        </p:txBody>
      </p:sp>
      <p:sp>
        <p:nvSpPr>
          <p:cNvPr id="390" name="Google Shape;390;p22"/>
          <p:cNvSpPr txBox="1"/>
          <p:nvPr/>
        </p:nvSpPr>
        <p:spPr>
          <a:xfrm>
            <a:off x="1033405" y="7749370"/>
            <a:ext cx="3306000" cy="461700"/>
          </a:xfrm>
          <a:prstGeom prst="rect">
            <a:avLst/>
          </a:prstGeom>
          <a:noFill/>
          <a:ln>
            <a:noFill/>
          </a:ln>
        </p:spPr>
        <p:txBody>
          <a:bodyPr anchorCtr="0" anchor="t" bIns="0" lIns="0" spcFirstLastPara="1" rIns="0" wrap="square" tIns="0">
            <a:spAutoFit/>
          </a:bodyPr>
          <a:lstStyle/>
          <a:p>
            <a:pPr indent="0" lvl="0" marL="0" marR="0" rtl="0" algn="l">
              <a:lnSpc>
                <a:spcPct val="116966"/>
              </a:lnSpc>
              <a:spcBef>
                <a:spcPts val="0"/>
              </a:spcBef>
              <a:spcAft>
                <a:spcPts val="0"/>
              </a:spcAft>
              <a:buNone/>
            </a:pPr>
            <a:r>
              <a:rPr i="0" lang="en-US" sz="3000" u="none" cap="none" strike="noStrike">
                <a:solidFill>
                  <a:srgbClr val="FB870E"/>
                </a:solidFill>
                <a:latin typeface="Archivo Black"/>
                <a:ea typeface="Archivo Black"/>
                <a:cs typeface="Archivo Black"/>
                <a:sym typeface="Archivo Black"/>
              </a:rPr>
              <a:t>CLIENT NAME</a:t>
            </a:r>
            <a:endParaRPr>
              <a:latin typeface="Archivo Black"/>
              <a:ea typeface="Archivo Black"/>
              <a:cs typeface="Archivo Black"/>
              <a:sym typeface="Archivo Black"/>
            </a:endParaRPr>
          </a:p>
        </p:txBody>
      </p:sp>
      <p:sp>
        <p:nvSpPr>
          <p:cNvPr id="391" name="Google Shape;391;p22"/>
          <p:cNvSpPr txBox="1"/>
          <p:nvPr/>
        </p:nvSpPr>
        <p:spPr>
          <a:xfrm>
            <a:off x="1033405" y="8263807"/>
            <a:ext cx="3306074" cy="815340"/>
          </a:xfrm>
          <a:prstGeom prst="rect">
            <a:avLst/>
          </a:prstGeom>
          <a:noFill/>
          <a:ln>
            <a:noFill/>
          </a:ln>
        </p:spPr>
        <p:txBody>
          <a:bodyPr anchorCtr="0" anchor="t" bIns="0" lIns="0" spcFirstLastPara="1" rIns="0" wrap="square" tIns="0">
            <a:spAutoFit/>
          </a:bodyPr>
          <a:lstStyle/>
          <a:p>
            <a:pPr indent="0" lvl="1" marL="0" marR="0" rtl="0" algn="l">
              <a:lnSpc>
                <a:spcPct val="139958"/>
              </a:lnSpc>
              <a:spcBef>
                <a:spcPts val="0"/>
              </a:spcBef>
              <a:spcAft>
                <a:spcPts val="0"/>
              </a:spcAft>
              <a:buNone/>
            </a:pPr>
            <a:r>
              <a:rPr b="0" i="0" lang="en-US" sz="2400" u="none" cap="none" strike="noStrike">
                <a:solidFill>
                  <a:srgbClr val="FFFFFF"/>
                </a:solidFill>
                <a:latin typeface="Open Sans"/>
                <a:ea typeface="Open Sans"/>
                <a:cs typeface="Open Sans"/>
                <a:sym typeface="Open Sans"/>
              </a:rPr>
              <a:t>Elaborate on what you want to discuss. </a:t>
            </a:r>
            <a:endParaRPr/>
          </a:p>
        </p:txBody>
      </p:sp>
      <p:sp>
        <p:nvSpPr>
          <p:cNvPr id="392" name="Google Shape;392;p22"/>
          <p:cNvSpPr txBox="1"/>
          <p:nvPr/>
        </p:nvSpPr>
        <p:spPr>
          <a:xfrm>
            <a:off x="12788734" y="7749370"/>
            <a:ext cx="3306000" cy="461700"/>
          </a:xfrm>
          <a:prstGeom prst="rect">
            <a:avLst/>
          </a:prstGeom>
          <a:noFill/>
          <a:ln>
            <a:noFill/>
          </a:ln>
        </p:spPr>
        <p:txBody>
          <a:bodyPr anchorCtr="0" anchor="t" bIns="0" lIns="0" spcFirstLastPara="1" rIns="0" wrap="square" tIns="0">
            <a:spAutoFit/>
          </a:bodyPr>
          <a:lstStyle/>
          <a:p>
            <a:pPr indent="0" lvl="0" marL="0" marR="0" rtl="0" algn="l">
              <a:lnSpc>
                <a:spcPct val="116966"/>
              </a:lnSpc>
              <a:spcBef>
                <a:spcPts val="0"/>
              </a:spcBef>
              <a:spcAft>
                <a:spcPts val="0"/>
              </a:spcAft>
              <a:buNone/>
            </a:pPr>
            <a:r>
              <a:rPr i="0" lang="en-US" sz="3000" u="none" cap="none" strike="noStrike">
                <a:solidFill>
                  <a:srgbClr val="FB870E"/>
                </a:solidFill>
                <a:latin typeface="Archivo Black"/>
                <a:ea typeface="Archivo Black"/>
                <a:cs typeface="Archivo Black"/>
                <a:sym typeface="Archivo Black"/>
              </a:rPr>
              <a:t>CLIENT NAME</a:t>
            </a:r>
            <a:endParaRPr>
              <a:latin typeface="Archivo Black"/>
              <a:ea typeface="Archivo Black"/>
              <a:cs typeface="Archivo Black"/>
              <a:sym typeface="Archivo Black"/>
            </a:endParaRPr>
          </a:p>
        </p:txBody>
      </p:sp>
      <p:sp>
        <p:nvSpPr>
          <p:cNvPr id="393" name="Google Shape;393;p22"/>
          <p:cNvSpPr txBox="1"/>
          <p:nvPr/>
        </p:nvSpPr>
        <p:spPr>
          <a:xfrm>
            <a:off x="12788734" y="8263807"/>
            <a:ext cx="3306074" cy="815340"/>
          </a:xfrm>
          <a:prstGeom prst="rect">
            <a:avLst/>
          </a:prstGeom>
          <a:noFill/>
          <a:ln>
            <a:noFill/>
          </a:ln>
        </p:spPr>
        <p:txBody>
          <a:bodyPr anchorCtr="0" anchor="t" bIns="0" lIns="0" spcFirstLastPara="1" rIns="0" wrap="square" tIns="0">
            <a:spAutoFit/>
          </a:bodyPr>
          <a:lstStyle/>
          <a:p>
            <a:pPr indent="0" lvl="1" marL="0" marR="0" rtl="0" algn="l">
              <a:lnSpc>
                <a:spcPct val="139958"/>
              </a:lnSpc>
              <a:spcBef>
                <a:spcPts val="0"/>
              </a:spcBef>
              <a:spcAft>
                <a:spcPts val="0"/>
              </a:spcAft>
              <a:buNone/>
            </a:pPr>
            <a:r>
              <a:rPr b="0" i="0" lang="en-US" sz="2400" u="none" cap="none" strike="noStrike">
                <a:solidFill>
                  <a:srgbClr val="FFFFFF"/>
                </a:solidFill>
                <a:latin typeface="Open Sans"/>
                <a:ea typeface="Open Sans"/>
                <a:cs typeface="Open Sans"/>
                <a:sym typeface="Open Sans"/>
              </a:rPr>
              <a:t>Elaborate on what you want to discuss. </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F3336"/>
        </a:solidFill>
      </p:bgPr>
    </p:bg>
    <p:spTree>
      <p:nvGrpSpPr>
        <p:cNvPr id="397" name="Shape 397"/>
        <p:cNvGrpSpPr/>
        <p:nvPr/>
      </p:nvGrpSpPr>
      <p:grpSpPr>
        <a:xfrm>
          <a:off x="0" y="0"/>
          <a:ext cx="0" cy="0"/>
          <a:chOff x="0" y="0"/>
          <a:chExt cx="0" cy="0"/>
        </a:xfrm>
      </p:grpSpPr>
      <p:pic>
        <p:nvPicPr>
          <p:cNvPr id="398" name="Google Shape;398;p23"/>
          <p:cNvPicPr preferRelativeResize="0"/>
          <p:nvPr/>
        </p:nvPicPr>
        <p:blipFill>
          <a:blip r:embed="rId3">
            <a:alphaModFix/>
          </a:blip>
          <a:stretch>
            <a:fillRect/>
          </a:stretch>
        </p:blipFill>
        <p:spPr>
          <a:xfrm>
            <a:off x="-4016350" y="-5767513"/>
            <a:ext cx="21412849" cy="21613312"/>
          </a:xfrm>
          <a:prstGeom prst="rect">
            <a:avLst/>
          </a:prstGeom>
          <a:noFill/>
          <a:ln>
            <a:noFill/>
          </a:ln>
        </p:spPr>
      </p:pic>
      <p:grpSp>
        <p:nvGrpSpPr>
          <p:cNvPr id="399" name="Google Shape;399;p23"/>
          <p:cNvGrpSpPr/>
          <p:nvPr/>
        </p:nvGrpSpPr>
        <p:grpSpPr>
          <a:xfrm>
            <a:off x="743080" y="9026302"/>
            <a:ext cx="10118187" cy="1023792"/>
            <a:chOff x="0" y="-24615"/>
            <a:chExt cx="660769" cy="66859"/>
          </a:xfrm>
        </p:grpSpPr>
        <p:sp>
          <p:nvSpPr>
            <p:cNvPr id="400" name="Google Shape;400;p23"/>
            <p:cNvSpPr/>
            <p:nvPr/>
          </p:nvSpPr>
          <p:spPr>
            <a:xfrm>
              <a:off x="0" y="0"/>
              <a:ext cx="660769" cy="42244"/>
            </a:xfrm>
            <a:custGeom>
              <a:rect b="b" l="l" r="r" t="t"/>
              <a:pathLst>
                <a:path extrusionOk="0" h="42244" w="660769">
                  <a:moveTo>
                    <a:pt x="330384" y="0"/>
                  </a:moveTo>
                  <a:cubicBezTo>
                    <a:pt x="147918" y="0"/>
                    <a:pt x="0" y="9457"/>
                    <a:pt x="0" y="21122"/>
                  </a:cubicBezTo>
                  <a:cubicBezTo>
                    <a:pt x="0" y="32787"/>
                    <a:pt x="147918" y="42244"/>
                    <a:pt x="330384" y="42244"/>
                  </a:cubicBezTo>
                  <a:cubicBezTo>
                    <a:pt x="512850" y="42244"/>
                    <a:pt x="660769" y="32787"/>
                    <a:pt x="660769" y="21122"/>
                  </a:cubicBezTo>
                  <a:cubicBezTo>
                    <a:pt x="660769" y="9457"/>
                    <a:pt x="512850" y="0"/>
                    <a:pt x="330384" y="0"/>
                  </a:cubicBezTo>
                  <a:close/>
                </a:path>
              </a:pathLst>
            </a:custGeom>
            <a:solidFill>
              <a:srgbClr val="2D3F4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1" name="Google Shape;401;p23"/>
            <p:cNvSpPr txBox="1"/>
            <p:nvPr/>
          </p:nvSpPr>
          <p:spPr>
            <a:xfrm>
              <a:off x="61947" y="-24615"/>
              <a:ext cx="536874" cy="62898"/>
            </a:xfrm>
            <a:prstGeom prst="rect">
              <a:avLst/>
            </a:prstGeom>
            <a:noFill/>
            <a:ln>
              <a:noFill/>
            </a:ln>
          </p:spPr>
          <p:txBody>
            <a:bodyPr anchorCtr="0" anchor="ctr" bIns="50800" lIns="50800" spcFirstLastPara="1" rIns="50800" wrap="square" tIns="50800">
              <a:noAutofit/>
            </a:bodyPr>
            <a:lstStyle/>
            <a:p>
              <a:pPr indent="0" lvl="0" marL="0" marR="0" rtl="0" algn="ctr">
                <a:lnSpc>
                  <a:spcPct val="1244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02" name="Google Shape;402;p23"/>
          <p:cNvSpPr/>
          <p:nvPr/>
        </p:nvSpPr>
        <p:spPr>
          <a:xfrm>
            <a:off x="1033405" y="691657"/>
            <a:ext cx="394193" cy="394193"/>
          </a:xfrm>
          <a:custGeom>
            <a:rect b="b" l="l" r="r" t="t"/>
            <a:pathLst>
              <a:path extrusionOk="0" h="394193" w="394193">
                <a:moveTo>
                  <a:pt x="0" y="0"/>
                </a:moveTo>
                <a:lnTo>
                  <a:pt x="394193" y="0"/>
                </a:lnTo>
                <a:lnTo>
                  <a:pt x="394193" y="394193"/>
                </a:lnTo>
                <a:lnTo>
                  <a:pt x="0" y="394193"/>
                </a:lnTo>
                <a:lnTo>
                  <a:pt x="0" y="0"/>
                </a:lnTo>
                <a:close/>
              </a:path>
            </a:pathLst>
          </a:custGeom>
          <a:blipFill rotWithShape="1">
            <a:blip r:embed="rId4">
              <a:alphaModFix/>
            </a:blip>
            <a:stretch>
              <a:fillRect b="0" l="0" r="0" t="0"/>
            </a:stretch>
          </a:blipFill>
          <a:ln>
            <a:noFill/>
          </a:ln>
        </p:spPr>
      </p:sp>
      <p:sp>
        <p:nvSpPr>
          <p:cNvPr id="403" name="Google Shape;403;p23"/>
          <p:cNvSpPr txBox="1"/>
          <p:nvPr/>
        </p:nvSpPr>
        <p:spPr>
          <a:xfrm>
            <a:off x="9863828" y="717375"/>
            <a:ext cx="802500" cy="2463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600" u="none" cap="none" strike="noStrike">
                <a:solidFill>
                  <a:srgbClr val="FFFFFF"/>
                </a:solidFill>
                <a:latin typeface="Open Sans"/>
                <a:ea typeface="Open Sans"/>
                <a:cs typeface="Open Sans"/>
                <a:sym typeface="Open Sans"/>
              </a:rPr>
              <a:t>HOME</a:t>
            </a:r>
            <a:endParaRPr/>
          </a:p>
        </p:txBody>
      </p:sp>
      <p:sp>
        <p:nvSpPr>
          <p:cNvPr id="404" name="Google Shape;404;p23"/>
          <p:cNvSpPr txBox="1"/>
          <p:nvPr/>
        </p:nvSpPr>
        <p:spPr>
          <a:xfrm>
            <a:off x="1632345" y="742375"/>
            <a:ext cx="961200" cy="2463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600" u="none" cap="none" strike="noStrike">
                <a:solidFill>
                  <a:srgbClr val="FFFFFF"/>
                </a:solidFill>
                <a:latin typeface="Open Sans"/>
                <a:ea typeface="Open Sans"/>
                <a:cs typeface="Open Sans"/>
                <a:sym typeface="Open Sans"/>
              </a:rPr>
              <a:t>LOGO</a:t>
            </a:r>
            <a:endParaRPr/>
          </a:p>
        </p:txBody>
      </p:sp>
      <p:sp>
        <p:nvSpPr>
          <p:cNvPr id="405" name="Google Shape;405;p23"/>
          <p:cNvSpPr txBox="1"/>
          <p:nvPr/>
        </p:nvSpPr>
        <p:spPr>
          <a:xfrm>
            <a:off x="14260202" y="717375"/>
            <a:ext cx="961200" cy="2463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600" u="none" cap="none" strike="noStrike">
                <a:solidFill>
                  <a:srgbClr val="FFFFFF"/>
                </a:solidFill>
                <a:latin typeface="Open Sans"/>
                <a:ea typeface="Open Sans"/>
                <a:cs typeface="Open Sans"/>
                <a:sym typeface="Open Sans"/>
              </a:rPr>
              <a:t>SERVICE</a:t>
            </a:r>
            <a:endParaRPr/>
          </a:p>
        </p:txBody>
      </p:sp>
      <p:sp>
        <p:nvSpPr>
          <p:cNvPr id="406" name="Google Shape;406;p23"/>
          <p:cNvSpPr txBox="1"/>
          <p:nvPr/>
        </p:nvSpPr>
        <p:spPr>
          <a:xfrm>
            <a:off x="16298019" y="717386"/>
            <a:ext cx="961281" cy="26415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600" u="none" cap="none" strike="noStrike">
                <a:solidFill>
                  <a:srgbClr val="FFFFFF"/>
                </a:solidFill>
                <a:latin typeface="Open Sans"/>
                <a:ea typeface="Open Sans"/>
                <a:cs typeface="Open Sans"/>
                <a:sym typeface="Open Sans"/>
              </a:rPr>
              <a:t>CONTACT</a:t>
            </a:r>
            <a:endParaRPr/>
          </a:p>
        </p:txBody>
      </p:sp>
      <p:sp>
        <p:nvSpPr>
          <p:cNvPr id="407" name="Google Shape;407;p23"/>
          <p:cNvSpPr txBox="1"/>
          <p:nvPr/>
        </p:nvSpPr>
        <p:spPr>
          <a:xfrm>
            <a:off x="12046205" y="717375"/>
            <a:ext cx="1189800" cy="2463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600" u="none" cap="none" strike="noStrike">
                <a:solidFill>
                  <a:srgbClr val="FB870E"/>
                </a:solidFill>
                <a:latin typeface="Open Sans"/>
                <a:ea typeface="Open Sans"/>
                <a:cs typeface="Open Sans"/>
                <a:sym typeface="Open Sans"/>
              </a:rPr>
              <a:t>ABOUT</a:t>
            </a:r>
            <a:endParaRPr/>
          </a:p>
        </p:txBody>
      </p:sp>
      <p:sp>
        <p:nvSpPr>
          <p:cNvPr id="408" name="Google Shape;408;p23"/>
          <p:cNvSpPr txBox="1"/>
          <p:nvPr/>
        </p:nvSpPr>
        <p:spPr>
          <a:xfrm>
            <a:off x="9863827" y="2036975"/>
            <a:ext cx="6276600" cy="1077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i="0" lang="en-US" sz="6999" u="none" cap="none" strike="noStrike">
                <a:solidFill>
                  <a:srgbClr val="FB870E"/>
                </a:solidFill>
                <a:latin typeface="Archivo Black"/>
                <a:ea typeface="Archivo Black"/>
                <a:cs typeface="Archivo Black"/>
                <a:sym typeface="Archivo Black"/>
              </a:rPr>
              <a:t>ABOUT US</a:t>
            </a:r>
            <a:endParaRPr>
              <a:latin typeface="Archivo Black"/>
              <a:ea typeface="Archivo Black"/>
              <a:cs typeface="Archivo Black"/>
              <a:sym typeface="Archivo Black"/>
            </a:endParaRPr>
          </a:p>
        </p:txBody>
      </p:sp>
      <p:sp>
        <p:nvSpPr>
          <p:cNvPr id="409" name="Google Shape;409;p23"/>
          <p:cNvSpPr txBox="1"/>
          <p:nvPr/>
        </p:nvSpPr>
        <p:spPr>
          <a:xfrm>
            <a:off x="9863818" y="3207989"/>
            <a:ext cx="7404931" cy="3708699"/>
          </a:xfrm>
          <a:prstGeom prst="rect">
            <a:avLst/>
          </a:prstGeom>
          <a:noFill/>
          <a:ln>
            <a:noFill/>
          </a:ln>
        </p:spPr>
        <p:txBody>
          <a:bodyPr anchorCtr="0" anchor="t" bIns="0" lIns="0" spcFirstLastPara="1" rIns="0" wrap="square" tIns="0">
            <a:spAutoFit/>
          </a:bodyPr>
          <a:lstStyle/>
          <a:p>
            <a:pPr indent="0" lvl="1" marL="0" marR="0" rtl="0" algn="l">
              <a:lnSpc>
                <a:spcPct val="139958"/>
              </a:lnSpc>
              <a:spcBef>
                <a:spcPts val="0"/>
              </a:spcBef>
              <a:spcAft>
                <a:spcPts val="0"/>
              </a:spcAft>
              <a:buNone/>
            </a:pPr>
            <a:r>
              <a:rPr b="0" i="0" lang="en-US" sz="2400" u="none" cap="none" strike="noStrike">
                <a:solidFill>
                  <a:srgbClr val="FFFFFF"/>
                </a:solidFill>
                <a:latin typeface="Open Sans"/>
                <a:ea typeface="Open Sans"/>
                <a:cs typeface="Open Sans"/>
                <a:sym typeface="Open Sans"/>
              </a:rPr>
              <a:t>We are a team of passionate individuals dedicated to providing exceptional service and creating memorable experiences for our clients. With a commitment to excellence and a focus on innovation, we strive to exceed expectations and deliver top-notch results. Our goal is to build lasting relationships with our clients and make a positive impact in everything we do. Thank you for choosing us to be a part of your journey.</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F3336"/>
        </a:solidFill>
      </p:bgPr>
    </p:bg>
    <p:spTree>
      <p:nvGrpSpPr>
        <p:cNvPr id="413" name="Shape 413"/>
        <p:cNvGrpSpPr/>
        <p:nvPr/>
      </p:nvGrpSpPr>
      <p:grpSpPr>
        <a:xfrm>
          <a:off x="0" y="0"/>
          <a:ext cx="0" cy="0"/>
          <a:chOff x="0" y="0"/>
          <a:chExt cx="0" cy="0"/>
        </a:xfrm>
      </p:grpSpPr>
      <p:pic>
        <p:nvPicPr>
          <p:cNvPr id="414" name="Google Shape;414;p24"/>
          <p:cNvPicPr preferRelativeResize="0"/>
          <p:nvPr/>
        </p:nvPicPr>
        <p:blipFill>
          <a:blip r:embed="rId3">
            <a:alphaModFix/>
          </a:blip>
          <a:stretch>
            <a:fillRect/>
          </a:stretch>
        </p:blipFill>
        <p:spPr>
          <a:xfrm>
            <a:off x="6081750" y="-45065"/>
            <a:ext cx="14189327" cy="13655867"/>
          </a:xfrm>
          <a:prstGeom prst="rect">
            <a:avLst/>
          </a:prstGeom>
          <a:noFill/>
          <a:ln>
            <a:noFill/>
          </a:ln>
        </p:spPr>
      </p:pic>
      <p:sp>
        <p:nvSpPr>
          <p:cNvPr id="415" name="Google Shape;415;p24"/>
          <p:cNvSpPr/>
          <p:nvPr/>
        </p:nvSpPr>
        <p:spPr>
          <a:xfrm>
            <a:off x="1033405" y="691657"/>
            <a:ext cx="394193" cy="394193"/>
          </a:xfrm>
          <a:custGeom>
            <a:rect b="b" l="l" r="r" t="t"/>
            <a:pathLst>
              <a:path extrusionOk="0" h="394193" w="394193">
                <a:moveTo>
                  <a:pt x="0" y="0"/>
                </a:moveTo>
                <a:lnTo>
                  <a:pt x="394193" y="0"/>
                </a:lnTo>
                <a:lnTo>
                  <a:pt x="394193" y="394193"/>
                </a:lnTo>
                <a:lnTo>
                  <a:pt x="0" y="394193"/>
                </a:lnTo>
                <a:lnTo>
                  <a:pt x="0" y="0"/>
                </a:lnTo>
                <a:close/>
              </a:path>
            </a:pathLst>
          </a:custGeom>
          <a:blipFill rotWithShape="1">
            <a:blip r:embed="rId4">
              <a:alphaModFix/>
            </a:blip>
            <a:stretch>
              <a:fillRect b="0" l="0" r="0" t="0"/>
            </a:stretch>
          </a:blipFill>
          <a:ln>
            <a:noFill/>
          </a:ln>
        </p:spPr>
      </p:sp>
      <p:sp>
        <p:nvSpPr>
          <p:cNvPr id="416" name="Google Shape;416;p24"/>
          <p:cNvSpPr txBox="1"/>
          <p:nvPr/>
        </p:nvSpPr>
        <p:spPr>
          <a:xfrm>
            <a:off x="9863827" y="717375"/>
            <a:ext cx="802500" cy="2463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600" u="none" cap="none" strike="noStrike">
                <a:solidFill>
                  <a:srgbClr val="FFFFFF"/>
                </a:solidFill>
                <a:latin typeface="Open Sans"/>
                <a:ea typeface="Open Sans"/>
                <a:cs typeface="Open Sans"/>
                <a:sym typeface="Open Sans"/>
              </a:rPr>
              <a:t>HOME</a:t>
            </a:r>
            <a:endParaRPr/>
          </a:p>
        </p:txBody>
      </p:sp>
      <p:sp>
        <p:nvSpPr>
          <p:cNvPr id="417" name="Google Shape;417;p24"/>
          <p:cNvSpPr txBox="1"/>
          <p:nvPr/>
        </p:nvSpPr>
        <p:spPr>
          <a:xfrm>
            <a:off x="1632347" y="742375"/>
            <a:ext cx="961200" cy="2463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600" u="none" cap="none" strike="noStrike">
                <a:solidFill>
                  <a:srgbClr val="FFFFFF"/>
                </a:solidFill>
                <a:latin typeface="Open Sans"/>
                <a:ea typeface="Open Sans"/>
                <a:cs typeface="Open Sans"/>
                <a:sym typeface="Open Sans"/>
              </a:rPr>
              <a:t>LOGO</a:t>
            </a:r>
            <a:endParaRPr/>
          </a:p>
        </p:txBody>
      </p:sp>
      <p:sp>
        <p:nvSpPr>
          <p:cNvPr id="418" name="Google Shape;418;p24"/>
          <p:cNvSpPr txBox="1"/>
          <p:nvPr/>
        </p:nvSpPr>
        <p:spPr>
          <a:xfrm>
            <a:off x="14260201" y="717375"/>
            <a:ext cx="961200" cy="2463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600" u="none" cap="none" strike="noStrike">
                <a:solidFill>
                  <a:srgbClr val="FFFFFF"/>
                </a:solidFill>
                <a:latin typeface="Open Sans"/>
                <a:ea typeface="Open Sans"/>
                <a:cs typeface="Open Sans"/>
                <a:sym typeface="Open Sans"/>
              </a:rPr>
              <a:t>SERVICE</a:t>
            </a:r>
            <a:endParaRPr/>
          </a:p>
        </p:txBody>
      </p:sp>
      <p:sp>
        <p:nvSpPr>
          <p:cNvPr id="419" name="Google Shape;419;p24"/>
          <p:cNvSpPr txBox="1"/>
          <p:nvPr/>
        </p:nvSpPr>
        <p:spPr>
          <a:xfrm>
            <a:off x="16298019" y="717386"/>
            <a:ext cx="961281" cy="26415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600" u="none" cap="none" strike="noStrike">
                <a:solidFill>
                  <a:srgbClr val="FFFFFF"/>
                </a:solidFill>
                <a:latin typeface="Open Sans"/>
                <a:ea typeface="Open Sans"/>
                <a:cs typeface="Open Sans"/>
                <a:sym typeface="Open Sans"/>
              </a:rPr>
              <a:t>CONTACT</a:t>
            </a:r>
            <a:endParaRPr/>
          </a:p>
        </p:txBody>
      </p:sp>
      <p:sp>
        <p:nvSpPr>
          <p:cNvPr id="420" name="Google Shape;420;p24"/>
          <p:cNvSpPr txBox="1"/>
          <p:nvPr/>
        </p:nvSpPr>
        <p:spPr>
          <a:xfrm>
            <a:off x="12046203" y="717375"/>
            <a:ext cx="961200" cy="2463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600" u="none" cap="none" strike="noStrike">
                <a:solidFill>
                  <a:srgbClr val="FFFFFF"/>
                </a:solidFill>
                <a:latin typeface="Open Sans"/>
                <a:ea typeface="Open Sans"/>
                <a:cs typeface="Open Sans"/>
                <a:sym typeface="Open Sans"/>
              </a:rPr>
              <a:t>ABOUT</a:t>
            </a:r>
            <a:endParaRPr/>
          </a:p>
        </p:txBody>
      </p:sp>
      <p:sp>
        <p:nvSpPr>
          <p:cNvPr id="421" name="Google Shape;421;p24"/>
          <p:cNvSpPr txBox="1"/>
          <p:nvPr/>
        </p:nvSpPr>
        <p:spPr>
          <a:xfrm>
            <a:off x="1033399" y="2114100"/>
            <a:ext cx="7521900" cy="1077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i="0" lang="en-US" sz="6999" u="none" cap="none" strike="noStrike">
                <a:solidFill>
                  <a:srgbClr val="FB870E"/>
                </a:solidFill>
                <a:latin typeface="Archivo Black"/>
                <a:ea typeface="Archivo Black"/>
                <a:cs typeface="Archivo Black"/>
                <a:sym typeface="Archivo Black"/>
              </a:rPr>
              <a:t>OUR HISTORY</a:t>
            </a:r>
            <a:endParaRPr>
              <a:latin typeface="Archivo Black"/>
              <a:ea typeface="Archivo Black"/>
              <a:cs typeface="Archivo Black"/>
              <a:sym typeface="Archivo Black"/>
            </a:endParaRPr>
          </a:p>
        </p:txBody>
      </p:sp>
      <p:sp>
        <p:nvSpPr>
          <p:cNvPr id="422" name="Google Shape;422;p24"/>
          <p:cNvSpPr txBox="1"/>
          <p:nvPr/>
        </p:nvSpPr>
        <p:spPr>
          <a:xfrm>
            <a:off x="1038110" y="3206389"/>
            <a:ext cx="6861900" cy="5892300"/>
          </a:xfrm>
          <a:prstGeom prst="rect">
            <a:avLst/>
          </a:prstGeom>
          <a:noFill/>
          <a:ln>
            <a:noFill/>
          </a:ln>
        </p:spPr>
        <p:txBody>
          <a:bodyPr anchorCtr="0" anchor="t" bIns="0" lIns="0" spcFirstLastPara="1" rIns="0" wrap="square" tIns="0">
            <a:spAutoFit/>
          </a:bodyPr>
          <a:lstStyle/>
          <a:p>
            <a:pPr indent="0" lvl="1" marL="0" marR="0" rtl="0" algn="l">
              <a:lnSpc>
                <a:spcPct val="115000"/>
              </a:lnSpc>
              <a:spcBef>
                <a:spcPts val="0"/>
              </a:spcBef>
              <a:spcAft>
                <a:spcPts val="0"/>
              </a:spcAft>
              <a:buNone/>
            </a:pPr>
            <a:r>
              <a:rPr b="0" i="0" lang="en-US" sz="2400" u="none" cap="none" strike="noStrike">
                <a:solidFill>
                  <a:srgbClr val="FFFFFF"/>
                </a:solidFill>
                <a:latin typeface="Open Sans"/>
                <a:ea typeface="Open Sans"/>
                <a:cs typeface="Open Sans"/>
                <a:sym typeface="Open Sans"/>
              </a:rPr>
              <a:t>Is a rich tapestry woven from countless stories, triumphs, and challenges that have shaped who we are today. From the ancient civilizations that laid the foundations of human knowledge to the groundbreaking discoveries of the modern era, each chapter in our collective past offers valuable lessons and inspiration.</a:t>
            </a:r>
            <a:endParaRPr/>
          </a:p>
          <a:p>
            <a:pPr indent="0" lvl="1" marL="0" marR="0" rtl="0" algn="l">
              <a:lnSpc>
                <a:spcPct val="115000"/>
              </a:lnSpc>
              <a:spcBef>
                <a:spcPts val="0"/>
              </a:spcBef>
              <a:spcAft>
                <a:spcPts val="0"/>
              </a:spcAft>
              <a:buNone/>
            </a:pPr>
            <a:r>
              <a:t/>
            </a:r>
            <a:endParaRPr b="0" i="0" sz="2400" u="none" cap="none" strike="noStrike">
              <a:solidFill>
                <a:srgbClr val="FFFFFF"/>
              </a:solidFill>
              <a:latin typeface="Open Sans"/>
              <a:ea typeface="Open Sans"/>
              <a:cs typeface="Open Sans"/>
              <a:sym typeface="Open Sans"/>
            </a:endParaRPr>
          </a:p>
          <a:p>
            <a:pPr indent="0" lvl="1" marL="0" marR="0" rtl="0" algn="l">
              <a:lnSpc>
                <a:spcPct val="115000"/>
              </a:lnSpc>
              <a:spcBef>
                <a:spcPts val="0"/>
              </a:spcBef>
              <a:spcAft>
                <a:spcPts val="0"/>
              </a:spcAft>
              <a:buNone/>
            </a:pPr>
            <a:r>
              <a:rPr b="0" i="0" lang="en-US" sz="2400" u="none" cap="none" strike="noStrike">
                <a:solidFill>
                  <a:srgbClr val="FFFFFF"/>
                </a:solidFill>
                <a:latin typeface="Open Sans"/>
                <a:ea typeface="Open Sans"/>
                <a:cs typeface="Open Sans"/>
                <a:sym typeface="Open Sans"/>
              </a:rPr>
              <a:t>Centuries ago, people gathered around fires, sharing tales of heroism and hardship, passing down wisdom through generations. These early narratives helped build the cultural and moral frameworks that still influence us. As time marched on, great empires rose and fell.</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F3336"/>
        </a:solidFill>
      </p:bgPr>
    </p:bg>
    <p:spTree>
      <p:nvGrpSpPr>
        <p:cNvPr id="426" name="Shape 426"/>
        <p:cNvGrpSpPr/>
        <p:nvPr/>
      </p:nvGrpSpPr>
      <p:grpSpPr>
        <a:xfrm>
          <a:off x="0" y="0"/>
          <a:ext cx="0" cy="0"/>
          <a:chOff x="0" y="0"/>
          <a:chExt cx="0" cy="0"/>
        </a:xfrm>
      </p:grpSpPr>
      <p:pic>
        <p:nvPicPr>
          <p:cNvPr id="427" name="Google Shape;427;p25"/>
          <p:cNvPicPr preferRelativeResize="0"/>
          <p:nvPr/>
        </p:nvPicPr>
        <p:blipFill>
          <a:blip r:embed="rId3">
            <a:alphaModFix/>
          </a:blip>
          <a:stretch>
            <a:fillRect/>
          </a:stretch>
        </p:blipFill>
        <p:spPr>
          <a:xfrm>
            <a:off x="9992038" y="-1844375"/>
            <a:ext cx="14189302" cy="13648889"/>
          </a:xfrm>
          <a:prstGeom prst="rect">
            <a:avLst/>
          </a:prstGeom>
          <a:noFill/>
          <a:ln>
            <a:noFill/>
          </a:ln>
        </p:spPr>
      </p:pic>
      <p:sp>
        <p:nvSpPr>
          <p:cNvPr id="428" name="Google Shape;428;p25"/>
          <p:cNvSpPr/>
          <p:nvPr/>
        </p:nvSpPr>
        <p:spPr>
          <a:xfrm>
            <a:off x="1033405" y="691657"/>
            <a:ext cx="394193" cy="394193"/>
          </a:xfrm>
          <a:custGeom>
            <a:rect b="b" l="l" r="r" t="t"/>
            <a:pathLst>
              <a:path extrusionOk="0" h="394193" w="394193">
                <a:moveTo>
                  <a:pt x="0" y="0"/>
                </a:moveTo>
                <a:lnTo>
                  <a:pt x="394193" y="0"/>
                </a:lnTo>
                <a:lnTo>
                  <a:pt x="394193" y="394193"/>
                </a:lnTo>
                <a:lnTo>
                  <a:pt x="0" y="394193"/>
                </a:lnTo>
                <a:lnTo>
                  <a:pt x="0" y="0"/>
                </a:lnTo>
                <a:close/>
              </a:path>
            </a:pathLst>
          </a:custGeom>
          <a:blipFill rotWithShape="1">
            <a:blip r:embed="rId4">
              <a:alphaModFix/>
            </a:blip>
            <a:stretch>
              <a:fillRect b="0" l="0" r="0" t="0"/>
            </a:stretch>
          </a:blipFill>
          <a:ln>
            <a:noFill/>
          </a:ln>
        </p:spPr>
      </p:sp>
      <p:sp>
        <p:nvSpPr>
          <p:cNvPr id="429" name="Google Shape;429;p25"/>
          <p:cNvSpPr txBox="1"/>
          <p:nvPr/>
        </p:nvSpPr>
        <p:spPr>
          <a:xfrm>
            <a:off x="9863829" y="717375"/>
            <a:ext cx="961200" cy="2463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600" u="none" cap="none" strike="noStrike">
                <a:solidFill>
                  <a:srgbClr val="FFFFFF"/>
                </a:solidFill>
                <a:latin typeface="Open Sans"/>
                <a:ea typeface="Open Sans"/>
                <a:cs typeface="Open Sans"/>
                <a:sym typeface="Open Sans"/>
              </a:rPr>
              <a:t>HOME</a:t>
            </a:r>
            <a:endParaRPr/>
          </a:p>
        </p:txBody>
      </p:sp>
      <p:cxnSp>
        <p:nvCxnSpPr>
          <p:cNvPr id="430" name="Google Shape;430;p25"/>
          <p:cNvCxnSpPr/>
          <p:nvPr/>
        </p:nvCxnSpPr>
        <p:spPr>
          <a:xfrm>
            <a:off x="1003475" y="5119688"/>
            <a:ext cx="14059124" cy="0"/>
          </a:xfrm>
          <a:prstGeom prst="straightConnector1">
            <a:avLst/>
          </a:prstGeom>
          <a:noFill/>
          <a:ln cap="flat" cmpd="sng" w="47625">
            <a:solidFill>
              <a:srgbClr val="FB870E"/>
            </a:solidFill>
            <a:prstDash val="solid"/>
            <a:round/>
            <a:headEnd len="sm" w="sm" type="none"/>
            <a:tailEnd len="sm" w="sm" type="none"/>
          </a:ln>
        </p:spPr>
      </p:cxnSp>
      <p:grpSp>
        <p:nvGrpSpPr>
          <p:cNvPr id="431" name="Google Shape;431;p25"/>
          <p:cNvGrpSpPr/>
          <p:nvPr/>
        </p:nvGrpSpPr>
        <p:grpSpPr>
          <a:xfrm>
            <a:off x="746701" y="3744284"/>
            <a:ext cx="2737234" cy="2471594"/>
            <a:chOff x="0" y="-38100"/>
            <a:chExt cx="619019" cy="558945"/>
          </a:xfrm>
        </p:grpSpPr>
        <p:sp>
          <p:nvSpPr>
            <p:cNvPr id="432" name="Google Shape;432;p25"/>
            <p:cNvSpPr/>
            <p:nvPr/>
          </p:nvSpPr>
          <p:spPr>
            <a:xfrm>
              <a:off x="0" y="0"/>
              <a:ext cx="619019" cy="520845"/>
            </a:xfrm>
            <a:custGeom>
              <a:rect b="b" l="l" r="r" t="t"/>
              <a:pathLst>
                <a:path extrusionOk="0" h="520845" w="619019">
                  <a:moveTo>
                    <a:pt x="144247" y="0"/>
                  </a:moveTo>
                  <a:lnTo>
                    <a:pt x="474772" y="0"/>
                  </a:lnTo>
                  <a:cubicBezTo>
                    <a:pt x="554437" y="0"/>
                    <a:pt x="619019" y="64582"/>
                    <a:pt x="619019" y="144247"/>
                  </a:cubicBezTo>
                  <a:lnTo>
                    <a:pt x="619019" y="376598"/>
                  </a:lnTo>
                  <a:cubicBezTo>
                    <a:pt x="619019" y="456263"/>
                    <a:pt x="554437" y="520845"/>
                    <a:pt x="474772" y="520845"/>
                  </a:cubicBezTo>
                  <a:lnTo>
                    <a:pt x="144247" y="520845"/>
                  </a:lnTo>
                  <a:cubicBezTo>
                    <a:pt x="64582" y="520845"/>
                    <a:pt x="0" y="456263"/>
                    <a:pt x="0" y="376598"/>
                  </a:cubicBezTo>
                  <a:lnTo>
                    <a:pt x="0" y="144247"/>
                  </a:lnTo>
                  <a:cubicBezTo>
                    <a:pt x="0" y="64582"/>
                    <a:pt x="64582" y="0"/>
                    <a:pt x="144247" y="0"/>
                  </a:cubicBezTo>
                  <a:close/>
                </a:path>
              </a:pathLst>
            </a:custGeom>
            <a:solidFill>
              <a:srgbClr val="FB870E"/>
            </a:solidFill>
            <a:ln cap="rnd" cmpd="sng" w="47625">
              <a:solidFill>
                <a:srgbClr val="FB870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3" name="Google Shape;433;p25"/>
            <p:cNvSpPr txBox="1"/>
            <p:nvPr/>
          </p:nvSpPr>
          <p:spPr>
            <a:xfrm>
              <a:off x="0" y="-38100"/>
              <a:ext cx="619019" cy="558945"/>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34" name="Google Shape;434;p25"/>
          <p:cNvGrpSpPr/>
          <p:nvPr/>
        </p:nvGrpSpPr>
        <p:grpSpPr>
          <a:xfrm>
            <a:off x="7054795" y="3744284"/>
            <a:ext cx="2737234" cy="2471594"/>
            <a:chOff x="0" y="-38100"/>
            <a:chExt cx="619019" cy="558945"/>
          </a:xfrm>
        </p:grpSpPr>
        <p:sp>
          <p:nvSpPr>
            <p:cNvPr id="435" name="Google Shape;435;p25"/>
            <p:cNvSpPr/>
            <p:nvPr/>
          </p:nvSpPr>
          <p:spPr>
            <a:xfrm>
              <a:off x="0" y="0"/>
              <a:ext cx="619019" cy="520845"/>
            </a:xfrm>
            <a:custGeom>
              <a:rect b="b" l="l" r="r" t="t"/>
              <a:pathLst>
                <a:path extrusionOk="0" h="520845" w="619019">
                  <a:moveTo>
                    <a:pt x="144247" y="0"/>
                  </a:moveTo>
                  <a:lnTo>
                    <a:pt x="474772" y="0"/>
                  </a:lnTo>
                  <a:cubicBezTo>
                    <a:pt x="554437" y="0"/>
                    <a:pt x="619019" y="64582"/>
                    <a:pt x="619019" y="144247"/>
                  </a:cubicBezTo>
                  <a:lnTo>
                    <a:pt x="619019" y="376598"/>
                  </a:lnTo>
                  <a:cubicBezTo>
                    <a:pt x="619019" y="456263"/>
                    <a:pt x="554437" y="520845"/>
                    <a:pt x="474772" y="520845"/>
                  </a:cubicBezTo>
                  <a:lnTo>
                    <a:pt x="144247" y="520845"/>
                  </a:lnTo>
                  <a:cubicBezTo>
                    <a:pt x="64582" y="520845"/>
                    <a:pt x="0" y="456263"/>
                    <a:pt x="0" y="376598"/>
                  </a:cubicBezTo>
                  <a:lnTo>
                    <a:pt x="0" y="144247"/>
                  </a:lnTo>
                  <a:cubicBezTo>
                    <a:pt x="0" y="64582"/>
                    <a:pt x="64582" y="0"/>
                    <a:pt x="144247" y="0"/>
                  </a:cubicBezTo>
                  <a:close/>
                </a:path>
              </a:pathLst>
            </a:custGeom>
            <a:solidFill>
              <a:srgbClr val="FB870E"/>
            </a:solidFill>
            <a:ln cap="rnd" cmpd="sng" w="47625">
              <a:solidFill>
                <a:srgbClr val="FB870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6" name="Google Shape;436;p25"/>
            <p:cNvSpPr txBox="1"/>
            <p:nvPr/>
          </p:nvSpPr>
          <p:spPr>
            <a:xfrm>
              <a:off x="0" y="-38100"/>
              <a:ext cx="619019" cy="558945"/>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37" name="Google Shape;437;p25"/>
          <p:cNvGrpSpPr/>
          <p:nvPr/>
        </p:nvGrpSpPr>
        <p:grpSpPr>
          <a:xfrm>
            <a:off x="13081055" y="3585921"/>
            <a:ext cx="2737234" cy="2471594"/>
            <a:chOff x="0" y="-38100"/>
            <a:chExt cx="619019" cy="558945"/>
          </a:xfrm>
        </p:grpSpPr>
        <p:sp>
          <p:nvSpPr>
            <p:cNvPr id="438" name="Google Shape;438;p25"/>
            <p:cNvSpPr/>
            <p:nvPr/>
          </p:nvSpPr>
          <p:spPr>
            <a:xfrm>
              <a:off x="0" y="0"/>
              <a:ext cx="619019" cy="520845"/>
            </a:xfrm>
            <a:custGeom>
              <a:rect b="b" l="l" r="r" t="t"/>
              <a:pathLst>
                <a:path extrusionOk="0" h="520845" w="619019">
                  <a:moveTo>
                    <a:pt x="144247" y="0"/>
                  </a:moveTo>
                  <a:lnTo>
                    <a:pt x="474772" y="0"/>
                  </a:lnTo>
                  <a:cubicBezTo>
                    <a:pt x="554437" y="0"/>
                    <a:pt x="619019" y="64582"/>
                    <a:pt x="619019" y="144247"/>
                  </a:cubicBezTo>
                  <a:lnTo>
                    <a:pt x="619019" y="376598"/>
                  </a:lnTo>
                  <a:cubicBezTo>
                    <a:pt x="619019" y="456263"/>
                    <a:pt x="554437" y="520845"/>
                    <a:pt x="474772" y="520845"/>
                  </a:cubicBezTo>
                  <a:lnTo>
                    <a:pt x="144247" y="520845"/>
                  </a:lnTo>
                  <a:cubicBezTo>
                    <a:pt x="64582" y="520845"/>
                    <a:pt x="0" y="456263"/>
                    <a:pt x="0" y="376598"/>
                  </a:cubicBezTo>
                  <a:lnTo>
                    <a:pt x="0" y="144247"/>
                  </a:lnTo>
                  <a:cubicBezTo>
                    <a:pt x="0" y="64582"/>
                    <a:pt x="64582" y="0"/>
                    <a:pt x="144247" y="0"/>
                  </a:cubicBezTo>
                  <a:close/>
                </a:path>
              </a:pathLst>
            </a:custGeom>
            <a:solidFill>
              <a:srgbClr val="FB870E"/>
            </a:solidFill>
            <a:ln cap="rnd" cmpd="sng" w="47625">
              <a:solidFill>
                <a:srgbClr val="FB870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9" name="Google Shape;439;p25"/>
            <p:cNvSpPr txBox="1"/>
            <p:nvPr/>
          </p:nvSpPr>
          <p:spPr>
            <a:xfrm>
              <a:off x="0" y="-38100"/>
              <a:ext cx="619019" cy="558945"/>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40" name="Google Shape;440;p25"/>
          <p:cNvGrpSpPr/>
          <p:nvPr/>
        </p:nvGrpSpPr>
        <p:grpSpPr>
          <a:xfrm>
            <a:off x="951458" y="3902648"/>
            <a:ext cx="2737234" cy="2471594"/>
            <a:chOff x="0" y="-38100"/>
            <a:chExt cx="619019" cy="558945"/>
          </a:xfrm>
        </p:grpSpPr>
        <p:sp>
          <p:nvSpPr>
            <p:cNvPr id="441" name="Google Shape;441;p25"/>
            <p:cNvSpPr/>
            <p:nvPr/>
          </p:nvSpPr>
          <p:spPr>
            <a:xfrm>
              <a:off x="0" y="0"/>
              <a:ext cx="619019" cy="520845"/>
            </a:xfrm>
            <a:custGeom>
              <a:rect b="b" l="l" r="r" t="t"/>
              <a:pathLst>
                <a:path extrusionOk="0" h="520845" w="619019">
                  <a:moveTo>
                    <a:pt x="144247" y="0"/>
                  </a:moveTo>
                  <a:lnTo>
                    <a:pt x="474772" y="0"/>
                  </a:lnTo>
                  <a:cubicBezTo>
                    <a:pt x="554437" y="0"/>
                    <a:pt x="619019" y="64582"/>
                    <a:pt x="619019" y="144247"/>
                  </a:cubicBezTo>
                  <a:lnTo>
                    <a:pt x="619019" y="376598"/>
                  </a:lnTo>
                  <a:cubicBezTo>
                    <a:pt x="619019" y="456263"/>
                    <a:pt x="554437" y="520845"/>
                    <a:pt x="474772" y="520845"/>
                  </a:cubicBezTo>
                  <a:lnTo>
                    <a:pt x="144247" y="520845"/>
                  </a:lnTo>
                  <a:cubicBezTo>
                    <a:pt x="64582" y="520845"/>
                    <a:pt x="0" y="456263"/>
                    <a:pt x="0" y="376598"/>
                  </a:cubicBezTo>
                  <a:lnTo>
                    <a:pt x="0" y="144247"/>
                  </a:lnTo>
                  <a:cubicBezTo>
                    <a:pt x="0" y="64582"/>
                    <a:pt x="64582" y="0"/>
                    <a:pt x="144247" y="0"/>
                  </a:cubicBezTo>
                  <a:close/>
                </a:path>
              </a:pathLst>
            </a:custGeom>
            <a:solidFill>
              <a:srgbClr val="000000">
                <a:alpha val="0"/>
              </a:srgbClr>
            </a:solidFill>
            <a:ln cap="rnd" cmpd="sng" w="47625">
              <a:solidFill>
                <a:srgbClr val="3D5C6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2" name="Google Shape;442;p25"/>
            <p:cNvSpPr txBox="1"/>
            <p:nvPr/>
          </p:nvSpPr>
          <p:spPr>
            <a:xfrm>
              <a:off x="0" y="-38100"/>
              <a:ext cx="619019" cy="558945"/>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43" name="Google Shape;443;p25"/>
          <p:cNvGrpSpPr/>
          <p:nvPr/>
        </p:nvGrpSpPr>
        <p:grpSpPr>
          <a:xfrm>
            <a:off x="7259553" y="3902648"/>
            <a:ext cx="2737240" cy="2471599"/>
            <a:chOff x="0" y="-38100"/>
            <a:chExt cx="619019" cy="558945"/>
          </a:xfrm>
        </p:grpSpPr>
        <p:sp>
          <p:nvSpPr>
            <p:cNvPr id="444" name="Google Shape;444;p25"/>
            <p:cNvSpPr/>
            <p:nvPr/>
          </p:nvSpPr>
          <p:spPr>
            <a:xfrm>
              <a:off x="0" y="0"/>
              <a:ext cx="619019" cy="520845"/>
            </a:xfrm>
            <a:custGeom>
              <a:rect b="b" l="l" r="r" t="t"/>
              <a:pathLst>
                <a:path extrusionOk="0" h="520845" w="619019">
                  <a:moveTo>
                    <a:pt x="144247" y="0"/>
                  </a:moveTo>
                  <a:lnTo>
                    <a:pt x="474772" y="0"/>
                  </a:lnTo>
                  <a:cubicBezTo>
                    <a:pt x="554437" y="0"/>
                    <a:pt x="619019" y="64582"/>
                    <a:pt x="619019" y="144247"/>
                  </a:cubicBezTo>
                  <a:lnTo>
                    <a:pt x="619019" y="376598"/>
                  </a:lnTo>
                  <a:cubicBezTo>
                    <a:pt x="619019" y="456263"/>
                    <a:pt x="554437" y="520845"/>
                    <a:pt x="474772" y="520845"/>
                  </a:cubicBezTo>
                  <a:lnTo>
                    <a:pt x="144247" y="520845"/>
                  </a:lnTo>
                  <a:cubicBezTo>
                    <a:pt x="64582" y="520845"/>
                    <a:pt x="0" y="456263"/>
                    <a:pt x="0" y="376598"/>
                  </a:cubicBezTo>
                  <a:lnTo>
                    <a:pt x="0" y="144247"/>
                  </a:lnTo>
                  <a:cubicBezTo>
                    <a:pt x="0" y="64582"/>
                    <a:pt x="64582" y="0"/>
                    <a:pt x="144247" y="0"/>
                  </a:cubicBezTo>
                  <a:close/>
                </a:path>
              </a:pathLst>
            </a:custGeom>
            <a:solidFill>
              <a:srgbClr val="000000">
                <a:alpha val="0"/>
              </a:srgbClr>
            </a:solidFill>
            <a:ln cap="rnd" cmpd="sng" w="47625">
              <a:solidFill>
                <a:srgbClr val="3D5C6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5" name="Google Shape;445;p25"/>
            <p:cNvSpPr txBox="1"/>
            <p:nvPr/>
          </p:nvSpPr>
          <p:spPr>
            <a:xfrm>
              <a:off x="0" y="-38100"/>
              <a:ext cx="619019" cy="558945"/>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46" name="Google Shape;446;p25"/>
          <p:cNvGrpSpPr/>
          <p:nvPr/>
        </p:nvGrpSpPr>
        <p:grpSpPr>
          <a:xfrm>
            <a:off x="13285812" y="3744284"/>
            <a:ext cx="2737234" cy="2471594"/>
            <a:chOff x="0" y="-38100"/>
            <a:chExt cx="619019" cy="558945"/>
          </a:xfrm>
        </p:grpSpPr>
        <p:sp>
          <p:nvSpPr>
            <p:cNvPr id="447" name="Google Shape;447;p25"/>
            <p:cNvSpPr/>
            <p:nvPr/>
          </p:nvSpPr>
          <p:spPr>
            <a:xfrm>
              <a:off x="0" y="0"/>
              <a:ext cx="619019" cy="520845"/>
            </a:xfrm>
            <a:custGeom>
              <a:rect b="b" l="l" r="r" t="t"/>
              <a:pathLst>
                <a:path extrusionOk="0" h="520845" w="619019">
                  <a:moveTo>
                    <a:pt x="144247" y="0"/>
                  </a:moveTo>
                  <a:lnTo>
                    <a:pt x="474772" y="0"/>
                  </a:lnTo>
                  <a:cubicBezTo>
                    <a:pt x="554437" y="0"/>
                    <a:pt x="619019" y="64582"/>
                    <a:pt x="619019" y="144247"/>
                  </a:cubicBezTo>
                  <a:lnTo>
                    <a:pt x="619019" y="376598"/>
                  </a:lnTo>
                  <a:cubicBezTo>
                    <a:pt x="619019" y="456263"/>
                    <a:pt x="554437" y="520845"/>
                    <a:pt x="474772" y="520845"/>
                  </a:cubicBezTo>
                  <a:lnTo>
                    <a:pt x="144247" y="520845"/>
                  </a:lnTo>
                  <a:cubicBezTo>
                    <a:pt x="64582" y="520845"/>
                    <a:pt x="0" y="456263"/>
                    <a:pt x="0" y="376598"/>
                  </a:cubicBezTo>
                  <a:lnTo>
                    <a:pt x="0" y="144247"/>
                  </a:lnTo>
                  <a:cubicBezTo>
                    <a:pt x="0" y="64582"/>
                    <a:pt x="64582" y="0"/>
                    <a:pt x="144247" y="0"/>
                  </a:cubicBezTo>
                  <a:close/>
                </a:path>
              </a:pathLst>
            </a:custGeom>
            <a:solidFill>
              <a:srgbClr val="000000">
                <a:alpha val="0"/>
              </a:srgbClr>
            </a:solidFill>
            <a:ln cap="rnd" cmpd="sng" w="47625">
              <a:solidFill>
                <a:srgbClr val="3D5C6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8" name="Google Shape;448;p25"/>
            <p:cNvSpPr txBox="1"/>
            <p:nvPr/>
          </p:nvSpPr>
          <p:spPr>
            <a:xfrm>
              <a:off x="0" y="-38100"/>
              <a:ext cx="619019" cy="558945"/>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49" name="Google Shape;449;p25"/>
          <p:cNvSpPr txBox="1"/>
          <p:nvPr/>
        </p:nvSpPr>
        <p:spPr>
          <a:xfrm>
            <a:off x="1632347" y="742375"/>
            <a:ext cx="961200" cy="2463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600" u="none" cap="none" strike="noStrike">
                <a:solidFill>
                  <a:srgbClr val="FFFFFF"/>
                </a:solidFill>
                <a:latin typeface="Open Sans"/>
                <a:ea typeface="Open Sans"/>
                <a:cs typeface="Open Sans"/>
                <a:sym typeface="Open Sans"/>
              </a:rPr>
              <a:t>LOGO</a:t>
            </a:r>
            <a:endParaRPr/>
          </a:p>
        </p:txBody>
      </p:sp>
      <p:sp>
        <p:nvSpPr>
          <p:cNvPr id="450" name="Google Shape;450;p25"/>
          <p:cNvSpPr txBox="1"/>
          <p:nvPr/>
        </p:nvSpPr>
        <p:spPr>
          <a:xfrm>
            <a:off x="14260202" y="717375"/>
            <a:ext cx="961200" cy="2463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600" u="none" cap="none" strike="noStrike">
                <a:solidFill>
                  <a:srgbClr val="FFFFFF"/>
                </a:solidFill>
                <a:latin typeface="Open Sans"/>
                <a:ea typeface="Open Sans"/>
                <a:cs typeface="Open Sans"/>
                <a:sym typeface="Open Sans"/>
              </a:rPr>
              <a:t>SERVICE</a:t>
            </a:r>
            <a:endParaRPr/>
          </a:p>
        </p:txBody>
      </p:sp>
      <p:sp>
        <p:nvSpPr>
          <p:cNvPr id="451" name="Google Shape;451;p25"/>
          <p:cNvSpPr txBox="1"/>
          <p:nvPr/>
        </p:nvSpPr>
        <p:spPr>
          <a:xfrm>
            <a:off x="16298019" y="717386"/>
            <a:ext cx="961281" cy="26415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600" u="none" cap="none" strike="noStrike">
                <a:solidFill>
                  <a:srgbClr val="FFFFFF"/>
                </a:solidFill>
                <a:latin typeface="Open Sans"/>
                <a:ea typeface="Open Sans"/>
                <a:cs typeface="Open Sans"/>
                <a:sym typeface="Open Sans"/>
              </a:rPr>
              <a:t>CONTACT</a:t>
            </a:r>
            <a:endParaRPr/>
          </a:p>
        </p:txBody>
      </p:sp>
      <p:sp>
        <p:nvSpPr>
          <p:cNvPr id="452" name="Google Shape;452;p25"/>
          <p:cNvSpPr txBox="1"/>
          <p:nvPr/>
        </p:nvSpPr>
        <p:spPr>
          <a:xfrm>
            <a:off x="12046205" y="717375"/>
            <a:ext cx="1035000" cy="2463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600" u="none" cap="none" strike="noStrike">
                <a:solidFill>
                  <a:srgbClr val="FFFFFF"/>
                </a:solidFill>
                <a:latin typeface="Open Sans"/>
                <a:ea typeface="Open Sans"/>
                <a:cs typeface="Open Sans"/>
                <a:sym typeface="Open Sans"/>
              </a:rPr>
              <a:t>ABOUT</a:t>
            </a:r>
            <a:endParaRPr/>
          </a:p>
        </p:txBody>
      </p:sp>
      <p:sp>
        <p:nvSpPr>
          <p:cNvPr id="453" name="Google Shape;453;p25"/>
          <p:cNvSpPr txBox="1"/>
          <p:nvPr/>
        </p:nvSpPr>
        <p:spPr>
          <a:xfrm>
            <a:off x="1033400" y="2114100"/>
            <a:ext cx="7285200" cy="1077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i="0" lang="en-US" sz="6999" u="none" cap="none" strike="noStrike">
                <a:solidFill>
                  <a:srgbClr val="FB870E"/>
                </a:solidFill>
                <a:latin typeface="Archivo Black"/>
                <a:ea typeface="Archivo Black"/>
                <a:cs typeface="Archivo Black"/>
                <a:sym typeface="Archivo Black"/>
              </a:rPr>
              <a:t>OUR HISTORY</a:t>
            </a:r>
            <a:endParaRPr>
              <a:latin typeface="Archivo Black"/>
              <a:ea typeface="Archivo Black"/>
              <a:cs typeface="Archivo Black"/>
              <a:sym typeface="Archivo Black"/>
            </a:endParaRPr>
          </a:p>
        </p:txBody>
      </p:sp>
      <p:sp>
        <p:nvSpPr>
          <p:cNvPr id="454" name="Google Shape;454;p25"/>
          <p:cNvSpPr txBox="1"/>
          <p:nvPr/>
        </p:nvSpPr>
        <p:spPr>
          <a:xfrm>
            <a:off x="1028700" y="7249337"/>
            <a:ext cx="4178400" cy="461700"/>
          </a:xfrm>
          <a:prstGeom prst="rect">
            <a:avLst/>
          </a:prstGeom>
          <a:noFill/>
          <a:ln>
            <a:noFill/>
          </a:ln>
        </p:spPr>
        <p:txBody>
          <a:bodyPr anchorCtr="0" anchor="t" bIns="0" lIns="0" spcFirstLastPara="1" rIns="0" wrap="square" tIns="0">
            <a:spAutoFit/>
          </a:bodyPr>
          <a:lstStyle/>
          <a:p>
            <a:pPr indent="0" lvl="0" marL="0" marR="0" rtl="0" algn="l">
              <a:lnSpc>
                <a:spcPct val="116966"/>
              </a:lnSpc>
              <a:spcBef>
                <a:spcPts val="0"/>
              </a:spcBef>
              <a:spcAft>
                <a:spcPts val="0"/>
              </a:spcAft>
              <a:buNone/>
            </a:pPr>
            <a:r>
              <a:rPr i="0" lang="en-US" sz="3000" u="none" cap="none" strike="noStrike">
                <a:solidFill>
                  <a:srgbClr val="FB870E"/>
                </a:solidFill>
                <a:latin typeface="Archivo Black"/>
                <a:ea typeface="Archivo Black"/>
                <a:cs typeface="Archivo Black"/>
                <a:sym typeface="Archivo Black"/>
              </a:rPr>
              <a:t>ADD A MAIN POINT</a:t>
            </a:r>
            <a:endParaRPr>
              <a:latin typeface="Archivo Black"/>
              <a:ea typeface="Archivo Black"/>
              <a:cs typeface="Archivo Black"/>
              <a:sym typeface="Archivo Black"/>
            </a:endParaRPr>
          </a:p>
        </p:txBody>
      </p:sp>
      <p:sp>
        <p:nvSpPr>
          <p:cNvPr id="455" name="Google Shape;455;p25"/>
          <p:cNvSpPr txBox="1"/>
          <p:nvPr/>
        </p:nvSpPr>
        <p:spPr>
          <a:xfrm>
            <a:off x="7054795" y="7160909"/>
            <a:ext cx="4178400" cy="461700"/>
          </a:xfrm>
          <a:prstGeom prst="rect">
            <a:avLst/>
          </a:prstGeom>
          <a:noFill/>
          <a:ln>
            <a:noFill/>
          </a:ln>
        </p:spPr>
        <p:txBody>
          <a:bodyPr anchorCtr="0" anchor="t" bIns="0" lIns="0" spcFirstLastPara="1" rIns="0" wrap="square" tIns="0">
            <a:spAutoFit/>
          </a:bodyPr>
          <a:lstStyle/>
          <a:p>
            <a:pPr indent="0" lvl="0" marL="0" marR="0" rtl="0" algn="l">
              <a:lnSpc>
                <a:spcPct val="116966"/>
              </a:lnSpc>
              <a:spcBef>
                <a:spcPts val="0"/>
              </a:spcBef>
              <a:spcAft>
                <a:spcPts val="0"/>
              </a:spcAft>
              <a:buNone/>
            </a:pPr>
            <a:r>
              <a:rPr i="0" lang="en-US" sz="3000" u="none" cap="none" strike="noStrike">
                <a:solidFill>
                  <a:srgbClr val="FB870E"/>
                </a:solidFill>
                <a:latin typeface="Archivo Black"/>
                <a:ea typeface="Archivo Black"/>
                <a:cs typeface="Archivo Black"/>
                <a:sym typeface="Archivo Black"/>
              </a:rPr>
              <a:t>ADD A MAIN POINT</a:t>
            </a:r>
            <a:endParaRPr>
              <a:latin typeface="Archivo Black"/>
              <a:ea typeface="Archivo Black"/>
              <a:cs typeface="Archivo Black"/>
              <a:sym typeface="Archivo Black"/>
            </a:endParaRPr>
          </a:p>
        </p:txBody>
      </p:sp>
      <p:sp>
        <p:nvSpPr>
          <p:cNvPr id="456" name="Google Shape;456;p25"/>
          <p:cNvSpPr txBox="1"/>
          <p:nvPr/>
        </p:nvSpPr>
        <p:spPr>
          <a:xfrm>
            <a:off x="13081055" y="7160909"/>
            <a:ext cx="4178400" cy="461700"/>
          </a:xfrm>
          <a:prstGeom prst="rect">
            <a:avLst/>
          </a:prstGeom>
          <a:noFill/>
          <a:ln>
            <a:noFill/>
          </a:ln>
        </p:spPr>
        <p:txBody>
          <a:bodyPr anchorCtr="0" anchor="t" bIns="0" lIns="0" spcFirstLastPara="1" rIns="0" wrap="square" tIns="0">
            <a:spAutoFit/>
          </a:bodyPr>
          <a:lstStyle/>
          <a:p>
            <a:pPr indent="0" lvl="0" marL="0" marR="0" rtl="0" algn="l">
              <a:lnSpc>
                <a:spcPct val="116966"/>
              </a:lnSpc>
              <a:spcBef>
                <a:spcPts val="0"/>
              </a:spcBef>
              <a:spcAft>
                <a:spcPts val="0"/>
              </a:spcAft>
              <a:buNone/>
            </a:pPr>
            <a:r>
              <a:rPr i="0" lang="en-US" sz="3000" u="none" cap="none" strike="noStrike">
                <a:solidFill>
                  <a:srgbClr val="FB870E"/>
                </a:solidFill>
                <a:latin typeface="Archivo Black"/>
                <a:ea typeface="Archivo Black"/>
                <a:cs typeface="Archivo Black"/>
                <a:sym typeface="Archivo Black"/>
              </a:rPr>
              <a:t>ADD A MAIN POINT</a:t>
            </a:r>
            <a:endParaRPr>
              <a:latin typeface="Archivo Black"/>
              <a:ea typeface="Archivo Black"/>
              <a:cs typeface="Archivo Black"/>
              <a:sym typeface="Archivo Black"/>
            </a:endParaRPr>
          </a:p>
        </p:txBody>
      </p:sp>
      <p:sp>
        <p:nvSpPr>
          <p:cNvPr id="457" name="Google Shape;457;p25"/>
          <p:cNvSpPr txBox="1"/>
          <p:nvPr/>
        </p:nvSpPr>
        <p:spPr>
          <a:xfrm>
            <a:off x="1028700" y="7802095"/>
            <a:ext cx="3364925" cy="81534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FFFFFF"/>
                </a:solidFill>
                <a:latin typeface="Open Sans"/>
                <a:ea typeface="Open Sans"/>
                <a:cs typeface="Open Sans"/>
                <a:sym typeface="Open Sans"/>
              </a:rPr>
              <a:t>Elaborate on what you want to discuss. </a:t>
            </a:r>
            <a:endParaRPr/>
          </a:p>
        </p:txBody>
      </p:sp>
      <p:sp>
        <p:nvSpPr>
          <p:cNvPr id="458" name="Google Shape;458;p25"/>
          <p:cNvSpPr txBox="1"/>
          <p:nvPr/>
        </p:nvSpPr>
        <p:spPr>
          <a:xfrm>
            <a:off x="7054795" y="7713667"/>
            <a:ext cx="3364925" cy="81534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FFFFFF"/>
                </a:solidFill>
                <a:latin typeface="Open Sans"/>
                <a:ea typeface="Open Sans"/>
                <a:cs typeface="Open Sans"/>
                <a:sym typeface="Open Sans"/>
              </a:rPr>
              <a:t>Elaborate on what you want to discuss. </a:t>
            </a:r>
            <a:endParaRPr/>
          </a:p>
        </p:txBody>
      </p:sp>
      <p:sp>
        <p:nvSpPr>
          <p:cNvPr id="459" name="Google Shape;459;p25"/>
          <p:cNvSpPr txBox="1"/>
          <p:nvPr/>
        </p:nvSpPr>
        <p:spPr>
          <a:xfrm>
            <a:off x="13081055" y="7713667"/>
            <a:ext cx="3364925" cy="81534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FFFFFF"/>
                </a:solidFill>
                <a:latin typeface="Open Sans"/>
                <a:ea typeface="Open Sans"/>
                <a:cs typeface="Open Sans"/>
                <a:sym typeface="Open Sans"/>
              </a:rPr>
              <a:t>Elaborate on what you want to discuss. </a:t>
            </a:r>
            <a:endParaRPr/>
          </a:p>
        </p:txBody>
      </p:sp>
      <p:pic>
        <p:nvPicPr>
          <p:cNvPr id="460" name="Google Shape;460;p25"/>
          <p:cNvPicPr preferRelativeResize="0"/>
          <p:nvPr/>
        </p:nvPicPr>
        <p:blipFill>
          <a:blip r:embed="rId5">
            <a:alphaModFix/>
          </a:blip>
          <a:stretch>
            <a:fillRect/>
          </a:stretch>
        </p:blipFill>
        <p:spPr>
          <a:xfrm>
            <a:off x="1451563" y="4586512"/>
            <a:ext cx="1737013" cy="1267700"/>
          </a:xfrm>
          <a:prstGeom prst="rect">
            <a:avLst/>
          </a:prstGeom>
          <a:noFill/>
          <a:ln>
            <a:noFill/>
          </a:ln>
        </p:spPr>
      </p:pic>
      <p:pic>
        <p:nvPicPr>
          <p:cNvPr id="461" name="Google Shape;461;p25"/>
          <p:cNvPicPr preferRelativeResize="0"/>
          <p:nvPr/>
        </p:nvPicPr>
        <p:blipFill>
          <a:blip r:embed="rId6">
            <a:alphaModFix/>
          </a:blip>
          <a:stretch>
            <a:fillRect/>
          </a:stretch>
        </p:blipFill>
        <p:spPr>
          <a:xfrm>
            <a:off x="7827911" y="4542286"/>
            <a:ext cx="1318679" cy="1267725"/>
          </a:xfrm>
          <a:prstGeom prst="rect">
            <a:avLst/>
          </a:prstGeom>
          <a:noFill/>
          <a:ln>
            <a:noFill/>
          </a:ln>
        </p:spPr>
      </p:pic>
      <p:pic>
        <p:nvPicPr>
          <p:cNvPr id="462" name="Google Shape;462;p25"/>
          <p:cNvPicPr preferRelativeResize="0"/>
          <p:nvPr/>
        </p:nvPicPr>
        <p:blipFill>
          <a:blip r:embed="rId7">
            <a:alphaModFix/>
          </a:blip>
          <a:stretch>
            <a:fillRect/>
          </a:stretch>
        </p:blipFill>
        <p:spPr>
          <a:xfrm>
            <a:off x="13811558" y="4370286"/>
            <a:ext cx="1553675" cy="1498839"/>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6" name="Shape 466"/>
        <p:cNvGrpSpPr/>
        <p:nvPr/>
      </p:nvGrpSpPr>
      <p:grpSpPr>
        <a:xfrm>
          <a:off x="0" y="0"/>
          <a:ext cx="0" cy="0"/>
          <a:chOff x="0" y="0"/>
          <a:chExt cx="0" cy="0"/>
        </a:xfrm>
      </p:grpSpPr>
      <p:pic>
        <p:nvPicPr>
          <p:cNvPr id="467" name="Google Shape;467;p26"/>
          <p:cNvPicPr preferRelativeResize="0"/>
          <p:nvPr/>
        </p:nvPicPr>
        <p:blipFill>
          <a:blip r:embed="rId3">
            <a:alphaModFix/>
          </a:blip>
          <a:stretch>
            <a:fillRect/>
          </a:stretch>
        </p:blipFill>
        <p:spPr>
          <a:xfrm>
            <a:off x="0" y="0"/>
            <a:ext cx="18288000" cy="10287000"/>
          </a:xfrm>
          <a:prstGeom prst="rect">
            <a:avLst/>
          </a:prstGeom>
          <a:noFill/>
          <a:ln>
            <a:noFill/>
          </a:ln>
        </p:spPr>
      </p:pic>
      <p:grpSp>
        <p:nvGrpSpPr>
          <p:cNvPr id="468" name="Google Shape;468;p26"/>
          <p:cNvGrpSpPr/>
          <p:nvPr/>
        </p:nvGrpSpPr>
        <p:grpSpPr>
          <a:xfrm>
            <a:off x="-541371" y="3119494"/>
            <a:ext cx="13899578" cy="4728006"/>
            <a:chOff x="0" y="-38100"/>
            <a:chExt cx="2064138" cy="702126"/>
          </a:xfrm>
        </p:grpSpPr>
        <p:sp>
          <p:nvSpPr>
            <p:cNvPr id="469" name="Google Shape;469;p26"/>
            <p:cNvSpPr/>
            <p:nvPr/>
          </p:nvSpPr>
          <p:spPr>
            <a:xfrm>
              <a:off x="0" y="0"/>
              <a:ext cx="2064138" cy="664026"/>
            </a:xfrm>
            <a:custGeom>
              <a:rect b="b" l="l" r="r" t="t"/>
              <a:pathLst>
                <a:path extrusionOk="0" h="664026" w="2064138">
                  <a:moveTo>
                    <a:pt x="28406" y="0"/>
                  </a:moveTo>
                  <a:lnTo>
                    <a:pt x="2035732" y="0"/>
                  </a:lnTo>
                  <a:cubicBezTo>
                    <a:pt x="2051420" y="0"/>
                    <a:pt x="2064138" y="12718"/>
                    <a:pt x="2064138" y="28406"/>
                  </a:cubicBezTo>
                  <a:lnTo>
                    <a:pt x="2064138" y="635620"/>
                  </a:lnTo>
                  <a:cubicBezTo>
                    <a:pt x="2064138" y="643154"/>
                    <a:pt x="2061145" y="650379"/>
                    <a:pt x="2055818" y="655706"/>
                  </a:cubicBezTo>
                  <a:cubicBezTo>
                    <a:pt x="2050491" y="661033"/>
                    <a:pt x="2043266" y="664026"/>
                    <a:pt x="2035732" y="664026"/>
                  </a:cubicBezTo>
                  <a:lnTo>
                    <a:pt x="28406" y="664026"/>
                  </a:lnTo>
                  <a:cubicBezTo>
                    <a:pt x="20873" y="664026"/>
                    <a:pt x="13647" y="661033"/>
                    <a:pt x="8320" y="655706"/>
                  </a:cubicBezTo>
                  <a:cubicBezTo>
                    <a:pt x="2993" y="650379"/>
                    <a:pt x="0" y="643154"/>
                    <a:pt x="0" y="635620"/>
                  </a:cubicBezTo>
                  <a:lnTo>
                    <a:pt x="0" y="28406"/>
                  </a:lnTo>
                  <a:cubicBezTo>
                    <a:pt x="0" y="20873"/>
                    <a:pt x="2993" y="13647"/>
                    <a:pt x="8320" y="8320"/>
                  </a:cubicBezTo>
                  <a:cubicBezTo>
                    <a:pt x="13647" y="2993"/>
                    <a:pt x="20873" y="0"/>
                    <a:pt x="28406" y="0"/>
                  </a:cubicBezTo>
                  <a:close/>
                </a:path>
              </a:pathLst>
            </a:custGeom>
            <a:solidFill>
              <a:srgbClr val="FB870E">
                <a:alpha val="83921"/>
              </a:srgbClr>
            </a:solidFill>
            <a:ln cap="rnd" cmpd="sng" w="47625">
              <a:solidFill>
                <a:srgbClr val="FB870E">
                  <a:alpha val="83921"/>
                </a:srgbClr>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0" name="Google Shape;470;p26"/>
            <p:cNvSpPr txBox="1"/>
            <p:nvPr/>
          </p:nvSpPr>
          <p:spPr>
            <a:xfrm>
              <a:off x="0" y="-38100"/>
              <a:ext cx="2064138" cy="702126"/>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71" name="Google Shape;471;p26"/>
          <p:cNvGrpSpPr/>
          <p:nvPr/>
        </p:nvGrpSpPr>
        <p:grpSpPr>
          <a:xfrm>
            <a:off x="498380" y="3426953"/>
            <a:ext cx="13358588" cy="4728006"/>
            <a:chOff x="0" y="-38100"/>
            <a:chExt cx="1983799" cy="702126"/>
          </a:xfrm>
        </p:grpSpPr>
        <p:sp>
          <p:nvSpPr>
            <p:cNvPr id="472" name="Google Shape;472;p26"/>
            <p:cNvSpPr/>
            <p:nvPr/>
          </p:nvSpPr>
          <p:spPr>
            <a:xfrm>
              <a:off x="0" y="0"/>
              <a:ext cx="1983799" cy="664026"/>
            </a:xfrm>
            <a:custGeom>
              <a:rect b="b" l="l" r="r" t="t"/>
              <a:pathLst>
                <a:path extrusionOk="0" h="664026" w="1983799">
                  <a:moveTo>
                    <a:pt x="29557" y="0"/>
                  </a:moveTo>
                  <a:lnTo>
                    <a:pt x="1954242" y="0"/>
                  </a:lnTo>
                  <a:cubicBezTo>
                    <a:pt x="1970566" y="0"/>
                    <a:pt x="1983799" y="13233"/>
                    <a:pt x="1983799" y="29557"/>
                  </a:cubicBezTo>
                  <a:lnTo>
                    <a:pt x="1983799" y="634469"/>
                  </a:lnTo>
                  <a:cubicBezTo>
                    <a:pt x="1983799" y="642308"/>
                    <a:pt x="1980685" y="649826"/>
                    <a:pt x="1975142" y="655369"/>
                  </a:cubicBezTo>
                  <a:cubicBezTo>
                    <a:pt x="1969599" y="660912"/>
                    <a:pt x="1962081" y="664026"/>
                    <a:pt x="1954242" y="664026"/>
                  </a:cubicBezTo>
                  <a:lnTo>
                    <a:pt x="29557" y="664026"/>
                  </a:lnTo>
                  <a:cubicBezTo>
                    <a:pt x="13233" y="664026"/>
                    <a:pt x="0" y="650793"/>
                    <a:pt x="0" y="634469"/>
                  </a:cubicBezTo>
                  <a:lnTo>
                    <a:pt x="0" y="29557"/>
                  </a:lnTo>
                  <a:cubicBezTo>
                    <a:pt x="0" y="13233"/>
                    <a:pt x="13233" y="0"/>
                    <a:pt x="29557" y="0"/>
                  </a:cubicBezTo>
                  <a:close/>
                </a:path>
              </a:pathLst>
            </a:custGeom>
            <a:solidFill>
              <a:srgbClr val="000000">
                <a:alpha val="0"/>
              </a:srgbClr>
            </a:solidFill>
            <a:ln cap="rnd" cmpd="sng" w="152400">
              <a:solidFill>
                <a:srgbClr val="3D5C6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3" name="Google Shape;473;p26"/>
            <p:cNvSpPr txBox="1"/>
            <p:nvPr/>
          </p:nvSpPr>
          <p:spPr>
            <a:xfrm>
              <a:off x="0" y="-38100"/>
              <a:ext cx="1983799" cy="702126"/>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74" name="Google Shape;474;p26"/>
          <p:cNvSpPr txBox="1"/>
          <p:nvPr/>
        </p:nvSpPr>
        <p:spPr>
          <a:xfrm>
            <a:off x="1313325" y="4481225"/>
            <a:ext cx="11363700" cy="2154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i="0" lang="en-US" sz="6999" u="none" cap="none" strike="noStrike">
                <a:solidFill>
                  <a:srgbClr val="2F3336"/>
                </a:solidFill>
                <a:latin typeface="Archivo Black"/>
                <a:ea typeface="Archivo Black"/>
                <a:cs typeface="Archivo Black"/>
                <a:sym typeface="Archivo Black"/>
              </a:rPr>
              <a:t>A PICTURE IS WORTH A THOUSAND WORDS</a:t>
            </a:r>
            <a:endParaRPr>
              <a:latin typeface="Archivo Black"/>
              <a:ea typeface="Archivo Black"/>
              <a:cs typeface="Archivo Black"/>
              <a:sym typeface="Archivo Black"/>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F3336"/>
        </a:solidFill>
      </p:bgPr>
    </p:bg>
    <p:spTree>
      <p:nvGrpSpPr>
        <p:cNvPr id="478" name="Shape 478"/>
        <p:cNvGrpSpPr/>
        <p:nvPr/>
      </p:nvGrpSpPr>
      <p:grpSpPr>
        <a:xfrm>
          <a:off x="0" y="0"/>
          <a:ext cx="0" cy="0"/>
          <a:chOff x="0" y="0"/>
          <a:chExt cx="0" cy="0"/>
        </a:xfrm>
      </p:grpSpPr>
      <p:pic>
        <p:nvPicPr>
          <p:cNvPr id="479" name="Google Shape;479;p27"/>
          <p:cNvPicPr preferRelativeResize="0"/>
          <p:nvPr/>
        </p:nvPicPr>
        <p:blipFill>
          <a:blip r:embed="rId3">
            <a:alphaModFix/>
          </a:blip>
          <a:stretch>
            <a:fillRect/>
          </a:stretch>
        </p:blipFill>
        <p:spPr>
          <a:xfrm>
            <a:off x="7485150" y="-3517175"/>
            <a:ext cx="14076027" cy="13801094"/>
          </a:xfrm>
          <a:prstGeom prst="rect">
            <a:avLst/>
          </a:prstGeom>
          <a:noFill/>
          <a:ln>
            <a:noFill/>
          </a:ln>
        </p:spPr>
      </p:pic>
      <p:sp>
        <p:nvSpPr>
          <p:cNvPr id="480" name="Google Shape;480;p27"/>
          <p:cNvSpPr/>
          <p:nvPr/>
        </p:nvSpPr>
        <p:spPr>
          <a:xfrm>
            <a:off x="1033405" y="691657"/>
            <a:ext cx="394193" cy="394193"/>
          </a:xfrm>
          <a:custGeom>
            <a:rect b="b" l="l" r="r" t="t"/>
            <a:pathLst>
              <a:path extrusionOk="0" h="394193" w="394193">
                <a:moveTo>
                  <a:pt x="0" y="0"/>
                </a:moveTo>
                <a:lnTo>
                  <a:pt x="394193" y="0"/>
                </a:lnTo>
                <a:lnTo>
                  <a:pt x="394193" y="394193"/>
                </a:lnTo>
                <a:lnTo>
                  <a:pt x="0" y="394193"/>
                </a:lnTo>
                <a:lnTo>
                  <a:pt x="0" y="0"/>
                </a:lnTo>
                <a:close/>
              </a:path>
            </a:pathLst>
          </a:custGeom>
          <a:blipFill rotWithShape="1">
            <a:blip r:embed="rId4">
              <a:alphaModFix/>
            </a:blip>
            <a:stretch>
              <a:fillRect b="0" l="0" r="0" t="0"/>
            </a:stretch>
          </a:blipFill>
          <a:ln>
            <a:noFill/>
          </a:ln>
        </p:spPr>
      </p:sp>
      <p:sp>
        <p:nvSpPr>
          <p:cNvPr id="481" name="Google Shape;481;p27"/>
          <p:cNvSpPr txBox="1"/>
          <p:nvPr/>
        </p:nvSpPr>
        <p:spPr>
          <a:xfrm>
            <a:off x="9863829" y="717375"/>
            <a:ext cx="961200" cy="2463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600" u="none" cap="none" strike="noStrike">
                <a:solidFill>
                  <a:srgbClr val="FFFFFF"/>
                </a:solidFill>
                <a:latin typeface="Open Sans"/>
                <a:ea typeface="Open Sans"/>
                <a:cs typeface="Open Sans"/>
                <a:sym typeface="Open Sans"/>
              </a:rPr>
              <a:t>HOME</a:t>
            </a:r>
            <a:endParaRPr/>
          </a:p>
        </p:txBody>
      </p:sp>
      <p:sp>
        <p:nvSpPr>
          <p:cNvPr id="482" name="Google Shape;482;p27"/>
          <p:cNvSpPr txBox="1"/>
          <p:nvPr/>
        </p:nvSpPr>
        <p:spPr>
          <a:xfrm>
            <a:off x="1632347" y="742375"/>
            <a:ext cx="961200" cy="2463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600" u="none" cap="none" strike="noStrike">
                <a:solidFill>
                  <a:srgbClr val="FFFFFF"/>
                </a:solidFill>
                <a:latin typeface="Open Sans"/>
                <a:ea typeface="Open Sans"/>
                <a:cs typeface="Open Sans"/>
                <a:sym typeface="Open Sans"/>
              </a:rPr>
              <a:t>LOGO</a:t>
            </a:r>
            <a:endParaRPr/>
          </a:p>
        </p:txBody>
      </p:sp>
      <p:sp>
        <p:nvSpPr>
          <p:cNvPr id="483" name="Google Shape;483;p27"/>
          <p:cNvSpPr txBox="1"/>
          <p:nvPr/>
        </p:nvSpPr>
        <p:spPr>
          <a:xfrm>
            <a:off x="14260202" y="717375"/>
            <a:ext cx="961200" cy="2463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600" u="none" cap="none" strike="noStrike">
                <a:solidFill>
                  <a:srgbClr val="FFFFFF"/>
                </a:solidFill>
                <a:latin typeface="Open Sans"/>
                <a:ea typeface="Open Sans"/>
                <a:cs typeface="Open Sans"/>
                <a:sym typeface="Open Sans"/>
              </a:rPr>
              <a:t>SERVICE</a:t>
            </a:r>
            <a:endParaRPr/>
          </a:p>
        </p:txBody>
      </p:sp>
      <p:sp>
        <p:nvSpPr>
          <p:cNvPr id="484" name="Google Shape;484;p27"/>
          <p:cNvSpPr txBox="1"/>
          <p:nvPr/>
        </p:nvSpPr>
        <p:spPr>
          <a:xfrm>
            <a:off x="16298019" y="717386"/>
            <a:ext cx="961281" cy="26415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600" u="none" cap="none" strike="noStrike">
                <a:solidFill>
                  <a:srgbClr val="FFFFFF"/>
                </a:solidFill>
                <a:latin typeface="Open Sans"/>
                <a:ea typeface="Open Sans"/>
                <a:cs typeface="Open Sans"/>
                <a:sym typeface="Open Sans"/>
              </a:rPr>
              <a:t>CONTACT</a:t>
            </a:r>
            <a:endParaRPr/>
          </a:p>
        </p:txBody>
      </p:sp>
      <p:sp>
        <p:nvSpPr>
          <p:cNvPr id="485" name="Google Shape;485;p27"/>
          <p:cNvSpPr txBox="1"/>
          <p:nvPr/>
        </p:nvSpPr>
        <p:spPr>
          <a:xfrm>
            <a:off x="12046202" y="717375"/>
            <a:ext cx="802500" cy="2463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600" u="none" cap="none" strike="noStrike">
                <a:solidFill>
                  <a:srgbClr val="FFFFFF"/>
                </a:solidFill>
                <a:latin typeface="Open Sans"/>
                <a:ea typeface="Open Sans"/>
                <a:cs typeface="Open Sans"/>
                <a:sym typeface="Open Sans"/>
              </a:rPr>
              <a:t>ABOUT</a:t>
            </a:r>
            <a:endParaRPr/>
          </a:p>
        </p:txBody>
      </p:sp>
      <p:sp>
        <p:nvSpPr>
          <p:cNvPr id="486" name="Google Shape;486;p27"/>
          <p:cNvSpPr txBox="1"/>
          <p:nvPr/>
        </p:nvSpPr>
        <p:spPr>
          <a:xfrm>
            <a:off x="1033400" y="3159500"/>
            <a:ext cx="10142700" cy="32319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i="0" lang="en-US" sz="6999" u="none" cap="none" strike="noStrike">
                <a:solidFill>
                  <a:srgbClr val="FB870E"/>
                </a:solidFill>
                <a:latin typeface="Archivo Black"/>
                <a:ea typeface="Archivo Black"/>
                <a:cs typeface="Archivo Black"/>
                <a:sym typeface="Archivo Black"/>
              </a:rPr>
              <a:t>WRITE AN ORIGINAL STATEMENT OR INSPIRING QUOTE</a:t>
            </a:r>
            <a:endParaRPr>
              <a:latin typeface="Archivo Black"/>
              <a:ea typeface="Archivo Black"/>
              <a:cs typeface="Archivo Black"/>
              <a:sym typeface="Archivo Black"/>
            </a:endParaRPr>
          </a:p>
        </p:txBody>
      </p:sp>
      <p:sp>
        <p:nvSpPr>
          <p:cNvPr id="487" name="Google Shape;487;p27"/>
          <p:cNvSpPr txBox="1"/>
          <p:nvPr/>
        </p:nvSpPr>
        <p:spPr>
          <a:xfrm>
            <a:off x="1033405" y="6672005"/>
            <a:ext cx="12804764" cy="39624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FFFFFF"/>
                </a:solidFill>
                <a:latin typeface="Open Sans"/>
                <a:ea typeface="Open Sans"/>
                <a:cs typeface="Open Sans"/>
                <a:sym typeface="Open Sans"/>
              </a:rPr>
              <a:t>— Include a credit, citation, or supporting message</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F3336"/>
        </a:solidFill>
      </p:bgPr>
    </p:bg>
    <p:spTree>
      <p:nvGrpSpPr>
        <p:cNvPr id="491" name="Shape 491"/>
        <p:cNvGrpSpPr/>
        <p:nvPr/>
      </p:nvGrpSpPr>
      <p:grpSpPr>
        <a:xfrm>
          <a:off x="0" y="0"/>
          <a:ext cx="0" cy="0"/>
          <a:chOff x="0" y="0"/>
          <a:chExt cx="0" cy="0"/>
        </a:xfrm>
      </p:grpSpPr>
      <p:pic>
        <p:nvPicPr>
          <p:cNvPr id="492" name="Google Shape;492;p28"/>
          <p:cNvPicPr preferRelativeResize="0"/>
          <p:nvPr/>
        </p:nvPicPr>
        <p:blipFill>
          <a:blip r:embed="rId3">
            <a:alphaModFix/>
          </a:blip>
          <a:stretch>
            <a:fillRect/>
          </a:stretch>
        </p:blipFill>
        <p:spPr>
          <a:xfrm>
            <a:off x="-2953094" y="-699700"/>
            <a:ext cx="14540943" cy="13987074"/>
          </a:xfrm>
          <a:prstGeom prst="rect">
            <a:avLst/>
          </a:prstGeom>
          <a:noFill/>
          <a:ln>
            <a:noFill/>
          </a:ln>
        </p:spPr>
      </p:pic>
      <p:sp>
        <p:nvSpPr>
          <p:cNvPr id="493" name="Google Shape;493;p28"/>
          <p:cNvSpPr/>
          <p:nvPr/>
        </p:nvSpPr>
        <p:spPr>
          <a:xfrm>
            <a:off x="1033405" y="691657"/>
            <a:ext cx="394193" cy="394193"/>
          </a:xfrm>
          <a:custGeom>
            <a:rect b="b" l="l" r="r" t="t"/>
            <a:pathLst>
              <a:path extrusionOk="0" h="394193" w="394193">
                <a:moveTo>
                  <a:pt x="0" y="0"/>
                </a:moveTo>
                <a:lnTo>
                  <a:pt x="394193" y="0"/>
                </a:lnTo>
                <a:lnTo>
                  <a:pt x="394193" y="394193"/>
                </a:lnTo>
                <a:lnTo>
                  <a:pt x="0" y="394193"/>
                </a:lnTo>
                <a:lnTo>
                  <a:pt x="0" y="0"/>
                </a:lnTo>
                <a:close/>
              </a:path>
            </a:pathLst>
          </a:custGeom>
          <a:blipFill rotWithShape="1">
            <a:blip r:embed="rId4">
              <a:alphaModFix/>
            </a:blip>
            <a:stretch>
              <a:fillRect b="0" l="0" r="0" t="0"/>
            </a:stretch>
          </a:blipFill>
          <a:ln>
            <a:noFill/>
          </a:ln>
        </p:spPr>
      </p:sp>
      <p:sp>
        <p:nvSpPr>
          <p:cNvPr id="494" name="Google Shape;494;p28"/>
          <p:cNvSpPr/>
          <p:nvPr/>
        </p:nvSpPr>
        <p:spPr>
          <a:xfrm>
            <a:off x="10819723" y="4205680"/>
            <a:ext cx="210121" cy="300173"/>
          </a:xfrm>
          <a:custGeom>
            <a:rect b="b" l="l" r="r" t="t"/>
            <a:pathLst>
              <a:path extrusionOk="0" h="300173" w="210121">
                <a:moveTo>
                  <a:pt x="0" y="0"/>
                </a:moveTo>
                <a:lnTo>
                  <a:pt x="210121" y="0"/>
                </a:lnTo>
                <a:lnTo>
                  <a:pt x="210121" y="300173"/>
                </a:lnTo>
                <a:lnTo>
                  <a:pt x="0" y="300173"/>
                </a:lnTo>
                <a:lnTo>
                  <a:pt x="0" y="0"/>
                </a:lnTo>
                <a:close/>
              </a:path>
            </a:pathLst>
          </a:custGeom>
          <a:blipFill rotWithShape="1">
            <a:blip r:embed="rId5">
              <a:alphaModFix/>
            </a:blip>
            <a:stretch>
              <a:fillRect b="0" l="0" r="0" t="0"/>
            </a:stretch>
          </a:blipFill>
          <a:ln>
            <a:noFill/>
          </a:ln>
        </p:spPr>
      </p:sp>
      <p:sp>
        <p:nvSpPr>
          <p:cNvPr id="495" name="Google Shape;495;p28"/>
          <p:cNvSpPr/>
          <p:nvPr/>
        </p:nvSpPr>
        <p:spPr>
          <a:xfrm>
            <a:off x="10793100" y="5157247"/>
            <a:ext cx="263367" cy="263367"/>
          </a:xfrm>
          <a:custGeom>
            <a:rect b="b" l="l" r="r" t="t"/>
            <a:pathLst>
              <a:path extrusionOk="0" h="263367" w="263367">
                <a:moveTo>
                  <a:pt x="0" y="0"/>
                </a:moveTo>
                <a:lnTo>
                  <a:pt x="263367" y="0"/>
                </a:lnTo>
                <a:lnTo>
                  <a:pt x="263367" y="263367"/>
                </a:lnTo>
                <a:lnTo>
                  <a:pt x="0" y="263367"/>
                </a:lnTo>
                <a:lnTo>
                  <a:pt x="0" y="0"/>
                </a:lnTo>
                <a:close/>
              </a:path>
            </a:pathLst>
          </a:custGeom>
          <a:blipFill rotWithShape="1">
            <a:blip r:embed="rId6">
              <a:alphaModFix/>
            </a:blip>
            <a:stretch>
              <a:fillRect b="0" l="0" r="0" t="0"/>
            </a:stretch>
          </a:blipFill>
          <a:ln>
            <a:noFill/>
          </a:ln>
        </p:spPr>
      </p:sp>
      <p:sp>
        <p:nvSpPr>
          <p:cNvPr id="496" name="Google Shape;496;p28"/>
          <p:cNvSpPr/>
          <p:nvPr/>
        </p:nvSpPr>
        <p:spPr>
          <a:xfrm>
            <a:off x="10801719" y="6107241"/>
            <a:ext cx="246129" cy="169214"/>
          </a:xfrm>
          <a:custGeom>
            <a:rect b="b" l="l" r="r" t="t"/>
            <a:pathLst>
              <a:path extrusionOk="0" h="169214" w="246129">
                <a:moveTo>
                  <a:pt x="0" y="0"/>
                </a:moveTo>
                <a:lnTo>
                  <a:pt x="246129" y="0"/>
                </a:lnTo>
                <a:lnTo>
                  <a:pt x="246129" y="169214"/>
                </a:lnTo>
                <a:lnTo>
                  <a:pt x="0" y="169214"/>
                </a:lnTo>
                <a:lnTo>
                  <a:pt x="0" y="0"/>
                </a:lnTo>
                <a:close/>
              </a:path>
            </a:pathLst>
          </a:custGeom>
          <a:blipFill rotWithShape="1">
            <a:blip r:embed="rId7">
              <a:alphaModFix/>
            </a:blip>
            <a:stretch>
              <a:fillRect b="0" l="0" r="0" t="0"/>
            </a:stretch>
          </a:blipFill>
          <a:ln>
            <a:noFill/>
          </a:ln>
        </p:spPr>
      </p:sp>
      <p:sp>
        <p:nvSpPr>
          <p:cNvPr id="497" name="Google Shape;497;p28"/>
          <p:cNvSpPr/>
          <p:nvPr/>
        </p:nvSpPr>
        <p:spPr>
          <a:xfrm>
            <a:off x="10788266" y="7850921"/>
            <a:ext cx="273035" cy="273035"/>
          </a:xfrm>
          <a:custGeom>
            <a:rect b="b" l="l" r="r" t="t"/>
            <a:pathLst>
              <a:path extrusionOk="0" h="273035" w="273035">
                <a:moveTo>
                  <a:pt x="0" y="0"/>
                </a:moveTo>
                <a:lnTo>
                  <a:pt x="273035" y="0"/>
                </a:lnTo>
                <a:lnTo>
                  <a:pt x="273035" y="273035"/>
                </a:lnTo>
                <a:lnTo>
                  <a:pt x="0" y="273035"/>
                </a:lnTo>
                <a:lnTo>
                  <a:pt x="0" y="0"/>
                </a:lnTo>
                <a:close/>
              </a:path>
            </a:pathLst>
          </a:custGeom>
          <a:blipFill rotWithShape="1">
            <a:blip r:embed="rId8">
              <a:alphaModFix/>
            </a:blip>
            <a:stretch>
              <a:fillRect b="0" l="0" r="0" t="0"/>
            </a:stretch>
          </a:blipFill>
          <a:ln>
            <a:noFill/>
          </a:ln>
        </p:spPr>
      </p:sp>
      <p:sp>
        <p:nvSpPr>
          <p:cNvPr id="498" name="Google Shape;498;p28"/>
          <p:cNvSpPr/>
          <p:nvPr/>
        </p:nvSpPr>
        <p:spPr>
          <a:xfrm>
            <a:off x="10770409" y="6944199"/>
            <a:ext cx="308750" cy="277875"/>
          </a:xfrm>
          <a:custGeom>
            <a:rect b="b" l="l" r="r" t="t"/>
            <a:pathLst>
              <a:path extrusionOk="0" h="277875" w="308750">
                <a:moveTo>
                  <a:pt x="0" y="0"/>
                </a:moveTo>
                <a:lnTo>
                  <a:pt x="308750" y="0"/>
                </a:lnTo>
                <a:lnTo>
                  <a:pt x="308750" y="277875"/>
                </a:lnTo>
                <a:lnTo>
                  <a:pt x="0" y="277875"/>
                </a:lnTo>
                <a:lnTo>
                  <a:pt x="0" y="0"/>
                </a:lnTo>
                <a:close/>
              </a:path>
            </a:pathLst>
          </a:custGeom>
          <a:blipFill rotWithShape="1">
            <a:blip r:embed="rId9">
              <a:alphaModFix/>
            </a:blip>
            <a:stretch>
              <a:fillRect b="0" l="0" r="0" t="0"/>
            </a:stretch>
          </a:blipFill>
          <a:ln>
            <a:noFill/>
          </a:ln>
        </p:spPr>
      </p:sp>
      <p:sp>
        <p:nvSpPr>
          <p:cNvPr id="499" name="Google Shape;499;p28"/>
          <p:cNvSpPr txBox="1"/>
          <p:nvPr/>
        </p:nvSpPr>
        <p:spPr>
          <a:xfrm>
            <a:off x="9863828" y="717375"/>
            <a:ext cx="802500" cy="2463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600" u="none" cap="none" strike="noStrike">
                <a:solidFill>
                  <a:srgbClr val="FFFFFF"/>
                </a:solidFill>
                <a:latin typeface="Open Sans"/>
                <a:ea typeface="Open Sans"/>
                <a:cs typeface="Open Sans"/>
                <a:sym typeface="Open Sans"/>
              </a:rPr>
              <a:t>HOME</a:t>
            </a:r>
            <a:endParaRPr/>
          </a:p>
        </p:txBody>
      </p:sp>
      <p:sp>
        <p:nvSpPr>
          <p:cNvPr id="500" name="Google Shape;500;p28"/>
          <p:cNvSpPr txBox="1"/>
          <p:nvPr/>
        </p:nvSpPr>
        <p:spPr>
          <a:xfrm>
            <a:off x="1632345" y="742375"/>
            <a:ext cx="1086600" cy="2463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600" u="none" cap="none" strike="noStrike">
                <a:solidFill>
                  <a:srgbClr val="FFFFFF"/>
                </a:solidFill>
                <a:latin typeface="Open Sans"/>
                <a:ea typeface="Open Sans"/>
                <a:cs typeface="Open Sans"/>
                <a:sym typeface="Open Sans"/>
              </a:rPr>
              <a:t>LOGO</a:t>
            </a:r>
            <a:endParaRPr/>
          </a:p>
        </p:txBody>
      </p:sp>
      <p:sp>
        <p:nvSpPr>
          <p:cNvPr id="501" name="Google Shape;501;p28"/>
          <p:cNvSpPr txBox="1"/>
          <p:nvPr/>
        </p:nvSpPr>
        <p:spPr>
          <a:xfrm>
            <a:off x="14260202" y="717375"/>
            <a:ext cx="961200" cy="2463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600" u="none" cap="none" strike="noStrike">
                <a:solidFill>
                  <a:srgbClr val="FFFFFF"/>
                </a:solidFill>
                <a:latin typeface="Open Sans"/>
                <a:ea typeface="Open Sans"/>
                <a:cs typeface="Open Sans"/>
                <a:sym typeface="Open Sans"/>
              </a:rPr>
              <a:t>SERVICE</a:t>
            </a:r>
            <a:endParaRPr/>
          </a:p>
        </p:txBody>
      </p:sp>
      <p:sp>
        <p:nvSpPr>
          <p:cNvPr id="502" name="Google Shape;502;p28"/>
          <p:cNvSpPr txBox="1"/>
          <p:nvPr/>
        </p:nvSpPr>
        <p:spPr>
          <a:xfrm>
            <a:off x="16298019" y="717386"/>
            <a:ext cx="961281" cy="26415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600" u="none" cap="none" strike="noStrike">
                <a:solidFill>
                  <a:srgbClr val="FFFFFF"/>
                </a:solidFill>
                <a:latin typeface="Open Sans"/>
                <a:ea typeface="Open Sans"/>
                <a:cs typeface="Open Sans"/>
                <a:sym typeface="Open Sans"/>
              </a:rPr>
              <a:t>CONTACT</a:t>
            </a:r>
            <a:endParaRPr/>
          </a:p>
        </p:txBody>
      </p:sp>
      <p:sp>
        <p:nvSpPr>
          <p:cNvPr id="503" name="Google Shape;503;p28"/>
          <p:cNvSpPr txBox="1"/>
          <p:nvPr/>
        </p:nvSpPr>
        <p:spPr>
          <a:xfrm>
            <a:off x="12046203" y="717375"/>
            <a:ext cx="961200" cy="2463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600" u="none" cap="none" strike="noStrike">
                <a:solidFill>
                  <a:srgbClr val="FFFFFF"/>
                </a:solidFill>
                <a:latin typeface="Open Sans"/>
                <a:ea typeface="Open Sans"/>
                <a:cs typeface="Open Sans"/>
                <a:sym typeface="Open Sans"/>
              </a:rPr>
              <a:t>ABOUT</a:t>
            </a:r>
            <a:endParaRPr/>
          </a:p>
        </p:txBody>
      </p:sp>
      <p:sp>
        <p:nvSpPr>
          <p:cNvPr id="504" name="Google Shape;504;p28"/>
          <p:cNvSpPr txBox="1"/>
          <p:nvPr/>
        </p:nvSpPr>
        <p:spPr>
          <a:xfrm>
            <a:off x="10622675" y="2751575"/>
            <a:ext cx="6874500" cy="1077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i="0" lang="en-US" sz="6999" u="none" cap="none" strike="noStrike">
                <a:solidFill>
                  <a:srgbClr val="FB870E"/>
                </a:solidFill>
                <a:latin typeface="Archivo Black"/>
                <a:ea typeface="Archivo Black"/>
                <a:cs typeface="Archivo Black"/>
                <a:sym typeface="Archivo Black"/>
              </a:rPr>
              <a:t>CONTACT US</a:t>
            </a:r>
            <a:endParaRPr>
              <a:latin typeface="Archivo Black"/>
              <a:ea typeface="Archivo Black"/>
              <a:cs typeface="Archivo Black"/>
              <a:sym typeface="Archivo Black"/>
            </a:endParaRPr>
          </a:p>
        </p:txBody>
      </p:sp>
      <p:sp>
        <p:nvSpPr>
          <p:cNvPr id="505" name="Google Shape;505;p28"/>
          <p:cNvSpPr txBox="1"/>
          <p:nvPr/>
        </p:nvSpPr>
        <p:spPr>
          <a:xfrm>
            <a:off x="11457842" y="4174474"/>
            <a:ext cx="5801458" cy="39624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FFFFFF"/>
                </a:solidFill>
                <a:latin typeface="Open Sans"/>
                <a:ea typeface="Open Sans"/>
                <a:cs typeface="Open Sans"/>
                <a:sym typeface="Open Sans"/>
              </a:rPr>
              <a:t>123 Anywhere St., Any City,ST 12345</a:t>
            </a:r>
            <a:endParaRPr/>
          </a:p>
        </p:txBody>
      </p:sp>
      <p:sp>
        <p:nvSpPr>
          <p:cNvPr id="506" name="Google Shape;506;p28"/>
          <p:cNvSpPr txBox="1"/>
          <p:nvPr/>
        </p:nvSpPr>
        <p:spPr>
          <a:xfrm>
            <a:off x="11457842" y="5100097"/>
            <a:ext cx="4892954" cy="39624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FFFFFF"/>
                </a:solidFill>
                <a:latin typeface="Open Sans"/>
                <a:ea typeface="Open Sans"/>
                <a:cs typeface="Open Sans"/>
                <a:sym typeface="Open Sans"/>
              </a:rPr>
              <a:t>123-456-7890</a:t>
            </a:r>
            <a:endParaRPr/>
          </a:p>
        </p:txBody>
      </p:sp>
      <p:sp>
        <p:nvSpPr>
          <p:cNvPr id="507" name="Google Shape;507;p28"/>
          <p:cNvSpPr txBox="1"/>
          <p:nvPr/>
        </p:nvSpPr>
        <p:spPr>
          <a:xfrm>
            <a:off x="11457842" y="5988656"/>
            <a:ext cx="4892954" cy="39624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FFFFFF"/>
                </a:solidFill>
                <a:latin typeface="Open Sans"/>
                <a:ea typeface="Open Sans"/>
                <a:cs typeface="Open Sans"/>
                <a:sym typeface="Open Sans"/>
              </a:rPr>
              <a:t>hello@reallygreatsite.com</a:t>
            </a:r>
            <a:endParaRPr/>
          </a:p>
        </p:txBody>
      </p:sp>
      <p:sp>
        <p:nvSpPr>
          <p:cNvPr id="508" name="Google Shape;508;p28"/>
          <p:cNvSpPr txBox="1"/>
          <p:nvPr/>
        </p:nvSpPr>
        <p:spPr>
          <a:xfrm>
            <a:off x="11457842" y="7770302"/>
            <a:ext cx="4892954" cy="39624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FFFFFF"/>
                </a:solidFill>
                <a:latin typeface="Open Sans"/>
                <a:ea typeface="Open Sans"/>
                <a:cs typeface="Open Sans"/>
                <a:sym typeface="Open Sans"/>
              </a:rPr>
              <a:t>reallygreatsite.com</a:t>
            </a:r>
            <a:endParaRPr/>
          </a:p>
        </p:txBody>
      </p:sp>
      <p:sp>
        <p:nvSpPr>
          <p:cNvPr id="509" name="Google Shape;509;p28"/>
          <p:cNvSpPr txBox="1"/>
          <p:nvPr/>
        </p:nvSpPr>
        <p:spPr>
          <a:xfrm>
            <a:off x="11457842" y="6866000"/>
            <a:ext cx="4892954" cy="39624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FFFFFF"/>
                </a:solidFill>
                <a:latin typeface="Open Sans"/>
                <a:ea typeface="Open Sans"/>
                <a:cs typeface="Open Sans"/>
                <a:sym typeface="Open Sans"/>
              </a:rPr>
              <a:t>@reallygreatsite</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F3336"/>
        </a:solidFill>
      </p:bgPr>
    </p:bg>
    <p:spTree>
      <p:nvGrpSpPr>
        <p:cNvPr id="513" name="Shape 513"/>
        <p:cNvGrpSpPr/>
        <p:nvPr/>
      </p:nvGrpSpPr>
      <p:grpSpPr>
        <a:xfrm>
          <a:off x="0" y="0"/>
          <a:ext cx="0" cy="0"/>
          <a:chOff x="0" y="0"/>
          <a:chExt cx="0" cy="0"/>
        </a:xfrm>
      </p:grpSpPr>
      <p:pic>
        <p:nvPicPr>
          <p:cNvPr id="514" name="Google Shape;514;p29"/>
          <p:cNvPicPr preferRelativeResize="0"/>
          <p:nvPr/>
        </p:nvPicPr>
        <p:blipFill>
          <a:blip r:embed="rId3">
            <a:alphaModFix/>
          </a:blip>
          <a:stretch>
            <a:fillRect/>
          </a:stretch>
        </p:blipFill>
        <p:spPr>
          <a:xfrm>
            <a:off x="9449050" y="1033378"/>
            <a:ext cx="7543374" cy="8358370"/>
          </a:xfrm>
          <a:prstGeom prst="rect">
            <a:avLst/>
          </a:prstGeom>
          <a:noFill/>
          <a:ln>
            <a:noFill/>
          </a:ln>
        </p:spPr>
      </p:pic>
      <p:sp>
        <p:nvSpPr>
          <p:cNvPr id="515" name="Google Shape;515;p29"/>
          <p:cNvSpPr txBox="1"/>
          <p:nvPr/>
        </p:nvSpPr>
        <p:spPr>
          <a:xfrm>
            <a:off x="1028700" y="908626"/>
            <a:ext cx="5553000" cy="2154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i="0" lang="en-US" sz="6999" u="none" cap="none" strike="noStrike">
                <a:solidFill>
                  <a:srgbClr val="FB870E"/>
                </a:solidFill>
                <a:latin typeface="Archivo Black"/>
                <a:ea typeface="Archivo Black"/>
                <a:cs typeface="Archivo Black"/>
                <a:sym typeface="Archivo Black"/>
              </a:rPr>
              <a:t>RESOURCE </a:t>
            </a:r>
            <a:endParaRPr>
              <a:latin typeface="Archivo Black"/>
              <a:ea typeface="Archivo Black"/>
              <a:cs typeface="Archivo Black"/>
              <a:sym typeface="Archivo Black"/>
            </a:endParaRPr>
          </a:p>
          <a:p>
            <a:pPr indent="0" lvl="0" marL="0" marR="0" rtl="0" algn="l">
              <a:lnSpc>
                <a:spcPct val="100000"/>
              </a:lnSpc>
              <a:spcBef>
                <a:spcPts val="0"/>
              </a:spcBef>
              <a:spcAft>
                <a:spcPts val="0"/>
              </a:spcAft>
              <a:buNone/>
            </a:pPr>
            <a:r>
              <a:rPr i="0" lang="en-US" sz="6999" u="none" cap="none" strike="noStrike">
                <a:solidFill>
                  <a:srgbClr val="FB870E"/>
                </a:solidFill>
                <a:latin typeface="Archivo Black"/>
                <a:ea typeface="Archivo Black"/>
                <a:cs typeface="Archivo Black"/>
                <a:sym typeface="Archivo Black"/>
              </a:rPr>
              <a:t>PAGE</a:t>
            </a:r>
            <a:endParaRPr>
              <a:latin typeface="Archivo Black"/>
              <a:ea typeface="Archivo Black"/>
              <a:cs typeface="Archivo Black"/>
              <a:sym typeface="Archivo Black"/>
            </a:endParaRPr>
          </a:p>
        </p:txBody>
      </p:sp>
      <p:sp>
        <p:nvSpPr>
          <p:cNvPr id="516" name="Google Shape;516;p29"/>
          <p:cNvSpPr txBox="1"/>
          <p:nvPr/>
        </p:nvSpPr>
        <p:spPr>
          <a:xfrm>
            <a:off x="1028700" y="3411855"/>
            <a:ext cx="5059200" cy="613230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2400" u="none" cap="none" strike="noStrike">
                <a:solidFill>
                  <a:srgbClr val="FFFFFF"/>
                </a:solidFill>
                <a:latin typeface="Open Sans"/>
                <a:ea typeface="Open Sans"/>
                <a:cs typeface="Open Sans"/>
                <a:sym typeface="Open Sans"/>
              </a:rPr>
              <a:t>Use these design resources in your Canva Presentation.</a:t>
            </a:r>
            <a:endParaRPr/>
          </a:p>
          <a:p>
            <a:pPr indent="0" lvl="0" marL="0" marR="0" rtl="0" algn="l">
              <a:lnSpc>
                <a:spcPct val="130000"/>
              </a:lnSpc>
              <a:spcBef>
                <a:spcPts val="0"/>
              </a:spcBef>
              <a:spcAft>
                <a:spcPts val="0"/>
              </a:spcAft>
              <a:buNone/>
            </a:pPr>
            <a:r>
              <a:t/>
            </a:r>
            <a:endParaRPr b="0" i="0" sz="2400" u="none" cap="none" strike="noStrike">
              <a:solidFill>
                <a:srgbClr val="FFFFFF"/>
              </a:solidFill>
              <a:latin typeface="Open Sans"/>
              <a:ea typeface="Open Sans"/>
              <a:cs typeface="Open Sans"/>
              <a:sym typeface="Open Sans"/>
            </a:endParaRPr>
          </a:p>
          <a:p>
            <a:pPr indent="0" lvl="0" marL="0" marR="0" rtl="0" algn="l">
              <a:lnSpc>
                <a:spcPct val="130000"/>
              </a:lnSpc>
              <a:spcBef>
                <a:spcPts val="0"/>
              </a:spcBef>
              <a:spcAft>
                <a:spcPts val="0"/>
              </a:spcAft>
              <a:buNone/>
            </a:pPr>
            <a:r>
              <a:t/>
            </a:r>
            <a:endParaRPr b="0" i="0" sz="2400" u="none" cap="none" strike="noStrike">
              <a:solidFill>
                <a:srgbClr val="FFFFFF"/>
              </a:solidFill>
              <a:latin typeface="Open Sans"/>
              <a:ea typeface="Open Sans"/>
              <a:cs typeface="Open Sans"/>
              <a:sym typeface="Open Sans"/>
            </a:endParaRPr>
          </a:p>
          <a:p>
            <a:pPr indent="0" lvl="0" marL="0" marR="0" rtl="0" algn="l">
              <a:lnSpc>
                <a:spcPct val="130000"/>
              </a:lnSpc>
              <a:spcBef>
                <a:spcPts val="0"/>
              </a:spcBef>
              <a:spcAft>
                <a:spcPts val="0"/>
              </a:spcAft>
              <a:buNone/>
            </a:pPr>
            <a:r>
              <a:t/>
            </a:r>
            <a:endParaRPr b="0" i="0" sz="2400" u="none" cap="none" strike="noStrike">
              <a:solidFill>
                <a:srgbClr val="FFFFFF"/>
              </a:solidFill>
              <a:latin typeface="Open Sans"/>
              <a:ea typeface="Open Sans"/>
              <a:cs typeface="Open Sans"/>
              <a:sym typeface="Open Sans"/>
            </a:endParaRPr>
          </a:p>
          <a:p>
            <a:pPr indent="0" lvl="0" marL="0" marR="0" rtl="0" algn="l">
              <a:lnSpc>
                <a:spcPct val="130000"/>
              </a:lnSpc>
              <a:spcBef>
                <a:spcPts val="0"/>
              </a:spcBef>
              <a:spcAft>
                <a:spcPts val="0"/>
              </a:spcAft>
              <a:buNone/>
            </a:pPr>
            <a:r>
              <a:t/>
            </a:r>
            <a:endParaRPr b="0" i="0" sz="2400" u="none" cap="none" strike="noStrike">
              <a:solidFill>
                <a:srgbClr val="FFFFFF"/>
              </a:solidFill>
              <a:latin typeface="Open Sans"/>
              <a:ea typeface="Open Sans"/>
              <a:cs typeface="Open Sans"/>
              <a:sym typeface="Open Sans"/>
            </a:endParaRPr>
          </a:p>
          <a:p>
            <a:pPr indent="0" lvl="0" marL="0" marR="0" rtl="0" algn="l">
              <a:lnSpc>
                <a:spcPct val="130000"/>
              </a:lnSpc>
              <a:spcBef>
                <a:spcPts val="0"/>
              </a:spcBef>
              <a:spcAft>
                <a:spcPts val="0"/>
              </a:spcAft>
              <a:buNone/>
            </a:pPr>
            <a:r>
              <a:t/>
            </a:r>
            <a:endParaRPr b="0" i="0" sz="2400" u="none" cap="none" strike="noStrike">
              <a:solidFill>
                <a:srgbClr val="FFFFFF"/>
              </a:solidFill>
              <a:latin typeface="Open Sans"/>
              <a:ea typeface="Open Sans"/>
              <a:cs typeface="Open Sans"/>
              <a:sym typeface="Open Sans"/>
            </a:endParaRPr>
          </a:p>
          <a:p>
            <a:pPr indent="0" lvl="0" marL="0" marR="0" rtl="0" algn="l">
              <a:lnSpc>
                <a:spcPct val="130000"/>
              </a:lnSpc>
              <a:spcBef>
                <a:spcPts val="0"/>
              </a:spcBef>
              <a:spcAft>
                <a:spcPts val="0"/>
              </a:spcAft>
              <a:buNone/>
            </a:pPr>
            <a:r>
              <a:t/>
            </a:r>
            <a:endParaRPr b="0" i="0" sz="2400" u="none" cap="none" strike="noStrike">
              <a:solidFill>
                <a:srgbClr val="FFFFFF"/>
              </a:solidFill>
              <a:latin typeface="Open Sans"/>
              <a:ea typeface="Open Sans"/>
              <a:cs typeface="Open Sans"/>
              <a:sym typeface="Open Sans"/>
            </a:endParaRPr>
          </a:p>
          <a:p>
            <a:pPr indent="0" lvl="0" marL="0" marR="0" rtl="0" algn="l">
              <a:lnSpc>
                <a:spcPct val="130000"/>
              </a:lnSpc>
              <a:spcBef>
                <a:spcPts val="0"/>
              </a:spcBef>
              <a:spcAft>
                <a:spcPts val="0"/>
              </a:spcAft>
              <a:buNone/>
            </a:pPr>
            <a:r>
              <a:rPr b="0" i="0" lang="en-US" sz="2400" u="none" cap="none" strike="noStrike">
                <a:solidFill>
                  <a:srgbClr val="FFFFFF"/>
                </a:solidFill>
                <a:latin typeface="Open Sans"/>
                <a:ea typeface="Open Sans"/>
                <a:cs typeface="Open Sans"/>
                <a:sym typeface="Open Sans"/>
              </a:rPr>
              <a:t>Y</a:t>
            </a:r>
            <a:r>
              <a:rPr b="0" i="0" lang="en-US" sz="2400" u="none" cap="none" strike="noStrike">
                <a:solidFill>
                  <a:srgbClr val="FFFFFF"/>
                </a:solidFill>
                <a:latin typeface="Open Sans"/>
                <a:ea typeface="Open Sans"/>
                <a:cs typeface="Open Sans"/>
                <a:sym typeface="Open Sans"/>
              </a:rPr>
              <a:t>ou can find these fonts online too. Happy designing! </a:t>
            </a:r>
            <a:endParaRPr/>
          </a:p>
          <a:p>
            <a:pPr indent="0" lvl="0" marL="0" marR="0" rtl="0" algn="l">
              <a:lnSpc>
                <a:spcPct val="130000"/>
              </a:lnSpc>
              <a:spcBef>
                <a:spcPts val="0"/>
              </a:spcBef>
              <a:spcAft>
                <a:spcPts val="0"/>
              </a:spcAft>
              <a:buNone/>
            </a:pPr>
            <a:r>
              <a:t/>
            </a:r>
            <a:endParaRPr b="0" i="0" sz="2400" u="none" cap="none" strike="noStrike">
              <a:solidFill>
                <a:srgbClr val="FFFFFF"/>
              </a:solidFill>
              <a:latin typeface="Open Sans"/>
              <a:ea typeface="Open Sans"/>
              <a:cs typeface="Open Sans"/>
              <a:sym typeface="Open Sans"/>
            </a:endParaRPr>
          </a:p>
          <a:p>
            <a:pPr indent="0" lvl="0" marL="0" marR="0" rtl="0" algn="l">
              <a:lnSpc>
                <a:spcPct val="130000"/>
              </a:lnSpc>
              <a:spcBef>
                <a:spcPts val="0"/>
              </a:spcBef>
              <a:spcAft>
                <a:spcPts val="0"/>
              </a:spcAft>
              <a:buNone/>
            </a:pPr>
            <a:r>
              <a:rPr b="0" i="0" lang="en-US" sz="2400" u="none" cap="none" strike="noStrike">
                <a:solidFill>
                  <a:srgbClr val="FFFFFF"/>
                </a:solidFill>
                <a:latin typeface="Open Sans"/>
                <a:ea typeface="Open Sans"/>
                <a:cs typeface="Open Sans"/>
                <a:sym typeface="Open Sans"/>
              </a:rPr>
              <a:t>Don't forget to delete this page before presenting. </a:t>
            </a:r>
            <a:endParaRPr/>
          </a:p>
        </p:txBody>
      </p:sp>
      <p:sp>
        <p:nvSpPr>
          <p:cNvPr id="517" name="Google Shape;517;p29"/>
          <p:cNvSpPr txBox="1"/>
          <p:nvPr/>
        </p:nvSpPr>
        <p:spPr>
          <a:xfrm>
            <a:off x="1028700" y="4694491"/>
            <a:ext cx="4676765" cy="761021"/>
          </a:xfrm>
          <a:prstGeom prst="rect">
            <a:avLst/>
          </a:prstGeom>
          <a:noFill/>
          <a:ln>
            <a:noFill/>
          </a:ln>
        </p:spPr>
        <p:txBody>
          <a:bodyPr anchorCtr="0" anchor="t" bIns="0" lIns="0" spcFirstLastPara="1" rIns="0" wrap="square" tIns="0">
            <a:spAutoFit/>
          </a:bodyPr>
          <a:lstStyle/>
          <a:p>
            <a:pPr indent="0" lvl="0" marL="0" marR="0" rtl="0" algn="l">
              <a:lnSpc>
                <a:spcPct val="129995"/>
              </a:lnSpc>
              <a:spcBef>
                <a:spcPts val="0"/>
              </a:spcBef>
              <a:spcAft>
                <a:spcPts val="0"/>
              </a:spcAft>
              <a:buNone/>
            </a:pPr>
            <a:r>
              <a:rPr b="0" i="0" lang="en-US" sz="2327" u="none" cap="none" strike="noStrike">
                <a:solidFill>
                  <a:srgbClr val="FFFFFF"/>
                </a:solidFill>
                <a:latin typeface="Open Sans"/>
                <a:ea typeface="Open Sans"/>
                <a:cs typeface="Open Sans"/>
                <a:sym typeface="Open Sans"/>
              </a:rPr>
              <a:t>This presentation template uses the following free fonts:</a:t>
            </a:r>
            <a:endParaRPr/>
          </a:p>
        </p:txBody>
      </p:sp>
      <p:sp>
        <p:nvSpPr>
          <p:cNvPr id="518" name="Google Shape;518;p29"/>
          <p:cNvSpPr txBox="1"/>
          <p:nvPr/>
        </p:nvSpPr>
        <p:spPr>
          <a:xfrm>
            <a:off x="1028700" y="5955744"/>
            <a:ext cx="5059200" cy="972300"/>
          </a:xfrm>
          <a:prstGeom prst="rect">
            <a:avLst/>
          </a:prstGeom>
          <a:noFill/>
          <a:ln>
            <a:noFill/>
          </a:ln>
        </p:spPr>
        <p:txBody>
          <a:bodyPr anchorCtr="0" anchor="t" bIns="0" lIns="0" spcFirstLastPara="1" rIns="0" wrap="square" tIns="0">
            <a:spAutoFit/>
          </a:bodyPr>
          <a:lstStyle/>
          <a:p>
            <a:pPr indent="-179433" lvl="1" marL="358866" marR="0" rtl="0" algn="l">
              <a:lnSpc>
                <a:spcPct val="140012"/>
              </a:lnSpc>
              <a:spcBef>
                <a:spcPts val="0"/>
              </a:spcBef>
              <a:spcAft>
                <a:spcPts val="0"/>
              </a:spcAft>
              <a:buClr>
                <a:srgbClr val="FFFFFF"/>
              </a:buClr>
              <a:buSzPts val="1662"/>
              <a:buFont typeface="Open Sans"/>
              <a:buAutoNum type="arabicPeriod"/>
            </a:pPr>
            <a:r>
              <a:rPr i="0" lang="en-US" sz="1662" u="none" cap="none" strike="noStrike">
                <a:solidFill>
                  <a:srgbClr val="FFFFFF"/>
                </a:solidFill>
                <a:latin typeface="Open Sans"/>
                <a:ea typeface="Open Sans"/>
                <a:cs typeface="Open Sans"/>
                <a:sym typeface="Open Sans"/>
              </a:rPr>
              <a:t>Titles: Pease Sans</a:t>
            </a:r>
            <a:endParaRPr>
              <a:latin typeface="Open Sans"/>
              <a:ea typeface="Open Sans"/>
              <a:cs typeface="Open Sans"/>
              <a:sym typeface="Open Sans"/>
            </a:endParaRPr>
          </a:p>
          <a:p>
            <a:pPr indent="-179433" lvl="1" marL="358866" marR="0" rtl="0" algn="l">
              <a:lnSpc>
                <a:spcPct val="140012"/>
              </a:lnSpc>
              <a:spcBef>
                <a:spcPts val="0"/>
              </a:spcBef>
              <a:spcAft>
                <a:spcPts val="0"/>
              </a:spcAft>
              <a:buClr>
                <a:srgbClr val="FFFFFF"/>
              </a:buClr>
              <a:buSzPts val="1662"/>
              <a:buFont typeface="Open Sans"/>
              <a:buAutoNum type="arabicPeriod"/>
            </a:pPr>
            <a:r>
              <a:rPr i="0" lang="en-US" sz="1662" u="none" cap="none" strike="noStrike">
                <a:solidFill>
                  <a:srgbClr val="FFFFFF"/>
                </a:solidFill>
                <a:latin typeface="Open Sans"/>
                <a:ea typeface="Open Sans"/>
                <a:cs typeface="Open Sans"/>
                <a:sym typeface="Open Sans"/>
              </a:rPr>
              <a:t>Headers: Pease Sans</a:t>
            </a:r>
            <a:endParaRPr>
              <a:latin typeface="Open Sans"/>
              <a:ea typeface="Open Sans"/>
              <a:cs typeface="Open Sans"/>
              <a:sym typeface="Open Sans"/>
            </a:endParaRPr>
          </a:p>
          <a:p>
            <a:pPr indent="-179433" lvl="1" marL="358867" marR="0" rtl="0" algn="l">
              <a:lnSpc>
                <a:spcPct val="140012"/>
              </a:lnSpc>
              <a:spcBef>
                <a:spcPts val="0"/>
              </a:spcBef>
              <a:spcAft>
                <a:spcPts val="0"/>
              </a:spcAft>
              <a:buClr>
                <a:srgbClr val="FFFFFF"/>
              </a:buClr>
              <a:buSzPts val="1662"/>
              <a:buFont typeface="Open Sans"/>
              <a:buAutoNum type="arabicPeriod"/>
            </a:pPr>
            <a:r>
              <a:rPr i="0" lang="en-US" sz="1662" u="none" cap="none" strike="noStrike">
                <a:solidFill>
                  <a:srgbClr val="FFFFFF"/>
                </a:solidFill>
                <a:latin typeface="Open Sans"/>
                <a:ea typeface="Open Sans"/>
                <a:cs typeface="Open Sans"/>
                <a:sym typeface="Open Sans"/>
              </a:rPr>
              <a:t>Body Copy: Open Sans</a:t>
            </a:r>
            <a:endParaRPr>
              <a:latin typeface="Open Sans"/>
              <a:ea typeface="Open Sans"/>
              <a:cs typeface="Open Sans"/>
              <a:sym typeface="Open Sans"/>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13535"/>
        </a:solidFill>
      </p:bgPr>
    </p:bg>
    <p:spTree>
      <p:nvGrpSpPr>
        <p:cNvPr id="106" name="Shape 106"/>
        <p:cNvGrpSpPr/>
        <p:nvPr/>
      </p:nvGrpSpPr>
      <p:grpSpPr>
        <a:xfrm>
          <a:off x="0" y="0"/>
          <a:ext cx="0" cy="0"/>
          <a:chOff x="0" y="0"/>
          <a:chExt cx="0" cy="0"/>
        </a:xfrm>
      </p:grpSpPr>
      <p:pic>
        <p:nvPicPr>
          <p:cNvPr id="107" name="Google Shape;107;p12"/>
          <p:cNvPicPr preferRelativeResize="0"/>
          <p:nvPr/>
        </p:nvPicPr>
        <p:blipFill>
          <a:blip r:embed="rId3">
            <a:alphaModFix/>
          </a:blip>
          <a:stretch>
            <a:fillRect/>
          </a:stretch>
        </p:blipFill>
        <p:spPr>
          <a:xfrm>
            <a:off x="9863825" y="-3810625"/>
            <a:ext cx="11991726" cy="11751677"/>
          </a:xfrm>
          <a:prstGeom prst="rect">
            <a:avLst/>
          </a:prstGeom>
          <a:noFill/>
          <a:ln>
            <a:noFill/>
          </a:ln>
        </p:spPr>
      </p:pic>
      <p:sp>
        <p:nvSpPr>
          <p:cNvPr id="108" name="Google Shape;108;p12"/>
          <p:cNvSpPr/>
          <p:nvPr/>
        </p:nvSpPr>
        <p:spPr>
          <a:xfrm>
            <a:off x="1033405" y="634507"/>
            <a:ext cx="394193" cy="394193"/>
          </a:xfrm>
          <a:custGeom>
            <a:rect b="b" l="l" r="r" t="t"/>
            <a:pathLst>
              <a:path extrusionOk="0" h="394193" w="394193">
                <a:moveTo>
                  <a:pt x="0" y="0"/>
                </a:moveTo>
                <a:lnTo>
                  <a:pt x="394193" y="0"/>
                </a:lnTo>
                <a:lnTo>
                  <a:pt x="394193" y="394193"/>
                </a:lnTo>
                <a:lnTo>
                  <a:pt x="0" y="394193"/>
                </a:lnTo>
                <a:lnTo>
                  <a:pt x="0" y="0"/>
                </a:lnTo>
                <a:close/>
              </a:path>
            </a:pathLst>
          </a:custGeom>
          <a:blipFill rotWithShape="1">
            <a:blip r:embed="rId4">
              <a:alphaModFix/>
            </a:blip>
            <a:stretch>
              <a:fillRect b="0" l="0" r="0" t="0"/>
            </a:stretch>
          </a:blipFill>
          <a:ln>
            <a:noFill/>
          </a:ln>
        </p:spPr>
      </p:sp>
      <p:grpSp>
        <p:nvGrpSpPr>
          <p:cNvPr id="109" name="Google Shape;109;p12"/>
          <p:cNvGrpSpPr/>
          <p:nvPr/>
        </p:nvGrpSpPr>
        <p:grpSpPr>
          <a:xfrm>
            <a:off x="948188" y="3527537"/>
            <a:ext cx="3075675" cy="2817834"/>
            <a:chOff x="0" y="-38100"/>
            <a:chExt cx="695556" cy="637246"/>
          </a:xfrm>
        </p:grpSpPr>
        <p:sp>
          <p:nvSpPr>
            <p:cNvPr id="110" name="Google Shape;110;p12"/>
            <p:cNvSpPr/>
            <p:nvPr/>
          </p:nvSpPr>
          <p:spPr>
            <a:xfrm>
              <a:off x="0" y="0"/>
              <a:ext cx="695556" cy="599146"/>
            </a:xfrm>
            <a:custGeom>
              <a:rect b="b" l="l" r="r" t="t"/>
              <a:pathLst>
                <a:path extrusionOk="0" h="599146" w="695556">
                  <a:moveTo>
                    <a:pt x="128374" y="0"/>
                  </a:moveTo>
                  <a:lnTo>
                    <a:pt x="567182" y="0"/>
                  </a:lnTo>
                  <a:cubicBezTo>
                    <a:pt x="638081" y="0"/>
                    <a:pt x="695556" y="57475"/>
                    <a:pt x="695556" y="128374"/>
                  </a:cubicBezTo>
                  <a:lnTo>
                    <a:pt x="695556" y="470772"/>
                  </a:lnTo>
                  <a:cubicBezTo>
                    <a:pt x="695556" y="541671"/>
                    <a:pt x="638081" y="599146"/>
                    <a:pt x="567182" y="599146"/>
                  </a:cubicBezTo>
                  <a:lnTo>
                    <a:pt x="128374" y="599146"/>
                  </a:lnTo>
                  <a:cubicBezTo>
                    <a:pt x="94327" y="599146"/>
                    <a:pt x="61675" y="585621"/>
                    <a:pt x="37600" y="561546"/>
                  </a:cubicBezTo>
                  <a:cubicBezTo>
                    <a:pt x="13525" y="537472"/>
                    <a:pt x="0" y="504819"/>
                    <a:pt x="0" y="470772"/>
                  </a:cubicBezTo>
                  <a:lnTo>
                    <a:pt x="0" y="128374"/>
                  </a:lnTo>
                  <a:cubicBezTo>
                    <a:pt x="0" y="57475"/>
                    <a:pt x="57475" y="0"/>
                    <a:pt x="128374" y="0"/>
                  </a:cubicBezTo>
                  <a:close/>
                </a:path>
              </a:pathLst>
            </a:custGeom>
            <a:solidFill>
              <a:srgbClr val="42656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 name="Google Shape;111;p12"/>
            <p:cNvSpPr txBox="1"/>
            <p:nvPr/>
          </p:nvSpPr>
          <p:spPr>
            <a:xfrm>
              <a:off x="0" y="-38100"/>
              <a:ext cx="695556" cy="637246"/>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12" name="Google Shape;112;p12"/>
          <p:cNvGrpSpPr/>
          <p:nvPr/>
        </p:nvGrpSpPr>
        <p:grpSpPr>
          <a:xfrm>
            <a:off x="7404339" y="3527537"/>
            <a:ext cx="3075675" cy="2817834"/>
            <a:chOff x="0" y="-38100"/>
            <a:chExt cx="695556" cy="637246"/>
          </a:xfrm>
        </p:grpSpPr>
        <p:sp>
          <p:nvSpPr>
            <p:cNvPr id="113" name="Google Shape;113;p12"/>
            <p:cNvSpPr/>
            <p:nvPr/>
          </p:nvSpPr>
          <p:spPr>
            <a:xfrm>
              <a:off x="0" y="0"/>
              <a:ext cx="695556" cy="599146"/>
            </a:xfrm>
            <a:custGeom>
              <a:rect b="b" l="l" r="r" t="t"/>
              <a:pathLst>
                <a:path extrusionOk="0" h="599146" w="695556">
                  <a:moveTo>
                    <a:pt x="128374" y="0"/>
                  </a:moveTo>
                  <a:lnTo>
                    <a:pt x="567182" y="0"/>
                  </a:lnTo>
                  <a:cubicBezTo>
                    <a:pt x="638081" y="0"/>
                    <a:pt x="695556" y="57475"/>
                    <a:pt x="695556" y="128374"/>
                  </a:cubicBezTo>
                  <a:lnTo>
                    <a:pt x="695556" y="470772"/>
                  </a:lnTo>
                  <a:cubicBezTo>
                    <a:pt x="695556" y="541671"/>
                    <a:pt x="638081" y="599146"/>
                    <a:pt x="567182" y="599146"/>
                  </a:cubicBezTo>
                  <a:lnTo>
                    <a:pt x="128374" y="599146"/>
                  </a:lnTo>
                  <a:cubicBezTo>
                    <a:pt x="94327" y="599146"/>
                    <a:pt x="61675" y="585621"/>
                    <a:pt x="37600" y="561546"/>
                  </a:cubicBezTo>
                  <a:cubicBezTo>
                    <a:pt x="13525" y="537472"/>
                    <a:pt x="0" y="504819"/>
                    <a:pt x="0" y="470772"/>
                  </a:cubicBezTo>
                  <a:lnTo>
                    <a:pt x="0" y="128374"/>
                  </a:lnTo>
                  <a:cubicBezTo>
                    <a:pt x="0" y="57475"/>
                    <a:pt x="57475" y="0"/>
                    <a:pt x="128374" y="0"/>
                  </a:cubicBezTo>
                  <a:close/>
                </a:path>
              </a:pathLst>
            </a:custGeom>
            <a:solidFill>
              <a:srgbClr val="42656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 name="Google Shape;114;p12"/>
            <p:cNvSpPr txBox="1"/>
            <p:nvPr/>
          </p:nvSpPr>
          <p:spPr>
            <a:xfrm>
              <a:off x="0" y="-38100"/>
              <a:ext cx="695556" cy="637246"/>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15" name="Google Shape;115;p12"/>
          <p:cNvGrpSpPr/>
          <p:nvPr/>
        </p:nvGrpSpPr>
        <p:grpSpPr>
          <a:xfrm>
            <a:off x="13374744" y="3527537"/>
            <a:ext cx="3075675" cy="2817834"/>
            <a:chOff x="0" y="-38100"/>
            <a:chExt cx="695556" cy="637246"/>
          </a:xfrm>
        </p:grpSpPr>
        <p:sp>
          <p:nvSpPr>
            <p:cNvPr id="116" name="Google Shape;116;p12"/>
            <p:cNvSpPr/>
            <p:nvPr/>
          </p:nvSpPr>
          <p:spPr>
            <a:xfrm>
              <a:off x="0" y="0"/>
              <a:ext cx="695556" cy="599146"/>
            </a:xfrm>
            <a:custGeom>
              <a:rect b="b" l="l" r="r" t="t"/>
              <a:pathLst>
                <a:path extrusionOk="0" h="599146" w="695556">
                  <a:moveTo>
                    <a:pt x="128374" y="0"/>
                  </a:moveTo>
                  <a:lnTo>
                    <a:pt x="567182" y="0"/>
                  </a:lnTo>
                  <a:cubicBezTo>
                    <a:pt x="638081" y="0"/>
                    <a:pt x="695556" y="57475"/>
                    <a:pt x="695556" y="128374"/>
                  </a:cubicBezTo>
                  <a:lnTo>
                    <a:pt x="695556" y="470772"/>
                  </a:lnTo>
                  <a:cubicBezTo>
                    <a:pt x="695556" y="541671"/>
                    <a:pt x="638081" y="599146"/>
                    <a:pt x="567182" y="599146"/>
                  </a:cubicBezTo>
                  <a:lnTo>
                    <a:pt x="128374" y="599146"/>
                  </a:lnTo>
                  <a:cubicBezTo>
                    <a:pt x="94327" y="599146"/>
                    <a:pt x="61675" y="585621"/>
                    <a:pt x="37600" y="561546"/>
                  </a:cubicBezTo>
                  <a:cubicBezTo>
                    <a:pt x="13525" y="537472"/>
                    <a:pt x="0" y="504819"/>
                    <a:pt x="0" y="470772"/>
                  </a:cubicBezTo>
                  <a:lnTo>
                    <a:pt x="0" y="128374"/>
                  </a:lnTo>
                  <a:cubicBezTo>
                    <a:pt x="0" y="57475"/>
                    <a:pt x="57475" y="0"/>
                    <a:pt x="128374" y="0"/>
                  </a:cubicBezTo>
                  <a:close/>
                </a:path>
              </a:pathLst>
            </a:custGeom>
            <a:solidFill>
              <a:srgbClr val="42656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 name="Google Shape;117;p12"/>
            <p:cNvSpPr txBox="1"/>
            <p:nvPr/>
          </p:nvSpPr>
          <p:spPr>
            <a:xfrm>
              <a:off x="0" y="-38100"/>
              <a:ext cx="695556" cy="637246"/>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18" name="Google Shape;118;p12"/>
          <p:cNvGrpSpPr/>
          <p:nvPr/>
        </p:nvGrpSpPr>
        <p:grpSpPr>
          <a:xfrm>
            <a:off x="1143000" y="3669396"/>
            <a:ext cx="3075675" cy="2817834"/>
            <a:chOff x="0" y="-38100"/>
            <a:chExt cx="695556" cy="637246"/>
          </a:xfrm>
        </p:grpSpPr>
        <p:sp>
          <p:nvSpPr>
            <p:cNvPr id="119" name="Google Shape;119;p12"/>
            <p:cNvSpPr/>
            <p:nvPr/>
          </p:nvSpPr>
          <p:spPr>
            <a:xfrm>
              <a:off x="0" y="0"/>
              <a:ext cx="695556" cy="599146"/>
            </a:xfrm>
            <a:custGeom>
              <a:rect b="b" l="l" r="r" t="t"/>
              <a:pathLst>
                <a:path extrusionOk="0" h="599146" w="695556">
                  <a:moveTo>
                    <a:pt x="128374" y="0"/>
                  </a:moveTo>
                  <a:lnTo>
                    <a:pt x="567182" y="0"/>
                  </a:lnTo>
                  <a:cubicBezTo>
                    <a:pt x="638081" y="0"/>
                    <a:pt x="695556" y="57475"/>
                    <a:pt x="695556" y="128374"/>
                  </a:cubicBezTo>
                  <a:lnTo>
                    <a:pt x="695556" y="470772"/>
                  </a:lnTo>
                  <a:cubicBezTo>
                    <a:pt x="695556" y="541671"/>
                    <a:pt x="638081" y="599146"/>
                    <a:pt x="567182" y="599146"/>
                  </a:cubicBezTo>
                  <a:lnTo>
                    <a:pt x="128374" y="599146"/>
                  </a:lnTo>
                  <a:cubicBezTo>
                    <a:pt x="94327" y="599146"/>
                    <a:pt x="61675" y="585621"/>
                    <a:pt x="37600" y="561546"/>
                  </a:cubicBezTo>
                  <a:cubicBezTo>
                    <a:pt x="13525" y="537472"/>
                    <a:pt x="0" y="504819"/>
                    <a:pt x="0" y="470772"/>
                  </a:cubicBezTo>
                  <a:lnTo>
                    <a:pt x="0" y="128374"/>
                  </a:lnTo>
                  <a:cubicBezTo>
                    <a:pt x="0" y="57475"/>
                    <a:pt x="57475" y="0"/>
                    <a:pt x="128374" y="0"/>
                  </a:cubicBezTo>
                  <a:close/>
                </a:path>
              </a:pathLst>
            </a:custGeom>
            <a:solidFill>
              <a:srgbClr val="000000">
                <a:alpha val="0"/>
              </a:srgbClr>
            </a:solidFill>
            <a:ln cap="rnd" cmpd="sng" w="47625">
              <a:solidFill>
                <a:srgbClr val="FB870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 name="Google Shape;120;p12"/>
            <p:cNvSpPr txBox="1"/>
            <p:nvPr/>
          </p:nvSpPr>
          <p:spPr>
            <a:xfrm>
              <a:off x="0" y="-38100"/>
              <a:ext cx="695556" cy="637246"/>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21" name="Google Shape;121;p12"/>
          <p:cNvGrpSpPr/>
          <p:nvPr/>
        </p:nvGrpSpPr>
        <p:grpSpPr>
          <a:xfrm>
            <a:off x="7605263" y="3643755"/>
            <a:ext cx="3075675" cy="2817834"/>
            <a:chOff x="0" y="-38100"/>
            <a:chExt cx="695556" cy="637246"/>
          </a:xfrm>
        </p:grpSpPr>
        <p:sp>
          <p:nvSpPr>
            <p:cNvPr id="122" name="Google Shape;122;p12"/>
            <p:cNvSpPr/>
            <p:nvPr/>
          </p:nvSpPr>
          <p:spPr>
            <a:xfrm>
              <a:off x="0" y="0"/>
              <a:ext cx="695556" cy="599146"/>
            </a:xfrm>
            <a:custGeom>
              <a:rect b="b" l="l" r="r" t="t"/>
              <a:pathLst>
                <a:path extrusionOk="0" h="599146" w="695556">
                  <a:moveTo>
                    <a:pt x="128374" y="0"/>
                  </a:moveTo>
                  <a:lnTo>
                    <a:pt x="567182" y="0"/>
                  </a:lnTo>
                  <a:cubicBezTo>
                    <a:pt x="638081" y="0"/>
                    <a:pt x="695556" y="57475"/>
                    <a:pt x="695556" y="128374"/>
                  </a:cubicBezTo>
                  <a:lnTo>
                    <a:pt x="695556" y="470772"/>
                  </a:lnTo>
                  <a:cubicBezTo>
                    <a:pt x="695556" y="541671"/>
                    <a:pt x="638081" y="599146"/>
                    <a:pt x="567182" y="599146"/>
                  </a:cubicBezTo>
                  <a:lnTo>
                    <a:pt x="128374" y="599146"/>
                  </a:lnTo>
                  <a:cubicBezTo>
                    <a:pt x="94327" y="599146"/>
                    <a:pt x="61675" y="585621"/>
                    <a:pt x="37600" y="561546"/>
                  </a:cubicBezTo>
                  <a:cubicBezTo>
                    <a:pt x="13525" y="537472"/>
                    <a:pt x="0" y="504819"/>
                    <a:pt x="0" y="470772"/>
                  </a:cubicBezTo>
                  <a:lnTo>
                    <a:pt x="0" y="128374"/>
                  </a:lnTo>
                  <a:cubicBezTo>
                    <a:pt x="0" y="57475"/>
                    <a:pt x="57475" y="0"/>
                    <a:pt x="128374" y="0"/>
                  </a:cubicBezTo>
                  <a:close/>
                </a:path>
              </a:pathLst>
            </a:custGeom>
            <a:solidFill>
              <a:srgbClr val="000000">
                <a:alpha val="0"/>
              </a:srgbClr>
            </a:solidFill>
            <a:ln cap="rnd" cmpd="sng" w="47625">
              <a:solidFill>
                <a:srgbClr val="FB870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 name="Google Shape;123;p12"/>
            <p:cNvSpPr txBox="1"/>
            <p:nvPr/>
          </p:nvSpPr>
          <p:spPr>
            <a:xfrm>
              <a:off x="0" y="-38100"/>
              <a:ext cx="695556" cy="637246"/>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24" name="Google Shape;124;p12"/>
          <p:cNvGrpSpPr/>
          <p:nvPr/>
        </p:nvGrpSpPr>
        <p:grpSpPr>
          <a:xfrm>
            <a:off x="13579122" y="3669396"/>
            <a:ext cx="3075675" cy="2817834"/>
            <a:chOff x="0" y="-38100"/>
            <a:chExt cx="695556" cy="637246"/>
          </a:xfrm>
        </p:grpSpPr>
        <p:sp>
          <p:nvSpPr>
            <p:cNvPr id="125" name="Google Shape;125;p12"/>
            <p:cNvSpPr/>
            <p:nvPr/>
          </p:nvSpPr>
          <p:spPr>
            <a:xfrm>
              <a:off x="0" y="0"/>
              <a:ext cx="695556" cy="599146"/>
            </a:xfrm>
            <a:custGeom>
              <a:rect b="b" l="l" r="r" t="t"/>
              <a:pathLst>
                <a:path extrusionOk="0" h="599146" w="695556">
                  <a:moveTo>
                    <a:pt x="128374" y="0"/>
                  </a:moveTo>
                  <a:lnTo>
                    <a:pt x="567182" y="0"/>
                  </a:lnTo>
                  <a:cubicBezTo>
                    <a:pt x="638081" y="0"/>
                    <a:pt x="695556" y="57475"/>
                    <a:pt x="695556" y="128374"/>
                  </a:cubicBezTo>
                  <a:lnTo>
                    <a:pt x="695556" y="470772"/>
                  </a:lnTo>
                  <a:cubicBezTo>
                    <a:pt x="695556" y="541671"/>
                    <a:pt x="638081" y="599146"/>
                    <a:pt x="567182" y="599146"/>
                  </a:cubicBezTo>
                  <a:lnTo>
                    <a:pt x="128374" y="599146"/>
                  </a:lnTo>
                  <a:cubicBezTo>
                    <a:pt x="94327" y="599146"/>
                    <a:pt x="61675" y="585621"/>
                    <a:pt x="37600" y="561546"/>
                  </a:cubicBezTo>
                  <a:cubicBezTo>
                    <a:pt x="13525" y="537472"/>
                    <a:pt x="0" y="504819"/>
                    <a:pt x="0" y="470772"/>
                  </a:cubicBezTo>
                  <a:lnTo>
                    <a:pt x="0" y="128374"/>
                  </a:lnTo>
                  <a:cubicBezTo>
                    <a:pt x="0" y="57475"/>
                    <a:pt x="57475" y="0"/>
                    <a:pt x="128374" y="0"/>
                  </a:cubicBezTo>
                  <a:close/>
                </a:path>
              </a:pathLst>
            </a:custGeom>
            <a:solidFill>
              <a:srgbClr val="000000">
                <a:alpha val="0"/>
              </a:srgbClr>
            </a:solidFill>
            <a:ln cap="rnd" cmpd="sng" w="47625">
              <a:solidFill>
                <a:srgbClr val="FB870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 name="Google Shape;126;p12"/>
            <p:cNvSpPr txBox="1"/>
            <p:nvPr/>
          </p:nvSpPr>
          <p:spPr>
            <a:xfrm>
              <a:off x="0" y="-38100"/>
              <a:ext cx="695556" cy="637246"/>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27" name="Google Shape;127;p12"/>
          <p:cNvSpPr txBox="1"/>
          <p:nvPr/>
        </p:nvSpPr>
        <p:spPr>
          <a:xfrm>
            <a:off x="13464822" y="8264900"/>
            <a:ext cx="3306074" cy="72771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FFFFFF"/>
                </a:solidFill>
                <a:latin typeface="Open Sans"/>
                <a:ea typeface="Open Sans"/>
                <a:cs typeface="Open Sans"/>
                <a:sym typeface="Open Sans"/>
              </a:rPr>
              <a:t>Elaborate on what you want to discuss. </a:t>
            </a:r>
            <a:endParaRPr/>
          </a:p>
        </p:txBody>
      </p:sp>
      <p:sp>
        <p:nvSpPr>
          <p:cNvPr id="128" name="Google Shape;128;p12"/>
          <p:cNvSpPr txBox="1"/>
          <p:nvPr/>
        </p:nvSpPr>
        <p:spPr>
          <a:xfrm>
            <a:off x="13464822" y="7664673"/>
            <a:ext cx="3794400" cy="4926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i="0" lang="en-US" sz="3200" u="none" cap="none" strike="noStrike">
                <a:solidFill>
                  <a:srgbClr val="FB870E"/>
                </a:solidFill>
                <a:latin typeface="Archivo Black"/>
                <a:ea typeface="Archivo Black"/>
                <a:cs typeface="Archivo Black"/>
                <a:sym typeface="Archivo Black"/>
              </a:rPr>
              <a:t>ABOUT US</a:t>
            </a:r>
            <a:endParaRPr>
              <a:latin typeface="Archivo Black"/>
              <a:ea typeface="Archivo Black"/>
              <a:cs typeface="Archivo Black"/>
              <a:sym typeface="Archivo Black"/>
            </a:endParaRPr>
          </a:p>
        </p:txBody>
      </p:sp>
      <p:sp>
        <p:nvSpPr>
          <p:cNvPr id="129" name="Google Shape;129;p12"/>
          <p:cNvSpPr txBox="1"/>
          <p:nvPr/>
        </p:nvSpPr>
        <p:spPr>
          <a:xfrm>
            <a:off x="7375776" y="7664675"/>
            <a:ext cx="3619800" cy="4926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i="0" lang="en-US" sz="3200" u="none" cap="none" strike="noStrike">
                <a:solidFill>
                  <a:srgbClr val="FB870E"/>
                </a:solidFill>
                <a:latin typeface="Archivo Black"/>
                <a:ea typeface="Archivo Black"/>
                <a:cs typeface="Archivo Black"/>
                <a:sym typeface="Archivo Black"/>
              </a:rPr>
              <a:t>OUR PROJECTS</a:t>
            </a:r>
            <a:endParaRPr>
              <a:latin typeface="Archivo Black"/>
              <a:ea typeface="Archivo Black"/>
              <a:cs typeface="Archivo Black"/>
              <a:sym typeface="Archivo Black"/>
            </a:endParaRPr>
          </a:p>
        </p:txBody>
      </p:sp>
      <p:sp>
        <p:nvSpPr>
          <p:cNvPr id="130" name="Google Shape;130;p12"/>
          <p:cNvSpPr txBox="1"/>
          <p:nvPr/>
        </p:nvSpPr>
        <p:spPr>
          <a:xfrm>
            <a:off x="1028700" y="7715955"/>
            <a:ext cx="3871800" cy="4926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i="0" lang="en-US" sz="3200" u="none" cap="none" strike="noStrike">
                <a:solidFill>
                  <a:srgbClr val="FB870E"/>
                </a:solidFill>
                <a:latin typeface="Archivo Black"/>
                <a:ea typeface="Archivo Black"/>
                <a:cs typeface="Archivo Black"/>
                <a:sym typeface="Archivo Black"/>
              </a:rPr>
              <a:t>INTRODUCTION</a:t>
            </a:r>
            <a:endParaRPr>
              <a:latin typeface="Archivo Black"/>
              <a:ea typeface="Archivo Black"/>
              <a:cs typeface="Archivo Black"/>
              <a:sym typeface="Archivo Black"/>
            </a:endParaRPr>
          </a:p>
        </p:txBody>
      </p:sp>
      <p:sp>
        <p:nvSpPr>
          <p:cNvPr id="131" name="Google Shape;131;p12"/>
          <p:cNvSpPr txBox="1"/>
          <p:nvPr/>
        </p:nvSpPr>
        <p:spPr>
          <a:xfrm>
            <a:off x="1028700" y="8316183"/>
            <a:ext cx="3306074" cy="72771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FFFFFF"/>
                </a:solidFill>
                <a:latin typeface="Open Sans"/>
                <a:ea typeface="Open Sans"/>
                <a:cs typeface="Open Sans"/>
                <a:sym typeface="Open Sans"/>
              </a:rPr>
              <a:t>Elaborate on what you want to discuss. </a:t>
            </a:r>
            <a:endParaRPr/>
          </a:p>
        </p:txBody>
      </p:sp>
      <p:sp>
        <p:nvSpPr>
          <p:cNvPr id="132" name="Google Shape;132;p12"/>
          <p:cNvSpPr txBox="1"/>
          <p:nvPr/>
        </p:nvSpPr>
        <p:spPr>
          <a:xfrm>
            <a:off x="7375764" y="8264900"/>
            <a:ext cx="3306074" cy="72771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FFFFFF"/>
                </a:solidFill>
                <a:latin typeface="Open Sans"/>
                <a:ea typeface="Open Sans"/>
                <a:cs typeface="Open Sans"/>
                <a:sym typeface="Open Sans"/>
              </a:rPr>
              <a:t>Elaborate on what you want to discuss. </a:t>
            </a:r>
            <a:endParaRPr/>
          </a:p>
        </p:txBody>
      </p:sp>
      <p:sp>
        <p:nvSpPr>
          <p:cNvPr id="133" name="Google Shape;133;p12"/>
          <p:cNvSpPr txBox="1"/>
          <p:nvPr/>
        </p:nvSpPr>
        <p:spPr>
          <a:xfrm>
            <a:off x="1028700" y="2025300"/>
            <a:ext cx="11017500" cy="1077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i="0" lang="en-US" sz="6999" u="none" cap="none" strike="noStrike">
                <a:solidFill>
                  <a:srgbClr val="FB870E"/>
                </a:solidFill>
                <a:latin typeface="Archivo Black"/>
                <a:ea typeface="Archivo Black"/>
                <a:cs typeface="Archivo Black"/>
                <a:sym typeface="Archivo Black"/>
              </a:rPr>
              <a:t>TABLE OF CONTENTS</a:t>
            </a:r>
            <a:endParaRPr>
              <a:latin typeface="Archivo Black"/>
              <a:ea typeface="Archivo Black"/>
              <a:cs typeface="Archivo Black"/>
              <a:sym typeface="Archivo Black"/>
            </a:endParaRPr>
          </a:p>
        </p:txBody>
      </p:sp>
      <p:sp>
        <p:nvSpPr>
          <p:cNvPr id="134" name="Google Shape;134;p12"/>
          <p:cNvSpPr txBox="1"/>
          <p:nvPr/>
        </p:nvSpPr>
        <p:spPr>
          <a:xfrm>
            <a:off x="1728086" y="4364038"/>
            <a:ext cx="1711200" cy="15390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i="0" lang="en-US" sz="9999" u="none" cap="none" strike="noStrike">
                <a:solidFill>
                  <a:srgbClr val="FFFFFF"/>
                </a:solidFill>
                <a:latin typeface="Archivo Black"/>
                <a:ea typeface="Archivo Black"/>
                <a:cs typeface="Archivo Black"/>
                <a:sym typeface="Archivo Black"/>
              </a:rPr>
              <a:t>01</a:t>
            </a:r>
            <a:endParaRPr>
              <a:latin typeface="Archivo Black"/>
              <a:ea typeface="Archivo Black"/>
              <a:cs typeface="Archivo Black"/>
              <a:sym typeface="Archivo Black"/>
            </a:endParaRPr>
          </a:p>
        </p:txBody>
      </p:sp>
      <p:sp>
        <p:nvSpPr>
          <p:cNvPr id="135" name="Google Shape;135;p12"/>
          <p:cNvSpPr txBox="1"/>
          <p:nvPr/>
        </p:nvSpPr>
        <p:spPr>
          <a:xfrm>
            <a:off x="8177167" y="4338397"/>
            <a:ext cx="1874700" cy="15390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i="0" lang="en-US" sz="9999" u="none" cap="none" strike="noStrike">
                <a:solidFill>
                  <a:srgbClr val="FFFFFF"/>
                </a:solidFill>
                <a:latin typeface="Archivo Black"/>
                <a:ea typeface="Archivo Black"/>
                <a:cs typeface="Archivo Black"/>
                <a:sym typeface="Archivo Black"/>
              </a:rPr>
              <a:t>02</a:t>
            </a:r>
            <a:endParaRPr>
              <a:latin typeface="Archivo Black"/>
              <a:ea typeface="Archivo Black"/>
              <a:cs typeface="Archivo Black"/>
              <a:sym typeface="Archivo Black"/>
            </a:endParaRPr>
          </a:p>
        </p:txBody>
      </p:sp>
      <p:sp>
        <p:nvSpPr>
          <p:cNvPr id="136" name="Google Shape;136;p12"/>
          <p:cNvSpPr txBox="1"/>
          <p:nvPr/>
        </p:nvSpPr>
        <p:spPr>
          <a:xfrm>
            <a:off x="14146704" y="4411663"/>
            <a:ext cx="1883400" cy="15390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i="0" lang="en-US" sz="9999" u="none" cap="none" strike="noStrike">
                <a:solidFill>
                  <a:srgbClr val="FFFFFF"/>
                </a:solidFill>
                <a:latin typeface="Archivo Black"/>
                <a:ea typeface="Archivo Black"/>
                <a:cs typeface="Archivo Black"/>
                <a:sym typeface="Archivo Black"/>
              </a:rPr>
              <a:t>03</a:t>
            </a:r>
            <a:endParaRPr>
              <a:latin typeface="Archivo Black"/>
              <a:ea typeface="Archivo Black"/>
              <a:cs typeface="Archivo Black"/>
              <a:sym typeface="Archivo Black"/>
            </a:endParaRPr>
          </a:p>
        </p:txBody>
      </p:sp>
      <p:sp>
        <p:nvSpPr>
          <p:cNvPr id="137" name="Google Shape;137;p12"/>
          <p:cNvSpPr txBox="1"/>
          <p:nvPr/>
        </p:nvSpPr>
        <p:spPr>
          <a:xfrm>
            <a:off x="14260202" y="660225"/>
            <a:ext cx="961200" cy="2463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600" u="none" cap="none" strike="noStrike">
                <a:solidFill>
                  <a:srgbClr val="FFFFFF"/>
                </a:solidFill>
                <a:latin typeface="Open Sans"/>
                <a:ea typeface="Open Sans"/>
                <a:cs typeface="Open Sans"/>
                <a:sym typeface="Open Sans"/>
              </a:rPr>
              <a:t>SERVICE</a:t>
            </a:r>
            <a:endParaRPr/>
          </a:p>
        </p:txBody>
      </p:sp>
      <p:sp>
        <p:nvSpPr>
          <p:cNvPr id="138" name="Google Shape;138;p12"/>
          <p:cNvSpPr txBox="1"/>
          <p:nvPr/>
        </p:nvSpPr>
        <p:spPr>
          <a:xfrm>
            <a:off x="16298019" y="660236"/>
            <a:ext cx="961281" cy="26415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600" u="none" cap="none" strike="noStrike">
                <a:solidFill>
                  <a:srgbClr val="FFFFFF"/>
                </a:solidFill>
                <a:latin typeface="Open Sans"/>
                <a:ea typeface="Open Sans"/>
                <a:cs typeface="Open Sans"/>
                <a:sym typeface="Open Sans"/>
              </a:rPr>
              <a:t>CONTACT</a:t>
            </a:r>
            <a:endParaRPr/>
          </a:p>
        </p:txBody>
      </p:sp>
      <p:sp>
        <p:nvSpPr>
          <p:cNvPr id="139" name="Google Shape;139;p12"/>
          <p:cNvSpPr txBox="1"/>
          <p:nvPr/>
        </p:nvSpPr>
        <p:spPr>
          <a:xfrm>
            <a:off x="12046203" y="660225"/>
            <a:ext cx="961200" cy="2463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600" u="none" cap="none" strike="noStrike">
                <a:solidFill>
                  <a:srgbClr val="FFFFFF"/>
                </a:solidFill>
                <a:latin typeface="Open Sans"/>
                <a:ea typeface="Open Sans"/>
                <a:cs typeface="Open Sans"/>
                <a:sym typeface="Open Sans"/>
              </a:rPr>
              <a:t>ABOUT</a:t>
            </a:r>
            <a:endParaRPr/>
          </a:p>
        </p:txBody>
      </p:sp>
      <p:sp>
        <p:nvSpPr>
          <p:cNvPr id="140" name="Google Shape;140;p12"/>
          <p:cNvSpPr txBox="1"/>
          <p:nvPr/>
        </p:nvSpPr>
        <p:spPr>
          <a:xfrm>
            <a:off x="9863829" y="660225"/>
            <a:ext cx="961200" cy="2463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600" u="none" cap="none" strike="noStrike">
                <a:solidFill>
                  <a:srgbClr val="FFFFFF"/>
                </a:solidFill>
                <a:latin typeface="Open Sans"/>
                <a:ea typeface="Open Sans"/>
                <a:cs typeface="Open Sans"/>
                <a:sym typeface="Open Sans"/>
              </a:rPr>
              <a:t>HOME</a:t>
            </a:r>
            <a:endParaRPr/>
          </a:p>
        </p:txBody>
      </p:sp>
      <p:sp>
        <p:nvSpPr>
          <p:cNvPr id="141" name="Google Shape;141;p12"/>
          <p:cNvSpPr txBox="1"/>
          <p:nvPr/>
        </p:nvSpPr>
        <p:spPr>
          <a:xfrm>
            <a:off x="1632348" y="685225"/>
            <a:ext cx="709500" cy="2463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600" u="none" cap="none" strike="noStrike">
                <a:solidFill>
                  <a:srgbClr val="FFFFFF"/>
                </a:solidFill>
                <a:latin typeface="Open Sans"/>
                <a:ea typeface="Open Sans"/>
                <a:cs typeface="Open Sans"/>
                <a:sym typeface="Open Sans"/>
              </a:rPr>
              <a:t>LOGO</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F3336"/>
        </a:solidFill>
      </p:bgPr>
    </p:bg>
    <p:spTree>
      <p:nvGrpSpPr>
        <p:cNvPr id="522" name="Shape 522"/>
        <p:cNvGrpSpPr/>
        <p:nvPr/>
      </p:nvGrpSpPr>
      <p:grpSpPr>
        <a:xfrm>
          <a:off x="0" y="0"/>
          <a:ext cx="0" cy="0"/>
          <a:chOff x="0" y="0"/>
          <a:chExt cx="0" cy="0"/>
        </a:xfrm>
      </p:grpSpPr>
      <p:pic>
        <p:nvPicPr>
          <p:cNvPr id="523" name="Google Shape;523;p30"/>
          <p:cNvPicPr preferRelativeResize="0"/>
          <p:nvPr/>
        </p:nvPicPr>
        <p:blipFill>
          <a:blip r:embed="rId3">
            <a:alphaModFix/>
          </a:blip>
          <a:stretch>
            <a:fillRect/>
          </a:stretch>
        </p:blipFill>
        <p:spPr>
          <a:xfrm>
            <a:off x="6131250" y="2753824"/>
            <a:ext cx="6025501" cy="1506375"/>
          </a:xfrm>
          <a:prstGeom prst="rect">
            <a:avLst/>
          </a:prstGeom>
          <a:noFill/>
          <a:ln>
            <a:noFill/>
          </a:ln>
        </p:spPr>
      </p:pic>
      <p:pic>
        <p:nvPicPr>
          <p:cNvPr id="524" name="Google Shape;524;p30"/>
          <p:cNvPicPr preferRelativeResize="0"/>
          <p:nvPr/>
        </p:nvPicPr>
        <p:blipFill>
          <a:blip r:embed="rId4">
            <a:alphaModFix/>
          </a:blip>
          <a:stretch>
            <a:fillRect/>
          </a:stretch>
        </p:blipFill>
        <p:spPr>
          <a:xfrm>
            <a:off x="-2395000" y="-2578525"/>
            <a:ext cx="10364282" cy="9969201"/>
          </a:xfrm>
          <a:prstGeom prst="rect">
            <a:avLst/>
          </a:prstGeom>
          <a:noFill/>
          <a:ln>
            <a:noFill/>
          </a:ln>
        </p:spPr>
      </p:pic>
      <p:pic>
        <p:nvPicPr>
          <p:cNvPr id="525" name="Google Shape;525;p30"/>
          <p:cNvPicPr preferRelativeResize="0"/>
          <p:nvPr/>
        </p:nvPicPr>
        <p:blipFill>
          <a:blip r:embed="rId5">
            <a:alphaModFix/>
          </a:blip>
          <a:stretch>
            <a:fillRect/>
          </a:stretch>
        </p:blipFill>
        <p:spPr>
          <a:xfrm>
            <a:off x="13080850" y="4397052"/>
            <a:ext cx="6718949" cy="6718922"/>
          </a:xfrm>
          <a:prstGeom prst="rect">
            <a:avLst/>
          </a:prstGeom>
          <a:noFill/>
          <a:ln>
            <a:noFill/>
          </a:ln>
        </p:spPr>
      </p:pic>
      <p:sp>
        <p:nvSpPr>
          <p:cNvPr id="526" name="Google Shape;526;p30"/>
          <p:cNvSpPr txBox="1"/>
          <p:nvPr/>
        </p:nvSpPr>
        <p:spPr>
          <a:xfrm>
            <a:off x="2818025" y="7085881"/>
            <a:ext cx="12651900" cy="923400"/>
          </a:xfrm>
          <a:prstGeom prst="rect">
            <a:avLst/>
          </a:prstGeom>
          <a:noFill/>
          <a:ln>
            <a:noFill/>
          </a:ln>
        </p:spPr>
        <p:txBody>
          <a:bodyPr anchorCtr="0" anchor="t" bIns="0" lIns="0" spcFirstLastPara="1" rIns="0" wrap="square" tIns="0">
            <a:spAutoFit/>
          </a:bodyPr>
          <a:lstStyle/>
          <a:p>
            <a:pPr indent="0" lvl="0" marL="0" marR="0" rtl="0" algn="ctr">
              <a:lnSpc>
                <a:spcPct val="140016"/>
              </a:lnSpc>
              <a:spcBef>
                <a:spcPts val="0"/>
              </a:spcBef>
              <a:spcAft>
                <a:spcPts val="0"/>
              </a:spcAft>
              <a:buNone/>
            </a:pPr>
            <a:r>
              <a:rPr i="0" lang="en-US" sz="2499" u="none" cap="none" strike="noStrike">
                <a:solidFill>
                  <a:srgbClr val="FFFFFF"/>
                </a:solidFill>
                <a:latin typeface="Archivo Black"/>
                <a:ea typeface="Archivo Black"/>
                <a:cs typeface="Archivo Black"/>
                <a:sym typeface="Archivo Black"/>
              </a:rPr>
              <a:t>SlidesCarnival for the presentation template</a:t>
            </a:r>
            <a:endParaRPr>
              <a:latin typeface="Archivo Black"/>
              <a:ea typeface="Archivo Black"/>
              <a:cs typeface="Archivo Black"/>
              <a:sym typeface="Archivo Black"/>
            </a:endParaRPr>
          </a:p>
          <a:p>
            <a:pPr indent="0" lvl="0" marL="0" marR="0" rtl="0" algn="ctr">
              <a:lnSpc>
                <a:spcPct val="140000"/>
              </a:lnSpc>
              <a:spcBef>
                <a:spcPts val="0"/>
              </a:spcBef>
              <a:spcAft>
                <a:spcPts val="0"/>
              </a:spcAft>
              <a:buNone/>
            </a:pPr>
            <a:r>
              <a:rPr i="0" lang="en-US" sz="2500" u="none" cap="none" strike="noStrike">
                <a:solidFill>
                  <a:srgbClr val="FFFFFF"/>
                </a:solidFill>
                <a:latin typeface="Archivo Black"/>
                <a:ea typeface="Archivo Black"/>
                <a:cs typeface="Archivo Black"/>
                <a:sym typeface="Archivo Black"/>
              </a:rPr>
              <a:t>Pexels for the photos</a:t>
            </a:r>
            <a:endParaRPr>
              <a:latin typeface="Archivo Black"/>
              <a:ea typeface="Archivo Black"/>
              <a:cs typeface="Archivo Black"/>
              <a:sym typeface="Archivo Black"/>
            </a:endParaRPr>
          </a:p>
        </p:txBody>
      </p:sp>
      <p:sp>
        <p:nvSpPr>
          <p:cNvPr id="527" name="Google Shape;527;p30"/>
          <p:cNvSpPr txBox="1"/>
          <p:nvPr/>
        </p:nvSpPr>
        <p:spPr>
          <a:xfrm>
            <a:off x="2818025" y="8524156"/>
            <a:ext cx="12651900" cy="53880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i="0" lang="en-US" sz="3500" u="none" cap="none" strike="noStrike">
                <a:solidFill>
                  <a:srgbClr val="FFFFFF"/>
                </a:solidFill>
                <a:latin typeface="Archivo Black"/>
                <a:ea typeface="Archivo Black"/>
                <a:cs typeface="Archivo Black"/>
                <a:sym typeface="Archivo Black"/>
              </a:rPr>
              <a:t>Happy designing! </a:t>
            </a:r>
            <a:endParaRPr>
              <a:latin typeface="Archivo Black"/>
              <a:ea typeface="Archivo Black"/>
              <a:cs typeface="Archivo Black"/>
              <a:sym typeface="Archivo Black"/>
            </a:endParaRPr>
          </a:p>
        </p:txBody>
      </p:sp>
      <p:sp>
        <p:nvSpPr>
          <p:cNvPr id="528" name="Google Shape;528;p30"/>
          <p:cNvSpPr txBox="1"/>
          <p:nvPr/>
        </p:nvSpPr>
        <p:spPr>
          <a:xfrm>
            <a:off x="5280936" y="1152525"/>
            <a:ext cx="7726200" cy="10776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i="0" lang="en-US" sz="7000" u="none" cap="none" strike="noStrike">
                <a:solidFill>
                  <a:srgbClr val="FB870E"/>
                </a:solidFill>
                <a:latin typeface="Archivo Black"/>
                <a:ea typeface="Archivo Black"/>
                <a:cs typeface="Archivo Black"/>
                <a:sym typeface="Archivo Black"/>
              </a:rPr>
              <a:t>CREDITS</a:t>
            </a:r>
            <a:endParaRPr>
              <a:latin typeface="Archivo Black"/>
              <a:ea typeface="Archivo Black"/>
              <a:cs typeface="Archivo Black"/>
              <a:sym typeface="Archivo Black"/>
            </a:endParaRPr>
          </a:p>
        </p:txBody>
      </p:sp>
      <p:sp>
        <p:nvSpPr>
          <p:cNvPr id="529" name="Google Shape;529;p30"/>
          <p:cNvSpPr txBox="1"/>
          <p:nvPr/>
        </p:nvSpPr>
        <p:spPr>
          <a:xfrm>
            <a:off x="3075875" y="4912088"/>
            <a:ext cx="12136200" cy="1521900"/>
          </a:xfrm>
          <a:prstGeom prst="rect">
            <a:avLst/>
          </a:prstGeom>
          <a:noFill/>
          <a:ln>
            <a:noFill/>
          </a:ln>
        </p:spPr>
        <p:txBody>
          <a:bodyPr anchorCtr="0" anchor="t" bIns="0" lIns="0" spcFirstLastPara="1" rIns="0" wrap="square" tIns="0">
            <a:spAutoFit/>
          </a:bodyPr>
          <a:lstStyle/>
          <a:p>
            <a:pPr indent="0" lvl="0" marL="0" marR="0" rtl="0" algn="ctr">
              <a:lnSpc>
                <a:spcPct val="130006"/>
              </a:lnSpc>
              <a:spcBef>
                <a:spcPts val="0"/>
              </a:spcBef>
              <a:spcAft>
                <a:spcPts val="0"/>
              </a:spcAft>
              <a:buNone/>
            </a:pPr>
            <a:r>
              <a:rPr i="0" lang="en-US" sz="4299" u="none" cap="none" strike="noStrike">
                <a:solidFill>
                  <a:srgbClr val="FFFFFF"/>
                </a:solidFill>
                <a:latin typeface="Archivo Black"/>
                <a:ea typeface="Archivo Black"/>
                <a:cs typeface="Archivo Black"/>
                <a:sym typeface="Archivo Black"/>
              </a:rPr>
              <a:t>This presentation template is free for everyone to use thanks to the following:</a:t>
            </a:r>
            <a:endParaRPr>
              <a:latin typeface="Archivo Black"/>
              <a:ea typeface="Archivo Black"/>
              <a:cs typeface="Archivo Black"/>
              <a:sym typeface="Archivo Black"/>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F3336"/>
        </a:solidFill>
      </p:bgPr>
    </p:bg>
    <p:spTree>
      <p:nvGrpSpPr>
        <p:cNvPr id="145" name="Shape 145"/>
        <p:cNvGrpSpPr/>
        <p:nvPr/>
      </p:nvGrpSpPr>
      <p:grpSpPr>
        <a:xfrm>
          <a:off x="0" y="0"/>
          <a:ext cx="0" cy="0"/>
          <a:chOff x="0" y="0"/>
          <a:chExt cx="0" cy="0"/>
        </a:xfrm>
      </p:grpSpPr>
      <p:pic>
        <p:nvPicPr>
          <p:cNvPr id="146" name="Google Shape;146;p13"/>
          <p:cNvPicPr preferRelativeResize="0"/>
          <p:nvPr/>
        </p:nvPicPr>
        <p:blipFill>
          <a:blip r:embed="rId3">
            <a:alphaModFix/>
          </a:blip>
          <a:stretch>
            <a:fillRect/>
          </a:stretch>
        </p:blipFill>
        <p:spPr>
          <a:xfrm>
            <a:off x="-669800" y="-406463"/>
            <a:ext cx="12949377" cy="13635098"/>
          </a:xfrm>
          <a:prstGeom prst="rect">
            <a:avLst/>
          </a:prstGeom>
          <a:noFill/>
          <a:ln>
            <a:noFill/>
          </a:ln>
        </p:spPr>
      </p:pic>
      <p:sp>
        <p:nvSpPr>
          <p:cNvPr id="147" name="Google Shape;147;p13"/>
          <p:cNvSpPr/>
          <p:nvPr/>
        </p:nvSpPr>
        <p:spPr>
          <a:xfrm>
            <a:off x="1033405" y="634507"/>
            <a:ext cx="394193" cy="394193"/>
          </a:xfrm>
          <a:custGeom>
            <a:rect b="b" l="l" r="r" t="t"/>
            <a:pathLst>
              <a:path extrusionOk="0" h="394193" w="394193">
                <a:moveTo>
                  <a:pt x="0" y="0"/>
                </a:moveTo>
                <a:lnTo>
                  <a:pt x="394193" y="0"/>
                </a:lnTo>
                <a:lnTo>
                  <a:pt x="394193" y="394193"/>
                </a:lnTo>
                <a:lnTo>
                  <a:pt x="0" y="394193"/>
                </a:lnTo>
                <a:lnTo>
                  <a:pt x="0" y="0"/>
                </a:lnTo>
                <a:close/>
              </a:path>
            </a:pathLst>
          </a:custGeom>
          <a:blipFill rotWithShape="1">
            <a:blip r:embed="rId4">
              <a:alphaModFix/>
            </a:blip>
            <a:stretch>
              <a:fillRect b="0" l="0" r="0" t="0"/>
            </a:stretch>
          </a:blipFill>
          <a:ln>
            <a:noFill/>
          </a:ln>
        </p:spPr>
      </p:sp>
      <p:sp>
        <p:nvSpPr>
          <p:cNvPr id="148" name="Google Shape;148;p13"/>
          <p:cNvSpPr txBox="1"/>
          <p:nvPr/>
        </p:nvSpPr>
        <p:spPr>
          <a:xfrm>
            <a:off x="9863825" y="2238500"/>
            <a:ext cx="7897800" cy="1077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i="0" lang="en-US" sz="6999" u="none" cap="none" strike="noStrike">
                <a:solidFill>
                  <a:srgbClr val="FB870E"/>
                </a:solidFill>
                <a:latin typeface="Archivo Black"/>
                <a:ea typeface="Archivo Black"/>
                <a:cs typeface="Archivo Black"/>
                <a:sym typeface="Archivo Black"/>
              </a:rPr>
              <a:t>INTRODUCTION</a:t>
            </a:r>
            <a:endParaRPr>
              <a:latin typeface="Archivo Black"/>
              <a:ea typeface="Archivo Black"/>
              <a:cs typeface="Archivo Black"/>
              <a:sym typeface="Archivo Black"/>
            </a:endParaRPr>
          </a:p>
        </p:txBody>
      </p:sp>
      <p:sp>
        <p:nvSpPr>
          <p:cNvPr id="149" name="Google Shape;149;p13"/>
          <p:cNvSpPr txBox="1"/>
          <p:nvPr/>
        </p:nvSpPr>
        <p:spPr>
          <a:xfrm>
            <a:off x="9863827" y="660225"/>
            <a:ext cx="802500" cy="2463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600" u="none" cap="none" strike="noStrike">
                <a:solidFill>
                  <a:srgbClr val="FFFFFF"/>
                </a:solidFill>
                <a:latin typeface="Open Sans"/>
                <a:ea typeface="Open Sans"/>
                <a:cs typeface="Open Sans"/>
                <a:sym typeface="Open Sans"/>
              </a:rPr>
              <a:t>HOME</a:t>
            </a:r>
            <a:endParaRPr/>
          </a:p>
        </p:txBody>
      </p:sp>
      <p:sp>
        <p:nvSpPr>
          <p:cNvPr id="150" name="Google Shape;150;p13"/>
          <p:cNvSpPr txBox="1"/>
          <p:nvPr/>
        </p:nvSpPr>
        <p:spPr>
          <a:xfrm>
            <a:off x="1632348" y="685225"/>
            <a:ext cx="802500" cy="2463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600" u="none" cap="none" strike="noStrike">
                <a:solidFill>
                  <a:srgbClr val="FFFFFF"/>
                </a:solidFill>
                <a:latin typeface="Open Sans"/>
                <a:ea typeface="Open Sans"/>
                <a:cs typeface="Open Sans"/>
                <a:sym typeface="Open Sans"/>
              </a:rPr>
              <a:t>LOGO</a:t>
            </a:r>
            <a:endParaRPr/>
          </a:p>
        </p:txBody>
      </p:sp>
      <p:sp>
        <p:nvSpPr>
          <p:cNvPr id="151" name="Google Shape;151;p13"/>
          <p:cNvSpPr txBox="1"/>
          <p:nvPr/>
        </p:nvSpPr>
        <p:spPr>
          <a:xfrm>
            <a:off x="9863818" y="3446753"/>
            <a:ext cx="7897800" cy="54675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400" u="none" cap="none" strike="noStrike">
                <a:solidFill>
                  <a:srgbClr val="FFFFFF"/>
                </a:solidFill>
                <a:latin typeface="Open Sans"/>
                <a:ea typeface="Open Sans"/>
                <a:cs typeface="Open Sans"/>
                <a:sym typeface="Open Sans"/>
              </a:rPr>
              <a:t>To the enchanting world of creativity and imagination, where every thought can blossom into a masterpiece. This journey will take you through realms of wonder, where words paint vivid pictures and stories come to life with every sentence.</a:t>
            </a:r>
            <a:endParaRPr/>
          </a:p>
          <a:p>
            <a:pPr indent="0" lvl="0" marL="0" marR="0" rtl="0" algn="l">
              <a:lnSpc>
                <a:spcPct val="115000"/>
              </a:lnSpc>
              <a:spcBef>
                <a:spcPts val="0"/>
              </a:spcBef>
              <a:spcAft>
                <a:spcPts val="0"/>
              </a:spcAft>
              <a:buNone/>
            </a:pPr>
            <a:r>
              <a:t/>
            </a:r>
            <a:endParaRPr b="0" i="0" sz="2400" u="none" cap="none" strike="noStrike">
              <a:solidFill>
                <a:srgbClr val="FFFFFF"/>
              </a:solidFill>
              <a:latin typeface="Open Sans"/>
              <a:ea typeface="Open Sans"/>
              <a:cs typeface="Open Sans"/>
              <a:sym typeface="Open Sans"/>
            </a:endParaRPr>
          </a:p>
          <a:p>
            <a:pPr indent="0" lvl="0" marL="0" marR="0" rtl="0" algn="l">
              <a:lnSpc>
                <a:spcPct val="115000"/>
              </a:lnSpc>
              <a:spcBef>
                <a:spcPts val="0"/>
              </a:spcBef>
              <a:spcAft>
                <a:spcPts val="0"/>
              </a:spcAft>
              <a:buNone/>
            </a:pPr>
            <a:r>
              <a:rPr b="0" i="0" lang="en-US" sz="2400" u="none" cap="none" strike="noStrike">
                <a:solidFill>
                  <a:srgbClr val="FFFFFF"/>
                </a:solidFill>
                <a:latin typeface="Open Sans"/>
                <a:ea typeface="Open Sans"/>
                <a:cs typeface="Open Sans"/>
                <a:sym typeface="Open Sans"/>
              </a:rPr>
              <a:t> Whether you are a seasoned writer or just beginning to explore the art of storytelling, this adventure promises to ignite your passion and inspire your spirit. Here, you will find that the only limit is your imagination. Discover characters who leap off the page, settings that transport you to distant lands, and plots that twist and turn with delightful unpredictability.</a:t>
            </a:r>
            <a:endParaRPr/>
          </a:p>
        </p:txBody>
      </p:sp>
      <p:sp>
        <p:nvSpPr>
          <p:cNvPr id="152" name="Google Shape;152;p13"/>
          <p:cNvSpPr txBox="1"/>
          <p:nvPr/>
        </p:nvSpPr>
        <p:spPr>
          <a:xfrm>
            <a:off x="14260201" y="660225"/>
            <a:ext cx="961200" cy="2463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600" u="none" cap="none" strike="noStrike">
                <a:solidFill>
                  <a:srgbClr val="FFFFFF"/>
                </a:solidFill>
                <a:latin typeface="Open Sans"/>
                <a:ea typeface="Open Sans"/>
                <a:cs typeface="Open Sans"/>
                <a:sym typeface="Open Sans"/>
              </a:rPr>
              <a:t>SERVICE</a:t>
            </a:r>
            <a:endParaRPr/>
          </a:p>
        </p:txBody>
      </p:sp>
      <p:sp>
        <p:nvSpPr>
          <p:cNvPr id="153" name="Google Shape;153;p13"/>
          <p:cNvSpPr txBox="1"/>
          <p:nvPr/>
        </p:nvSpPr>
        <p:spPr>
          <a:xfrm>
            <a:off x="16298019" y="660236"/>
            <a:ext cx="961281" cy="26415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600" u="none" cap="none" strike="noStrike">
                <a:solidFill>
                  <a:srgbClr val="FFFFFF"/>
                </a:solidFill>
                <a:latin typeface="Open Sans"/>
                <a:ea typeface="Open Sans"/>
                <a:cs typeface="Open Sans"/>
                <a:sym typeface="Open Sans"/>
              </a:rPr>
              <a:t>CONTACT</a:t>
            </a:r>
            <a:endParaRPr/>
          </a:p>
        </p:txBody>
      </p:sp>
      <p:sp>
        <p:nvSpPr>
          <p:cNvPr id="154" name="Google Shape;154;p13"/>
          <p:cNvSpPr txBox="1"/>
          <p:nvPr/>
        </p:nvSpPr>
        <p:spPr>
          <a:xfrm>
            <a:off x="12046202" y="660225"/>
            <a:ext cx="802500" cy="2463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600" u="none" cap="none" strike="noStrike">
                <a:solidFill>
                  <a:srgbClr val="FFFFFF"/>
                </a:solidFill>
                <a:latin typeface="Open Sans"/>
                <a:ea typeface="Open Sans"/>
                <a:cs typeface="Open Sans"/>
                <a:sym typeface="Open Sans"/>
              </a:rPr>
              <a:t>ABOUT</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F3336"/>
        </a:solidFill>
      </p:bgPr>
    </p:bg>
    <p:spTree>
      <p:nvGrpSpPr>
        <p:cNvPr id="158" name="Shape 158"/>
        <p:cNvGrpSpPr/>
        <p:nvPr/>
      </p:nvGrpSpPr>
      <p:grpSpPr>
        <a:xfrm>
          <a:off x="0" y="0"/>
          <a:ext cx="0" cy="0"/>
          <a:chOff x="0" y="0"/>
          <a:chExt cx="0" cy="0"/>
        </a:xfrm>
      </p:grpSpPr>
      <p:pic>
        <p:nvPicPr>
          <p:cNvPr id="159" name="Google Shape;159;p14"/>
          <p:cNvPicPr preferRelativeResize="0"/>
          <p:nvPr/>
        </p:nvPicPr>
        <p:blipFill>
          <a:blip r:embed="rId3">
            <a:alphaModFix/>
          </a:blip>
          <a:stretch>
            <a:fillRect/>
          </a:stretch>
        </p:blipFill>
        <p:spPr>
          <a:xfrm>
            <a:off x="8977779" y="-2187925"/>
            <a:ext cx="12729769" cy="12474925"/>
          </a:xfrm>
          <a:prstGeom prst="rect">
            <a:avLst/>
          </a:prstGeom>
          <a:noFill/>
          <a:ln>
            <a:noFill/>
          </a:ln>
        </p:spPr>
      </p:pic>
      <p:pic>
        <p:nvPicPr>
          <p:cNvPr id="160" name="Google Shape;160;p14"/>
          <p:cNvPicPr preferRelativeResize="0"/>
          <p:nvPr/>
        </p:nvPicPr>
        <p:blipFill>
          <a:blip r:embed="rId4">
            <a:alphaModFix/>
          </a:blip>
          <a:stretch>
            <a:fillRect/>
          </a:stretch>
        </p:blipFill>
        <p:spPr>
          <a:xfrm>
            <a:off x="1033400" y="3383326"/>
            <a:ext cx="16230600" cy="5856651"/>
          </a:xfrm>
          <a:prstGeom prst="rect">
            <a:avLst/>
          </a:prstGeom>
          <a:noFill/>
          <a:ln>
            <a:noFill/>
          </a:ln>
        </p:spPr>
      </p:pic>
      <p:sp>
        <p:nvSpPr>
          <p:cNvPr id="161" name="Google Shape;161;p14"/>
          <p:cNvSpPr/>
          <p:nvPr/>
        </p:nvSpPr>
        <p:spPr>
          <a:xfrm>
            <a:off x="1033405" y="634507"/>
            <a:ext cx="394193" cy="394193"/>
          </a:xfrm>
          <a:custGeom>
            <a:rect b="b" l="l" r="r" t="t"/>
            <a:pathLst>
              <a:path extrusionOk="0" h="394193" w="394193">
                <a:moveTo>
                  <a:pt x="0" y="0"/>
                </a:moveTo>
                <a:lnTo>
                  <a:pt x="394193" y="0"/>
                </a:lnTo>
                <a:lnTo>
                  <a:pt x="394193" y="394193"/>
                </a:lnTo>
                <a:lnTo>
                  <a:pt x="0" y="394193"/>
                </a:lnTo>
                <a:lnTo>
                  <a:pt x="0" y="0"/>
                </a:lnTo>
                <a:close/>
              </a:path>
            </a:pathLst>
          </a:custGeom>
          <a:blipFill rotWithShape="1">
            <a:blip r:embed="rId5">
              <a:alphaModFix/>
            </a:blip>
            <a:stretch>
              <a:fillRect b="0" l="0" r="0" t="0"/>
            </a:stretch>
          </a:blipFill>
          <a:ln>
            <a:noFill/>
          </a:ln>
        </p:spPr>
      </p:sp>
      <p:sp>
        <p:nvSpPr>
          <p:cNvPr id="162" name="Google Shape;162;p14"/>
          <p:cNvSpPr txBox="1"/>
          <p:nvPr/>
        </p:nvSpPr>
        <p:spPr>
          <a:xfrm>
            <a:off x="1033405" y="1530063"/>
            <a:ext cx="15557400" cy="1077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i="0" lang="en-US" sz="6999" u="none" cap="none" strike="noStrike">
                <a:solidFill>
                  <a:srgbClr val="FB870E"/>
                </a:solidFill>
                <a:latin typeface="Archivo Black"/>
                <a:ea typeface="Archivo Black"/>
                <a:cs typeface="Archivo Black"/>
                <a:sym typeface="Archivo Black"/>
              </a:rPr>
              <a:t>WELCOME TO PRESENTATION</a:t>
            </a:r>
            <a:endParaRPr>
              <a:latin typeface="Archivo Black"/>
              <a:ea typeface="Archivo Black"/>
              <a:cs typeface="Archivo Black"/>
              <a:sym typeface="Archivo Black"/>
            </a:endParaRPr>
          </a:p>
        </p:txBody>
      </p:sp>
      <p:sp>
        <p:nvSpPr>
          <p:cNvPr id="163" name="Google Shape;163;p14"/>
          <p:cNvSpPr txBox="1"/>
          <p:nvPr/>
        </p:nvSpPr>
        <p:spPr>
          <a:xfrm>
            <a:off x="1028700" y="2559332"/>
            <a:ext cx="15557326" cy="39624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FFFFFF"/>
                </a:solidFill>
                <a:latin typeface="Open Sans"/>
                <a:ea typeface="Open Sans"/>
                <a:cs typeface="Open Sans"/>
                <a:sym typeface="Open Sans"/>
              </a:rPr>
              <a:t>I'm Rain, and I'll be sharing with you my beautiful ideas. Follow me at @reallygreatsite to learn more. </a:t>
            </a:r>
            <a:endParaRPr/>
          </a:p>
        </p:txBody>
      </p:sp>
      <p:sp>
        <p:nvSpPr>
          <p:cNvPr id="164" name="Google Shape;164;p14"/>
          <p:cNvSpPr txBox="1"/>
          <p:nvPr/>
        </p:nvSpPr>
        <p:spPr>
          <a:xfrm>
            <a:off x="14260202" y="660225"/>
            <a:ext cx="961200" cy="2463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600" u="none" cap="none" strike="noStrike">
                <a:solidFill>
                  <a:srgbClr val="FFFFFF"/>
                </a:solidFill>
                <a:latin typeface="Open Sans"/>
                <a:ea typeface="Open Sans"/>
                <a:cs typeface="Open Sans"/>
                <a:sym typeface="Open Sans"/>
              </a:rPr>
              <a:t>SERVICE</a:t>
            </a:r>
            <a:endParaRPr/>
          </a:p>
        </p:txBody>
      </p:sp>
      <p:sp>
        <p:nvSpPr>
          <p:cNvPr id="165" name="Google Shape;165;p14"/>
          <p:cNvSpPr txBox="1"/>
          <p:nvPr/>
        </p:nvSpPr>
        <p:spPr>
          <a:xfrm>
            <a:off x="16298019" y="660236"/>
            <a:ext cx="961281" cy="26415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600" u="none" cap="none" strike="noStrike">
                <a:solidFill>
                  <a:srgbClr val="FFFFFF"/>
                </a:solidFill>
                <a:latin typeface="Open Sans"/>
                <a:ea typeface="Open Sans"/>
                <a:cs typeface="Open Sans"/>
                <a:sym typeface="Open Sans"/>
              </a:rPr>
              <a:t>CONTACT</a:t>
            </a:r>
            <a:endParaRPr/>
          </a:p>
        </p:txBody>
      </p:sp>
      <p:sp>
        <p:nvSpPr>
          <p:cNvPr id="166" name="Google Shape;166;p14"/>
          <p:cNvSpPr txBox="1"/>
          <p:nvPr/>
        </p:nvSpPr>
        <p:spPr>
          <a:xfrm>
            <a:off x="12046203" y="660225"/>
            <a:ext cx="961200" cy="2463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600" u="none" cap="none" strike="noStrike">
                <a:solidFill>
                  <a:srgbClr val="FFFFFF"/>
                </a:solidFill>
                <a:latin typeface="Open Sans"/>
                <a:ea typeface="Open Sans"/>
                <a:cs typeface="Open Sans"/>
                <a:sym typeface="Open Sans"/>
              </a:rPr>
              <a:t>ABOUT</a:t>
            </a:r>
            <a:endParaRPr/>
          </a:p>
        </p:txBody>
      </p:sp>
      <p:sp>
        <p:nvSpPr>
          <p:cNvPr id="167" name="Google Shape;167;p14"/>
          <p:cNvSpPr txBox="1"/>
          <p:nvPr/>
        </p:nvSpPr>
        <p:spPr>
          <a:xfrm>
            <a:off x="9863828" y="660225"/>
            <a:ext cx="961200" cy="2463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600" u="none" cap="none" strike="noStrike">
                <a:solidFill>
                  <a:srgbClr val="FFFFFF"/>
                </a:solidFill>
                <a:latin typeface="Open Sans"/>
                <a:ea typeface="Open Sans"/>
                <a:cs typeface="Open Sans"/>
                <a:sym typeface="Open Sans"/>
              </a:rPr>
              <a:t>HOME</a:t>
            </a:r>
            <a:endParaRPr/>
          </a:p>
        </p:txBody>
      </p:sp>
      <p:sp>
        <p:nvSpPr>
          <p:cNvPr id="168" name="Google Shape;168;p14"/>
          <p:cNvSpPr txBox="1"/>
          <p:nvPr/>
        </p:nvSpPr>
        <p:spPr>
          <a:xfrm>
            <a:off x="1632347" y="685225"/>
            <a:ext cx="961200" cy="2463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600" u="none" cap="none" strike="noStrike">
                <a:solidFill>
                  <a:srgbClr val="FFFFFF"/>
                </a:solidFill>
                <a:latin typeface="Open Sans"/>
                <a:ea typeface="Open Sans"/>
                <a:cs typeface="Open Sans"/>
                <a:sym typeface="Open Sans"/>
              </a:rPr>
              <a:t>LOGO</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F3336"/>
        </a:solidFill>
      </p:bgPr>
    </p:bg>
    <p:spTree>
      <p:nvGrpSpPr>
        <p:cNvPr id="172" name="Shape 172"/>
        <p:cNvGrpSpPr/>
        <p:nvPr/>
      </p:nvGrpSpPr>
      <p:grpSpPr>
        <a:xfrm>
          <a:off x="0" y="0"/>
          <a:ext cx="0" cy="0"/>
          <a:chOff x="0" y="0"/>
          <a:chExt cx="0" cy="0"/>
        </a:xfrm>
      </p:grpSpPr>
      <p:pic>
        <p:nvPicPr>
          <p:cNvPr id="173" name="Google Shape;173;p15"/>
          <p:cNvPicPr preferRelativeResize="0"/>
          <p:nvPr/>
        </p:nvPicPr>
        <p:blipFill>
          <a:blip r:embed="rId3">
            <a:alphaModFix/>
          </a:blip>
          <a:stretch>
            <a:fillRect/>
          </a:stretch>
        </p:blipFill>
        <p:spPr>
          <a:xfrm>
            <a:off x="8334662" y="347400"/>
            <a:ext cx="14367626" cy="13813451"/>
          </a:xfrm>
          <a:prstGeom prst="rect">
            <a:avLst/>
          </a:prstGeom>
          <a:noFill/>
          <a:ln>
            <a:noFill/>
          </a:ln>
        </p:spPr>
      </p:pic>
      <p:sp>
        <p:nvSpPr>
          <p:cNvPr id="174" name="Google Shape;174;p15"/>
          <p:cNvSpPr/>
          <p:nvPr/>
        </p:nvSpPr>
        <p:spPr>
          <a:xfrm>
            <a:off x="1033405" y="634507"/>
            <a:ext cx="394193" cy="394193"/>
          </a:xfrm>
          <a:custGeom>
            <a:rect b="b" l="l" r="r" t="t"/>
            <a:pathLst>
              <a:path extrusionOk="0" h="394193" w="394193">
                <a:moveTo>
                  <a:pt x="0" y="0"/>
                </a:moveTo>
                <a:lnTo>
                  <a:pt x="394193" y="0"/>
                </a:lnTo>
                <a:lnTo>
                  <a:pt x="394193" y="394193"/>
                </a:lnTo>
                <a:lnTo>
                  <a:pt x="0" y="394193"/>
                </a:lnTo>
                <a:lnTo>
                  <a:pt x="0" y="0"/>
                </a:lnTo>
                <a:close/>
              </a:path>
            </a:pathLst>
          </a:custGeom>
          <a:blipFill rotWithShape="1">
            <a:blip r:embed="rId4">
              <a:alphaModFix/>
            </a:blip>
            <a:stretch>
              <a:fillRect b="0" l="0" r="0" t="0"/>
            </a:stretch>
          </a:blipFill>
          <a:ln>
            <a:noFill/>
          </a:ln>
        </p:spPr>
      </p:sp>
      <p:grpSp>
        <p:nvGrpSpPr>
          <p:cNvPr id="175" name="Google Shape;175;p15"/>
          <p:cNvGrpSpPr/>
          <p:nvPr/>
        </p:nvGrpSpPr>
        <p:grpSpPr>
          <a:xfrm>
            <a:off x="1028700" y="3571499"/>
            <a:ext cx="2975137" cy="2114067"/>
            <a:chOff x="0" y="-38100"/>
            <a:chExt cx="672820" cy="478091"/>
          </a:xfrm>
        </p:grpSpPr>
        <p:sp>
          <p:nvSpPr>
            <p:cNvPr id="176" name="Google Shape;176;p15"/>
            <p:cNvSpPr/>
            <p:nvPr/>
          </p:nvSpPr>
          <p:spPr>
            <a:xfrm>
              <a:off x="0" y="0"/>
              <a:ext cx="672820" cy="439991"/>
            </a:xfrm>
            <a:custGeom>
              <a:rect b="b" l="l" r="r" t="t"/>
              <a:pathLst>
                <a:path extrusionOk="0" h="439991" w="672820">
                  <a:moveTo>
                    <a:pt x="132713" y="0"/>
                  </a:moveTo>
                  <a:lnTo>
                    <a:pt x="540107" y="0"/>
                  </a:lnTo>
                  <a:cubicBezTo>
                    <a:pt x="575305" y="0"/>
                    <a:pt x="609061" y="13982"/>
                    <a:pt x="633949" y="38871"/>
                  </a:cubicBezTo>
                  <a:cubicBezTo>
                    <a:pt x="658838" y="63759"/>
                    <a:pt x="672820" y="97515"/>
                    <a:pt x="672820" y="132713"/>
                  </a:cubicBezTo>
                  <a:lnTo>
                    <a:pt x="672820" y="307279"/>
                  </a:lnTo>
                  <a:cubicBezTo>
                    <a:pt x="672820" y="342476"/>
                    <a:pt x="658838" y="376232"/>
                    <a:pt x="633949" y="401121"/>
                  </a:cubicBezTo>
                  <a:cubicBezTo>
                    <a:pt x="609061" y="426009"/>
                    <a:pt x="575305" y="439991"/>
                    <a:pt x="540107" y="439991"/>
                  </a:cubicBezTo>
                  <a:lnTo>
                    <a:pt x="132713" y="439991"/>
                  </a:lnTo>
                  <a:cubicBezTo>
                    <a:pt x="97515" y="439991"/>
                    <a:pt x="63759" y="426009"/>
                    <a:pt x="38871" y="401121"/>
                  </a:cubicBezTo>
                  <a:cubicBezTo>
                    <a:pt x="13982" y="376232"/>
                    <a:pt x="0" y="342476"/>
                    <a:pt x="0" y="307279"/>
                  </a:cubicBezTo>
                  <a:lnTo>
                    <a:pt x="0" y="132713"/>
                  </a:lnTo>
                  <a:cubicBezTo>
                    <a:pt x="0" y="97515"/>
                    <a:pt x="13982" y="63759"/>
                    <a:pt x="38871" y="38871"/>
                  </a:cubicBezTo>
                  <a:cubicBezTo>
                    <a:pt x="63759" y="13982"/>
                    <a:pt x="97515" y="0"/>
                    <a:pt x="132713" y="0"/>
                  </a:cubicBezTo>
                  <a:close/>
                </a:path>
              </a:pathLst>
            </a:custGeom>
            <a:solidFill>
              <a:srgbClr val="3D5C6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 name="Google Shape;177;p15"/>
            <p:cNvSpPr txBox="1"/>
            <p:nvPr/>
          </p:nvSpPr>
          <p:spPr>
            <a:xfrm>
              <a:off x="0" y="-38100"/>
              <a:ext cx="672820" cy="478091"/>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78" name="Google Shape;178;p15"/>
          <p:cNvGrpSpPr/>
          <p:nvPr/>
        </p:nvGrpSpPr>
        <p:grpSpPr>
          <a:xfrm>
            <a:off x="1028700" y="6667053"/>
            <a:ext cx="2975137" cy="2114067"/>
            <a:chOff x="0" y="-38100"/>
            <a:chExt cx="672820" cy="478091"/>
          </a:xfrm>
        </p:grpSpPr>
        <p:sp>
          <p:nvSpPr>
            <p:cNvPr id="179" name="Google Shape;179;p15"/>
            <p:cNvSpPr/>
            <p:nvPr/>
          </p:nvSpPr>
          <p:spPr>
            <a:xfrm>
              <a:off x="0" y="0"/>
              <a:ext cx="672820" cy="439991"/>
            </a:xfrm>
            <a:custGeom>
              <a:rect b="b" l="l" r="r" t="t"/>
              <a:pathLst>
                <a:path extrusionOk="0" h="439991" w="672820">
                  <a:moveTo>
                    <a:pt x="132713" y="0"/>
                  </a:moveTo>
                  <a:lnTo>
                    <a:pt x="540107" y="0"/>
                  </a:lnTo>
                  <a:cubicBezTo>
                    <a:pt x="575305" y="0"/>
                    <a:pt x="609061" y="13982"/>
                    <a:pt x="633949" y="38871"/>
                  </a:cubicBezTo>
                  <a:cubicBezTo>
                    <a:pt x="658838" y="63759"/>
                    <a:pt x="672820" y="97515"/>
                    <a:pt x="672820" y="132713"/>
                  </a:cubicBezTo>
                  <a:lnTo>
                    <a:pt x="672820" y="307279"/>
                  </a:lnTo>
                  <a:cubicBezTo>
                    <a:pt x="672820" y="342476"/>
                    <a:pt x="658838" y="376232"/>
                    <a:pt x="633949" y="401121"/>
                  </a:cubicBezTo>
                  <a:cubicBezTo>
                    <a:pt x="609061" y="426009"/>
                    <a:pt x="575305" y="439991"/>
                    <a:pt x="540107" y="439991"/>
                  </a:cubicBezTo>
                  <a:lnTo>
                    <a:pt x="132713" y="439991"/>
                  </a:lnTo>
                  <a:cubicBezTo>
                    <a:pt x="97515" y="439991"/>
                    <a:pt x="63759" y="426009"/>
                    <a:pt x="38871" y="401121"/>
                  </a:cubicBezTo>
                  <a:cubicBezTo>
                    <a:pt x="13982" y="376232"/>
                    <a:pt x="0" y="342476"/>
                    <a:pt x="0" y="307279"/>
                  </a:cubicBezTo>
                  <a:lnTo>
                    <a:pt x="0" y="132713"/>
                  </a:lnTo>
                  <a:cubicBezTo>
                    <a:pt x="0" y="97515"/>
                    <a:pt x="13982" y="63759"/>
                    <a:pt x="38871" y="38871"/>
                  </a:cubicBezTo>
                  <a:cubicBezTo>
                    <a:pt x="63759" y="13982"/>
                    <a:pt x="97515" y="0"/>
                    <a:pt x="132713" y="0"/>
                  </a:cubicBezTo>
                  <a:close/>
                </a:path>
              </a:pathLst>
            </a:custGeom>
            <a:solidFill>
              <a:srgbClr val="3D5C6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 name="Google Shape;180;p15"/>
            <p:cNvSpPr txBox="1"/>
            <p:nvPr/>
          </p:nvSpPr>
          <p:spPr>
            <a:xfrm>
              <a:off x="0" y="-38100"/>
              <a:ext cx="672820" cy="478091"/>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81" name="Google Shape;181;p15"/>
          <p:cNvGrpSpPr/>
          <p:nvPr/>
        </p:nvGrpSpPr>
        <p:grpSpPr>
          <a:xfrm>
            <a:off x="1209960" y="3740385"/>
            <a:ext cx="2975137" cy="2114067"/>
            <a:chOff x="0" y="-38100"/>
            <a:chExt cx="672820" cy="478091"/>
          </a:xfrm>
        </p:grpSpPr>
        <p:sp>
          <p:nvSpPr>
            <p:cNvPr id="182" name="Google Shape;182;p15"/>
            <p:cNvSpPr/>
            <p:nvPr/>
          </p:nvSpPr>
          <p:spPr>
            <a:xfrm>
              <a:off x="0" y="0"/>
              <a:ext cx="672820" cy="439991"/>
            </a:xfrm>
            <a:custGeom>
              <a:rect b="b" l="l" r="r" t="t"/>
              <a:pathLst>
                <a:path extrusionOk="0" h="439991" w="672820">
                  <a:moveTo>
                    <a:pt x="132713" y="0"/>
                  </a:moveTo>
                  <a:lnTo>
                    <a:pt x="540107" y="0"/>
                  </a:lnTo>
                  <a:cubicBezTo>
                    <a:pt x="575305" y="0"/>
                    <a:pt x="609061" y="13982"/>
                    <a:pt x="633949" y="38871"/>
                  </a:cubicBezTo>
                  <a:cubicBezTo>
                    <a:pt x="658838" y="63759"/>
                    <a:pt x="672820" y="97515"/>
                    <a:pt x="672820" y="132713"/>
                  </a:cubicBezTo>
                  <a:lnTo>
                    <a:pt x="672820" y="307279"/>
                  </a:lnTo>
                  <a:cubicBezTo>
                    <a:pt x="672820" y="342476"/>
                    <a:pt x="658838" y="376232"/>
                    <a:pt x="633949" y="401121"/>
                  </a:cubicBezTo>
                  <a:cubicBezTo>
                    <a:pt x="609061" y="426009"/>
                    <a:pt x="575305" y="439991"/>
                    <a:pt x="540107" y="439991"/>
                  </a:cubicBezTo>
                  <a:lnTo>
                    <a:pt x="132713" y="439991"/>
                  </a:lnTo>
                  <a:cubicBezTo>
                    <a:pt x="97515" y="439991"/>
                    <a:pt x="63759" y="426009"/>
                    <a:pt x="38871" y="401121"/>
                  </a:cubicBezTo>
                  <a:cubicBezTo>
                    <a:pt x="13982" y="376232"/>
                    <a:pt x="0" y="342476"/>
                    <a:pt x="0" y="307279"/>
                  </a:cubicBezTo>
                  <a:lnTo>
                    <a:pt x="0" y="132713"/>
                  </a:lnTo>
                  <a:cubicBezTo>
                    <a:pt x="0" y="97515"/>
                    <a:pt x="13982" y="63759"/>
                    <a:pt x="38871" y="38871"/>
                  </a:cubicBezTo>
                  <a:cubicBezTo>
                    <a:pt x="63759" y="13982"/>
                    <a:pt x="97515" y="0"/>
                    <a:pt x="132713" y="0"/>
                  </a:cubicBezTo>
                  <a:close/>
                </a:path>
              </a:pathLst>
            </a:custGeom>
            <a:solidFill>
              <a:srgbClr val="000000">
                <a:alpha val="0"/>
              </a:srgbClr>
            </a:solidFill>
            <a:ln cap="rnd" cmpd="sng" w="47625">
              <a:solidFill>
                <a:srgbClr val="FB870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 name="Google Shape;183;p15"/>
            <p:cNvSpPr txBox="1"/>
            <p:nvPr/>
          </p:nvSpPr>
          <p:spPr>
            <a:xfrm>
              <a:off x="0" y="-38100"/>
              <a:ext cx="672820" cy="478091"/>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84" name="Google Shape;184;p15"/>
          <p:cNvGrpSpPr/>
          <p:nvPr/>
        </p:nvGrpSpPr>
        <p:grpSpPr>
          <a:xfrm>
            <a:off x="1205255" y="6781527"/>
            <a:ext cx="2975137" cy="2114067"/>
            <a:chOff x="0" y="-38100"/>
            <a:chExt cx="672820" cy="478091"/>
          </a:xfrm>
        </p:grpSpPr>
        <p:sp>
          <p:nvSpPr>
            <p:cNvPr id="185" name="Google Shape;185;p15"/>
            <p:cNvSpPr/>
            <p:nvPr/>
          </p:nvSpPr>
          <p:spPr>
            <a:xfrm>
              <a:off x="0" y="0"/>
              <a:ext cx="672820" cy="439991"/>
            </a:xfrm>
            <a:custGeom>
              <a:rect b="b" l="l" r="r" t="t"/>
              <a:pathLst>
                <a:path extrusionOk="0" h="439991" w="672820">
                  <a:moveTo>
                    <a:pt x="132713" y="0"/>
                  </a:moveTo>
                  <a:lnTo>
                    <a:pt x="540107" y="0"/>
                  </a:lnTo>
                  <a:cubicBezTo>
                    <a:pt x="575305" y="0"/>
                    <a:pt x="609061" y="13982"/>
                    <a:pt x="633949" y="38871"/>
                  </a:cubicBezTo>
                  <a:cubicBezTo>
                    <a:pt x="658838" y="63759"/>
                    <a:pt x="672820" y="97515"/>
                    <a:pt x="672820" y="132713"/>
                  </a:cubicBezTo>
                  <a:lnTo>
                    <a:pt x="672820" y="307279"/>
                  </a:lnTo>
                  <a:cubicBezTo>
                    <a:pt x="672820" y="342476"/>
                    <a:pt x="658838" y="376232"/>
                    <a:pt x="633949" y="401121"/>
                  </a:cubicBezTo>
                  <a:cubicBezTo>
                    <a:pt x="609061" y="426009"/>
                    <a:pt x="575305" y="439991"/>
                    <a:pt x="540107" y="439991"/>
                  </a:cubicBezTo>
                  <a:lnTo>
                    <a:pt x="132713" y="439991"/>
                  </a:lnTo>
                  <a:cubicBezTo>
                    <a:pt x="97515" y="439991"/>
                    <a:pt x="63759" y="426009"/>
                    <a:pt x="38871" y="401121"/>
                  </a:cubicBezTo>
                  <a:cubicBezTo>
                    <a:pt x="13982" y="376232"/>
                    <a:pt x="0" y="342476"/>
                    <a:pt x="0" y="307279"/>
                  </a:cubicBezTo>
                  <a:lnTo>
                    <a:pt x="0" y="132713"/>
                  </a:lnTo>
                  <a:cubicBezTo>
                    <a:pt x="0" y="97515"/>
                    <a:pt x="13982" y="63759"/>
                    <a:pt x="38871" y="38871"/>
                  </a:cubicBezTo>
                  <a:cubicBezTo>
                    <a:pt x="63759" y="13982"/>
                    <a:pt x="97515" y="0"/>
                    <a:pt x="132713" y="0"/>
                  </a:cubicBezTo>
                  <a:close/>
                </a:path>
              </a:pathLst>
            </a:custGeom>
            <a:solidFill>
              <a:srgbClr val="000000">
                <a:alpha val="0"/>
              </a:srgbClr>
            </a:solidFill>
            <a:ln cap="rnd" cmpd="sng" w="47625">
              <a:solidFill>
                <a:srgbClr val="FB870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 name="Google Shape;186;p15"/>
            <p:cNvSpPr txBox="1"/>
            <p:nvPr/>
          </p:nvSpPr>
          <p:spPr>
            <a:xfrm>
              <a:off x="0" y="-38100"/>
              <a:ext cx="672820" cy="478091"/>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87" name="Google Shape;187;p15"/>
          <p:cNvSpPr txBox="1"/>
          <p:nvPr/>
        </p:nvSpPr>
        <p:spPr>
          <a:xfrm>
            <a:off x="14260202" y="660225"/>
            <a:ext cx="961200" cy="2463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600" u="none" cap="none" strike="noStrike">
                <a:solidFill>
                  <a:srgbClr val="FFFFFF"/>
                </a:solidFill>
                <a:latin typeface="Open Sans"/>
                <a:ea typeface="Open Sans"/>
                <a:cs typeface="Open Sans"/>
                <a:sym typeface="Open Sans"/>
              </a:rPr>
              <a:t>SERVICE</a:t>
            </a:r>
            <a:endParaRPr/>
          </a:p>
        </p:txBody>
      </p:sp>
      <p:sp>
        <p:nvSpPr>
          <p:cNvPr id="188" name="Google Shape;188;p15"/>
          <p:cNvSpPr txBox="1"/>
          <p:nvPr/>
        </p:nvSpPr>
        <p:spPr>
          <a:xfrm>
            <a:off x="16298019" y="660236"/>
            <a:ext cx="961281" cy="26415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600" u="none" cap="none" strike="noStrike">
                <a:solidFill>
                  <a:srgbClr val="FFFFFF"/>
                </a:solidFill>
                <a:latin typeface="Open Sans"/>
                <a:ea typeface="Open Sans"/>
                <a:cs typeface="Open Sans"/>
                <a:sym typeface="Open Sans"/>
              </a:rPr>
              <a:t>CONTACT</a:t>
            </a:r>
            <a:endParaRPr/>
          </a:p>
        </p:txBody>
      </p:sp>
      <p:sp>
        <p:nvSpPr>
          <p:cNvPr id="189" name="Google Shape;189;p15"/>
          <p:cNvSpPr txBox="1"/>
          <p:nvPr/>
        </p:nvSpPr>
        <p:spPr>
          <a:xfrm>
            <a:off x="12046201" y="660225"/>
            <a:ext cx="802500" cy="2463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600" u="none" cap="none" strike="noStrike">
                <a:solidFill>
                  <a:srgbClr val="FFFFFF"/>
                </a:solidFill>
                <a:latin typeface="Open Sans"/>
                <a:ea typeface="Open Sans"/>
                <a:cs typeface="Open Sans"/>
                <a:sym typeface="Open Sans"/>
              </a:rPr>
              <a:t>ABOUT</a:t>
            </a:r>
            <a:endParaRPr/>
          </a:p>
        </p:txBody>
      </p:sp>
      <p:sp>
        <p:nvSpPr>
          <p:cNvPr id="190" name="Google Shape;190;p15"/>
          <p:cNvSpPr txBox="1"/>
          <p:nvPr/>
        </p:nvSpPr>
        <p:spPr>
          <a:xfrm>
            <a:off x="9863828" y="660225"/>
            <a:ext cx="802500" cy="2463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600" u="none" cap="none" strike="noStrike">
                <a:solidFill>
                  <a:srgbClr val="FFFFFF"/>
                </a:solidFill>
                <a:latin typeface="Open Sans"/>
                <a:ea typeface="Open Sans"/>
                <a:cs typeface="Open Sans"/>
                <a:sym typeface="Open Sans"/>
              </a:rPr>
              <a:t>HOME</a:t>
            </a:r>
            <a:endParaRPr/>
          </a:p>
        </p:txBody>
      </p:sp>
      <p:sp>
        <p:nvSpPr>
          <p:cNvPr id="191" name="Google Shape;191;p15"/>
          <p:cNvSpPr txBox="1"/>
          <p:nvPr/>
        </p:nvSpPr>
        <p:spPr>
          <a:xfrm>
            <a:off x="1632348" y="685225"/>
            <a:ext cx="802500" cy="2463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600" u="none" cap="none" strike="noStrike">
                <a:solidFill>
                  <a:srgbClr val="FFFFFF"/>
                </a:solidFill>
                <a:latin typeface="Open Sans"/>
                <a:ea typeface="Open Sans"/>
                <a:cs typeface="Open Sans"/>
                <a:sym typeface="Open Sans"/>
              </a:rPr>
              <a:t>LOGO</a:t>
            </a:r>
            <a:endParaRPr/>
          </a:p>
        </p:txBody>
      </p:sp>
      <p:sp>
        <p:nvSpPr>
          <p:cNvPr id="192" name="Google Shape;192;p15"/>
          <p:cNvSpPr txBox="1"/>
          <p:nvPr/>
        </p:nvSpPr>
        <p:spPr>
          <a:xfrm>
            <a:off x="1033405" y="2063310"/>
            <a:ext cx="7646100" cy="1077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i="0" lang="en-US" sz="6999" u="none" cap="none" strike="noStrike">
                <a:solidFill>
                  <a:srgbClr val="FB870E"/>
                </a:solidFill>
                <a:latin typeface="Archivo Black"/>
                <a:ea typeface="Archivo Black"/>
                <a:cs typeface="Archivo Black"/>
                <a:sym typeface="Archivo Black"/>
              </a:rPr>
              <a:t>OUR AGENDA</a:t>
            </a:r>
            <a:endParaRPr>
              <a:latin typeface="Archivo Black"/>
              <a:ea typeface="Archivo Black"/>
              <a:cs typeface="Archivo Black"/>
              <a:sym typeface="Archivo Black"/>
            </a:endParaRPr>
          </a:p>
        </p:txBody>
      </p:sp>
      <p:sp>
        <p:nvSpPr>
          <p:cNvPr id="193" name="Google Shape;193;p15"/>
          <p:cNvSpPr txBox="1"/>
          <p:nvPr/>
        </p:nvSpPr>
        <p:spPr>
          <a:xfrm>
            <a:off x="5279693" y="7254124"/>
            <a:ext cx="7639800" cy="4926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i="0" lang="en-US" sz="3200" u="none" cap="none" strike="noStrike">
                <a:solidFill>
                  <a:srgbClr val="FB870E"/>
                </a:solidFill>
                <a:latin typeface="Archivo Black"/>
                <a:ea typeface="Archivo Black"/>
                <a:cs typeface="Archivo Black"/>
                <a:sym typeface="Archivo Black"/>
              </a:rPr>
              <a:t>PROBLEM DISCUSSION</a:t>
            </a:r>
            <a:endParaRPr>
              <a:latin typeface="Archivo Black"/>
              <a:ea typeface="Archivo Black"/>
              <a:cs typeface="Archivo Black"/>
              <a:sym typeface="Archivo Black"/>
            </a:endParaRPr>
          </a:p>
        </p:txBody>
      </p:sp>
      <p:sp>
        <p:nvSpPr>
          <p:cNvPr id="194" name="Google Shape;194;p15"/>
          <p:cNvSpPr txBox="1"/>
          <p:nvPr/>
        </p:nvSpPr>
        <p:spPr>
          <a:xfrm>
            <a:off x="5284398" y="4212981"/>
            <a:ext cx="6761700" cy="4926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i="0" lang="en-US" sz="3200" u="none" cap="none" strike="noStrike">
                <a:solidFill>
                  <a:srgbClr val="FB870E"/>
                </a:solidFill>
                <a:latin typeface="Archivo Black"/>
                <a:ea typeface="Archivo Black"/>
                <a:cs typeface="Archivo Black"/>
                <a:sym typeface="Archivo Black"/>
              </a:rPr>
              <a:t>AWARENESS CAMPAIGN</a:t>
            </a:r>
            <a:endParaRPr>
              <a:latin typeface="Archivo Black"/>
              <a:ea typeface="Archivo Black"/>
              <a:cs typeface="Archivo Black"/>
              <a:sym typeface="Archivo Black"/>
            </a:endParaRPr>
          </a:p>
        </p:txBody>
      </p:sp>
      <p:sp>
        <p:nvSpPr>
          <p:cNvPr id="195" name="Google Shape;195;p15"/>
          <p:cNvSpPr txBox="1"/>
          <p:nvPr/>
        </p:nvSpPr>
        <p:spPr>
          <a:xfrm>
            <a:off x="5284398" y="4794594"/>
            <a:ext cx="3576964" cy="72771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FFFFFF"/>
                </a:solidFill>
                <a:latin typeface="Open Sans"/>
                <a:ea typeface="Open Sans"/>
                <a:cs typeface="Open Sans"/>
                <a:sym typeface="Open Sans"/>
              </a:rPr>
              <a:t>Briefly elaborate on what you want to discuss. </a:t>
            </a:r>
            <a:endParaRPr/>
          </a:p>
        </p:txBody>
      </p:sp>
      <p:sp>
        <p:nvSpPr>
          <p:cNvPr id="196" name="Google Shape;196;p15"/>
          <p:cNvSpPr txBox="1"/>
          <p:nvPr/>
        </p:nvSpPr>
        <p:spPr>
          <a:xfrm>
            <a:off x="5279693" y="7835736"/>
            <a:ext cx="3395128" cy="72771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FFFFFF"/>
                </a:solidFill>
                <a:latin typeface="Open Sans"/>
                <a:ea typeface="Open Sans"/>
                <a:cs typeface="Open Sans"/>
                <a:sym typeface="Open Sans"/>
              </a:rPr>
              <a:t>Briefly elaborate on what you want to discuss. </a:t>
            </a:r>
            <a:endParaRPr/>
          </a:p>
        </p:txBody>
      </p:sp>
      <p:pic>
        <p:nvPicPr>
          <p:cNvPr id="197" name="Google Shape;197;p15"/>
          <p:cNvPicPr preferRelativeResize="0"/>
          <p:nvPr/>
        </p:nvPicPr>
        <p:blipFill>
          <a:blip r:embed="rId5">
            <a:alphaModFix/>
          </a:blip>
          <a:stretch>
            <a:fillRect/>
          </a:stretch>
        </p:blipFill>
        <p:spPr>
          <a:xfrm>
            <a:off x="2092646" y="4314235"/>
            <a:ext cx="1209750" cy="1179189"/>
          </a:xfrm>
          <a:prstGeom prst="rect">
            <a:avLst/>
          </a:prstGeom>
          <a:noFill/>
          <a:ln>
            <a:noFill/>
          </a:ln>
        </p:spPr>
      </p:pic>
      <p:pic>
        <p:nvPicPr>
          <p:cNvPr id="198" name="Google Shape;198;p15"/>
          <p:cNvPicPr preferRelativeResize="0"/>
          <p:nvPr/>
        </p:nvPicPr>
        <p:blipFill>
          <a:blip r:embed="rId6">
            <a:alphaModFix/>
          </a:blip>
          <a:stretch>
            <a:fillRect/>
          </a:stretch>
        </p:blipFill>
        <p:spPr>
          <a:xfrm>
            <a:off x="2212227" y="7254134"/>
            <a:ext cx="1209750" cy="1227889"/>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F3336"/>
        </a:solidFill>
      </p:bgPr>
    </p:bg>
    <p:spTree>
      <p:nvGrpSpPr>
        <p:cNvPr id="202" name="Shape 202"/>
        <p:cNvGrpSpPr/>
        <p:nvPr/>
      </p:nvGrpSpPr>
      <p:grpSpPr>
        <a:xfrm>
          <a:off x="0" y="0"/>
          <a:ext cx="0" cy="0"/>
          <a:chOff x="0" y="0"/>
          <a:chExt cx="0" cy="0"/>
        </a:xfrm>
      </p:grpSpPr>
      <p:pic>
        <p:nvPicPr>
          <p:cNvPr id="203" name="Google Shape;203;p16"/>
          <p:cNvPicPr preferRelativeResize="0"/>
          <p:nvPr/>
        </p:nvPicPr>
        <p:blipFill>
          <a:blip r:embed="rId3">
            <a:alphaModFix/>
          </a:blip>
          <a:stretch>
            <a:fillRect/>
          </a:stretch>
        </p:blipFill>
        <p:spPr>
          <a:xfrm>
            <a:off x="-63200" y="498100"/>
            <a:ext cx="19418148" cy="19418148"/>
          </a:xfrm>
          <a:prstGeom prst="rect">
            <a:avLst/>
          </a:prstGeom>
          <a:noFill/>
          <a:ln>
            <a:noFill/>
          </a:ln>
        </p:spPr>
      </p:pic>
      <p:sp>
        <p:nvSpPr>
          <p:cNvPr id="204" name="Google Shape;204;p16"/>
          <p:cNvSpPr/>
          <p:nvPr/>
        </p:nvSpPr>
        <p:spPr>
          <a:xfrm>
            <a:off x="1033405" y="634507"/>
            <a:ext cx="394193" cy="394193"/>
          </a:xfrm>
          <a:custGeom>
            <a:rect b="b" l="l" r="r" t="t"/>
            <a:pathLst>
              <a:path extrusionOk="0" h="394193" w="394193">
                <a:moveTo>
                  <a:pt x="0" y="0"/>
                </a:moveTo>
                <a:lnTo>
                  <a:pt x="394193" y="0"/>
                </a:lnTo>
                <a:lnTo>
                  <a:pt x="394193" y="394193"/>
                </a:lnTo>
                <a:lnTo>
                  <a:pt x="0" y="394193"/>
                </a:lnTo>
                <a:lnTo>
                  <a:pt x="0" y="0"/>
                </a:lnTo>
                <a:close/>
              </a:path>
            </a:pathLst>
          </a:custGeom>
          <a:blipFill rotWithShape="1">
            <a:blip r:embed="rId4">
              <a:alphaModFix/>
            </a:blip>
            <a:stretch>
              <a:fillRect b="0" l="0" r="0" t="0"/>
            </a:stretch>
          </a:blipFill>
          <a:ln>
            <a:noFill/>
          </a:ln>
        </p:spPr>
      </p:sp>
      <p:grpSp>
        <p:nvGrpSpPr>
          <p:cNvPr id="205" name="Google Shape;205;p16"/>
          <p:cNvGrpSpPr/>
          <p:nvPr/>
        </p:nvGrpSpPr>
        <p:grpSpPr>
          <a:xfrm>
            <a:off x="2097927" y="3590701"/>
            <a:ext cx="2416263" cy="2416263"/>
            <a:chOff x="0" y="0"/>
            <a:chExt cx="812800" cy="812800"/>
          </a:xfrm>
        </p:grpSpPr>
        <p:sp>
          <p:nvSpPr>
            <p:cNvPr id="206" name="Google Shape;206;p1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D5C6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 name="Google Shape;207;p16"/>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08" name="Google Shape;208;p16"/>
          <p:cNvGrpSpPr/>
          <p:nvPr/>
        </p:nvGrpSpPr>
        <p:grpSpPr>
          <a:xfrm>
            <a:off x="13794584" y="3590701"/>
            <a:ext cx="2416263" cy="2416263"/>
            <a:chOff x="0" y="0"/>
            <a:chExt cx="812800" cy="812800"/>
          </a:xfrm>
        </p:grpSpPr>
        <p:sp>
          <p:nvSpPr>
            <p:cNvPr id="209" name="Google Shape;209;p1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D5C6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 name="Google Shape;210;p16"/>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11" name="Google Shape;211;p16"/>
          <p:cNvGrpSpPr/>
          <p:nvPr/>
        </p:nvGrpSpPr>
        <p:grpSpPr>
          <a:xfrm>
            <a:off x="2217697" y="3725516"/>
            <a:ext cx="2416263" cy="2416263"/>
            <a:chOff x="0" y="0"/>
            <a:chExt cx="812800" cy="812800"/>
          </a:xfrm>
        </p:grpSpPr>
        <p:sp>
          <p:nvSpPr>
            <p:cNvPr id="212" name="Google Shape;212;p1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47625">
              <a:solidFill>
                <a:srgbClr val="FB870E"/>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 name="Google Shape;213;p16"/>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14" name="Google Shape;214;p16"/>
          <p:cNvGrpSpPr/>
          <p:nvPr/>
        </p:nvGrpSpPr>
        <p:grpSpPr>
          <a:xfrm>
            <a:off x="13914353" y="3725516"/>
            <a:ext cx="2416263" cy="2416263"/>
            <a:chOff x="0" y="0"/>
            <a:chExt cx="812800" cy="812800"/>
          </a:xfrm>
        </p:grpSpPr>
        <p:sp>
          <p:nvSpPr>
            <p:cNvPr id="215" name="Google Shape;215;p1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47625">
              <a:solidFill>
                <a:srgbClr val="FB870E"/>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 name="Google Shape;216;p16"/>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17" name="Google Shape;217;p16"/>
          <p:cNvSpPr txBox="1"/>
          <p:nvPr/>
        </p:nvSpPr>
        <p:spPr>
          <a:xfrm>
            <a:off x="14260202" y="660225"/>
            <a:ext cx="961200" cy="2463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600" u="none" cap="none" strike="noStrike">
                <a:solidFill>
                  <a:srgbClr val="FFFFFF"/>
                </a:solidFill>
                <a:latin typeface="Open Sans"/>
                <a:ea typeface="Open Sans"/>
                <a:cs typeface="Open Sans"/>
                <a:sym typeface="Open Sans"/>
              </a:rPr>
              <a:t>SERVICE</a:t>
            </a:r>
            <a:endParaRPr/>
          </a:p>
        </p:txBody>
      </p:sp>
      <p:sp>
        <p:nvSpPr>
          <p:cNvPr id="218" name="Google Shape;218;p16"/>
          <p:cNvSpPr txBox="1"/>
          <p:nvPr/>
        </p:nvSpPr>
        <p:spPr>
          <a:xfrm>
            <a:off x="16298019" y="660236"/>
            <a:ext cx="961281" cy="26415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600" u="none" cap="none" strike="noStrike">
                <a:solidFill>
                  <a:srgbClr val="FFFFFF"/>
                </a:solidFill>
                <a:latin typeface="Open Sans"/>
                <a:ea typeface="Open Sans"/>
                <a:cs typeface="Open Sans"/>
                <a:sym typeface="Open Sans"/>
              </a:rPr>
              <a:t>CONTACT</a:t>
            </a:r>
            <a:endParaRPr/>
          </a:p>
        </p:txBody>
      </p:sp>
      <p:sp>
        <p:nvSpPr>
          <p:cNvPr id="219" name="Google Shape;219;p16"/>
          <p:cNvSpPr txBox="1"/>
          <p:nvPr/>
        </p:nvSpPr>
        <p:spPr>
          <a:xfrm>
            <a:off x="12046204" y="660225"/>
            <a:ext cx="961200" cy="2463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600" u="none" cap="none" strike="noStrike">
                <a:solidFill>
                  <a:srgbClr val="FFFFFF"/>
                </a:solidFill>
                <a:latin typeface="Open Sans"/>
                <a:ea typeface="Open Sans"/>
                <a:cs typeface="Open Sans"/>
                <a:sym typeface="Open Sans"/>
              </a:rPr>
              <a:t>ABOUT</a:t>
            </a:r>
            <a:endParaRPr/>
          </a:p>
        </p:txBody>
      </p:sp>
      <p:sp>
        <p:nvSpPr>
          <p:cNvPr id="220" name="Google Shape;220;p16"/>
          <p:cNvSpPr txBox="1"/>
          <p:nvPr/>
        </p:nvSpPr>
        <p:spPr>
          <a:xfrm>
            <a:off x="9863828" y="660225"/>
            <a:ext cx="802500" cy="2463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600" u="none" cap="none" strike="noStrike">
                <a:solidFill>
                  <a:srgbClr val="FFFFFF"/>
                </a:solidFill>
                <a:latin typeface="Open Sans"/>
                <a:ea typeface="Open Sans"/>
                <a:cs typeface="Open Sans"/>
                <a:sym typeface="Open Sans"/>
              </a:rPr>
              <a:t>HOME</a:t>
            </a:r>
            <a:endParaRPr/>
          </a:p>
        </p:txBody>
      </p:sp>
      <p:sp>
        <p:nvSpPr>
          <p:cNvPr id="221" name="Google Shape;221;p16"/>
          <p:cNvSpPr txBox="1"/>
          <p:nvPr/>
        </p:nvSpPr>
        <p:spPr>
          <a:xfrm>
            <a:off x="1632348" y="685230"/>
            <a:ext cx="802500" cy="2463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600" u="none" cap="none" strike="noStrike">
                <a:solidFill>
                  <a:srgbClr val="FFFFFF"/>
                </a:solidFill>
                <a:latin typeface="Open Sans"/>
                <a:ea typeface="Open Sans"/>
                <a:cs typeface="Open Sans"/>
                <a:sym typeface="Open Sans"/>
              </a:rPr>
              <a:t>LOGO</a:t>
            </a:r>
            <a:endParaRPr/>
          </a:p>
        </p:txBody>
      </p:sp>
      <p:sp>
        <p:nvSpPr>
          <p:cNvPr id="222" name="Google Shape;222;p16"/>
          <p:cNvSpPr txBox="1"/>
          <p:nvPr/>
        </p:nvSpPr>
        <p:spPr>
          <a:xfrm>
            <a:off x="1427598" y="2337523"/>
            <a:ext cx="4584000" cy="1077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i="0" lang="en-US" sz="6999" u="none" cap="none" strike="noStrike">
                <a:solidFill>
                  <a:srgbClr val="FB870E"/>
                </a:solidFill>
                <a:latin typeface="Archivo Black"/>
                <a:ea typeface="Archivo Black"/>
                <a:cs typeface="Archivo Black"/>
                <a:sym typeface="Archivo Black"/>
              </a:rPr>
              <a:t>MISSION</a:t>
            </a:r>
            <a:endParaRPr>
              <a:latin typeface="Archivo Black"/>
              <a:ea typeface="Archivo Black"/>
              <a:cs typeface="Archivo Black"/>
              <a:sym typeface="Archivo Black"/>
            </a:endParaRPr>
          </a:p>
        </p:txBody>
      </p:sp>
      <p:sp>
        <p:nvSpPr>
          <p:cNvPr id="223" name="Google Shape;223;p16"/>
          <p:cNvSpPr txBox="1"/>
          <p:nvPr/>
        </p:nvSpPr>
        <p:spPr>
          <a:xfrm>
            <a:off x="13148697" y="2337523"/>
            <a:ext cx="3527400" cy="1077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i="0" lang="en-US" sz="6999" u="none" cap="none" strike="noStrike">
                <a:solidFill>
                  <a:srgbClr val="FB870E"/>
                </a:solidFill>
                <a:latin typeface="Archivo Black"/>
                <a:ea typeface="Archivo Black"/>
                <a:cs typeface="Archivo Black"/>
                <a:sym typeface="Archivo Black"/>
              </a:rPr>
              <a:t>VISION</a:t>
            </a:r>
            <a:endParaRPr>
              <a:latin typeface="Archivo Black"/>
              <a:ea typeface="Archivo Black"/>
              <a:cs typeface="Archivo Black"/>
              <a:sym typeface="Archivo Black"/>
            </a:endParaRPr>
          </a:p>
        </p:txBody>
      </p:sp>
      <p:sp>
        <p:nvSpPr>
          <p:cNvPr id="224" name="Google Shape;224;p16"/>
          <p:cNvSpPr txBox="1"/>
          <p:nvPr/>
        </p:nvSpPr>
        <p:spPr>
          <a:xfrm>
            <a:off x="1427598" y="6654336"/>
            <a:ext cx="4374000" cy="29184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400" u="none" cap="none" strike="noStrike">
                <a:solidFill>
                  <a:srgbClr val="FFFFFF"/>
                </a:solidFill>
                <a:latin typeface="Open Sans"/>
                <a:ea typeface="Open Sans"/>
                <a:cs typeface="Open Sans"/>
                <a:sym typeface="Open Sans"/>
              </a:rPr>
              <a:t>Embarking on a mission is a journey filled with purpose and determination. It is a quest to achieve a goal, to make a difference, to leave a mark on the world. A mission calls for courage, resilience. </a:t>
            </a:r>
            <a:endParaRPr/>
          </a:p>
        </p:txBody>
      </p:sp>
      <p:sp>
        <p:nvSpPr>
          <p:cNvPr id="225" name="Google Shape;225;p16"/>
          <p:cNvSpPr txBox="1"/>
          <p:nvPr/>
        </p:nvSpPr>
        <p:spPr>
          <a:xfrm>
            <a:off x="12875536" y="6654336"/>
            <a:ext cx="4374000" cy="29184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400" u="none" cap="none" strike="noStrike">
                <a:solidFill>
                  <a:srgbClr val="FFFFFF"/>
                </a:solidFill>
                <a:latin typeface="Open Sans"/>
                <a:ea typeface="Open Sans"/>
                <a:cs typeface="Open Sans"/>
                <a:sym typeface="Open Sans"/>
              </a:rPr>
              <a:t>Vision is the guiding force that propels us forward, illuminating the path towards our aspirations and goals. It is the clear image of what we wish to achieve, a beacon of hope in times of uncertainty. </a:t>
            </a:r>
            <a:endParaRPr/>
          </a:p>
        </p:txBody>
      </p:sp>
      <p:pic>
        <p:nvPicPr>
          <p:cNvPr id="226" name="Google Shape;226;p16"/>
          <p:cNvPicPr preferRelativeResize="0"/>
          <p:nvPr/>
        </p:nvPicPr>
        <p:blipFill>
          <a:blip r:embed="rId5">
            <a:alphaModFix/>
          </a:blip>
          <a:stretch>
            <a:fillRect/>
          </a:stretch>
        </p:blipFill>
        <p:spPr>
          <a:xfrm>
            <a:off x="2779774" y="4260200"/>
            <a:ext cx="1349375" cy="1381039"/>
          </a:xfrm>
          <a:prstGeom prst="rect">
            <a:avLst/>
          </a:prstGeom>
          <a:noFill/>
          <a:ln>
            <a:noFill/>
          </a:ln>
        </p:spPr>
      </p:pic>
      <p:pic>
        <p:nvPicPr>
          <p:cNvPr id="227" name="Google Shape;227;p16"/>
          <p:cNvPicPr preferRelativeResize="0"/>
          <p:nvPr/>
        </p:nvPicPr>
        <p:blipFill>
          <a:blip r:embed="rId6">
            <a:alphaModFix/>
          </a:blip>
          <a:stretch>
            <a:fillRect/>
          </a:stretch>
        </p:blipFill>
        <p:spPr>
          <a:xfrm>
            <a:off x="14356637" y="4268712"/>
            <a:ext cx="1531725" cy="153172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F3336"/>
        </a:solidFill>
      </p:bgPr>
    </p:bg>
    <p:spTree>
      <p:nvGrpSpPr>
        <p:cNvPr id="231" name="Shape 231"/>
        <p:cNvGrpSpPr/>
        <p:nvPr/>
      </p:nvGrpSpPr>
      <p:grpSpPr>
        <a:xfrm>
          <a:off x="0" y="0"/>
          <a:ext cx="0" cy="0"/>
          <a:chOff x="0" y="0"/>
          <a:chExt cx="0" cy="0"/>
        </a:xfrm>
      </p:grpSpPr>
      <p:pic>
        <p:nvPicPr>
          <p:cNvPr id="232" name="Google Shape;232;p17"/>
          <p:cNvPicPr preferRelativeResize="0"/>
          <p:nvPr/>
        </p:nvPicPr>
        <p:blipFill>
          <a:blip r:embed="rId3">
            <a:alphaModFix/>
          </a:blip>
          <a:stretch>
            <a:fillRect/>
          </a:stretch>
        </p:blipFill>
        <p:spPr>
          <a:xfrm>
            <a:off x="2294675" y="-152400"/>
            <a:ext cx="16230979" cy="15906027"/>
          </a:xfrm>
          <a:prstGeom prst="rect">
            <a:avLst/>
          </a:prstGeom>
          <a:noFill/>
          <a:ln>
            <a:noFill/>
          </a:ln>
        </p:spPr>
      </p:pic>
      <p:sp>
        <p:nvSpPr>
          <p:cNvPr id="233" name="Google Shape;233;p17"/>
          <p:cNvSpPr/>
          <p:nvPr/>
        </p:nvSpPr>
        <p:spPr>
          <a:xfrm>
            <a:off x="1033405" y="634507"/>
            <a:ext cx="394193" cy="394193"/>
          </a:xfrm>
          <a:custGeom>
            <a:rect b="b" l="l" r="r" t="t"/>
            <a:pathLst>
              <a:path extrusionOk="0" h="394193" w="394193">
                <a:moveTo>
                  <a:pt x="0" y="0"/>
                </a:moveTo>
                <a:lnTo>
                  <a:pt x="394193" y="0"/>
                </a:lnTo>
                <a:lnTo>
                  <a:pt x="394193" y="394193"/>
                </a:lnTo>
                <a:lnTo>
                  <a:pt x="0" y="394193"/>
                </a:lnTo>
                <a:lnTo>
                  <a:pt x="0" y="0"/>
                </a:lnTo>
                <a:close/>
              </a:path>
            </a:pathLst>
          </a:custGeom>
          <a:blipFill rotWithShape="1">
            <a:blip r:embed="rId4">
              <a:alphaModFix/>
            </a:blip>
            <a:stretch>
              <a:fillRect b="0" l="0" r="0" t="0"/>
            </a:stretch>
          </a:blipFill>
          <a:ln>
            <a:noFill/>
          </a:ln>
        </p:spPr>
      </p:sp>
      <p:sp>
        <p:nvSpPr>
          <p:cNvPr id="234" name="Google Shape;234;p17"/>
          <p:cNvSpPr txBox="1"/>
          <p:nvPr/>
        </p:nvSpPr>
        <p:spPr>
          <a:xfrm>
            <a:off x="14260202" y="660225"/>
            <a:ext cx="961200" cy="2463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600" u="none" cap="none" strike="noStrike">
                <a:solidFill>
                  <a:srgbClr val="FFFFFF"/>
                </a:solidFill>
                <a:latin typeface="Open Sans"/>
                <a:ea typeface="Open Sans"/>
                <a:cs typeface="Open Sans"/>
                <a:sym typeface="Open Sans"/>
              </a:rPr>
              <a:t>SERVICE</a:t>
            </a:r>
            <a:endParaRPr/>
          </a:p>
        </p:txBody>
      </p:sp>
      <p:sp>
        <p:nvSpPr>
          <p:cNvPr id="235" name="Google Shape;235;p17"/>
          <p:cNvSpPr txBox="1"/>
          <p:nvPr/>
        </p:nvSpPr>
        <p:spPr>
          <a:xfrm>
            <a:off x="16298019" y="660236"/>
            <a:ext cx="961281" cy="26415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600" u="none" cap="none" strike="noStrike">
                <a:solidFill>
                  <a:srgbClr val="FFFFFF"/>
                </a:solidFill>
                <a:latin typeface="Open Sans"/>
                <a:ea typeface="Open Sans"/>
                <a:cs typeface="Open Sans"/>
                <a:sym typeface="Open Sans"/>
              </a:rPr>
              <a:t>CONTACT</a:t>
            </a:r>
            <a:endParaRPr/>
          </a:p>
        </p:txBody>
      </p:sp>
      <p:sp>
        <p:nvSpPr>
          <p:cNvPr id="236" name="Google Shape;236;p17"/>
          <p:cNvSpPr txBox="1"/>
          <p:nvPr/>
        </p:nvSpPr>
        <p:spPr>
          <a:xfrm>
            <a:off x="12046204" y="660225"/>
            <a:ext cx="961200" cy="2463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600" u="none" cap="none" strike="noStrike">
                <a:solidFill>
                  <a:srgbClr val="FFFFFF"/>
                </a:solidFill>
                <a:latin typeface="Open Sans"/>
                <a:ea typeface="Open Sans"/>
                <a:cs typeface="Open Sans"/>
                <a:sym typeface="Open Sans"/>
              </a:rPr>
              <a:t>ABOUT</a:t>
            </a:r>
            <a:endParaRPr/>
          </a:p>
        </p:txBody>
      </p:sp>
      <p:sp>
        <p:nvSpPr>
          <p:cNvPr id="237" name="Google Shape;237;p17"/>
          <p:cNvSpPr txBox="1"/>
          <p:nvPr/>
        </p:nvSpPr>
        <p:spPr>
          <a:xfrm>
            <a:off x="9863829" y="660225"/>
            <a:ext cx="961200" cy="2463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600" u="none" cap="none" strike="noStrike">
                <a:solidFill>
                  <a:srgbClr val="FFFFFF"/>
                </a:solidFill>
                <a:latin typeface="Open Sans"/>
                <a:ea typeface="Open Sans"/>
                <a:cs typeface="Open Sans"/>
                <a:sym typeface="Open Sans"/>
              </a:rPr>
              <a:t>HOME</a:t>
            </a:r>
            <a:endParaRPr/>
          </a:p>
        </p:txBody>
      </p:sp>
      <p:sp>
        <p:nvSpPr>
          <p:cNvPr id="238" name="Google Shape;238;p17"/>
          <p:cNvSpPr txBox="1"/>
          <p:nvPr/>
        </p:nvSpPr>
        <p:spPr>
          <a:xfrm>
            <a:off x="1632347" y="685225"/>
            <a:ext cx="961200" cy="2463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600" u="none" cap="none" strike="noStrike">
                <a:solidFill>
                  <a:srgbClr val="FFFFFF"/>
                </a:solidFill>
                <a:latin typeface="Open Sans"/>
                <a:ea typeface="Open Sans"/>
                <a:cs typeface="Open Sans"/>
                <a:sym typeface="Open Sans"/>
              </a:rPr>
              <a:t>LOGO</a:t>
            </a:r>
            <a:endParaRPr/>
          </a:p>
        </p:txBody>
      </p:sp>
      <p:sp>
        <p:nvSpPr>
          <p:cNvPr id="239" name="Google Shape;239;p17"/>
          <p:cNvSpPr txBox="1"/>
          <p:nvPr/>
        </p:nvSpPr>
        <p:spPr>
          <a:xfrm>
            <a:off x="1028700" y="2089750"/>
            <a:ext cx="7318800" cy="1077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i="0" lang="en-US" sz="6999" u="none" cap="none" strike="noStrike">
                <a:solidFill>
                  <a:srgbClr val="FB870E"/>
                </a:solidFill>
                <a:latin typeface="Archivo Black"/>
                <a:ea typeface="Archivo Black"/>
                <a:cs typeface="Archivo Black"/>
                <a:sym typeface="Archivo Black"/>
              </a:rPr>
              <a:t>OUR PROJECT</a:t>
            </a:r>
            <a:endParaRPr>
              <a:latin typeface="Archivo Black"/>
              <a:ea typeface="Archivo Black"/>
              <a:cs typeface="Archivo Black"/>
              <a:sym typeface="Archivo Black"/>
            </a:endParaRPr>
          </a:p>
        </p:txBody>
      </p:sp>
      <p:sp>
        <p:nvSpPr>
          <p:cNvPr id="240" name="Google Shape;240;p17"/>
          <p:cNvSpPr txBox="1"/>
          <p:nvPr/>
        </p:nvSpPr>
        <p:spPr>
          <a:xfrm>
            <a:off x="1028700" y="3195239"/>
            <a:ext cx="6635700" cy="58923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400" u="none" cap="none" strike="noStrike">
                <a:solidFill>
                  <a:srgbClr val="FFFFFF"/>
                </a:solidFill>
                <a:latin typeface="Open Sans"/>
                <a:ea typeface="Open Sans"/>
                <a:cs typeface="Open Sans"/>
                <a:sym typeface="Open Sans"/>
              </a:rPr>
              <a:t>At our core, we are driven by a passion for innovation and a commitment to excellence in all that we do. Our projects embody our dedication to creating impactful solutions that make a difference in the world. </a:t>
            </a:r>
            <a:endParaRPr/>
          </a:p>
          <a:p>
            <a:pPr indent="0" lvl="0" marL="0" marR="0" rtl="0" algn="l">
              <a:lnSpc>
                <a:spcPct val="115000"/>
              </a:lnSpc>
              <a:spcBef>
                <a:spcPts val="0"/>
              </a:spcBef>
              <a:spcAft>
                <a:spcPts val="0"/>
              </a:spcAft>
              <a:buNone/>
            </a:pPr>
            <a:r>
              <a:t/>
            </a:r>
            <a:endParaRPr b="0" i="0" sz="2400" u="none" cap="none" strike="noStrike">
              <a:solidFill>
                <a:srgbClr val="FFFFFF"/>
              </a:solidFill>
              <a:latin typeface="Open Sans"/>
              <a:ea typeface="Open Sans"/>
              <a:cs typeface="Open Sans"/>
              <a:sym typeface="Open Sans"/>
            </a:endParaRPr>
          </a:p>
          <a:p>
            <a:pPr indent="0" lvl="0" marL="0" marR="0" rtl="0" algn="l">
              <a:lnSpc>
                <a:spcPct val="115000"/>
              </a:lnSpc>
              <a:spcBef>
                <a:spcPts val="0"/>
              </a:spcBef>
              <a:spcAft>
                <a:spcPts val="0"/>
              </a:spcAft>
              <a:buNone/>
            </a:pPr>
            <a:r>
              <a:rPr b="0" i="0" lang="en-US" sz="2400" u="none" cap="none" strike="noStrike">
                <a:solidFill>
                  <a:srgbClr val="FFFFFF"/>
                </a:solidFill>
                <a:latin typeface="Open Sans"/>
                <a:ea typeface="Open Sans"/>
                <a:cs typeface="Open Sans"/>
                <a:sym typeface="Open Sans"/>
              </a:rPr>
              <a:t>From groundbreaking technological advancements to community-driven initiatives, each project we undertake is a testament to our belief in the power of creativity and collaboration.</a:t>
            </a:r>
            <a:endParaRPr/>
          </a:p>
          <a:p>
            <a:pPr indent="0" lvl="0" marL="0" marR="0" rtl="0" algn="l">
              <a:lnSpc>
                <a:spcPct val="115000"/>
              </a:lnSpc>
              <a:spcBef>
                <a:spcPts val="0"/>
              </a:spcBef>
              <a:spcAft>
                <a:spcPts val="0"/>
              </a:spcAft>
              <a:buNone/>
            </a:pPr>
            <a:r>
              <a:rPr b="0" i="0" lang="en-US" sz="2400" u="none" cap="none" strike="noStrike">
                <a:solidFill>
                  <a:srgbClr val="FFFFFF"/>
                </a:solidFill>
                <a:latin typeface="Open Sans"/>
                <a:ea typeface="Open Sans"/>
                <a:cs typeface="Open Sans"/>
                <a:sym typeface="Open Sans"/>
              </a:rPr>
              <a:t>We strive to push the boundaries of what is possible, constantly seeking new ways to address challenges and improve lives. </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F3336"/>
        </a:solidFill>
      </p:bgPr>
    </p:bg>
    <p:spTree>
      <p:nvGrpSpPr>
        <p:cNvPr id="244" name="Shape 244"/>
        <p:cNvGrpSpPr/>
        <p:nvPr/>
      </p:nvGrpSpPr>
      <p:grpSpPr>
        <a:xfrm>
          <a:off x="0" y="0"/>
          <a:ext cx="0" cy="0"/>
          <a:chOff x="0" y="0"/>
          <a:chExt cx="0" cy="0"/>
        </a:xfrm>
      </p:grpSpPr>
      <p:pic>
        <p:nvPicPr>
          <p:cNvPr id="245" name="Google Shape;245;p18"/>
          <p:cNvPicPr preferRelativeResize="0"/>
          <p:nvPr/>
        </p:nvPicPr>
        <p:blipFill>
          <a:blip r:embed="rId3">
            <a:alphaModFix/>
          </a:blip>
          <a:stretch>
            <a:fillRect/>
          </a:stretch>
        </p:blipFill>
        <p:spPr>
          <a:xfrm>
            <a:off x="6759475" y="-1491488"/>
            <a:ext cx="17004524" cy="16830176"/>
          </a:xfrm>
          <a:prstGeom prst="rect">
            <a:avLst/>
          </a:prstGeom>
          <a:noFill/>
          <a:ln>
            <a:noFill/>
          </a:ln>
        </p:spPr>
      </p:pic>
      <p:sp>
        <p:nvSpPr>
          <p:cNvPr id="246" name="Google Shape;246;p18"/>
          <p:cNvSpPr/>
          <p:nvPr/>
        </p:nvSpPr>
        <p:spPr>
          <a:xfrm>
            <a:off x="1033405" y="634507"/>
            <a:ext cx="394193" cy="394193"/>
          </a:xfrm>
          <a:custGeom>
            <a:rect b="b" l="l" r="r" t="t"/>
            <a:pathLst>
              <a:path extrusionOk="0" h="394193" w="394193">
                <a:moveTo>
                  <a:pt x="0" y="0"/>
                </a:moveTo>
                <a:lnTo>
                  <a:pt x="394193" y="0"/>
                </a:lnTo>
                <a:lnTo>
                  <a:pt x="394193" y="394193"/>
                </a:lnTo>
                <a:lnTo>
                  <a:pt x="0" y="394193"/>
                </a:lnTo>
                <a:lnTo>
                  <a:pt x="0" y="0"/>
                </a:lnTo>
                <a:close/>
              </a:path>
            </a:pathLst>
          </a:custGeom>
          <a:blipFill rotWithShape="1">
            <a:blip r:embed="rId4">
              <a:alphaModFix/>
            </a:blip>
            <a:stretch>
              <a:fillRect b="0" l="0" r="0" t="0"/>
            </a:stretch>
          </a:blipFill>
          <a:ln>
            <a:noFill/>
          </a:ln>
        </p:spPr>
      </p:sp>
      <p:grpSp>
        <p:nvGrpSpPr>
          <p:cNvPr id="247" name="Google Shape;247;p18"/>
          <p:cNvGrpSpPr/>
          <p:nvPr/>
        </p:nvGrpSpPr>
        <p:grpSpPr>
          <a:xfrm>
            <a:off x="1028700" y="3508592"/>
            <a:ext cx="2737234" cy="1859937"/>
            <a:chOff x="0" y="-38100"/>
            <a:chExt cx="619019" cy="420620"/>
          </a:xfrm>
        </p:grpSpPr>
        <p:sp>
          <p:nvSpPr>
            <p:cNvPr id="248" name="Google Shape;248;p18"/>
            <p:cNvSpPr/>
            <p:nvPr/>
          </p:nvSpPr>
          <p:spPr>
            <a:xfrm>
              <a:off x="0" y="0"/>
              <a:ext cx="619019" cy="382520"/>
            </a:xfrm>
            <a:custGeom>
              <a:rect b="b" l="l" r="r" t="t"/>
              <a:pathLst>
                <a:path extrusionOk="0" h="382520" w="619019">
                  <a:moveTo>
                    <a:pt x="144247" y="0"/>
                  </a:moveTo>
                  <a:lnTo>
                    <a:pt x="474772" y="0"/>
                  </a:lnTo>
                  <a:cubicBezTo>
                    <a:pt x="554437" y="0"/>
                    <a:pt x="619019" y="64582"/>
                    <a:pt x="619019" y="144247"/>
                  </a:cubicBezTo>
                  <a:lnTo>
                    <a:pt x="619019" y="238273"/>
                  </a:lnTo>
                  <a:cubicBezTo>
                    <a:pt x="619019" y="317939"/>
                    <a:pt x="554437" y="382520"/>
                    <a:pt x="474772" y="382520"/>
                  </a:cubicBezTo>
                  <a:lnTo>
                    <a:pt x="144247" y="382520"/>
                  </a:lnTo>
                  <a:cubicBezTo>
                    <a:pt x="64582" y="382520"/>
                    <a:pt x="0" y="317939"/>
                    <a:pt x="0" y="238273"/>
                  </a:cubicBezTo>
                  <a:lnTo>
                    <a:pt x="0" y="144247"/>
                  </a:lnTo>
                  <a:cubicBezTo>
                    <a:pt x="0" y="64582"/>
                    <a:pt x="64582" y="0"/>
                    <a:pt x="144247" y="0"/>
                  </a:cubicBezTo>
                  <a:close/>
                </a:path>
              </a:pathLst>
            </a:custGeom>
            <a:solidFill>
              <a:srgbClr val="3D5C6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 name="Google Shape;249;p18"/>
            <p:cNvSpPr txBox="1"/>
            <p:nvPr/>
          </p:nvSpPr>
          <p:spPr>
            <a:xfrm>
              <a:off x="0" y="-38100"/>
              <a:ext cx="619019" cy="42062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50" name="Google Shape;250;p18"/>
          <p:cNvGrpSpPr/>
          <p:nvPr/>
        </p:nvGrpSpPr>
        <p:grpSpPr>
          <a:xfrm>
            <a:off x="9094381" y="3508592"/>
            <a:ext cx="2737234" cy="1859937"/>
            <a:chOff x="0" y="-38100"/>
            <a:chExt cx="619019" cy="420620"/>
          </a:xfrm>
        </p:grpSpPr>
        <p:sp>
          <p:nvSpPr>
            <p:cNvPr id="251" name="Google Shape;251;p18"/>
            <p:cNvSpPr/>
            <p:nvPr/>
          </p:nvSpPr>
          <p:spPr>
            <a:xfrm>
              <a:off x="0" y="0"/>
              <a:ext cx="619019" cy="382520"/>
            </a:xfrm>
            <a:custGeom>
              <a:rect b="b" l="l" r="r" t="t"/>
              <a:pathLst>
                <a:path extrusionOk="0" h="382520" w="619019">
                  <a:moveTo>
                    <a:pt x="144247" y="0"/>
                  </a:moveTo>
                  <a:lnTo>
                    <a:pt x="474772" y="0"/>
                  </a:lnTo>
                  <a:cubicBezTo>
                    <a:pt x="554437" y="0"/>
                    <a:pt x="619019" y="64582"/>
                    <a:pt x="619019" y="144247"/>
                  </a:cubicBezTo>
                  <a:lnTo>
                    <a:pt x="619019" y="238273"/>
                  </a:lnTo>
                  <a:cubicBezTo>
                    <a:pt x="619019" y="317939"/>
                    <a:pt x="554437" y="382520"/>
                    <a:pt x="474772" y="382520"/>
                  </a:cubicBezTo>
                  <a:lnTo>
                    <a:pt x="144247" y="382520"/>
                  </a:lnTo>
                  <a:cubicBezTo>
                    <a:pt x="64582" y="382520"/>
                    <a:pt x="0" y="317939"/>
                    <a:pt x="0" y="238273"/>
                  </a:cubicBezTo>
                  <a:lnTo>
                    <a:pt x="0" y="144247"/>
                  </a:lnTo>
                  <a:cubicBezTo>
                    <a:pt x="0" y="64582"/>
                    <a:pt x="64582" y="0"/>
                    <a:pt x="144247" y="0"/>
                  </a:cubicBezTo>
                  <a:close/>
                </a:path>
              </a:pathLst>
            </a:custGeom>
            <a:solidFill>
              <a:srgbClr val="3D5C6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 name="Google Shape;252;p18"/>
            <p:cNvSpPr txBox="1"/>
            <p:nvPr/>
          </p:nvSpPr>
          <p:spPr>
            <a:xfrm>
              <a:off x="0" y="-38100"/>
              <a:ext cx="619019" cy="42062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53" name="Google Shape;253;p18"/>
          <p:cNvGrpSpPr/>
          <p:nvPr/>
        </p:nvGrpSpPr>
        <p:grpSpPr>
          <a:xfrm>
            <a:off x="1028700" y="6658207"/>
            <a:ext cx="2737234" cy="1859937"/>
            <a:chOff x="0" y="-38100"/>
            <a:chExt cx="619019" cy="420620"/>
          </a:xfrm>
        </p:grpSpPr>
        <p:sp>
          <p:nvSpPr>
            <p:cNvPr id="254" name="Google Shape;254;p18"/>
            <p:cNvSpPr/>
            <p:nvPr/>
          </p:nvSpPr>
          <p:spPr>
            <a:xfrm>
              <a:off x="0" y="0"/>
              <a:ext cx="619019" cy="382520"/>
            </a:xfrm>
            <a:custGeom>
              <a:rect b="b" l="l" r="r" t="t"/>
              <a:pathLst>
                <a:path extrusionOk="0" h="382520" w="619019">
                  <a:moveTo>
                    <a:pt x="144247" y="0"/>
                  </a:moveTo>
                  <a:lnTo>
                    <a:pt x="474772" y="0"/>
                  </a:lnTo>
                  <a:cubicBezTo>
                    <a:pt x="554437" y="0"/>
                    <a:pt x="619019" y="64582"/>
                    <a:pt x="619019" y="144247"/>
                  </a:cubicBezTo>
                  <a:lnTo>
                    <a:pt x="619019" y="238273"/>
                  </a:lnTo>
                  <a:cubicBezTo>
                    <a:pt x="619019" y="317939"/>
                    <a:pt x="554437" y="382520"/>
                    <a:pt x="474772" y="382520"/>
                  </a:cubicBezTo>
                  <a:lnTo>
                    <a:pt x="144247" y="382520"/>
                  </a:lnTo>
                  <a:cubicBezTo>
                    <a:pt x="64582" y="382520"/>
                    <a:pt x="0" y="317939"/>
                    <a:pt x="0" y="238273"/>
                  </a:cubicBezTo>
                  <a:lnTo>
                    <a:pt x="0" y="144247"/>
                  </a:lnTo>
                  <a:cubicBezTo>
                    <a:pt x="0" y="64582"/>
                    <a:pt x="64582" y="0"/>
                    <a:pt x="144247" y="0"/>
                  </a:cubicBezTo>
                  <a:close/>
                </a:path>
              </a:pathLst>
            </a:custGeom>
            <a:solidFill>
              <a:srgbClr val="3D5C6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 name="Google Shape;255;p18"/>
            <p:cNvSpPr txBox="1"/>
            <p:nvPr/>
          </p:nvSpPr>
          <p:spPr>
            <a:xfrm>
              <a:off x="0" y="-38100"/>
              <a:ext cx="619019" cy="42062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56" name="Google Shape;256;p18"/>
          <p:cNvGrpSpPr/>
          <p:nvPr/>
        </p:nvGrpSpPr>
        <p:grpSpPr>
          <a:xfrm>
            <a:off x="9094381" y="6658207"/>
            <a:ext cx="2737234" cy="1859937"/>
            <a:chOff x="0" y="-38100"/>
            <a:chExt cx="619019" cy="420620"/>
          </a:xfrm>
        </p:grpSpPr>
        <p:sp>
          <p:nvSpPr>
            <p:cNvPr id="257" name="Google Shape;257;p18"/>
            <p:cNvSpPr/>
            <p:nvPr/>
          </p:nvSpPr>
          <p:spPr>
            <a:xfrm>
              <a:off x="0" y="0"/>
              <a:ext cx="619019" cy="382520"/>
            </a:xfrm>
            <a:custGeom>
              <a:rect b="b" l="l" r="r" t="t"/>
              <a:pathLst>
                <a:path extrusionOk="0" h="382520" w="619019">
                  <a:moveTo>
                    <a:pt x="144247" y="0"/>
                  </a:moveTo>
                  <a:lnTo>
                    <a:pt x="474772" y="0"/>
                  </a:lnTo>
                  <a:cubicBezTo>
                    <a:pt x="554437" y="0"/>
                    <a:pt x="619019" y="64582"/>
                    <a:pt x="619019" y="144247"/>
                  </a:cubicBezTo>
                  <a:lnTo>
                    <a:pt x="619019" y="238273"/>
                  </a:lnTo>
                  <a:cubicBezTo>
                    <a:pt x="619019" y="317939"/>
                    <a:pt x="554437" y="382520"/>
                    <a:pt x="474772" y="382520"/>
                  </a:cubicBezTo>
                  <a:lnTo>
                    <a:pt x="144247" y="382520"/>
                  </a:lnTo>
                  <a:cubicBezTo>
                    <a:pt x="64582" y="382520"/>
                    <a:pt x="0" y="317939"/>
                    <a:pt x="0" y="238273"/>
                  </a:cubicBezTo>
                  <a:lnTo>
                    <a:pt x="0" y="144247"/>
                  </a:lnTo>
                  <a:cubicBezTo>
                    <a:pt x="0" y="64582"/>
                    <a:pt x="64582" y="0"/>
                    <a:pt x="144247" y="0"/>
                  </a:cubicBezTo>
                  <a:close/>
                </a:path>
              </a:pathLst>
            </a:custGeom>
            <a:solidFill>
              <a:srgbClr val="3D5C6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 name="Google Shape;258;p18"/>
            <p:cNvSpPr txBox="1"/>
            <p:nvPr/>
          </p:nvSpPr>
          <p:spPr>
            <a:xfrm>
              <a:off x="0" y="-38100"/>
              <a:ext cx="619019" cy="42062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59" name="Google Shape;259;p18"/>
          <p:cNvGrpSpPr/>
          <p:nvPr/>
        </p:nvGrpSpPr>
        <p:grpSpPr>
          <a:xfrm>
            <a:off x="1184451" y="3735433"/>
            <a:ext cx="2737234" cy="1859937"/>
            <a:chOff x="0" y="-38100"/>
            <a:chExt cx="619019" cy="420620"/>
          </a:xfrm>
        </p:grpSpPr>
        <p:sp>
          <p:nvSpPr>
            <p:cNvPr id="260" name="Google Shape;260;p18"/>
            <p:cNvSpPr/>
            <p:nvPr/>
          </p:nvSpPr>
          <p:spPr>
            <a:xfrm>
              <a:off x="0" y="0"/>
              <a:ext cx="619019" cy="382520"/>
            </a:xfrm>
            <a:custGeom>
              <a:rect b="b" l="l" r="r" t="t"/>
              <a:pathLst>
                <a:path extrusionOk="0" h="382520" w="619019">
                  <a:moveTo>
                    <a:pt x="144247" y="0"/>
                  </a:moveTo>
                  <a:lnTo>
                    <a:pt x="474772" y="0"/>
                  </a:lnTo>
                  <a:cubicBezTo>
                    <a:pt x="554437" y="0"/>
                    <a:pt x="619019" y="64582"/>
                    <a:pt x="619019" y="144247"/>
                  </a:cubicBezTo>
                  <a:lnTo>
                    <a:pt x="619019" y="238273"/>
                  </a:lnTo>
                  <a:cubicBezTo>
                    <a:pt x="619019" y="317939"/>
                    <a:pt x="554437" y="382520"/>
                    <a:pt x="474772" y="382520"/>
                  </a:cubicBezTo>
                  <a:lnTo>
                    <a:pt x="144247" y="382520"/>
                  </a:lnTo>
                  <a:cubicBezTo>
                    <a:pt x="64582" y="382520"/>
                    <a:pt x="0" y="317939"/>
                    <a:pt x="0" y="238273"/>
                  </a:cubicBezTo>
                  <a:lnTo>
                    <a:pt x="0" y="144247"/>
                  </a:lnTo>
                  <a:cubicBezTo>
                    <a:pt x="0" y="64582"/>
                    <a:pt x="64582" y="0"/>
                    <a:pt x="144247" y="0"/>
                  </a:cubicBezTo>
                  <a:close/>
                </a:path>
              </a:pathLst>
            </a:custGeom>
            <a:solidFill>
              <a:srgbClr val="000000">
                <a:alpha val="0"/>
              </a:srgbClr>
            </a:solidFill>
            <a:ln cap="rnd" cmpd="sng" w="47625">
              <a:solidFill>
                <a:srgbClr val="FB870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 name="Google Shape;261;p18"/>
            <p:cNvSpPr txBox="1"/>
            <p:nvPr/>
          </p:nvSpPr>
          <p:spPr>
            <a:xfrm>
              <a:off x="0" y="-38100"/>
              <a:ext cx="619019" cy="42062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62" name="Google Shape;262;p18"/>
          <p:cNvGrpSpPr/>
          <p:nvPr/>
        </p:nvGrpSpPr>
        <p:grpSpPr>
          <a:xfrm>
            <a:off x="9240219" y="3735433"/>
            <a:ext cx="2737234" cy="1859937"/>
            <a:chOff x="0" y="-38100"/>
            <a:chExt cx="619019" cy="420620"/>
          </a:xfrm>
        </p:grpSpPr>
        <p:sp>
          <p:nvSpPr>
            <p:cNvPr id="263" name="Google Shape;263;p18"/>
            <p:cNvSpPr/>
            <p:nvPr/>
          </p:nvSpPr>
          <p:spPr>
            <a:xfrm>
              <a:off x="0" y="0"/>
              <a:ext cx="619019" cy="382520"/>
            </a:xfrm>
            <a:custGeom>
              <a:rect b="b" l="l" r="r" t="t"/>
              <a:pathLst>
                <a:path extrusionOk="0" h="382520" w="619019">
                  <a:moveTo>
                    <a:pt x="144247" y="0"/>
                  </a:moveTo>
                  <a:lnTo>
                    <a:pt x="474772" y="0"/>
                  </a:lnTo>
                  <a:cubicBezTo>
                    <a:pt x="554437" y="0"/>
                    <a:pt x="619019" y="64582"/>
                    <a:pt x="619019" y="144247"/>
                  </a:cubicBezTo>
                  <a:lnTo>
                    <a:pt x="619019" y="238273"/>
                  </a:lnTo>
                  <a:cubicBezTo>
                    <a:pt x="619019" y="317939"/>
                    <a:pt x="554437" y="382520"/>
                    <a:pt x="474772" y="382520"/>
                  </a:cubicBezTo>
                  <a:lnTo>
                    <a:pt x="144247" y="382520"/>
                  </a:lnTo>
                  <a:cubicBezTo>
                    <a:pt x="64582" y="382520"/>
                    <a:pt x="0" y="317939"/>
                    <a:pt x="0" y="238273"/>
                  </a:cubicBezTo>
                  <a:lnTo>
                    <a:pt x="0" y="144247"/>
                  </a:lnTo>
                  <a:cubicBezTo>
                    <a:pt x="0" y="64582"/>
                    <a:pt x="64582" y="0"/>
                    <a:pt x="144247" y="0"/>
                  </a:cubicBezTo>
                  <a:close/>
                </a:path>
              </a:pathLst>
            </a:custGeom>
            <a:solidFill>
              <a:srgbClr val="000000">
                <a:alpha val="0"/>
              </a:srgbClr>
            </a:solidFill>
            <a:ln cap="rnd" cmpd="sng" w="47625">
              <a:solidFill>
                <a:srgbClr val="FB870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 name="Google Shape;264;p18"/>
            <p:cNvSpPr txBox="1"/>
            <p:nvPr/>
          </p:nvSpPr>
          <p:spPr>
            <a:xfrm>
              <a:off x="0" y="-38100"/>
              <a:ext cx="619019" cy="42062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65" name="Google Shape;265;p18"/>
          <p:cNvGrpSpPr/>
          <p:nvPr/>
        </p:nvGrpSpPr>
        <p:grpSpPr>
          <a:xfrm>
            <a:off x="1184451" y="6892088"/>
            <a:ext cx="2737234" cy="1859937"/>
            <a:chOff x="0" y="-38100"/>
            <a:chExt cx="619019" cy="420620"/>
          </a:xfrm>
        </p:grpSpPr>
        <p:sp>
          <p:nvSpPr>
            <p:cNvPr id="266" name="Google Shape;266;p18"/>
            <p:cNvSpPr/>
            <p:nvPr/>
          </p:nvSpPr>
          <p:spPr>
            <a:xfrm>
              <a:off x="0" y="0"/>
              <a:ext cx="619019" cy="382520"/>
            </a:xfrm>
            <a:custGeom>
              <a:rect b="b" l="l" r="r" t="t"/>
              <a:pathLst>
                <a:path extrusionOk="0" h="382520" w="619019">
                  <a:moveTo>
                    <a:pt x="144247" y="0"/>
                  </a:moveTo>
                  <a:lnTo>
                    <a:pt x="474772" y="0"/>
                  </a:lnTo>
                  <a:cubicBezTo>
                    <a:pt x="554437" y="0"/>
                    <a:pt x="619019" y="64582"/>
                    <a:pt x="619019" y="144247"/>
                  </a:cubicBezTo>
                  <a:lnTo>
                    <a:pt x="619019" y="238273"/>
                  </a:lnTo>
                  <a:cubicBezTo>
                    <a:pt x="619019" y="317939"/>
                    <a:pt x="554437" y="382520"/>
                    <a:pt x="474772" y="382520"/>
                  </a:cubicBezTo>
                  <a:lnTo>
                    <a:pt x="144247" y="382520"/>
                  </a:lnTo>
                  <a:cubicBezTo>
                    <a:pt x="64582" y="382520"/>
                    <a:pt x="0" y="317939"/>
                    <a:pt x="0" y="238273"/>
                  </a:cubicBezTo>
                  <a:lnTo>
                    <a:pt x="0" y="144247"/>
                  </a:lnTo>
                  <a:cubicBezTo>
                    <a:pt x="0" y="64582"/>
                    <a:pt x="64582" y="0"/>
                    <a:pt x="144247" y="0"/>
                  </a:cubicBezTo>
                  <a:close/>
                </a:path>
              </a:pathLst>
            </a:custGeom>
            <a:solidFill>
              <a:srgbClr val="000000">
                <a:alpha val="0"/>
              </a:srgbClr>
            </a:solidFill>
            <a:ln cap="rnd" cmpd="sng" w="47625">
              <a:solidFill>
                <a:srgbClr val="FB870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 name="Google Shape;267;p18"/>
            <p:cNvSpPr txBox="1"/>
            <p:nvPr/>
          </p:nvSpPr>
          <p:spPr>
            <a:xfrm>
              <a:off x="0" y="-38100"/>
              <a:ext cx="619019" cy="42062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68" name="Google Shape;268;p18"/>
          <p:cNvGrpSpPr/>
          <p:nvPr/>
        </p:nvGrpSpPr>
        <p:grpSpPr>
          <a:xfrm>
            <a:off x="9240219" y="6892088"/>
            <a:ext cx="2737234" cy="1859937"/>
            <a:chOff x="0" y="-38100"/>
            <a:chExt cx="619019" cy="420620"/>
          </a:xfrm>
        </p:grpSpPr>
        <p:sp>
          <p:nvSpPr>
            <p:cNvPr id="269" name="Google Shape;269;p18"/>
            <p:cNvSpPr/>
            <p:nvPr/>
          </p:nvSpPr>
          <p:spPr>
            <a:xfrm>
              <a:off x="0" y="0"/>
              <a:ext cx="619019" cy="382520"/>
            </a:xfrm>
            <a:custGeom>
              <a:rect b="b" l="l" r="r" t="t"/>
              <a:pathLst>
                <a:path extrusionOk="0" h="382520" w="619019">
                  <a:moveTo>
                    <a:pt x="144247" y="0"/>
                  </a:moveTo>
                  <a:lnTo>
                    <a:pt x="474772" y="0"/>
                  </a:lnTo>
                  <a:cubicBezTo>
                    <a:pt x="554437" y="0"/>
                    <a:pt x="619019" y="64582"/>
                    <a:pt x="619019" y="144247"/>
                  </a:cubicBezTo>
                  <a:lnTo>
                    <a:pt x="619019" y="238273"/>
                  </a:lnTo>
                  <a:cubicBezTo>
                    <a:pt x="619019" y="317939"/>
                    <a:pt x="554437" y="382520"/>
                    <a:pt x="474772" y="382520"/>
                  </a:cubicBezTo>
                  <a:lnTo>
                    <a:pt x="144247" y="382520"/>
                  </a:lnTo>
                  <a:cubicBezTo>
                    <a:pt x="64582" y="382520"/>
                    <a:pt x="0" y="317939"/>
                    <a:pt x="0" y="238273"/>
                  </a:cubicBezTo>
                  <a:lnTo>
                    <a:pt x="0" y="144247"/>
                  </a:lnTo>
                  <a:cubicBezTo>
                    <a:pt x="0" y="64582"/>
                    <a:pt x="64582" y="0"/>
                    <a:pt x="144247" y="0"/>
                  </a:cubicBezTo>
                  <a:close/>
                </a:path>
              </a:pathLst>
            </a:custGeom>
            <a:solidFill>
              <a:srgbClr val="000000">
                <a:alpha val="0"/>
              </a:srgbClr>
            </a:solidFill>
            <a:ln cap="rnd" cmpd="sng" w="47625">
              <a:solidFill>
                <a:srgbClr val="FB870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 name="Google Shape;270;p18"/>
            <p:cNvSpPr txBox="1"/>
            <p:nvPr/>
          </p:nvSpPr>
          <p:spPr>
            <a:xfrm>
              <a:off x="0" y="-38100"/>
              <a:ext cx="619019" cy="42062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71" name="Google Shape;271;p18"/>
          <p:cNvSpPr txBox="1"/>
          <p:nvPr/>
        </p:nvSpPr>
        <p:spPr>
          <a:xfrm>
            <a:off x="12377504" y="7820568"/>
            <a:ext cx="3374719" cy="81534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FFFFFF"/>
                </a:solidFill>
                <a:latin typeface="Open Sans"/>
                <a:ea typeface="Open Sans"/>
                <a:cs typeface="Open Sans"/>
                <a:sym typeface="Open Sans"/>
              </a:rPr>
              <a:t>Elaborate on what you want to discuss. </a:t>
            </a:r>
            <a:endParaRPr/>
          </a:p>
        </p:txBody>
      </p:sp>
      <p:grpSp>
        <p:nvGrpSpPr>
          <p:cNvPr id="272" name="Google Shape;272;p18"/>
          <p:cNvGrpSpPr/>
          <p:nvPr/>
        </p:nvGrpSpPr>
        <p:grpSpPr>
          <a:xfrm>
            <a:off x="15409290" y="9281154"/>
            <a:ext cx="2017401" cy="317831"/>
            <a:chOff x="0" y="-22370"/>
            <a:chExt cx="562103" cy="88556"/>
          </a:xfrm>
        </p:grpSpPr>
        <p:sp>
          <p:nvSpPr>
            <p:cNvPr id="273" name="Google Shape;273;p18"/>
            <p:cNvSpPr/>
            <p:nvPr/>
          </p:nvSpPr>
          <p:spPr>
            <a:xfrm>
              <a:off x="0" y="0"/>
              <a:ext cx="562103" cy="66186"/>
            </a:xfrm>
            <a:custGeom>
              <a:rect b="b" l="l" r="r" t="t"/>
              <a:pathLst>
                <a:path extrusionOk="0" h="66186" w="562103">
                  <a:moveTo>
                    <a:pt x="281051" y="0"/>
                  </a:moveTo>
                  <a:cubicBezTo>
                    <a:pt x="125831" y="0"/>
                    <a:pt x="0" y="14816"/>
                    <a:pt x="0" y="33093"/>
                  </a:cubicBezTo>
                  <a:cubicBezTo>
                    <a:pt x="0" y="51370"/>
                    <a:pt x="125831" y="66186"/>
                    <a:pt x="281051" y="66186"/>
                  </a:cubicBezTo>
                  <a:cubicBezTo>
                    <a:pt x="436272" y="66186"/>
                    <a:pt x="562103" y="51370"/>
                    <a:pt x="562103" y="33093"/>
                  </a:cubicBezTo>
                  <a:cubicBezTo>
                    <a:pt x="562103" y="14816"/>
                    <a:pt x="436272" y="0"/>
                    <a:pt x="281051" y="0"/>
                  </a:cubicBezTo>
                  <a:close/>
                </a:path>
              </a:pathLst>
            </a:custGeom>
            <a:solidFill>
              <a:srgbClr val="2D3F4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4" name="Google Shape;274;p18"/>
            <p:cNvSpPr txBox="1"/>
            <p:nvPr/>
          </p:nvSpPr>
          <p:spPr>
            <a:xfrm>
              <a:off x="52697" y="-22370"/>
              <a:ext cx="456708" cy="82351"/>
            </a:xfrm>
            <a:prstGeom prst="rect">
              <a:avLst/>
            </a:prstGeom>
            <a:noFill/>
            <a:ln>
              <a:noFill/>
            </a:ln>
          </p:spPr>
          <p:txBody>
            <a:bodyPr anchorCtr="0" anchor="ctr" bIns="50800" lIns="50800" spcFirstLastPara="1" rIns="50800" wrap="square" tIns="50800">
              <a:noAutofit/>
            </a:bodyPr>
            <a:lstStyle/>
            <a:p>
              <a:pPr indent="0" lvl="0" marL="0" marR="0" rtl="0" algn="ctr">
                <a:lnSpc>
                  <a:spcPct val="1244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75" name="Google Shape;275;p18"/>
          <p:cNvSpPr txBox="1"/>
          <p:nvPr/>
        </p:nvSpPr>
        <p:spPr>
          <a:xfrm>
            <a:off x="14260202" y="660225"/>
            <a:ext cx="1008600" cy="2463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600" u="none" cap="none" strike="noStrike">
                <a:solidFill>
                  <a:srgbClr val="FCB02A"/>
                </a:solidFill>
                <a:latin typeface="Open Sans"/>
                <a:ea typeface="Open Sans"/>
                <a:cs typeface="Open Sans"/>
                <a:sym typeface="Open Sans"/>
              </a:rPr>
              <a:t>SERVICE</a:t>
            </a:r>
            <a:endParaRPr/>
          </a:p>
        </p:txBody>
      </p:sp>
      <p:sp>
        <p:nvSpPr>
          <p:cNvPr id="276" name="Google Shape;276;p18"/>
          <p:cNvSpPr txBox="1"/>
          <p:nvPr/>
        </p:nvSpPr>
        <p:spPr>
          <a:xfrm>
            <a:off x="16298019" y="660236"/>
            <a:ext cx="961281" cy="26415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600" u="none" cap="none" strike="noStrike">
                <a:solidFill>
                  <a:srgbClr val="FFFFFF"/>
                </a:solidFill>
                <a:latin typeface="Open Sans"/>
                <a:ea typeface="Open Sans"/>
                <a:cs typeface="Open Sans"/>
                <a:sym typeface="Open Sans"/>
              </a:rPr>
              <a:t>CONTACT</a:t>
            </a:r>
            <a:endParaRPr/>
          </a:p>
        </p:txBody>
      </p:sp>
      <p:sp>
        <p:nvSpPr>
          <p:cNvPr id="277" name="Google Shape;277;p18"/>
          <p:cNvSpPr txBox="1"/>
          <p:nvPr/>
        </p:nvSpPr>
        <p:spPr>
          <a:xfrm>
            <a:off x="12046204" y="660225"/>
            <a:ext cx="1050000" cy="2463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600" u="none" cap="none" strike="noStrike">
                <a:solidFill>
                  <a:srgbClr val="FFFFFF"/>
                </a:solidFill>
                <a:latin typeface="Open Sans"/>
                <a:ea typeface="Open Sans"/>
                <a:cs typeface="Open Sans"/>
                <a:sym typeface="Open Sans"/>
              </a:rPr>
              <a:t>ABOUT</a:t>
            </a:r>
            <a:endParaRPr/>
          </a:p>
        </p:txBody>
      </p:sp>
      <p:sp>
        <p:nvSpPr>
          <p:cNvPr id="278" name="Google Shape;278;p18"/>
          <p:cNvSpPr txBox="1"/>
          <p:nvPr/>
        </p:nvSpPr>
        <p:spPr>
          <a:xfrm>
            <a:off x="9863829" y="660225"/>
            <a:ext cx="927000" cy="2463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600" u="none" cap="none" strike="noStrike">
                <a:solidFill>
                  <a:srgbClr val="FFFFFF"/>
                </a:solidFill>
                <a:latin typeface="Open Sans"/>
                <a:ea typeface="Open Sans"/>
                <a:cs typeface="Open Sans"/>
                <a:sym typeface="Open Sans"/>
              </a:rPr>
              <a:t>HOME</a:t>
            </a:r>
            <a:endParaRPr/>
          </a:p>
        </p:txBody>
      </p:sp>
      <p:sp>
        <p:nvSpPr>
          <p:cNvPr id="279" name="Google Shape;279;p18"/>
          <p:cNvSpPr txBox="1"/>
          <p:nvPr/>
        </p:nvSpPr>
        <p:spPr>
          <a:xfrm>
            <a:off x="1632346" y="685225"/>
            <a:ext cx="927000" cy="2463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600" u="none" cap="none" strike="noStrike">
                <a:solidFill>
                  <a:srgbClr val="FFFFFF"/>
                </a:solidFill>
                <a:latin typeface="Open Sans"/>
                <a:ea typeface="Open Sans"/>
                <a:cs typeface="Open Sans"/>
                <a:sym typeface="Open Sans"/>
              </a:rPr>
              <a:t>LOGO</a:t>
            </a:r>
            <a:endParaRPr/>
          </a:p>
        </p:txBody>
      </p:sp>
      <p:sp>
        <p:nvSpPr>
          <p:cNvPr id="280" name="Google Shape;280;p18"/>
          <p:cNvSpPr txBox="1"/>
          <p:nvPr/>
        </p:nvSpPr>
        <p:spPr>
          <a:xfrm>
            <a:off x="1028700" y="2089750"/>
            <a:ext cx="9457800" cy="1077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i="0" lang="en-US" sz="6999" u="none" cap="none" strike="noStrike">
                <a:solidFill>
                  <a:srgbClr val="FB870E"/>
                </a:solidFill>
                <a:latin typeface="Archivo Black"/>
                <a:ea typeface="Archivo Black"/>
                <a:cs typeface="Archivo Black"/>
                <a:sym typeface="Archivo Black"/>
              </a:rPr>
              <a:t>WHAT WE OFFER</a:t>
            </a:r>
            <a:endParaRPr>
              <a:latin typeface="Archivo Black"/>
              <a:ea typeface="Archivo Black"/>
              <a:cs typeface="Archivo Black"/>
              <a:sym typeface="Archivo Black"/>
            </a:endParaRPr>
          </a:p>
        </p:txBody>
      </p:sp>
      <p:sp>
        <p:nvSpPr>
          <p:cNvPr id="281" name="Google Shape;281;p18"/>
          <p:cNvSpPr txBox="1"/>
          <p:nvPr/>
        </p:nvSpPr>
        <p:spPr>
          <a:xfrm>
            <a:off x="4294112" y="4147589"/>
            <a:ext cx="3870900" cy="461700"/>
          </a:xfrm>
          <a:prstGeom prst="rect">
            <a:avLst/>
          </a:prstGeom>
          <a:noFill/>
          <a:ln>
            <a:noFill/>
          </a:ln>
        </p:spPr>
        <p:txBody>
          <a:bodyPr anchorCtr="0" anchor="t" bIns="0" lIns="0" spcFirstLastPara="1" rIns="0" wrap="square" tIns="0">
            <a:spAutoFit/>
          </a:bodyPr>
          <a:lstStyle/>
          <a:p>
            <a:pPr indent="0" lvl="0" marL="0" marR="0" rtl="0" algn="l">
              <a:lnSpc>
                <a:spcPct val="116966"/>
              </a:lnSpc>
              <a:spcBef>
                <a:spcPts val="0"/>
              </a:spcBef>
              <a:spcAft>
                <a:spcPts val="0"/>
              </a:spcAft>
              <a:buNone/>
            </a:pPr>
            <a:r>
              <a:rPr i="0" lang="en-US" sz="3000" u="none" cap="none" strike="noStrike">
                <a:solidFill>
                  <a:srgbClr val="FB870E"/>
                </a:solidFill>
                <a:latin typeface="Archivo Black"/>
                <a:ea typeface="Archivo Black"/>
                <a:cs typeface="Archivo Black"/>
                <a:sym typeface="Archivo Black"/>
              </a:rPr>
              <a:t>SERVICE ONE</a:t>
            </a:r>
            <a:endParaRPr>
              <a:latin typeface="Archivo Black"/>
              <a:ea typeface="Archivo Black"/>
              <a:cs typeface="Archivo Black"/>
              <a:sym typeface="Archivo Black"/>
            </a:endParaRPr>
          </a:p>
        </p:txBody>
      </p:sp>
      <p:sp>
        <p:nvSpPr>
          <p:cNvPr id="282" name="Google Shape;282;p18"/>
          <p:cNvSpPr txBox="1"/>
          <p:nvPr/>
        </p:nvSpPr>
        <p:spPr>
          <a:xfrm>
            <a:off x="12377504" y="4147589"/>
            <a:ext cx="4032900" cy="461700"/>
          </a:xfrm>
          <a:prstGeom prst="rect">
            <a:avLst/>
          </a:prstGeom>
          <a:noFill/>
          <a:ln>
            <a:noFill/>
          </a:ln>
        </p:spPr>
        <p:txBody>
          <a:bodyPr anchorCtr="0" anchor="t" bIns="0" lIns="0" spcFirstLastPara="1" rIns="0" wrap="square" tIns="0">
            <a:spAutoFit/>
          </a:bodyPr>
          <a:lstStyle/>
          <a:p>
            <a:pPr indent="0" lvl="0" marL="0" marR="0" rtl="0" algn="l">
              <a:lnSpc>
                <a:spcPct val="116966"/>
              </a:lnSpc>
              <a:spcBef>
                <a:spcPts val="0"/>
              </a:spcBef>
              <a:spcAft>
                <a:spcPts val="0"/>
              </a:spcAft>
              <a:buNone/>
            </a:pPr>
            <a:r>
              <a:rPr i="0" lang="en-US" sz="3000" u="none" cap="none" strike="noStrike">
                <a:solidFill>
                  <a:srgbClr val="FB870E"/>
                </a:solidFill>
                <a:latin typeface="Archivo Black"/>
                <a:ea typeface="Archivo Black"/>
                <a:cs typeface="Archivo Black"/>
                <a:sym typeface="Archivo Black"/>
              </a:rPr>
              <a:t>SERVICE TWO</a:t>
            </a:r>
            <a:endParaRPr>
              <a:latin typeface="Archivo Black"/>
              <a:ea typeface="Archivo Black"/>
              <a:cs typeface="Archivo Black"/>
              <a:sym typeface="Archivo Black"/>
            </a:endParaRPr>
          </a:p>
        </p:txBody>
      </p:sp>
      <p:sp>
        <p:nvSpPr>
          <p:cNvPr id="283" name="Google Shape;283;p18"/>
          <p:cNvSpPr txBox="1"/>
          <p:nvPr/>
        </p:nvSpPr>
        <p:spPr>
          <a:xfrm>
            <a:off x="4294112" y="7342344"/>
            <a:ext cx="3870900" cy="461700"/>
          </a:xfrm>
          <a:prstGeom prst="rect">
            <a:avLst/>
          </a:prstGeom>
          <a:noFill/>
          <a:ln>
            <a:noFill/>
          </a:ln>
        </p:spPr>
        <p:txBody>
          <a:bodyPr anchorCtr="0" anchor="t" bIns="0" lIns="0" spcFirstLastPara="1" rIns="0" wrap="square" tIns="0">
            <a:spAutoFit/>
          </a:bodyPr>
          <a:lstStyle/>
          <a:p>
            <a:pPr indent="0" lvl="0" marL="0" marR="0" rtl="0" algn="l">
              <a:lnSpc>
                <a:spcPct val="116966"/>
              </a:lnSpc>
              <a:spcBef>
                <a:spcPts val="0"/>
              </a:spcBef>
              <a:spcAft>
                <a:spcPts val="0"/>
              </a:spcAft>
              <a:buNone/>
            </a:pPr>
            <a:r>
              <a:rPr i="0" lang="en-US" sz="3000" u="none" cap="none" strike="noStrike">
                <a:solidFill>
                  <a:srgbClr val="FB870E"/>
                </a:solidFill>
                <a:latin typeface="Archivo Black"/>
                <a:ea typeface="Archivo Black"/>
                <a:cs typeface="Archivo Black"/>
                <a:sym typeface="Archivo Black"/>
              </a:rPr>
              <a:t>SERVICE THREE</a:t>
            </a:r>
            <a:endParaRPr>
              <a:latin typeface="Archivo Black"/>
              <a:ea typeface="Archivo Black"/>
              <a:cs typeface="Archivo Black"/>
              <a:sym typeface="Archivo Black"/>
            </a:endParaRPr>
          </a:p>
        </p:txBody>
      </p:sp>
      <p:sp>
        <p:nvSpPr>
          <p:cNvPr id="284" name="Google Shape;284;p18"/>
          <p:cNvSpPr txBox="1"/>
          <p:nvPr/>
        </p:nvSpPr>
        <p:spPr>
          <a:xfrm>
            <a:off x="12377504" y="7342344"/>
            <a:ext cx="4032900" cy="461700"/>
          </a:xfrm>
          <a:prstGeom prst="rect">
            <a:avLst/>
          </a:prstGeom>
          <a:noFill/>
          <a:ln>
            <a:noFill/>
          </a:ln>
        </p:spPr>
        <p:txBody>
          <a:bodyPr anchorCtr="0" anchor="t" bIns="0" lIns="0" spcFirstLastPara="1" rIns="0" wrap="square" tIns="0">
            <a:spAutoFit/>
          </a:bodyPr>
          <a:lstStyle/>
          <a:p>
            <a:pPr indent="0" lvl="0" marL="0" marR="0" rtl="0" algn="l">
              <a:lnSpc>
                <a:spcPct val="116966"/>
              </a:lnSpc>
              <a:spcBef>
                <a:spcPts val="0"/>
              </a:spcBef>
              <a:spcAft>
                <a:spcPts val="0"/>
              </a:spcAft>
              <a:buNone/>
            </a:pPr>
            <a:r>
              <a:rPr i="0" lang="en-US" sz="3000" u="none" cap="none" strike="noStrike">
                <a:solidFill>
                  <a:srgbClr val="FB870E"/>
                </a:solidFill>
                <a:latin typeface="Archivo Black"/>
                <a:ea typeface="Archivo Black"/>
                <a:cs typeface="Archivo Black"/>
                <a:sym typeface="Archivo Black"/>
              </a:rPr>
              <a:t>SERVICE FOUR</a:t>
            </a:r>
            <a:endParaRPr>
              <a:latin typeface="Archivo Black"/>
              <a:ea typeface="Archivo Black"/>
              <a:cs typeface="Archivo Black"/>
              <a:sym typeface="Archivo Black"/>
            </a:endParaRPr>
          </a:p>
        </p:txBody>
      </p:sp>
      <p:sp>
        <p:nvSpPr>
          <p:cNvPr id="285" name="Google Shape;285;p18"/>
          <p:cNvSpPr txBox="1"/>
          <p:nvPr/>
        </p:nvSpPr>
        <p:spPr>
          <a:xfrm>
            <a:off x="4294112" y="4625814"/>
            <a:ext cx="2992924" cy="81534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FFFFFF"/>
                </a:solidFill>
                <a:latin typeface="Open Sans"/>
                <a:ea typeface="Open Sans"/>
                <a:cs typeface="Open Sans"/>
                <a:sym typeface="Open Sans"/>
              </a:rPr>
              <a:t>Elaborate on what you want to discuss. </a:t>
            </a:r>
            <a:endParaRPr/>
          </a:p>
        </p:txBody>
      </p:sp>
      <p:sp>
        <p:nvSpPr>
          <p:cNvPr id="286" name="Google Shape;286;p18"/>
          <p:cNvSpPr txBox="1"/>
          <p:nvPr/>
        </p:nvSpPr>
        <p:spPr>
          <a:xfrm>
            <a:off x="12377504" y="4625814"/>
            <a:ext cx="3114004" cy="81534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FFFFFF"/>
                </a:solidFill>
                <a:latin typeface="Open Sans"/>
                <a:ea typeface="Open Sans"/>
                <a:cs typeface="Open Sans"/>
                <a:sym typeface="Open Sans"/>
              </a:rPr>
              <a:t>Elaborate on what you want to discuss. </a:t>
            </a:r>
            <a:endParaRPr/>
          </a:p>
        </p:txBody>
      </p:sp>
      <p:sp>
        <p:nvSpPr>
          <p:cNvPr id="287" name="Google Shape;287;p18"/>
          <p:cNvSpPr txBox="1"/>
          <p:nvPr/>
        </p:nvSpPr>
        <p:spPr>
          <a:xfrm>
            <a:off x="4294112" y="7820568"/>
            <a:ext cx="3404988" cy="81534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FFFFFF"/>
                </a:solidFill>
                <a:latin typeface="Open Sans"/>
                <a:ea typeface="Open Sans"/>
                <a:cs typeface="Open Sans"/>
                <a:sym typeface="Open Sans"/>
              </a:rPr>
              <a:t>Elaborate on what you want to discuss. </a:t>
            </a:r>
            <a:endParaRPr/>
          </a:p>
        </p:txBody>
      </p:sp>
      <p:pic>
        <p:nvPicPr>
          <p:cNvPr id="288" name="Google Shape;288;p18"/>
          <p:cNvPicPr preferRelativeResize="0"/>
          <p:nvPr/>
        </p:nvPicPr>
        <p:blipFill>
          <a:blip r:embed="rId5">
            <a:alphaModFix/>
          </a:blip>
          <a:stretch>
            <a:fillRect/>
          </a:stretch>
        </p:blipFill>
        <p:spPr>
          <a:xfrm>
            <a:off x="1872337" y="4095419"/>
            <a:ext cx="1049975" cy="1139958"/>
          </a:xfrm>
          <a:prstGeom prst="rect">
            <a:avLst/>
          </a:prstGeom>
          <a:noFill/>
          <a:ln>
            <a:noFill/>
          </a:ln>
        </p:spPr>
      </p:pic>
      <p:pic>
        <p:nvPicPr>
          <p:cNvPr id="289" name="Google Shape;289;p18"/>
          <p:cNvPicPr preferRelativeResize="0"/>
          <p:nvPr/>
        </p:nvPicPr>
        <p:blipFill>
          <a:blip r:embed="rId6">
            <a:alphaModFix/>
          </a:blip>
          <a:stretch>
            <a:fillRect/>
          </a:stretch>
        </p:blipFill>
        <p:spPr>
          <a:xfrm>
            <a:off x="1926400" y="7252699"/>
            <a:ext cx="1050000" cy="1092713"/>
          </a:xfrm>
          <a:prstGeom prst="rect">
            <a:avLst/>
          </a:prstGeom>
          <a:noFill/>
          <a:ln>
            <a:noFill/>
          </a:ln>
        </p:spPr>
      </p:pic>
      <p:pic>
        <p:nvPicPr>
          <p:cNvPr id="290" name="Google Shape;290;p18"/>
          <p:cNvPicPr preferRelativeResize="0"/>
          <p:nvPr/>
        </p:nvPicPr>
        <p:blipFill>
          <a:blip r:embed="rId7">
            <a:alphaModFix/>
          </a:blip>
          <a:stretch>
            <a:fillRect/>
          </a:stretch>
        </p:blipFill>
        <p:spPr>
          <a:xfrm>
            <a:off x="10083837" y="7292703"/>
            <a:ext cx="1050000" cy="1012697"/>
          </a:xfrm>
          <a:prstGeom prst="rect">
            <a:avLst/>
          </a:prstGeom>
          <a:noFill/>
          <a:ln>
            <a:noFill/>
          </a:ln>
        </p:spPr>
      </p:pic>
      <p:pic>
        <p:nvPicPr>
          <p:cNvPr id="291" name="Google Shape;291;p18"/>
          <p:cNvPicPr preferRelativeResize="0"/>
          <p:nvPr/>
        </p:nvPicPr>
        <p:blipFill>
          <a:blip r:embed="rId8">
            <a:alphaModFix/>
          </a:blip>
          <a:stretch>
            <a:fillRect/>
          </a:stretch>
        </p:blipFill>
        <p:spPr>
          <a:xfrm>
            <a:off x="10007175" y="4085250"/>
            <a:ext cx="1050000" cy="1145461"/>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F3336"/>
        </a:solidFill>
      </p:bgPr>
    </p:bg>
    <p:spTree>
      <p:nvGrpSpPr>
        <p:cNvPr id="295" name="Shape 295"/>
        <p:cNvGrpSpPr/>
        <p:nvPr/>
      </p:nvGrpSpPr>
      <p:grpSpPr>
        <a:xfrm>
          <a:off x="0" y="0"/>
          <a:ext cx="0" cy="0"/>
          <a:chOff x="0" y="0"/>
          <a:chExt cx="0" cy="0"/>
        </a:xfrm>
      </p:grpSpPr>
      <p:pic>
        <p:nvPicPr>
          <p:cNvPr id="296" name="Google Shape;296;p19"/>
          <p:cNvPicPr preferRelativeResize="0"/>
          <p:nvPr/>
        </p:nvPicPr>
        <p:blipFill>
          <a:blip r:embed="rId3">
            <a:alphaModFix/>
          </a:blip>
          <a:stretch>
            <a:fillRect/>
          </a:stretch>
        </p:blipFill>
        <p:spPr>
          <a:xfrm>
            <a:off x="7967608" y="-3643075"/>
            <a:ext cx="13748014" cy="13472876"/>
          </a:xfrm>
          <a:prstGeom prst="rect">
            <a:avLst/>
          </a:prstGeom>
          <a:noFill/>
          <a:ln>
            <a:noFill/>
          </a:ln>
        </p:spPr>
      </p:pic>
      <p:pic>
        <p:nvPicPr>
          <p:cNvPr id="297" name="Google Shape;297;p19"/>
          <p:cNvPicPr preferRelativeResize="0"/>
          <p:nvPr/>
        </p:nvPicPr>
        <p:blipFill>
          <a:blip r:embed="rId4">
            <a:alphaModFix/>
          </a:blip>
          <a:stretch>
            <a:fillRect/>
          </a:stretch>
        </p:blipFill>
        <p:spPr>
          <a:xfrm>
            <a:off x="1033400" y="3720925"/>
            <a:ext cx="5104951" cy="6117400"/>
          </a:xfrm>
          <a:prstGeom prst="rect">
            <a:avLst/>
          </a:prstGeom>
          <a:noFill/>
          <a:ln>
            <a:noFill/>
          </a:ln>
        </p:spPr>
      </p:pic>
      <p:pic>
        <p:nvPicPr>
          <p:cNvPr id="298" name="Google Shape;298;p19"/>
          <p:cNvPicPr preferRelativeResize="0"/>
          <p:nvPr/>
        </p:nvPicPr>
        <p:blipFill>
          <a:blip r:embed="rId5">
            <a:alphaModFix/>
          </a:blip>
          <a:stretch>
            <a:fillRect/>
          </a:stretch>
        </p:blipFill>
        <p:spPr>
          <a:xfrm>
            <a:off x="6592175" y="3692175"/>
            <a:ext cx="5104949" cy="6110111"/>
          </a:xfrm>
          <a:prstGeom prst="rect">
            <a:avLst/>
          </a:prstGeom>
          <a:noFill/>
          <a:ln>
            <a:noFill/>
          </a:ln>
        </p:spPr>
      </p:pic>
      <p:pic>
        <p:nvPicPr>
          <p:cNvPr id="299" name="Google Shape;299;p19"/>
          <p:cNvPicPr preferRelativeResize="0"/>
          <p:nvPr/>
        </p:nvPicPr>
        <p:blipFill>
          <a:blip r:embed="rId6">
            <a:alphaModFix/>
          </a:blip>
          <a:stretch>
            <a:fillRect/>
          </a:stretch>
        </p:blipFill>
        <p:spPr>
          <a:xfrm>
            <a:off x="12150951" y="3692176"/>
            <a:ext cx="5104951" cy="6117412"/>
          </a:xfrm>
          <a:prstGeom prst="rect">
            <a:avLst/>
          </a:prstGeom>
          <a:noFill/>
          <a:ln>
            <a:noFill/>
          </a:ln>
        </p:spPr>
      </p:pic>
      <p:sp>
        <p:nvSpPr>
          <p:cNvPr id="300" name="Google Shape;300;p19"/>
          <p:cNvSpPr/>
          <p:nvPr/>
        </p:nvSpPr>
        <p:spPr>
          <a:xfrm>
            <a:off x="1033405" y="634507"/>
            <a:ext cx="394193" cy="394193"/>
          </a:xfrm>
          <a:custGeom>
            <a:rect b="b" l="l" r="r" t="t"/>
            <a:pathLst>
              <a:path extrusionOk="0" h="394193" w="394193">
                <a:moveTo>
                  <a:pt x="0" y="0"/>
                </a:moveTo>
                <a:lnTo>
                  <a:pt x="394193" y="0"/>
                </a:lnTo>
                <a:lnTo>
                  <a:pt x="394193" y="394193"/>
                </a:lnTo>
                <a:lnTo>
                  <a:pt x="0" y="394193"/>
                </a:lnTo>
                <a:lnTo>
                  <a:pt x="0" y="0"/>
                </a:lnTo>
                <a:close/>
              </a:path>
            </a:pathLst>
          </a:custGeom>
          <a:blipFill rotWithShape="1">
            <a:blip r:embed="rId7">
              <a:alphaModFix/>
            </a:blip>
            <a:stretch>
              <a:fillRect b="0" l="0" r="0" t="0"/>
            </a:stretch>
          </a:blipFill>
          <a:ln>
            <a:noFill/>
          </a:ln>
        </p:spPr>
      </p:sp>
      <p:sp>
        <p:nvSpPr>
          <p:cNvPr id="301" name="Google Shape;301;p19"/>
          <p:cNvSpPr txBox="1"/>
          <p:nvPr/>
        </p:nvSpPr>
        <p:spPr>
          <a:xfrm>
            <a:off x="14260201" y="660225"/>
            <a:ext cx="961200" cy="2463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600" u="none" cap="none" strike="noStrike">
                <a:solidFill>
                  <a:srgbClr val="FFFFFF"/>
                </a:solidFill>
                <a:latin typeface="Open Sans"/>
                <a:ea typeface="Open Sans"/>
                <a:cs typeface="Open Sans"/>
                <a:sym typeface="Open Sans"/>
              </a:rPr>
              <a:t>SERVICE</a:t>
            </a:r>
            <a:endParaRPr/>
          </a:p>
        </p:txBody>
      </p:sp>
      <p:sp>
        <p:nvSpPr>
          <p:cNvPr id="302" name="Google Shape;302;p19"/>
          <p:cNvSpPr txBox="1"/>
          <p:nvPr/>
        </p:nvSpPr>
        <p:spPr>
          <a:xfrm>
            <a:off x="16298019" y="660236"/>
            <a:ext cx="961281" cy="26415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600" u="none" cap="none" strike="noStrike">
                <a:solidFill>
                  <a:srgbClr val="FFFFFF"/>
                </a:solidFill>
                <a:latin typeface="Open Sans"/>
                <a:ea typeface="Open Sans"/>
                <a:cs typeface="Open Sans"/>
                <a:sym typeface="Open Sans"/>
              </a:rPr>
              <a:t>CONTACT</a:t>
            </a:r>
            <a:endParaRPr/>
          </a:p>
        </p:txBody>
      </p:sp>
      <p:sp>
        <p:nvSpPr>
          <p:cNvPr id="303" name="Google Shape;303;p19"/>
          <p:cNvSpPr txBox="1"/>
          <p:nvPr/>
        </p:nvSpPr>
        <p:spPr>
          <a:xfrm>
            <a:off x="12046204" y="660225"/>
            <a:ext cx="961200" cy="2463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600" u="none" cap="none" strike="noStrike">
                <a:solidFill>
                  <a:srgbClr val="FFFFFF"/>
                </a:solidFill>
                <a:latin typeface="Open Sans"/>
                <a:ea typeface="Open Sans"/>
                <a:cs typeface="Open Sans"/>
                <a:sym typeface="Open Sans"/>
              </a:rPr>
              <a:t>ABOUT</a:t>
            </a:r>
            <a:endParaRPr/>
          </a:p>
        </p:txBody>
      </p:sp>
      <p:sp>
        <p:nvSpPr>
          <p:cNvPr id="304" name="Google Shape;304;p19"/>
          <p:cNvSpPr txBox="1"/>
          <p:nvPr/>
        </p:nvSpPr>
        <p:spPr>
          <a:xfrm>
            <a:off x="9863828" y="660225"/>
            <a:ext cx="802500" cy="2463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600" u="none" cap="none" strike="noStrike">
                <a:solidFill>
                  <a:srgbClr val="FFFFFF"/>
                </a:solidFill>
                <a:latin typeface="Open Sans"/>
                <a:ea typeface="Open Sans"/>
                <a:cs typeface="Open Sans"/>
                <a:sym typeface="Open Sans"/>
              </a:rPr>
              <a:t>HOME</a:t>
            </a:r>
            <a:endParaRPr/>
          </a:p>
        </p:txBody>
      </p:sp>
      <p:sp>
        <p:nvSpPr>
          <p:cNvPr id="305" name="Google Shape;305;p19"/>
          <p:cNvSpPr txBox="1"/>
          <p:nvPr/>
        </p:nvSpPr>
        <p:spPr>
          <a:xfrm>
            <a:off x="1632346" y="685225"/>
            <a:ext cx="961200" cy="2463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600" u="none" cap="none" strike="noStrike">
                <a:solidFill>
                  <a:srgbClr val="FFFFFF"/>
                </a:solidFill>
                <a:latin typeface="Open Sans"/>
                <a:ea typeface="Open Sans"/>
                <a:cs typeface="Open Sans"/>
                <a:sym typeface="Open Sans"/>
              </a:rPr>
              <a:t>LOGO</a:t>
            </a:r>
            <a:endParaRPr/>
          </a:p>
        </p:txBody>
      </p:sp>
      <p:sp>
        <p:nvSpPr>
          <p:cNvPr id="306" name="Google Shape;306;p19"/>
          <p:cNvSpPr txBox="1"/>
          <p:nvPr/>
        </p:nvSpPr>
        <p:spPr>
          <a:xfrm>
            <a:off x="1028700" y="1757272"/>
            <a:ext cx="9457800" cy="1077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i="0" lang="en-US" sz="6999" u="none" cap="none" strike="noStrike">
                <a:solidFill>
                  <a:srgbClr val="FB870E"/>
                </a:solidFill>
                <a:latin typeface="Archivo Black"/>
                <a:ea typeface="Archivo Black"/>
                <a:cs typeface="Archivo Black"/>
                <a:sym typeface="Archivo Black"/>
              </a:rPr>
              <a:t>GALLERY IMAGE</a:t>
            </a:r>
            <a:endParaRPr>
              <a:latin typeface="Archivo Black"/>
              <a:ea typeface="Archivo Black"/>
              <a:cs typeface="Archivo Black"/>
              <a:sym typeface="Archivo Black"/>
            </a:endParaRPr>
          </a:p>
        </p:txBody>
      </p:sp>
      <p:sp>
        <p:nvSpPr>
          <p:cNvPr id="307" name="Google Shape;307;p19"/>
          <p:cNvSpPr txBox="1"/>
          <p:nvPr/>
        </p:nvSpPr>
        <p:spPr>
          <a:xfrm>
            <a:off x="1028700" y="2917472"/>
            <a:ext cx="13054070" cy="39624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FFFFFF"/>
                </a:solidFill>
                <a:latin typeface="Open Sans"/>
                <a:ea typeface="Open Sans"/>
                <a:cs typeface="Open Sans"/>
                <a:sym typeface="Open Sans"/>
              </a:rPr>
              <a:t>What can you say about your projects? Share it here!</a:t>
            </a:r>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Drugs Background Slides   ">
  <a:themeElements>
    <a:clrScheme name="Office">
      <a:dk1>
        <a:srgbClr val="000000"/>
      </a:dk1>
      <a:lt1>
        <a:srgbClr val="FFFFFF"/>
      </a:lt1>
      <a:dk2>
        <a:srgbClr val="888888"/>
      </a:dk2>
      <a:lt2>
        <a:srgbClr val="B2331C"/>
      </a:lt2>
      <a:accent1>
        <a:srgbClr val="FC9A35"/>
      </a:accent1>
      <a:accent2>
        <a:srgbClr val="FB870E"/>
      </a:accent2>
      <a:accent3>
        <a:srgbClr val="FCB02A"/>
      </a:accent3>
      <a:accent4>
        <a:srgbClr val="313535"/>
      </a:accent4>
      <a:accent5>
        <a:srgbClr val="3D5C64"/>
      </a:accent5>
      <a:accent6>
        <a:srgbClr val="42656E"/>
      </a:accent6>
      <a:hlink>
        <a:srgbClr val="2D3F44"/>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