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Archivo Black"/>
      <p:regular r:id="rId28"/>
    </p:embeddedFont>
    <p:embeddedFont>
      <p:font typeface="Open Sans"/>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rot="-9629318">
            <a:off x="12928208" y="-5091933"/>
            <a:ext cx="9437455" cy="78885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
          <p:cNvSpPr txBox="1"/>
          <p:nvPr>
            <p:ph type="ctrTitle"/>
          </p:nvPr>
        </p:nvSpPr>
        <p:spPr>
          <a:xfrm>
            <a:off x="914400" y="1444625"/>
            <a:ext cx="111030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5282850" y="4757750"/>
            <a:ext cx="7722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3" name="Google Shape;13;p3"/>
          <p:cNvSpPr txBox="1"/>
          <p:nvPr/>
        </p:nvSpPr>
        <p:spPr>
          <a:xfrm>
            <a:off x="16357926" y="742100"/>
            <a:ext cx="1114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14" name="Google Shape;14;p3"/>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15" name="Google Shape;15;p3"/>
          <p:cNvSpPr txBox="1"/>
          <p:nvPr/>
        </p:nvSpPr>
        <p:spPr>
          <a:xfrm>
            <a:off x="11664101"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16" name="Google Shape;16;p3"/>
          <p:cNvSpPr txBox="1"/>
          <p:nvPr/>
        </p:nvSpPr>
        <p:spPr>
          <a:xfrm>
            <a:off x="9442351" y="74209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17" name="Google Shape;17;p3"/>
          <p:cNvSpPr/>
          <p:nvPr/>
        </p:nvSpPr>
        <p:spPr>
          <a:xfrm rot="1926828">
            <a:off x="-3904275" y="6775839"/>
            <a:ext cx="6280878" cy="52500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 name="Google Shape;18;p3"/>
          <p:cNvPicPr preferRelativeResize="0"/>
          <p:nvPr/>
        </p:nvPicPr>
        <p:blipFill>
          <a:blip r:embed="rId2">
            <a:alphaModFix/>
          </a:blip>
          <a:stretch>
            <a:fillRect/>
          </a:stretch>
        </p:blipFill>
        <p:spPr>
          <a:xfrm>
            <a:off x="16058650" y="-1535116"/>
            <a:ext cx="5462950" cy="6438015"/>
          </a:xfrm>
          <a:prstGeom prst="rect">
            <a:avLst/>
          </a:prstGeom>
          <a:noFill/>
          <a:ln>
            <a:noFill/>
          </a:ln>
        </p:spPr>
      </p:pic>
      <p:pic>
        <p:nvPicPr>
          <p:cNvPr id="19" name="Google Shape;19;p3"/>
          <p:cNvPicPr preferRelativeResize="0"/>
          <p:nvPr/>
        </p:nvPicPr>
        <p:blipFill>
          <a:blip r:embed="rId3">
            <a:alphaModFix/>
          </a:blip>
          <a:stretch>
            <a:fillRect/>
          </a:stretch>
        </p:blipFill>
        <p:spPr>
          <a:xfrm>
            <a:off x="-3064025" y="4513763"/>
            <a:ext cx="5462950" cy="6176478"/>
          </a:xfrm>
          <a:prstGeom prst="rect">
            <a:avLst/>
          </a:prstGeom>
          <a:noFill/>
          <a:ln>
            <a:noFill/>
          </a:ln>
        </p:spPr>
      </p:pic>
      <p:pic>
        <p:nvPicPr>
          <p:cNvPr id="20" name="Google Shape;20;p3"/>
          <p:cNvPicPr preferRelativeResize="0"/>
          <p:nvPr/>
        </p:nvPicPr>
        <p:blipFill>
          <a:blip r:embed="rId4">
            <a:alphaModFix/>
          </a:blip>
          <a:stretch>
            <a:fillRect/>
          </a:stretch>
        </p:blipFill>
        <p:spPr>
          <a:xfrm>
            <a:off x="16357924" y="9226416"/>
            <a:ext cx="1298100" cy="6886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900100" y="1673850"/>
            <a:ext cx="124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906200" y="43782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nvSpPr>
        <p:spPr>
          <a:xfrm>
            <a:off x="7944276" y="771525"/>
            <a:ext cx="123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25" name="Google Shape;25;p4"/>
          <p:cNvSpPr txBox="1"/>
          <p:nvPr/>
        </p:nvSpPr>
        <p:spPr>
          <a:xfrm>
            <a:off x="5553899"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26" name="Google Shape;26;p4"/>
          <p:cNvSpPr txBox="1"/>
          <p:nvPr/>
        </p:nvSpPr>
        <p:spPr>
          <a:xfrm>
            <a:off x="3250451"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27" name="Google Shape;27;p4"/>
          <p:cNvSpPr txBox="1"/>
          <p:nvPr/>
        </p:nvSpPr>
        <p:spPr>
          <a:xfrm>
            <a:off x="1002325" y="7715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28" name="Google Shape;28;p4"/>
          <p:cNvPicPr preferRelativeResize="0"/>
          <p:nvPr/>
        </p:nvPicPr>
        <p:blipFill>
          <a:blip r:embed="rId2">
            <a:alphaModFix/>
          </a:blip>
          <a:stretch>
            <a:fillRect/>
          </a:stretch>
        </p:blipFill>
        <p:spPr>
          <a:xfrm>
            <a:off x="16357924" y="9226416"/>
            <a:ext cx="1298100" cy="688659"/>
          </a:xfrm>
          <a:prstGeom prst="rect">
            <a:avLst/>
          </a:prstGeom>
          <a:noFill/>
          <a:ln>
            <a:noFill/>
          </a:ln>
        </p:spPr>
      </p:pic>
      <p:sp>
        <p:nvSpPr>
          <p:cNvPr id="29" name="Google Shape;29;p4"/>
          <p:cNvSpPr/>
          <p:nvPr/>
        </p:nvSpPr>
        <p:spPr>
          <a:xfrm rot="1926828">
            <a:off x="-4004095" y="6854248"/>
            <a:ext cx="6280878" cy="52500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rot="-9629318">
            <a:off x="12928208" y="-5091933"/>
            <a:ext cx="9437455" cy="78885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a:blip r:embed="rId3">
            <a:alphaModFix/>
          </a:blip>
          <a:stretch>
            <a:fillRect/>
          </a:stretch>
        </p:blipFill>
        <p:spPr>
          <a:xfrm>
            <a:off x="15733875" y="-1651800"/>
            <a:ext cx="5635075" cy="6640875"/>
          </a:xfrm>
          <a:prstGeom prst="rect">
            <a:avLst/>
          </a:prstGeom>
          <a:noFill/>
          <a:ln>
            <a:noFill/>
          </a:ln>
        </p:spPr>
      </p:pic>
      <p:pic>
        <p:nvPicPr>
          <p:cNvPr id="32" name="Google Shape;32;p4"/>
          <p:cNvPicPr preferRelativeResize="0"/>
          <p:nvPr/>
        </p:nvPicPr>
        <p:blipFill>
          <a:blip r:embed="rId4">
            <a:alphaModFix/>
          </a:blip>
          <a:stretch>
            <a:fillRect/>
          </a:stretch>
        </p:blipFill>
        <p:spPr>
          <a:xfrm>
            <a:off x="-4307015" y="3762900"/>
            <a:ext cx="6882231" cy="7781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5"/>
          <p:cNvSpPr txBox="1"/>
          <p:nvPr>
            <p:ph type="title"/>
          </p:nvPr>
        </p:nvSpPr>
        <p:spPr>
          <a:xfrm>
            <a:off x="907380" y="1179300"/>
            <a:ext cx="107949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b="1" cap="none"/>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5" name="Google Shape;35;p5"/>
          <p:cNvSpPr txBox="1"/>
          <p:nvPr>
            <p:ph idx="1" type="body"/>
          </p:nvPr>
        </p:nvSpPr>
        <p:spPr>
          <a:xfrm>
            <a:off x="5257788" y="61179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6" name="Google Shape;36;p5"/>
          <p:cNvSpPr txBox="1"/>
          <p:nvPr/>
        </p:nvSpPr>
        <p:spPr>
          <a:xfrm>
            <a:off x="16357926" y="742100"/>
            <a:ext cx="1114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37" name="Google Shape;37;p5"/>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38" name="Google Shape;38;p5"/>
          <p:cNvSpPr txBox="1"/>
          <p:nvPr/>
        </p:nvSpPr>
        <p:spPr>
          <a:xfrm>
            <a:off x="11664101"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39" name="Google Shape;39;p5"/>
          <p:cNvSpPr txBox="1"/>
          <p:nvPr/>
        </p:nvSpPr>
        <p:spPr>
          <a:xfrm>
            <a:off x="9442351" y="74209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40" name="Google Shape;40;p5"/>
          <p:cNvPicPr preferRelativeResize="0"/>
          <p:nvPr/>
        </p:nvPicPr>
        <p:blipFill>
          <a:blip r:embed="rId2">
            <a:alphaModFix/>
          </a:blip>
          <a:stretch>
            <a:fillRect/>
          </a:stretch>
        </p:blipFill>
        <p:spPr>
          <a:xfrm>
            <a:off x="16357924" y="9226416"/>
            <a:ext cx="1298100" cy="688659"/>
          </a:xfrm>
          <a:prstGeom prst="rect">
            <a:avLst/>
          </a:prstGeom>
          <a:noFill/>
          <a:ln>
            <a:noFill/>
          </a:ln>
        </p:spPr>
      </p:pic>
      <p:sp>
        <p:nvSpPr>
          <p:cNvPr id="41" name="Google Shape;41;p5"/>
          <p:cNvSpPr/>
          <p:nvPr/>
        </p:nvSpPr>
        <p:spPr>
          <a:xfrm rot="6979698">
            <a:off x="-7398192" y="-3030492"/>
            <a:ext cx="9438540" cy="788950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 name="Google Shape;42;p5"/>
          <p:cNvPicPr preferRelativeResize="0"/>
          <p:nvPr/>
        </p:nvPicPr>
        <p:blipFill>
          <a:blip r:embed="rId3">
            <a:alphaModFix/>
          </a:blip>
          <a:stretch>
            <a:fillRect/>
          </a:stretch>
        </p:blipFill>
        <p:spPr>
          <a:xfrm>
            <a:off x="-3681590" y="-2001454"/>
            <a:ext cx="6736670" cy="49117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6"/>
          <p:cNvSpPr txBox="1"/>
          <p:nvPr>
            <p:ph type="title"/>
          </p:nvPr>
        </p:nvSpPr>
        <p:spPr>
          <a:xfrm>
            <a:off x="900100" y="1673850"/>
            <a:ext cx="124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3026201" y="3804550"/>
            <a:ext cx="5769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6" name="Google Shape;46;p6"/>
          <p:cNvSpPr txBox="1"/>
          <p:nvPr>
            <p:ph idx="2" type="body"/>
          </p:nvPr>
        </p:nvSpPr>
        <p:spPr>
          <a:xfrm>
            <a:off x="9013344" y="3804550"/>
            <a:ext cx="5769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7" name="Google Shape;47;p6"/>
          <p:cNvSpPr txBox="1"/>
          <p:nvPr/>
        </p:nvSpPr>
        <p:spPr>
          <a:xfrm>
            <a:off x="7944276" y="771525"/>
            <a:ext cx="123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48" name="Google Shape;48;p6"/>
          <p:cNvSpPr txBox="1"/>
          <p:nvPr/>
        </p:nvSpPr>
        <p:spPr>
          <a:xfrm>
            <a:off x="5553899"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49" name="Google Shape;49;p6"/>
          <p:cNvSpPr txBox="1"/>
          <p:nvPr/>
        </p:nvSpPr>
        <p:spPr>
          <a:xfrm>
            <a:off x="3250451"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50" name="Google Shape;50;p6"/>
          <p:cNvSpPr txBox="1"/>
          <p:nvPr/>
        </p:nvSpPr>
        <p:spPr>
          <a:xfrm>
            <a:off x="1002325" y="7715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51" name="Google Shape;51;p6"/>
          <p:cNvPicPr preferRelativeResize="0"/>
          <p:nvPr/>
        </p:nvPicPr>
        <p:blipFill>
          <a:blip r:embed="rId2">
            <a:alphaModFix/>
          </a:blip>
          <a:stretch>
            <a:fillRect/>
          </a:stretch>
        </p:blipFill>
        <p:spPr>
          <a:xfrm>
            <a:off x="16357924" y="9226416"/>
            <a:ext cx="1298100" cy="688659"/>
          </a:xfrm>
          <a:prstGeom prst="rect">
            <a:avLst/>
          </a:prstGeom>
          <a:noFill/>
          <a:ln>
            <a:noFill/>
          </a:ln>
        </p:spPr>
      </p:pic>
      <p:sp>
        <p:nvSpPr>
          <p:cNvPr id="52" name="Google Shape;52;p6"/>
          <p:cNvSpPr/>
          <p:nvPr/>
        </p:nvSpPr>
        <p:spPr>
          <a:xfrm rot="-9629318">
            <a:off x="12928208" y="-5091933"/>
            <a:ext cx="9437455" cy="78885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rot="1926828">
            <a:off x="-4003946" y="6854248"/>
            <a:ext cx="6280878" cy="52500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p6"/>
          <p:cNvPicPr preferRelativeResize="0"/>
          <p:nvPr/>
        </p:nvPicPr>
        <p:blipFill>
          <a:blip r:embed="rId3">
            <a:alphaModFix/>
          </a:blip>
          <a:stretch>
            <a:fillRect/>
          </a:stretch>
        </p:blipFill>
        <p:spPr>
          <a:xfrm>
            <a:off x="15961175" y="-1432984"/>
            <a:ext cx="5274288" cy="6215679"/>
          </a:xfrm>
          <a:prstGeom prst="rect">
            <a:avLst/>
          </a:prstGeom>
          <a:noFill/>
          <a:ln>
            <a:noFill/>
          </a:ln>
        </p:spPr>
      </p:pic>
      <p:pic>
        <p:nvPicPr>
          <p:cNvPr id="55" name="Google Shape;55;p6"/>
          <p:cNvPicPr preferRelativeResize="0"/>
          <p:nvPr/>
        </p:nvPicPr>
        <p:blipFill>
          <a:blip r:embed="rId4">
            <a:alphaModFix/>
          </a:blip>
          <a:stretch>
            <a:fillRect/>
          </a:stretch>
        </p:blipFill>
        <p:spPr>
          <a:xfrm>
            <a:off x="-3314621" y="4422384"/>
            <a:ext cx="5814401" cy="65738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7"/>
          <p:cNvSpPr/>
          <p:nvPr/>
        </p:nvSpPr>
        <p:spPr>
          <a:xfrm rot="1926828">
            <a:off x="-3916229" y="6854248"/>
            <a:ext cx="6280878" cy="52500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rot="-9629318">
            <a:off x="12928208" y="-5091933"/>
            <a:ext cx="9437455" cy="78885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7"/>
          <p:cNvPicPr preferRelativeResize="0"/>
          <p:nvPr/>
        </p:nvPicPr>
        <p:blipFill>
          <a:blip r:embed="rId2">
            <a:alphaModFix/>
          </a:blip>
          <a:stretch>
            <a:fillRect/>
          </a:stretch>
        </p:blipFill>
        <p:spPr>
          <a:xfrm>
            <a:off x="16038225" y="-1718709"/>
            <a:ext cx="5274288" cy="6215679"/>
          </a:xfrm>
          <a:prstGeom prst="rect">
            <a:avLst/>
          </a:prstGeom>
          <a:noFill/>
          <a:ln>
            <a:noFill/>
          </a:ln>
        </p:spPr>
      </p:pic>
      <p:pic>
        <p:nvPicPr>
          <p:cNvPr id="60" name="Google Shape;60;p7"/>
          <p:cNvPicPr preferRelativeResize="0"/>
          <p:nvPr/>
        </p:nvPicPr>
        <p:blipFill>
          <a:blip r:embed="rId3">
            <a:alphaModFix/>
          </a:blip>
          <a:stretch>
            <a:fillRect/>
          </a:stretch>
        </p:blipFill>
        <p:spPr>
          <a:xfrm>
            <a:off x="-3430096" y="4642034"/>
            <a:ext cx="5814401" cy="6573804"/>
          </a:xfrm>
          <a:prstGeom prst="rect">
            <a:avLst/>
          </a:prstGeom>
          <a:noFill/>
          <a:ln>
            <a:noFill/>
          </a:ln>
        </p:spPr>
      </p:pic>
      <p:sp>
        <p:nvSpPr>
          <p:cNvPr id="61" name="Google Shape;61;p7"/>
          <p:cNvSpPr txBox="1"/>
          <p:nvPr>
            <p:ph type="title"/>
          </p:nvPr>
        </p:nvSpPr>
        <p:spPr>
          <a:xfrm>
            <a:off x="900100" y="1673850"/>
            <a:ext cx="124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7"/>
          <p:cNvSpPr txBox="1"/>
          <p:nvPr>
            <p:ph idx="1" type="body"/>
          </p:nvPr>
        </p:nvSpPr>
        <p:spPr>
          <a:xfrm>
            <a:off x="3379737" y="4678600"/>
            <a:ext cx="6239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3" name="Google Shape;63;p7"/>
          <p:cNvSpPr txBox="1"/>
          <p:nvPr>
            <p:ph idx="2" type="body"/>
          </p:nvPr>
        </p:nvSpPr>
        <p:spPr>
          <a:xfrm>
            <a:off x="9846960" y="4678600"/>
            <a:ext cx="6241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4" name="Google Shape;64;p7"/>
          <p:cNvSpPr txBox="1"/>
          <p:nvPr/>
        </p:nvSpPr>
        <p:spPr>
          <a:xfrm>
            <a:off x="16357926" y="742100"/>
            <a:ext cx="1114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65" name="Google Shape;65;p7"/>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66" name="Google Shape;66;p7"/>
          <p:cNvSpPr txBox="1"/>
          <p:nvPr/>
        </p:nvSpPr>
        <p:spPr>
          <a:xfrm>
            <a:off x="11664101"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67" name="Google Shape;67;p7"/>
          <p:cNvSpPr txBox="1"/>
          <p:nvPr/>
        </p:nvSpPr>
        <p:spPr>
          <a:xfrm>
            <a:off x="9442351" y="74209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68" name="Google Shape;68;p7"/>
          <p:cNvPicPr preferRelativeResize="0"/>
          <p:nvPr/>
        </p:nvPicPr>
        <p:blipFill>
          <a:blip r:embed="rId4">
            <a:alphaModFix/>
          </a:blip>
          <a:stretch>
            <a:fillRect/>
          </a:stretch>
        </p:blipFill>
        <p:spPr>
          <a:xfrm>
            <a:off x="16357924" y="9226416"/>
            <a:ext cx="1298100" cy="6886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8"/>
          <p:cNvSpPr/>
          <p:nvPr/>
        </p:nvSpPr>
        <p:spPr>
          <a:xfrm rot="6979698">
            <a:off x="-7398192" y="-3030492"/>
            <a:ext cx="9438540" cy="788950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 name="Google Shape;71;p8"/>
          <p:cNvPicPr preferRelativeResize="0"/>
          <p:nvPr/>
        </p:nvPicPr>
        <p:blipFill>
          <a:blip r:embed="rId2">
            <a:alphaModFix/>
          </a:blip>
          <a:stretch>
            <a:fillRect/>
          </a:stretch>
        </p:blipFill>
        <p:spPr>
          <a:xfrm>
            <a:off x="-4547278" y="-2103676"/>
            <a:ext cx="7797725" cy="5685373"/>
          </a:xfrm>
          <a:prstGeom prst="rect">
            <a:avLst/>
          </a:prstGeom>
          <a:noFill/>
          <a:ln>
            <a:noFill/>
          </a:ln>
        </p:spPr>
      </p:pic>
      <p:sp>
        <p:nvSpPr>
          <p:cNvPr id="72" name="Google Shape;72;p8"/>
          <p:cNvSpPr txBox="1"/>
          <p:nvPr>
            <p:ph type="title"/>
          </p:nvPr>
        </p:nvSpPr>
        <p:spPr>
          <a:xfrm>
            <a:off x="900100" y="1673850"/>
            <a:ext cx="124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txBox="1"/>
          <p:nvPr/>
        </p:nvSpPr>
        <p:spPr>
          <a:xfrm>
            <a:off x="7944276" y="771525"/>
            <a:ext cx="123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74" name="Google Shape;74;p8"/>
          <p:cNvSpPr txBox="1"/>
          <p:nvPr/>
        </p:nvSpPr>
        <p:spPr>
          <a:xfrm>
            <a:off x="5553899"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75" name="Google Shape;75;p8"/>
          <p:cNvSpPr txBox="1"/>
          <p:nvPr/>
        </p:nvSpPr>
        <p:spPr>
          <a:xfrm>
            <a:off x="3250451"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76" name="Google Shape;76;p8"/>
          <p:cNvSpPr txBox="1"/>
          <p:nvPr/>
        </p:nvSpPr>
        <p:spPr>
          <a:xfrm>
            <a:off x="1002325" y="7715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77" name="Google Shape;77;p8"/>
          <p:cNvPicPr preferRelativeResize="0"/>
          <p:nvPr/>
        </p:nvPicPr>
        <p:blipFill>
          <a:blip r:embed="rId3">
            <a:alphaModFix/>
          </a:blip>
          <a:stretch>
            <a:fillRect/>
          </a:stretch>
        </p:blipFill>
        <p:spPr>
          <a:xfrm>
            <a:off x="16357924" y="9226416"/>
            <a:ext cx="1298100" cy="6886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9"/>
          <p:cNvSpPr txBox="1"/>
          <p:nvPr>
            <p:ph type="title"/>
          </p:nvPr>
        </p:nvSpPr>
        <p:spPr>
          <a:xfrm>
            <a:off x="898075" y="2245125"/>
            <a:ext cx="114954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80" name="Google Shape;80;p9"/>
          <p:cNvSpPr txBox="1"/>
          <p:nvPr>
            <p:ph idx="1" type="body"/>
          </p:nvPr>
        </p:nvSpPr>
        <p:spPr>
          <a:xfrm>
            <a:off x="9330425" y="3838125"/>
            <a:ext cx="7027500" cy="4304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81" name="Google Shape;81;p9"/>
          <p:cNvSpPr txBox="1"/>
          <p:nvPr>
            <p:ph idx="2" type="body"/>
          </p:nvPr>
        </p:nvSpPr>
        <p:spPr>
          <a:xfrm>
            <a:off x="2413450" y="3917050"/>
            <a:ext cx="5970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82" name="Google Shape;82;p9"/>
          <p:cNvSpPr txBox="1"/>
          <p:nvPr/>
        </p:nvSpPr>
        <p:spPr>
          <a:xfrm>
            <a:off x="16357926" y="742100"/>
            <a:ext cx="1114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83" name="Google Shape;83;p9"/>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84" name="Google Shape;84;p9"/>
          <p:cNvSpPr txBox="1"/>
          <p:nvPr/>
        </p:nvSpPr>
        <p:spPr>
          <a:xfrm>
            <a:off x="11664101"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85" name="Google Shape;85;p9"/>
          <p:cNvSpPr txBox="1"/>
          <p:nvPr/>
        </p:nvSpPr>
        <p:spPr>
          <a:xfrm>
            <a:off x="9442351" y="74209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86" name="Google Shape;86;p9"/>
          <p:cNvPicPr preferRelativeResize="0"/>
          <p:nvPr/>
        </p:nvPicPr>
        <p:blipFill>
          <a:blip r:embed="rId2">
            <a:alphaModFix/>
          </a:blip>
          <a:stretch>
            <a:fillRect/>
          </a:stretch>
        </p:blipFill>
        <p:spPr>
          <a:xfrm>
            <a:off x="16357924" y="9226416"/>
            <a:ext cx="1298100" cy="688659"/>
          </a:xfrm>
          <a:prstGeom prst="rect">
            <a:avLst/>
          </a:prstGeom>
          <a:noFill/>
          <a:ln>
            <a:noFill/>
          </a:ln>
        </p:spPr>
      </p:pic>
      <p:sp>
        <p:nvSpPr>
          <p:cNvPr id="87" name="Google Shape;87;p9"/>
          <p:cNvSpPr/>
          <p:nvPr/>
        </p:nvSpPr>
        <p:spPr>
          <a:xfrm rot="6979698">
            <a:off x="-7398192" y="-3030492"/>
            <a:ext cx="9438540" cy="7889504"/>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 name="Google Shape;88;p9"/>
          <p:cNvPicPr preferRelativeResize="0"/>
          <p:nvPr/>
        </p:nvPicPr>
        <p:blipFill>
          <a:blip r:embed="rId3">
            <a:alphaModFix/>
          </a:blip>
          <a:stretch>
            <a:fillRect/>
          </a:stretch>
        </p:blipFill>
        <p:spPr>
          <a:xfrm>
            <a:off x="-4273153" y="-2215563"/>
            <a:ext cx="7797725" cy="56853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10"/>
          <p:cNvSpPr txBox="1"/>
          <p:nvPr>
            <p:ph type="title"/>
          </p:nvPr>
        </p:nvSpPr>
        <p:spPr>
          <a:xfrm>
            <a:off x="867035" y="2824850"/>
            <a:ext cx="100656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91" name="Google Shape;91;p10"/>
          <p:cNvSpPr/>
          <p:nvPr>
            <p:ph idx="2" type="pic"/>
          </p:nvPr>
        </p:nvSpPr>
        <p:spPr>
          <a:xfrm>
            <a:off x="11313624" y="4577775"/>
            <a:ext cx="4695600" cy="3521700"/>
          </a:xfrm>
          <a:prstGeom prst="rect">
            <a:avLst/>
          </a:prstGeom>
          <a:noFill/>
          <a:ln>
            <a:noFill/>
          </a:ln>
        </p:spPr>
      </p:sp>
      <p:sp>
        <p:nvSpPr>
          <p:cNvPr id="92" name="Google Shape;92;p10"/>
          <p:cNvSpPr txBox="1"/>
          <p:nvPr>
            <p:ph idx="1" type="body"/>
          </p:nvPr>
        </p:nvSpPr>
        <p:spPr>
          <a:xfrm>
            <a:off x="32819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93" name="Google Shape;93;p10"/>
          <p:cNvSpPr txBox="1"/>
          <p:nvPr/>
        </p:nvSpPr>
        <p:spPr>
          <a:xfrm>
            <a:off x="7944276" y="771525"/>
            <a:ext cx="123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94" name="Google Shape;94;p10"/>
          <p:cNvSpPr txBox="1"/>
          <p:nvPr/>
        </p:nvSpPr>
        <p:spPr>
          <a:xfrm>
            <a:off x="5553899"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95" name="Google Shape;95;p10"/>
          <p:cNvSpPr txBox="1"/>
          <p:nvPr/>
        </p:nvSpPr>
        <p:spPr>
          <a:xfrm>
            <a:off x="3250451"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96" name="Google Shape;96;p10"/>
          <p:cNvSpPr txBox="1"/>
          <p:nvPr/>
        </p:nvSpPr>
        <p:spPr>
          <a:xfrm>
            <a:off x="1002325" y="77152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97" name="Google Shape;97;p10"/>
          <p:cNvPicPr preferRelativeResize="0"/>
          <p:nvPr/>
        </p:nvPicPr>
        <p:blipFill>
          <a:blip r:embed="rId2">
            <a:alphaModFix/>
          </a:blip>
          <a:stretch>
            <a:fillRect/>
          </a:stretch>
        </p:blipFill>
        <p:spPr>
          <a:xfrm>
            <a:off x="16357924" y="9226416"/>
            <a:ext cx="1298100" cy="688659"/>
          </a:xfrm>
          <a:prstGeom prst="rect">
            <a:avLst/>
          </a:prstGeom>
          <a:noFill/>
          <a:ln>
            <a:noFill/>
          </a:ln>
        </p:spPr>
      </p:pic>
      <p:sp>
        <p:nvSpPr>
          <p:cNvPr id="98" name="Google Shape;98;p10"/>
          <p:cNvSpPr/>
          <p:nvPr/>
        </p:nvSpPr>
        <p:spPr>
          <a:xfrm rot="1926828">
            <a:off x="-4003946" y="6854248"/>
            <a:ext cx="6280878" cy="52500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0"/>
          <p:cNvPicPr preferRelativeResize="0"/>
          <p:nvPr/>
        </p:nvPicPr>
        <p:blipFill>
          <a:blip r:embed="rId3">
            <a:alphaModFix/>
          </a:blip>
          <a:stretch>
            <a:fillRect/>
          </a:stretch>
        </p:blipFill>
        <p:spPr>
          <a:xfrm>
            <a:off x="-2627396" y="4922584"/>
            <a:ext cx="5814401" cy="65738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00100" y="1673850"/>
            <a:ext cx="12430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007074"/>
              </a:buClr>
              <a:buSzPts val="7000"/>
              <a:buFont typeface="Archivo Black"/>
              <a:buNone/>
              <a:defRPr b="1" i="0" sz="7000" u="none" cap="none" strike="noStrike">
                <a:solidFill>
                  <a:srgbClr val="007074"/>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906200" y="43782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0.png"/><Relationship Id="rId10" Type="http://schemas.openxmlformats.org/officeDocument/2006/relationships/image" Target="../media/image6.png"/><Relationship Id="rId9"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2.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61.png"/><Relationship Id="rId10" Type="http://schemas.openxmlformats.org/officeDocument/2006/relationships/image" Target="../media/image2.png"/><Relationship Id="rId9" Type="http://schemas.openxmlformats.org/officeDocument/2006/relationships/image" Target="../media/image49.png"/><Relationship Id="rId5" Type="http://schemas.openxmlformats.org/officeDocument/2006/relationships/image" Target="../media/image59.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63.png"/><Relationship Id="rId10" Type="http://schemas.openxmlformats.org/officeDocument/2006/relationships/image" Target="../media/image2.png"/><Relationship Id="rId9" Type="http://schemas.openxmlformats.org/officeDocument/2006/relationships/image" Target="../media/image49.png"/><Relationship Id="rId5" Type="http://schemas.openxmlformats.org/officeDocument/2006/relationships/image" Target="../media/image83.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68.png"/><Relationship Id="rId11" Type="http://schemas.openxmlformats.org/officeDocument/2006/relationships/image" Target="../media/image2.png"/><Relationship Id="rId10" Type="http://schemas.openxmlformats.org/officeDocument/2006/relationships/image" Target="../media/image4.png"/><Relationship Id="rId9" Type="http://schemas.openxmlformats.org/officeDocument/2006/relationships/image" Target="../media/image49.png"/><Relationship Id="rId5" Type="http://schemas.openxmlformats.org/officeDocument/2006/relationships/image" Target="../media/image72.png"/><Relationship Id="rId6" Type="http://schemas.openxmlformats.org/officeDocument/2006/relationships/image" Target="../media/image69.png"/><Relationship Id="rId7" Type="http://schemas.openxmlformats.org/officeDocument/2006/relationships/image" Target="../media/image77.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image" Target="../media/image66.png"/><Relationship Id="rId11" Type="http://schemas.openxmlformats.org/officeDocument/2006/relationships/image" Target="../media/image8.png"/><Relationship Id="rId10" Type="http://schemas.openxmlformats.org/officeDocument/2006/relationships/image" Target="../media/image12.png"/><Relationship Id="rId12" Type="http://schemas.openxmlformats.org/officeDocument/2006/relationships/image" Target="../media/image2.png"/><Relationship Id="rId9" Type="http://schemas.openxmlformats.org/officeDocument/2006/relationships/image" Target="../media/image50.png"/><Relationship Id="rId5" Type="http://schemas.openxmlformats.org/officeDocument/2006/relationships/image" Target="../media/image84.png"/><Relationship Id="rId6" Type="http://schemas.openxmlformats.org/officeDocument/2006/relationships/image" Target="../media/image74.png"/><Relationship Id="rId7" Type="http://schemas.openxmlformats.org/officeDocument/2006/relationships/image" Target="../media/image70.png"/><Relationship Id="rId8"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50.png"/><Relationship Id="rId9" Type="http://schemas.openxmlformats.org/officeDocument/2006/relationships/image" Target="../media/image2.png"/><Relationship Id="rId5" Type="http://schemas.openxmlformats.org/officeDocument/2006/relationships/image" Target="../media/image85.png"/><Relationship Id="rId6" Type="http://schemas.openxmlformats.org/officeDocument/2006/relationships/image" Target="../media/image90.png"/><Relationship Id="rId7" Type="http://schemas.openxmlformats.org/officeDocument/2006/relationships/image" Target="../media/image78.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6.png"/><Relationship Id="rId4" Type="http://schemas.openxmlformats.org/officeDocument/2006/relationships/image" Target="../media/image76.png"/><Relationship Id="rId5" Type="http://schemas.openxmlformats.org/officeDocument/2006/relationships/image" Target="../media/image7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79.png"/><Relationship Id="rId11" Type="http://schemas.openxmlformats.org/officeDocument/2006/relationships/image" Target="../media/image91.png"/><Relationship Id="rId10" Type="http://schemas.openxmlformats.org/officeDocument/2006/relationships/image" Target="../media/image88.png"/><Relationship Id="rId12"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82.png"/><Relationship Id="rId6" Type="http://schemas.openxmlformats.org/officeDocument/2006/relationships/image" Target="../media/image71.png"/><Relationship Id="rId7" Type="http://schemas.openxmlformats.org/officeDocument/2006/relationships/image" Target="../media/image114.png"/><Relationship Id="rId8" Type="http://schemas.openxmlformats.org/officeDocument/2006/relationships/image" Target="../media/image95.png"/></Relationships>
</file>

<file path=ppt/slides/_rels/slide19.xml.rels><?xml version="1.0" encoding="UTF-8" standalone="yes"?><Relationships xmlns="http://schemas.openxmlformats.org/package/2006/relationships"><Relationship Id="rId20" Type="http://schemas.openxmlformats.org/officeDocument/2006/relationships/image" Target="../media/image113.png"/><Relationship Id="rId22" Type="http://schemas.openxmlformats.org/officeDocument/2006/relationships/image" Target="../media/image69.png"/><Relationship Id="rId21" Type="http://schemas.openxmlformats.org/officeDocument/2006/relationships/image" Target="../media/image72.png"/><Relationship Id="rId24" Type="http://schemas.openxmlformats.org/officeDocument/2006/relationships/image" Target="../media/image84.png"/><Relationship Id="rId23"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9.png"/><Relationship Id="rId4" Type="http://schemas.openxmlformats.org/officeDocument/2006/relationships/image" Target="../media/image110.png"/><Relationship Id="rId9" Type="http://schemas.openxmlformats.org/officeDocument/2006/relationships/image" Target="../media/image80.png"/><Relationship Id="rId26" Type="http://schemas.openxmlformats.org/officeDocument/2006/relationships/image" Target="../media/image70.png"/><Relationship Id="rId25" Type="http://schemas.openxmlformats.org/officeDocument/2006/relationships/image" Target="../media/image74.png"/><Relationship Id="rId28" Type="http://schemas.openxmlformats.org/officeDocument/2006/relationships/image" Target="../media/image82.png"/><Relationship Id="rId27" Type="http://schemas.openxmlformats.org/officeDocument/2006/relationships/image" Target="../media/image79.png"/><Relationship Id="rId5" Type="http://schemas.openxmlformats.org/officeDocument/2006/relationships/image" Target="../media/image97.png"/><Relationship Id="rId6" Type="http://schemas.openxmlformats.org/officeDocument/2006/relationships/image" Target="../media/image94.png"/><Relationship Id="rId29" Type="http://schemas.openxmlformats.org/officeDocument/2006/relationships/image" Target="../media/image71.png"/><Relationship Id="rId7" Type="http://schemas.openxmlformats.org/officeDocument/2006/relationships/image" Target="../media/image73.png"/><Relationship Id="rId8" Type="http://schemas.openxmlformats.org/officeDocument/2006/relationships/image" Target="../media/image66.png"/><Relationship Id="rId11" Type="http://schemas.openxmlformats.org/officeDocument/2006/relationships/image" Target="../media/image109.png"/><Relationship Id="rId10" Type="http://schemas.openxmlformats.org/officeDocument/2006/relationships/image" Target="../media/image87.png"/><Relationship Id="rId13" Type="http://schemas.openxmlformats.org/officeDocument/2006/relationships/image" Target="../media/image112.png"/><Relationship Id="rId12" Type="http://schemas.openxmlformats.org/officeDocument/2006/relationships/image" Target="../media/image68.png"/><Relationship Id="rId15" Type="http://schemas.openxmlformats.org/officeDocument/2006/relationships/image" Target="../media/image111.png"/><Relationship Id="rId14" Type="http://schemas.openxmlformats.org/officeDocument/2006/relationships/image" Target="../media/image93.png"/><Relationship Id="rId17" Type="http://schemas.openxmlformats.org/officeDocument/2006/relationships/image" Target="../media/image96.png"/><Relationship Id="rId16" Type="http://schemas.openxmlformats.org/officeDocument/2006/relationships/image" Target="../media/image98.png"/><Relationship Id="rId19" Type="http://schemas.openxmlformats.org/officeDocument/2006/relationships/image" Target="../media/image117.png"/><Relationship Id="rId18"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2.png"/><Relationship Id="rId7"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8.png"/><Relationship Id="rId4" Type="http://schemas.openxmlformats.org/officeDocument/2006/relationships/image" Target="../media/image73.png"/><Relationship Id="rId5" Type="http://schemas.openxmlformats.org/officeDocument/2006/relationships/image" Target="../media/image115.png"/><Relationship Id="rId6" Type="http://schemas.openxmlformats.org/officeDocument/2006/relationships/image" Target="../media/image1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7.png"/><Relationship Id="rId11" Type="http://schemas.openxmlformats.org/officeDocument/2006/relationships/image" Target="../media/image2.png"/><Relationship Id="rId10" Type="http://schemas.openxmlformats.org/officeDocument/2006/relationships/image" Target="../media/image4.png"/><Relationship Id="rId9"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34.png"/><Relationship Id="rId7" Type="http://schemas.openxmlformats.org/officeDocument/2006/relationships/image" Target="../media/image12.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4.png"/><Relationship Id="rId10" Type="http://schemas.openxmlformats.org/officeDocument/2006/relationships/image" Target="../media/image2.png"/><Relationship Id="rId9"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25.png"/><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2.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12.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2.png"/><Relationship Id="rId11" Type="http://schemas.openxmlformats.org/officeDocument/2006/relationships/image" Target="../media/image2.png"/><Relationship Id="rId10" Type="http://schemas.openxmlformats.org/officeDocument/2006/relationships/image" Target="../media/image46.png"/><Relationship Id="rId9" Type="http://schemas.openxmlformats.org/officeDocument/2006/relationships/image" Target="../media/image64.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5.png"/><Relationship Id="rId8"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8.png"/><Relationship Id="rId4" Type="http://schemas.openxmlformats.org/officeDocument/2006/relationships/image" Target="../media/image43.png"/><Relationship Id="rId11" Type="http://schemas.openxmlformats.org/officeDocument/2006/relationships/image" Target="../media/image49.png"/><Relationship Id="rId10" Type="http://schemas.openxmlformats.org/officeDocument/2006/relationships/image" Target="../media/image50.png"/><Relationship Id="rId12"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53.png"/><Relationship Id="rId6" Type="http://schemas.openxmlformats.org/officeDocument/2006/relationships/image" Target="../media/image56.png"/><Relationship Id="rId7" Type="http://schemas.openxmlformats.org/officeDocument/2006/relationships/image" Target="../media/image52.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png"/><Relationship Id="rId5" Type="http://schemas.openxmlformats.org/officeDocument/2006/relationships/image" Target="../media/image75.png"/><Relationship Id="rId6" Type="http://schemas.openxmlformats.org/officeDocument/2006/relationships/image" Target="../media/image2.png"/><Relationship Id="rId7" Type="http://schemas.openxmlformats.org/officeDocument/2006/relationships/image" Target="../media/image50.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103" name="Shape 103"/>
        <p:cNvGrpSpPr/>
        <p:nvPr/>
      </p:nvGrpSpPr>
      <p:grpSpPr>
        <a:xfrm>
          <a:off x="0" y="0"/>
          <a:ext cx="0" cy="0"/>
          <a:chOff x="0" y="0"/>
          <a:chExt cx="0" cy="0"/>
        </a:xfrm>
      </p:grpSpPr>
      <p:pic>
        <p:nvPicPr>
          <p:cNvPr id="104" name="Google Shape;104;p11"/>
          <p:cNvPicPr preferRelativeResize="0"/>
          <p:nvPr/>
        </p:nvPicPr>
        <p:blipFill>
          <a:blip r:embed="rId3">
            <a:alphaModFix/>
          </a:blip>
          <a:stretch>
            <a:fillRect/>
          </a:stretch>
        </p:blipFill>
        <p:spPr>
          <a:xfrm>
            <a:off x="-12984175" y="-16094025"/>
            <a:ext cx="30425976" cy="33447393"/>
          </a:xfrm>
          <a:prstGeom prst="rect">
            <a:avLst/>
          </a:prstGeom>
          <a:noFill/>
          <a:ln>
            <a:noFill/>
          </a:ln>
        </p:spPr>
      </p:pic>
      <p:pic>
        <p:nvPicPr>
          <p:cNvPr id="105" name="Google Shape;105;p11"/>
          <p:cNvPicPr preferRelativeResize="0"/>
          <p:nvPr/>
        </p:nvPicPr>
        <p:blipFill>
          <a:blip r:embed="rId4">
            <a:alphaModFix/>
          </a:blip>
          <a:stretch>
            <a:fillRect/>
          </a:stretch>
        </p:blipFill>
        <p:spPr>
          <a:xfrm>
            <a:off x="7510313" y="-970026"/>
            <a:ext cx="5187875" cy="14943503"/>
          </a:xfrm>
          <a:prstGeom prst="rect">
            <a:avLst/>
          </a:prstGeom>
          <a:noFill/>
          <a:ln>
            <a:noFill/>
          </a:ln>
        </p:spPr>
      </p:pic>
      <p:pic>
        <p:nvPicPr>
          <p:cNvPr id="106" name="Google Shape;106;p11"/>
          <p:cNvPicPr preferRelativeResize="0"/>
          <p:nvPr/>
        </p:nvPicPr>
        <p:blipFill>
          <a:blip r:embed="rId5">
            <a:alphaModFix/>
          </a:blip>
          <a:stretch>
            <a:fillRect/>
          </a:stretch>
        </p:blipFill>
        <p:spPr>
          <a:xfrm>
            <a:off x="9909138" y="6571770"/>
            <a:ext cx="4952024" cy="4707925"/>
          </a:xfrm>
          <a:prstGeom prst="rect">
            <a:avLst/>
          </a:prstGeom>
          <a:noFill/>
          <a:ln>
            <a:noFill/>
          </a:ln>
        </p:spPr>
      </p:pic>
      <p:pic>
        <p:nvPicPr>
          <p:cNvPr id="107" name="Google Shape;107;p11"/>
          <p:cNvPicPr preferRelativeResize="0"/>
          <p:nvPr/>
        </p:nvPicPr>
        <p:blipFill>
          <a:blip r:embed="rId6">
            <a:alphaModFix/>
          </a:blip>
          <a:stretch>
            <a:fillRect/>
          </a:stretch>
        </p:blipFill>
        <p:spPr>
          <a:xfrm>
            <a:off x="9966450" y="1706525"/>
            <a:ext cx="8498498" cy="9373274"/>
          </a:xfrm>
          <a:prstGeom prst="rect">
            <a:avLst/>
          </a:prstGeom>
          <a:noFill/>
          <a:ln>
            <a:noFill/>
          </a:ln>
        </p:spPr>
      </p:pic>
      <p:grpSp>
        <p:nvGrpSpPr>
          <p:cNvPr id="108" name="Google Shape;108;p11"/>
          <p:cNvGrpSpPr/>
          <p:nvPr/>
        </p:nvGrpSpPr>
        <p:grpSpPr>
          <a:xfrm>
            <a:off x="940160" y="7873080"/>
            <a:ext cx="2183750" cy="880626"/>
            <a:chOff x="0" y="-28575"/>
            <a:chExt cx="716289" cy="288853"/>
          </a:xfrm>
        </p:grpSpPr>
        <p:sp>
          <p:nvSpPr>
            <p:cNvPr id="109" name="Google Shape;109;p11"/>
            <p:cNvSpPr/>
            <p:nvPr/>
          </p:nvSpPr>
          <p:spPr>
            <a:xfrm>
              <a:off x="0" y="0"/>
              <a:ext cx="716289" cy="260278"/>
            </a:xfrm>
            <a:custGeom>
              <a:rect b="b" l="l" r="r" t="t"/>
              <a:pathLst>
                <a:path extrusionOk="0" h="260278" w="716289">
                  <a:moveTo>
                    <a:pt x="130139" y="0"/>
                  </a:moveTo>
                  <a:lnTo>
                    <a:pt x="586150" y="0"/>
                  </a:lnTo>
                  <a:cubicBezTo>
                    <a:pt x="620665" y="0"/>
                    <a:pt x="653767" y="13711"/>
                    <a:pt x="678172" y="38117"/>
                  </a:cubicBezTo>
                  <a:cubicBezTo>
                    <a:pt x="702578" y="62523"/>
                    <a:pt x="716289" y="95624"/>
                    <a:pt x="716289" y="130139"/>
                  </a:cubicBezTo>
                  <a:lnTo>
                    <a:pt x="716289" y="130139"/>
                  </a:lnTo>
                  <a:cubicBezTo>
                    <a:pt x="716289" y="202013"/>
                    <a:pt x="658024" y="260278"/>
                    <a:pt x="586150" y="260278"/>
                  </a:cubicBezTo>
                  <a:lnTo>
                    <a:pt x="130139" y="260278"/>
                  </a:lnTo>
                  <a:cubicBezTo>
                    <a:pt x="58265" y="260278"/>
                    <a:pt x="0" y="202013"/>
                    <a:pt x="0" y="130139"/>
                  </a:cubicBezTo>
                  <a:lnTo>
                    <a:pt x="0" y="130139"/>
                  </a:lnTo>
                  <a:cubicBezTo>
                    <a:pt x="0" y="58265"/>
                    <a:pt x="58265" y="0"/>
                    <a:pt x="130139"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txBox="1"/>
            <p:nvPr/>
          </p:nvSpPr>
          <p:spPr>
            <a:xfrm>
              <a:off x="0" y="-28575"/>
              <a:ext cx="716289" cy="2888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1"/>
          <p:cNvGrpSpPr/>
          <p:nvPr/>
        </p:nvGrpSpPr>
        <p:grpSpPr>
          <a:xfrm>
            <a:off x="838442" y="706593"/>
            <a:ext cx="964219" cy="535718"/>
            <a:chOff x="0" y="-28575"/>
            <a:chExt cx="253951" cy="141094"/>
          </a:xfrm>
        </p:grpSpPr>
        <p:sp>
          <p:nvSpPr>
            <p:cNvPr id="112" name="Google Shape;112;p11"/>
            <p:cNvSpPr/>
            <p:nvPr/>
          </p:nvSpPr>
          <p:spPr>
            <a:xfrm>
              <a:off x="0" y="0"/>
              <a:ext cx="253951" cy="112519"/>
            </a:xfrm>
            <a:custGeom>
              <a:rect b="b" l="l" r="r" t="t"/>
              <a:pathLst>
                <a:path extrusionOk="0" h="112519" w="253951">
                  <a:moveTo>
                    <a:pt x="56260" y="0"/>
                  </a:moveTo>
                  <a:lnTo>
                    <a:pt x="197691" y="0"/>
                  </a:lnTo>
                  <a:cubicBezTo>
                    <a:pt x="212612" y="0"/>
                    <a:pt x="226922" y="5927"/>
                    <a:pt x="237473" y="16478"/>
                  </a:cubicBezTo>
                  <a:cubicBezTo>
                    <a:pt x="248023" y="27029"/>
                    <a:pt x="253951" y="41339"/>
                    <a:pt x="253951" y="56260"/>
                  </a:cubicBezTo>
                  <a:lnTo>
                    <a:pt x="253951" y="56260"/>
                  </a:lnTo>
                  <a:cubicBezTo>
                    <a:pt x="253951" y="71181"/>
                    <a:pt x="248023" y="85491"/>
                    <a:pt x="237473" y="96041"/>
                  </a:cubicBezTo>
                  <a:cubicBezTo>
                    <a:pt x="226922" y="106592"/>
                    <a:pt x="212612" y="112519"/>
                    <a:pt x="197691" y="112519"/>
                  </a:cubicBezTo>
                  <a:lnTo>
                    <a:pt x="56260" y="112519"/>
                  </a:lnTo>
                  <a:cubicBezTo>
                    <a:pt x="41339" y="112519"/>
                    <a:pt x="27029" y="106592"/>
                    <a:pt x="16478" y="96041"/>
                  </a:cubicBezTo>
                  <a:cubicBezTo>
                    <a:pt x="5927" y="85491"/>
                    <a:pt x="0" y="71181"/>
                    <a:pt x="0" y="56260"/>
                  </a:cubicBezTo>
                  <a:lnTo>
                    <a:pt x="0" y="56260"/>
                  </a:lnTo>
                  <a:cubicBezTo>
                    <a:pt x="0" y="41339"/>
                    <a:pt x="5927" y="27029"/>
                    <a:pt x="16478" y="16478"/>
                  </a:cubicBezTo>
                  <a:cubicBezTo>
                    <a:pt x="27029" y="5927"/>
                    <a:pt x="41339" y="0"/>
                    <a:pt x="562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txBox="1"/>
            <p:nvPr/>
          </p:nvSpPr>
          <p:spPr>
            <a:xfrm>
              <a:off x="0" y="-28575"/>
              <a:ext cx="253951" cy="14109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1"/>
          <p:cNvSpPr txBox="1"/>
          <p:nvPr/>
        </p:nvSpPr>
        <p:spPr>
          <a:xfrm>
            <a:off x="7091278" y="885825"/>
            <a:ext cx="113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115" name="Google Shape;115;p11"/>
          <p:cNvSpPr txBox="1"/>
          <p:nvPr/>
        </p:nvSpPr>
        <p:spPr>
          <a:xfrm>
            <a:off x="940160" y="2053783"/>
            <a:ext cx="7727400" cy="463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29" u="none" cap="none" strike="noStrike">
                <a:solidFill>
                  <a:srgbClr val="007074"/>
                </a:solidFill>
                <a:latin typeface="Archivo Black"/>
                <a:ea typeface="Archivo Black"/>
                <a:cs typeface="Archivo Black"/>
                <a:sym typeface="Archivo Black"/>
              </a:rPr>
              <a:t>EFFECTS OF DRUGS AND ALCOHOL ON THE BRAIN </a:t>
            </a:r>
            <a:endParaRPr/>
          </a:p>
        </p:txBody>
      </p:sp>
      <p:sp>
        <p:nvSpPr>
          <p:cNvPr id="116" name="Google Shape;116;p11"/>
          <p:cNvSpPr txBox="1"/>
          <p:nvPr/>
        </p:nvSpPr>
        <p:spPr>
          <a:xfrm>
            <a:off x="4985224" y="8858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117" name="Google Shape;117;p11"/>
          <p:cNvSpPr txBox="1"/>
          <p:nvPr/>
        </p:nvSpPr>
        <p:spPr>
          <a:xfrm>
            <a:off x="2966112" y="88582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118" name="Google Shape;118;p11"/>
          <p:cNvSpPr txBox="1"/>
          <p:nvPr/>
        </p:nvSpPr>
        <p:spPr>
          <a:xfrm>
            <a:off x="1028700" y="88582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119" name="Google Shape;119;p11"/>
          <p:cNvSpPr txBox="1"/>
          <p:nvPr/>
        </p:nvSpPr>
        <p:spPr>
          <a:xfrm>
            <a:off x="1216576" y="8091979"/>
            <a:ext cx="1546800" cy="519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3372" u="none" cap="none" strike="noStrike">
                <a:solidFill>
                  <a:srgbClr val="FFFFFF"/>
                </a:solidFill>
                <a:latin typeface="Arimo"/>
                <a:ea typeface="Arimo"/>
                <a:cs typeface="Arimo"/>
                <a:sym typeface="Arimo"/>
              </a:rPr>
              <a:t>SLIDES</a:t>
            </a:r>
            <a:endParaRPr/>
          </a:p>
        </p:txBody>
      </p:sp>
      <p:sp>
        <p:nvSpPr>
          <p:cNvPr id="120" name="Google Shape;120;p11"/>
          <p:cNvSpPr txBox="1"/>
          <p:nvPr/>
        </p:nvSpPr>
        <p:spPr>
          <a:xfrm>
            <a:off x="992563" y="6806271"/>
            <a:ext cx="5676906" cy="81661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Open Sans"/>
                <a:ea typeface="Open Sans"/>
                <a:cs typeface="Open Sans"/>
                <a:sym typeface="Open Sans"/>
              </a:rPr>
              <a:t>Exploring the neurological impact: A comprehensive study on the short-term and long-term effects of drugs and alcohol on brain functionality and cognitive health.</a:t>
            </a:r>
            <a:endParaRPr/>
          </a:p>
        </p:txBody>
      </p:sp>
      <p:pic>
        <p:nvPicPr>
          <p:cNvPr id="121" name="Google Shape;121;p11"/>
          <p:cNvPicPr preferRelativeResize="0"/>
          <p:nvPr/>
        </p:nvPicPr>
        <p:blipFill>
          <a:blip r:embed="rId7">
            <a:alphaModFix/>
          </a:blip>
          <a:stretch>
            <a:fillRect/>
          </a:stretch>
        </p:blipFill>
        <p:spPr>
          <a:xfrm>
            <a:off x="5076421" y="8681610"/>
            <a:ext cx="1350875" cy="716661"/>
          </a:xfrm>
          <a:prstGeom prst="rect">
            <a:avLst/>
          </a:prstGeom>
          <a:noFill/>
          <a:ln>
            <a:noFill/>
          </a:ln>
        </p:spPr>
      </p:pic>
      <p:pic>
        <p:nvPicPr>
          <p:cNvPr id="122" name="Google Shape;122;p11"/>
          <p:cNvPicPr preferRelativeResize="0"/>
          <p:nvPr/>
        </p:nvPicPr>
        <p:blipFill>
          <a:blip r:embed="rId8">
            <a:alphaModFix/>
          </a:blip>
          <a:stretch>
            <a:fillRect/>
          </a:stretch>
        </p:blipFill>
        <p:spPr>
          <a:xfrm>
            <a:off x="9052400" y="6261462"/>
            <a:ext cx="529200" cy="480538"/>
          </a:xfrm>
          <a:prstGeom prst="rect">
            <a:avLst/>
          </a:prstGeom>
          <a:noFill/>
          <a:ln>
            <a:noFill/>
          </a:ln>
        </p:spPr>
      </p:pic>
      <p:pic>
        <p:nvPicPr>
          <p:cNvPr id="123" name="Google Shape;123;p11"/>
          <p:cNvPicPr preferRelativeResize="0"/>
          <p:nvPr/>
        </p:nvPicPr>
        <p:blipFill>
          <a:blip r:embed="rId9">
            <a:alphaModFix/>
          </a:blip>
          <a:stretch>
            <a:fillRect/>
          </a:stretch>
        </p:blipFill>
        <p:spPr>
          <a:xfrm>
            <a:off x="12377076" y="880138"/>
            <a:ext cx="541399" cy="495739"/>
          </a:xfrm>
          <a:prstGeom prst="rect">
            <a:avLst/>
          </a:prstGeom>
          <a:noFill/>
          <a:ln>
            <a:noFill/>
          </a:ln>
        </p:spPr>
      </p:pic>
      <p:pic>
        <p:nvPicPr>
          <p:cNvPr id="124" name="Google Shape;124;p11"/>
          <p:cNvPicPr preferRelativeResize="0"/>
          <p:nvPr/>
        </p:nvPicPr>
        <p:blipFill>
          <a:blip r:embed="rId10">
            <a:alphaModFix/>
          </a:blip>
          <a:stretch>
            <a:fillRect/>
          </a:stretch>
        </p:blipFill>
        <p:spPr>
          <a:xfrm>
            <a:off x="17963863" y="4843514"/>
            <a:ext cx="665425" cy="5999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395" name="Shape 395"/>
        <p:cNvGrpSpPr/>
        <p:nvPr/>
      </p:nvGrpSpPr>
      <p:grpSpPr>
        <a:xfrm>
          <a:off x="0" y="0"/>
          <a:ext cx="0" cy="0"/>
          <a:chOff x="0" y="0"/>
          <a:chExt cx="0" cy="0"/>
        </a:xfrm>
      </p:grpSpPr>
      <p:sp>
        <p:nvSpPr>
          <p:cNvPr id="396" name="Google Shape;396;p20"/>
          <p:cNvSpPr txBox="1"/>
          <p:nvPr/>
        </p:nvSpPr>
        <p:spPr>
          <a:xfrm>
            <a:off x="1028700" y="1672273"/>
            <a:ext cx="11443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MARKET RESEARCH</a:t>
            </a:r>
            <a:endParaRPr/>
          </a:p>
        </p:txBody>
      </p:sp>
      <p:pic>
        <p:nvPicPr>
          <p:cNvPr id="397" name="Google Shape;397;p20"/>
          <p:cNvPicPr preferRelativeResize="0"/>
          <p:nvPr/>
        </p:nvPicPr>
        <p:blipFill rotWithShape="1">
          <a:blip r:embed="rId3">
            <a:alphaModFix/>
          </a:blip>
          <a:srcRect b="0" l="0" r="0" t="0"/>
          <a:stretch/>
        </p:blipFill>
        <p:spPr>
          <a:xfrm>
            <a:off x="873303" y="3630482"/>
            <a:ext cx="3849673" cy="3849673"/>
          </a:xfrm>
          <a:prstGeom prst="rect">
            <a:avLst/>
          </a:prstGeom>
          <a:noFill/>
          <a:ln>
            <a:noFill/>
          </a:ln>
        </p:spPr>
      </p:pic>
      <p:sp>
        <p:nvSpPr>
          <p:cNvPr id="398" name="Google Shape;398;p20"/>
          <p:cNvSpPr txBox="1"/>
          <p:nvPr/>
        </p:nvSpPr>
        <p:spPr>
          <a:xfrm>
            <a:off x="1194109" y="7702274"/>
            <a:ext cx="30337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399" name="Google Shape;399;p20"/>
          <p:cNvSpPr txBox="1"/>
          <p:nvPr/>
        </p:nvSpPr>
        <p:spPr>
          <a:xfrm>
            <a:off x="13066108" y="7702274"/>
            <a:ext cx="337346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00" name="Google Shape;400;p20"/>
          <p:cNvSpPr txBox="1"/>
          <p:nvPr/>
        </p:nvSpPr>
        <p:spPr>
          <a:xfrm>
            <a:off x="7158914" y="7702274"/>
            <a:ext cx="337346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pic>
        <p:nvPicPr>
          <p:cNvPr id="401" name="Google Shape;401;p20"/>
          <p:cNvPicPr preferRelativeResize="0"/>
          <p:nvPr/>
        </p:nvPicPr>
        <p:blipFill rotWithShape="1">
          <a:blip r:embed="rId4">
            <a:alphaModFix/>
          </a:blip>
          <a:srcRect b="0" l="0" r="0" t="0"/>
          <a:stretch/>
        </p:blipFill>
        <p:spPr>
          <a:xfrm>
            <a:off x="6850655" y="3630482"/>
            <a:ext cx="3849673" cy="3849673"/>
          </a:xfrm>
          <a:prstGeom prst="rect">
            <a:avLst/>
          </a:prstGeom>
          <a:noFill/>
          <a:ln>
            <a:noFill/>
          </a:ln>
        </p:spPr>
      </p:pic>
      <p:pic>
        <p:nvPicPr>
          <p:cNvPr id="402" name="Google Shape;402;p20"/>
          <p:cNvPicPr preferRelativeResize="0"/>
          <p:nvPr/>
        </p:nvPicPr>
        <p:blipFill rotWithShape="1">
          <a:blip r:embed="rId5">
            <a:alphaModFix/>
          </a:blip>
          <a:srcRect b="0" l="0" r="0" t="0"/>
          <a:stretch/>
        </p:blipFill>
        <p:spPr>
          <a:xfrm>
            <a:off x="12828006" y="3630482"/>
            <a:ext cx="3849673" cy="3849673"/>
          </a:xfrm>
          <a:prstGeom prst="rect">
            <a:avLst/>
          </a:prstGeom>
          <a:noFill/>
          <a:ln>
            <a:noFill/>
          </a:ln>
        </p:spPr>
      </p:pic>
      <p:sp>
        <p:nvSpPr>
          <p:cNvPr id="403" name="Google Shape;403;p20"/>
          <p:cNvSpPr txBox="1"/>
          <p:nvPr/>
        </p:nvSpPr>
        <p:spPr>
          <a:xfrm>
            <a:off x="1028700" y="2783523"/>
            <a:ext cx="12322393"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04" name="Google Shape;404;p20"/>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0"/>
          <p:cNvSpPr txBox="1"/>
          <p:nvPr/>
        </p:nvSpPr>
        <p:spPr>
          <a:xfrm>
            <a:off x="16357926" y="742100"/>
            <a:ext cx="1055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406" name="Google Shape;406;p20"/>
          <p:cNvSpPr txBox="1"/>
          <p:nvPr/>
        </p:nvSpPr>
        <p:spPr>
          <a:xfrm>
            <a:off x="13967550"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407" name="Google Shape;407;p20"/>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408" name="Google Shape;408;p20"/>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409" name="Google Shape;409;p20"/>
          <p:cNvSpPr/>
          <p:nvPr/>
        </p:nvSpPr>
        <p:spPr>
          <a:xfrm rot="1928025">
            <a:off x="-4003978"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 name="Google Shape;410;p20"/>
          <p:cNvPicPr preferRelativeResize="0"/>
          <p:nvPr/>
        </p:nvPicPr>
        <p:blipFill>
          <a:blip r:embed="rId6">
            <a:alphaModFix/>
          </a:blip>
          <a:stretch>
            <a:fillRect/>
          </a:stretch>
        </p:blipFill>
        <p:spPr>
          <a:xfrm>
            <a:off x="15961175" y="-1432984"/>
            <a:ext cx="5274288" cy="6215679"/>
          </a:xfrm>
          <a:prstGeom prst="rect">
            <a:avLst/>
          </a:prstGeom>
          <a:noFill/>
          <a:ln>
            <a:noFill/>
          </a:ln>
        </p:spPr>
      </p:pic>
      <p:pic>
        <p:nvPicPr>
          <p:cNvPr id="411" name="Google Shape;411;p20"/>
          <p:cNvPicPr preferRelativeResize="0"/>
          <p:nvPr/>
        </p:nvPicPr>
        <p:blipFill>
          <a:blip r:embed="rId7">
            <a:alphaModFix/>
          </a:blip>
          <a:stretch>
            <a:fillRect/>
          </a:stretch>
        </p:blipFill>
        <p:spPr>
          <a:xfrm>
            <a:off x="-3314621" y="4422384"/>
            <a:ext cx="5814401" cy="6573804"/>
          </a:xfrm>
          <a:prstGeom prst="rect">
            <a:avLst/>
          </a:prstGeom>
          <a:noFill/>
          <a:ln>
            <a:noFill/>
          </a:ln>
        </p:spPr>
      </p:pic>
      <p:pic>
        <p:nvPicPr>
          <p:cNvPr id="412" name="Google Shape;412;p20"/>
          <p:cNvPicPr preferRelativeResize="0"/>
          <p:nvPr/>
        </p:nvPicPr>
        <p:blipFill>
          <a:blip r:embed="rId8">
            <a:alphaModFix/>
          </a:blip>
          <a:stretch>
            <a:fillRect/>
          </a:stretch>
        </p:blipFill>
        <p:spPr>
          <a:xfrm>
            <a:off x="13693575" y="2005251"/>
            <a:ext cx="665400" cy="593074"/>
          </a:xfrm>
          <a:prstGeom prst="rect">
            <a:avLst/>
          </a:prstGeom>
          <a:noFill/>
          <a:ln>
            <a:noFill/>
          </a:ln>
        </p:spPr>
      </p:pic>
      <p:pic>
        <p:nvPicPr>
          <p:cNvPr id="413" name="Google Shape;413;p20"/>
          <p:cNvPicPr preferRelativeResize="0"/>
          <p:nvPr/>
        </p:nvPicPr>
        <p:blipFill>
          <a:blip r:embed="rId9">
            <a:alphaModFix/>
          </a:blip>
          <a:stretch>
            <a:fillRect/>
          </a:stretch>
        </p:blipFill>
        <p:spPr>
          <a:xfrm>
            <a:off x="11168800" y="8536663"/>
            <a:ext cx="495300" cy="457200"/>
          </a:xfrm>
          <a:prstGeom prst="rect">
            <a:avLst/>
          </a:prstGeom>
          <a:noFill/>
          <a:ln>
            <a:noFill/>
          </a:ln>
        </p:spPr>
      </p:pic>
      <p:pic>
        <p:nvPicPr>
          <p:cNvPr id="414" name="Google Shape;414;p20"/>
          <p:cNvPicPr preferRelativeResize="0"/>
          <p:nvPr/>
        </p:nvPicPr>
        <p:blipFill>
          <a:blip r:embed="rId10">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418" name="Shape 418"/>
        <p:cNvGrpSpPr/>
        <p:nvPr/>
      </p:nvGrpSpPr>
      <p:grpSpPr>
        <a:xfrm>
          <a:off x="0" y="0"/>
          <a:ext cx="0" cy="0"/>
          <a:chOff x="0" y="0"/>
          <a:chExt cx="0" cy="0"/>
        </a:xfrm>
      </p:grpSpPr>
      <p:sp>
        <p:nvSpPr>
          <p:cNvPr id="419" name="Google Shape;419;p21"/>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21"/>
          <p:cNvGrpSpPr/>
          <p:nvPr/>
        </p:nvGrpSpPr>
        <p:grpSpPr>
          <a:xfrm rot="-5400000">
            <a:off x="3241633" y="-428976"/>
            <a:ext cx="2801347" cy="7415226"/>
            <a:chOff x="0" y="-28575"/>
            <a:chExt cx="851523" cy="2254000"/>
          </a:xfrm>
        </p:grpSpPr>
        <p:sp>
          <p:nvSpPr>
            <p:cNvPr id="421" name="Google Shape;421;p21"/>
            <p:cNvSpPr/>
            <p:nvPr/>
          </p:nvSpPr>
          <p:spPr>
            <a:xfrm>
              <a:off x="0" y="0"/>
              <a:ext cx="851523" cy="2225425"/>
            </a:xfrm>
            <a:custGeom>
              <a:rect b="b" l="l" r="r" t="t"/>
              <a:pathLst>
                <a:path extrusionOk="0" h="2225425" w="851523">
                  <a:moveTo>
                    <a:pt x="283994" y="2206356"/>
                  </a:moveTo>
                  <a:cubicBezTo>
                    <a:pt x="327650" y="2217870"/>
                    <a:pt x="377280" y="2225425"/>
                    <a:pt x="425991" y="2225425"/>
                  </a:cubicBezTo>
                  <a:cubicBezTo>
                    <a:pt x="474703" y="2225425"/>
                    <a:pt x="521576" y="2218948"/>
                    <a:pt x="564771" y="2207434"/>
                  </a:cubicBezTo>
                  <a:cubicBezTo>
                    <a:pt x="565691" y="2207075"/>
                    <a:pt x="566610" y="2207075"/>
                    <a:pt x="567529" y="2206716"/>
                  </a:cubicBezTo>
                  <a:cubicBezTo>
                    <a:pt x="729746" y="2160660"/>
                    <a:pt x="849226" y="2039046"/>
                    <a:pt x="851523" y="1865545"/>
                  </a:cubicBezTo>
                  <a:lnTo>
                    <a:pt x="851523" y="0"/>
                  </a:lnTo>
                  <a:lnTo>
                    <a:pt x="0" y="0"/>
                  </a:lnTo>
                  <a:lnTo>
                    <a:pt x="0" y="1864160"/>
                  </a:lnTo>
                  <a:cubicBezTo>
                    <a:pt x="2298" y="2039765"/>
                    <a:pt x="119939" y="2161380"/>
                    <a:pt x="283994" y="2206356"/>
                  </a:cubicBezTo>
                  <a:close/>
                </a:path>
              </a:pathLst>
            </a:custGeom>
            <a:solidFill>
              <a:srgbClr val="007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txBox="1"/>
            <p:nvPr/>
          </p:nvSpPr>
          <p:spPr>
            <a:xfrm>
              <a:off x="0" y="-28575"/>
              <a:ext cx="851523" cy="2127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1"/>
          <p:cNvGrpSpPr/>
          <p:nvPr/>
        </p:nvGrpSpPr>
        <p:grpSpPr>
          <a:xfrm rot="-5400000">
            <a:off x="3241633" y="3162668"/>
            <a:ext cx="2801347" cy="7415226"/>
            <a:chOff x="0" y="-28575"/>
            <a:chExt cx="851523" cy="2254000"/>
          </a:xfrm>
        </p:grpSpPr>
        <p:sp>
          <p:nvSpPr>
            <p:cNvPr id="424" name="Google Shape;424;p21"/>
            <p:cNvSpPr/>
            <p:nvPr/>
          </p:nvSpPr>
          <p:spPr>
            <a:xfrm>
              <a:off x="0" y="0"/>
              <a:ext cx="851523" cy="2225425"/>
            </a:xfrm>
            <a:custGeom>
              <a:rect b="b" l="l" r="r" t="t"/>
              <a:pathLst>
                <a:path extrusionOk="0" h="2225425" w="851523">
                  <a:moveTo>
                    <a:pt x="283994" y="2206356"/>
                  </a:moveTo>
                  <a:cubicBezTo>
                    <a:pt x="327650" y="2217870"/>
                    <a:pt x="377280" y="2225425"/>
                    <a:pt x="425991" y="2225425"/>
                  </a:cubicBezTo>
                  <a:cubicBezTo>
                    <a:pt x="474703" y="2225425"/>
                    <a:pt x="521576" y="2218948"/>
                    <a:pt x="564771" y="2207434"/>
                  </a:cubicBezTo>
                  <a:cubicBezTo>
                    <a:pt x="565691" y="2207075"/>
                    <a:pt x="566610" y="2207075"/>
                    <a:pt x="567529" y="2206716"/>
                  </a:cubicBezTo>
                  <a:cubicBezTo>
                    <a:pt x="729746" y="2160660"/>
                    <a:pt x="849226" y="2039046"/>
                    <a:pt x="851523" y="1865545"/>
                  </a:cubicBezTo>
                  <a:lnTo>
                    <a:pt x="851523" y="0"/>
                  </a:lnTo>
                  <a:lnTo>
                    <a:pt x="0" y="0"/>
                  </a:lnTo>
                  <a:lnTo>
                    <a:pt x="0" y="1864160"/>
                  </a:lnTo>
                  <a:cubicBezTo>
                    <a:pt x="2298" y="2039765"/>
                    <a:pt x="119939" y="2161380"/>
                    <a:pt x="283994" y="2206356"/>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txBox="1"/>
            <p:nvPr/>
          </p:nvSpPr>
          <p:spPr>
            <a:xfrm>
              <a:off x="0" y="-28575"/>
              <a:ext cx="851523" cy="2127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1"/>
          <p:cNvGrpSpPr/>
          <p:nvPr/>
        </p:nvGrpSpPr>
        <p:grpSpPr>
          <a:xfrm rot="5400000">
            <a:off x="12245019" y="-522648"/>
            <a:ext cx="2801347" cy="7415226"/>
            <a:chOff x="0" y="-28575"/>
            <a:chExt cx="851523" cy="2254000"/>
          </a:xfrm>
        </p:grpSpPr>
        <p:sp>
          <p:nvSpPr>
            <p:cNvPr id="427" name="Google Shape;427;p21"/>
            <p:cNvSpPr/>
            <p:nvPr/>
          </p:nvSpPr>
          <p:spPr>
            <a:xfrm>
              <a:off x="0" y="0"/>
              <a:ext cx="851523" cy="2225425"/>
            </a:xfrm>
            <a:custGeom>
              <a:rect b="b" l="l" r="r" t="t"/>
              <a:pathLst>
                <a:path extrusionOk="0" h="2225425" w="851523">
                  <a:moveTo>
                    <a:pt x="283994" y="2206356"/>
                  </a:moveTo>
                  <a:cubicBezTo>
                    <a:pt x="327650" y="2217870"/>
                    <a:pt x="377280" y="2225425"/>
                    <a:pt x="425991" y="2225425"/>
                  </a:cubicBezTo>
                  <a:cubicBezTo>
                    <a:pt x="474703" y="2225425"/>
                    <a:pt x="521576" y="2218948"/>
                    <a:pt x="564771" y="2207434"/>
                  </a:cubicBezTo>
                  <a:cubicBezTo>
                    <a:pt x="565691" y="2207075"/>
                    <a:pt x="566610" y="2207075"/>
                    <a:pt x="567529" y="2206716"/>
                  </a:cubicBezTo>
                  <a:cubicBezTo>
                    <a:pt x="729746" y="2160660"/>
                    <a:pt x="849226" y="2039046"/>
                    <a:pt x="851523" y="1865545"/>
                  </a:cubicBezTo>
                  <a:lnTo>
                    <a:pt x="851523" y="0"/>
                  </a:lnTo>
                  <a:lnTo>
                    <a:pt x="0" y="0"/>
                  </a:lnTo>
                  <a:lnTo>
                    <a:pt x="0" y="1864160"/>
                  </a:lnTo>
                  <a:cubicBezTo>
                    <a:pt x="2298" y="2039765"/>
                    <a:pt x="119939" y="2161380"/>
                    <a:pt x="283994" y="2206356"/>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1"/>
            <p:cNvSpPr txBox="1"/>
            <p:nvPr/>
          </p:nvSpPr>
          <p:spPr>
            <a:xfrm>
              <a:off x="0" y="-28575"/>
              <a:ext cx="851523" cy="2127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1"/>
          <p:cNvGrpSpPr/>
          <p:nvPr/>
        </p:nvGrpSpPr>
        <p:grpSpPr>
          <a:xfrm rot="5400000">
            <a:off x="12245019" y="3148222"/>
            <a:ext cx="2801347" cy="7415226"/>
            <a:chOff x="0" y="-28575"/>
            <a:chExt cx="851523" cy="2254000"/>
          </a:xfrm>
        </p:grpSpPr>
        <p:sp>
          <p:nvSpPr>
            <p:cNvPr id="430" name="Google Shape;430;p21"/>
            <p:cNvSpPr/>
            <p:nvPr/>
          </p:nvSpPr>
          <p:spPr>
            <a:xfrm>
              <a:off x="0" y="0"/>
              <a:ext cx="851523" cy="2225425"/>
            </a:xfrm>
            <a:custGeom>
              <a:rect b="b" l="l" r="r" t="t"/>
              <a:pathLst>
                <a:path extrusionOk="0" h="2225425" w="851523">
                  <a:moveTo>
                    <a:pt x="283994" y="2206356"/>
                  </a:moveTo>
                  <a:cubicBezTo>
                    <a:pt x="327650" y="2217870"/>
                    <a:pt x="377280" y="2225425"/>
                    <a:pt x="425991" y="2225425"/>
                  </a:cubicBezTo>
                  <a:cubicBezTo>
                    <a:pt x="474703" y="2225425"/>
                    <a:pt x="521576" y="2218948"/>
                    <a:pt x="564771" y="2207434"/>
                  </a:cubicBezTo>
                  <a:cubicBezTo>
                    <a:pt x="565691" y="2207075"/>
                    <a:pt x="566610" y="2207075"/>
                    <a:pt x="567529" y="2206716"/>
                  </a:cubicBezTo>
                  <a:cubicBezTo>
                    <a:pt x="729746" y="2160660"/>
                    <a:pt x="849226" y="2039046"/>
                    <a:pt x="851523" y="1865545"/>
                  </a:cubicBezTo>
                  <a:lnTo>
                    <a:pt x="851523" y="0"/>
                  </a:lnTo>
                  <a:lnTo>
                    <a:pt x="0" y="0"/>
                  </a:lnTo>
                  <a:lnTo>
                    <a:pt x="0" y="1864160"/>
                  </a:lnTo>
                  <a:cubicBezTo>
                    <a:pt x="2298" y="2039765"/>
                    <a:pt x="119939" y="2161380"/>
                    <a:pt x="283994" y="2206356"/>
                  </a:cubicBezTo>
                  <a:close/>
                </a:path>
              </a:pathLst>
            </a:custGeom>
            <a:solidFill>
              <a:srgbClr val="007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1"/>
            <p:cNvSpPr txBox="1"/>
            <p:nvPr/>
          </p:nvSpPr>
          <p:spPr>
            <a:xfrm>
              <a:off x="0" y="-28575"/>
              <a:ext cx="851523" cy="2127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1"/>
          <p:cNvGrpSpPr/>
          <p:nvPr/>
        </p:nvGrpSpPr>
        <p:grpSpPr>
          <a:xfrm>
            <a:off x="5623510" y="2030491"/>
            <a:ext cx="2505868" cy="2496292"/>
            <a:chOff x="0" y="0"/>
            <a:chExt cx="761707" cy="758796"/>
          </a:xfrm>
        </p:grpSpPr>
        <p:sp>
          <p:nvSpPr>
            <p:cNvPr id="433" name="Google Shape;433;p21"/>
            <p:cNvSpPr/>
            <p:nvPr/>
          </p:nvSpPr>
          <p:spPr>
            <a:xfrm>
              <a:off x="0" y="0"/>
              <a:ext cx="761707" cy="758796"/>
            </a:xfrm>
            <a:custGeom>
              <a:rect b="b" l="l" r="r" t="t"/>
              <a:pathLst>
                <a:path extrusionOk="0" h="758796" w="761707">
                  <a:moveTo>
                    <a:pt x="380853" y="0"/>
                  </a:moveTo>
                  <a:cubicBezTo>
                    <a:pt x="170514" y="0"/>
                    <a:pt x="0" y="169862"/>
                    <a:pt x="0" y="379398"/>
                  </a:cubicBezTo>
                  <a:cubicBezTo>
                    <a:pt x="0" y="588934"/>
                    <a:pt x="170514" y="758796"/>
                    <a:pt x="380853" y="758796"/>
                  </a:cubicBezTo>
                  <a:cubicBezTo>
                    <a:pt x="591193" y="758796"/>
                    <a:pt x="761707" y="588934"/>
                    <a:pt x="761707" y="379398"/>
                  </a:cubicBezTo>
                  <a:cubicBezTo>
                    <a:pt x="761707" y="169862"/>
                    <a:pt x="591193" y="0"/>
                    <a:pt x="380853" y="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1"/>
            <p:cNvSpPr txBox="1"/>
            <p:nvPr/>
          </p:nvSpPr>
          <p:spPr>
            <a:xfrm>
              <a:off x="71410" y="42562"/>
              <a:ext cx="618887" cy="645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1"/>
          <p:cNvGrpSpPr/>
          <p:nvPr/>
        </p:nvGrpSpPr>
        <p:grpSpPr>
          <a:xfrm>
            <a:off x="5623510" y="5622135"/>
            <a:ext cx="2505868" cy="2496292"/>
            <a:chOff x="0" y="0"/>
            <a:chExt cx="761707" cy="758796"/>
          </a:xfrm>
        </p:grpSpPr>
        <p:sp>
          <p:nvSpPr>
            <p:cNvPr id="436" name="Google Shape;436;p21"/>
            <p:cNvSpPr/>
            <p:nvPr/>
          </p:nvSpPr>
          <p:spPr>
            <a:xfrm>
              <a:off x="0" y="0"/>
              <a:ext cx="761707" cy="758796"/>
            </a:xfrm>
            <a:custGeom>
              <a:rect b="b" l="l" r="r" t="t"/>
              <a:pathLst>
                <a:path extrusionOk="0" h="758796" w="761707">
                  <a:moveTo>
                    <a:pt x="380853" y="0"/>
                  </a:moveTo>
                  <a:cubicBezTo>
                    <a:pt x="170514" y="0"/>
                    <a:pt x="0" y="169862"/>
                    <a:pt x="0" y="379398"/>
                  </a:cubicBezTo>
                  <a:cubicBezTo>
                    <a:pt x="0" y="588934"/>
                    <a:pt x="170514" y="758796"/>
                    <a:pt x="380853" y="758796"/>
                  </a:cubicBezTo>
                  <a:cubicBezTo>
                    <a:pt x="591193" y="758796"/>
                    <a:pt x="761707" y="588934"/>
                    <a:pt x="761707" y="379398"/>
                  </a:cubicBezTo>
                  <a:cubicBezTo>
                    <a:pt x="761707" y="169862"/>
                    <a:pt x="591193" y="0"/>
                    <a:pt x="380853" y="0"/>
                  </a:cubicBezTo>
                  <a:close/>
                </a:path>
              </a:pathLst>
            </a:custGeom>
            <a:solidFill>
              <a:srgbClr val="FA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txBox="1"/>
            <p:nvPr/>
          </p:nvSpPr>
          <p:spPr>
            <a:xfrm>
              <a:off x="71410" y="42562"/>
              <a:ext cx="618887" cy="645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1"/>
          <p:cNvGrpSpPr/>
          <p:nvPr/>
        </p:nvGrpSpPr>
        <p:grpSpPr>
          <a:xfrm rot="10800000">
            <a:off x="10158622" y="1936819"/>
            <a:ext cx="2505868" cy="2496292"/>
            <a:chOff x="0" y="0"/>
            <a:chExt cx="761707" cy="758796"/>
          </a:xfrm>
        </p:grpSpPr>
        <p:sp>
          <p:nvSpPr>
            <p:cNvPr id="439" name="Google Shape;439;p21"/>
            <p:cNvSpPr/>
            <p:nvPr/>
          </p:nvSpPr>
          <p:spPr>
            <a:xfrm>
              <a:off x="0" y="0"/>
              <a:ext cx="761707" cy="758796"/>
            </a:xfrm>
            <a:custGeom>
              <a:rect b="b" l="l" r="r" t="t"/>
              <a:pathLst>
                <a:path extrusionOk="0" h="758796" w="761707">
                  <a:moveTo>
                    <a:pt x="380853" y="0"/>
                  </a:moveTo>
                  <a:cubicBezTo>
                    <a:pt x="170514" y="0"/>
                    <a:pt x="0" y="169862"/>
                    <a:pt x="0" y="379398"/>
                  </a:cubicBezTo>
                  <a:cubicBezTo>
                    <a:pt x="0" y="588934"/>
                    <a:pt x="170514" y="758796"/>
                    <a:pt x="380853" y="758796"/>
                  </a:cubicBezTo>
                  <a:cubicBezTo>
                    <a:pt x="591193" y="758796"/>
                    <a:pt x="761707" y="588934"/>
                    <a:pt x="761707" y="379398"/>
                  </a:cubicBezTo>
                  <a:cubicBezTo>
                    <a:pt x="761707" y="169862"/>
                    <a:pt x="591193" y="0"/>
                    <a:pt x="380853" y="0"/>
                  </a:cubicBezTo>
                  <a:close/>
                </a:path>
              </a:pathLst>
            </a:custGeom>
            <a:solidFill>
              <a:srgbClr val="FA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txBox="1"/>
            <p:nvPr/>
          </p:nvSpPr>
          <p:spPr>
            <a:xfrm>
              <a:off x="71410" y="42562"/>
              <a:ext cx="618887" cy="645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1"/>
          <p:cNvGrpSpPr/>
          <p:nvPr/>
        </p:nvGrpSpPr>
        <p:grpSpPr>
          <a:xfrm rot="10800000">
            <a:off x="10158622" y="5607689"/>
            <a:ext cx="2505868" cy="2496292"/>
            <a:chOff x="0" y="0"/>
            <a:chExt cx="761707" cy="758796"/>
          </a:xfrm>
        </p:grpSpPr>
        <p:sp>
          <p:nvSpPr>
            <p:cNvPr id="442" name="Google Shape;442;p21"/>
            <p:cNvSpPr/>
            <p:nvPr/>
          </p:nvSpPr>
          <p:spPr>
            <a:xfrm>
              <a:off x="0" y="0"/>
              <a:ext cx="761707" cy="758796"/>
            </a:xfrm>
            <a:custGeom>
              <a:rect b="b" l="l" r="r" t="t"/>
              <a:pathLst>
                <a:path extrusionOk="0" h="758796" w="761707">
                  <a:moveTo>
                    <a:pt x="380853" y="0"/>
                  </a:moveTo>
                  <a:cubicBezTo>
                    <a:pt x="170514" y="0"/>
                    <a:pt x="0" y="169862"/>
                    <a:pt x="0" y="379398"/>
                  </a:cubicBezTo>
                  <a:cubicBezTo>
                    <a:pt x="0" y="588934"/>
                    <a:pt x="170514" y="758796"/>
                    <a:pt x="380853" y="758796"/>
                  </a:cubicBezTo>
                  <a:cubicBezTo>
                    <a:pt x="591193" y="758796"/>
                    <a:pt x="761707" y="588934"/>
                    <a:pt x="761707" y="379398"/>
                  </a:cubicBezTo>
                  <a:cubicBezTo>
                    <a:pt x="761707" y="169862"/>
                    <a:pt x="591193" y="0"/>
                    <a:pt x="380853" y="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txBox="1"/>
            <p:nvPr/>
          </p:nvSpPr>
          <p:spPr>
            <a:xfrm>
              <a:off x="71410" y="42562"/>
              <a:ext cx="618887" cy="645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1"/>
          <p:cNvSpPr txBox="1"/>
          <p:nvPr/>
        </p:nvSpPr>
        <p:spPr>
          <a:xfrm>
            <a:off x="7944277" y="771525"/>
            <a:ext cx="1298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445" name="Google Shape;445;p21"/>
          <p:cNvSpPr txBox="1"/>
          <p:nvPr/>
        </p:nvSpPr>
        <p:spPr>
          <a:xfrm>
            <a:off x="5553899" y="771525"/>
            <a:ext cx="100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446" name="Google Shape;446;p21"/>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447" name="Google Shape;447;p21"/>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448" name="Google Shape;448;p21"/>
          <p:cNvSpPr txBox="1"/>
          <p:nvPr/>
        </p:nvSpPr>
        <p:spPr>
          <a:xfrm>
            <a:off x="6192624" y="2090667"/>
            <a:ext cx="1367700" cy="23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360" u="none" cap="none" strike="noStrike">
                <a:solidFill>
                  <a:srgbClr val="FFFFFF"/>
                </a:solidFill>
                <a:latin typeface="Archivo Black"/>
                <a:ea typeface="Archivo Black"/>
                <a:cs typeface="Archivo Black"/>
                <a:sym typeface="Archivo Black"/>
              </a:rPr>
              <a:t>S </a:t>
            </a:r>
            <a:endParaRPr/>
          </a:p>
        </p:txBody>
      </p:sp>
      <p:sp>
        <p:nvSpPr>
          <p:cNvPr id="449" name="Google Shape;449;p21"/>
          <p:cNvSpPr txBox="1"/>
          <p:nvPr/>
        </p:nvSpPr>
        <p:spPr>
          <a:xfrm>
            <a:off x="10443653" y="2094509"/>
            <a:ext cx="1935900" cy="23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360" u="none" cap="none" strike="noStrike">
                <a:solidFill>
                  <a:srgbClr val="FFFFFF"/>
                </a:solidFill>
                <a:latin typeface="Archivo Black"/>
                <a:ea typeface="Archivo Black"/>
                <a:cs typeface="Archivo Black"/>
                <a:sym typeface="Archivo Black"/>
              </a:rPr>
              <a:t>W</a:t>
            </a:r>
            <a:endParaRPr/>
          </a:p>
        </p:txBody>
      </p:sp>
      <p:sp>
        <p:nvSpPr>
          <p:cNvPr id="450" name="Google Shape;450;p21"/>
          <p:cNvSpPr txBox="1"/>
          <p:nvPr/>
        </p:nvSpPr>
        <p:spPr>
          <a:xfrm>
            <a:off x="6095180" y="5682312"/>
            <a:ext cx="1625100" cy="23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360" u="none" cap="none" strike="noStrike">
                <a:solidFill>
                  <a:srgbClr val="FFFFFF"/>
                </a:solidFill>
                <a:latin typeface="Archivo Black"/>
                <a:ea typeface="Archivo Black"/>
                <a:cs typeface="Archivo Black"/>
                <a:sym typeface="Archivo Black"/>
              </a:rPr>
              <a:t>O</a:t>
            </a:r>
            <a:endParaRPr/>
          </a:p>
        </p:txBody>
      </p:sp>
      <p:sp>
        <p:nvSpPr>
          <p:cNvPr id="451" name="Google Shape;451;p21"/>
          <p:cNvSpPr txBox="1"/>
          <p:nvPr/>
        </p:nvSpPr>
        <p:spPr>
          <a:xfrm>
            <a:off x="10704898" y="5820393"/>
            <a:ext cx="1413300" cy="23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360" u="none" cap="none" strike="noStrike">
                <a:solidFill>
                  <a:srgbClr val="FFFFFF"/>
                </a:solidFill>
                <a:latin typeface="Archivo Black"/>
                <a:ea typeface="Archivo Black"/>
                <a:cs typeface="Archivo Black"/>
                <a:sym typeface="Archivo Black"/>
              </a:rPr>
              <a:t>T</a:t>
            </a:r>
            <a:endParaRPr/>
          </a:p>
        </p:txBody>
      </p:sp>
      <p:sp>
        <p:nvSpPr>
          <p:cNvPr id="452" name="Google Shape;452;p21"/>
          <p:cNvSpPr txBox="1"/>
          <p:nvPr/>
        </p:nvSpPr>
        <p:spPr>
          <a:xfrm>
            <a:off x="1543208" y="2230810"/>
            <a:ext cx="3870752"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STRENGTHS</a:t>
            </a:r>
            <a:endParaRPr/>
          </a:p>
        </p:txBody>
      </p:sp>
      <p:sp>
        <p:nvSpPr>
          <p:cNvPr id="453" name="Google Shape;453;p21"/>
          <p:cNvSpPr txBox="1"/>
          <p:nvPr/>
        </p:nvSpPr>
        <p:spPr>
          <a:xfrm>
            <a:off x="12870068" y="2263413"/>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WEAKNESSES</a:t>
            </a:r>
            <a:endParaRPr/>
          </a:p>
        </p:txBody>
      </p:sp>
      <p:sp>
        <p:nvSpPr>
          <p:cNvPr id="454" name="Google Shape;454;p21"/>
          <p:cNvSpPr txBox="1"/>
          <p:nvPr/>
        </p:nvSpPr>
        <p:spPr>
          <a:xfrm>
            <a:off x="1543208" y="5829918"/>
            <a:ext cx="3870752" cy="49720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OPPORTUNITIES</a:t>
            </a:r>
            <a:endParaRPr/>
          </a:p>
        </p:txBody>
      </p:sp>
      <p:sp>
        <p:nvSpPr>
          <p:cNvPr id="455" name="Google Shape;455;p21"/>
          <p:cNvSpPr txBox="1"/>
          <p:nvPr/>
        </p:nvSpPr>
        <p:spPr>
          <a:xfrm>
            <a:off x="13074065" y="5829918"/>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THREATS</a:t>
            </a:r>
            <a:endParaRPr/>
          </a:p>
        </p:txBody>
      </p:sp>
      <p:sp>
        <p:nvSpPr>
          <p:cNvPr id="456" name="Google Shape;456;p21"/>
          <p:cNvSpPr txBox="1"/>
          <p:nvPr/>
        </p:nvSpPr>
        <p:spPr>
          <a:xfrm>
            <a:off x="1543208" y="2811835"/>
            <a:ext cx="3870752" cy="1480185"/>
          </a:xfrm>
          <a:prstGeom prst="rect">
            <a:avLst/>
          </a:prstGeom>
          <a:noFill/>
          <a:ln>
            <a:noFill/>
          </a:ln>
        </p:spPr>
        <p:txBody>
          <a:bodyPr anchorCtr="0" anchor="t" bIns="0" lIns="0" spcFirstLastPara="1" rIns="0" wrap="square" tIns="0">
            <a:spAutoFit/>
          </a:bodyPr>
          <a:lstStyle/>
          <a:p>
            <a:pPr indent="-226696" lvl="1" marL="453392" marR="0" rtl="0" algn="r">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you doing well? </a:t>
            </a:r>
            <a:endParaRPr/>
          </a:p>
          <a:p>
            <a:pPr indent="-226696" lvl="1" marL="453392" marR="0" rtl="0" algn="r">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sets you apart? What are your good qualities?</a:t>
            </a:r>
            <a:endParaRPr/>
          </a:p>
          <a:p>
            <a:pPr indent="0" lvl="0" marL="0" marR="0" rtl="0" algn="r">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457" name="Google Shape;457;p21"/>
          <p:cNvSpPr txBox="1"/>
          <p:nvPr/>
        </p:nvSpPr>
        <p:spPr>
          <a:xfrm>
            <a:off x="12669769" y="2811835"/>
            <a:ext cx="4446554" cy="148018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Where do you need to improve?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Are resources adequate? What do others do better than you?</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458" name="Google Shape;458;p21"/>
          <p:cNvSpPr txBox="1"/>
          <p:nvPr/>
        </p:nvSpPr>
        <p:spPr>
          <a:xfrm>
            <a:off x="1543208" y="6422470"/>
            <a:ext cx="3870752" cy="1480185"/>
          </a:xfrm>
          <a:prstGeom prst="rect">
            <a:avLst/>
          </a:prstGeom>
          <a:noFill/>
          <a:ln>
            <a:noFill/>
          </a:ln>
        </p:spPr>
        <p:txBody>
          <a:bodyPr anchorCtr="0" anchor="t" bIns="0" lIns="0" spcFirstLastPara="1" rIns="0" wrap="square" tIns="0">
            <a:spAutoFit/>
          </a:bodyPr>
          <a:lstStyle/>
          <a:p>
            <a:pPr indent="-226696" lvl="1" marL="453392" marR="0" rtl="0" algn="r">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your goals? </a:t>
            </a:r>
            <a:endParaRPr/>
          </a:p>
          <a:p>
            <a:pPr indent="-226696" lvl="1" marL="453392" marR="0" rtl="0" algn="r">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Are demands shifting? How can it be improved?</a:t>
            </a:r>
            <a:endParaRPr/>
          </a:p>
          <a:p>
            <a:pPr indent="0" lvl="0" marL="0" marR="0" rtl="0" algn="r">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459" name="Google Shape;459;p21"/>
          <p:cNvSpPr txBox="1"/>
          <p:nvPr/>
        </p:nvSpPr>
        <p:spPr>
          <a:xfrm>
            <a:off x="12664490" y="6422470"/>
            <a:ext cx="4137452" cy="184848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the blockers you're facing?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factors outside of your control?</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pic>
        <p:nvPicPr>
          <p:cNvPr id="460" name="Google Shape;460;p21"/>
          <p:cNvPicPr preferRelativeResize="0"/>
          <p:nvPr/>
        </p:nvPicPr>
        <p:blipFill>
          <a:blip r:embed="rId3">
            <a:alphaModFix/>
          </a:blip>
          <a:stretch>
            <a:fillRect/>
          </a:stretch>
        </p:blipFill>
        <p:spPr>
          <a:xfrm>
            <a:off x="-4203478" y="-2786613"/>
            <a:ext cx="7797725" cy="5685373"/>
          </a:xfrm>
          <a:prstGeom prst="rect">
            <a:avLst/>
          </a:prstGeom>
          <a:noFill/>
          <a:ln>
            <a:noFill/>
          </a:ln>
        </p:spPr>
      </p:pic>
      <p:pic>
        <p:nvPicPr>
          <p:cNvPr id="461" name="Google Shape;461;p21"/>
          <p:cNvPicPr preferRelativeResize="0"/>
          <p:nvPr/>
        </p:nvPicPr>
        <p:blipFill>
          <a:blip r:embed="rId4">
            <a:alphaModFix/>
          </a:blip>
          <a:stretch>
            <a:fillRect/>
          </a:stretch>
        </p:blipFill>
        <p:spPr>
          <a:xfrm>
            <a:off x="8811300" y="4292014"/>
            <a:ext cx="665400" cy="593074"/>
          </a:xfrm>
          <a:prstGeom prst="rect">
            <a:avLst/>
          </a:prstGeom>
          <a:noFill/>
          <a:ln>
            <a:noFill/>
          </a:ln>
        </p:spPr>
      </p:pic>
      <p:pic>
        <p:nvPicPr>
          <p:cNvPr id="462" name="Google Shape;462;p21"/>
          <p:cNvPicPr preferRelativeResize="0"/>
          <p:nvPr/>
        </p:nvPicPr>
        <p:blipFill>
          <a:blip r:embed="rId5">
            <a:alphaModFix/>
          </a:blip>
          <a:stretch>
            <a:fillRect/>
          </a:stretch>
        </p:blipFill>
        <p:spPr>
          <a:xfrm>
            <a:off x="2454400" y="9061275"/>
            <a:ext cx="495300" cy="457200"/>
          </a:xfrm>
          <a:prstGeom prst="rect">
            <a:avLst/>
          </a:prstGeom>
          <a:noFill/>
          <a:ln>
            <a:noFill/>
          </a:ln>
        </p:spPr>
      </p:pic>
      <p:pic>
        <p:nvPicPr>
          <p:cNvPr id="463" name="Google Shape;463;p21"/>
          <p:cNvPicPr preferRelativeResize="0"/>
          <p:nvPr/>
        </p:nvPicPr>
        <p:blipFill>
          <a:blip r:embed="rId6">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467" name="Shape 467"/>
        <p:cNvGrpSpPr/>
        <p:nvPr/>
      </p:nvGrpSpPr>
      <p:grpSpPr>
        <a:xfrm>
          <a:off x="0" y="0"/>
          <a:ext cx="0" cy="0"/>
          <a:chOff x="0" y="0"/>
          <a:chExt cx="0" cy="0"/>
        </a:xfrm>
      </p:grpSpPr>
      <p:pic>
        <p:nvPicPr>
          <p:cNvPr id="468" name="Google Shape;468;p22"/>
          <p:cNvPicPr preferRelativeResize="0"/>
          <p:nvPr/>
        </p:nvPicPr>
        <p:blipFill>
          <a:blip r:embed="rId3">
            <a:alphaModFix/>
          </a:blip>
          <a:stretch>
            <a:fillRect/>
          </a:stretch>
        </p:blipFill>
        <p:spPr>
          <a:xfrm>
            <a:off x="1028706" y="3326931"/>
            <a:ext cx="3306075" cy="4044124"/>
          </a:xfrm>
          <a:prstGeom prst="rect">
            <a:avLst/>
          </a:prstGeom>
          <a:noFill/>
          <a:ln>
            <a:noFill/>
          </a:ln>
        </p:spPr>
      </p:pic>
      <p:pic>
        <p:nvPicPr>
          <p:cNvPr id="469" name="Google Shape;469;p22"/>
          <p:cNvPicPr preferRelativeResize="0"/>
          <p:nvPr/>
        </p:nvPicPr>
        <p:blipFill>
          <a:blip r:embed="rId4">
            <a:alphaModFix/>
          </a:blip>
          <a:stretch>
            <a:fillRect/>
          </a:stretch>
        </p:blipFill>
        <p:spPr>
          <a:xfrm>
            <a:off x="6917106" y="3326931"/>
            <a:ext cx="3306075" cy="4044124"/>
          </a:xfrm>
          <a:prstGeom prst="rect">
            <a:avLst/>
          </a:prstGeom>
          <a:noFill/>
          <a:ln>
            <a:noFill/>
          </a:ln>
        </p:spPr>
      </p:pic>
      <p:pic>
        <p:nvPicPr>
          <p:cNvPr id="470" name="Google Shape;470;p22"/>
          <p:cNvPicPr preferRelativeResize="0"/>
          <p:nvPr/>
        </p:nvPicPr>
        <p:blipFill>
          <a:blip r:embed="rId5">
            <a:alphaModFix/>
          </a:blip>
          <a:stretch>
            <a:fillRect/>
          </a:stretch>
        </p:blipFill>
        <p:spPr>
          <a:xfrm>
            <a:off x="12805500" y="3326925"/>
            <a:ext cx="3306050" cy="4044106"/>
          </a:xfrm>
          <a:prstGeom prst="rect">
            <a:avLst/>
          </a:prstGeom>
          <a:noFill/>
          <a:ln>
            <a:noFill/>
          </a:ln>
        </p:spPr>
      </p:pic>
      <p:sp>
        <p:nvSpPr>
          <p:cNvPr id="471" name="Google Shape;471;p22"/>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txBox="1"/>
          <p:nvPr/>
        </p:nvSpPr>
        <p:spPr>
          <a:xfrm>
            <a:off x="16357926" y="742100"/>
            <a:ext cx="1105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473" name="Google Shape;473;p22"/>
          <p:cNvSpPr txBox="1"/>
          <p:nvPr/>
        </p:nvSpPr>
        <p:spPr>
          <a:xfrm>
            <a:off x="13967549" y="742100"/>
            <a:ext cx="1105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474" name="Google Shape;474;p22"/>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475" name="Google Shape;475;p22"/>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476" name="Google Shape;476;p22"/>
          <p:cNvSpPr txBox="1"/>
          <p:nvPr/>
        </p:nvSpPr>
        <p:spPr>
          <a:xfrm>
            <a:off x="6906364" y="7559372"/>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CLIENT NAME</a:t>
            </a:r>
            <a:endParaRPr/>
          </a:p>
        </p:txBody>
      </p:sp>
      <p:sp>
        <p:nvSpPr>
          <p:cNvPr id="477" name="Google Shape;477;p22"/>
          <p:cNvSpPr txBox="1"/>
          <p:nvPr/>
        </p:nvSpPr>
        <p:spPr>
          <a:xfrm>
            <a:off x="6906364" y="807990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78" name="Google Shape;478;p22"/>
          <p:cNvSpPr txBox="1"/>
          <p:nvPr/>
        </p:nvSpPr>
        <p:spPr>
          <a:xfrm>
            <a:off x="1028700" y="7559372"/>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CLIENT NAME</a:t>
            </a:r>
            <a:endParaRPr/>
          </a:p>
        </p:txBody>
      </p:sp>
      <p:sp>
        <p:nvSpPr>
          <p:cNvPr id="479" name="Google Shape;479;p22"/>
          <p:cNvSpPr txBox="1"/>
          <p:nvPr/>
        </p:nvSpPr>
        <p:spPr>
          <a:xfrm>
            <a:off x="1028700" y="807990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80" name="Google Shape;480;p22"/>
          <p:cNvSpPr txBox="1"/>
          <p:nvPr/>
        </p:nvSpPr>
        <p:spPr>
          <a:xfrm>
            <a:off x="12784029" y="7559372"/>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CLIENT NAME</a:t>
            </a:r>
            <a:endParaRPr/>
          </a:p>
        </p:txBody>
      </p:sp>
      <p:sp>
        <p:nvSpPr>
          <p:cNvPr id="481" name="Google Shape;481;p22"/>
          <p:cNvSpPr txBox="1"/>
          <p:nvPr/>
        </p:nvSpPr>
        <p:spPr>
          <a:xfrm>
            <a:off x="12784029" y="807990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82" name="Google Shape;482;p22"/>
          <p:cNvSpPr txBox="1"/>
          <p:nvPr/>
        </p:nvSpPr>
        <p:spPr>
          <a:xfrm>
            <a:off x="1028700" y="2010750"/>
            <a:ext cx="761674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TESTIMONIALS</a:t>
            </a:r>
            <a:endParaRPr/>
          </a:p>
        </p:txBody>
      </p:sp>
      <p:sp>
        <p:nvSpPr>
          <p:cNvPr id="483" name="Google Shape;483;p22"/>
          <p:cNvSpPr/>
          <p:nvPr/>
        </p:nvSpPr>
        <p:spPr>
          <a:xfrm rot="1928025">
            <a:off x="-4026429"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4" name="Google Shape;484;p22"/>
          <p:cNvPicPr preferRelativeResize="0"/>
          <p:nvPr/>
        </p:nvPicPr>
        <p:blipFill>
          <a:blip r:embed="rId6">
            <a:alphaModFix/>
          </a:blip>
          <a:stretch>
            <a:fillRect/>
          </a:stretch>
        </p:blipFill>
        <p:spPr>
          <a:xfrm>
            <a:off x="15961175" y="-2237159"/>
            <a:ext cx="5274288" cy="6215679"/>
          </a:xfrm>
          <a:prstGeom prst="rect">
            <a:avLst/>
          </a:prstGeom>
          <a:noFill/>
          <a:ln>
            <a:noFill/>
          </a:ln>
        </p:spPr>
      </p:pic>
      <p:pic>
        <p:nvPicPr>
          <p:cNvPr id="485" name="Google Shape;485;p22"/>
          <p:cNvPicPr preferRelativeResize="0"/>
          <p:nvPr/>
        </p:nvPicPr>
        <p:blipFill>
          <a:blip r:embed="rId7">
            <a:alphaModFix/>
          </a:blip>
          <a:stretch>
            <a:fillRect/>
          </a:stretch>
        </p:blipFill>
        <p:spPr>
          <a:xfrm>
            <a:off x="-3362471" y="5210197"/>
            <a:ext cx="5814401" cy="6573804"/>
          </a:xfrm>
          <a:prstGeom prst="rect">
            <a:avLst/>
          </a:prstGeom>
          <a:noFill/>
          <a:ln>
            <a:noFill/>
          </a:ln>
        </p:spPr>
      </p:pic>
      <p:pic>
        <p:nvPicPr>
          <p:cNvPr id="486" name="Google Shape;486;p22"/>
          <p:cNvPicPr preferRelativeResize="0"/>
          <p:nvPr/>
        </p:nvPicPr>
        <p:blipFill>
          <a:blip r:embed="rId8">
            <a:alphaModFix/>
          </a:blip>
          <a:stretch>
            <a:fillRect/>
          </a:stretch>
        </p:blipFill>
        <p:spPr>
          <a:xfrm>
            <a:off x="11970613" y="2010739"/>
            <a:ext cx="665400" cy="593074"/>
          </a:xfrm>
          <a:prstGeom prst="rect">
            <a:avLst/>
          </a:prstGeom>
          <a:noFill/>
          <a:ln>
            <a:noFill/>
          </a:ln>
        </p:spPr>
      </p:pic>
      <p:pic>
        <p:nvPicPr>
          <p:cNvPr id="487" name="Google Shape;487;p22"/>
          <p:cNvPicPr preferRelativeResize="0"/>
          <p:nvPr/>
        </p:nvPicPr>
        <p:blipFill>
          <a:blip r:embed="rId9">
            <a:alphaModFix/>
          </a:blip>
          <a:stretch>
            <a:fillRect/>
          </a:stretch>
        </p:blipFill>
        <p:spPr>
          <a:xfrm>
            <a:off x="4446000" y="9176238"/>
            <a:ext cx="495300" cy="457200"/>
          </a:xfrm>
          <a:prstGeom prst="rect">
            <a:avLst/>
          </a:prstGeom>
          <a:noFill/>
          <a:ln>
            <a:noFill/>
          </a:ln>
        </p:spPr>
      </p:pic>
      <p:pic>
        <p:nvPicPr>
          <p:cNvPr id="488" name="Google Shape;488;p22"/>
          <p:cNvPicPr preferRelativeResize="0"/>
          <p:nvPr/>
        </p:nvPicPr>
        <p:blipFill>
          <a:blip r:embed="rId10">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492" name="Shape 492"/>
        <p:cNvGrpSpPr/>
        <p:nvPr/>
      </p:nvGrpSpPr>
      <p:grpSpPr>
        <a:xfrm>
          <a:off x="0" y="0"/>
          <a:ext cx="0" cy="0"/>
          <a:chOff x="0" y="0"/>
          <a:chExt cx="0" cy="0"/>
        </a:xfrm>
      </p:grpSpPr>
      <p:pic>
        <p:nvPicPr>
          <p:cNvPr id="493" name="Google Shape;493;p23"/>
          <p:cNvPicPr preferRelativeResize="0"/>
          <p:nvPr/>
        </p:nvPicPr>
        <p:blipFill>
          <a:blip r:embed="rId3">
            <a:alphaModFix/>
          </a:blip>
          <a:stretch>
            <a:fillRect/>
          </a:stretch>
        </p:blipFill>
        <p:spPr>
          <a:xfrm>
            <a:off x="10875074" y="3231018"/>
            <a:ext cx="3674399" cy="5876581"/>
          </a:xfrm>
          <a:prstGeom prst="rect">
            <a:avLst/>
          </a:prstGeom>
          <a:noFill/>
          <a:ln>
            <a:noFill/>
          </a:ln>
        </p:spPr>
      </p:pic>
      <p:sp>
        <p:nvSpPr>
          <p:cNvPr id="494" name="Google Shape;494;p23"/>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p23"/>
          <p:cNvGrpSpPr/>
          <p:nvPr/>
        </p:nvGrpSpPr>
        <p:grpSpPr>
          <a:xfrm>
            <a:off x="7944271" y="3850584"/>
            <a:ext cx="5306315" cy="5306315"/>
            <a:chOff x="0" y="0"/>
            <a:chExt cx="812800" cy="812800"/>
          </a:xfrm>
        </p:grpSpPr>
        <p:sp>
          <p:nvSpPr>
            <p:cNvPr id="496" name="Google Shape;4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3"/>
          <p:cNvGrpSpPr/>
          <p:nvPr/>
        </p:nvGrpSpPr>
        <p:grpSpPr>
          <a:xfrm rot="-2542800">
            <a:off x="14514265" y="6773546"/>
            <a:ext cx="1854478" cy="1854478"/>
            <a:chOff x="0" y="0"/>
            <a:chExt cx="812800" cy="812800"/>
          </a:xfrm>
        </p:grpSpPr>
        <p:sp>
          <p:nvSpPr>
            <p:cNvPr id="499" name="Google Shape;4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3"/>
          <p:cNvGrpSpPr/>
          <p:nvPr/>
        </p:nvGrpSpPr>
        <p:grpSpPr>
          <a:xfrm rot="-2542800">
            <a:off x="14174425" y="3443853"/>
            <a:ext cx="1854478" cy="1854478"/>
            <a:chOff x="0" y="0"/>
            <a:chExt cx="812800" cy="812800"/>
          </a:xfrm>
        </p:grpSpPr>
        <p:sp>
          <p:nvSpPr>
            <p:cNvPr id="502" name="Google Shape;5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3"/>
          <p:cNvGrpSpPr/>
          <p:nvPr/>
        </p:nvGrpSpPr>
        <p:grpSpPr>
          <a:xfrm rot="-2542800">
            <a:off x="11108986" y="1297105"/>
            <a:ext cx="1854478" cy="1854478"/>
            <a:chOff x="0" y="0"/>
            <a:chExt cx="812800" cy="812800"/>
          </a:xfrm>
        </p:grpSpPr>
        <p:sp>
          <p:nvSpPr>
            <p:cNvPr id="505" name="Google Shape;50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7" name="Google Shape;507;p23"/>
          <p:cNvSpPr/>
          <p:nvPr/>
        </p:nvSpPr>
        <p:spPr>
          <a:xfrm>
            <a:off x="8821169" y="4746994"/>
            <a:ext cx="3552520" cy="3287696"/>
          </a:xfrm>
          <a:custGeom>
            <a:rect b="b" l="l" r="r" t="t"/>
            <a:pathLst>
              <a:path extrusionOk="0" h="3287696" w="3552520">
                <a:moveTo>
                  <a:pt x="0" y="0"/>
                </a:moveTo>
                <a:lnTo>
                  <a:pt x="3552520" y="0"/>
                </a:lnTo>
                <a:lnTo>
                  <a:pt x="3552520" y="3287696"/>
                </a:lnTo>
                <a:lnTo>
                  <a:pt x="0" y="3287696"/>
                </a:lnTo>
                <a:lnTo>
                  <a:pt x="0" y="0"/>
                </a:lnTo>
                <a:close/>
              </a:path>
            </a:pathLst>
          </a:custGeom>
          <a:blipFill rotWithShape="1">
            <a:blip r:embed="rId4">
              <a:alphaModFix/>
            </a:blip>
            <a:stretch>
              <a:fillRect b="0" l="0" r="0" t="0"/>
            </a:stretch>
          </a:blipFill>
          <a:ln>
            <a:noFill/>
          </a:ln>
        </p:spPr>
      </p:sp>
      <p:sp>
        <p:nvSpPr>
          <p:cNvPr id="508" name="Google Shape;508;p23"/>
          <p:cNvSpPr/>
          <p:nvPr/>
        </p:nvSpPr>
        <p:spPr>
          <a:xfrm>
            <a:off x="11461398" y="1699941"/>
            <a:ext cx="1149654" cy="1030508"/>
          </a:xfrm>
          <a:custGeom>
            <a:rect b="b" l="l" r="r" t="t"/>
            <a:pathLst>
              <a:path extrusionOk="0" h="1030508" w="1149654">
                <a:moveTo>
                  <a:pt x="0" y="0"/>
                </a:moveTo>
                <a:lnTo>
                  <a:pt x="1149654" y="0"/>
                </a:lnTo>
                <a:lnTo>
                  <a:pt x="1149654" y="1030507"/>
                </a:lnTo>
                <a:lnTo>
                  <a:pt x="0" y="1030507"/>
                </a:lnTo>
                <a:lnTo>
                  <a:pt x="0" y="0"/>
                </a:lnTo>
                <a:close/>
              </a:path>
            </a:pathLst>
          </a:custGeom>
          <a:blipFill rotWithShape="1">
            <a:blip r:embed="rId5">
              <a:alphaModFix/>
            </a:blip>
            <a:stretch>
              <a:fillRect b="0" l="0" r="0" t="0"/>
            </a:stretch>
          </a:blipFill>
          <a:ln>
            <a:noFill/>
          </a:ln>
        </p:spPr>
      </p:sp>
      <p:sp>
        <p:nvSpPr>
          <p:cNvPr id="509" name="Google Shape;509;p23"/>
          <p:cNvSpPr/>
          <p:nvPr/>
        </p:nvSpPr>
        <p:spPr>
          <a:xfrm rot="1468674">
            <a:off x="14653459" y="3680041"/>
            <a:ext cx="1023508" cy="1382102"/>
          </a:xfrm>
          <a:custGeom>
            <a:rect b="b" l="l" r="r" t="t"/>
            <a:pathLst>
              <a:path extrusionOk="0" h="1382102" w="1023508">
                <a:moveTo>
                  <a:pt x="0" y="0"/>
                </a:moveTo>
                <a:lnTo>
                  <a:pt x="1023508" y="0"/>
                </a:lnTo>
                <a:lnTo>
                  <a:pt x="1023508" y="1382102"/>
                </a:lnTo>
                <a:lnTo>
                  <a:pt x="0" y="1382102"/>
                </a:lnTo>
                <a:lnTo>
                  <a:pt x="0" y="0"/>
                </a:lnTo>
                <a:close/>
              </a:path>
            </a:pathLst>
          </a:custGeom>
          <a:blipFill rotWithShape="1">
            <a:blip r:embed="rId6">
              <a:alphaModFix/>
            </a:blip>
            <a:stretch>
              <a:fillRect b="0" l="0" r="0" t="0"/>
            </a:stretch>
          </a:blipFill>
          <a:ln>
            <a:noFill/>
          </a:ln>
        </p:spPr>
      </p:sp>
      <p:sp>
        <p:nvSpPr>
          <p:cNvPr id="510" name="Google Shape;510;p23"/>
          <p:cNvSpPr/>
          <p:nvPr/>
        </p:nvSpPr>
        <p:spPr>
          <a:xfrm rot="7242177">
            <a:off x="14934392" y="7012053"/>
            <a:ext cx="1014223" cy="1480291"/>
          </a:xfrm>
          <a:custGeom>
            <a:rect b="b" l="l" r="r" t="t"/>
            <a:pathLst>
              <a:path extrusionOk="0" h="1480291" w="1014223">
                <a:moveTo>
                  <a:pt x="0" y="0"/>
                </a:moveTo>
                <a:lnTo>
                  <a:pt x="1014224" y="0"/>
                </a:lnTo>
                <a:lnTo>
                  <a:pt x="1014224" y="1480291"/>
                </a:lnTo>
                <a:lnTo>
                  <a:pt x="0" y="1480291"/>
                </a:lnTo>
                <a:lnTo>
                  <a:pt x="0" y="0"/>
                </a:lnTo>
                <a:close/>
              </a:path>
            </a:pathLst>
          </a:custGeom>
          <a:blipFill rotWithShape="1">
            <a:blip r:embed="rId7">
              <a:alphaModFix/>
            </a:blip>
            <a:stretch>
              <a:fillRect b="-3120" l="0" r="-113346" t="0"/>
            </a:stretch>
          </a:blipFill>
          <a:ln>
            <a:noFill/>
          </a:ln>
        </p:spPr>
      </p:sp>
      <p:sp>
        <p:nvSpPr>
          <p:cNvPr id="511" name="Google Shape;511;p23"/>
          <p:cNvSpPr txBox="1"/>
          <p:nvPr/>
        </p:nvSpPr>
        <p:spPr>
          <a:xfrm>
            <a:off x="7944277" y="771526"/>
            <a:ext cx="1331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512" name="Google Shape;512;p23"/>
          <p:cNvSpPr txBox="1"/>
          <p:nvPr/>
        </p:nvSpPr>
        <p:spPr>
          <a:xfrm>
            <a:off x="5553899" y="771525"/>
            <a:ext cx="114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513" name="Google Shape;513;p23"/>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514" name="Google Shape;514;p23"/>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515" name="Google Shape;515;p23"/>
          <p:cNvSpPr txBox="1"/>
          <p:nvPr/>
        </p:nvSpPr>
        <p:spPr>
          <a:xfrm>
            <a:off x="1102676" y="2339020"/>
            <a:ext cx="518450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ABOUT US</a:t>
            </a:r>
            <a:endParaRPr/>
          </a:p>
        </p:txBody>
      </p:sp>
      <p:sp>
        <p:nvSpPr>
          <p:cNvPr id="516" name="Google Shape;516;p23"/>
          <p:cNvSpPr txBox="1"/>
          <p:nvPr/>
        </p:nvSpPr>
        <p:spPr>
          <a:xfrm>
            <a:off x="1121726" y="3469808"/>
            <a:ext cx="5460933" cy="5025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517" name="Google Shape;517;p23"/>
          <p:cNvPicPr preferRelativeResize="0"/>
          <p:nvPr/>
        </p:nvPicPr>
        <p:blipFill>
          <a:blip r:embed="rId8">
            <a:alphaModFix/>
          </a:blip>
          <a:stretch>
            <a:fillRect/>
          </a:stretch>
        </p:blipFill>
        <p:spPr>
          <a:xfrm>
            <a:off x="11970613" y="2010739"/>
            <a:ext cx="665400" cy="593074"/>
          </a:xfrm>
          <a:prstGeom prst="rect">
            <a:avLst/>
          </a:prstGeom>
          <a:noFill/>
          <a:ln>
            <a:noFill/>
          </a:ln>
        </p:spPr>
      </p:pic>
      <p:pic>
        <p:nvPicPr>
          <p:cNvPr id="518" name="Google Shape;518;p23"/>
          <p:cNvPicPr preferRelativeResize="0"/>
          <p:nvPr/>
        </p:nvPicPr>
        <p:blipFill>
          <a:blip r:embed="rId9">
            <a:alphaModFix/>
          </a:blip>
          <a:stretch>
            <a:fillRect/>
          </a:stretch>
        </p:blipFill>
        <p:spPr>
          <a:xfrm>
            <a:off x="8657500" y="2848625"/>
            <a:ext cx="495300" cy="457200"/>
          </a:xfrm>
          <a:prstGeom prst="rect">
            <a:avLst/>
          </a:prstGeom>
          <a:noFill/>
          <a:ln>
            <a:noFill/>
          </a:ln>
        </p:spPr>
      </p:pic>
      <p:pic>
        <p:nvPicPr>
          <p:cNvPr id="519" name="Google Shape;519;p23"/>
          <p:cNvPicPr preferRelativeResize="0"/>
          <p:nvPr/>
        </p:nvPicPr>
        <p:blipFill>
          <a:blip r:embed="rId8">
            <a:alphaModFix/>
          </a:blip>
          <a:stretch>
            <a:fillRect/>
          </a:stretch>
        </p:blipFill>
        <p:spPr>
          <a:xfrm>
            <a:off x="16411613" y="1699939"/>
            <a:ext cx="665400" cy="593074"/>
          </a:xfrm>
          <a:prstGeom prst="rect">
            <a:avLst/>
          </a:prstGeom>
          <a:noFill/>
          <a:ln>
            <a:noFill/>
          </a:ln>
        </p:spPr>
      </p:pic>
      <p:pic>
        <p:nvPicPr>
          <p:cNvPr id="520" name="Google Shape;520;p23"/>
          <p:cNvPicPr preferRelativeResize="0"/>
          <p:nvPr/>
        </p:nvPicPr>
        <p:blipFill>
          <a:blip r:embed="rId8">
            <a:alphaModFix/>
          </a:blip>
          <a:stretch>
            <a:fillRect/>
          </a:stretch>
        </p:blipFill>
        <p:spPr>
          <a:xfrm>
            <a:off x="6873579" y="9011367"/>
            <a:ext cx="495300" cy="441462"/>
          </a:xfrm>
          <a:prstGeom prst="rect">
            <a:avLst/>
          </a:prstGeom>
          <a:noFill/>
          <a:ln>
            <a:noFill/>
          </a:ln>
        </p:spPr>
      </p:pic>
      <p:pic>
        <p:nvPicPr>
          <p:cNvPr id="521" name="Google Shape;521;p23"/>
          <p:cNvPicPr preferRelativeResize="0"/>
          <p:nvPr/>
        </p:nvPicPr>
        <p:blipFill>
          <a:blip r:embed="rId10">
            <a:alphaModFix/>
          </a:blip>
          <a:stretch>
            <a:fillRect/>
          </a:stretch>
        </p:blipFill>
        <p:spPr>
          <a:xfrm>
            <a:off x="-4273153" y="-2215563"/>
            <a:ext cx="7797725" cy="5685373"/>
          </a:xfrm>
          <a:prstGeom prst="rect">
            <a:avLst/>
          </a:prstGeom>
          <a:noFill/>
          <a:ln>
            <a:noFill/>
          </a:ln>
        </p:spPr>
      </p:pic>
      <p:pic>
        <p:nvPicPr>
          <p:cNvPr id="522" name="Google Shape;522;p23"/>
          <p:cNvPicPr preferRelativeResize="0"/>
          <p:nvPr/>
        </p:nvPicPr>
        <p:blipFill>
          <a:blip r:embed="rId11">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526" name="Shape 526"/>
        <p:cNvGrpSpPr/>
        <p:nvPr/>
      </p:nvGrpSpPr>
      <p:grpSpPr>
        <a:xfrm>
          <a:off x="0" y="0"/>
          <a:ext cx="0" cy="0"/>
          <a:chOff x="0" y="0"/>
          <a:chExt cx="0" cy="0"/>
        </a:xfrm>
      </p:grpSpPr>
      <p:pic>
        <p:nvPicPr>
          <p:cNvPr id="527" name="Google Shape;527;p24"/>
          <p:cNvPicPr preferRelativeResize="0"/>
          <p:nvPr/>
        </p:nvPicPr>
        <p:blipFill>
          <a:blip r:embed="rId3">
            <a:alphaModFix/>
          </a:blip>
          <a:stretch>
            <a:fillRect/>
          </a:stretch>
        </p:blipFill>
        <p:spPr>
          <a:xfrm>
            <a:off x="2447675" y="2588175"/>
            <a:ext cx="3284650" cy="4978000"/>
          </a:xfrm>
          <a:prstGeom prst="rect">
            <a:avLst/>
          </a:prstGeom>
          <a:noFill/>
          <a:ln>
            <a:noFill/>
          </a:ln>
        </p:spPr>
      </p:pic>
      <p:sp>
        <p:nvSpPr>
          <p:cNvPr id="528" name="Google Shape;528;p24"/>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rot="1928025">
            <a:off x="-4003978"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0" name="Google Shape;530;p24"/>
          <p:cNvGrpSpPr/>
          <p:nvPr/>
        </p:nvGrpSpPr>
        <p:grpSpPr>
          <a:xfrm rot="10800000">
            <a:off x="3614880" y="2341486"/>
            <a:ext cx="4620188" cy="4620188"/>
            <a:chOff x="0" y="0"/>
            <a:chExt cx="812800" cy="812800"/>
          </a:xfrm>
        </p:grpSpPr>
        <p:sp>
          <p:nvSpPr>
            <p:cNvPr id="531" name="Google Shape;5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24"/>
          <p:cNvGrpSpPr/>
          <p:nvPr/>
        </p:nvGrpSpPr>
        <p:grpSpPr>
          <a:xfrm rot="8257199">
            <a:off x="631570" y="2845186"/>
            <a:ext cx="1614687" cy="1614687"/>
            <a:chOff x="0" y="0"/>
            <a:chExt cx="812800" cy="812800"/>
          </a:xfrm>
        </p:grpSpPr>
        <p:sp>
          <p:nvSpPr>
            <p:cNvPr id="534" name="Google Shape;5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4"/>
          <p:cNvGrpSpPr/>
          <p:nvPr/>
        </p:nvGrpSpPr>
        <p:grpSpPr>
          <a:xfrm rot="8257199">
            <a:off x="1125048" y="6131696"/>
            <a:ext cx="1614687" cy="1614687"/>
            <a:chOff x="0" y="0"/>
            <a:chExt cx="812800" cy="812800"/>
          </a:xfrm>
        </p:grpSpPr>
        <p:sp>
          <p:nvSpPr>
            <p:cNvPr id="537" name="Google Shape;53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4"/>
          <p:cNvGrpSpPr/>
          <p:nvPr/>
        </p:nvGrpSpPr>
        <p:grpSpPr>
          <a:xfrm rot="8257199">
            <a:off x="4002031" y="7703949"/>
            <a:ext cx="1614687" cy="1614687"/>
            <a:chOff x="0" y="0"/>
            <a:chExt cx="812800" cy="812800"/>
          </a:xfrm>
        </p:grpSpPr>
        <p:sp>
          <p:nvSpPr>
            <p:cNvPr id="540" name="Google Shape;54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4"/>
          <p:cNvSpPr/>
          <p:nvPr/>
        </p:nvSpPr>
        <p:spPr>
          <a:xfrm flipH="1" rot="5400000">
            <a:off x="4441647" y="2976750"/>
            <a:ext cx="3138533" cy="3075762"/>
          </a:xfrm>
          <a:custGeom>
            <a:rect b="b" l="l" r="r" t="t"/>
            <a:pathLst>
              <a:path extrusionOk="0" h="3075762" w="3138533">
                <a:moveTo>
                  <a:pt x="0" y="3075762"/>
                </a:moveTo>
                <a:lnTo>
                  <a:pt x="3138533" y="3075762"/>
                </a:lnTo>
                <a:lnTo>
                  <a:pt x="3138533" y="0"/>
                </a:lnTo>
                <a:lnTo>
                  <a:pt x="0" y="0"/>
                </a:lnTo>
                <a:lnTo>
                  <a:pt x="0" y="3075762"/>
                </a:lnTo>
                <a:close/>
              </a:path>
            </a:pathLst>
          </a:custGeom>
          <a:blipFill rotWithShape="1">
            <a:blip r:embed="rId4">
              <a:alphaModFix/>
            </a:blip>
            <a:stretch>
              <a:fillRect b="0" l="0" r="0" t="0"/>
            </a:stretch>
          </a:blipFill>
          <a:ln>
            <a:noFill/>
          </a:ln>
        </p:spPr>
      </p:sp>
      <p:sp>
        <p:nvSpPr>
          <p:cNvPr id="543" name="Google Shape;543;p24"/>
          <p:cNvSpPr/>
          <p:nvPr/>
        </p:nvSpPr>
        <p:spPr>
          <a:xfrm>
            <a:off x="791829" y="3126449"/>
            <a:ext cx="891467" cy="1052161"/>
          </a:xfrm>
          <a:custGeom>
            <a:rect b="b" l="l" r="r" t="t"/>
            <a:pathLst>
              <a:path extrusionOk="0" h="1052161" w="891467">
                <a:moveTo>
                  <a:pt x="0" y="0"/>
                </a:moveTo>
                <a:lnTo>
                  <a:pt x="891467" y="0"/>
                </a:lnTo>
                <a:lnTo>
                  <a:pt x="891467" y="1052161"/>
                </a:lnTo>
                <a:lnTo>
                  <a:pt x="0" y="1052161"/>
                </a:lnTo>
                <a:lnTo>
                  <a:pt x="0" y="0"/>
                </a:lnTo>
                <a:close/>
              </a:path>
            </a:pathLst>
          </a:custGeom>
          <a:blipFill rotWithShape="1">
            <a:blip r:embed="rId5">
              <a:alphaModFix/>
            </a:blip>
            <a:stretch>
              <a:fillRect b="0" l="0" r="0" t="0"/>
            </a:stretch>
          </a:blipFill>
          <a:ln>
            <a:noFill/>
          </a:ln>
        </p:spPr>
      </p:sp>
      <p:sp>
        <p:nvSpPr>
          <p:cNvPr id="544" name="Google Shape;544;p24"/>
          <p:cNvSpPr/>
          <p:nvPr/>
        </p:nvSpPr>
        <p:spPr>
          <a:xfrm>
            <a:off x="1579886" y="6482964"/>
            <a:ext cx="705010" cy="957421"/>
          </a:xfrm>
          <a:custGeom>
            <a:rect b="b" l="l" r="r" t="t"/>
            <a:pathLst>
              <a:path extrusionOk="0" h="957421" w="705010">
                <a:moveTo>
                  <a:pt x="0" y="0"/>
                </a:moveTo>
                <a:lnTo>
                  <a:pt x="705010" y="0"/>
                </a:lnTo>
                <a:lnTo>
                  <a:pt x="705010" y="957421"/>
                </a:lnTo>
                <a:lnTo>
                  <a:pt x="0" y="957421"/>
                </a:lnTo>
                <a:lnTo>
                  <a:pt x="0" y="0"/>
                </a:lnTo>
                <a:close/>
              </a:path>
            </a:pathLst>
          </a:custGeom>
          <a:blipFill rotWithShape="1">
            <a:blip r:embed="rId6">
              <a:alphaModFix/>
            </a:blip>
            <a:stretch>
              <a:fillRect b="0" l="0" r="0" t="0"/>
            </a:stretch>
          </a:blipFill>
          <a:ln>
            <a:noFill/>
          </a:ln>
        </p:spPr>
      </p:sp>
      <p:sp>
        <p:nvSpPr>
          <p:cNvPr id="545" name="Google Shape;545;p24"/>
          <p:cNvSpPr/>
          <p:nvPr/>
        </p:nvSpPr>
        <p:spPr>
          <a:xfrm>
            <a:off x="4259585" y="8164472"/>
            <a:ext cx="1099578" cy="905653"/>
          </a:xfrm>
          <a:custGeom>
            <a:rect b="b" l="l" r="r" t="t"/>
            <a:pathLst>
              <a:path extrusionOk="0" h="905653" w="1099578">
                <a:moveTo>
                  <a:pt x="0" y="0"/>
                </a:moveTo>
                <a:lnTo>
                  <a:pt x="1099578" y="0"/>
                </a:lnTo>
                <a:lnTo>
                  <a:pt x="1099578" y="905653"/>
                </a:lnTo>
                <a:lnTo>
                  <a:pt x="0" y="905653"/>
                </a:lnTo>
                <a:lnTo>
                  <a:pt x="0" y="0"/>
                </a:lnTo>
                <a:close/>
              </a:path>
            </a:pathLst>
          </a:custGeom>
          <a:blipFill rotWithShape="1">
            <a:blip r:embed="rId7">
              <a:alphaModFix/>
            </a:blip>
            <a:stretch>
              <a:fillRect b="0" l="0" r="0" t="0"/>
            </a:stretch>
          </a:blipFill>
          <a:ln>
            <a:noFill/>
          </a:ln>
        </p:spPr>
      </p:sp>
      <p:sp>
        <p:nvSpPr>
          <p:cNvPr id="546" name="Google Shape;546;p24"/>
          <p:cNvSpPr txBox="1"/>
          <p:nvPr/>
        </p:nvSpPr>
        <p:spPr>
          <a:xfrm>
            <a:off x="16357926" y="742100"/>
            <a:ext cx="1099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547" name="Google Shape;547;p24"/>
          <p:cNvSpPr txBox="1"/>
          <p:nvPr/>
        </p:nvSpPr>
        <p:spPr>
          <a:xfrm>
            <a:off x="13967549" y="742100"/>
            <a:ext cx="993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548" name="Google Shape;548;p24"/>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549" name="Google Shape;549;p24"/>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550" name="Google Shape;550;p24"/>
          <p:cNvSpPr txBox="1"/>
          <p:nvPr/>
        </p:nvSpPr>
        <p:spPr>
          <a:xfrm>
            <a:off x="9442351" y="2010750"/>
            <a:ext cx="69624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OUR HISTORY</a:t>
            </a:r>
            <a:endParaRPr/>
          </a:p>
        </p:txBody>
      </p:sp>
      <p:sp>
        <p:nvSpPr>
          <p:cNvPr id="551" name="Google Shape;551;p24"/>
          <p:cNvSpPr txBox="1"/>
          <p:nvPr/>
        </p:nvSpPr>
        <p:spPr>
          <a:xfrm>
            <a:off x="9442351" y="3229729"/>
            <a:ext cx="7366260" cy="4556984"/>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Is a rich tapestry woven from countless stories, each thread representing a unique moment in time. From the dawn of civilization to the present day, humanity has journeyed through epochs of discovery, struggle, triumph, and transformation.</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In ancient times, great empires rose and fell, leaving behind monuments that still stand as testimonies to their grandeur. The pyramids of Egypt, the Parthenon in Greece, and the Great Wall of China each tell tales of human ambition, ingenuity, and resilience.</a:t>
            </a:r>
            <a:endParaRPr/>
          </a:p>
        </p:txBody>
      </p:sp>
      <p:pic>
        <p:nvPicPr>
          <p:cNvPr id="552" name="Google Shape;552;p24"/>
          <p:cNvPicPr preferRelativeResize="0"/>
          <p:nvPr/>
        </p:nvPicPr>
        <p:blipFill>
          <a:blip r:embed="rId8">
            <a:alphaModFix/>
          </a:blip>
          <a:stretch>
            <a:fillRect/>
          </a:stretch>
        </p:blipFill>
        <p:spPr>
          <a:xfrm>
            <a:off x="6350500" y="999275"/>
            <a:ext cx="495300" cy="457200"/>
          </a:xfrm>
          <a:prstGeom prst="rect">
            <a:avLst/>
          </a:prstGeom>
          <a:noFill/>
          <a:ln>
            <a:noFill/>
          </a:ln>
        </p:spPr>
      </p:pic>
      <p:pic>
        <p:nvPicPr>
          <p:cNvPr id="553" name="Google Shape;553;p24"/>
          <p:cNvPicPr preferRelativeResize="0"/>
          <p:nvPr/>
        </p:nvPicPr>
        <p:blipFill>
          <a:blip r:embed="rId9">
            <a:alphaModFix/>
          </a:blip>
          <a:stretch>
            <a:fillRect/>
          </a:stretch>
        </p:blipFill>
        <p:spPr>
          <a:xfrm>
            <a:off x="7569688" y="8998851"/>
            <a:ext cx="665400" cy="593074"/>
          </a:xfrm>
          <a:prstGeom prst="rect">
            <a:avLst/>
          </a:prstGeom>
          <a:noFill/>
          <a:ln>
            <a:noFill/>
          </a:ln>
        </p:spPr>
      </p:pic>
      <p:pic>
        <p:nvPicPr>
          <p:cNvPr id="554" name="Google Shape;554;p24"/>
          <p:cNvPicPr preferRelativeResize="0"/>
          <p:nvPr/>
        </p:nvPicPr>
        <p:blipFill>
          <a:blip r:embed="rId10">
            <a:alphaModFix/>
          </a:blip>
          <a:stretch>
            <a:fillRect/>
          </a:stretch>
        </p:blipFill>
        <p:spPr>
          <a:xfrm>
            <a:off x="15976925" y="-1422634"/>
            <a:ext cx="5274288" cy="6215679"/>
          </a:xfrm>
          <a:prstGeom prst="rect">
            <a:avLst/>
          </a:prstGeom>
          <a:noFill/>
          <a:ln>
            <a:noFill/>
          </a:ln>
        </p:spPr>
      </p:pic>
      <p:pic>
        <p:nvPicPr>
          <p:cNvPr id="555" name="Google Shape;555;p24"/>
          <p:cNvPicPr preferRelativeResize="0"/>
          <p:nvPr/>
        </p:nvPicPr>
        <p:blipFill>
          <a:blip r:embed="rId11">
            <a:alphaModFix/>
          </a:blip>
          <a:stretch>
            <a:fillRect/>
          </a:stretch>
        </p:blipFill>
        <p:spPr>
          <a:xfrm>
            <a:off x="-3406796" y="5224359"/>
            <a:ext cx="5814401" cy="6573804"/>
          </a:xfrm>
          <a:prstGeom prst="rect">
            <a:avLst/>
          </a:prstGeom>
          <a:noFill/>
          <a:ln>
            <a:noFill/>
          </a:ln>
        </p:spPr>
      </p:pic>
      <p:pic>
        <p:nvPicPr>
          <p:cNvPr id="556" name="Google Shape;556;p24"/>
          <p:cNvPicPr preferRelativeResize="0"/>
          <p:nvPr/>
        </p:nvPicPr>
        <p:blipFill>
          <a:blip r:embed="rId12">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560" name="Shape 560"/>
        <p:cNvGrpSpPr/>
        <p:nvPr/>
      </p:nvGrpSpPr>
      <p:grpSpPr>
        <a:xfrm>
          <a:off x="0" y="0"/>
          <a:ext cx="0" cy="0"/>
          <a:chOff x="0" y="0"/>
          <a:chExt cx="0" cy="0"/>
        </a:xfrm>
      </p:grpSpPr>
      <p:sp>
        <p:nvSpPr>
          <p:cNvPr id="561" name="Google Shape;561;p25"/>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2" name="Google Shape;562;p25"/>
          <p:cNvCxnSpPr/>
          <p:nvPr/>
        </p:nvCxnSpPr>
        <p:spPr>
          <a:xfrm>
            <a:off x="1028771" y="4780677"/>
            <a:ext cx="16277360" cy="0"/>
          </a:xfrm>
          <a:prstGeom prst="straightConnector1">
            <a:avLst/>
          </a:prstGeom>
          <a:noFill/>
          <a:ln cap="flat" cmpd="sng" w="47625">
            <a:solidFill>
              <a:srgbClr val="007074"/>
            </a:solidFill>
            <a:prstDash val="solid"/>
            <a:round/>
            <a:headEnd len="sm" w="sm" type="none"/>
            <a:tailEnd len="sm" w="sm" type="none"/>
          </a:ln>
        </p:spPr>
      </p:cxnSp>
      <p:grpSp>
        <p:nvGrpSpPr>
          <p:cNvPr id="563" name="Google Shape;563;p25"/>
          <p:cNvGrpSpPr/>
          <p:nvPr/>
        </p:nvGrpSpPr>
        <p:grpSpPr>
          <a:xfrm>
            <a:off x="1028700" y="3135681"/>
            <a:ext cx="3218903" cy="3218903"/>
            <a:chOff x="0" y="0"/>
            <a:chExt cx="812800" cy="812800"/>
          </a:xfrm>
        </p:grpSpPr>
        <p:sp>
          <p:nvSpPr>
            <p:cNvPr id="564" name="Google Shape;56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5"/>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5"/>
          <p:cNvGrpSpPr/>
          <p:nvPr/>
        </p:nvGrpSpPr>
        <p:grpSpPr>
          <a:xfrm>
            <a:off x="7581380" y="3135681"/>
            <a:ext cx="3218903" cy="3218903"/>
            <a:chOff x="0" y="0"/>
            <a:chExt cx="812800" cy="812800"/>
          </a:xfrm>
        </p:grpSpPr>
        <p:sp>
          <p:nvSpPr>
            <p:cNvPr id="567" name="Google Shape;56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5"/>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5"/>
          <p:cNvGrpSpPr/>
          <p:nvPr/>
        </p:nvGrpSpPr>
        <p:grpSpPr>
          <a:xfrm>
            <a:off x="14398559" y="3135681"/>
            <a:ext cx="3218903" cy="3218903"/>
            <a:chOff x="0" y="0"/>
            <a:chExt cx="812800" cy="812800"/>
          </a:xfrm>
        </p:grpSpPr>
        <p:sp>
          <p:nvSpPr>
            <p:cNvPr id="570" name="Google Shape;57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5"/>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2" name="Google Shape;572;p25"/>
          <p:cNvSpPr txBox="1"/>
          <p:nvPr/>
        </p:nvSpPr>
        <p:spPr>
          <a:xfrm>
            <a:off x="7944276" y="771525"/>
            <a:ext cx="118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573" name="Google Shape;573;p25"/>
          <p:cNvSpPr txBox="1"/>
          <p:nvPr/>
        </p:nvSpPr>
        <p:spPr>
          <a:xfrm>
            <a:off x="5553899" y="7715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574" name="Google Shape;574;p25"/>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575" name="Google Shape;575;p25"/>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576" name="Google Shape;576;p25"/>
          <p:cNvSpPr txBox="1"/>
          <p:nvPr/>
        </p:nvSpPr>
        <p:spPr>
          <a:xfrm>
            <a:off x="981869" y="1900873"/>
            <a:ext cx="69624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OUR HISTORY</a:t>
            </a:r>
            <a:endParaRPr/>
          </a:p>
        </p:txBody>
      </p:sp>
      <p:sp>
        <p:nvSpPr>
          <p:cNvPr id="577" name="Google Shape;577;p25"/>
          <p:cNvSpPr txBox="1"/>
          <p:nvPr/>
        </p:nvSpPr>
        <p:spPr>
          <a:xfrm>
            <a:off x="1075531" y="6924130"/>
            <a:ext cx="452520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ADD A MAIN POINT</a:t>
            </a:r>
            <a:endParaRPr/>
          </a:p>
        </p:txBody>
      </p:sp>
      <p:sp>
        <p:nvSpPr>
          <p:cNvPr id="578" name="Google Shape;578;p25"/>
          <p:cNvSpPr txBox="1"/>
          <p:nvPr/>
        </p:nvSpPr>
        <p:spPr>
          <a:xfrm>
            <a:off x="7295126" y="6924130"/>
            <a:ext cx="452520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ADD A MAIN POINT</a:t>
            </a:r>
            <a:endParaRPr/>
          </a:p>
        </p:txBody>
      </p:sp>
      <p:sp>
        <p:nvSpPr>
          <p:cNvPr id="579" name="Google Shape;579;p25"/>
          <p:cNvSpPr txBox="1"/>
          <p:nvPr/>
        </p:nvSpPr>
        <p:spPr>
          <a:xfrm>
            <a:off x="13515778" y="6924130"/>
            <a:ext cx="452520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ADD A MAIN POINT</a:t>
            </a:r>
            <a:endParaRPr/>
          </a:p>
        </p:txBody>
      </p:sp>
      <p:sp>
        <p:nvSpPr>
          <p:cNvPr id="580" name="Google Shape;580;p25"/>
          <p:cNvSpPr txBox="1"/>
          <p:nvPr/>
        </p:nvSpPr>
        <p:spPr>
          <a:xfrm>
            <a:off x="1075531" y="7439025"/>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81" name="Google Shape;581;p25"/>
          <p:cNvSpPr txBox="1"/>
          <p:nvPr/>
        </p:nvSpPr>
        <p:spPr>
          <a:xfrm>
            <a:off x="7295126" y="7439025"/>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82" name="Google Shape;582;p25"/>
          <p:cNvSpPr txBox="1"/>
          <p:nvPr/>
        </p:nvSpPr>
        <p:spPr>
          <a:xfrm>
            <a:off x="13515778" y="7439025"/>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pic>
        <p:nvPicPr>
          <p:cNvPr id="583" name="Google Shape;583;p25"/>
          <p:cNvPicPr preferRelativeResize="0"/>
          <p:nvPr/>
        </p:nvPicPr>
        <p:blipFill>
          <a:blip r:embed="rId3">
            <a:alphaModFix/>
          </a:blip>
          <a:stretch>
            <a:fillRect/>
          </a:stretch>
        </p:blipFill>
        <p:spPr>
          <a:xfrm>
            <a:off x="5810925" y="9092650"/>
            <a:ext cx="495300" cy="457200"/>
          </a:xfrm>
          <a:prstGeom prst="rect">
            <a:avLst/>
          </a:prstGeom>
          <a:noFill/>
          <a:ln>
            <a:noFill/>
          </a:ln>
        </p:spPr>
      </p:pic>
      <p:pic>
        <p:nvPicPr>
          <p:cNvPr id="584" name="Google Shape;584;p25"/>
          <p:cNvPicPr preferRelativeResize="0"/>
          <p:nvPr/>
        </p:nvPicPr>
        <p:blipFill>
          <a:blip r:embed="rId4">
            <a:alphaModFix/>
          </a:blip>
          <a:stretch>
            <a:fillRect/>
          </a:stretch>
        </p:blipFill>
        <p:spPr>
          <a:xfrm>
            <a:off x="12408388" y="931339"/>
            <a:ext cx="665400" cy="593074"/>
          </a:xfrm>
          <a:prstGeom prst="rect">
            <a:avLst/>
          </a:prstGeom>
          <a:noFill/>
          <a:ln>
            <a:noFill/>
          </a:ln>
        </p:spPr>
      </p:pic>
      <p:pic>
        <p:nvPicPr>
          <p:cNvPr id="585" name="Google Shape;585;p25"/>
          <p:cNvPicPr preferRelativeResize="0"/>
          <p:nvPr/>
        </p:nvPicPr>
        <p:blipFill>
          <a:blip r:embed="rId5">
            <a:alphaModFix/>
          </a:blip>
          <a:stretch>
            <a:fillRect/>
          </a:stretch>
        </p:blipFill>
        <p:spPr>
          <a:xfrm>
            <a:off x="1673063" y="3832963"/>
            <a:ext cx="1930206" cy="1824350"/>
          </a:xfrm>
          <a:prstGeom prst="rect">
            <a:avLst/>
          </a:prstGeom>
          <a:noFill/>
          <a:ln>
            <a:noFill/>
          </a:ln>
        </p:spPr>
      </p:pic>
      <p:pic>
        <p:nvPicPr>
          <p:cNvPr id="586" name="Google Shape;586;p25"/>
          <p:cNvPicPr preferRelativeResize="0"/>
          <p:nvPr/>
        </p:nvPicPr>
        <p:blipFill>
          <a:blip r:embed="rId6">
            <a:alphaModFix/>
          </a:blip>
          <a:stretch>
            <a:fillRect/>
          </a:stretch>
        </p:blipFill>
        <p:spPr>
          <a:xfrm>
            <a:off x="8505067" y="3806292"/>
            <a:ext cx="1483650" cy="1948763"/>
          </a:xfrm>
          <a:prstGeom prst="rect">
            <a:avLst/>
          </a:prstGeom>
          <a:noFill/>
          <a:ln>
            <a:noFill/>
          </a:ln>
        </p:spPr>
      </p:pic>
      <p:pic>
        <p:nvPicPr>
          <p:cNvPr id="587" name="Google Shape;587;p25"/>
          <p:cNvPicPr preferRelativeResize="0"/>
          <p:nvPr/>
        </p:nvPicPr>
        <p:blipFill>
          <a:blip r:embed="rId7">
            <a:alphaModFix/>
          </a:blip>
          <a:stretch>
            <a:fillRect/>
          </a:stretch>
        </p:blipFill>
        <p:spPr>
          <a:xfrm>
            <a:off x="15042923" y="3699375"/>
            <a:ext cx="1930200" cy="1881413"/>
          </a:xfrm>
          <a:prstGeom prst="rect">
            <a:avLst/>
          </a:prstGeom>
          <a:noFill/>
          <a:ln>
            <a:noFill/>
          </a:ln>
        </p:spPr>
      </p:pic>
      <p:pic>
        <p:nvPicPr>
          <p:cNvPr id="588" name="Google Shape;588;p25"/>
          <p:cNvPicPr preferRelativeResize="0"/>
          <p:nvPr/>
        </p:nvPicPr>
        <p:blipFill>
          <a:blip r:embed="rId8">
            <a:alphaModFix/>
          </a:blip>
          <a:stretch>
            <a:fillRect/>
          </a:stretch>
        </p:blipFill>
        <p:spPr>
          <a:xfrm>
            <a:off x="-4273153" y="-2215563"/>
            <a:ext cx="7797725" cy="5685373"/>
          </a:xfrm>
          <a:prstGeom prst="rect">
            <a:avLst/>
          </a:prstGeom>
          <a:noFill/>
          <a:ln>
            <a:noFill/>
          </a:ln>
        </p:spPr>
      </p:pic>
      <p:pic>
        <p:nvPicPr>
          <p:cNvPr id="589" name="Google Shape;589;p25"/>
          <p:cNvPicPr preferRelativeResize="0"/>
          <p:nvPr/>
        </p:nvPicPr>
        <p:blipFill>
          <a:blip r:embed="rId9">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95" name="Google Shape;595;p26"/>
          <p:cNvGrpSpPr/>
          <p:nvPr/>
        </p:nvGrpSpPr>
        <p:grpSpPr>
          <a:xfrm>
            <a:off x="-1543050" y="4763511"/>
            <a:ext cx="10111867" cy="4338195"/>
            <a:chOff x="0" y="-28575"/>
            <a:chExt cx="2663208" cy="1142570"/>
          </a:xfrm>
        </p:grpSpPr>
        <p:sp>
          <p:nvSpPr>
            <p:cNvPr id="596" name="Google Shape;596;p26"/>
            <p:cNvSpPr/>
            <p:nvPr/>
          </p:nvSpPr>
          <p:spPr>
            <a:xfrm>
              <a:off x="0" y="0"/>
              <a:ext cx="2663208" cy="1113995"/>
            </a:xfrm>
            <a:custGeom>
              <a:rect b="b" l="l" r="r" t="t"/>
              <a:pathLst>
                <a:path extrusionOk="0" h="1113995" w="2663208">
                  <a:moveTo>
                    <a:pt x="39047" y="0"/>
                  </a:moveTo>
                  <a:lnTo>
                    <a:pt x="2624161" y="0"/>
                  </a:lnTo>
                  <a:cubicBezTo>
                    <a:pt x="2634517" y="0"/>
                    <a:pt x="2644448" y="4114"/>
                    <a:pt x="2651771" y="11437"/>
                  </a:cubicBezTo>
                  <a:cubicBezTo>
                    <a:pt x="2659094" y="18759"/>
                    <a:pt x="2663208" y="28691"/>
                    <a:pt x="2663208" y="39047"/>
                  </a:cubicBezTo>
                  <a:lnTo>
                    <a:pt x="2663208" y="1074948"/>
                  </a:lnTo>
                  <a:cubicBezTo>
                    <a:pt x="2663208" y="1085304"/>
                    <a:pt x="2659094" y="1095235"/>
                    <a:pt x="2651771" y="1102558"/>
                  </a:cubicBezTo>
                  <a:cubicBezTo>
                    <a:pt x="2644448" y="1109881"/>
                    <a:pt x="2634517" y="1113995"/>
                    <a:pt x="2624161" y="1113995"/>
                  </a:cubicBezTo>
                  <a:lnTo>
                    <a:pt x="39047" y="1113995"/>
                  </a:lnTo>
                  <a:cubicBezTo>
                    <a:pt x="28691" y="1113995"/>
                    <a:pt x="18759" y="1109881"/>
                    <a:pt x="11437" y="1102558"/>
                  </a:cubicBezTo>
                  <a:cubicBezTo>
                    <a:pt x="4114" y="1095235"/>
                    <a:pt x="0" y="1085304"/>
                    <a:pt x="0" y="1074948"/>
                  </a:cubicBezTo>
                  <a:lnTo>
                    <a:pt x="0" y="39047"/>
                  </a:lnTo>
                  <a:cubicBezTo>
                    <a:pt x="0" y="28691"/>
                    <a:pt x="4114" y="18759"/>
                    <a:pt x="11437" y="11437"/>
                  </a:cubicBezTo>
                  <a:cubicBezTo>
                    <a:pt x="18759" y="4114"/>
                    <a:pt x="28691" y="0"/>
                    <a:pt x="39047" y="0"/>
                  </a:cubicBezTo>
                  <a:close/>
                </a:path>
              </a:pathLst>
            </a:custGeom>
            <a:solidFill>
              <a:srgbClr val="F64949">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6"/>
            <p:cNvSpPr txBox="1"/>
            <p:nvPr/>
          </p:nvSpPr>
          <p:spPr>
            <a:xfrm>
              <a:off x="0" y="-28575"/>
              <a:ext cx="2663208" cy="11425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 name="Google Shape;598;p26"/>
          <p:cNvSpPr txBox="1"/>
          <p:nvPr/>
        </p:nvSpPr>
        <p:spPr>
          <a:xfrm>
            <a:off x="1028700" y="4884421"/>
            <a:ext cx="86328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602" name="Shape 602"/>
        <p:cNvGrpSpPr/>
        <p:nvPr/>
      </p:nvGrpSpPr>
      <p:grpSpPr>
        <a:xfrm>
          <a:off x="0" y="0"/>
          <a:ext cx="0" cy="0"/>
          <a:chOff x="0" y="0"/>
          <a:chExt cx="0" cy="0"/>
        </a:xfrm>
      </p:grpSpPr>
      <p:pic>
        <p:nvPicPr>
          <p:cNvPr id="603" name="Google Shape;603;p27"/>
          <p:cNvPicPr preferRelativeResize="0"/>
          <p:nvPr/>
        </p:nvPicPr>
        <p:blipFill>
          <a:blip r:embed="rId3">
            <a:alphaModFix/>
          </a:blip>
          <a:stretch>
            <a:fillRect/>
          </a:stretch>
        </p:blipFill>
        <p:spPr>
          <a:xfrm rot="-374184">
            <a:off x="13917830" y="6155535"/>
            <a:ext cx="5451515" cy="5185757"/>
          </a:xfrm>
          <a:prstGeom prst="rect">
            <a:avLst/>
          </a:prstGeom>
          <a:noFill/>
          <a:ln>
            <a:noFill/>
          </a:ln>
        </p:spPr>
      </p:pic>
      <p:pic>
        <p:nvPicPr>
          <p:cNvPr id="604" name="Google Shape;604;p27"/>
          <p:cNvPicPr preferRelativeResize="0"/>
          <p:nvPr/>
        </p:nvPicPr>
        <p:blipFill>
          <a:blip r:embed="rId4">
            <a:alphaModFix/>
          </a:blip>
          <a:stretch>
            <a:fillRect/>
          </a:stretch>
        </p:blipFill>
        <p:spPr>
          <a:xfrm>
            <a:off x="13833475" y="1096975"/>
            <a:ext cx="7740999" cy="9386839"/>
          </a:xfrm>
          <a:prstGeom prst="rect">
            <a:avLst/>
          </a:prstGeom>
          <a:noFill/>
          <a:ln>
            <a:noFill/>
          </a:ln>
        </p:spPr>
      </p:pic>
      <p:sp>
        <p:nvSpPr>
          <p:cNvPr id="605" name="Google Shape;605;p27"/>
          <p:cNvSpPr/>
          <p:nvPr/>
        </p:nvSpPr>
        <p:spPr>
          <a:xfrm rot="1928025">
            <a:off x="-4003978"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7"/>
          <p:cNvSpPr txBox="1"/>
          <p:nvPr/>
        </p:nvSpPr>
        <p:spPr>
          <a:xfrm>
            <a:off x="16357926" y="742100"/>
            <a:ext cx="1162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607" name="Google Shape;607;p27"/>
          <p:cNvSpPr txBox="1"/>
          <p:nvPr/>
        </p:nvSpPr>
        <p:spPr>
          <a:xfrm>
            <a:off x="13967548" y="742100"/>
            <a:ext cx="1162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608" name="Google Shape;608;p27"/>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609" name="Google Shape;609;p27"/>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610" name="Google Shape;610;p27"/>
          <p:cNvSpPr txBox="1"/>
          <p:nvPr/>
        </p:nvSpPr>
        <p:spPr>
          <a:xfrm>
            <a:off x="1028700" y="3036857"/>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64949"/>
                </a:solidFill>
                <a:latin typeface="Archivo Black"/>
                <a:ea typeface="Archivo Black"/>
                <a:cs typeface="Archivo Black"/>
                <a:sym typeface="Archivo Black"/>
              </a:rPr>
              <a:t>WRITE AN ORIGINAL STATEMENT OR INSPIRING QUOTE</a:t>
            </a:r>
            <a:endParaRPr/>
          </a:p>
        </p:txBody>
      </p:sp>
      <p:sp>
        <p:nvSpPr>
          <p:cNvPr id="611" name="Google Shape;611;p27"/>
          <p:cNvSpPr txBox="1"/>
          <p:nvPr/>
        </p:nvSpPr>
        <p:spPr>
          <a:xfrm>
            <a:off x="1028700" y="6577678"/>
            <a:ext cx="1280476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 Include a credit, citation, or supporting message</a:t>
            </a:r>
            <a:endParaRPr/>
          </a:p>
        </p:txBody>
      </p:sp>
      <p:sp>
        <p:nvSpPr>
          <p:cNvPr id="612" name="Google Shape;612;p27"/>
          <p:cNvSpPr/>
          <p:nvPr/>
        </p:nvSpPr>
        <p:spPr>
          <a:xfrm rot="1324231">
            <a:off x="15932024" y="2764334"/>
            <a:ext cx="4115738" cy="3539535"/>
          </a:xfrm>
          <a:custGeom>
            <a:rect b="b" l="l" r="r" t="t"/>
            <a:pathLst>
              <a:path extrusionOk="0" h="3539535" w="4115738">
                <a:moveTo>
                  <a:pt x="0" y="0"/>
                </a:moveTo>
                <a:lnTo>
                  <a:pt x="4115738" y="0"/>
                </a:lnTo>
                <a:lnTo>
                  <a:pt x="4115738" y="3539535"/>
                </a:lnTo>
                <a:lnTo>
                  <a:pt x="0" y="3539535"/>
                </a:lnTo>
                <a:lnTo>
                  <a:pt x="0" y="0"/>
                </a:lnTo>
                <a:close/>
              </a:path>
            </a:pathLst>
          </a:custGeom>
          <a:blipFill rotWithShape="1">
            <a:blip r:embed="rId5">
              <a:alphaModFix/>
            </a:blip>
            <a:stretch>
              <a:fillRect b="0" l="0" r="0" t="0"/>
            </a:stretch>
          </a:blipFill>
          <a:ln>
            <a:noFill/>
          </a:ln>
        </p:spPr>
      </p:sp>
      <p:pic>
        <p:nvPicPr>
          <p:cNvPr id="613" name="Google Shape;613;p27"/>
          <p:cNvPicPr preferRelativeResize="0"/>
          <p:nvPr/>
        </p:nvPicPr>
        <p:blipFill>
          <a:blip r:embed="rId6">
            <a:alphaModFix/>
          </a:blip>
          <a:stretch>
            <a:fillRect/>
          </a:stretch>
        </p:blipFill>
        <p:spPr>
          <a:xfrm>
            <a:off x="12329500" y="2421715"/>
            <a:ext cx="831500" cy="767536"/>
          </a:xfrm>
          <a:prstGeom prst="rect">
            <a:avLst/>
          </a:prstGeom>
          <a:noFill/>
          <a:ln>
            <a:noFill/>
          </a:ln>
        </p:spPr>
      </p:pic>
      <p:pic>
        <p:nvPicPr>
          <p:cNvPr id="614" name="Google Shape;614;p27"/>
          <p:cNvPicPr preferRelativeResize="0"/>
          <p:nvPr/>
        </p:nvPicPr>
        <p:blipFill>
          <a:blip r:embed="rId7">
            <a:alphaModFix/>
          </a:blip>
          <a:stretch>
            <a:fillRect/>
          </a:stretch>
        </p:blipFill>
        <p:spPr>
          <a:xfrm>
            <a:off x="9442338" y="8450426"/>
            <a:ext cx="665400" cy="593074"/>
          </a:xfrm>
          <a:prstGeom prst="rect">
            <a:avLst/>
          </a:prstGeom>
          <a:noFill/>
          <a:ln>
            <a:noFill/>
          </a:ln>
        </p:spPr>
      </p:pic>
      <p:pic>
        <p:nvPicPr>
          <p:cNvPr id="615" name="Google Shape;615;p27"/>
          <p:cNvPicPr preferRelativeResize="0"/>
          <p:nvPr/>
        </p:nvPicPr>
        <p:blipFill>
          <a:blip r:embed="rId8">
            <a:alphaModFix/>
          </a:blip>
          <a:stretch>
            <a:fillRect/>
          </a:stretch>
        </p:blipFill>
        <p:spPr>
          <a:xfrm>
            <a:off x="-2627396" y="4922584"/>
            <a:ext cx="5814401" cy="65738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619" name="Shape 619"/>
        <p:cNvGrpSpPr/>
        <p:nvPr/>
      </p:nvGrpSpPr>
      <p:grpSpPr>
        <a:xfrm>
          <a:off x="0" y="0"/>
          <a:ext cx="0" cy="0"/>
          <a:chOff x="0" y="0"/>
          <a:chExt cx="0" cy="0"/>
        </a:xfrm>
      </p:grpSpPr>
      <p:sp>
        <p:nvSpPr>
          <p:cNvPr id="620" name="Google Shape;620;p28"/>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8"/>
          <p:cNvSpPr/>
          <p:nvPr/>
        </p:nvSpPr>
        <p:spPr>
          <a:xfrm rot="-2262224">
            <a:off x="6319613" y="7190700"/>
            <a:ext cx="1319231" cy="1695274"/>
          </a:xfrm>
          <a:custGeom>
            <a:rect b="b" l="l" r="r" t="t"/>
            <a:pathLst>
              <a:path extrusionOk="0" h="1695274" w="1319231">
                <a:moveTo>
                  <a:pt x="0" y="0"/>
                </a:moveTo>
                <a:lnTo>
                  <a:pt x="1319231" y="0"/>
                </a:lnTo>
                <a:lnTo>
                  <a:pt x="1319231" y="1695274"/>
                </a:lnTo>
                <a:lnTo>
                  <a:pt x="0" y="1695274"/>
                </a:lnTo>
                <a:lnTo>
                  <a:pt x="0" y="0"/>
                </a:lnTo>
                <a:close/>
              </a:path>
            </a:pathLst>
          </a:custGeom>
          <a:blipFill rotWithShape="1">
            <a:blip r:embed="rId3">
              <a:alphaModFix/>
            </a:blip>
            <a:stretch>
              <a:fillRect b="0" l="0" r="0" t="0"/>
            </a:stretch>
          </a:blipFill>
          <a:ln>
            <a:noFill/>
          </a:ln>
        </p:spPr>
      </p:sp>
      <p:sp>
        <p:nvSpPr>
          <p:cNvPr id="622" name="Google Shape;622;p28"/>
          <p:cNvSpPr/>
          <p:nvPr/>
        </p:nvSpPr>
        <p:spPr>
          <a:xfrm rot="-8100000">
            <a:off x="4895311" y="3816110"/>
            <a:ext cx="899642" cy="1156081"/>
          </a:xfrm>
          <a:custGeom>
            <a:rect b="b" l="l" r="r" t="t"/>
            <a:pathLst>
              <a:path extrusionOk="0" h="1156081" w="899642">
                <a:moveTo>
                  <a:pt x="0" y="0"/>
                </a:moveTo>
                <a:lnTo>
                  <a:pt x="899641" y="0"/>
                </a:lnTo>
                <a:lnTo>
                  <a:pt x="899641" y="1156082"/>
                </a:lnTo>
                <a:lnTo>
                  <a:pt x="0" y="1156082"/>
                </a:lnTo>
                <a:lnTo>
                  <a:pt x="0" y="0"/>
                </a:lnTo>
                <a:close/>
              </a:path>
            </a:pathLst>
          </a:custGeom>
          <a:blipFill rotWithShape="1">
            <a:blip r:embed="rId3">
              <a:alphaModFix/>
            </a:blip>
            <a:stretch>
              <a:fillRect b="0" l="0" r="0" t="0"/>
            </a:stretch>
          </a:blipFill>
          <a:ln>
            <a:noFill/>
          </a:ln>
        </p:spPr>
      </p:sp>
      <p:sp>
        <p:nvSpPr>
          <p:cNvPr id="623" name="Google Shape;623;p28"/>
          <p:cNvSpPr/>
          <p:nvPr/>
        </p:nvSpPr>
        <p:spPr>
          <a:xfrm flipH="1" rot="-10118850">
            <a:off x="6594232" y="4989769"/>
            <a:ext cx="999337" cy="1284194"/>
          </a:xfrm>
          <a:custGeom>
            <a:rect b="b" l="l" r="r" t="t"/>
            <a:pathLst>
              <a:path extrusionOk="0" h="1284194" w="999337">
                <a:moveTo>
                  <a:pt x="0" y="1284194"/>
                </a:moveTo>
                <a:lnTo>
                  <a:pt x="999336" y="1284194"/>
                </a:lnTo>
                <a:lnTo>
                  <a:pt x="999336" y="0"/>
                </a:lnTo>
                <a:lnTo>
                  <a:pt x="0" y="0"/>
                </a:lnTo>
                <a:lnTo>
                  <a:pt x="0" y="1284194"/>
                </a:lnTo>
                <a:close/>
              </a:path>
            </a:pathLst>
          </a:custGeom>
          <a:blipFill rotWithShape="1">
            <a:blip r:embed="rId3">
              <a:alphaModFix/>
            </a:blip>
            <a:stretch>
              <a:fillRect b="0" l="0" r="0" t="0"/>
            </a:stretch>
          </a:blipFill>
          <a:ln>
            <a:noFill/>
          </a:ln>
        </p:spPr>
      </p:sp>
      <p:grpSp>
        <p:nvGrpSpPr>
          <p:cNvPr id="624" name="Google Shape;624;p28"/>
          <p:cNvGrpSpPr/>
          <p:nvPr/>
        </p:nvGrpSpPr>
        <p:grpSpPr>
          <a:xfrm>
            <a:off x="1905455" y="4308370"/>
            <a:ext cx="4911745" cy="4911745"/>
            <a:chOff x="0" y="0"/>
            <a:chExt cx="812800" cy="812800"/>
          </a:xfrm>
        </p:grpSpPr>
        <p:sp>
          <p:nvSpPr>
            <p:cNvPr id="625" name="Google Shape;6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8"/>
          <p:cNvGrpSpPr/>
          <p:nvPr/>
        </p:nvGrpSpPr>
        <p:grpSpPr>
          <a:xfrm rot="-2542800">
            <a:off x="7986912" y="7013984"/>
            <a:ext cx="1716581" cy="1716581"/>
            <a:chOff x="0" y="0"/>
            <a:chExt cx="812800" cy="812800"/>
          </a:xfrm>
        </p:grpSpPr>
        <p:sp>
          <p:nvSpPr>
            <p:cNvPr id="628" name="Google Shape;62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8"/>
          <p:cNvGrpSpPr/>
          <p:nvPr/>
        </p:nvGrpSpPr>
        <p:grpSpPr>
          <a:xfrm rot="-2542800">
            <a:off x="7672342" y="3931883"/>
            <a:ext cx="1716581" cy="1716581"/>
            <a:chOff x="0" y="0"/>
            <a:chExt cx="812800" cy="812800"/>
          </a:xfrm>
        </p:grpSpPr>
        <p:sp>
          <p:nvSpPr>
            <p:cNvPr id="631" name="Google Shape;6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8"/>
          <p:cNvGrpSpPr/>
          <p:nvPr/>
        </p:nvGrpSpPr>
        <p:grpSpPr>
          <a:xfrm rot="-2542800">
            <a:off x="4834845" y="1944764"/>
            <a:ext cx="1716581" cy="1716581"/>
            <a:chOff x="0" y="0"/>
            <a:chExt cx="812800" cy="812800"/>
          </a:xfrm>
        </p:grpSpPr>
        <p:sp>
          <p:nvSpPr>
            <p:cNvPr id="634" name="Google Shape;6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6" name="Google Shape;636;p28"/>
          <p:cNvSpPr/>
          <p:nvPr/>
        </p:nvSpPr>
        <p:spPr>
          <a:xfrm>
            <a:off x="7901812" y="4191079"/>
            <a:ext cx="1257641" cy="1198189"/>
          </a:xfrm>
          <a:custGeom>
            <a:rect b="b" l="l" r="r" t="t"/>
            <a:pathLst>
              <a:path extrusionOk="0" h="1198189" w="1257641">
                <a:moveTo>
                  <a:pt x="0" y="0"/>
                </a:moveTo>
                <a:lnTo>
                  <a:pt x="1257641" y="0"/>
                </a:lnTo>
                <a:lnTo>
                  <a:pt x="1257641" y="1198189"/>
                </a:lnTo>
                <a:lnTo>
                  <a:pt x="0" y="1198189"/>
                </a:lnTo>
                <a:lnTo>
                  <a:pt x="0" y="0"/>
                </a:lnTo>
                <a:close/>
              </a:path>
            </a:pathLst>
          </a:custGeom>
          <a:blipFill rotWithShape="1">
            <a:blip r:embed="rId4">
              <a:alphaModFix/>
            </a:blip>
            <a:stretch>
              <a:fillRect b="0" l="0" r="0" t="0"/>
            </a:stretch>
          </a:blipFill>
          <a:ln>
            <a:noFill/>
          </a:ln>
        </p:spPr>
      </p:sp>
      <p:sp>
        <p:nvSpPr>
          <p:cNvPr id="637" name="Google Shape;637;p28"/>
          <p:cNvSpPr/>
          <p:nvPr/>
        </p:nvSpPr>
        <p:spPr>
          <a:xfrm>
            <a:off x="5185720" y="2170953"/>
            <a:ext cx="1014830" cy="1264204"/>
          </a:xfrm>
          <a:custGeom>
            <a:rect b="b" l="l" r="r" t="t"/>
            <a:pathLst>
              <a:path extrusionOk="0" h="1264204" w="1014830">
                <a:moveTo>
                  <a:pt x="0" y="0"/>
                </a:moveTo>
                <a:lnTo>
                  <a:pt x="1014830" y="0"/>
                </a:lnTo>
                <a:lnTo>
                  <a:pt x="1014830" y="1264204"/>
                </a:lnTo>
                <a:lnTo>
                  <a:pt x="0" y="1264204"/>
                </a:lnTo>
                <a:lnTo>
                  <a:pt x="0" y="0"/>
                </a:lnTo>
                <a:close/>
              </a:path>
            </a:pathLst>
          </a:custGeom>
          <a:blipFill rotWithShape="1">
            <a:blip r:embed="rId5">
              <a:alphaModFix/>
            </a:blip>
            <a:stretch>
              <a:fillRect b="-1225" l="0" r="-95365" t="0"/>
            </a:stretch>
          </a:blipFill>
          <a:ln>
            <a:noFill/>
          </a:ln>
        </p:spPr>
      </p:sp>
      <p:sp>
        <p:nvSpPr>
          <p:cNvPr id="638" name="Google Shape;638;p28"/>
          <p:cNvSpPr/>
          <p:nvPr/>
        </p:nvSpPr>
        <p:spPr>
          <a:xfrm>
            <a:off x="8415787" y="7332120"/>
            <a:ext cx="859724" cy="1053114"/>
          </a:xfrm>
          <a:custGeom>
            <a:rect b="b" l="l" r="r" t="t"/>
            <a:pathLst>
              <a:path extrusionOk="0" h="1053114" w="859724">
                <a:moveTo>
                  <a:pt x="0" y="0"/>
                </a:moveTo>
                <a:lnTo>
                  <a:pt x="859724" y="0"/>
                </a:lnTo>
                <a:lnTo>
                  <a:pt x="859724" y="1053113"/>
                </a:lnTo>
                <a:lnTo>
                  <a:pt x="0" y="1053113"/>
                </a:lnTo>
                <a:lnTo>
                  <a:pt x="0" y="0"/>
                </a:lnTo>
                <a:close/>
              </a:path>
            </a:pathLst>
          </a:custGeom>
          <a:blipFill rotWithShape="1">
            <a:blip r:embed="rId6">
              <a:alphaModFix/>
            </a:blip>
            <a:stretch>
              <a:fillRect b="0" l="0" r="0" t="0"/>
            </a:stretch>
          </a:blipFill>
          <a:ln>
            <a:noFill/>
          </a:ln>
        </p:spPr>
      </p:sp>
      <p:sp>
        <p:nvSpPr>
          <p:cNvPr id="639" name="Google Shape;639;p28"/>
          <p:cNvSpPr txBox="1"/>
          <p:nvPr/>
        </p:nvSpPr>
        <p:spPr>
          <a:xfrm>
            <a:off x="10707944" y="2552149"/>
            <a:ext cx="655135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CONTACT US</a:t>
            </a:r>
            <a:endParaRPr/>
          </a:p>
        </p:txBody>
      </p:sp>
      <p:sp>
        <p:nvSpPr>
          <p:cNvPr id="640" name="Google Shape;640;p28"/>
          <p:cNvSpPr txBox="1"/>
          <p:nvPr/>
        </p:nvSpPr>
        <p:spPr>
          <a:xfrm>
            <a:off x="11457842" y="3847559"/>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 Anywhere St., Any City,ST 12345</a:t>
            </a:r>
            <a:endParaRPr/>
          </a:p>
        </p:txBody>
      </p:sp>
      <p:sp>
        <p:nvSpPr>
          <p:cNvPr id="641" name="Google Shape;641;p28"/>
          <p:cNvSpPr txBox="1"/>
          <p:nvPr/>
        </p:nvSpPr>
        <p:spPr>
          <a:xfrm>
            <a:off x="11457842" y="477318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123-456-7890</a:t>
            </a:r>
            <a:endParaRPr/>
          </a:p>
        </p:txBody>
      </p:sp>
      <p:sp>
        <p:nvSpPr>
          <p:cNvPr id="642" name="Google Shape;642;p28"/>
          <p:cNvSpPr txBox="1"/>
          <p:nvPr/>
        </p:nvSpPr>
        <p:spPr>
          <a:xfrm>
            <a:off x="11457842" y="566174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hello@reallygreatsite.com</a:t>
            </a:r>
            <a:endParaRPr/>
          </a:p>
        </p:txBody>
      </p:sp>
      <p:sp>
        <p:nvSpPr>
          <p:cNvPr id="643" name="Google Shape;643;p28"/>
          <p:cNvSpPr txBox="1"/>
          <p:nvPr/>
        </p:nvSpPr>
        <p:spPr>
          <a:xfrm>
            <a:off x="11457842" y="744338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reallygreatsite.com</a:t>
            </a:r>
            <a:endParaRPr/>
          </a:p>
        </p:txBody>
      </p:sp>
      <p:sp>
        <p:nvSpPr>
          <p:cNvPr id="644" name="Google Shape;644;p28"/>
          <p:cNvSpPr txBox="1"/>
          <p:nvPr/>
        </p:nvSpPr>
        <p:spPr>
          <a:xfrm>
            <a:off x="11457842" y="653908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a:t>
            </a:r>
            <a:endParaRPr/>
          </a:p>
        </p:txBody>
      </p:sp>
      <p:sp>
        <p:nvSpPr>
          <p:cNvPr id="645" name="Google Shape;645;p28"/>
          <p:cNvSpPr txBox="1"/>
          <p:nvPr/>
        </p:nvSpPr>
        <p:spPr>
          <a:xfrm>
            <a:off x="7944277" y="771525"/>
            <a:ext cx="1257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646" name="Google Shape;646;p28"/>
          <p:cNvSpPr txBox="1"/>
          <p:nvPr/>
        </p:nvSpPr>
        <p:spPr>
          <a:xfrm>
            <a:off x="5553899" y="771525"/>
            <a:ext cx="1014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647" name="Google Shape;647;p28"/>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648" name="Google Shape;648;p28"/>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649" name="Google Shape;649;p28"/>
          <p:cNvPicPr preferRelativeResize="0"/>
          <p:nvPr/>
        </p:nvPicPr>
        <p:blipFill>
          <a:blip r:embed="rId7">
            <a:alphaModFix/>
          </a:blip>
          <a:stretch>
            <a:fillRect/>
          </a:stretch>
        </p:blipFill>
        <p:spPr>
          <a:xfrm>
            <a:off x="1249350" y="8858022"/>
            <a:ext cx="665400" cy="596565"/>
          </a:xfrm>
          <a:prstGeom prst="rect">
            <a:avLst/>
          </a:prstGeom>
          <a:noFill/>
          <a:ln>
            <a:noFill/>
          </a:ln>
        </p:spPr>
      </p:pic>
      <p:pic>
        <p:nvPicPr>
          <p:cNvPr id="650" name="Google Shape;650;p28"/>
          <p:cNvPicPr preferRelativeResize="0"/>
          <p:nvPr/>
        </p:nvPicPr>
        <p:blipFill>
          <a:blip r:embed="rId8">
            <a:alphaModFix/>
          </a:blip>
          <a:stretch>
            <a:fillRect/>
          </a:stretch>
        </p:blipFill>
        <p:spPr>
          <a:xfrm>
            <a:off x="3310978" y="2425400"/>
            <a:ext cx="457872" cy="415275"/>
          </a:xfrm>
          <a:prstGeom prst="rect">
            <a:avLst/>
          </a:prstGeom>
          <a:noFill/>
          <a:ln>
            <a:noFill/>
          </a:ln>
        </p:spPr>
      </p:pic>
      <p:pic>
        <p:nvPicPr>
          <p:cNvPr id="651" name="Google Shape;651;p28"/>
          <p:cNvPicPr preferRelativeResize="0"/>
          <p:nvPr/>
        </p:nvPicPr>
        <p:blipFill>
          <a:blip r:embed="rId9">
            <a:alphaModFix/>
          </a:blip>
          <a:stretch>
            <a:fillRect/>
          </a:stretch>
        </p:blipFill>
        <p:spPr>
          <a:xfrm>
            <a:off x="-4028878" y="-2107688"/>
            <a:ext cx="7797725" cy="5685373"/>
          </a:xfrm>
          <a:prstGeom prst="rect">
            <a:avLst/>
          </a:prstGeom>
          <a:noFill/>
          <a:ln>
            <a:noFill/>
          </a:ln>
        </p:spPr>
      </p:pic>
      <p:pic>
        <p:nvPicPr>
          <p:cNvPr id="652" name="Google Shape;652;p28"/>
          <p:cNvPicPr preferRelativeResize="0"/>
          <p:nvPr/>
        </p:nvPicPr>
        <p:blipFill>
          <a:blip r:embed="rId10">
            <a:alphaModFix/>
          </a:blip>
          <a:stretch>
            <a:fillRect/>
          </a:stretch>
        </p:blipFill>
        <p:spPr>
          <a:xfrm>
            <a:off x="3310975" y="5188463"/>
            <a:ext cx="1872550" cy="3458397"/>
          </a:xfrm>
          <a:prstGeom prst="rect">
            <a:avLst/>
          </a:prstGeom>
          <a:noFill/>
          <a:ln>
            <a:noFill/>
          </a:ln>
        </p:spPr>
      </p:pic>
      <p:pic>
        <p:nvPicPr>
          <p:cNvPr id="653" name="Google Shape;653;p28"/>
          <p:cNvPicPr preferRelativeResize="0"/>
          <p:nvPr/>
        </p:nvPicPr>
        <p:blipFill>
          <a:blip r:embed="rId11">
            <a:alphaModFix/>
          </a:blip>
          <a:stretch>
            <a:fillRect/>
          </a:stretch>
        </p:blipFill>
        <p:spPr>
          <a:xfrm flipH="1">
            <a:off x="10873188" y="3884121"/>
            <a:ext cx="308750" cy="3970525"/>
          </a:xfrm>
          <a:prstGeom prst="rect">
            <a:avLst/>
          </a:prstGeom>
          <a:noFill/>
          <a:ln>
            <a:noFill/>
          </a:ln>
        </p:spPr>
      </p:pic>
      <p:pic>
        <p:nvPicPr>
          <p:cNvPr id="654" name="Google Shape;654;p28"/>
          <p:cNvPicPr preferRelativeResize="0"/>
          <p:nvPr/>
        </p:nvPicPr>
        <p:blipFill>
          <a:blip r:embed="rId12">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658" name="Shape 658"/>
        <p:cNvGrpSpPr/>
        <p:nvPr/>
      </p:nvGrpSpPr>
      <p:grpSpPr>
        <a:xfrm>
          <a:off x="0" y="0"/>
          <a:ext cx="0" cy="0"/>
          <a:chOff x="0" y="0"/>
          <a:chExt cx="0" cy="0"/>
        </a:xfrm>
      </p:grpSpPr>
      <p:pic>
        <p:nvPicPr>
          <p:cNvPr id="659" name="Google Shape;659;p29"/>
          <p:cNvPicPr preferRelativeResize="0"/>
          <p:nvPr/>
        </p:nvPicPr>
        <p:blipFill>
          <a:blip r:embed="rId3">
            <a:alphaModFix/>
          </a:blip>
          <a:stretch>
            <a:fillRect/>
          </a:stretch>
        </p:blipFill>
        <p:spPr>
          <a:xfrm>
            <a:off x="15993701" y="1039593"/>
            <a:ext cx="1014775" cy="961355"/>
          </a:xfrm>
          <a:prstGeom prst="rect">
            <a:avLst/>
          </a:prstGeom>
          <a:noFill/>
          <a:ln>
            <a:noFill/>
          </a:ln>
        </p:spPr>
      </p:pic>
      <p:pic>
        <p:nvPicPr>
          <p:cNvPr id="660" name="Google Shape;660;p29"/>
          <p:cNvPicPr preferRelativeResize="0"/>
          <p:nvPr/>
        </p:nvPicPr>
        <p:blipFill>
          <a:blip r:embed="rId4">
            <a:alphaModFix/>
          </a:blip>
          <a:stretch>
            <a:fillRect/>
          </a:stretch>
        </p:blipFill>
        <p:spPr>
          <a:xfrm>
            <a:off x="10087726" y="6289300"/>
            <a:ext cx="7140899" cy="3100725"/>
          </a:xfrm>
          <a:prstGeom prst="rect">
            <a:avLst/>
          </a:prstGeom>
          <a:noFill/>
          <a:ln>
            <a:noFill/>
          </a:ln>
        </p:spPr>
      </p:pic>
      <p:sp>
        <p:nvSpPr>
          <p:cNvPr id="661" name="Google Shape;661;p29"/>
          <p:cNvSpPr txBox="1"/>
          <p:nvPr/>
        </p:nvSpPr>
        <p:spPr>
          <a:xfrm>
            <a:off x="1028700" y="899101"/>
            <a:ext cx="5798961"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64949"/>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F64949"/>
                </a:solidFill>
                <a:latin typeface="Archivo Black"/>
                <a:ea typeface="Archivo Black"/>
                <a:cs typeface="Archivo Black"/>
                <a:sym typeface="Archivo Black"/>
              </a:rPr>
              <a:t>PAGE</a:t>
            </a:r>
            <a:endParaRPr/>
          </a:p>
        </p:txBody>
      </p:sp>
      <p:sp>
        <p:nvSpPr>
          <p:cNvPr id="662" name="Google Shape;662;p29"/>
          <p:cNvSpPr txBox="1"/>
          <p:nvPr/>
        </p:nvSpPr>
        <p:spPr>
          <a:xfrm>
            <a:off x="1028700" y="3411855"/>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663" name="Google Shape;663;p29"/>
          <p:cNvSpPr txBox="1"/>
          <p:nvPr/>
        </p:nvSpPr>
        <p:spPr>
          <a:xfrm>
            <a:off x="1028700" y="4694491"/>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664" name="Google Shape;664;p29"/>
          <p:cNvSpPr txBox="1"/>
          <p:nvPr/>
        </p:nvSpPr>
        <p:spPr>
          <a:xfrm>
            <a:off x="1028700" y="5955744"/>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
        <p:nvSpPr>
          <p:cNvPr id="665" name="Google Shape;665;p29"/>
          <p:cNvSpPr/>
          <p:nvPr/>
        </p:nvSpPr>
        <p:spPr>
          <a:xfrm flipH="1" rot="-5400000">
            <a:off x="11507193" y="911001"/>
            <a:ext cx="1005607" cy="1241005"/>
          </a:xfrm>
          <a:custGeom>
            <a:rect b="b" l="l" r="r" t="t"/>
            <a:pathLst>
              <a:path extrusionOk="0" h="1241005" w="1005607">
                <a:moveTo>
                  <a:pt x="1005607" y="0"/>
                </a:moveTo>
                <a:lnTo>
                  <a:pt x="0" y="0"/>
                </a:lnTo>
                <a:lnTo>
                  <a:pt x="0" y="1241005"/>
                </a:lnTo>
                <a:lnTo>
                  <a:pt x="1005607" y="1241005"/>
                </a:lnTo>
                <a:lnTo>
                  <a:pt x="1005607" y="0"/>
                </a:lnTo>
                <a:close/>
              </a:path>
            </a:pathLst>
          </a:custGeom>
          <a:blipFill rotWithShape="1">
            <a:blip r:embed="rId5">
              <a:alphaModFix amt="38000"/>
            </a:blip>
            <a:stretch>
              <a:fillRect b="0" l="0" r="0" t="0"/>
            </a:stretch>
          </a:blipFill>
          <a:ln>
            <a:noFill/>
          </a:ln>
        </p:spPr>
      </p:sp>
      <p:sp>
        <p:nvSpPr>
          <p:cNvPr id="666" name="Google Shape;666;p29"/>
          <p:cNvSpPr/>
          <p:nvPr/>
        </p:nvSpPr>
        <p:spPr>
          <a:xfrm flipH="1">
            <a:off x="14602576" y="1028700"/>
            <a:ext cx="758598" cy="1002954"/>
          </a:xfrm>
          <a:custGeom>
            <a:rect b="b" l="l" r="r" t="t"/>
            <a:pathLst>
              <a:path extrusionOk="0" h="1002954" w="758598">
                <a:moveTo>
                  <a:pt x="758598" y="0"/>
                </a:moveTo>
                <a:lnTo>
                  <a:pt x="0" y="0"/>
                </a:lnTo>
                <a:lnTo>
                  <a:pt x="0" y="1002954"/>
                </a:lnTo>
                <a:lnTo>
                  <a:pt x="758598" y="1002954"/>
                </a:lnTo>
                <a:lnTo>
                  <a:pt x="758598" y="0"/>
                </a:lnTo>
                <a:close/>
              </a:path>
            </a:pathLst>
          </a:custGeom>
          <a:blipFill rotWithShape="1">
            <a:blip r:embed="rId6">
              <a:alphaModFix/>
            </a:blip>
            <a:stretch>
              <a:fillRect b="0" l="0" r="0" t="0"/>
            </a:stretch>
          </a:blipFill>
          <a:ln>
            <a:noFill/>
          </a:ln>
        </p:spPr>
      </p:sp>
      <p:sp>
        <p:nvSpPr>
          <p:cNvPr id="667" name="Google Shape;667;p29"/>
          <p:cNvSpPr/>
          <p:nvPr/>
        </p:nvSpPr>
        <p:spPr>
          <a:xfrm>
            <a:off x="13236178" y="1209737"/>
            <a:ext cx="843998" cy="725839"/>
          </a:xfrm>
          <a:custGeom>
            <a:rect b="b" l="l" r="r" t="t"/>
            <a:pathLst>
              <a:path extrusionOk="0" h="725839" w="843998">
                <a:moveTo>
                  <a:pt x="0" y="0"/>
                </a:moveTo>
                <a:lnTo>
                  <a:pt x="843999" y="0"/>
                </a:lnTo>
                <a:lnTo>
                  <a:pt x="843999" y="725839"/>
                </a:lnTo>
                <a:lnTo>
                  <a:pt x="0" y="725839"/>
                </a:lnTo>
                <a:lnTo>
                  <a:pt x="0" y="0"/>
                </a:lnTo>
                <a:close/>
              </a:path>
            </a:pathLst>
          </a:custGeom>
          <a:blipFill rotWithShape="1">
            <a:blip r:embed="rId7">
              <a:alphaModFix/>
            </a:blip>
            <a:stretch>
              <a:fillRect b="0" l="0" r="0" t="0"/>
            </a:stretch>
          </a:blipFill>
          <a:ln>
            <a:noFill/>
          </a:ln>
        </p:spPr>
      </p:sp>
      <p:sp>
        <p:nvSpPr>
          <p:cNvPr id="668" name="Google Shape;668;p29"/>
          <p:cNvSpPr/>
          <p:nvPr/>
        </p:nvSpPr>
        <p:spPr>
          <a:xfrm rot="4625998">
            <a:off x="13782998" y="3792453"/>
            <a:ext cx="898413" cy="880445"/>
          </a:xfrm>
          <a:custGeom>
            <a:rect b="b" l="l" r="r" t="t"/>
            <a:pathLst>
              <a:path extrusionOk="0" h="880445" w="898413">
                <a:moveTo>
                  <a:pt x="0" y="0"/>
                </a:moveTo>
                <a:lnTo>
                  <a:pt x="898413" y="0"/>
                </a:lnTo>
                <a:lnTo>
                  <a:pt x="898413" y="880445"/>
                </a:lnTo>
                <a:lnTo>
                  <a:pt x="0" y="880445"/>
                </a:lnTo>
                <a:lnTo>
                  <a:pt x="0" y="0"/>
                </a:lnTo>
                <a:close/>
              </a:path>
            </a:pathLst>
          </a:custGeom>
          <a:blipFill rotWithShape="1">
            <a:blip r:embed="rId8">
              <a:alphaModFix/>
            </a:blip>
            <a:stretch>
              <a:fillRect b="0" l="0" r="0" t="0"/>
            </a:stretch>
          </a:blipFill>
          <a:ln>
            <a:noFill/>
          </a:ln>
        </p:spPr>
      </p:sp>
      <p:sp>
        <p:nvSpPr>
          <p:cNvPr id="669" name="Google Shape;669;p29"/>
          <p:cNvSpPr/>
          <p:nvPr/>
        </p:nvSpPr>
        <p:spPr>
          <a:xfrm rot="-77135">
            <a:off x="14530461" y="2711163"/>
            <a:ext cx="1156320" cy="653846"/>
          </a:xfrm>
          <a:custGeom>
            <a:rect b="b" l="l" r="r" t="t"/>
            <a:pathLst>
              <a:path extrusionOk="0" h="653846" w="1156320">
                <a:moveTo>
                  <a:pt x="0" y="0"/>
                </a:moveTo>
                <a:lnTo>
                  <a:pt x="1156320" y="0"/>
                </a:lnTo>
                <a:lnTo>
                  <a:pt x="1156320" y="653846"/>
                </a:lnTo>
                <a:lnTo>
                  <a:pt x="0" y="653846"/>
                </a:lnTo>
                <a:lnTo>
                  <a:pt x="0" y="0"/>
                </a:lnTo>
                <a:close/>
              </a:path>
            </a:pathLst>
          </a:custGeom>
          <a:blipFill rotWithShape="1">
            <a:blip r:embed="rId9">
              <a:alphaModFix/>
            </a:blip>
            <a:stretch>
              <a:fillRect b="0" l="0" r="0" t="0"/>
            </a:stretch>
          </a:blipFill>
          <a:ln>
            <a:noFill/>
          </a:ln>
        </p:spPr>
      </p:sp>
      <p:sp>
        <p:nvSpPr>
          <p:cNvPr id="670" name="Google Shape;670;p29"/>
          <p:cNvSpPr/>
          <p:nvPr/>
        </p:nvSpPr>
        <p:spPr>
          <a:xfrm>
            <a:off x="16223030" y="2348512"/>
            <a:ext cx="679628" cy="898547"/>
          </a:xfrm>
          <a:custGeom>
            <a:rect b="b" l="l" r="r" t="t"/>
            <a:pathLst>
              <a:path extrusionOk="0" h="898547" w="679628">
                <a:moveTo>
                  <a:pt x="0" y="0"/>
                </a:moveTo>
                <a:lnTo>
                  <a:pt x="679628" y="0"/>
                </a:lnTo>
                <a:lnTo>
                  <a:pt x="679628" y="898546"/>
                </a:lnTo>
                <a:lnTo>
                  <a:pt x="0" y="898546"/>
                </a:lnTo>
                <a:lnTo>
                  <a:pt x="0" y="0"/>
                </a:lnTo>
                <a:close/>
              </a:path>
            </a:pathLst>
          </a:custGeom>
          <a:blipFill rotWithShape="1">
            <a:blip r:embed="rId10">
              <a:alphaModFix/>
            </a:blip>
            <a:stretch>
              <a:fillRect b="0" l="0" r="0" t="0"/>
            </a:stretch>
          </a:blipFill>
          <a:ln>
            <a:noFill/>
          </a:ln>
        </p:spPr>
      </p:sp>
      <p:sp>
        <p:nvSpPr>
          <p:cNvPr id="671" name="Google Shape;671;p29"/>
          <p:cNvSpPr/>
          <p:nvPr/>
        </p:nvSpPr>
        <p:spPr>
          <a:xfrm flipH="1" rot="717312">
            <a:off x="12869365" y="3800193"/>
            <a:ext cx="488369" cy="901352"/>
          </a:xfrm>
          <a:custGeom>
            <a:rect b="b" l="l" r="r" t="t"/>
            <a:pathLst>
              <a:path extrusionOk="0" h="901352" w="488369">
                <a:moveTo>
                  <a:pt x="488369" y="0"/>
                </a:moveTo>
                <a:lnTo>
                  <a:pt x="0" y="0"/>
                </a:lnTo>
                <a:lnTo>
                  <a:pt x="0" y="901352"/>
                </a:lnTo>
                <a:lnTo>
                  <a:pt x="488369" y="901352"/>
                </a:lnTo>
                <a:lnTo>
                  <a:pt x="488369" y="0"/>
                </a:lnTo>
                <a:close/>
              </a:path>
            </a:pathLst>
          </a:custGeom>
          <a:blipFill rotWithShape="1">
            <a:blip r:embed="rId11">
              <a:alphaModFix/>
            </a:blip>
            <a:stretch>
              <a:fillRect b="0" l="0" r="0" t="0"/>
            </a:stretch>
          </a:blipFill>
          <a:ln>
            <a:noFill/>
          </a:ln>
        </p:spPr>
      </p:sp>
      <p:sp>
        <p:nvSpPr>
          <p:cNvPr id="672" name="Google Shape;672;p29"/>
          <p:cNvSpPr/>
          <p:nvPr/>
        </p:nvSpPr>
        <p:spPr>
          <a:xfrm>
            <a:off x="13020439" y="2479352"/>
            <a:ext cx="970925" cy="898547"/>
          </a:xfrm>
          <a:custGeom>
            <a:rect b="b" l="l" r="r" t="t"/>
            <a:pathLst>
              <a:path extrusionOk="0" h="898547" w="970925">
                <a:moveTo>
                  <a:pt x="0" y="0"/>
                </a:moveTo>
                <a:lnTo>
                  <a:pt x="970924" y="0"/>
                </a:lnTo>
                <a:lnTo>
                  <a:pt x="970924" y="898546"/>
                </a:lnTo>
                <a:lnTo>
                  <a:pt x="0" y="898546"/>
                </a:lnTo>
                <a:lnTo>
                  <a:pt x="0" y="0"/>
                </a:lnTo>
                <a:close/>
              </a:path>
            </a:pathLst>
          </a:custGeom>
          <a:blipFill rotWithShape="1">
            <a:blip r:embed="rId12">
              <a:alphaModFix/>
            </a:blip>
            <a:stretch>
              <a:fillRect b="0" l="0" r="0" t="0"/>
            </a:stretch>
          </a:blipFill>
          <a:ln>
            <a:noFill/>
          </a:ln>
        </p:spPr>
      </p:sp>
      <p:sp>
        <p:nvSpPr>
          <p:cNvPr id="673" name="Google Shape;673;p29"/>
          <p:cNvSpPr/>
          <p:nvPr/>
        </p:nvSpPr>
        <p:spPr>
          <a:xfrm>
            <a:off x="11805406" y="2447321"/>
            <a:ext cx="649592" cy="1014987"/>
          </a:xfrm>
          <a:custGeom>
            <a:rect b="b" l="l" r="r" t="t"/>
            <a:pathLst>
              <a:path extrusionOk="0" h="1014987" w="649592">
                <a:moveTo>
                  <a:pt x="0" y="0"/>
                </a:moveTo>
                <a:lnTo>
                  <a:pt x="649592" y="0"/>
                </a:lnTo>
                <a:lnTo>
                  <a:pt x="649592" y="1014988"/>
                </a:lnTo>
                <a:lnTo>
                  <a:pt x="0" y="1014988"/>
                </a:lnTo>
                <a:lnTo>
                  <a:pt x="0" y="0"/>
                </a:lnTo>
                <a:close/>
              </a:path>
            </a:pathLst>
          </a:custGeom>
          <a:blipFill rotWithShape="1">
            <a:blip r:embed="rId13">
              <a:alphaModFix/>
            </a:blip>
            <a:stretch>
              <a:fillRect b="0" l="0" r="0" t="0"/>
            </a:stretch>
          </a:blipFill>
          <a:ln>
            <a:noFill/>
          </a:ln>
        </p:spPr>
      </p:sp>
      <p:sp>
        <p:nvSpPr>
          <p:cNvPr id="674" name="Google Shape;674;p29"/>
          <p:cNvSpPr/>
          <p:nvPr/>
        </p:nvSpPr>
        <p:spPr>
          <a:xfrm>
            <a:off x="11440687" y="6289301"/>
            <a:ext cx="907825" cy="808789"/>
          </a:xfrm>
          <a:custGeom>
            <a:rect b="b" l="l" r="r" t="t"/>
            <a:pathLst>
              <a:path extrusionOk="0" h="808789" w="907825">
                <a:moveTo>
                  <a:pt x="0" y="0"/>
                </a:moveTo>
                <a:lnTo>
                  <a:pt x="907825" y="0"/>
                </a:lnTo>
                <a:lnTo>
                  <a:pt x="907825" y="808790"/>
                </a:lnTo>
                <a:lnTo>
                  <a:pt x="0" y="808790"/>
                </a:lnTo>
                <a:lnTo>
                  <a:pt x="0" y="0"/>
                </a:lnTo>
                <a:close/>
              </a:path>
            </a:pathLst>
          </a:custGeom>
          <a:blipFill rotWithShape="1">
            <a:blip r:embed="rId14">
              <a:alphaModFix/>
            </a:blip>
            <a:stretch>
              <a:fillRect b="0" l="0" r="0" t="0"/>
            </a:stretch>
          </a:blipFill>
          <a:ln>
            <a:noFill/>
          </a:ln>
        </p:spPr>
      </p:sp>
      <p:sp>
        <p:nvSpPr>
          <p:cNvPr id="675" name="Google Shape;675;p29"/>
          <p:cNvSpPr/>
          <p:nvPr/>
        </p:nvSpPr>
        <p:spPr>
          <a:xfrm>
            <a:off x="10118673" y="2504034"/>
            <a:ext cx="765807" cy="849181"/>
          </a:xfrm>
          <a:custGeom>
            <a:rect b="b" l="l" r="r" t="t"/>
            <a:pathLst>
              <a:path extrusionOk="0" h="849181" w="765807">
                <a:moveTo>
                  <a:pt x="0" y="0"/>
                </a:moveTo>
                <a:lnTo>
                  <a:pt x="765807" y="0"/>
                </a:lnTo>
                <a:lnTo>
                  <a:pt x="765807" y="849181"/>
                </a:lnTo>
                <a:lnTo>
                  <a:pt x="0" y="849181"/>
                </a:lnTo>
                <a:lnTo>
                  <a:pt x="0" y="0"/>
                </a:lnTo>
                <a:close/>
              </a:path>
            </a:pathLst>
          </a:custGeom>
          <a:blipFill rotWithShape="1">
            <a:blip r:embed="rId15">
              <a:alphaModFix/>
            </a:blip>
            <a:stretch>
              <a:fillRect b="0" l="0" r="0" t="0"/>
            </a:stretch>
          </a:blipFill>
          <a:ln>
            <a:noFill/>
          </a:ln>
        </p:spPr>
      </p:sp>
      <p:sp>
        <p:nvSpPr>
          <p:cNvPr id="676" name="Google Shape;676;p29"/>
          <p:cNvSpPr/>
          <p:nvPr/>
        </p:nvSpPr>
        <p:spPr>
          <a:xfrm>
            <a:off x="12273923" y="5027342"/>
            <a:ext cx="1014766" cy="785982"/>
          </a:xfrm>
          <a:custGeom>
            <a:rect b="b" l="l" r="r" t="t"/>
            <a:pathLst>
              <a:path extrusionOk="0" h="785982" w="1014766">
                <a:moveTo>
                  <a:pt x="0" y="0"/>
                </a:moveTo>
                <a:lnTo>
                  <a:pt x="1014765" y="0"/>
                </a:lnTo>
                <a:lnTo>
                  <a:pt x="1014765" y="785982"/>
                </a:lnTo>
                <a:lnTo>
                  <a:pt x="0" y="785982"/>
                </a:lnTo>
                <a:lnTo>
                  <a:pt x="0" y="0"/>
                </a:lnTo>
                <a:close/>
              </a:path>
            </a:pathLst>
          </a:custGeom>
          <a:blipFill rotWithShape="1">
            <a:blip r:embed="rId16">
              <a:alphaModFix/>
            </a:blip>
            <a:stretch>
              <a:fillRect b="0" l="0" r="0" t="0"/>
            </a:stretch>
          </a:blipFill>
          <a:ln>
            <a:noFill/>
          </a:ln>
        </p:spPr>
      </p:sp>
      <p:sp>
        <p:nvSpPr>
          <p:cNvPr id="677" name="Google Shape;677;p29"/>
          <p:cNvSpPr/>
          <p:nvPr/>
        </p:nvSpPr>
        <p:spPr>
          <a:xfrm>
            <a:off x="14234124" y="6331536"/>
            <a:ext cx="731216" cy="731216"/>
          </a:xfrm>
          <a:custGeom>
            <a:rect b="b" l="l" r="r" t="t"/>
            <a:pathLst>
              <a:path extrusionOk="0" h="731216" w="731216">
                <a:moveTo>
                  <a:pt x="0" y="0"/>
                </a:moveTo>
                <a:lnTo>
                  <a:pt x="731216" y="0"/>
                </a:lnTo>
                <a:lnTo>
                  <a:pt x="731216" y="731216"/>
                </a:lnTo>
                <a:lnTo>
                  <a:pt x="0" y="731216"/>
                </a:lnTo>
                <a:lnTo>
                  <a:pt x="0" y="0"/>
                </a:lnTo>
                <a:close/>
              </a:path>
            </a:pathLst>
          </a:custGeom>
          <a:blipFill rotWithShape="1">
            <a:blip r:embed="rId17">
              <a:alphaModFix/>
            </a:blip>
            <a:stretch>
              <a:fillRect b="0" l="0" r="0" t="0"/>
            </a:stretch>
          </a:blipFill>
          <a:ln>
            <a:noFill/>
          </a:ln>
        </p:spPr>
      </p:sp>
      <p:sp>
        <p:nvSpPr>
          <p:cNvPr id="678" name="Google Shape;678;p29"/>
          <p:cNvSpPr/>
          <p:nvPr/>
        </p:nvSpPr>
        <p:spPr>
          <a:xfrm>
            <a:off x="12752945" y="6397438"/>
            <a:ext cx="1061646" cy="694896"/>
          </a:xfrm>
          <a:custGeom>
            <a:rect b="b" l="l" r="r" t="t"/>
            <a:pathLst>
              <a:path extrusionOk="0" h="694896" w="1061646">
                <a:moveTo>
                  <a:pt x="0" y="0"/>
                </a:moveTo>
                <a:lnTo>
                  <a:pt x="1061646" y="0"/>
                </a:lnTo>
                <a:lnTo>
                  <a:pt x="1061646" y="694896"/>
                </a:lnTo>
                <a:lnTo>
                  <a:pt x="0" y="694896"/>
                </a:lnTo>
                <a:lnTo>
                  <a:pt x="0" y="0"/>
                </a:lnTo>
                <a:close/>
              </a:path>
            </a:pathLst>
          </a:custGeom>
          <a:blipFill rotWithShape="1">
            <a:blip r:embed="rId18">
              <a:alphaModFix/>
            </a:blip>
            <a:stretch>
              <a:fillRect b="0" l="0" r="0" t="0"/>
            </a:stretch>
          </a:blipFill>
          <a:ln>
            <a:noFill/>
          </a:ln>
        </p:spPr>
      </p:sp>
      <p:sp>
        <p:nvSpPr>
          <p:cNvPr id="679" name="Google Shape;679;p29"/>
          <p:cNvSpPr/>
          <p:nvPr/>
        </p:nvSpPr>
        <p:spPr>
          <a:xfrm rot="-392187">
            <a:off x="10160975" y="6286842"/>
            <a:ext cx="816421" cy="761498"/>
          </a:xfrm>
          <a:custGeom>
            <a:rect b="b" l="l" r="r" t="t"/>
            <a:pathLst>
              <a:path extrusionOk="0" h="761498" w="816421">
                <a:moveTo>
                  <a:pt x="0" y="0"/>
                </a:moveTo>
                <a:lnTo>
                  <a:pt x="816421" y="0"/>
                </a:lnTo>
                <a:lnTo>
                  <a:pt x="816421" y="761498"/>
                </a:lnTo>
                <a:lnTo>
                  <a:pt x="0" y="761498"/>
                </a:lnTo>
                <a:lnTo>
                  <a:pt x="0" y="0"/>
                </a:lnTo>
                <a:close/>
              </a:path>
            </a:pathLst>
          </a:custGeom>
          <a:blipFill rotWithShape="1">
            <a:blip r:embed="rId19">
              <a:alphaModFix/>
            </a:blip>
            <a:stretch>
              <a:fillRect b="0" l="0" r="0" t="0"/>
            </a:stretch>
          </a:blipFill>
          <a:ln>
            <a:noFill/>
          </a:ln>
        </p:spPr>
      </p:sp>
      <p:sp>
        <p:nvSpPr>
          <p:cNvPr id="680" name="Google Shape;680;p29"/>
          <p:cNvSpPr/>
          <p:nvPr/>
        </p:nvSpPr>
        <p:spPr>
          <a:xfrm>
            <a:off x="16546016" y="3998038"/>
            <a:ext cx="713284" cy="618612"/>
          </a:xfrm>
          <a:custGeom>
            <a:rect b="b" l="l" r="r" t="t"/>
            <a:pathLst>
              <a:path extrusionOk="0" h="618612" w="713284">
                <a:moveTo>
                  <a:pt x="0" y="0"/>
                </a:moveTo>
                <a:lnTo>
                  <a:pt x="713284" y="0"/>
                </a:lnTo>
                <a:lnTo>
                  <a:pt x="713284" y="618611"/>
                </a:lnTo>
                <a:lnTo>
                  <a:pt x="0" y="618611"/>
                </a:lnTo>
                <a:lnTo>
                  <a:pt x="0" y="0"/>
                </a:lnTo>
                <a:close/>
              </a:path>
            </a:pathLst>
          </a:custGeom>
          <a:blipFill rotWithShape="1">
            <a:blip r:embed="rId20">
              <a:alphaModFix/>
            </a:blip>
            <a:stretch>
              <a:fillRect b="0" l="0" r="0" t="0"/>
            </a:stretch>
          </a:blipFill>
          <a:ln>
            <a:noFill/>
          </a:ln>
        </p:spPr>
      </p:sp>
      <p:sp>
        <p:nvSpPr>
          <p:cNvPr id="681" name="Google Shape;681;p29"/>
          <p:cNvSpPr/>
          <p:nvPr/>
        </p:nvSpPr>
        <p:spPr>
          <a:xfrm>
            <a:off x="16355067" y="5073258"/>
            <a:ext cx="904233" cy="810522"/>
          </a:xfrm>
          <a:custGeom>
            <a:rect b="b" l="l" r="r" t="t"/>
            <a:pathLst>
              <a:path extrusionOk="0" h="810522" w="904233">
                <a:moveTo>
                  <a:pt x="0" y="0"/>
                </a:moveTo>
                <a:lnTo>
                  <a:pt x="904233" y="0"/>
                </a:lnTo>
                <a:lnTo>
                  <a:pt x="904233" y="810522"/>
                </a:lnTo>
                <a:lnTo>
                  <a:pt x="0" y="810522"/>
                </a:lnTo>
                <a:lnTo>
                  <a:pt x="0" y="0"/>
                </a:lnTo>
                <a:close/>
              </a:path>
            </a:pathLst>
          </a:custGeom>
          <a:blipFill rotWithShape="1">
            <a:blip r:embed="rId21">
              <a:alphaModFix/>
            </a:blip>
            <a:stretch>
              <a:fillRect b="0" l="0" r="0" t="0"/>
            </a:stretch>
          </a:blipFill>
          <a:ln>
            <a:noFill/>
          </a:ln>
        </p:spPr>
      </p:sp>
      <p:sp>
        <p:nvSpPr>
          <p:cNvPr id="682" name="Google Shape;682;p29"/>
          <p:cNvSpPr/>
          <p:nvPr/>
        </p:nvSpPr>
        <p:spPr>
          <a:xfrm rot="1468674">
            <a:off x="10145968" y="1127936"/>
            <a:ext cx="604020" cy="815643"/>
          </a:xfrm>
          <a:custGeom>
            <a:rect b="b" l="l" r="r" t="t"/>
            <a:pathLst>
              <a:path extrusionOk="0" h="815643" w="604020">
                <a:moveTo>
                  <a:pt x="0" y="0"/>
                </a:moveTo>
                <a:lnTo>
                  <a:pt x="604020" y="0"/>
                </a:lnTo>
                <a:lnTo>
                  <a:pt x="604020" y="815643"/>
                </a:lnTo>
                <a:lnTo>
                  <a:pt x="0" y="815643"/>
                </a:lnTo>
                <a:lnTo>
                  <a:pt x="0" y="0"/>
                </a:lnTo>
                <a:close/>
              </a:path>
            </a:pathLst>
          </a:custGeom>
          <a:blipFill rotWithShape="1">
            <a:blip r:embed="rId22">
              <a:alphaModFix/>
            </a:blip>
            <a:stretch>
              <a:fillRect b="0" l="0" r="0" t="0"/>
            </a:stretch>
          </a:blipFill>
          <a:ln>
            <a:noFill/>
          </a:ln>
        </p:spPr>
      </p:sp>
      <p:sp>
        <p:nvSpPr>
          <p:cNvPr id="683" name="Google Shape;683;p29"/>
          <p:cNvSpPr/>
          <p:nvPr/>
        </p:nvSpPr>
        <p:spPr>
          <a:xfrm rot="7242177">
            <a:off x="15040419" y="4912131"/>
            <a:ext cx="797714" cy="1164288"/>
          </a:xfrm>
          <a:custGeom>
            <a:rect b="b" l="l" r="r" t="t"/>
            <a:pathLst>
              <a:path extrusionOk="0" h="1164288" w="797714">
                <a:moveTo>
                  <a:pt x="0" y="0"/>
                </a:moveTo>
                <a:lnTo>
                  <a:pt x="797714" y="0"/>
                </a:lnTo>
                <a:lnTo>
                  <a:pt x="797714" y="1164288"/>
                </a:lnTo>
                <a:lnTo>
                  <a:pt x="0" y="1164288"/>
                </a:lnTo>
                <a:lnTo>
                  <a:pt x="0" y="0"/>
                </a:lnTo>
                <a:close/>
              </a:path>
            </a:pathLst>
          </a:custGeom>
          <a:blipFill rotWithShape="1">
            <a:blip r:embed="rId23">
              <a:alphaModFix/>
            </a:blip>
            <a:stretch>
              <a:fillRect b="-3120" l="0" r="-113346" t="0"/>
            </a:stretch>
          </a:blipFill>
          <a:ln>
            <a:noFill/>
          </a:ln>
        </p:spPr>
      </p:sp>
      <p:sp>
        <p:nvSpPr>
          <p:cNvPr id="684" name="Google Shape;684;p29"/>
          <p:cNvSpPr/>
          <p:nvPr/>
        </p:nvSpPr>
        <p:spPr>
          <a:xfrm>
            <a:off x="10113721" y="3696526"/>
            <a:ext cx="701162" cy="827552"/>
          </a:xfrm>
          <a:custGeom>
            <a:rect b="b" l="l" r="r" t="t"/>
            <a:pathLst>
              <a:path extrusionOk="0" h="827552" w="701162">
                <a:moveTo>
                  <a:pt x="0" y="0"/>
                </a:moveTo>
                <a:lnTo>
                  <a:pt x="701162" y="0"/>
                </a:lnTo>
                <a:lnTo>
                  <a:pt x="701162" y="827553"/>
                </a:lnTo>
                <a:lnTo>
                  <a:pt x="0" y="827553"/>
                </a:lnTo>
                <a:lnTo>
                  <a:pt x="0" y="0"/>
                </a:lnTo>
                <a:close/>
              </a:path>
            </a:pathLst>
          </a:custGeom>
          <a:blipFill rotWithShape="1">
            <a:blip r:embed="rId24">
              <a:alphaModFix/>
            </a:blip>
            <a:stretch>
              <a:fillRect b="0" l="0" r="0" t="0"/>
            </a:stretch>
          </a:blipFill>
          <a:ln>
            <a:noFill/>
          </a:ln>
        </p:spPr>
      </p:sp>
      <p:sp>
        <p:nvSpPr>
          <p:cNvPr id="685" name="Google Shape;685;p29"/>
          <p:cNvSpPr/>
          <p:nvPr/>
        </p:nvSpPr>
        <p:spPr>
          <a:xfrm>
            <a:off x="11617345" y="3874350"/>
            <a:ext cx="554509" cy="753037"/>
          </a:xfrm>
          <a:custGeom>
            <a:rect b="b" l="l" r="r" t="t"/>
            <a:pathLst>
              <a:path extrusionOk="0" h="753037" w="554509">
                <a:moveTo>
                  <a:pt x="0" y="0"/>
                </a:moveTo>
                <a:lnTo>
                  <a:pt x="554509" y="0"/>
                </a:lnTo>
                <a:lnTo>
                  <a:pt x="554509" y="753037"/>
                </a:lnTo>
                <a:lnTo>
                  <a:pt x="0" y="753037"/>
                </a:lnTo>
                <a:lnTo>
                  <a:pt x="0" y="0"/>
                </a:lnTo>
                <a:close/>
              </a:path>
            </a:pathLst>
          </a:custGeom>
          <a:blipFill rotWithShape="1">
            <a:blip r:embed="rId25">
              <a:alphaModFix/>
            </a:blip>
            <a:stretch>
              <a:fillRect b="0" l="0" r="0" t="0"/>
            </a:stretch>
          </a:blipFill>
          <a:ln>
            <a:noFill/>
          </a:ln>
        </p:spPr>
      </p:sp>
      <p:sp>
        <p:nvSpPr>
          <p:cNvPr id="686" name="Google Shape;686;p29"/>
          <p:cNvSpPr/>
          <p:nvPr/>
        </p:nvSpPr>
        <p:spPr>
          <a:xfrm>
            <a:off x="13658178" y="5073258"/>
            <a:ext cx="944399" cy="777841"/>
          </a:xfrm>
          <a:custGeom>
            <a:rect b="b" l="l" r="r" t="t"/>
            <a:pathLst>
              <a:path extrusionOk="0" h="777841" w="944399">
                <a:moveTo>
                  <a:pt x="0" y="0"/>
                </a:moveTo>
                <a:lnTo>
                  <a:pt x="944398" y="0"/>
                </a:lnTo>
                <a:lnTo>
                  <a:pt x="944398" y="777841"/>
                </a:lnTo>
                <a:lnTo>
                  <a:pt x="0" y="777841"/>
                </a:lnTo>
                <a:lnTo>
                  <a:pt x="0" y="0"/>
                </a:lnTo>
                <a:close/>
              </a:path>
            </a:pathLst>
          </a:custGeom>
          <a:blipFill rotWithShape="1">
            <a:blip r:embed="rId26">
              <a:alphaModFix/>
            </a:blip>
            <a:stretch>
              <a:fillRect b="0" l="0" r="0" t="0"/>
            </a:stretch>
          </a:blipFill>
          <a:ln>
            <a:noFill/>
          </a:ln>
        </p:spPr>
      </p:sp>
      <p:sp>
        <p:nvSpPr>
          <p:cNvPr id="687" name="Google Shape;687;p29"/>
          <p:cNvSpPr/>
          <p:nvPr/>
        </p:nvSpPr>
        <p:spPr>
          <a:xfrm>
            <a:off x="15235289" y="3787965"/>
            <a:ext cx="881940" cy="840249"/>
          </a:xfrm>
          <a:custGeom>
            <a:rect b="b" l="l" r="r" t="t"/>
            <a:pathLst>
              <a:path extrusionOk="0" h="840249" w="881940">
                <a:moveTo>
                  <a:pt x="0" y="0"/>
                </a:moveTo>
                <a:lnTo>
                  <a:pt x="881940" y="0"/>
                </a:lnTo>
                <a:lnTo>
                  <a:pt x="881940" y="840248"/>
                </a:lnTo>
                <a:lnTo>
                  <a:pt x="0" y="840248"/>
                </a:lnTo>
                <a:lnTo>
                  <a:pt x="0" y="0"/>
                </a:lnTo>
                <a:close/>
              </a:path>
            </a:pathLst>
          </a:custGeom>
          <a:blipFill rotWithShape="1">
            <a:blip r:embed="rId27">
              <a:alphaModFix/>
            </a:blip>
            <a:stretch>
              <a:fillRect b="0" l="0" r="0" t="0"/>
            </a:stretch>
          </a:blipFill>
          <a:ln>
            <a:noFill/>
          </a:ln>
        </p:spPr>
      </p:sp>
      <p:sp>
        <p:nvSpPr>
          <p:cNvPr id="688" name="Google Shape;688;p29"/>
          <p:cNvSpPr/>
          <p:nvPr/>
        </p:nvSpPr>
        <p:spPr>
          <a:xfrm>
            <a:off x="11311288" y="4927511"/>
            <a:ext cx="677003" cy="843362"/>
          </a:xfrm>
          <a:custGeom>
            <a:rect b="b" l="l" r="r" t="t"/>
            <a:pathLst>
              <a:path extrusionOk="0" h="843362" w="677003">
                <a:moveTo>
                  <a:pt x="0" y="0"/>
                </a:moveTo>
                <a:lnTo>
                  <a:pt x="677002" y="0"/>
                </a:lnTo>
                <a:lnTo>
                  <a:pt x="677002" y="843362"/>
                </a:lnTo>
                <a:lnTo>
                  <a:pt x="0" y="843362"/>
                </a:lnTo>
                <a:lnTo>
                  <a:pt x="0" y="0"/>
                </a:lnTo>
                <a:close/>
              </a:path>
            </a:pathLst>
          </a:custGeom>
          <a:blipFill rotWithShape="1">
            <a:blip r:embed="rId28">
              <a:alphaModFix/>
            </a:blip>
            <a:stretch>
              <a:fillRect b="-1225" l="0" r="-95365" t="0"/>
            </a:stretch>
          </a:blipFill>
          <a:ln>
            <a:noFill/>
          </a:ln>
        </p:spPr>
      </p:sp>
      <p:sp>
        <p:nvSpPr>
          <p:cNvPr id="689" name="Google Shape;689;p29"/>
          <p:cNvSpPr/>
          <p:nvPr/>
        </p:nvSpPr>
        <p:spPr>
          <a:xfrm>
            <a:off x="10252438" y="4996656"/>
            <a:ext cx="632042" cy="774217"/>
          </a:xfrm>
          <a:custGeom>
            <a:rect b="b" l="l" r="r" t="t"/>
            <a:pathLst>
              <a:path extrusionOk="0" h="774217" w="632042">
                <a:moveTo>
                  <a:pt x="0" y="0"/>
                </a:moveTo>
                <a:lnTo>
                  <a:pt x="632042" y="0"/>
                </a:lnTo>
                <a:lnTo>
                  <a:pt x="632042" y="774217"/>
                </a:lnTo>
                <a:lnTo>
                  <a:pt x="0" y="774217"/>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128" name="Shape 128"/>
        <p:cNvGrpSpPr/>
        <p:nvPr/>
      </p:nvGrpSpPr>
      <p:grpSpPr>
        <a:xfrm>
          <a:off x="0" y="0"/>
          <a:ext cx="0" cy="0"/>
          <a:chOff x="0" y="0"/>
          <a:chExt cx="0" cy="0"/>
        </a:xfrm>
      </p:grpSpPr>
      <p:sp>
        <p:nvSpPr>
          <p:cNvPr id="129" name="Google Shape;129;p12"/>
          <p:cNvSpPr/>
          <p:nvPr/>
        </p:nvSpPr>
        <p:spPr>
          <a:xfrm rot="-9629318">
            <a:off x="12928208" y="-5091933"/>
            <a:ext cx="9437455" cy="78885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
          <p:cNvSpPr/>
          <p:nvPr/>
        </p:nvSpPr>
        <p:spPr>
          <a:xfrm rot="1928025">
            <a:off x="-3904307" y="6775385"/>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2"/>
          <p:cNvSpPr/>
          <p:nvPr/>
        </p:nvSpPr>
        <p:spPr>
          <a:xfrm>
            <a:off x="1028700" y="3773099"/>
            <a:ext cx="3402590" cy="2926228"/>
          </a:xfrm>
          <a:custGeom>
            <a:rect b="b" l="l" r="r" t="t"/>
            <a:pathLst>
              <a:path extrusionOk="0" h="2926228" w="3402590">
                <a:moveTo>
                  <a:pt x="0" y="0"/>
                </a:moveTo>
                <a:lnTo>
                  <a:pt x="3402590" y="0"/>
                </a:lnTo>
                <a:lnTo>
                  <a:pt x="3402590" y="2926228"/>
                </a:lnTo>
                <a:lnTo>
                  <a:pt x="0" y="2926228"/>
                </a:lnTo>
                <a:lnTo>
                  <a:pt x="0" y="0"/>
                </a:lnTo>
                <a:close/>
              </a:path>
            </a:pathLst>
          </a:custGeom>
          <a:blipFill rotWithShape="1">
            <a:blip r:embed="rId3">
              <a:alphaModFix/>
            </a:blip>
            <a:stretch>
              <a:fillRect b="0" l="0" r="0" t="0"/>
            </a:stretch>
          </a:blipFill>
          <a:ln>
            <a:noFill/>
          </a:ln>
        </p:spPr>
      </p:sp>
      <p:sp>
        <p:nvSpPr>
          <p:cNvPr id="132" name="Google Shape;132;p12"/>
          <p:cNvSpPr/>
          <p:nvPr/>
        </p:nvSpPr>
        <p:spPr>
          <a:xfrm>
            <a:off x="6991885" y="3773099"/>
            <a:ext cx="3402590" cy="2926228"/>
          </a:xfrm>
          <a:custGeom>
            <a:rect b="b" l="l" r="r" t="t"/>
            <a:pathLst>
              <a:path extrusionOk="0" h="2926228" w="3402590">
                <a:moveTo>
                  <a:pt x="0" y="0"/>
                </a:moveTo>
                <a:lnTo>
                  <a:pt x="3402590" y="0"/>
                </a:lnTo>
                <a:lnTo>
                  <a:pt x="3402590" y="2926228"/>
                </a:lnTo>
                <a:lnTo>
                  <a:pt x="0" y="2926228"/>
                </a:lnTo>
                <a:lnTo>
                  <a:pt x="0" y="0"/>
                </a:lnTo>
                <a:close/>
              </a:path>
            </a:pathLst>
          </a:custGeom>
          <a:blipFill rotWithShape="1">
            <a:blip r:embed="rId3">
              <a:alphaModFix/>
            </a:blip>
            <a:stretch>
              <a:fillRect b="0" l="0" r="0" t="0"/>
            </a:stretch>
          </a:blipFill>
          <a:ln>
            <a:noFill/>
          </a:ln>
        </p:spPr>
      </p:sp>
      <p:sp>
        <p:nvSpPr>
          <p:cNvPr id="133" name="Google Shape;133;p12"/>
          <p:cNvSpPr/>
          <p:nvPr/>
        </p:nvSpPr>
        <p:spPr>
          <a:xfrm>
            <a:off x="13113751" y="3773099"/>
            <a:ext cx="3402590" cy="2926228"/>
          </a:xfrm>
          <a:custGeom>
            <a:rect b="b" l="l" r="r" t="t"/>
            <a:pathLst>
              <a:path extrusionOk="0" h="2926228" w="3402590">
                <a:moveTo>
                  <a:pt x="0" y="0"/>
                </a:moveTo>
                <a:lnTo>
                  <a:pt x="3402591" y="0"/>
                </a:lnTo>
                <a:lnTo>
                  <a:pt x="3402591" y="2926228"/>
                </a:lnTo>
                <a:lnTo>
                  <a:pt x="0" y="2926228"/>
                </a:lnTo>
                <a:lnTo>
                  <a:pt x="0" y="0"/>
                </a:lnTo>
                <a:close/>
              </a:path>
            </a:pathLst>
          </a:custGeom>
          <a:blipFill rotWithShape="1">
            <a:blip r:embed="rId3">
              <a:alphaModFix/>
            </a:blip>
            <a:stretch>
              <a:fillRect b="0" l="0" r="0" t="0"/>
            </a:stretch>
          </a:blipFill>
          <a:ln>
            <a:noFill/>
          </a:ln>
        </p:spPr>
      </p:sp>
      <p:sp>
        <p:nvSpPr>
          <p:cNvPr id="134" name="Google Shape;134;p12"/>
          <p:cNvSpPr txBox="1"/>
          <p:nvPr/>
        </p:nvSpPr>
        <p:spPr>
          <a:xfrm>
            <a:off x="12721864" y="823268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grpSp>
        <p:nvGrpSpPr>
          <p:cNvPr id="135" name="Google Shape;135;p12"/>
          <p:cNvGrpSpPr/>
          <p:nvPr/>
        </p:nvGrpSpPr>
        <p:grpSpPr>
          <a:xfrm>
            <a:off x="1755095" y="3919409"/>
            <a:ext cx="1949801" cy="1949801"/>
            <a:chOff x="0" y="0"/>
            <a:chExt cx="812800" cy="812800"/>
          </a:xfrm>
        </p:grpSpPr>
        <p:sp>
          <p:nvSpPr>
            <p:cNvPr id="136" name="Google Shape;13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2"/>
          <p:cNvGrpSpPr/>
          <p:nvPr/>
        </p:nvGrpSpPr>
        <p:grpSpPr>
          <a:xfrm>
            <a:off x="13878246" y="3919409"/>
            <a:ext cx="1949801" cy="1949801"/>
            <a:chOff x="0" y="0"/>
            <a:chExt cx="812800" cy="812800"/>
          </a:xfrm>
        </p:grpSpPr>
        <p:sp>
          <p:nvSpPr>
            <p:cNvPr id="139" name="Google Shape;13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2"/>
          <p:cNvGrpSpPr/>
          <p:nvPr/>
        </p:nvGrpSpPr>
        <p:grpSpPr>
          <a:xfrm>
            <a:off x="7631176" y="3919409"/>
            <a:ext cx="1949801" cy="1949801"/>
            <a:chOff x="0" y="0"/>
            <a:chExt cx="812800" cy="812800"/>
          </a:xfrm>
        </p:grpSpPr>
        <p:sp>
          <p:nvSpPr>
            <p:cNvPr id="142" name="Google Shape;14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2"/>
          <p:cNvSpPr txBox="1"/>
          <p:nvPr/>
        </p:nvSpPr>
        <p:spPr>
          <a:xfrm>
            <a:off x="7088402" y="7633248"/>
            <a:ext cx="379065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7074"/>
                </a:solidFill>
                <a:latin typeface="Archivo Black"/>
                <a:ea typeface="Archivo Black"/>
                <a:cs typeface="Archivo Black"/>
                <a:sym typeface="Archivo Black"/>
              </a:rPr>
              <a:t>OUR PROJECTS</a:t>
            </a:r>
            <a:endParaRPr/>
          </a:p>
        </p:txBody>
      </p:sp>
      <p:sp>
        <p:nvSpPr>
          <p:cNvPr id="145" name="Google Shape;145;p12"/>
          <p:cNvSpPr txBox="1"/>
          <p:nvPr/>
        </p:nvSpPr>
        <p:spPr>
          <a:xfrm>
            <a:off x="7088402" y="823268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46" name="Google Shape;146;p12"/>
          <p:cNvSpPr txBox="1"/>
          <p:nvPr/>
        </p:nvSpPr>
        <p:spPr>
          <a:xfrm>
            <a:off x="1210737" y="7633248"/>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7074"/>
                </a:solidFill>
                <a:latin typeface="Archivo Black"/>
                <a:ea typeface="Archivo Black"/>
                <a:cs typeface="Archivo Black"/>
                <a:sym typeface="Archivo Black"/>
              </a:rPr>
              <a:t>INTRODUCTION</a:t>
            </a:r>
            <a:endParaRPr/>
          </a:p>
        </p:txBody>
      </p:sp>
      <p:sp>
        <p:nvSpPr>
          <p:cNvPr id="147" name="Google Shape;147;p12"/>
          <p:cNvSpPr txBox="1"/>
          <p:nvPr/>
        </p:nvSpPr>
        <p:spPr>
          <a:xfrm>
            <a:off x="1222063" y="8232680"/>
            <a:ext cx="3542239"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48" name="Google Shape;148;p12"/>
          <p:cNvSpPr txBox="1"/>
          <p:nvPr/>
        </p:nvSpPr>
        <p:spPr>
          <a:xfrm>
            <a:off x="12721864" y="7633248"/>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7074"/>
                </a:solidFill>
                <a:latin typeface="Archivo Black"/>
                <a:ea typeface="Archivo Black"/>
                <a:cs typeface="Archivo Black"/>
                <a:sym typeface="Archivo Black"/>
              </a:rPr>
              <a:t>ABOUT US</a:t>
            </a:r>
            <a:endParaRPr/>
          </a:p>
        </p:txBody>
      </p:sp>
      <p:sp>
        <p:nvSpPr>
          <p:cNvPr id="149" name="Google Shape;149;p12"/>
          <p:cNvSpPr txBox="1"/>
          <p:nvPr/>
        </p:nvSpPr>
        <p:spPr>
          <a:xfrm>
            <a:off x="1028700" y="2103309"/>
            <a:ext cx="1084775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TABLE OF CONTENTS</a:t>
            </a:r>
            <a:endParaRPr/>
          </a:p>
        </p:txBody>
      </p:sp>
      <p:sp>
        <p:nvSpPr>
          <p:cNvPr id="150" name="Google Shape;150;p12"/>
          <p:cNvSpPr txBox="1"/>
          <p:nvPr/>
        </p:nvSpPr>
        <p:spPr>
          <a:xfrm>
            <a:off x="1967874" y="4248272"/>
            <a:ext cx="1814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01</a:t>
            </a:r>
            <a:endParaRPr/>
          </a:p>
        </p:txBody>
      </p:sp>
      <p:sp>
        <p:nvSpPr>
          <p:cNvPr id="151" name="Google Shape;151;p12"/>
          <p:cNvSpPr txBox="1"/>
          <p:nvPr/>
        </p:nvSpPr>
        <p:spPr>
          <a:xfrm>
            <a:off x="7865295" y="4248272"/>
            <a:ext cx="1814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02</a:t>
            </a:r>
            <a:endParaRPr/>
          </a:p>
        </p:txBody>
      </p:sp>
      <p:sp>
        <p:nvSpPr>
          <p:cNvPr id="152" name="Google Shape;152;p12"/>
          <p:cNvSpPr txBox="1"/>
          <p:nvPr/>
        </p:nvSpPr>
        <p:spPr>
          <a:xfrm>
            <a:off x="14096988" y="4248272"/>
            <a:ext cx="1814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03</a:t>
            </a:r>
            <a:endParaRPr/>
          </a:p>
        </p:txBody>
      </p:sp>
      <p:sp>
        <p:nvSpPr>
          <p:cNvPr id="153" name="Google Shape;153;p12"/>
          <p:cNvSpPr txBox="1"/>
          <p:nvPr/>
        </p:nvSpPr>
        <p:spPr>
          <a:xfrm>
            <a:off x="16357926" y="742100"/>
            <a:ext cx="113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154" name="Google Shape;154;p12"/>
          <p:cNvSpPr txBox="1"/>
          <p:nvPr/>
        </p:nvSpPr>
        <p:spPr>
          <a:xfrm>
            <a:off x="13967549" y="742100"/>
            <a:ext cx="101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155" name="Google Shape;155;p12"/>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156" name="Google Shape;156;p12"/>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pic>
        <p:nvPicPr>
          <p:cNvPr id="157" name="Google Shape;157;p12"/>
          <p:cNvPicPr preferRelativeResize="0"/>
          <p:nvPr/>
        </p:nvPicPr>
        <p:blipFill>
          <a:blip r:embed="rId4">
            <a:alphaModFix/>
          </a:blip>
          <a:stretch>
            <a:fillRect/>
          </a:stretch>
        </p:blipFill>
        <p:spPr>
          <a:xfrm>
            <a:off x="16058650" y="-1535116"/>
            <a:ext cx="5462950" cy="6438015"/>
          </a:xfrm>
          <a:prstGeom prst="rect">
            <a:avLst/>
          </a:prstGeom>
          <a:noFill/>
          <a:ln>
            <a:noFill/>
          </a:ln>
        </p:spPr>
      </p:pic>
      <p:pic>
        <p:nvPicPr>
          <p:cNvPr id="158" name="Google Shape;158;p12"/>
          <p:cNvPicPr preferRelativeResize="0"/>
          <p:nvPr/>
        </p:nvPicPr>
        <p:blipFill>
          <a:blip r:embed="rId5">
            <a:alphaModFix/>
          </a:blip>
          <a:stretch>
            <a:fillRect/>
          </a:stretch>
        </p:blipFill>
        <p:spPr>
          <a:xfrm>
            <a:off x="-3064025" y="4513763"/>
            <a:ext cx="5462950" cy="6176478"/>
          </a:xfrm>
          <a:prstGeom prst="rect">
            <a:avLst/>
          </a:prstGeom>
          <a:noFill/>
          <a:ln>
            <a:noFill/>
          </a:ln>
        </p:spPr>
      </p:pic>
      <p:pic>
        <p:nvPicPr>
          <p:cNvPr id="159" name="Google Shape;159;p12"/>
          <p:cNvPicPr preferRelativeResize="0"/>
          <p:nvPr/>
        </p:nvPicPr>
        <p:blipFill>
          <a:blip r:embed="rId6">
            <a:alphaModFix/>
          </a:blip>
          <a:stretch>
            <a:fillRect/>
          </a:stretch>
        </p:blipFill>
        <p:spPr>
          <a:xfrm>
            <a:off x="16357924" y="9226416"/>
            <a:ext cx="1298100" cy="688659"/>
          </a:xfrm>
          <a:prstGeom prst="rect">
            <a:avLst/>
          </a:prstGeom>
          <a:noFill/>
          <a:ln>
            <a:noFill/>
          </a:ln>
        </p:spPr>
      </p:pic>
      <p:pic>
        <p:nvPicPr>
          <p:cNvPr id="160" name="Google Shape;160;p12"/>
          <p:cNvPicPr preferRelativeResize="0"/>
          <p:nvPr/>
        </p:nvPicPr>
        <p:blipFill>
          <a:blip r:embed="rId7">
            <a:alphaModFix/>
          </a:blip>
          <a:stretch>
            <a:fillRect/>
          </a:stretch>
        </p:blipFill>
        <p:spPr>
          <a:xfrm>
            <a:off x="13202987" y="1795249"/>
            <a:ext cx="764562" cy="688650"/>
          </a:xfrm>
          <a:prstGeom prst="rect">
            <a:avLst/>
          </a:prstGeom>
          <a:noFill/>
          <a:ln>
            <a:noFill/>
          </a:ln>
        </p:spPr>
      </p:pic>
      <p:pic>
        <p:nvPicPr>
          <p:cNvPr id="161" name="Google Shape;161;p12"/>
          <p:cNvPicPr preferRelativeResize="0"/>
          <p:nvPr/>
        </p:nvPicPr>
        <p:blipFill>
          <a:blip r:embed="rId7">
            <a:alphaModFix/>
          </a:blip>
          <a:stretch>
            <a:fillRect/>
          </a:stretch>
        </p:blipFill>
        <p:spPr>
          <a:xfrm>
            <a:off x="5369225" y="8958944"/>
            <a:ext cx="567900" cy="5115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693" name="Shape 693"/>
        <p:cNvGrpSpPr/>
        <p:nvPr/>
      </p:nvGrpSpPr>
      <p:grpSpPr>
        <a:xfrm>
          <a:off x="0" y="0"/>
          <a:ext cx="0" cy="0"/>
          <a:chOff x="0" y="0"/>
          <a:chExt cx="0" cy="0"/>
        </a:xfrm>
      </p:grpSpPr>
      <p:pic>
        <p:nvPicPr>
          <p:cNvPr id="694" name="Google Shape;694;p30"/>
          <p:cNvPicPr preferRelativeResize="0"/>
          <p:nvPr/>
        </p:nvPicPr>
        <p:blipFill>
          <a:blip r:embed="rId3">
            <a:alphaModFix/>
          </a:blip>
          <a:stretch>
            <a:fillRect/>
          </a:stretch>
        </p:blipFill>
        <p:spPr>
          <a:xfrm>
            <a:off x="6131250" y="2932445"/>
            <a:ext cx="6025501" cy="1506375"/>
          </a:xfrm>
          <a:prstGeom prst="rect">
            <a:avLst/>
          </a:prstGeom>
          <a:noFill/>
          <a:ln>
            <a:noFill/>
          </a:ln>
        </p:spPr>
      </p:pic>
      <p:sp>
        <p:nvSpPr>
          <p:cNvPr id="695" name="Google Shape;695;p30"/>
          <p:cNvSpPr txBox="1"/>
          <p:nvPr/>
        </p:nvSpPr>
        <p:spPr>
          <a:xfrm>
            <a:off x="5280936" y="1319006"/>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64949"/>
                </a:solidFill>
                <a:latin typeface="Archivo Black"/>
                <a:ea typeface="Archivo Black"/>
                <a:cs typeface="Archivo Black"/>
                <a:sym typeface="Archivo Black"/>
              </a:rPr>
              <a:t>CREDITS</a:t>
            </a:r>
            <a:endParaRPr/>
          </a:p>
        </p:txBody>
      </p:sp>
      <p:sp>
        <p:nvSpPr>
          <p:cNvPr id="696" name="Google Shape;696;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697" name="Google Shape;697;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698" name="Google Shape;698;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sp>
        <p:nvSpPr>
          <p:cNvPr id="699" name="Google Shape;699;p30"/>
          <p:cNvSpPr/>
          <p:nvPr/>
        </p:nvSpPr>
        <p:spPr>
          <a:xfrm rot="1324231">
            <a:off x="15932024" y="2764334"/>
            <a:ext cx="4115738" cy="3539535"/>
          </a:xfrm>
          <a:custGeom>
            <a:rect b="b" l="l" r="r" t="t"/>
            <a:pathLst>
              <a:path extrusionOk="0" h="3539535" w="4115738">
                <a:moveTo>
                  <a:pt x="0" y="0"/>
                </a:moveTo>
                <a:lnTo>
                  <a:pt x="4115738" y="0"/>
                </a:lnTo>
                <a:lnTo>
                  <a:pt x="4115738" y="3539535"/>
                </a:lnTo>
                <a:lnTo>
                  <a:pt x="0" y="3539535"/>
                </a:lnTo>
                <a:lnTo>
                  <a:pt x="0" y="0"/>
                </a:lnTo>
                <a:close/>
              </a:path>
            </a:pathLst>
          </a:custGeom>
          <a:blipFill rotWithShape="1">
            <a:blip r:embed="rId4">
              <a:alphaModFix/>
            </a:blip>
            <a:stretch>
              <a:fillRect b="0" l="0" r="0" t="0"/>
            </a:stretch>
          </a:blipFill>
          <a:ln>
            <a:noFill/>
          </a:ln>
        </p:spPr>
      </p:sp>
      <p:pic>
        <p:nvPicPr>
          <p:cNvPr id="700" name="Google Shape;700;p30"/>
          <p:cNvPicPr preferRelativeResize="0"/>
          <p:nvPr/>
        </p:nvPicPr>
        <p:blipFill>
          <a:blip r:embed="rId5">
            <a:alphaModFix/>
          </a:blip>
          <a:stretch>
            <a:fillRect/>
          </a:stretch>
        </p:blipFill>
        <p:spPr>
          <a:xfrm>
            <a:off x="14023950" y="7883895"/>
            <a:ext cx="1119400" cy="1009459"/>
          </a:xfrm>
          <a:prstGeom prst="rect">
            <a:avLst/>
          </a:prstGeom>
          <a:noFill/>
          <a:ln>
            <a:noFill/>
          </a:ln>
        </p:spPr>
      </p:pic>
      <p:pic>
        <p:nvPicPr>
          <p:cNvPr id="701" name="Google Shape;701;p30"/>
          <p:cNvPicPr preferRelativeResize="0"/>
          <p:nvPr/>
        </p:nvPicPr>
        <p:blipFill>
          <a:blip r:embed="rId6">
            <a:alphaModFix/>
          </a:blip>
          <a:stretch>
            <a:fillRect/>
          </a:stretch>
        </p:blipFill>
        <p:spPr>
          <a:xfrm>
            <a:off x="1750775" y="2118625"/>
            <a:ext cx="1119400" cy="1015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165" name="Shape 165"/>
        <p:cNvGrpSpPr/>
        <p:nvPr/>
      </p:nvGrpSpPr>
      <p:grpSpPr>
        <a:xfrm>
          <a:off x="0" y="0"/>
          <a:ext cx="0" cy="0"/>
          <a:chOff x="0" y="0"/>
          <a:chExt cx="0" cy="0"/>
        </a:xfrm>
      </p:grpSpPr>
      <p:sp>
        <p:nvSpPr>
          <p:cNvPr id="166" name="Google Shape;166;p13"/>
          <p:cNvSpPr txBox="1"/>
          <p:nvPr/>
        </p:nvSpPr>
        <p:spPr>
          <a:xfrm>
            <a:off x="1015516" y="3020905"/>
            <a:ext cx="78300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To the enchanting world of creativity and imagination, where every thought can blossom into a masterpiece. This journey will take you through realms of wonder, where words paint vivid pictures and stories come to life with every sentence.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Whether you are a seasoned writer or just beginning to explore the art of storytelling, this adventure promises to ignite your passion and inspire your spirit. Here, you will find that the only limit is your imagination. Discover characters who leap off the page, settings that transport you to distant lands, and plots that twist and turn with delightful unpredictability.</a:t>
            </a:r>
            <a:endParaRPr/>
          </a:p>
        </p:txBody>
      </p:sp>
      <p:sp>
        <p:nvSpPr>
          <p:cNvPr id="167" name="Google Shape;167;p13"/>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rot="-2262224">
            <a:off x="14097550" y="6778317"/>
            <a:ext cx="1319231" cy="1695274"/>
          </a:xfrm>
          <a:custGeom>
            <a:rect b="b" l="l" r="r" t="t"/>
            <a:pathLst>
              <a:path extrusionOk="0" h="1695274" w="1319231">
                <a:moveTo>
                  <a:pt x="0" y="0"/>
                </a:moveTo>
                <a:lnTo>
                  <a:pt x="1319231" y="0"/>
                </a:lnTo>
                <a:lnTo>
                  <a:pt x="1319231" y="1695274"/>
                </a:lnTo>
                <a:lnTo>
                  <a:pt x="0" y="1695274"/>
                </a:lnTo>
                <a:lnTo>
                  <a:pt x="0" y="0"/>
                </a:lnTo>
                <a:close/>
              </a:path>
            </a:pathLst>
          </a:custGeom>
          <a:blipFill rotWithShape="1">
            <a:blip r:embed="rId3">
              <a:alphaModFix/>
            </a:blip>
            <a:stretch>
              <a:fillRect b="0" l="0" r="0" t="0"/>
            </a:stretch>
          </a:blipFill>
          <a:ln>
            <a:noFill/>
          </a:ln>
        </p:spPr>
      </p:sp>
      <p:sp>
        <p:nvSpPr>
          <p:cNvPr id="169" name="Google Shape;169;p13"/>
          <p:cNvSpPr/>
          <p:nvPr/>
        </p:nvSpPr>
        <p:spPr>
          <a:xfrm rot="-8100000">
            <a:off x="12673248" y="3403728"/>
            <a:ext cx="899642" cy="1156081"/>
          </a:xfrm>
          <a:custGeom>
            <a:rect b="b" l="l" r="r" t="t"/>
            <a:pathLst>
              <a:path extrusionOk="0" h="1156081" w="899642">
                <a:moveTo>
                  <a:pt x="0" y="0"/>
                </a:moveTo>
                <a:lnTo>
                  <a:pt x="899641" y="0"/>
                </a:lnTo>
                <a:lnTo>
                  <a:pt x="899641" y="1156081"/>
                </a:lnTo>
                <a:lnTo>
                  <a:pt x="0" y="1156081"/>
                </a:lnTo>
                <a:lnTo>
                  <a:pt x="0" y="0"/>
                </a:lnTo>
                <a:close/>
              </a:path>
            </a:pathLst>
          </a:custGeom>
          <a:blipFill rotWithShape="1">
            <a:blip r:embed="rId3">
              <a:alphaModFix/>
            </a:blip>
            <a:stretch>
              <a:fillRect b="0" l="0" r="0" t="0"/>
            </a:stretch>
          </a:blipFill>
          <a:ln>
            <a:noFill/>
          </a:ln>
        </p:spPr>
      </p:sp>
      <p:sp>
        <p:nvSpPr>
          <p:cNvPr id="170" name="Google Shape;170;p13"/>
          <p:cNvSpPr/>
          <p:nvPr/>
        </p:nvSpPr>
        <p:spPr>
          <a:xfrm flipH="1" rot="-10118850">
            <a:off x="14372169" y="4577387"/>
            <a:ext cx="999337" cy="1284194"/>
          </a:xfrm>
          <a:custGeom>
            <a:rect b="b" l="l" r="r" t="t"/>
            <a:pathLst>
              <a:path extrusionOk="0" h="1284194" w="999337">
                <a:moveTo>
                  <a:pt x="0" y="1284194"/>
                </a:moveTo>
                <a:lnTo>
                  <a:pt x="999336" y="1284194"/>
                </a:lnTo>
                <a:lnTo>
                  <a:pt x="999336" y="0"/>
                </a:lnTo>
                <a:lnTo>
                  <a:pt x="0" y="0"/>
                </a:lnTo>
                <a:lnTo>
                  <a:pt x="0" y="1284194"/>
                </a:lnTo>
                <a:close/>
              </a:path>
            </a:pathLst>
          </a:custGeom>
          <a:blipFill rotWithShape="1">
            <a:blip r:embed="rId3">
              <a:alphaModFix/>
            </a:blip>
            <a:stretch>
              <a:fillRect b="0" l="0" r="0" t="0"/>
            </a:stretch>
          </a:blipFill>
          <a:ln>
            <a:noFill/>
          </a:ln>
        </p:spPr>
      </p:sp>
      <p:grpSp>
        <p:nvGrpSpPr>
          <p:cNvPr id="171" name="Google Shape;171;p13"/>
          <p:cNvGrpSpPr/>
          <p:nvPr/>
        </p:nvGrpSpPr>
        <p:grpSpPr>
          <a:xfrm>
            <a:off x="9683392" y="3895988"/>
            <a:ext cx="4911745" cy="4911745"/>
            <a:chOff x="0" y="0"/>
            <a:chExt cx="812800" cy="812800"/>
          </a:xfrm>
        </p:grpSpPr>
        <p:sp>
          <p:nvSpPr>
            <p:cNvPr id="172" name="Google Shape;1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3"/>
          <p:cNvGrpSpPr/>
          <p:nvPr/>
        </p:nvGrpSpPr>
        <p:grpSpPr>
          <a:xfrm>
            <a:off x="10657424" y="7851971"/>
            <a:ext cx="3086100" cy="387525"/>
            <a:chOff x="0" y="-20973"/>
            <a:chExt cx="812800" cy="102064"/>
          </a:xfrm>
        </p:grpSpPr>
        <p:sp>
          <p:nvSpPr>
            <p:cNvPr id="175" name="Google Shape;175;p13"/>
            <p:cNvSpPr/>
            <p:nvPr/>
          </p:nvSpPr>
          <p:spPr>
            <a:xfrm>
              <a:off x="0" y="0"/>
              <a:ext cx="812800" cy="81091"/>
            </a:xfrm>
            <a:custGeom>
              <a:rect b="b" l="l" r="r" t="t"/>
              <a:pathLst>
                <a:path extrusionOk="0" h="81091" w="812800">
                  <a:moveTo>
                    <a:pt x="406400" y="0"/>
                  </a:moveTo>
                  <a:cubicBezTo>
                    <a:pt x="181951" y="0"/>
                    <a:pt x="0" y="18153"/>
                    <a:pt x="0" y="40546"/>
                  </a:cubicBezTo>
                  <a:cubicBezTo>
                    <a:pt x="0" y="62938"/>
                    <a:pt x="181951" y="81091"/>
                    <a:pt x="406400" y="81091"/>
                  </a:cubicBezTo>
                  <a:cubicBezTo>
                    <a:pt x="630849" y="81091"/>
                    <a:pt x="812800" y="62938"/>
                    <a:pt x="812800" y="40546"/>
                  </a:cubicBezTo>
                  <a:cubicBezTo>
                    <a:pt x="812800" y="18153"/>
                    <a:pt x="630849" y="0"/>
                    <a:pt x="406400" y="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txBox="1"/>
            <p:nvPr/>
          </p:nvSpPr>
          <p:spPr>
            <a:xfrm>
              <a:off x="76200" y="-20973"/>
              <a:ext cx="660400" cy="9446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3"/>
          <p:cNvGrpSpPr/>
          <p:nvPr/>
        </p:nvGrpSpPr>
        <p:grpSpPr>
          <a:xfrm>
            <a:off x="12656962" y="5989732"/>
            <a:ext cx="102023" cy="102023"/>
            <a:chOff x="0" y="0"/>
            <a:chExt cx="812800" cy="812800"/>
          </a:xfrm>
        </p:grpSpPr>
        <p:sp>
          <p:nvSpPr>
            <p:cNvPr id="178" name="Google Shape;17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a:off x="12904050" y="5821769"/>
            <a:ext cx="125026" cy="125026"/>
            <a:chOff x="0" y="0"/>
            <a:chExt cx="812800" cy="812800"/>
          </a:xfrm>
        </p:grpSpPr>
        <p:sp>
          <p:nvSpPr>
            <p:cNvPr id="181" name="Google Shape;18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3"/>
          <p:cNvGrpSpPr/>
          <p:nvPr/>
        </p:nvGrpSpPr>
        <p:grpSpPr>
          <a:xfrm>
            <a:off x="12686242" y="5677919"/>
            <a:ext cx="72742" cy="72742"/>
            <a:chOff x="0" y="0"/>
            <a:chExt cx="812800" cy="812800"/>
          </a:xfrm>
        </p:grpSpPr>
        <p:sp>
          <p:nvSpPr>
            <p:cNvPr id="184" name="Google Shape;18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3"/>
          <p:cNvGrpSpPr/>
          <p:nvPr/>
        </p:nvGrpSpPr>
        <p:grpSpPr>
          <a:xfrm rot="-2542800">
            <a:off x="15764848" y="6601602"/>
            <a:ext cx="1716581" cy="1716581"/>
            <a:chOff x="0" y="0"/>
            <a:chExt cx="812800" cy="812800"/>
          </a:xfrm>
        </p:grpSpPr>
        <p:sp>
          <p:nvSpPr>
            <p:cNvPr id="187" name="Google Shape;18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3"/>
          <p:cNvGrpSpPr/>
          <p:nvPr/>
        </p:nvGrpSpPr>
        <p:grpSpPr>
          <a:xfrm rot="-2542800">
            <a:off x="15450279" y="3519501"/>
            <a:ext cx="1716581" cy="1716581"/>
            <a:chOff x="0" y="0"/>
            <a:chExt cx="812800" cy="812800"/>
          </a:xfrm>
        </p:grpSpPr>
        <p:sp>
          <p:nvSpPr>
            <p:cNvPr id="190" name="Google Shape;19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3"/>
          <p:cNvGrpSpPr/>
          <p:nvPr/>
        </p:nvGrpSpPr>
        <p:grpSpPr>
          <a:xfrm rot="-2542800">
            <a:off x="12612782" y="1532382"/>
            <a:ext cx="1716581" cy="1716581"/>
            <a:chOff x="0" y="0"/>
            <a:chExt cx="812800" cy="812800"/>
          </a:xfrm>
        </p:grpSpPr>
        <p:sp>
          <p:nvSpPr>
            <p:cNvPr id="193" name="Google Shape;1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3"/>
          <p:cNvSpPr txBox="1"/>
          <p:nvPr/>
        </p:nvSpPr>
        <p:spPr>
          <a:xfrm>
            <a:off x="7944276" y="771525"/>
            <a:ext cx="123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196" name="Google Shape;196;p13"/>
          <p:cNvSpPr txBox="1"/>
          <p:nvPr/>
        </p:nvSpPr>
        <p:spPr>
          <a:xfrm>
            <a:off x="5553899" y="771525"/>
            <a:ext cx="94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197" name="Google Shape;197;p13"/>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198" name="Google Shape;198;p13"/>
          <p:cNvSpPr txBox="1"/>
          <p:nvPr/>
        </p:nvSpPr>
        <p:spPr>
          <a:xfrm>
            <a:off x="1028700" y="771526"/>
            <a:ext cx="583800" cy="25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199" name="Google Shape;199;p13"/>
          <p:cNvSpPr txBox="1"/>
          <p:nvPr/>
        </p:nvSpPr>
        <p:spPr>
          <a:xfrm>
            <a:off x="1002331" y="1970491"/>
            <a:ext cx="781694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INTRODUCTION</a:t>
            </a:r>
            <a:endParaRPr/>
          </a:p>
        </p:txBody>
      </p:sp>
      <p:pic>
        <p:nvPicPr>
          <p:cNvPr id="200" name="Google Shape;200;p13"/>
          <p:cNvPicPr preferRelativeResize="0"/>
          <p:nvPr/>
        </p:nvPicPr>
        <p:blipFill>
          <a:blip r:embed="rId4">
            <a:alphaModFix/>
          </a:blip>
          <a:stretch>
            <a:fillRect/>
          </a:stretch>
        </p:blipFill>
        <p:spPr>
          <a:xfrm>
            <a:off x="16151837" y="7083066"/>
            <a:ext cx="942600" cy="728861"/>
          </a:xfrm>
          <a:prstGeom prst="rect">
            <a:avLst/>
          </a:prstGeom>
          <a:noFill/>
          <a:ln>
            <a:noFill/>
          </a:ln>
        </p:spPr>
      </p:pic>
      <p:pic>
        <p:nvPicPr>
          <p:cNvPr id="201" name="Google Shape;201;p13"/>
          <p:cNvPicPr preferRelativeResize="0"/>
          <p:nvPr/>
        </p:nvPicPr>
        <p:blipFill>
          <a:blip r:embed="rId5">
            <a:alphaModFix/>
          </a:blip>
          <a:stretch>
            <a:fillRect/>
          </a:stretch>
        </p:blipFill>
        <p:spPr>
          <a:xfrm>
            <a:off x="16052075" y="3959858"/>
            <a:ext cx="752325" cy="835917"/>
          </a:xfrm>
          <a:prstGeom prst="rect">
            <a:avLst/>
          </a:prstGeom>
          <a:noFill/>
          <a:ln>
            <a:noFill/>
          </a:ln>
        </p:spPr>
      </p:pic>
      <p:pic>
        <p:nvPicPr>
          <p:cNvPr id="202" name="Google Shape;202;p13"/>
          <p:cNvPicPr preferRelativeResize="0"/>
          <p:nvPr/>
        </p:nvPicPr>
        <p:blipFill>
          <a:blip r:embed="rId6">
            <a:alphaModFix/>
          </a:blip>
          <a:stretch>
            <a:fillRect/>
          </a:stretch>
        </p:blipFill>
        <p:spPr>
          <a:xfrm>
            <a:off x="12854771" y="1894064"/>
            <a:ext cx="1232575" cy="1092661"/>
          </a:xfrm>
          <a:prstGeom prst="rect">
            <a:avLst/>
          </a:prstGeom>
          <a:noFill/>
          <a:ln>
            <a:noFill/>
          </a:ln>
        </p:spPr>
      </p:pic>
      <p:pic>
        <p:nvPicPr>
          <p:cNvPr id="203" name="Google Shape;203;p13"/>
          <p:cNvPicPr preferRelativeResize="0"/>
          <p:nvPr/>
        </p:nvPicPr>
        <p:blipFill>
          <a:blip r:embed="rId7">
            <a:alphaModFix/>
          </a:blip>
          <a:stretch>
            <a:fillRect/>
          </a:stretch>
        </p:blipFill>
        <p:spPr>
          <a:xfrm>
            <a:off x="10977001" y="4377800"/>
            <a:ext cx="2425075" cy="3788412"/>
          </a:xfrm>
          <a:prstGeom prst="rect">
            <a:avLst/>
          </a:prstGeom>
          <a:noFill/>
          <a:ln>
            <a:noFill/>
          </a:ln>
        </p:spPr>
      </p:pic>
      <p:pic>
        <p:nvPicPr>
          <p:cNvPr id="204" name="Google Shape;204;p13"/>
          <p:cNvPicPr preferRelativeResize="0"/>
          <p:nvPr/>
        </p:nvPicPr>
        <p:blipFill>
          <a:blip r:embed="rId8">
            <a:alphaModFix/>
          </a:blip>
          <a:stretch>
            <a:fillRect/>
          </a:stretch>
        </p:blipFill>
        <p:spPr>
          <a:xfrm>
            <a:off x="7360575" y="9304642"/>
            <a:ext cx="583700" cy="523127"/>
          </a:xfrm>
          <a:prstGeom prst="rect">
            <a:avLst/>
          </a:prstGeom>
          <a:noFill/>
          <a:ln>
            <a:noFill/>
          </a:ln>
        </p:spPr>
      </p:pic>
      <p:pic>
        <p:nvPicPr>
          <p:cNvPr id="205" name="Google Shape;205;p13"/>
          <p:cNvPicPr preferRelativeResize="0"/>
          <p:nvPr/>
        </p:nvPicPr>
        <p:blipFill>
          <a:blip r:embed="rId9">
            <a:alphaModFix/>
          </a:blip>
          <a:stretch>
            <a:fillRect/>
          </a:stretch>
        </p:blipFill>
        <p:spPr>
          <a:xfrm>
            <a:off x="10504322" y="1894084"/>
            <a:ext cx="665400" cy="604214"/>
          </a:xfrm>
          <a:prstGeom prst="rect">
            <a:avLst/>
          </a:prstGeom>
          <a:noFill/>
          <a:ln>
            <a:noFill/>
          </a:ln>
        </p:spPr>
      </p:pic>
      <p:pic>
        <p:nvPicPr>
          <p:cNvPr id="206" name="Google Shape;206;p13"/>
          <p:cNvPicPr preferRelativeResize="0"/>
          <p:nvPr/>
        </p:nvPicPr>
        <p:blipFill>
          <a:blip r:embed="rId10">
            <a:alphaModFix/>
          </a:blip>
          <a:stretch>
            <a:fillRect/>
          </a:stretch>
        </p:blipFill>
        <p:spPr>
          <a:xfrm>
            <a:off x="-3681590" y="-2001454"/>
            <a:ext cx="6736670" cy="4911751"/>
          </a:xfrm>
          <a:prstGeom prst="rect">
            <a:avLst/>
          </a:prstGeom>
          <a:noFill/>
          <a:ln>
            <a:noFill/>
          </a:ln>
        </p:spPr>
      </p:pic>
      <p:pic>
        <p:nvPicPr>
          <p:cNvPr id="207" name="Google Shape;207;p13"/>
          <p:cNvPicPr preferRelativeResize="0"/>
          <p:nvPr/>
        </p:nvPicPr>
        <p:blipFill>
          <a:blip r:embed="rId11">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211" name="Shape 211"/>
        <p:cNvGrpSpPr/>
        <p:nvPr/>
      </p:nvGrpSpPr>
      <p:grpSpPr>
        <a:xfrm>
          <a:off x="0" y="0"/>
          <a:ext cx="0" cy="0"/>
          <a:chOff x="0" y="0"/>
          <a:chExt cx="0" cy="0"/>
        </a:xfrm>
      </p:grpSpPr>
      <p:pic>
        <p:nvPicPr>
          <p:cNvPr id="212" name="Google Shape;212;p14"/>
          <p:cNvPicPr preferRelativeResize="0"/>
          <p:nvPr/>
        </p:nvPicPr>
        <p:blipFill>
          <a:blip r:embed="rId3">
            <a:alphaModFix/>
          </a:blip>
          <a:stretch>
            <a:fillRect/>
          </a:stretch>
        </p:blipFill>
        <p:spPr>
          <a:xfrm>
            <a:off x="1052925" y="4146200"/>
            <a:ext cx="16230600" cy="5103743"/>
          </a:xfrm>
          <a:prstGeom prst="rect">
            <a:avLst/>
          </a:prstGeom>
          <a:noFill/>
          <a:ln>
            <a:noFill/>
          </a:ln>
        </p:spPr>
      </p:pic>
      <p:sp>
        <p:nvSpPr>
          <p:cNvPr id="213" name="Google Shape;213;p14"/>
          <p:cNvSpPr/>
          <p:nvPr/>
        </p:nvSpPr>
        <p:spPr>
          <a:xfrm rot="1928025">
            <a:off x="-4004127"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4" name="Google Shape;214;p14"/>
          <p:cNvPicPr preferRelativeResize="0"/>
          <p:nvPr/>
        </p:nvPicPr>
        <p:blipFill rotWithShape="1">
          <a:blip r:embed="rId4">
            <a:alphaModFix/>
          </a:blip>
          <a:srcRect b="17968" l="0" r="0" t="12450"/>
          <a:stretch/>
        </p:blipFill>
        <p:spPr>
          <a:xfrm>
            <a:off x="1028700" y="4146189"/>
            <a:ext cx="16230600" cy="5099581"/>
          </a:xfrm>
          <a:prstGeom prst="rect">
            <a:avLst/>
          </a:prstGeom>
          <a:noFill/>
          <a:ln>
            <a:noFill/>
          </a:ln>
        </p:spPr>
      </p:pic>
      <p:sp>
        <p:nvSpPr>
          <p:cNvPr id="215" name="Google Shape;215;p14"/>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txBox="1"/>
          <p:nvPr/>
        </p:nvSpPr>
        <p:spPr>
          <a:xfrm>
            <a:off x="1028700" y="2103309"/>
            <a:ext cx="1493247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WELCOME TO PRESENTATION</a:t>
            </a:r>
            <a:endParaRPr/>
          </a:p>
        </p:txBody>
      </p:sp>
      <p:sp>
        <p:nvSpPr>
          <p:cNvPr id="217" name="Google Shape;217;p14"/>
          <p:cNvSpPr txBox="1"/>
          <p:nvPr/>
        </p:nvSpPr>
        <p:spPr>
          <a:xfrm>
            <a:off x="16357926" y="742100"/>
            <a:ext cx="1114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218" name="Google Shape;218;p14"/>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219" name="Google Shape;219;p14"/>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220" name="Google Shape;220;p14"/>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221" name="Google Shape;221;p14"/>
          <p:cNvSpPr txBox="1"/>
          <p:nvPr/>
        </p:nvSpPr>
        <p:spPr>
          <a:xfrm>
            <a:off x="1052913" y="3195362"/>
            <a:ext cx="1555732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pic>
        <p:nvPicPr>
          <p:cNvPr id="222" name="Google Shape;222;p14"/>
          <p:cNvPicPr preferRelativeResize="0"/>
          <p:nvPr/>
        </p:nvPicPr>
        <p:blipFill>
          <a:blip r:embed="rId5">
            <a:alphaModFix/>
          </a:blip>
          <a:stretch>
            <a:fillRect/>
          </a:stretch>
        </p:blipFill>
        <p:spPr>
          <a:xfrm>
            <a:off x="15733875" y="8915998"/>
            <a:ext cx="1298125" cy="688677"/>
          </a:xfrm>
          <a:prstGeom prst="rect">
            <a:avLst/>
          </a:prstGeom>
          <a:noFill/>
          <a:ln>
            <a:noFill/>
          </a:ln>
        </p:spPr>
      </p:pic>
      <p:pic>
        <p:nvPicPr>
          <p:cNvPr id="223" name="Google Shape;223;p14"/>
          <p:cNvPicPr preferRelativeResize="0"/>
          <p:nvPr/>
        </p:nvPicPr>
        <p:blipFill>
          <a:blip r:embed="rId6">
            <a:alphaModFix/>
          </a:blip>
          <a:stretch>
            <a:fillRect/>
          </a:stretch>
        </p:blipFill>
        <p:spPr>
          <a:xfrm>
            <a:off x="16357925" y="3164048"/>
            <a:ext cx="901500" cy="818408"/>
          </a:xfrm>
          <a:prstGeom prst="rect">
            <a:avLst/>
          </a:prstGeom>
          <a:noFill/>
          <a:ln>
            <a:noFill/>
          </a:ln>
        </p:spPr>
      </p:pic>
      <p:pic>
        <p:nvPicPr>
          <p:cNvPr id="224" name="Google Shape;224;p14"/>
          <p:cNvPicPr preferRelativeResize="0"/>
          <p:nvPr/>
        </p:nvPicPr>
        <p:blipFill>
          <a:blip r:embed="rId7">
            <a:alphaModFix/>
          </a:blip>
          <a:stretch>
            <a:fillRect/>
          </a:stretch>
        </p:blipFill>
        <p:spPr>
          <a:xfrm>
            <a:off x="15733875" y="-1651800"/>
            <a:ext cx="5635075" cy="6640875"/>
          </a:xfrm>
          <a:prstGeom prst="rect">
            <a:avLst/>
          </a:prstGeom>
          <a:noFill/>
          <a:ln>
            <a:noFill/>
          </a:ln>
        </p:spPr>
      </p:pic>
      <p:pic>
        <p:nvPicPr>
          <p:cNvPr id="225" name="Google Shape;225;p14"/>
          <p:cNvPicPr preferRelativeResize="0"/>
          <p:nvPr/>
        </p:nvPicPr>
        <p:blipFill>
          <a:blip r:embed="rId8">
            <a:alphaModFix/>
          </a:blip>
          <a:stretch>
            <a:fillRect/>
          </a:stretch>
        </p:blipFill>
        <p:spPr>
          <a:xfrm>
            <a:off x="-4307015" y="3762900"/>
            <a:ext cx="6882231" cy="778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229" name="Shape 229"/>
        <p:cNvGrpSpPr/>
        <p:nvPr/>
      </p:nvGrpSpPr>
      <p:grpSpPr>
        <a:xfrm>
          <a:off x="0" y="0"/>
          <a:ext cx="0" cy="0"/>
          <a:chOff x="0" y="0"/>
          <a:chExt cx="0" cy="0"/>
        </a:xfrm>
      </p:grpSpPr>
      <p:pic>
        <p:nvPicPr>
          <p:cNvPr id="230" name="Google Shape;230;p15"/>
          <p:cNvPicPr preferRelativeResize="0"/>
          <p:nvPr/>
        </p:nvPicPr>
        <p:blipFill>
          <a:blip r:embed="rId3">
            <a:alphaModFix/>
          </a:blip>
          <a:stretch>
            <a:fillRect/>
          </a:stretch>
        </p:blipFill>
        <p:spPr>
          <a:xfrm>
            <a:off x="13201700" y="3182625"/>
            <a:ext cx="7449874" cy="6407390"/>
          </a:xfrm>
          <a:prstGeom prst="rect">
            <a:avLst/>
          </a:prstGeom>
          <a:noFill/>
          <a:ln>
            <a:noFill/>
          </a:ln>
        </p:spPr>
      </p:pic>
      <p:sp>
        <p:nvSpPr>
          <p:cNvPr id="231" name="Google Shape;231;p15"/>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15"/>
          <p:cNvGrpSpPr/>
          <p:nvPr/>
        </p:nvGrpSpPr>
        <p:grpSpPr>
          <a:xfrm>
            <a:off x="1028700" y="3677902"/>
            <a:ext cx="3218903" cy="3218903"/>
            <a:chOff x="0" y="0"/>
            <a:chExt cx="812800" cy="812800"/>
          </a:xfrm>
        </p:grpSpPr>
        <p:sp>
          <p:nvSpPr>
            <p:cNvPr id="233" name="Google Shape;2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5"/>
          <p:cNvGrpSpPr/>
          <p:nvPr/>
        </p:nvGrpSpPr>
        <p:grpSpPr>
          <a:xfrm>
            <a:off x="7557046" y="3677902"/>
            <a:ext cx="3218903" cy="3218903"/>
            <a:chOff x="0" y="0"/>
            <a:chExt cx="812800" cy="812800"/>
          </a:xfrm>
        </p:grpSpPr>
        <p:sp>
          <p:nvSpPr>
            <p:cNvPr id="236" name="Google Shape;2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5"/>
          <p:cNvSpPr txBox="1"/>
          <p:nvPr/>
        </p:nvSpPr>
        <p:spPr>
          <a:xfrm>
            <a:off x="7944277" y="771525"/>
            <a:ext cx="1298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239" name="Google Shape;239;p15"/>
          <p:cNvSpPr txBox="1"/>
          <p:nvPr/>
        </p:nvSpPr>
        <p:spPr>
          <a:xfrm>
            <a:off x="5553899" y="771525"/>
            <a:ext cx="1090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240" name="Google Shape;240;p15"/>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241" name="Google Shape;241;p15"/>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242" name="Google Shape;242;p15"/>
          <p:cNvSpPr txBox="1"/>
          <p:nvPr/>
        </p:nvSpPr>
        <p:spPr>
          <a:xfrm>
            <a:off x="7514469" y="7543382"/>
            <a:ext cx="4584125"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PROBLEM SCALE</a:t>
            </a:r>
            <a:endParaRPr/>
          </a:p>
        </p:txBody>
      </p:sp>
      <p:sp>
        <p:nvSpPr>
          <p:cNvPr id="243" name="Google Shape;243;p15"/>
          <p:cNvSpPr txBox="1"/>
          <p:nvPr/>
        </p:nvSpPr>
        <p:spPr>
          <a:xfrm>
            <a:off x="1028700" y="7543382"/>
            <a:ext cx="4584125"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AWARENESS</a:t>
            </a:r>
            <a:endParaRPr/>
          </a:p>
        </p:txBody>
      </p:sp>
      <p:sp>
        <p:nvSpPr>
          <p:cNvPr id="244" name="Google Shape;244;p15"/>
          <p:cNvSpPr txBox="1"/>
          <p:nvPr/>
        </p:nvSpPr>
        <p:spPr>
          <a:xfrm>
            <a:off x="1028700" y="8184986"/>
            <a:ext cx="3403916"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sp>
        <p:nvSpPr>
          <p:cNvPr id="245" name="Google Shape;245;p15"/>
          <p:cNvSpPr txBox="1"/>
          <p:nvPr/>
        </p:nvSpPr>
        <p:spPr>
          <a:xfrm>
            <a:off x="7514469" y="8184986"/>
            <a:ext cx="351120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sp>
        <p:nvSpPr>
          <p:cNvPr id="246" name="Google Shape;246;p15"/>
          <p:cNvSpPr txBox="1"/>
          <p:nvPr/>
        </p:nvSpPr>
        <p:spPr>
          <a:xfrm>
            <a:off x="1028700" y="2128165"/>
            <a:ext cx="7816949" cy="9392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OUR AGENDA</a:t>
            </a:r>
            <a:endParaRPr/>
          </a:p>
        </p:txBody>
      </p:sp>
      <p:pic>
        <p:nvPicPr>
          <p:cNvPr id="247" name="Google Shape;247;p15"/>
          <p:cNvPicPr preferRelativeResize="0"/>
          <p:nvPr/>
        </p:nvPicPr>
        <p:blipFill>
          <a:blip r:embed="rId4">
            <a:alphaModFix/>
          </a:blip>
          <a:stretch>
            <a:fillRect/>
          </a:stretch>
        </p:blipFill>
        <p:spPr>
          <a:xfrm>
            <a:off x="-3447326" y="-1852050"/>
            <a:ext cx="6697776" cy="4883391"/>
          </a:xfrm>
          <a:prstGeom prst="rect">
            <a:avLst/>
          </a:prstGeom>
          <a:noFill/>
          <a:ln>
            <a:noFill/>
          </a:ln>
        </p:spPr>
      </p:pic>
      <p:pic>
        <p:nvPicPr>
          <p:cNvPr id="248" name="Google Shape;248;p15"/>
          <p:cNvPicPr preferRelativeResize="0"/>
          <p:nvPr/>
        </p:nvPicPr>
        <p:blipFill>
          <a:blip r:embed="rId5">
            <a:alphaModFix/>
          </a:blip>
          <a:stretch>
            <a:fillRect/>
          </a:stretch>
        </p:blipFill>
        <p:spPr>
          <a:xfrm>
            <a:off x="13587276" y="1990331"/>
            <a:ext cx="665400" cy="601419"/>
          </a:xfrm>
          <a:prstGeom prst="rect">
            <a:avLst/>
          </a:prstGeom>
          <a:noFill/>
          <a:ln>
            <a:noFill/>
          </a:ln>
        </p:spPr>
      </p:pic>
      <p:pic>
        <p:nvPicPr>
          <p:cNvPr id="249" name="Google Shape;249;p15"/>
          <p:cNvPicPr preferRelativeResize="0"/>
          <p:nvPr/>
        </p:nvPicPr>
        <p:blipFill>
          <a:blip r:embed="rId6">
            <a:alphaModFix/>
          </a:blip>
          <a:stretch>
            <a:fillRect/>
          </a:stretch>
        </p:blipFill>
        <p:spPr>
          <a:xfrm>
            <a:off x="12725026" y="8560238"/>
            <a:ext cx="862250" cy="776636"/>
          </a:xfrm>
          <a:prstGeom prst="rect">
            <a:avLst/>
          </a:prstGeom>
          <a:noFill/>
          <a:ln>
            <a:noFill/>
          </a:ln>
        </p:spPr>
      </p:pic>
      <p:pic>
        <p:nvPicPr>
          <p:cNvPr id="250" name="Google Shape;250;p15"/>
          <p:cNvPicPr preferRelativeResize="0"/>
          <p:nvPr/>
        </p:nvPicPr>
        <p:blipFill>
          <a:blip r:embed="rId7">
            <a:alphaModFix/>
          </a:blip>
          <a:stretch>
            <a:fillRect/>
          </a:stretch>
        </p:blipFill>
        <p:spPr>
          <a:xfrm>
            <a:off x="5766447" y="6293806"/>
            <a:ext cx="665400" cy="603019"/>
          </a:xfrm>
          <a:prstGeom prst="rect">
            <a:avLst/>
          </a:prstGeom>
          <a:noFill/>
          <a:ln>
            <a:noFill/>
          </a:ln>
        </p:spPr>
      </p:pic>
      <p:pic>
        <p:nvPicPr>
          <p:cNvPr id="251" name="Google Shape;251;p15"/>
          <p:cNvPicPr preferRelativeResize="0"/>
          <p:nvPr/>
        </p:nvPicPr>
        <p:blipFill>
          <a:blip r:embed="rId8">
            <a:alphaModFix/>
          </a:blip>
          <a:stretch>
            <a:fillRect/>
          </a:stretch>
        </p:blipFill>
        <p:spPr>
          <a:xfrm>
            <a:off x="1732601" y="4348021"/>
            <a:ext cx="1963525" cy="1914741"/>
          </a:xfrm>
          <a:prstGeom prst="rect">
            <a:avLst/>
          </a:prstGeom>
          <a:noFill/>
          <a:ln>
            <a:noFill/>
          </a:ln>
        </p:spPr>
      </p:pic>
      <p:pic>
        <p:nvPicPr>
          <p:cNvPr id="252" name="Google Shape;252;p15"/>
          <p:cNvPicPr preferRelativeResize="0"/>
          <p:nvPr/>
        </p:nvPicPr>
        <p:blipFill>
          <a:blip r:embed="rId9">
            <a:alphaModFix/>
          </a:blip>
          <a:stretch>
            <a:fillRect/>
          </a:stretch>
        </p:blipFill>
        <p:spPr>
          <a:xfrm>
            <a:off x="8262026" y="4363122"/>
            <a:ext cx="1763950" cy="1916541"/>
          </a:xfrm>
          <a:prstGeom prst="rect">
            <a:avLst/>
          </a:prstGeom>
          <a:noFill/>
          <a:ln>
            <a:noFill/>
          </a:ln>
        </p:spPr>
      </p:pic>
      <p:pic>
        <p:nvPicPr>
          <p:cNvPr id="253" name="Google Shape;253;p15"/>
          <p:cNvPicPr preferRelativeResize="0"/>
          <p:nvPr/>
        </p:nvPicPr>
        <p:blipFill>
          <a:blip r:embed="rId10">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257" name="Shape 257"/>
        <p:cNvGrpSpPr/>
        <p:nvPr/>
      </p:nvGrpSpPr>
      <p:grpSpPr>
        <a:xfrm>
          <a:off x="0" y="0"/>
          <a:ext cx="0" cy="0"/>
          <a:chOff x="0" y="0"/>
          <a:chExt cx="0" cy="0"/>
        </a:xfrm>
      </p:grpSpPr>
      <p:sp>
        <p:nvSpPr>
          <p:cNvPr id="258" name="Google Shape;258;p16"/>
          <p:cNvSpPr/>
          <p:nvPr/>
        </p:nvSpPr>
        <p:spPr>
          <a:xfrm rot="1928025">
            <a:off x="-3916261" y="6853794"/>
            <a:ext cx="6276450" cy="524637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16"/>
          <p:cNvGrpSpPr/>
          <p:nvPr/>
        </p:nvGrpSpPr>
        <p:grpSpPr>
          <a:xfrm>
            <a:off x="2961578" y="4174191"/>
            <a:ext cx="4324628" cy="5415580"/>
            <a:chOff x="0" y="-28575"/>
            <a:chExt cx="1138997" cy="1426326"/>
          </a:xfrm>
        </p:grpSpPr>
        <p:sp>
          <p:nvSpPr>
            <p:cNvPr id="261" name="Google Shape;261;p16"/>
            <p:cNvSpPr/>
            <p:nvPr/>
          </p:nvSpPr>
          <p:spPr>
            <a:xfrm>
              <a:off x="0" y="0"/>
              <a:ext cx="1138997" cy="1397751"/>
            </a:xfrm>
            <a:custGeom>
              <a:rect b="b" l="l" r="r" t="t"/>
              <a:pathLst>
                <a:path extrusionOk="0" h="1397751" w="1138997">
                  <a:moveTo>
                    <a:pt x="0" y="0"/>
                  </a:moveTo>
                  <a:lnTo>
                    <a:pt x="1138997" y="0"/>
                  </a:lnTo>
                  <a:lnTo>
                    <a:pt x="1138997" y="1397751"/>
                  </a:lnTo>
                  <a:lnTo>
                    <a:pt x="0" y="1397751"/>
                  </a:lnTo>
                  <a:close/>
                </a:path>
              </a:pathLst>
            </a:custGeom>
            <a:solidFill>
              <a:srgbClr val="007074"/>
            </a:solidFill>
            <a:ln cap="sq" cmpd="sng" w="47625">
              <a:solidFill>
                <a:srgbClr val="FFFFFF"/>
              </a:solidFill>
              <a:prstDash val="solid"/>
              <a:miter lim="8000"/>
              <a:headEnd len="sm" w="sm" type="none"/>
              <a:tailEnd len="sm" w="sm" type="none"/>
            </a:ln>
          </p:spPr>
        </p:sp>
        <p:sp>
          <p:nvSpPr>
            <p:cNvPr id="262" name="Google Shape;262;p16"/>
            <p:cNvSpPr txBox="1"/>
            <p:nvPr/>
          </p:nvSpPr>
          <p:spPr>
            <a:xfrm>
              <a:off x="0" y="-28575"/>
              <a:ext cx="1138997" cy="142632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6"/>
          <p:cNvGrpSpPr/>
          <p:nvPr/>
        </p:nvGrpSpPr>
        <p:grpSpPr>
          <a:xfrm>
            <a:off x="2961578" y="1764711"/>
            <a:ext cx="4324628" cy="1193879"/>
            <a:chOff x="0" y="-28575"/>
            <a:chExt cx="1138997" cy="314437"/>
          </a:xfrm>
        </p:grpSpPr>
        <p:sp>
          <p:nvSpPr>
            <p:cNvPr id="264" name="Google Shape;264;p16"/>
            <p:cNvSpPr/>
            <p:nvPr/>
          </p:nvSpPr>
          <p:spPr>
            <a:xfrm>
              <a:off x="0" y="0"/>
              <a:ext cx="1138997" cy="285862"/>
            </a:xfrm>
            <a:custGeom>
              <a:rect b="b" l="l" r="r" t="t"/>
              <a:pathLst>
                <a:path extrusionOk="0" h="285862" w="1138997">
                  <a:moveTo>
                    <a:pt x="0" y="0"/>
                  </a:moveTo>
                  <a:lnTo>
                    <a:pt x="1138997" y="0"/>
                  </a:lnTo>
                  <a:lnTo>
                    <a:pt x="1138997" y="285862"/>
                  </a:lnTo>
                  <a:lnTo>
                    <a:pt x="0" y="285862"/>
                  </a:lnTo>
                  <a:close/>
                </a:path>
              </a:pathLst>
            </a:custGeom>
            <a:solidFill>
              <a:srgbClr val="C9F1F1"/>
            </a:solidFill>
            <a:ln cap="sq" cmpd="sng" w="47625">
              <a:solidFill>
                <a:srgbClr val="FFFFFF"/>
              </a:solidFill>
              <a:prstDash val="solid"/>
              <a:miter lim="8000"/>
              <a:headEnd len="sm" w="sm" type="none"/>
              <a:tailEnd len="sm" w="sm" type="none"/>
            </a:ln>
          </p:spPr>
        </p:sp>
        <p:sp>
          <p:nvSpPr>
            <p:cNvPr id="265" name="Google Shape;265;p16"/>
            <p:cNvSpPr txBox="1"/>
            <p:nvPr/>
          </p:nvSpPr>
          <p:spPr>
            <a:xfrm>
              <a:off x="0" y="-28575"/>
              <a:ext cx="1138997" cy="31443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6"/>
          <p:cNvGrpSpPr/>
          <p:nvPr/>
        </p:nvGrpSpPr>
        <p:grpSpPr>
          <a:xfrm>
            <a:off x="10395251" y="1679220"/>
            <a:ext cx="4324628" cy="1193879"/>
            <a:chOff x="0" y="-28575"/>
            <a:chExt cx="1138997" cy="314437"/>
          </a:xfrm>
        </p:grpSpPr>
        <p:sp>
          <p:nvSpPr>
            <p:cNvPr id="267" name="Google Shape;267;p16"/>
            <p:cNvSpPr/>
            <p:nvPr/>
          </p:nvSpPr>
          <p:spPr>
            <a:xfrm>
              <a:off x="0" y="0"/>
              <a:ext cx="1138997" cy="285862"/>
            </a:xfrm>
            <a:custGeom>
              <a:rect b="b" l="l" r="r" t="t"/>
              <a:pathLst>
                <a:path extrusionOk="0" h="285862" w="1138997">
                  <a:moveTo>
                    <a:pt x="0" y="0"/>
                  </a:moveTo>
                  <a:lnTo>
                    <a:pt x="1138997" y="0"/>
                  </a:lnTo>
                  <a:lnTo>
                    <a:pt x="1138997" y="285862"/>
                  </a:lnTo>
                  <a:lnTo>
                    <a:pt x="0" y="285862"/>
                  </a:lnTo>
                  <a:close/>
                </a:path>
              </a:pathLst>
            </a:custGeom>
            <a:solidFill>
              <a:srgbClr val="C9F1F1"/>
            </a:solidFill>
            <a:ln cap="sq" cmpd="sng" w="47625">
              <a:solidFill>
                <a:srgbClr val="FFFFFF"/>
              </a:solidFill>
              <a:prstDash val="solid"/>
              <a:miter lim="8000"/>
              <a:headEnd len="sm" w="sm" type="none"/>
              <a:tailEnd len="sm" w="sm" type="none"/>
            </a:ln>
          </p:spPr>
        </p:sp>
        <p:sp>
          <p:nvSpPr>
            <p:cNvPr id="268" name="Google Shape;268;p16"/>
            <p:cNvSpPr txBox="1"/>
            <p:nvPr/>
          </p:nvSpPr>
          <p:spPr>
            <a:xfrm>
              <a:off x="0" y="-28575"/>
              <a:ext cx="1138997" cy="31443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6"/>
          <p:cNvGrpSpPr/>
          <p:nvPr/>
        </p:nvGrpSpPr>
        <p:grpSpPr>
          <a:xfrm>
            <a:off x="10579342" y="4174191"/>
            <a:ext cx="4324628" cy="5415580"/>
            <a:chOff x="0" y="-28575"/>
            <a:chExt cx="1138997" cy="1426326"/>
          </a:xfrm>
        </p:grpSpPr>
        <p:sp>
          <p:nvSpPr>
            <p:cNvPr id="270" name="Google Shape;270;p16"/>
            <p:cNvSpPr/>
            <p:nvPr/>
          </p:nvSpPr>
          <p:spPr>
            <a:xfrm>
              <a:off x="0" y="0"/>
              <a:ext cx="1138997" cy="1397751"/>
            </a:xfrm>
            <a:custGeom>
              <a:rect b="b" l="l" r="r" t="t"/>
              <a:pathLst>
                <a:path extrusionOk="0" h="1397751" w="1138997">
                  <a:moveTo>
                    <a:pt x="0" y="0"/>
                  </a:moveTo>
                  <a:lnTo>
                    <a:pt x="1138997" y="0"/>
                  </a:lnTo>
                  <a:lnTo>
                    <a:pt x="1138997" y="1397751"/>
                  </a:lnTo>
                  <a:lnTo>
                    <a:pt x="0" y="1397751"/>
                  </a:lnTo>
                  <a:close/>
                </a:path>
              </a:pathLst>
            </a:custGeom>
            <a:solidFill>
              <a:srgbClr val="007074"/>
            </a:solidFill>
            <a:ln cap="sq" cmpd="sng" w="47625">
              <a:solidFill>
                <a:srgbClr val="FFFFFF"/>
              </a:solidFill>
              <a:prstDash val="solid"/>
              <a:miter lim="8000"/>
              <a:headEnd len="sm" w="sm" type="none"/>
              <a:tailEnd len="sm" w="sm" type="none"/>
            </a:ln>
          </p:spPr>
        </p:sp>
        <p:sp>
          <p:nvSpPr>
            <p:cNvPr id="271" name="Google Shape;271;p16"/>
            <p:cNvSpPr txBox="1"/>
            <p:nvPr/>
          </p:nvSpPr>
          <p:spPr>
            <a:xfrm>
              <a:off x="0" y="-28575"/>
              <a:ext cx="1138997" cy="142632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6"/>
          <p:cNvGrpSpPr/>
          <p:nvPr/>
        </p:nvGrpSpPr>
        <p:grpSpPr>
          <a:xfrm>
            <a:off x="3487791" y="2958590"/>
            <a:ext cx="3086100" cy="3086100"/>
            <a:chOff x="0" y="0"/>
            <a:chExt cx="812800" cy="812800"/>
          </a:xfrm>
        </p:grpSpPr>
        <p:sp>
          <p:nvSpPr>
            <p:cNvPr id="273" name="Google Shape;273;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7074"/>
            </a:solidFill>
            <a:ln cap="sq" cmpd="sng" w="47625">
              <a:solidFill>
                <a:srgbClr val="FFFFFF"/>
              </a:solidFill>
              <a:prstDash val="solid"/>
              <a:miter lim="8000"/>
              <a:headEnd len="sm" w="sm" type="none"/>
              <a:tailEnd len="sm" w="sm" type="none"/>
            </a:ln>
          </p:spPr>
        </p:sp>
        <p:sp>
          <p:nvSpPr>
            <p:cNvPr id="274" name="Google Shape;274;p16"/>
            <p:cNvSpPr txBox="1"/>
            <p:nvPr/>
          </p:nvSpPr>
          <p:spPr>
            <a:xfrm>
              <a:off x="127000" y="98425"/>
              <a:ext cx="558800" cy="5873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6"/>
          <p:cNvGrpSpPr/>
          <p:nvPr/>
        </p:nvGrpSpPr>
        <p:grpSpPr>
          <a:xfrm>
            <a:off x="11198607" y="2958590"/>
            <a:ext cx="3086100" cy="3086100"/>
            <a:chOff x="0" y="0"/>
            <a:chExt cx="812800" cy="812800"/>
          </a:xfrm>
        </p:grpSpPr>
        <p:sp>
          <p:nvSpPr>
            <p:cNvPr id="276" name="Google Shape;276;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7074"/>
            </a:solidFill>
            <a:ln cap="sq" cmpd="sng" w="47625">
              <a:solidFill>
                <a:srgbClr val="FFFFFF"/>
              </a:solidFill>
              <a:prstDash val="solid"/>
              <a:miter lim="8000"/>
              <a:headEnd len="sm" w="sm" type="none"/>
              <a:tailEnd len="sm" w="sm" type="none"/>
            </a:ln>
          </p:spPr>
        </p:sp>
        <p:sp>
          <p:nvSpPr>
            <p:cNvPr id="277" name="Google Shape;277;p16"/>
            <p:cNvSpPr txBox="1"/>
            <p:nvPr/>
          </p:nvSpPr>
          <p:spPr>
            <a:xfrm>
              <a:off x="127000" y="98425"/>
              <a:ext cx="558800" cy="5873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6"/>
          <p:cNvSpPr txBox="1"/>
          <p:nvPr/>
        </p:nvSpPr>
        <p:spPr>
          <a:xfrm>
            <a:off x="3274706" y="2053949"/>
            <a:ext cx="3698373" cy="819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F66060"/>
                </a:solidFill>
                <a:latin typeface="Archivo Black"/>
                <a:ea typeface="Archivo Black"/>
                <a:cs typeface="Archivo Black"/>
                <a:sym typeface="Archivo Black"/>
              </a:rPr>
              <a:t>MISSION</a:t>
            </a:r>
            <a:endParaRPr/>
          </a:p>
        </p:txBody>
      </p:sp>
      <p:sp>
        <p:nvSpPr>
          <p:cNvPr id="279" name="Google Shape;279;p16"/>
          <p:cNvSpPr txBox="1"/>
          <p:nvPr/>
        </p:nvSpPr>
        <p:spPr>
          <a:xfrm>
            <a:off x="11032723" y="1968457"/>
            <a:ext cx="3049683" cy="819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F66060"/>
                </a:solidFill>
                <a:latin typeface="Archivo Black"/>
                <a:ea typeface="Archivo Black"/>
                <a:cs typeface="Archivo Black"/>
                <a:sym typeface="Archivo Black"/>
              </a:rPr>
              <a:t>VISION</a:t>
            </a:r>
            <a:endParaRPr/>
          </a:p>
        </p:txBody>
      </p:sp>
      <p:sp>
        <p:nvSpPr>
          <p:cNvPr id="280" name="Google Shape;280;p16"/>
          <p:cNvSpPr txBox="1"/>
          <p:nvPr/>
        </p:nvSpPr>
        <p:spPr>
          <a:xfrm>
            <a:off x="16357926" y="742100"/>
            <a:ext cx="101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281" name="Google Shape;281;p16"/>
          <p:cNvSpPr txBox="1"/>
          <p:nvPr/>
        </p:nvSpPr>
        <p:spPr>
          <a:xfrm>
            <a:off x="13967549" y="7421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282" name="Google Shape;282;p16"/>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283" name="Google Shape;283;p16"/>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284" name="Google Shape;284;p16"/>
          <p:cNvSpPr txBox="1"/>
          <p:nvPr/>
        </p:nvSpPr>
        <p:spPr>
          <a:xfrm>
            <a:off x="3206220" y="6328410"/>
            <a:ext cx="38352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Embarking on a mission is a journey filled with purpose and determination. It is a quest to achieve a goal, to make a difference, to leave a mark on the world. A mission calls for courage. </a:t>
            </a:r>
            <a:endParaRPr/>
          </a:p>
        </p:txBody>
      </p:sp>
      <p:sp>
        <p:nvSpPr>
          <p:cNvPr id="285" name="Google Shape;285;p16"/>
          <p:cNvSpPr txBox="1"/>
          <p:nvPr/>
        </p:nvSpPr>
        <p:spPr>
          <a:xfrm>
            <a:off x="10894214" y="6328410"/>
            <a:ext cx="37902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Vision is the guiding force that propels us forward, illuminating the path towards our aspirations and goals. It is the clear image of what we wish to achieve, a beacon of hope. </a:t>
            </a:r>
            <a:endParaRPr/>
          </a:p>
        </p:txBody>
      </p:sp>
      <p:pic>
        <p:nvPicPr>
          <p:cNvPr id="286" name="Google Shape;286;p16"/>
          <p:cNvPicPr preferRelativeResize="0"/>
          <p:nvPr/>
        </p:nvPicPr>
        <p:blipFill>
          <a:blip r:embed="rId3">
            <a:alphaModFix/>
          </a:blip>
          <a:stretch>
            <a:fillRect/>
          </a:stretch>
        </p:blipFill>
        <p:spPr>
          <a:xfrm>
            <a:off x="8640937" y="8730480"/>
            <a:ext cx="583700" cy="527819"/>
          </a:xfrm>
          <a:prstGeom prst="rect">
            <a:avLst/>
          </a:prstGeom>
          <a:noFill/>
          <a:ln>
            <a:noFill/>
          </a:ln>
        </p:spPr>
      </p:pic>
      <p:pic>
        <p:nvPicPr>
          <p:cNvPr id="287" name="Google Shape;287;p16"/>
          <p:cNvPicPr preferRelativeResize="0"/>
          <p:nvPr/>
        </p:nvPicPr>
        <p:blipFill>
          <a:blip r:embed="rId4">
            <a:alphaModFix/>
          </a:blip>
          <a:stretch>
            <a:fillRect/>
          </a:stretch>
        </p:blipFill>
        <p:spPr>
          <a:xfrm>
            <a:off x="16038225" y="5268036"/>
            <a:ext cx="862275" cy="776659"/>
          </a:xfrm>
          <a:prstGeom prst="rect">
            <a:avLst/>
          </a:prstGeom>
          <a:noFill/>
          <a:ln>
            <a:noFill/>
          </a:ln>
        </p:spPr>
      </p:pic>
      <p:pic>
        <p:nvPicPr>
          <p:cNvPr id="288" name="Google Shape;288;p16"/>
          <p:cNvPicPr preferRelativeResize="0"/>
          <p:nvPr/>
        </p:nvPicPr>
        <p:blipFill>
          <a:blip r:embed="rId4">
            <a:alphaModFix/>
          </a:blip>
          <a:stretch>
            <a:fillRect/>
          </a:stretch>
        </p:blipFill>
        <p:spPr>
          <a:xfrm>
            <a:off x="1020975" y="3429004"/>
            <a:ext cx="665400" cy="599344"/>
          </a:xfrm>
          <a:prstGeom prst="rect">
            <a:avLst/>
          </a:prstGeom>
          <a:noFill/>
          <a:ln>
            <a:noFill/>
          </a:ln>
        </p:spPr>
      </p:pic>
      <p:pic>
        <p:nvPicPr>
          <p:cNvPr id="289" name="Google Shape;289;p16"/>
          <p:cNvPicPr preferRelativeResize="0"/>
          <p:nvPr/>
        </p:nvPicPr>
        <p:blipFill>
          <a:blip r:embed="rId5">
            <a:alphaModFix/>
          </a:blip>
          <a:stretch>
            <a:fillRect/>
          </a:stretch>
        </p:blipFill>
        <p:spPr>
          <a:xfrm>
            <a:off x="4525200" y="3986030"/>
            <a:ext cx="1011300" cy="1031227"/>
          </a:xfrm>
          <a:prstGeom prst="rect">
            <a:avLst/>
          </a:prstGeom>
          <a:noFill/>
          <a:ln>
            <a:noFill/>
          </a:ln>
        </p:spPr>
      </p:pic>
      <p:pic>
        <p:nvPicPr>
          <p:cNvPr id="290" name="Google Shape;290;p16"/>
          <p:cNvPicPr preferRelativeResize="0"/>
          <p:nvPr/>
        </p:nvPicPr>
        <p:blipFill>
          <a:blip r:embed="rId6">
            <a:alphaModFix/>
          </a:blip>
          <a:stretch>
            <a:fillRect/>
          </a:stretch>
        </p:blipFill>
        <p:spPr>
          <a:xfrm>
            <a:off x="12125327" y="3984400"/>
            <a:ext cx="1232675" cy="1232706"/>
          </a:xfrm>
          <a:prstGeom prst="rect">
            <a:avLst/>
          </a:prstGeom>
          <a:noFill/>
          <a:ln>
            <a:noFill/>
          </a:ln>
        </p:spPr>
      </p:pic>
      <p:pic>
        <p:nvPicPr>
          <p:cNvPr id="291" name="Google Shape;291;p16"/>
          <p:cNvPicPr preferRelativeResize="0"/>
          <p:nvPr/>
        </p:nvPicPr>
        <p:blipFill>
          <a:blip r:embed="rId7">
            <a:alphaModFix/>
          </a:blip>
          <a:stretch>
            <a:fillRect/>
          </a:stretch>
        </p:blipFill>
        <p:spPr>
          <a:xfrm>
            <a:off x="16038225" y="-1718709"/>
            <a:ext cx="5274288" cy="6215679"/>
          </a:xfrm>
          <a:prstGeom prst="rect">
            <a:avLst/>
          </a:prstGeom>
          <a:noFill/>
          <a:ln>
            <a:noFill/>
          </a:ln>
        </p:spPr>
      </p:pic>
      <p:pic>
        <p:nvPicPr>
          <p:cNvPr id="292" name="Google Shape;292;p16"/>
          <p:cNvPicPr preferRelativeResize="0"/>
          <p:nvPr/>
        </p:nvPicPr>
        <p:blipFill>
          <a:blip r:embed="rId8">
            <a:alphaModFix/>
          </a:blip>
          <a:stretch>
            <a:fillRect/>
          </a:stretch>
        </p:blipFill>
        <p:spPr>
          <a:xfrm>
            <a:off x="-3430096" y="4642034"/>
            <a:ext cx="5814401" cy="6573804"/>
          </a:xfrm>
          <a:prstGeom prst="rect">
            <a:avLst/>
          </a:prstGeom>
          <a:noFill/>
          <a:ln>
            <a:noFill/>
          </a:ln>
        </p:spPr>
      </p:pic>
      <p:pic>
        <p:nvPicPr>
          <p:cNvPr id="293" name="Google Shape;293;p16"/>
          <p:cNvPicPr preferRelativeResize="0"/>
          <p:nvPr/>
        </p:nvPicPr>
        <p:blipFill>
          <a:blip r:embed="rId9">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297" name="Shape 297"/>
        <p:cNvGrpSpPr/>
        <p:nvPr/>
      </p:nvGrpSpPr>
      <p:grpSpPr>
        <a:xfrm>
          <a:off x="0" y="0"/>
          <a:ext cx="0" cy="0"/>
          <a:chOff x="0" y="0"/>
          <a:chExt cx="0" cy="0"/>
        </a:xfrm>
      </p:grpSpPr>
      <p:sp>
        <p:nvSpPr>
          <p:cNvPr id="298" name="Google Shape;298;p17"/>
          <p:cNvSpPr/>
          <p:nvPr/>
        </p:nvSpPr>
        <p:spPr>
          <a:xfrm rot="-9629403">
            <a:off x="12923424" y="-5097333"/>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p:nvPr/>
        </p:nvSpPr>
        <p:spPr>
          <a:xfrm>
            <a:off x="1028700" y="4377720"/>
            <a:ext cx="1749883" cy="1504899"/>
          </a:xfrm>
          <a:custGeom>
            <a:rect b="b" l="l" r="r" t="t"/>
            <a:pathLst>
              <a:path extrusionOk="0" h="1504899" w="1749883">
                <a:moveTo>
                  <a:pt x="0" y="0"/>
                </a:moveTo>
                <a:lnTo>
                  <a:pt x="1749883" y="0"/>
                </a:lnTo>
                <a:lnTo>
                  <a:pt x="1749883" y="1504900"/>
                </a:lnTo>
                <a:lnTo>
                  <a:pt x="0" y="1504900"/>
                </a:lnTo>
                <a:lnTo>
                  <a:pt x="0" y="0"/>
                </a:lnTo>
                <a:close/>
              </a:path>
            </a:pathLst>
          </a:custGeom>
          <a:blipFill rotWithShape="1">
            <a:blip r:embed="rId3">
              <a:alphaModFix/>
            </a:blip>
            <a:stretch>
              <a:fillRect b="0" l="0" r="0" t="0"/>
            </a:stretch>
          </a:blipFill>
          <a:ln>
            <a:noFill/>
          </a:ln>
        </p:spPr>
      </p:sp>
      <p:sp>
        <p:nvSpPr>
          <p:cNvPr id="300" name="Google Shape;300;p17"/>
          <p:cNvSpPr/>
          <p:nvPr/>
        </p:nvSpPr>
        <p:spPr>
          <a:xfrm>
            <a:off x="7559080" y="4373833"/>
            <a:ext cx="1749883" cy="1504899"/>
          </a:xfrm>
          <a:custGeom>
            <a:rect b="b" l="l" r="r" t="t"/>
            <a:pathLst>
              <a:path extrusionOk="0" h="1504899" w="1749883">
                <a:moveTo>
                  <a:pt x="0" y="0"/>
                </a:moveTo>
                <a:lnTo>
                  <a:pt x="1749883" y="0"/>
                </a:lnTo>
                <a:lnTo>
                  <a:pt x="1749883" y="1504899"/>
                </a:lnTo>
                <a:lnTo>
                  <a:pt x="0" y="1504899"/>
                </a:lnTo>
                <a:lnTo>
                  <a:pt x="0" y="0"/>
                </a:lnTo>
                <a:close/>
              </a:path>
            </a:pathLst>
          </a:custGeom>
          <a:blipFill rotWithShape="1">
            <a:blip r:embed="rId3">
              <a:alphaModFix/>
            </a:blip>
            <a:stretch>
              <a:fillRect b="0" l="0" r="0" t="0"/>
            </a:stretch>
          </a:blipFill>
          <a:ln>
            <a:noFill/>
          </a:ln>
        </p:spPr>
      </p:sp>
      <p:sp>
        <p:nvSpPr>
          <p:cNvPr id="301" name="Google Shape;301;p17"/>
          <p:cNvSpPr/>
          <p:nvPr/>
        </p:nvSpPr>
        <p:spPr>
          <a:xfrm>
            <a:off x="1028700" y="7389940"/>
            <a:ext cx="1749883" cy="1504899"/>
          </a:xfrm>
          <a:custGeom>
            <a:rect b="b" l="l" r="r" t="t"/>
            <a:pathLst>
              <a:path extrusionOk="0" h="1504899" w="1749883">
                <a:moveTo>
                  <a:pt x="0" y="0"/>
                </a:moveTo>
                <a:lnTo>
                  <a:pt x="1749883" y="0"/>
                </a:lnTo>
                <a:lnTo>
                  <a:pt x="1749883" y="1504900"/>
                </a:lnTo>
                <a:lnTo>
                  <a:pt x="0" y="1504900"/>
                </a:lnTo>
                <a:lnTo>
                  <a:pt x="0" y="0"/>
                </a:lnTo>
                <a:close/>
              </a:path>
            </a:pathLst>
          </a:custGeom>
          <a:blipFill rotWithShape="1">
            <a:blip r:embed="rId3">
              <a:alphaModFix/>
            </a:blip>
            <a:stretch>
              <a:fillRect b="0" l="0" r="0" t="0"/>
            </a:stretch>
          </a:blipFill>
          <a:ln>
            <a:noFill/>
          </a:ln>
        </p:spPr>
      </p:sp>
      <p:sp>
        <p:nvSpPr>
          <p:cNvPr id="302" name="Google Shape;302;p17"/>
          <p:cNvSpPr/>
          <p:nvPr/>
        </p:nvSpPr>
        <p:spPr>
          <a:xfrm>
            <a:off x="7559080" y="7386053"/>
            <a:ext cx="1749883" cy="1504899"/>
          </a:xfrm>
          <a:custGeom>
            <a:rect b="b" l="l" r="r" t="t"/>
            <a:pathLst>
              <a:path extrusionOk="0" h="1504899" w="1749883">
                <a:moveTo>
                  <a:pt x="0" y="0"/>
                </a:moveTo>
                <a:lnTo>
                  <a:pt x="1749883" y="0"/>
                </a:lnTo>
                <a:lnTo>
                  <a:pt x="1749883" y="1504899"/>
                </a:lnTo>
                <a:lnTo>
                  <a:pt x="0" y="1504899"/>
                </a:lnTo>
                <a:lnTo>
                  <a:pt x="0" y="0"/>
                </a:lnTo>
                <a:close/>
              </a:path>
            </a:pathLst>
          </a:custGeom>
          <a:blipFill rotWithShape="1">
            <a:blip r:embed="rId3">
              <a:alphaModFix/>
            </a:blip>
            <a:stretch>
              <a:fillRect b="0" l="0" r="0" t="0"/>
            </a:stretch>
          </a:blipFill>
          <a:ln>
            <a:noFill/>
          </a:ln>
        </p:spPr>
      </p:sp>
      <p:grpSp>
        <p:nvGrpSpPr>
          <p:cNvPr id="303" name="Google Shape;303;p17"/>
          <p:cNvGrpSpPr/>
          <p:nvPr/>
        </p:nvGrpSpPr>
        <p:grpSpPr>
          <a:xfrm>
            <a:off x="1402270" y="4452965"/>
            <a:ext cx="1002743" cy="1002743"/>
            <a:chOff x="0" y="0"/>
            <a:chExt cx="812800" cy="812800"/>
          </a:xfrm>
        </p:grpSpPr>
        <p:sp>
          <p:nvSpPr>
            <p:cNvPr id="304" name="Google Shape;30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7"/>
          <p:cNvGrpSpPr/>
          <p:nvPr/>
        </p:nvGrpSpPr>
        <p:grpSpPr>
          <a:xfrm>
            <a:off x="7932650" y="4449077"/>
            <a:ext cx="1002743" cy="1002743"/>
            <a:chOff x="0" y="0"/>
            <a:chExt cx="812800" cy="812800"/>
          </a:xfrm>
        </p:grpSpPr>
        <p:sp>
          <p:nvSpPr>
            <p:cNvPr id="307" name="Google Shape;3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7"/>
          <p:cNvGrpSpPr/>
          <p:nvPr/>
        </p:nvGrpSpPr>
        <p:grpSpPr>
          <a:xfrm>
            <a:off x="1402270" y="7465185"/>
            <a:ext cx="1002743" cy="1002743"/>
            <a:chOff x="0" y="0"/>
            <a:chExt cx="812800" cy="812800"/>
          </a:xfrm>
        </p:grpSpPr>
        <p:sp>
          <p:nvSpPr>
            <p:cNvPr id="310" name="Google Shape;3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7"/>
          <p:cNvGrpSpPr/>
          <p:nvPr/>
        </p:nvGrpSpPr>
        <p:grpSpPr>
          <a:xfrm>
            <a:off x="7932650" y="7461297"/>
            <a:ext cx="1002743" cy="1002743"/>
            <a:chOff x="0" y="0"/>
            <a:chExt cx="812800" cy="812800"/>
          </a:xfrm>
        </p:grpSpPr>
        <p:sp>
          <p:nvSpPr>
            <p:cNvPr id="313" name="Google Shape;3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7"/>
          <p:cNvSpPr txBox="1"/>
          <p:nvPr/>
        </p:nvSpPr>
        <p:spPr>
          <a:xfrm>
            <a:off x="1028700" y="2289010"/>
            <a:ext cx="87055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WHAT WE OFFER</a:t>
            </a:r>
            <a:endParaRPr/>
          </a:p>
        </p:txBody>
      </p:sp>
      <p:sp>
        <p:nvSpPr>
          <p:cNvPr id="316" name="Google Shape;316;p17"/>
          <p:cNvSpPr txBox="1"/>
          <p:nvPr/>
        </p:nvSpPr>
        <p:spPr>
          <a:xfrm>
            <a:off x="16357926" y="742100"/>
            <a:ext cx="1298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317" name="Google Shape;317;p17"/>
          <p:cNvSpPr txBox="1"/>
          <p:nvPr/>
        </p:nvSpPr>
        <p:spPr>
          <a:xfrm>
            <a:off x="13967549" y="742100"/>
            <a:ext cx="1002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318" name="Google Shape;318;p17"/>
          <p:cNvSpPr txBox="1"/>
          <p:nvPr/>
        </p:nvSpPr>
        <p:spPr>
          <a:xfrm>
            <a:off x="11664098" y="74209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319" name="Google Shape;319;p17"/>
          <p:cNvSpPr txBox="1"/>
          <p:nvPr/>
        </p:nvSpPr>
        <p:spPr>
          <a:xfrm>
            <a:off x="9442351" y="74209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320" name="Google Shape;320;p17"/>
          <p:cNvSpPr txBox="1"/>
          <p:nvPr/>
        </p:nvSpPr>
        <p:spPr>
          <a:xfrm>
            <a:off x="3231128" y="4368195"/>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SERVICE ONE</a:t>
            </a:r>
            <a:endParaRPr/>
          </a:p>
        </p:txBody>
      </p:sp>
      <p:sp>
        <p:nvSpPr>
          <p:cNvPr id="321" name="Google Shape;321;p17"/>
          <p:cNvSpPr txBox="1"/>
          <p:nvPr/>
        </p:nvSpPr>
        <p:spPr>
          <a:xfrm>
            <a:off x="9766163" y="4372083"/>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SERVICE TWO</a:t>
            </a:r>
            <a:endParaRPr/>
          </a:p>
        </p:txBody>
      </p:sp>
      <p:sp>
        <p:nvSpPr>
          <p:cNvPr id="322" name="Google Shape;322;p17"/>
          <p:cNvSpPr txBox="1"/>
          <p:nvPr/>
        </p:nvSpPr>
        <p:spPr>
          <a:xfrm>
            <a:off x="3231128" y="7359766"/>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SERVICE THREE</a:t>
            </a:r>
            <a:endParaRPr/>
          </a:p>
        </p:txBody>
      </p:sp>
      <p:sp>
        <p:nvSpPr>
          <p:cNvPr id="323" name="Google Shape;323;p17"/>
          <p:cNvSpPr txBox="1"/>
          <p:nvPr/>
        </p:nvSpPr>
        <p:spPr>
          <a:xfrm>
            <a:off x="9766163" y="7363653"/>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66060"/>
                </a:solidFill>
                <a:latin typeface="Archivo Black"/>
                <a:ea typeface="Archivo Black"/>
                <a:cs typeface="Archivo Black"/>
                <a:sym typeface="Archivo Black"/>
              </a:rPr>
              <a:t>SERVICE FOUR</a:t>
            </a:r>
            <a:endParaRPr/>
          </a:p>
        </p:txBody>
      </p:sp>
      <p:sp>
        <p:nvSpPr>
          <p:cNvPr id="324" name="Google Shape;324;p17"/>
          <p:cNvSpPr txBox="1"/>
          <p:nvPr/>
        </p:nvSpPr>
        <p:spPr>
          <a:xfrm>
            <a:off x="3231128" y="5049752"/>
            <a:ext cx="3275298"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5" name="Google Shape;325;p17"/>
          <p:cNvSpPr txBox="1"/>
          <p:nvPr/>
        </p:nvSpPr>
        <p:spPr>
          <a:xfrm>
            <a:off x="9766163" y="5053640"/>
            <a:ext cx="3356496"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6" name="Google Shape;326;p17"/>
          <p:cNvSpPr txBox="1"/>
          <p:nvPr/>
        </p:nvSpPr>
        <p:spPr>
          <a:xfrm>
            <a:off x="3231128" y="8041322"/>
            <a:ext cx="3275298"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7" name="Google Shape;327;p17"/>
          <p:cNvSpPr txBox="1"/>
          <p:nvPr/>
        </p:nvSpPr>
        <p:spPr>
          <a:xfrm>
            <a:off x="9766163" y="8045210"/>
            <a:ext cx="3005738"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pic>
        <p:nvPicPr>
          <p:cNvPr id="328" name="Google Shape;328;p17"/>
          <p:cNvPicPr preferRelativeResize="0"/>
          <p:nvPr/>
        </p:nvPicPr>
        <p:blipFill>
          <a:blip r:embed="rId4">
            <a:alphaModFix/>
          </a:blip>
          <a:stretch>
            <a:fillRect/>
          </a:stretch>
        </p:blipFill>
        <p:spPr>
          <a:xfrm>
            <a:off x="15996675" y="-1346384"/>
            <a:ext cx="5274288" cy="6215679"/>
          </a:xfrm>
          <a:prstGeom prst="rect">
            <a:avLst/>
          </a:prstGeom>
          <a:noFill/>
          <a:ln>
            <a:noFill/>
          </a:ln>
        </p:spPr>
      </p:pic>
      <p:pic>
        <p:nvPicPr>
          <p:cNvPr id="329" name="Google Shape;329;p17"/>
          <p:cNvPicPr preferRelativeResize="0"/>
          <p:nvPr/>
        </p:nvPicPr>
        <p:blipFill>
          <a:blip r:embed="rId5">
            <a:alphaModFix/>
          </a:blip>
          <a:stretch>
            <a:fillRect/>
          </a:stretch>
        </p:blipFill>
        <p:spPr>
          <a:xfrm>
            <a:off x="16108938" y="5588179"/>
            <a:ext cx="1002600" cy="893586"/>
          </a:xfrm>
          <a:prstGeom prst="rect">
            <a:avLst/>
          </a:prstGeom>
          <a:noFill/>
          <a:ln>
            <a:noFill/>
          </a:ln>
        </p:spPr>
      </p:pic>
      <p:pic>
        <p:nvPicPr>
          <p:cNvPr id="330" name="Google Shape;330;p17"/>
          <p:cNvPicPr preferRelativeResize="0"/>
          <p:nvPr/>
        </p:nvPicPr>
        <p:blipFill>
          <a:blip r:embed="rId6">
            <a:alphaModFix/>
          </a:blip>
          <a:stretch>
            <a:fillRect/>
          </a:stretch>
        </p:blipFill>
        <p:spPr>
          <a:xfrm>
            <a:off x="14221200" y="2971788"/>
            <a:ext cx="495300" cy="457200"/>
          </a:xfrm>
          <a:prstGeom prst="rect">
            <a:avLst/>
          </a:prstGeom>
          <a:noFill/>
          <a:ln>
            <a:noFill/>
          </a:ln>
        </p:spPr>
      </p:pic>
      <p:pic>
        <p:nvPicPr>
          <p:cNvPr id="331" name="Google Shape;331;p17"/>
          <p:cNvPicPr preferRelativeResize="0"/>
          <p:nvPr/>
        </p:nvPicPr>
        <p:blipFill>
          <a:blip r:embed="rId7">
            <a:alphaModFix/>
          </a:blip>
          <a:stretch>
            <a:fillRect/>
          </a:stretch>
        </p:blipFill>
        <p:spPr>
          <a:xfrm>
            <a:off x="1564399" y="4654392"/>
            <a:ext cx="658250" cy="640458"/>
          </a:xfrm>
          <a:prstGeom prst="rect">
            <a:avLst/>
          </a:prstGeom>
          <a:noFill/>
          <a:ln>
            <a:noFill/>
          </a:ln>
        </p:spPr>
      </p:pic>
      <p:pic>
        <p:nvPicPr>
          <p:cNvPr id="332" name="Google Shape;332;p17"/>
          <p:cNvPicPr preferRelativeResize="0"/>
          <p:nvPr/>
        </p:nvPicPr>
        <p:blipFill>
          <a:blip r:embed="rId8">
            <a:alphaModFix/>
          </a:blip>
          <a:stretch>
            <a:fillRect/>
          </a:stretch>
        </p:blipFill>
        <p:spPr>
          <a:xfrm>
            <a:off x="8101321" y="4658164"/>
            <a:ext cx="665400" cy="584557"/>
          </a:xfrm>
          <a:prstGeom prst="rect">
            <a:avLst/>
          </a:prstGeom>
          <a:noFill/>
          <a:ln>
            <a:noFill/>
          </a:ln>
        </p:spPr>
      </p:pic>
      <p:pic>
        <p:nvPicPr>
          <p:cNvPr id="333" name="Google Shape;333;p17"/>
          <p:cNvPicPr preferRelativeResize="0"/>
          <p:nvPr/>
        </p:nvPicPr>
        <p:blipFill>
          <a:blip r:embed="rId9">
            <a:alphaModFix/>
          </a:blip>
          <a:stretch>
            <a:fillRect/>
          </a:stretch>
        </p:blipFill>
        <p:spPr>
          <a:xfrm>
            <a:off x="8149613" y="7690037"/>
            <a:ext cx="568825" cy="553025"/>
          </a:xfrm>
          <a:prstGeom prst="rect">
            <a:avLst/>
          </a:prstGeom>
          <a:noFill/>
          <a:ln>
            <a:noFill/>
          </a:ln>
        </p:spPr>
      </p:pic>
      <p:pic>
        <p:nvPicPr>
          <p:cNvPr id="334" name="Google Shape;334;p17"/>
          <p:cNvPicPr preferRelativeResize="0"/>
          <p:nvPr/>
        </p:nvPicPr>
        <p:blipFill>
          <a:blip r:embed="rId10">
            <a:alphaModFix/>
          </a:blip>
          <a:stretch>
            <a:fillRect/>
          </a:stretch>
        </p:blipFill>
        <p:spPr>
          <a:xfrm>
            <a:off x="1599675" y="7677800"/>
            <a:ext cx="583700" cy="577490"/>
          </a:xfrm>
          <a:prstGeom prst="rect">
            <a:avLst/>
          </a:prstGeom>
          <a:noFill/>
          <a:ln>
            <a:noFill/>
          </a:ln>
        </p:spPr>
      </p:pic>
      <p:pic>
        <p:nvPicPr>
          <p:cNvPr id="335" name="Google Shape;335;p17"/>
          <p:cNvPicPr preferRelativeResize="0"/>
          <p:nvPr/>
        </p:nvPicPr>
        <p:blipFill>
          <a:blip r:embed="rId11">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339" name="Shape 339"/>
        <p:cNvGrpSpPr/>
        <p:nvPr/>
      </p:nvGrpSpPr>
      <p:grpSpPr>
        <a:xfrm>
          <a:off x="0" y="0"/>
          <a:ext cx="0" cy="0"/>
          <a:chOff x="0" y="0"/>
          <a:chExt cx="0" cy="0"/>
        </a:xfrm>
      </p:grpSpPr>
      <p:pic>
        <p:nvPicPr>
          <p:cNvPr id="340" name="Google Shape;340;p18"/>
          <p:cNvPicPr preferRelativeResize="0"/>
          <p:nvPr/>
        </p:nvPicPr>
        <p:blipFill>
          <a:blip r:embed="rId3">
            <a:alphaModFix/>
          </a:blip>
          <a:stretch>
            <a:fillRect/>
          </a:stretch>
        </p:blipFill>
        <p:spPr>
          <a:xfrm>
            <a:off x="2483950" y="2366300"/>
            <a:ext cx="6065203" cy="5120225"/>
          </a:xfrm>
          <a:prstGeom prst="rect">
            <a:avLst/>
          </a:prstGeom>
          <a:noFill/>
          <a:ln>
            <a:noFill/>
          </a:ln>
        </p:spPr>
      </p:pic>
      <p:grpSp>
        <p:nvGrpSpPr>
          <p:cNvPr id="341" name="Google Shape;341;p18"/>
          <p:cNvGrpSpPr/>
          <p:nvPr/>
        </p:nvGrpSpPr>
        <p:grpSpPr>
          <a:xfrm rot="10800000">
            <a:off x="3614880" y="2341486"/>
            <a:ext cx="4620188" cy="4620188"/>
            <a:chOff x="0" y="0"/>
            <a:chExt cx="812800" cy="812800"/>
          </a:xfrm>
        </p:grpSpPr>
        <p:sp>
          <p:nvSpPr>
            <p:cNvPr id="342" name="Google Shape;3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4" name="Google Shape;344;p18"/>
          <p:cNvPicPr preferRelativeResize="0"/>
          <p:nvPr/>
        </p:nvPicPr>
        <p:blipFill>
          <a:blip r:embed="rId4">
            <a:alphaModFix/>
          </a:blip>
          <a:stretch>
            <a:fillRect/>
          </a:stretch>
        </p:blipFill>
        <p:spPr>
          <a:xfrm>
            <a:off x="3846409" y="2742575"/>
            <a:ext cx="4034166" cy="3526776"/>
          </a:xfrm>
          <a:prstGeom prst="rect">
            <a:avLst/>
          </a:prstGeom>
          <a:noFill/>
          <a:ln>
            <a:noFill/>
          </a:ln>
        </p:spPr>
      </p:pic>
      <p:sp>
        <p:nvSpPr>
          <p:cNvPr id="345" name="Google Shape;345;p18"/>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 name="Google Shape;346;p18"/>
          <p:cNvGrpSpPr/>
          <p:nvPr/>
        </p:nvGrpSpPr>
        <p:grpSpPr>
          <a:xfrm rot="8257199">
            <a:off x="631570" y="2845186"/>
            <a:ext cx="1614687" cy="1614687"/>
            <a:chOff x="0" y="0"/>
            <a:chExt cx="812800" cy="812800"/>
          </a:xfrm>
        </p:grpSpPr>
        <p:sp>
          <p:nvSpPr>
            <p:cNvPr id="347" name="Google Shape;3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8"/>
          <p:cNvGrpSpPr/>
          <p:nvPr/>
        </p:nvGrpSpPr>
        <p:grpSpPr>
          <a:xfrm rot="8257199">
            <a:off x="1125048" y="6131696"/>
            <a:ext cx="1614687" cy="1614687"/>
            <a:chOff x="0" y="0"/>
            <a:chExt cx="812800" cy="812800"/>
          </a:xfrm>
        </p:grpSpPr>
        <p:sp>
          <p:nvSpPr>
            <p:cNvPr id="350" name="Google Shape;3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rot="8257199">
            <a:off x="4002031" y="7703949"/>
            <a:ext cx="1614687" cy="1614687"/>
            <a:chOff x="0" y="0"/>
            <a:chExt cx="812800" cy="812800"/>
          </a:xfrm>
        </p:grpSpPr>
        <p:sp>
          <p:nvSpPr>
            <p:cNvPr id="353" name="Google Shape;3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rot="8257199">
            <a:off x="7654907" y="7147003"/>
            <a:ext cx="1614687" cy="1614687"/>
            <a:chOff x="0" y="0"/>
            <a:chExt cx="812800" cy="812800"/>
          </a:xfrm>
        </p:grpSpPr>
        <p:sp>
          <p:nvSpPr>
            <p:cNvPr id="356" name="Google Shape;3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707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76200" y="47625"/>
              <a:ext cx="660400" cy="688975"/>
            </a:xfrm>
            <a:prstGeom prst="rect">
              <a:avLst/>
            </a:prstGeom>
            <a:noFill/>
            <a:ln>
              <a:noFill/>
            </a:ln>
          </p:spPr>
          <p:txBody>
            <a:bodyPr anchorCtr="0" anchor="ctr" bIns="87800" lIns="87800" spcFirstLastPara="1" rIns="87800" wrap="square" tIns="87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18"/>
          <p:cNvSpPr/>
          <p:nvPr/>
        </p:nvSpPr>
        <p:spPr>
          <a:xfrm>
            <a:off x="974075" y="3138572"/>
            <a:ext cx="929677" cy="929677"/>
          </a:xfrm>
          <a:custGeom>
            <a:rect b="b" l="l" r="r" t="t"/>
            <a:pathLst>
              <a:path extrusionOk="0" h="929677" w="929677">
                <a:moveTo>
                  <a:pt x="0" y="0"/>
                </a:moveTo>
                <a:lnTo>
                  <a:pt x="929677" y="0"/>
                </a:lnTo>
                <a:lnTo>
                  <a:pt x="929677" y="929677"/>
                </a:lnTo>
                <a:lnTo>
                  <a:pt x="0" y="929677"/>
                </a:lnTo>
                <a:lnTo>
                  <a:pt x="0" y="0"/>
                </a:lnTo>
                <a:close/>
              </a:path>
            </a:pathLst>
          </a:custGeom>
          <a:blipFill rotWithShape="1">
            <a:blip r:embed="rId5">
              <a:alphaModFix/>
            </a:blip>
            <a:stretch>
              <a:fillRect b="0" l="0" r="0" t="0"/>
            </a:stretch>
          </a:blipFill>
          <a:ln>
            <a:noFill/>
          </a:ln>
        </p:spPr>
      </p:sp>
      <p:sp>
        <p:nvSpPr>
          <p:cNvPr id="359" name="Google Shape;359;p18"/>
          <p:cNvSpPr/>
          <p:nvPr/>
        </p:nvSpPr>
        <p:spPr>
          <a:xfrm>
            <a:off x="1356929" y="6617397"/>
            <a:ext cx="1150925" cy="753333"/>
          </a:xfrm>
          <a:custGeom>
            <a:rect b="b" l="l" r="r" t="t"/>
            <a:pathLst>
              <a:path extrusionOk="0" h="753333" w="1150925">
                <a:moveTo>
                  <a:pt x="0" y="0"/>
                </a:moveTo>
                <a:lnTo>
                  <a:pt x="1150925" y="0"/>
                </a:lnTo>
                <a:lnTo>
                  <a:pt x="1150925" y="753333"/>
                </a:lnTo>
                <a:lnTo>
                  <a:pt x="0" y="753333"/>
                </a:lnTo>
                <a:lnTo>
                  <a:pt x="0" y="0"/>
                </a:lnTo>
                <a:close/>
              </a:path>
            </a:pathLst>
          </a:custGeom>
          <a:blipFill rotWithShape="1">
            <a:blip r:embed="rId6">
              <a:alphaModFix/>
            </a:blip>
            <a:stretch>
              <a:fillRect b="0" l="0" r="0" t="0"/>
            </a:stretch>
          </a:blipFill>
          <a:ln>
            <a:noFill/>
          </a:ln>
        </p:spPr>
      </p:sp>
      <p:sp>
        <p:nvSpPr>
          <p:cNvPr id="360" name="Google Shape;360;p18"/>
          <p:cNvSpPr/>
          <p:nvPr/>
        </p:nvSpPr>
        <p:spPr>
          <a:xfrm rot="-392187">
            <a:off x="4290370" y="8027203"/>
            <a:ext cx="1038008" cy="968179"/>
          </a:xfrm>
          <a:custGeom>
            <a:rect b="b" l="l" r="r" t="t"/>
            <a:pathLst>
              <a:path extrusionOk="0" h="968179" w="1038008">
                <a:moveTo>
                  <a:pt x="0" y="0"/>
                </a:moveTo>
                <a:lnTo>
                  <a:pt x="1038008" y="0"/>
                </a:lnTo>
                <a:lnTo>
                  <a:pt x="1038008" y="968179"/>
                </a:lnTo>
                <a:lnTo>
                  <a:pt x="0" y="968179"/>
                </a:lnTo>
                <a:lnTo>
                  <a:pt x="0" y="0"/>
                </a:lnTo>
                <a:close/>
              </a:path>
            </a:pathLst>
          </a:custGeom>
          <a:blipFill rotWithShape="1">
            <a:blip r:embed="rId7">
              <a:alphaModFix/>
            </a:blip>
            <a:stretch>
              <a:fillRect b="0" l="0" r="0" t="0"/>
            </a:stretch>
          </a:blipFill>
          <a:ln>
            <a:noFill/>
          </a:ln>
        </p:spPr>
      </p:sp>
      <p:sp>
        <p:nvSpPr>
          <p:cNvPr id="361" name="Google Shape;361;p18"/>
          <p:cNvSpPr/>
          <p:nvPr/>
        </p:nvSpPr>
        <p:spPr>
          <a:xfrm>
            <a:off x="8076944" y="7619509"/>
            <a:ext cx="906878" cy="786511"/>
          </a:xfrm>
          <a:custGeom>
            <a:rect b="b" l="l" r="r" t="t"/>
            <a:pathLst>
              <a:path extrusionOk="0" h="786511" w="906878">
                <a:moveTo>
                  <a:pt x="0" y="0"/>
                </a:moveTo>
                <a:lnTo>
                  <a:pt x="906878" y="0"/>
                </a:lnTo>
                <a:lnTo>
                  <a:pt x="906878" y="786511"/>
                </a:lnTo>
                <a:lnTo>
                  <a:pt x="0" y="786511"/>
                </a:lnTo>
                <a:lnTo>
                  <a:pt x="0" y="0"/>
                </a:lnTo>
                <a:close/>
              </a:path>
            </a:pathLst>
          </a:custGeom>
          <a:blipFill rotWithShape="1">
            <a:blip r:embed="rId8">
              <a:alphaModFix/>
            </a:blip>
            <a:stretch>
              <a:fillRect b="0" l="0" r="0" t="0"/>
            </a:stretch>
          </a:blipFill>
          <a:ln>
            <a:noFill/>
          </a:ln>
        </p:spPr>
      </p:sp>
      <p:sp>
        <p:nvSpPr>
          <p:cNvPr id="362" name="Google Shape;362;p18"/>
          <p:cNvSpPr txBox="1"/>
          <p:nvPr/>
        </p:nvSpPr>
        <p:spPr>
          <a:xfrm>
            <a:off x="7944276" y="771525"/>
            <a:ext cx="115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363" name="Google Shape;363;p18"/>
          <p:cNvSpPr txBox="1"/>
          <p:nvPr/>
        </p:nvSpPr>
        <p:spPr>
          <a:xfrm>
            <a:off x="5553899" y="771525"/>
            <a:ext cx="92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364" name="Google Shape;364;p18"/>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365" name="Google Shape;365;p18"/>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366" name="Google Shape;366;p18"/>
          <p:cNvSpPr txBox="1"/>
          <p:nvPr/>
        </p:nvSpPr>
        <p:spPr>
          <a:xfrm>
            <a:off x="9461586" y="1900873"/>
            <a:ext cx="779771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OUR PROJECTS</a:t>
            </a:r>
            <a:endParaRPr/>
          </a:p>
        </p:txBody>
      </p:sp>
      <p:sp>
        <p:nvSpPr>
          <p:cNvPr id="367" name="Google Shape;367;p18"/>
          <p:cNvSpPr txBox="1"/>
          <p:nvPr/>
        </p:nvSpPr>
        <p:spPr>
          <a:xfrm>
            <a:off x="9602813" y="3013219"/>
            <a:ext cx="7656487" cy="4606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pic>
        <p:nvPicPr>
          <p:cNvPr id="368" name="Google Shape;368;p18"/>
          <p:cNvPicPr preferRelativeResize="0"/>
          <p:nvPr/>
        </p:nvPicPr>
        <p:blipFill>
          <a:blip r:embed="rId9">
            <a:alphaModFix/>
          </a:blip>
          <a:stretch>
            <a:fillRect/>
          </a:stretch>
        </p:blipFill>
        <p:spPr>
          <a:xfrm>
            <a:off x="-4343703" y="-2256363"/>
            <a:ext cx="7797725" cy="5685373"/>
          </a:xfrm>
          <a:prstGeom prst="rect">
            <a:avLst/>
          </a:prstGeom>
          <a:noFill/>
          <a:ln>
            <a:noFill/>
          </a:ln>
        </p:spPr>
      </p:pic>
      <p:pic>
        <p:nvPicPr>
          <p:cNvPr id="369" name="Google Shape;369;p18"/>
          <p:cNvPicPr preferRelativeResize="0"/>
          <p:nvPr/>
        </p:nvPicPr>
        <p:blipFill>
          <a:blip r:embed="rId10">
            <a:alphaModFix/>
          </a:blip>
          <a:stretch>
            <a:fillRect/>
          </a:stretch>
        </p:blipFill>
        <p:spPr>
          <a:xfrm>
            <a:off x="14075350" y="8214764"/>
            <a:ext cx="665400" cy="593074"/>
          </a:xfrm>
          <a:prstGeom prst="rect">
            <a:avLst/>
          </a:prstGeom>
          <a:noFill/>
          <a:ln>
            <a:noFill/>
          </a:ln>
        </p:spPr>
      </p:pic>
      <p:pic>
        <p:nvPicPr>
          <p:cNvPr id="370" name="Google Shape;370;p18"/>
          <p:cNvPicPr preferRelativeResize="0"/>
          <p:nvPr/>
        </p:nvPicPr>
        <p:blipFill>
          <a:blip r:embed="rId11">
            <a:alphaModFix/>
          </a:blip>
          <a:stretch>
            <a:fillRect/>
          </a:stretch>
        </p:blipFill>
        <p:spPr>
          <a:xfrm>
            <a:off x="9924125" y="9568013"/>
            <a:ext cx="495300" cy="457200"/>
          </a:xfrm>
          <a:prstGeom prst="rect">
            <a:avLst/>
          </a:prstGeom>
          <a:noFill/>
          <a:ln>
            <a:noFill/>
          </a:ln>
        </p:spPr>
      </p:pic>
      <p:pic>
        <p:nvPicPr>
          <p:cNvPr id="371" name="Google Shape;371;p18"/>
          <p:cNvPicPr preferRelativeResize="0"/>
          <p:nvPr/>
        </p:nvPicPr>
        <p:blipFill>
          <a:blip r:embed="rId11">
            <a:alphaModFix/>
          </a:blip>
          <a:stretch>
            <a:fillRect/>
          </a:stretch>
        </p:blipFill>
        <p:spPr>
          <a:xfrm>
            <a:off x="2483950" y="8262725"/>
            <a:ext cx="906875" cy="837150"/>
          </a:xfrm>
          <a:prstGeom prst="rect">
            <a:avLst/>
          </a:prstGeom>
          <a:noFill/>
          <a:ln>
            <a:noFill/>
          </a:ln>
        </p:spPr>
      </p:pic>
      <p:pic>
        <p:nvPicPr>
          <p:cNvPr id="372" name="Google Shape;372;p18"/>
          <p:cNvPicPr preferRelativeResize="0"/>
          <p:nvPr/>
        </p:nvPicPr>
        <p:blipFill>
          <a:blip r:embed="rId10">
            <a:alphaModFix/>
          </a:blip>
          <a:stretch>
            <a:fillRect/>
          </a:stretch>
        </p:blipFill>
        <p:spPr>
          <a:xfrm>
            <a:off x="7533027" y="1570424"/>
            <a:ext cx="583700" cy="520253"/>
          </a:xfrm>
          <a:prstGeom prst="rect">
            <a:avLst/>
          </a:prstGeom>
          <a:noFill/>
          <a:ln>
            <a:noFill/>
          </a:ln>
        </p:spPr>
      </p:pic>
      <p:pic>
        <p:nvPicPr>
          <p:cNvPr id="373" name="Google Shape;373;p18"/>
          <p:cNvPicPr preferRelativeResize="0"/>
          <p:nvPr/>
        </p:nvPicPr>
        <p:blipFill>
          <a:blip r:embed="rId12">
            <a:alphaModFix/>
          </a:blip>
          <a:stretch>
            <a:fillRect/>
          </a:stretch>
        </p:blipFill>
        <p:spPr>
          <a:xfrm>
            <a:off x="16357924" y="9226416"/>
            <a:ext cx="1298100" cy="6886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1F1"/>
        </a:solidFill>
      </p:bgPr>
    </p:bg>
    <p:spTree>
      <p:nvGrpSpPr>
        <p:cNvPr id="377" name="Shape 377"/>
        <p:cNvGrpSpPr/>
        <p:nvPr/>
      </p:nvGrpSpPr>
      <p:grpSpPr>
        <a:xfrm>
          <a:off x="0" y="0"/>
          <a:ext cx="0" cy="0"/>
          <a:chOff x="0" y="0"/>
          <a:chExt cx="0" cy="0"/>
        </a:xfrm>
      </p:grpSpPr>
      <p:pic>
        <p:nvPicPr>
          <p:cNvPr id="378" name="Google Shape;378;p19"/>
          <p:cNvPicPr preferRelativeResize="0"/>
          <p:nvPr/>
        </p:nvPicPr>
        <p:blipFill>
          <a:blip r:embed="rId3">
            <a:alphaModFix/>
          </a:blip>
          <a:stretch>
            <a:fillRect/>
          </a:stretch>
        </p:blipFill>
        <p:spPr>
          <a:xfrm>
            <a:off x="1028710" y="3581700"/>
            <a:ext cx="5277525" cy="5680213"/>
          </a:xfrm>
          <a:prstGeom prst="rect">
            <a:avLst/>
          </a:prstGeom>
          <a:noFill/>
          <a:ln>
            <a:noFill/>
          </a:ln>
        </p:spPr>
      </p:pic>
      <p:pic>
        <p:nvPicPr>
          <p:cNvPr id="379" name="Google Shape;379;p19"/>
          <p:cNvPicPr preferRelativeResize="0"/>
          <p:nvPr/>
        </p:nvPicPr>
        <p:blipFill>
          <a:blip r:embed="rId4">
            <a:alphaModFix/>
          </a:blip>
          <a:stretch>
            <a:fillRect/>
          </a:stretch>
        </p:blipFill>
        <p:spPr>
          <a:xfrm>
            <a:off x="6505234" y="3581700"/>
            <a:ext cx="5277525" cy="5673686"/>
          </a:xfrm>
          <a:prstGeom prst="rect">
            <a:avLst/>
          </a:prstGeom>
          <a:noFill/>
          <a:ln>
            <a:noFill/>
          </a:ln>
        </p:spPr>
      </p:pic>
      <p:pic>
        <p:nvPicPr>
          <p:cNvPr id="380" name="Google Shape;380;p19"/>
          <p:cNvPicPr preferRelativeResize="0"/>
          <p:nvPr/>
        </p:nvPicPr>
        <p:blipFill>
          <a:blip r:embed="rId5">
            <a:alphaModFix/>
          </a:blip>
          <a:stretch>
            <a:fillRect/>
          </a:stretch>
        </p:blipFill>
        <p:spPr>
          <a:xfrm>
            <a:off x="11981785" y="3581700"/>
            <a:ext cx="5277551" cy="5680238"/>
          </a:xfrm>
          <a:prstGeom prst="rect">
            <a:avLst/>
          </a:prstGeom>
          <a:noFill/>
          <a:ln>
            <a:noFill/>
          </a:ln>
        </p:spPr>
      </p:pic>
      <p:sp>
        <p:nvSpPr>
          <p:cNvPr id="381" name="Google Shape;381;p19"/>
          <p:cNvSpPr/>
          <p:nvPr/>
        </p:nvSpPr>
        <p:spPr>
          <a:xfrm rot="6980335">
            <a:off x="-7403596" y="-3032236"/>
            <a:ext cx="9443050" cy="789327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6C1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txBox="1"/>
          <p:nvPr/>
        </p:nvSpPr>
        <p:spPr>
          <a:xfrm>
            <a:off x="7944276" y="771525"/>
            <a:ext cx="118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CONTACT</a:t>
            </a:r>
            <a:endParaRPr/>
          </a:p>
        </p:txBody>
      </p:sp>
      <p:sp>
        <p:nvSpPr>
          <p:cNvPr id="383" name="Google Shape;383;p19"/>
          <p:cNvSpPr txBox="1"/>
          <p:nvPr/>
        </p:nvSpPr>
        <p:spPr>
          <a:xfrm>
            <a:off x="5553899" y="771525"/>
            <a:ext cx="95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SERVICE</a:t>
            </a:r>
            <a:endParaRPr/>
          </a:p>
        </p:txBody>
      </p:sp>
      <p:sp>
        <p:nvSpPr>
          <p:cNvPr id="384" name="Google Shape;384;p19"/>
          <p:cNvSpPr txBox="1"/>
          <p:nvPr/>
        </p:nvSpPr>
        <p:spPr>
          <a:xfrm>
            <a:off x="3250448"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ABOUT</a:t>
            </a:r>
            <a:endParaRPr/>
          </a:p>
        </p:txBody>
      </p:sp>
      <p:sp>
        <p:nvSpPr>
          <p:cNvPr id="385" name="Google Shape;385;p19"/>
          <p:cNvSpPr txBox="1"/>
          <p:nvPr/>
        </p:nvSpPr>
        <p:spPr>
          <a:xfrm>
            <a:off x="1028700"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7074"/>
                </a:solidFill>
                <a:latin typeface="Open Sans"/>
                <a:ea typeface="Open Sans"/>
                <a:cs typeface="Open Sans"/>
                <a:sym typeface="Open Sans"/>
              </a:rPr>
              <a:t>HOME</a:t>
            </a:r>
            <a:endParaRPr/>
          </a:p>
        </p:txBody>
      </p:sp>
      <p:sp>
        <p:nvSpPr>
          <p:cNvPr id="386" name="Google Shape;386;p19"/>
          <p:cNvSpPr txBox="1"/>
          <p:nvPr/>
        </p:nvSpPr>
        <p:spPr>
          <a:xfrm>
            <a:off x="1028700" y="1672273"/>
            <a:ext cx="9736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7074"/>
                </a:solidFill>
                <a:latin typeface="Archivo Black"/>
                <a:ea typeface="Archivo Black"/>
                <a:cs typeface="Archivo Black"/>
                <a:sym typeface="Archivo Black"/>
              </a:rPr>
              <a:t>GALLERY IMAGE</a:t>
            </a:r>
            <a:endParaRPr/>
          </a:p>
        </p:txBody>
      </p:sp>
      <p:sp>
        <p:nvSpPr>
          <p:cNvPr id="387" name="Google Shape;387;p19"/>
          <p:cNvSpPr txBox="1"/>
          <p:nvPr/>
        </p:nvSpPr>
        <p:spPr>
          <a:xfrm>
            <a:off x="1028700" y="2783523"/>
            <a:ext cx="1305407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What can you say about your projects? Share it here!</a:t>
            </a:r>
            <a:endParaRPr/>
          </a:p>
        </p:txBody>
      </p:sp>
      <p:pic>
        <p:nvPicPr>
          <p:cNvPr id="388" name="Google Shape;388;p19"/>
          <p:cNvPicPr preferRelativeResize="0"/>
          <p:nvPr/>
        </p:nvPicPr>
        <p:blipFill>
          <a:blip r:embed="rId6">
            <a:alphaModFix/>
          </a:blip>
          <a:stretch>
            <a:fillRect/>
          </a:stretch>
        </p:blipFill>
        <p:spPr>
          <a:xfrm>
            <a:off x="15766504" y="8901436"/>
            <a:ext cx="1298125" cy="688677"/>
          </a:xfrm>
          <a:prstGeom prst="rect">
            <a:avLst/>
          </a:prstGeom>
          <a:noFill/>
          <a:ln>
            <a:noFill/>
          </a:ln>
        </p:spPr>
      </p:pic>
      <p:pic>
        <p:nvPicPr>
          <p:cNvPr id="389" name="Google Shape;389;p19"/>
          <p:cNvPicPr preferRelativeResize="0"/>
          <p:nvPr/>
        </p:nvPicPr>
        <p:blipFill>
          <a:blip r:embed="rId7">
            <a:alphaModFix/>
          </a:blip>
          <a:stretch>
            <a:fillRect/>
          </a:stretch>
        </p:blipFill>
        <p:spPr>
          <a:xfrm>
            <a:off x="10764800" y="1218803"/>
            <a:ext cx="772691" cy="688675"/>
          </a:xfrm>
          <a:prstGeom prst="rect">
            <a:avLst/>
          </a:prstGeom>
          <a:noFill/>
          <a:ln>
            <a:noFill/>
          </a:ln>
        </p:spPr>
      </p:pic>
      <p:pic>
        <p:nvPicPr>
          <p:cNvPr id="390" name="Google Shape;390;p19"/>
          <p:cNvPicPr preferRelativeResize="0"/>
          <p:nvPr/>
        </p:nvPicPr>
        <p:blipFill>
          <a:blip r:embed="rId8">
            <a:alphaModFix/>
          </a:blip>
          <a:stretch>
            <a:fillRect/>
          </a:stretch>
        </p:blipFill>
        <p:spPr>
          <a:xfrm>
            <a:off x="14372900" y="2326313"/>
            <a:ext cx="495300" cy="457200"/>
          </a:xfrm>
          <a:prstGeom prst="rect">
            <a:avLst/>
          </a:prstGeom>
          <a:noFill/>
          <a:ln>
            <a:noFill/>
          </a:ln>
        </p:spPr>
      </p:pic>
      <p:pic>
        <p:nvPicPr>
          <p:cNvPr id="391" name="Google Shape;391;p19"/>
          <p:cNvPicPr preferRelativeResize="0"/>
          <p:nvPr/>
        </p:nvPicPr>
        <p:blipFill>
          <a:blip r:embed="rId9">
            <a:alphaModFix/>
          </a:blip>
          <a:stretch>
            <a:fillRect/>
          </a:stretch>
        </p:blipFill>
        <p:spPr>
          <a:xfrm>
            <a:off x="-4547278" y="-2103676"/>
            <a:ext cx="7797725" cy="56853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ffects Of Drugs And Alcohol On The Brain Slides    ">
  <a:themeElements>
    <a:clrScheme name="Office">
      <a:dk1>
        <a:srgbClr val="000000"/>
      </a:dk1>
      <a:lt1>
        <a:srgbClr val="FFFFFF"/>
      </a:lt1>
      <a:dk2>
        <a:srgbClr val="007074"/>
      </a:dk2>
      <a:lt2>
        <a:srgbClr val="C9F1F1"/>
      </a:lt2>
      <a:accent1>
        <a:srgbClr val="86C1C1"/>
      </a:accent1>
      <a:accent2>
        <a:srgbClr val="F64949"/>
      </a:accent2>
      <a:accent3>
        <a:srgbClr val="F86D6D"/>
      </a:accent3>
      <a:accent4>
        <a:srgbClr val="F66060"/>
      </a:accent4>
      <a:accent5>
        <a:srgbClr val="FAB3B3"/>
      </a:accent5>
      <a:accent6>
        <a:srgbClr val="888888"/>
      </a:accent6>
      <a:hlink>
        <a:srgbClr val="00707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