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7"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Lst>
  <p:sldSz cy="10287000" cx="18288000"/>
  <p:notesSz cx="6858000" cy="9144000"/>
  <p:embeddedFontLst>
    <p:embeddedFont>
      <p:font typeface="Archivo Black"/>
      <p:regular r:id="rId26"/>
    </p:embeddedFont>
    <p:embeddedFont>
      <p:font typeface="Open Sans"/>
      <p:regular r:id="rId27"/>
      <p:bold r:id="rId28"/>
      <p:italic r:id="rId29"/>
      <p:boldItalic r:id="rId3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ArchivoBlack-regular.fntdata"/><Relationship Id="rId25" Type="http://schemas.openxmlformats.org/officeDocument/2006/relationships/slide" Target="slides/slide20.xml"/><Relationship Id="rId28" Type="http://schemas.openxmlformats.org/officeDocument/2006/relationships/font" Target="fonts/OpenSans-bold.fntdata"/><Relationship Id="rId27" Type="http://schemas.openxmlformats.org/officeDocument/2006/relationships/font" Target="fonts/OpenSans-regular.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OpenSans-italic.fntdata"/><Relationship Id="rId7" Type="http://schemas.openxmlformats.org/officeDocument/2006/relationships/slide" Target="slides/slide2.xml"/><Relationship Id="rId8" Type="http://schemas.openxmlformats.org/officeDocument/2006/relationships/slide" Target="slides/slide3.xml"/><Relationship Id="rId30" Type="http://schemas.openxmlformats.org/officeDocument/2006/relationships/font" Target="fonts/OpenSans-boldItalic.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 name="Shape 399"/>
        <p:cNvGrpSpPr/>
        <p:nvPr/>
      </p:nvGrpSpPr>
      <p:grpSpPr>
        <a:xfrm>
          <a:off x="0" y="0"/>
          <a:ext cx="0" cy="0"/>
          <a:chOff x="0" y="0"/>
          <a:chExt cx="0" cy="0"/>
        </a:xfrm>
      </p:grpSpPr>
      <p:sp>
        <p:nvSpPr>
          <p:cNvPr id="400" name="Google Shape;400;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1" name="Google Shape;401;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 name="Shape 418"/>
        <p:cNvGrpSpPr/>
        <p:nvPr/>
      </p:nvGrpSpPr>
      <p:grpSpPr>
        <a:xfrm>
          <a:off x="0" y="0"/>
          <a:ext cx="0" cy="0"/>
          <a:chOff x="0" y="0"/>
          <a:chExt cx="0" cy="0"/>
        </a:xfrm>
      </p:grpSpPr>
      <p:sp>
        <p:nvSpPr>
          <p:cNvPr id="419" name="Google Shape;419;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 name="Shape 440"/>
        <p:cNvGrpSpPr/>
        <p:nvPr/>
      </p:nvGrpSpPr>
      <p:grpSpPr>
        <a:xfrm>
          <a:off x="0" y="0"/>
          <a:ext cx="0" cy="0"/>
          <a:chOff x="0" y="0"/>
          <a:chExt cx="0" cy="0"/>
        </a:xfrm>
      </p:grpSpPr>
      <p:sp>
        <p:nvSpPr>
          <p:cNvPr id="441" name="Google Shape;441;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2" name="Google Shape;442;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0" name="Shape 470"/>
        <p:cNvGrpSpPr/>
        <p:nvPr/>
      </p:nvGrpSpPr>
      <p:grpSpPr>
        <a:xfrm>
          <a:off x="0" y="0"/>
          <a:ext cx="0" cy="0"/>
          <a:chOff x="0" y="0"/>
          <a:chExt cx="0" cy="0"/>
        </a:xfrm>
      </p:grpSpPr>
      <p:sp>
        <p:nvSpPr>
          <p:cNvPr id="471" name="Google Shape;471;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2" name="Google Shape;472;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6" name="Shape 476"/>
        <p:cNvGrpSpPr/>
        <p:nvPr/>
      </p:nvGrpSpPr>
      <p:grpSpPr>
        <a:xfrm>
          <a:off x="0" y="0"/>
          <a:ext cx="0" cy="0"/>
          <a:chOff x="0" y="0"/>
          <a:chExt cx="0" cy="0"/>
        </a:xfrm>
      </p:grpSpPr>
      <p:sp>
        <p:nvSpPr>
          <p:cNvPr id="477" name="Google Shape;477;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8" name="Shape 498"/>
        <p:cNvGrpSpPr/>
        <p:nvPr/>
      </p:nvGrpSpPr>
      <p:grpSpPr>
        <a:xfrm>
          <a:off x="0" y="0"/>
          <a:ext cx="0" cy="0"/>
          <a:chOff x="0" y="0"/>
          <a:chExt cx="0" cy="0"/>
        </a:xfrm>
      </p:grpSpPr>
      <p:sp>
        <p:nvSpPr>
          <p:cNvPr id="499" name="Google Shape;499;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00" name="Google Shape;500;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0" name="Shape 540"/>
        <p:cNvGrpSpPr/>
        <p:nvPr/>
      </p:nvGrpSpPr>
      <p:grpSpPr>
        <a:xfrm>
          <a:off x="0" y="0"/>
          <a:ext cx="0" cy="0"/>
          <a:chOff x="0" y="0"/>
          <a:chExt cx="0" cy="0"/>
        </a:xfrm>
      </p:grpSpPr>
      <p:sp>
        <p:nvSpPr>
          <p:cNvPr id="541" name="Google Shape;541;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2" name="Google Shape;542;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9" name="Shape 549"/>
        <p:cNvGrpSpPr/>
        <p:nvPr/>
      </p:nvGrpSpPr>
      <p:grpSpPr>
        <a:xfrm>
          <a:off x="0" y="0"/>
          <a:ext cx="0" cy="0"/>
          <a:chOff x="0" y="0"/>
          <a:chExt cx="0" cy="0"/>
        </a:xfrm>
      </p:grpSpPr>
      <p:sp>
        <p:nvSpPr>
          <p:cNvPr id="550" name="Google Shape;550;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51" name="Google Shape;551;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 name="Shape 8"/>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dk2"/>
        </a:solidFill>
      </p:bgPr>
    </p:bg>
    <p:spTree>
      <p:nvGrpSpPr>
        <p:cNvPr id="9" name="Shape 9"/>
        <p:cNvGrpSpPr/>
        <p:nvPr/>
      </p:nvGrpSpPr>
      <p:grpSpPr>
        <a:xfrm>
          <a:off x="0" y="0"/>
          <a:ext cx="0" cy="0"/>
          <a:chOff x="0" y="0"/>
          <a:chExt cx="0" cy="0"/>
        </a:xfrm>
      </p:grpSpPr>
      <p:sp>
        <p:nvSpPr>
          <p:cNvPr id="10" name="Google Shape;10;p3"/>
          <p:cNvSpPr/>
          <p:nvPr/>
        </p:nvSpPr>
        <p:spPr>
          <a:xfrm rot="10800000">
            <a:off x="542125" y="299773"/>
            <a:ext cx="17203166" cy="9278112"/>
          </a:xfrm>
          <a:custGeom>
            <a:rect b="b" l="l" r="r" t="t"/>
            <a:pathLst>
              <a:path extrusionOk="0" h="609600" w="1130300">
                <a:moveTo>
                  <a:pt x="0" y="0"/>
                </a:moveTo>
                <a:lnTo>
                  <a:pt x="0" y="609600"/>
                </a:lnTo>
                <a:lnTo>
                  <a:pt x="1130300" y="0"/>
                </a:lnTo>
                <a:close/>
              </a:path>
            </a:pathLst>
          </a:custGeom>
          <a:solidFill>
            <a:srgbClr val="272B34"/>
          </a:solidFill>
          <a:ln cap="flat" cmpd="sng" w="12700">
            <a:solidFill>
              <a:srgbClr val="000000"/>
            </a:solidFill>
            <a:prstDash val="solid"/>
            <a:round/>
            <a:headEnd len="sm" w="sm" type="none"/>
            <a:tailEnd len="sm" w="sm" type="none"/>
          </a:ln>
        </p:spPr>
      </p:sp>
      <p:pic>
        <p:nvPicPr>
          <p:cNvPr id="11" name="Google Shape;11;p3"/>
          <p:cNvPicPr preferRelativeResize="0"/>
          <p:nvPr/>
        </p:nvPicPr>
        <p:blipFill>
          <a:blip r:embed="rId2">
            <a:alphaModFix/>
          </a:blip>
          <a:stretch>
            <a:fillRect/>
          </a:stretch>
        </p:blipFill>
        <p:spPr>
          <a:xfrm>
            <a:off x="16179697" y="9176200"/>
            <a:ext cx="1565600" cy="828500"/>
          </a:xfrm>
          <a:prstGeom prst="rect">
            <a:avLst/>
          </a:prstGeom>
          <a:noFill/>
          <a:ln>
            <a:noFill/>
          </a:ln>
        </p:spPr>
      </p:pic>
      <p:sp>
        <p:nvSpPr>
          <p:cNvPr id="12" name="Google Shape;12;p3"/>
          <p:cNvSpPr txBox="1"/>
          <p:nvPr>
            <p:ph type="ctrTitle"/>
          </p:nvPr>
        </p:nvSpPr>
        <p:spPr>
          <a:xfrm>
            <a:off x="1295400" y="1444625"/>
            <a:ext cx="10209300" cy="1470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accent1"/>
              </a:buClr>
              <a:buSzPts val="1800"/>
              <a:buNone/>
              <a:defRPr>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 name="Google Shape;13;p3"/>
          <p:cNvSpPr txBox="1"/>
          <p:nvPr>
            <p:ph idx="1" type="subTitle"/>
          </p:nvPr>
        </p:nvSpPr>
        <p:spPr>
          <a:xfrm>
            <a:off x="1371600" y="3886200"/>
            <a:ext cx="75909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chemeClr val="lt1"/>
              </a:buClr>
              <a:buSzPts val="3200"/>
              <a:buNone/>
              <a:defRPr>
                <a:solidFill>
                  <a:schemeClr val="lt1"/>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4" name="Shape 14"/>
        <p:cNvGrpSpPr/>
        <p:nvPr/>
      </p:nvGrpSpPr>
      <p:grpSpPr>
        <a:xfrm>
          <a:off x="0" y="0"/>
          <a:ext cx="0" cy="0"/>
          <a:chOff x="0" y="0"/>
          <a:chExt cx="0" cy="0"/>
        </a:xfrm>
      </p:grpSpPr>
      <p:grpSp>
        <p:nvGrpSpPr>
          <p:cNvPr id="15" name="Google Shape;15;p4"/>
          <p:cNvGrpSpPr/>
          <p:nvPr/>
        </p:nvGrpSpPr>
        <p:grpSpPr>
          <a:xfrm>
            <a:off x="0" y="0"/>
            <a:ext cx="18288118" cy="10287511"/>
            <a:chOff x="0" y="0"/>
            <a:chExt cx="4816592" cy="2709450"/>
          </a:xfrm>
        </p:grpSpPr>
        <p:sp>
          <p:nvSpPr>
            <p:cNvPr id="16" name="Google Shape;16;p4"/>
            <p:cNvSpPr/>
            <p:nvPr/>
          </p:nvSpPr>
          <p:spPr>
            <a:xfrm>
              <a:off x="0" y="0"/>
              <a:ext cx="4816592" cy="2709333"/>
            </a:xfrm>
            <a:custGeom>
              <a:rect b="b" l="l" r="r" t="t"/>
              <a:pathLst>
                <a:path extrusionOk="0" h="2709333" w="4816592">
                  <a:moveTo>
                    <a:pt x="0" y="0"/>
                  </a:moveTo>
                  <a:lnTo>
                    <a:pt x="4816592" y="0"/>
                  </a:lnTo>
                  <a:lnTo>
                    <a:pt x="4816592" y="2709333"/>
                  </a:lnTo>
                  <a:lnTo>
                    <a:pt x="0" y="2709333"/>
                  </a:lnTo>
                  <a:close/>
                </a:path>
              </a:pathLst>
            </a:custGeom>
            <a:solidFill>
              <a:srgbClr val="000000">
                <a:alpha val="0"/>
              </a:srgbClr>
            </a:solidFill>
            <a:ln cap="sq" cmpd="sng" w="381000">
              <a:solidFill>
                <a:srgbClr val="CEF004"/>
              </a:solidFill>
              <a:prstDash val="solid"/>
              <a:miter lim="8000"/>
              <a:headEnd len="sm" w="sm" type="none"/>
              <a:tailEnd len="sm" w="sm" type="none"/>
            </a:ln>
          </p:spPr>
        </p:sp>
        <p:sp>
          <p:nvSpPr>
            <p:cNvPr id="17" name="Google Shape;17;p4"/>
            <p:cNvSpPr txBox="1"/>
            <p:nvPr/>
          </p:nvSpPr>
          <p:spPr>
            <a:xfrm>
              <a:off x="0" y="209550"/>
              <a:ext cx="4816500" cy="2499900"/>
            </a:xfrm>
            <a:prstGeom prst="rect">
              <a:avLst/>
            </a:prstGeom>
            <a:noFill/>
            <a:ln>
              <a:noFill/>
            </a:ln>
          </p:spPr>
          <p:txBody>
            <a:bodyPr anchorCtr="0" anchor="ctr" bIns="50800" lIns="50800" spcFirstLastPara="1" rIns="50800" wrap="square" tIns="50800">
              <a:noAutofit/>
            </a:bodyPr>
            <a:lstStyle/>
            <a:p>
              <a:pPr indent="0" lvl="0" marL="0" marR="0" rtl="0" algn="l">
                <a:lnSpc>
                  <a:spcPct val="640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8" name="Google Shape;18;p4"/>
          <p:cNvPicPr preferRelativeResize="0"/>
          <p:nvPr/>
        </p:nvPicPr>
        <p:blipFill>
          <a:blip r:embed="rId2">
            <a:alphaModFix/>
          </a:blip>
          <a:stretch>
            <a:fillRect/>
          </a:stretch>
        </p:blipFill>
        <p:spPr>
          <a:xfrm>
            <a:off x="15800045" y="8796436"/>
            <a:ext cx="1565600" cy="828489"/>
          </a:xfrm>
          <a:prstGeom prst="rect">
            <a:avLst/>
          </a:prstGeom>
          <a:noFill/>
          <a:ln>
            <a:noFill/>
          </a:ln>
        </p:spPr>
      </p:pic>
      <p:sp>
        <p:nvSpPr>
          <p:cNvPr id="19" name="Google Shape;19;p4"/>
          <p:cNvSpPr txBox="1"/>
          <p:nvPr>
            <p:ph type="title"/>
          </p:nvPr>
        </p:nvSpPr>
        <p:spPr>
          <a:xfrm>
            <a:off x="1282575" y="1603300"/>
            <a:ext cx="104376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0" name="Google Shape;20;p4"/>
          <p:cNvSpPr txBox="1"/>
          <p:nvPr>
            <p:ph idx="1" type="body"/>
          </p:nvPr>
        </p:nvSpPr>
        <p:spPr>
          <a:xfrm>
            <a:off x="5029200" y="4519200"/>
            <a:ext cx="8229600" cy="45261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2"/>
        </a:solidFill>
      </p:bgPr>
    </p:bg>
    <p:spTree>
      <p:nvGrpSpPr>
        <p:cNvPr id="21" name="Shape 21"/>
        <p:cNvGrpSpPr/>
        <p:nvPr/>
      </p:nvGrpSpPr>
      <p:grpSpPr>
        <a:xfrm>
          <a:off x="0" y="0"/>
          <a:ext cx="0" cy="0"/>
          <a:chOff x="0" y="0"/>
          <a:chExt cx="0" cy="0"/>
        </a:xfrm>
      </p:grpSpPr>
      <p:grpSp>
        <p:nvGrpSpPr>
          <p:cNvPr id="22" name="Google Shape;22;p5"/>
          <p:cNvGrpSpPr/>
          <p:nvPr/>
        </p:nvGrpSpPr>
        <p:grpSpPr>
          <a:xfrm>
            <a:off x="-1544419" y="715764"/>
            <a:ext cx="11389561" cy="8710867"/>
            <a:chOff x="0" y="-38100"/>
            <a:chExt cx="2999700" cy="2294205"/>
          </a:xfrm>
        </p:grpSpPr>
        <p:sp>
          <p:nvSpPr>
            <p:cNvPr id="23" name="Google Shape;23;p5"/>
            <p:cNvSpPr/>
            <p:nvPr/>
          </p:nvSpPr>
          <p:spPr>
            <a:xfrm>
              <a:off x="0" y="0"/>
              <a:ext cx="2999628" cy="2256105"/>
            </a:xfrm>
            <a:custGeom>
              <a:rect b="b" l="l" r="r" t="t"/>
              <a:pathLst>
                <a:path extrusionOk="0" h="2256105" w="2999628">
                  <a:moveTo>
                    <a:pt x="0" y="0"/>
                  </a:moveTo>
                  <a:lnTo>
                    <a:pt x="2999628" y="0"/>
                  </a:lnTo>
                  <a:lnTo>
                    <a:pt x="2999628" y="2256105"/>
                  </a:lnTo>
                  <a:lnTo>
                    <a:pt x="0" y="2256105"/>
                  </a:lnTo>
                  <a:close/>
                </a:path>
              </a:pathLst>
            </a:custGeom>
            <a:solidFill>
              <a:srgbClr val="272B34"/>
            </a:solidFill>
            <a:ln>
              <a:noFill/>
            </a:ln>
          </p:spPr>
        </p:sp>
        <p:sp>
          <p:nvSpPr>
            <p:cNvPr id="24" name="Google Shape;24;p5"/>
            <p:cNvSpPr txBox="1"/>
            <p:nvPr/>
          </p:nvSpPr>
          <p:spPr>
            <a:xfrm>
              <a:off x="0" y="-38100"/>
              <a:ext cx="2999700" cy="22941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5" name="Google Shape;25;p5"/>
          <p:cNvPicPr preferRelativeResize="0"/>
          <p:nvPr/>
        </p:nvPicPr>
        <p:blipFill>
          <a:blip r:embed="rId2">
            <a:alphaModFix/>
          </a:blip>
          <a:stretch>
            <a:fillRect/>
          </a:stretch>
        </p:blipFill>
        <p:spPr>
          <a:xfrm>
            <a:off x="16179697" y="9176200"/>
            <a:ext cx="1565600" cy="828500"/>
          </a:xfrm>
          <a:prstGeom prst="rect">
            <a:avLst/>
          </a:prstGeom>
          <a:noFill/>
          <a:ln>
            <a:noFill/>
          </a:ln>
        </p:spPr>
      </p:pic>
      <p:sp>
        <p:nvSpPr>
          <p:cNvPr id="26" name="Google Shape;26;p5"/>
          <p:cNvSpPr txBox="1"/>
          <p:nvPr>
            <p:ph type="title"/>
          </p:nvPr>
        </p:nvSpPr>
        <p:spPr>
          <a:xfrm>
            <a:off x="1255725" y="1062300"/>
            <a:ext cx="9719700" cy="1362000"/>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accent1"/>
              </a:buClr>
              <a:buSzPts val="7000"/>
              <a:buFont typeface="Calibri"/>
              <a:buNone/>
              <a:defRPr cap="none">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 name="Google Shape;27;p5"/>
          <p:cNvSpPr txBox="1"/>
          <p:nvPr>
            <p:ph idx="1" type="body"/>
          </p:nvPr>
        </p:nvSpPr>
        <p:spPr>
          <a:xfrm>
            <a:off x="2349963" y="7072363"/>
            <a:ext cx="7772400" cy="1500300"/>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chemeClr val="lt1"/>
              </a:buClr>
              <a:buSzPts val="2400"/>
              <a:buNone/>
              <a:defRPr>
                <a:solidFill>
                  <a:schemeClr val="lt1"/>
                </a:solidFill>
              </a:defRPr>
            </a:lvl1pPr>
            <a:lvl2pPr indent="-228600" lvl="1" marL="914400" algn="l">
              <a:spcBef>
                <a:spcPts val="360"/>
              </a:spcBef>
              <a:spcAft>
                <a:spcPts val="0"/>
              </a:spcAft>
              <a:buClr>
                <a:schemeClr val="lt1"/>
              </a:buClr>
              <a:buSzPts val="2400"/>
              <a:buNone/>
              <a:defRPr>
                <a:solidFill>
                  <a:schemeClr val="lt1"/>
                </a:solidFill>
              </a:defRPr>
            </a:lvl2pPr>
            <a:lvl3pPr indent="-228600" lvl="2" marL="1371600" algn="l">
              <a:spcBef>
                <a:spcPts val="320"/>
              </a:spcBef>
              <a:spcAft>
                <a:spcPts val="0"/>
              </a:spcAft>
              <a:buClr>
                <a:schemeClr val="lt1"/>
              </a:buClr>
              <a:buSzPts val="2400"/>
              <a:buNone/>
              <a:defRPr>
                <a:solidFill>
                  <a:schemeClr val="lt1"/>
                </a:solidFill>
              </a:defRPr>
            </a:lvl3pPr>
            <a:lvl4pPr indent="-228600" lvl="3" marL="1828800" algn="l">
              <a:spcBef>
                <a:spcPts val="280"/>
              </a:spcBef>
              <a:spcAft>
                <a:spcPts val="0"/>
              </a:spcAft>
              <a:buClr>
                <a:schemeClr val="lt1"/>
              </a:buClr>
              <a:buSzPts val="2400"/>
              <a:buNone/>
              <a:defRPr>
                <a:solidFill>
                  <a:schemeClr val="lt1"/>
                </a:solidFill>
              </a:defRPr>
            </a:lvl4pPr>
            <a:lvl5pPr indent="-228600" lvl="4" marL="2286000" algn="l">
              <a:spcBef>
                <a:spcPts val="280"/>
              </a:spcBef>
              <a:spcAft>
                <a:spcPts val="0"/>
              </a:spcAft>
              <a:buClr>
                <a:schemeClr val="lt1"/>
              </a:buClr>
              <a:buSzPts val="2400"/>
              <a:buNone/>
              <a:defRPr>
                <a:solidFill>
                  <a:schemeClr val="lt1"/>
                </a:solidFill>
              </a:defRPr>
            </a:lvl5pPr>
            <a:lvl6pPr indent="-228600" lvl="5" marL="2743200" algn="l">
              <a:spcBef>
                <a:spcPts val="280"/>
              </a:spcBef>
              <a:spcAft>
                <a:spcPts val="0"/>
              </a:spcAft>
              <a:buClr>
                <a:schemeClr val="lt1"/>
              </a:buClr>
              <a:buSzPts val="2400"/>
              <a:buNone/>
              <a:defRPr>
                <a:solidFill>
                  <a:schemeClr val="lt1"/>
                </a:solidFill>
              </a:defRPr>
            </a:lvl6pPr>
            <a:lvl7pPr indent="-228600" lvl="6" marL="3200400" algn="l">
              <a:spcBef>
                <a:spcPts val="280"/>
              </a:spcBef>
              <a:spcAft>
                <a:spcPts val="0"/>
              </a:spcAft>
              <a:buClr>
                <a:schemeClr val="lt1"/>
              </a:buClr>
              <a:buSzPts val="2400"/>
              <a:buNone/>
              <a:defRPr>
                <a:solidFill>
                  <a:schemeClr val="lt1"/>
                </a:solidFill>
              </a:defRPr>
            </a:lvl7pPr>
            <a:lvl8pPr indent="-228600" lvl="7" marL="3657600" algn="l">
              <a:spcBef>
                <a:spcPts val="280"/>
              </a:spcBef>
              <a:spcAft>
                <a:spcPts val="0"/>
              </a:spcAft>
              <a:buClr>
                <a:schemeClr val="lt1"/>
              </a:buClr>
              <a:buSzPts val="2400"/>
              <a:buNone/>
              <a:defRPr>
                <a:solidFill>
                  <a:schemeClr val="lt1"/>
                </a:solidFill>
              </a:defRPr>
            </a:lvl8pPr>
            <a:lvl9pPr indent="-228600" lvl="8" marL="4114800" algn="l">
              <a:spcBef>
                <a:spcPts val="280"/>
              </a:spcBef>
              <a:spcAft>
                <a:spcPts val="0"/>
              </a:spcAft>
              <a:buClr>
                <a:schemeClr val="lt1"/>
              </a:buClr>
              <a:buSzPts val="2400"/>
              <a:buNone/>
              <a:defRPr>
                <a:solidFill>
                  <a:schemeClr val="lt1"/>
                </a:solidFill>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8" name="Shape 28"/>
        <p:cNvGrpSpPr/>
        <p:nvPr/>
      </p:nvGrpSpPr>
      <p:grpSpPr>
        <a:xfrm>
          <a:off x="0" y="0"/>
          <a:ext cx="0" cy="0"/>
          <a:chOff x="0" y="0"/>
          <a:chExt cx="0" cy="0"/>
        </a:xfrm>
      </p:grpSpPr>
      <p:grpSp>
        <p:nvGrpSpPr>
          <p:cNvPr id="29" name="Google Shape;29;p6"/>
          <p:cNvGrpSpPr/>
          <p:nvPr/>
        </p:nvGrpSpPr>
        <p:grpSpPr>
          <a:xfrm>
            <a:off x="0" y="0"/>
            <a:ext cx="18288118" cy="10287511"/>
            <a:chOff x="0" y="0"/>
            <a:chExt cx="4816592" cy="2709450"/>
          </a:xfrm>
        </p:grpSpPr>
        <p:sp>
          <p:nvSpPr>
            <p:cNvPr id="30" name="Google Shape;30;p6"/>
            <p:cNvSpPr/>
            <p:nvPr/>
          </p:nvSpPr>
          <p:spPr>
            <a:xfrm>
              <a:off x="0" y="0"/>
              <a:ext cx="4816592" cy="2709333"/>
            </a:xfrm>
            <a:custGeom>
              <a:rect b="b" l="l" r="r" t="t"/>
              <a:pathLst>
                <a:path extrusionOk="0" h="2709333" w="4816592">
                  <a:moveTo>
                    <a:pt x="0" y="0"/>
                  </a:moveTo>
                  <a:lnTo>
                    <a:pt x="4816592" y="0"/>
                  </a:lnTo>
                  <a:lnTo>
                    <a:pt x="4816592" y="2709333"/>
                  </a:lnTo>
                  <a:lnTo>
                    <a:pt x="0" y="2709333"/>
                  </a:lnTo>
                  <a:close/>
                </a:path>
              </a:pathLst>
            </a:custGeom>
            <a:solidFill>
              <a:srgbClr val="000000">
                <a:alpha val="0"/>
              </a:srgbClr>
            </a:solidFill>
            <a:ln cap="sq" cmpd="sng" w="381000">
              <a:solidFill>
                <a:srgbClr val="CEF004"/>
              </a:solidFill>
              <a:prstDash val="solid"/>
              <a:miter lim="8000"/>
              <a:headEnd len="sm" w="sm" type="none"/>
              <a:tailEnd len="sm" w="sm" type="none"/>
            </a:ln>
          </p:spPr>
        </p:sp>
        <p:sp>
          <p:nvSpPr>
            <p:cNvPr id="31" name="Google Shape;31;p6"/>
            <p:cNvSpPr txBox="1"/>
            <p:nvPr/>
          </p:nvSpPr>
          <p:spPr>
            <a:xfrm>
              <a:off x="0" y="209550"/>
              <a:ext cx="4816500" cy="2499900"/>
            </a:xfrm>
            <a:prstGeom prst="rect">
              <a:avLst/>
            </a:prstGeom>
            <a:noFill/>
            <a:ln>
              <a:noFill/>
            </a:ln>
          </p:spPr>
          <p:txBody>
            <a:bodyPr anchorCtr="0" anchor="ctr" bIns="50800" lIns="50800" spcFirstLastPara="1" rIns="50800" wrap="square" tIns="50800">
              <a:noAutofit/>
            </a:bodyPr>
            <a:lstStyle/>
            <a:p>
              <a:pPr indent="0" lvl="0" marL="0" marR="0" rtl="0" algn="l">
                <a:lnSpc>
                  <a:spcPct val="640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2" name="Google Shape;32;p6"/>
          <p:cNvSpPr txBox="1"/>
          <p:nvPr>
            <p:ph type="title"/>
          </p:nvPr>
        </p:nvSpPr>
        <p:spPr>
          <a:xfrm>
            <a:off x="1282575" y="1603300"/>
            <a:ext cx="104376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 name="Google Shape;33;p6"/>
          <p:cNvSpPr txBox="1"/>
          <p:nvPr>
            <p:ph idx="1" type="body"/>
          </p:nvPr>
        </p:nvSpPr>
        <p:spPr>
          <a:xfrm>
            <a:off x="3004014" y="4841325"/>
            <a:ext cx="6026400" cy="4526100"/>
          </a:xfrm>
          <a:prstGeom prst="rect">
            <a:avLst/>
          </a:prstGeom>
          <a:noFill/>
          <a:ln>
            <a:noFill/>
          </a:ln>
        </p:spPr>
        <p:txBody>
          <a:bodyPr anchorCtr="0" anchor="t" bIns="45700" lIns="91425" spcFirstLastPara="1" rIns="91425" wrap="square" tIns="45700">
            <a:normAutofit/>
          </a:bodyPr>
          <a:lstStyle>
            <a:lvl1pPr indent="-381000" lvl="0" marL="457200" algn="l">
              <a:spcBef>
                <a:spcPts val="560"/>
              </a:spcBef>
              <a:spcAft>
                <a:spcPts val="0"/>
              </a:spcAft>
              <a:buClr>
                <a:schemeClr val="dk1"/>
              </a:buClr>
              <a:buSzPts val="2400"/>
              <a:buChar char="•"/>
              <a:defRPr/>
            </a:lvl1pPr>
            <a:lvl2pPr indent="-381000" lvl="1" marL="914400" algn="l">
              <a:spcBef>
                <a:spcPts val="480"/>
              </a:spcBef>
              <a:spcAft>
                <a:spcPts val="0"/>
              </a:spcAft>
              <a:buClr>
                <a:schemeClr val="dk1"/>
              </a:buClr>
              <a:buSzPts val="2400"/>
              <a:buChar char="–"/>
              <a:defRPr/>
            </a:lvl2pPr>
            <a:lvl3pPr indent="-381000" lvl="2" marL="1371600" algn="l">
              <a:spcBef>
                <a:spcPts val="400"/>
              </a:spcBef>
              <a:spcAft>
                <a:spcPts val="0"/>
              </a:spcAft>
              <a:buClr>
                <a:schemeClr val="dk1"/>
              </a:buClr>
              <a:buSzPts val="2400"/>
              <a:buChar char="•"/>
              <a:defRPr/>
            </a:lvl3pPr>
            <a:lvl4pPr indent="-381000" lvl="3" marL="1828800" algn="l">
              <a:spcBef>
                <a:spcPts val="360"/>
              </a:spcBef>
              <a:spcAft>
                <a:spcPts val="0"/>
              </a:spcAft>
              <a:buClr>
                <a:schemeClr val="dk1"/>
              </a:buClr>
              <a:buSzPts val="2400"/>
              <a:buChar char="–"/>
              <a:defRPr/>
            </a:lvl4pPr>
            <a:lvl5pPr indent="-381000" lvl="4" marL="2286000" algn="l">
              <a:spcBef>
                <a:spcPts val="360"/>
              </a:spcBef>
              <a:spcAft>
                <a:spcPts val="0"/>
              </a:spcAft>
              <a:buClr>
                <a:schemeClr val="dk1"/>
              </a:buClr>
              <a:buSzPts val="2400"/>
              <a:buChar char="»"/>
              <a:defRPr/>
            </a:lvl5pPr>
            <a:lvl6pPr indent="-381000" lvl="5" marL="2743200" algn="l">
              <a:spcBef>
                <a:spcPts val="360"/>
              </a:spcBef>
              <a:spcAft>
                <a:spcPts val="0"/>
              </a:spcAft>
              <a:buClr>
                <a:schemeClr val="dk1"/>
              </a:buClr>
              <a:buSzPts val="2400"/>
              <a:buChar char="•"/>
              <a:defRPr/>
            </a:lvl6pPr>
            <a:lvl7pPr indent="-381000" lvl="6" marL="3200400" algn="l">
              <a:spcBef>
                <a:spcPts val="360"/>
              </a:spcBef>
              <a:spcAft>
                <a:spcPts val="0"/>
              </a:spcAft>
              <a:buClr>
                <a:schemeClr val="dk1"/>
              </a:buClr>
              <a:buSzPts val="2400"/>
              <a:buChar char="•"/>
              <a:defRPr/>
            </a:lvl7pPr>
            <a:lvl8pPr indent="-381000" lvl="7" marL="3657600" algn="l">
              <a:spcBef>
                <a:spcPts val="360"/>
              </a:spcBef>
              <a:spcAft>
                <a:spcPts val="0"/>
              </a:spcAft>
              <a:buClr>
                <a:schemeClr val="dk1"/>
              </a:buClr>
              <a:buSzPts val="2400"/>
              <a:buChar char="•"/>
              <a:defRPr/>
            </a:lvl8pPr>
            <a:lvl9pPr indent="-381000" lvl="8" marL="4114800" algn="l">
              <a:spcBef>
                <a:spcPts val="360"/>
              </a:spcBef>
              <a:spcAft>
                <a:spcPts val="0"/>
              </a:spcAft>
              <a:buClr>
                <a:schemeClr val="dk1"/>
              </a:buClr>
              <a:buSzPts val="2400"/>
              <a:buChar char="•"/>
              <a:defRPr/>
            </a:lvl9pPr>
          </a:lstStyle>
          <a:p/>
        </p:txBody>
      </p:sp>
      <p:sp>
        <p:nvSpPr>
          <p:cNvPr id="34" name="Google Shape;34;p6"/>
          <p:cNvSpPr txBox="1"/>
          <p:nvPr>
            <p:ph idx="2" type="body"/>
          </p:nvPr>
        </p:nvSpPr>
        <p:spPr>
          <a:xfrm>
            <a:off x="9257702" y="4841325"/>
            <a:ext cx="6026400" cy="4526100"/>
          </a:xfrm>
          <a:prstGeom prst="rect">
            <a:avLst/>
          </a:prstGeom>
          <a:noFill/>
          <a:ln>
            <a:noFill/>
          </a:ln>
        </p:spPr>
        <p:txBody>
          <a:bodyPr anchorCtr="0" anchor="t" bIns="45700" lIns="91425" spcFirstLastPara="1" rIns="91425" wrap="square" tIns="45700">
            <a:normAutofit/>
          </a:bodyPr>
          <a:lstStyle>
            <a:lvl1pPr indent="-381000" lvl="0" marL="457200" algn="l">
              <a:spcBef>
                <a:spcPts val="560"/>
              </a:spcBef>
              <a:spcAft>
                <a:spcPts val="0"/>
              </a:spcAft>
              <a:buClr>
                <a:schemeClr val="dk1"/>
              </a:buClr>
              <a:buSzPts val="2400"/>
              <a:buChar char="•"/>
              <a:defRPr/>
            </a:lvl1pPr>
            <a:lvl2pPr indent="-381000" lvl="1" marL="914400" algn="l">
              <a:spcBef>
                <a:spcPts val="480"/>
              </a:spcBef>
              <a:spcAft>
                <a:spcPts val="0"/>
              </a:spcAft>
              <a:buClr>
                <a:schemeClr val="dk1"/>
              </a:buClr>
              <a:buSzPts val="2400"/>
              <a:buChar char="–"/>
              <a:defRPr/>
            </a:lvl2pPr>
            <a:lvl3pPr indent="-381000" lvl="2" marL="1371600" algn="l">
              <a:spcBef>
                <a:spcPts val="400"/>
              </a:spcBef>
              <a:spcAft>
                <a:spcPts val="0"/>
              </a:spcAft>
              <a:buClr>
                <a:schemeClr val="dk1"/>
              </a:buClr>
              <a:buSzPts val="2400"/>
              <a:buChar char="•"/>
              <a:defRPr/>
            </a:lvl3pPr>
            <a:lvl4pPr indent="-381000" lvl="3" marL="1828800" algn="l">
              <a:spcBef>
                <a:spcPts val="360"/>
              </a:spcBef>
              <a:spcAft>
                <a:spcPts val="0"/>
              </a:spcAft>
              <a:buClr>
                <a:schemeClr val="dk1"/>
              </a:buClr>
              <a:buSzPts val="2400"/>
              <a:buChar char="–"/>
              <a:defRPr/>
            </a:lvl4pPr>
            <a:lvl5pPr indent="-381000" lvl="4" marL="2286000" algn="l">
              <a:spcBef>
                <a:spcPts val="360"/>
              </a:spcBef>
              <a:spcAft>
                <a:spcPts val="0"/>
              </a:spcAft>
              <a:buClr>
                <a:schemeClr val="dk1"/>
              </a:buClr>
              <a:buSzPts val="2400"/>
              <a:buChar char="»"/>
              <a:defRPr/>
            </a:lvl5pPr>
            <a:lvl6pPr indent="-381000" lvl="5" marL="2743200" algn="l">
              <a:spcBef>
                <a:spcPts val="360"/>
              </a:spcBef>
              <a:spcAft>
                <a:spcPts val="0"/>
              </a:spcAft>
              <a:buClr>
                <a:schemeClr val="dk1"/>
              </a:buClr>
              <a:buSzPts val="2400"/>
              <a:buChar char="•"/>
              <a:defRPr/>
            </a:lvl6pPr>
            <a:lvl7pPr indent="-381000" lvl="6" marL="3200400" algn="l">
              <a:spcBef>
                <a:spcPts val="360"/>
              </a:spcBef>
              <a:spcAft>
                <a:spcPts val="0"/>
              </a:spcAft>
              <a:buClr>
                <a:schemeClr val="dk1"/>
              </a:buClr>
              <a:buSzPts val="2400"/>
              <a:buChar char="•"/>
              <a:defRPr/>
            </a:lvl7pPr>
            <a:lvl8pPr indent="-381000" lvl="7" marL="3657600" algn="l">
              <a:spcBef>
                <a:spcPts val="360"/>
              </a:spcBef>
              <a:spcAft>
                <a:spcPts val="0"/>
              </a:spcAft>
              <a:buClr>
                <a:schemeClr val="dk1"/>
              </a:buClr>
              <a:buSzPts val="2400"/>
              <a:buChar char="•"/>
              <a:defRPr/>
            </a:lvl8pPr>
            <a:lvl9pPr indent="-381000" lvl="8" marL="4114800" algn="l">
              <a:spcBef>
                <a:spcPts val="360"/>
              </a:spcBef>
              <a:spcAft>
                <a:spcPts val="0"/>
              </a:spcAft>
              <a:buClr>
                <a:schemeClr val="dk1"/>
              </a:buClr>
              <a:buSzPts val="2400"/>
              <a:buChar char="•"/>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bg>
      <p:bgPr>
        <a:solidFill>
          <a:schemeClr val="dk2"/>
        </a:solidFill>
      </p:bgPr>
    </p:bg>
    <p:spTree>
      <p:nvGrpSpPr>
        <p:cNvPr id="35" name="Shape 35"/>
        <p:cNvGrpSpPr/>
        <p:nvPr/>
      </p:nvGrpSpPr>
      <p:grpSpPr>
        <a:xfrm>
          <a:off x="0" y="0"/>
          <a:ext cx="0" cy="0"/>
          <a:chOff x="0" y="0"/>
          <a:chExt cx="0" cy="0"/>
        </a:xfrm>
      </p:grpSpPr>
      <p:grpSp>
        <p:nvGrpSpPr>
          <p:cNvPr id="36" name="Google Shape;36;p7"/>
          <p:cNvGrpSpPr/>
          <p:nvPr/>
        </p:nvGrpSpPr>
        <p:grpSpPr>
          <a:xfrm>
            <a:off x="8521775" y="-144649"/>
            <a:ext cx="11389561" cy="8941893"/>
            <a:chOff x="0" y="-38100"/>
            <a:chExt cx="2999700" cy="2294205"/>
          </a:xfrm>
        </p:grpSpPr>
        <p:sp>
          <p:nvSpPr>
            <p:cNvPr id="37" name="Google Shape;37;p7"/>
            <p:cNvSpPr/>
            <p:nvPr/>
          </p:nvSpPr>
          <p:spPr>
            <a:xfrm>
              <a:off x="0" y="0"/>
              <a:ext cx="2999628" cy="2256105"/>
            </a:xfrm>
            <a:custGeom>
              <a:rect b="b" l="l" r="r" t="t"/>
              <a:pathLst>
                <a:path extrusionOk="0" h="2256105" w="2999628">
                  <a:moveTo>
                    <a:pt x="0" y="0"/>
                  </a:moveTo>
                  <a:lnTo>
                    <a:pt x="2999628" y="0"/>
                  </a:lnTo>
                  <a:lnTo>
                    <a:pt x="2999628" y="2256105"/>
                  </a:lnTo>
                  <a:lnTo>
                    <a:pt x="0" y="2256105"/>
                  </a:lnTo>
                  <a:close/>
                </a:path>
              </a:pathLst>
            </a:custGeom>
            <a:solidFill>
              <a:srgbClr val="272B34"/>
            </a:solidFill>
            <a:ln>
              <a:noFill/>
            </a:ln>
          </p:spPr>
        </p:sp>
        <p:sp>
          <p:nvSpPr>
            <p:cNvPr id="38" name="Google Shape;38;p7"/>
            <p:cNvSpPr txBox="1"/>
            <p:nvPr/>
          </p:nvSpPr>
          <p:spPr>
            <a:xfrm>
              <a:off x="0" y="-38100"/>
              <a:ext cx="2999700" cy="22941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9" name="Google Shape;39;p7"/>
          <p:cNvPicPr preferRelativeResize="0"/>
          <p:nvPr/>
        </p:nvPicPr>
        <p:blipFill>
          <a:blip r:embed="rId2">
            <a:alphaModFix/>
          </a:blip>
          <a:stretch>
            <a:fillRect/>
          </a:stretch>
        </p:blipFill>
        <p:spPr>
          <a:xfrm>
            <a:off x="16179697" y="9176200"/>
            <a:ext cx="1565600" cy="828500"/>
          </a:xfrm>
          <a:prstGeom prst="rect">
            <a:avLst/>
          </a:prstGeom>
          <a:noFill/>
          <a:ln>
            <a:noFill/>
          </a:ln>
        </p:spPr>
      </p:pic>
      <p:sp>
        <p:nvSpPr>
          <p:cNvPr id="40" name="Google Shape;40;p7"/>
          <p:cNvSpPr txBox="1"/>
          <p:nvPr>
            <p:ph type="title"/>
          </p:nvPr>
        </p:nvSpPr>
        <p:spPr>
          <a:xfrm>
            <a:off x="8997774" y="1623425"/>
            <a:ext cx="92901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accent1"/>
              </a:buClr>
              <a:buSzPts val="4400"/>
              <a:buFont typeface="Calibri"/>
              <a:buNone/>
              <a:defRPr>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1" name="Google Shape;41;p7"/>
          <p:cNvSpPr txBox="1"/>
          <p:nvPr>
            <p:ph idx="1" type="body"/>
          </p:nvPr>
        </p:nvSpPr>
        <p:spPr>
          <a:xfrm>
            <a:off x="2647300" y="4570475"/>
            <a:ext cx="5351400" cy="3951300"/>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lt1"/>
              </a:buClr>
              <a:buSzPts val="2400"/>
              <a:buChar char="•"/>
              <a:defRPr>
                <a:solidFill>
                  <a:schemeClr val="lt1"/>
                </a:solidFill>
              </a:defRPr>
            </a:lvl1pPr>
            <a:lvl2pPr indent="-381000" lvl="1" marL="914400" algn="l">
              <a:spcBef>
                <a:spcPts val="400"/>
              </a:spcBef>
              <a:spcAft>
                <a:spcPts val="0"/>
              </a:spcAft>
              <a:buClr>
                <a:schemeClr val="lt1"/>
              </a:buClr>
              <a:buSzPts val="2400"/>
              <a:buChar char="–"/>
              <a:defRPr>
                <a:solidFill>
                  <a:schemeClr val="lt1"/>
                </a:solidFill>
              </a:defRPr>
            </a:lvl2pPr>
            <a:lvl3pPr indent="-381000" lvl="2" marL="1371600" algn="l">
              <a:spcBef>
                <a:spcPts val="360"/>
              </a:spcBef>
              <a:spcAft>
                <a:spcPts val="0"/>
              </a:spcAft>
              <a:buClr>
                <a:schemeClr val="lt1"/>
              </a:buClr>
              <a:buSzPts val="2400"/>
              <a:buChar char="•"/>
              <a:defRPr>
                <a:solidFill>
                  <a:schemeClr val="lt1"/>
                </a:solidFill>
              </a:defRPr>
            </a:lvl3pPr>
            <a:lvl4pPr indent="-381000" lvl="3" marL="1828800" algn="l">
              <a:spcBef>
                <a:spcPts val="320"/>
              </a:spcBef>
              <a:spcAft>
                <a:spcPts val="0"/>
              </a:spcAft>
              <a:buClr>
                <a:schemeClr val="lt1"/>
              </a:buClr>
              <a:buSzPts val="2400"/>
              <a:buChar char="–"/>
              <a:defRPr>
                <a:solidFill>
                  <a:schemeClr val="lt1"/>
                </a:solidFill>
              </a:defRPr>
            </a:lvl4pPr>
            <a:lvl5pPr indent="-381000" lvl="4" marL="2286000" algn="l">
              <a:spcBef>
                <a:spcPts val="320"/>
              </a:spcBef>
              <a:spcAft>
                <a:spcPts val="0"/>
              </a:spcAft>
              <a:buClr>
                <a:schemeClr val="lt1"/>
              </a:buClr>
              <a:buSzPts val="2400"/>
              <a:buChar char="»"/>
              <a:defRPr>
                <a:solidFill>
                  <a:schemeClr val="lt1"/>
                </a:solidFill>
              </a:defRPr>
            </a:lvl5pPr>
            <a:lvl6pPr indent="-381000" lvl="5" marL="2743200" algn="l">
              <a:spcBef>
                <a:spcPts val="320"/>
              </a:spcBef>
              <a:spcAft>
                <a:spcPts val="0"/>
              </a:spcAft>
              <a:buClr>
                <a:schemeClr val="lt1"/>
              </a:buClr>
              <a:buSzPts val="2400"/>
              <a:buChar char="•"/>
              <a:defRPr>
                <a:solidFill>
                  <a:schemeClr val="lt1"/>
                </a:solidFill>
              </a:defRPr>
            </a:lvl6pPr>
            <a:lvl7pPr indent="-381000" lvl="6" marL="3200400" algn="l">
              <a:spcBef>
                <a:spcPts val="320"/>
              </a:spcBef>
              <a:spcAft>
                <a:spcPts val="0"/>
              </a:spcAft>
              <a:buClr>
                <a:schemeClr val="lt1"/>
              </a:buClr>
              <a:buSzPts val="2400"/>
              <a:buChar char="•"/>
              <a:defRPr>
                <a:solidFill>
                  <a:schemeClr val="lt1"/>
                </a:solidFill>
              </a:defRPr>
            </a:lvl7pPr>
            <a:lvl8pPr indent="-381000" lvl="7" marL="3657600" algn="l">
              <a:spcBef>
                <a:spcPts val="320"/>
              </a:spcBef>
              <a:spcAft>
                <a:spcPts val="0"/>
              </a:spcAft>
              <a:buClr>
                <a:schemeClr val="lt1"/>
              </a:buClr>
              <a:buSzPts val="2400"/>
              <a:buChar char="•"/>
              <a:defRPr>
                <a:solidFill>
                  <a:schemeClr val="lt1"/>
                </a:solidFill>
              </a:defRPr>
            </a:lvl8pPr>
            <a:lvl9pPr indent="-381000" lvl="8" marL="4114800" algn="l">
              <a:spcBef>
                <a:spcPts val="320"/>
              </a:spcBef>
              <a:spcAft>
                <a:spcPts val="0"/>
              </a:spcAft>
              <a:buClr>
                <a:schemeClr val="lt1"/>
              </a:buClr>
              <a:buSzPts val="2400"/>
              <a:buChar char="•"/>
              <a:defRPr>
                <a:solidFill>
                  <a:schemeClr val="lt1"/>
                </a:solidFill>
              </a:defRPr>
            </a:lvl9pPr>
          </a:lstStyle>
          <a:p/>
        </p:txBody>
      </p:sp>
      <p:sp>
        <p:nvSpPr>
          <p:cNvPr id="42" name="Google Shape;42;p7"/>
          <p:cNvSpPr txBox="1"/>
          <p:nvPr>
            <p:ph idx="2" type="body"/>
          </p:nvPr>
        </p:nvSpPr>
        <p:spPr>
          <a:xfrm>
            <a:off x="9184944" y="4570475"/>
            <a:ext cx="5353800" cy="3951300"/>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lt1"/>
              </a:buClr>
              <a:buSzPts val="2400"/>
              <a:buChar char="•"/>
              <a:defRPr>
                <a:solidFill>
                  <a:schemeClr val="lt1"/>
                </a:solidFill>
              </a:defRPr>
            </a:lvl1pPr>
            <a:lvl2pPr indent="-381000" lvl="1" marL="914400" algn="l">
              <a:spcBef>
                <a:spcPts val="400"/>
              </a:spcBef>
              <a:spcAft>
                <a:spcPts val="0"/>
              </a:spcAft>
              <a:buClr>
                <a:schemeClr val="lt1"/>
              </a:buClr>
              <a:buSzPts val="2400"/>
              <a:buChar char="–"/>
              <a:defRPr>
                <a:solidFill>
                  <a:schemeClr val="lt1"/>
                </a:solidFill>
              </a:defRPr>
            </a:lvl2pPr>
            <a:lvl3pPr indent="-381000" lvl="2" marL="1371600" algn="l">
              <a:spcBef>
                <a:spcPts val="360"/>
              </a:spcBef>
              <a:spcAft>
                <a:spcPts val="0"/>
              </a:spcAft>
              <a:buClr>
                <a:schemeClr val="lt1"/>
              </a:buClr>
              <a:buSzPts val="2400"/>
              <a:buChar char="•"/>
              <a:defRPr>
                <a:solidFill>
                  <a:schemeClr val="lt1"/>
                </a:solidFill>
              </a:defRPr>
            </a:lvl3pPr>
            <a:lvl4pPr indent="-381000" lvl="3" marL="1828800" algn="l">
              <a:spcBef>
                <a:spcPts val="320"/>
              </a:spcBef>
              <a:spcAft>
                <a:spcPts val="0"/>
              </a:spcAft>
              <a:buClr>
                <a:schemeClr val="lt1"/>
              </a:buClr>
              <a:buSzPts val="2400"/>
              <a:buChar char="–"/>
              <a:defRPr>
                <a:solidFill>
                  <a:schemeClr val="lt1"/>
                </a:solidFill>
              </a:defRPr>
            </a:lvl4pPr>
            <a:lvl5pPr indent="-381000" lvl="4" marL="2286000" algn="l">
              <a:spcBef>
                <a:spcPts val="320"/>
              </a:spcBef>
              <a:spcAft>
                <a:spcPts val="0"/>
              </a:spcAft>
              <a:buClr>
                <a:schemeClr val="lt1"/>
              </a:buClr>
              <a:buSzPts val="2400"/>
              <a:buChar char="»"/>
              <a:defRPr>
                <a:solidFill>
                  <a:schemeClr val="lt1"/>
                </a:solidFill>
              </a:defRPr>
            </a:lvl5pPr>
            <a:lvl6pPr indent="-381000" lvl="5" marL="2743200" algn="l">
              <a:spcBef>
                <a:spcPts val="320"/>
              </a:spcBef>
              <a:spcAft>
                <a:spcPts val="0"/>
              </a:spcAft>
              <a:buClr>
                <a:schemeClr val="lt1"/>
              </a:buClr>
              <a:buSzPts val="2400"/>
              <a:buChar char="•"/>
              <a:defRPr>
                <a:solidFill>
                  <a:schemeClr val="lt1"/>
                </a:solidFill>
              </a:defRPr>
            </a:lvl6pPr>
            <a:lvl7pPr indent="-381000" lvl="6" marL="3200400" algn="l">
              <a:spcBef>
                <a:spcPts val="320"/>
              </a:spcBef>
              <a:spcAft>
                <a:spcPts val="0"/>
              </a:spcAft>
              <a:buClr>
                <a:schemeClr val="lt1"/>
              </a:buClr>
              <a:buSzPts val="2400"/>
              <a:buChar char="•"/>
              <a:defRPr>
                <a:solidFill>
                  <a:schemeClr val="lt1"/>
                </a:solidFill>
              </a:defRPr>
            </a:lvl7pPr>
            <a:lvl8pPr indent="-381000" lvl="7" marL="3657600" algn="l">
              <a:spcBef>
                <a:spcPts val="320"/>
              </a:spcBef>
              <a:spcAft>
                <a:spcPts val="0"/>
              </a:spcAft>
              <a:buClr>
                <a:schemeClr val="lt1"/>
              </a:buClr>
              <a:buSzPts val="2400"/>
              <a:buChar char="•"/>
              <a:defRPr>
                <a:solidFill>
                  <a:schemeClr val="lt1"/>
                </a:solidFill>
              </a:defRPr>
            </a:lvl8pPr>
            <a:lvl9pPr indent="-381000" lvl="8" marL="4114800" algn="l">
              <a:spcBef>
                <a:spcPts val="320"/>
              </a:spcBef>
              <a:spcAft>
                <a:spcPts val="0"/>
              </a:spcAft>
              <a:buClr>
                <a:schemeClr val="lt1"/>
              </a:buClr>
              <a:buSzPts val="2400"/>
              <a:buChar char="•"/>
              <a:defRPr>
                <a:solidFill>
                  <a:schemeClr val="lt1"/>
                </a:solidFill>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3" name="Shape 43"/>
        <p:cNvGrpSpPr/>
        <p:nvPr/>
      </p:nvGrpSpPr>
      <p:grpSpPr>
        <a:xfrm>
          <a:off x="0" y="0"/>
          <a:ext cx="0" cy="0"/>
          <a:chOff x="0" y="0"/>
          <a:chExt cx="0" cy="0"/>
        </a:xfrm>
      </p:grpSpPr>
      <p:grpSp>
        <p:nvGrpSpPr>
          <p:cNvPr id="44" name="Google Shape;44;p8"/>
          <p:cNvGrpSpPr/>
          <p:nvPr/>
        </p:nvGrpSpPr>
        <p:grpSpPr>
          <a:xfrm>
            <a:off x="0" y="0"/>
            <a:ext cx="18288118" cy="10287511"/>
            <a:chOff x="0" y="0"/>
            <a:chExt cx="4816592" cy="2709450"/>
          </a:xfrm>
        </p:grpSpPr>
        <p:sp>
          <p:nvSpPr>
            <p:cNvPr id="45" name="Google Shape;45;p8"/>
            <p:cNvSpPr/>
            <p:nvPr/>
          </p:nvSpPr>
          <p:spPr>
            <a:xfrm>
              <a:off x="0" y="0"/>
              <a:ext cx="4816592" cy="2709333"/>
            </a:xfrm>
            <a:custGeom>
              <a:rect b="b" l="l" r="r" t="t"/>
              <a:pathLst>
                <a:path extrusionOk="0" h="2709333" w="4816592">
                  <a:moveTo>
                    <a:pt x="0" y="0"/>
                  </a:moveTo>
                  <a:lnTo>
                    <a:pt x="4816592" y="0"/>
                  </a:lnTo>
                  <a:lnTo>
                    <a:pt x="4816592" y="2709333"/>
                  </a:lnTo>
                  <a:lnTo>
                    <a:pt x="0" y="2709333"/>
                  </a:lnTo>
                  <a:close/>
                </a:path>
              </a:pathLst>
            </a:custGeom>
            <a:solidFill>
              <a:srgbClr val="000000">
                <a:alpha val="0"/>
              </a:srgbClr>
            </a:solidFill>
            <a:ln cap="sq" cmpd="sng" w="381000">
              <a:solidFill>
                <a:srgbClr val="CEF004"/>
              </a:solidFill>
              <a:prstDash val="solid"/>
              <a:miter lim="8000"/>
              <a:headEnd len="sm" w="sm" type="none"/>
              <a:tailEnd len="sm" w="sm" type="none"/>
            </a:ln>
          </p:spPr>
        </p:sp>
        <p:sp>
          <p:nvSpPr>
            <p:cNvPr id="46" name="Google Shape;46;p8"/>
            <p:cNvSpPr txBox="1"/>
            <p:nvPr/>
          </p:nvSpPr>
          <p:spPr>
            <a:xfrm>
              <a:off x="0" y="209550"/>
              <a:ext cx="4816500" cy="2499900"/>
            </a:xfrm>
            <a:prstGeom prst="rect">
              <a:avLst/>
            </a:prstGeom>
            <a:noFill/>
            <a:ln>
              <a:noFill/>
            </a:ln>
          </p:spPr>
          <p:txBody>
            <a:bodyPr anchorCtr="0" anchor="ctr" bIns="50800" lIns="50800" spcFirstLastPara="1" rIns="50800" wrap="square" tIns="50800">
              <a:noAutofit/>
            </a:bodyPr>
            <a:lstStyle/>
            <a:p>
              <a:pPr indent="0" lvl="0" marL="0" marR="0" rtl="0" algn="l">
                <a:lnSpc>
                  <a:spcPct val="640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47" name="Google Shape;47;p8"/>
          <p:cNvPicPr preferRelativeResize="0"/>
          <p:nvPr/>
        </p:nvPicPr>
        <p:blipFill>
          <a:blip r:embed="rId2">
            <a:alphaModFix/>
          </a:blip>
          <a:stretch>
            <a:fillRect/>
          </a:stretch>
        </p:blipFill>
        <p:spPr>
          <a:xfrm>
            <a:off x="15800045" y="8796436"/>
            <a:ext cx="1565600" cy="828489"/>
          </a:xfrm>
          <a:prstGeom prst="rect">
            <a:avLst/>
          </a:prstGeom>
          <a:noFill/>
          <a:ln>
            <a:noFill/>
          </a:ln>
        </p:spPr>
      </p:pic>
      <p:sp>
        <p:nvSpPr>
          <p:cNvPr id="48" name="Google Shape;48;p8"/>
          <p:cNvSpPr txBox="1"/>
          <p:nvPr>
            <p:ph type="title"/>
          </p:nvPr>
        </p:nvSpPr>
        <p:spPr>
          <a:xfrm>
            <a:off x="1282575" y="1603300"/>
            <a:ext cx="104376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bg>
      <p:bgPr>
        <a:solidFill>
          <a:schemeClr val="dk2"/>
        </a:solidFill>
      </p:bgPr>
    </p:bg>
    <p:spTree>
      <p:nvGrpSpPr>
        <p:cNvPr id="49" name="Shape 49"/>
        <p:cNvGrpSpPr/>
        <p:nvPr/>
      </p:nvGrpSpPr>
      <p:grpSpPr>
        <a:xfrm>
          <a:off x="0" y="0"/>
          <a:ext cx="0" cy="0"/>
          <a:chOff x="0" y="0"/>
          <a:chExt cx="0" cy="0"/>
        </a:xfrm>
      </p:grpSpPr>
      <p:grpSp>
        <p:nvGrpSpPr>
          <p:cNvPr id="50" name="Google Shape;50;p9"/>
          <p:cNvGrpSpPr/>
          <p:nvPr/>
        </p:nvGrpSpPr>
        <p:grpSpPr>
          <a:xfrm>
            <a:off x="1028700" y="715764"/>
            <a:ext cx="16539296" cy="8710867"/>
            <a:chOff x="0" y="-38100"/>
            <a:chExt cx="4356000" cy="2294205"/>
          </a:xfrm>
        </p:grpSpPr>
        <p:sp>
          <p:nvSpPr>
            <p:cNvPr id="51" name="Google Shape;51;p9"/>
            <p:cNvSpPr/>
            <p:nvPr/>
          </p:nvSpPr>
          <p:spPr>
            <a:xfrm>
              <a:off x="0" y="0"/>
              <a:ext cx="4355974" cy="2256105"/>
            </a:xfrm>
            <a:custGeom>
              <a:rect b="b" l="l" r="r" t="t"/>
              <a:pathLst>
                <a:path extrusionOk="0" h="2256105" w="4355974">
                  <a:moveTo>
                    <a:pt x="0" y="0"/>
                  </a:moveTo>
                  <a:lnTo>
                    <a:pt x="4355974" y="0"/>
                  </a:lnTo>
                  <a:lnTo>
                    <a:pt x="4355974" y="2256105"/>
                  </a:lnTo>
                  <a:lnTo>
                    <a:pt x="0" y="2256105"/>
                  </a:lnTo>
                  <a:close/>
                </a:path>
              </a:pathLst>
            </a:custGeom>
            <a:solidFill>
              <a:srgbClr val="272B34"/>
            </a:solidFill>
            <a:ln>
              <a:noFill/>
            </a:ln>
          </p:spPr>
        </p:sp>
        <p:sp>
          <p:nvSpPr>
            <p:cNvPr id="52" name="Google Shape;52;p9"/>
            <p:cNvSpPr txBox="1"/>
            <p:nvPr/>
          </p:nvSpPr>
          <p:spPr>
            <a:xfrm>
              <a:off x="0" y="-38100"/>
              <a:ext cx="4356000" cy="22941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3" name="Google Shape;53;p9"/>
          <p:cNvSpPr txBox="1"/>
          <p:nvPr>
            <p:ph type="title"/>
          </p:nvPr>
        </p:nvSpPr>
        <p:spPr>
          <a:xfrm>
            <a:off x="1279750" y="2145250"/>
            <a:ext cx="10840500" cy="11619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accent1"/>
              </a:buClr>
              <a:buSzPts val="7000"/>
              <a:buNone/>
              <a:defRPr b="1">
                <a:solidFill>
                  <a:schemeClr val="accent1"/>
                </a:solidFill>
              </a:defRPr>
            </a:lvl1pPr>
            <a:lvl2pPr lvl="1">
              <a:spcBef>
                <a:spcPts val="0"/>
              </a:spcBef>
              <a:spcAft>
                <a:spcPts val="0"/>
              </a:spcAft>
              <a:buClr>
                <a:schemeClr val="accent1"/>
              </a:buClr>
              <a:buSzPts val="7000"/>
              <a:buFont typeface="Archivo Black"/>
              <a:buNone/>
              <a:defRPr sz="7000">
                <a:solidFill>
                  <a:schemeClr val="accent1"/>
                </a:solidFill>
                <a:latin typeface="Archivo Black"/>
                <a:ea typeface="Archivo Black"/>
                <a:cs typeface="Archivo Black"/>
                <a:sym typeface="Archivo Black"/>
              </a:defRPr>
            </a:lvl2pPr>
            <a:lvl3pPr lvl="2">
              <a:spcBef>
                <a:spcPts val="0"/>
              </a:spcBef>
              <a:spcAft>
                <a:spcPts val="0"/>
              </a:spcAft>
              <a:buClr>
                <a:schemeClr val="accent1"/>
              </a:buClr>
              <a:buSzPts val="7000"/>
              <a:buFont typeface="Archivo Black"/>
              <a:buNone/>
              <a:defRPr sz="7000">
                <a:solidFill>
                  <a:schemeClr val="accent1"/>
                </a:solidFill>
                <a:latin typeface="Archivo Black"/>
                <a:ea typeface="Archivo Black"/>
                <a:cs typeface="Archivo Black"/>
                <a:sym typeface="Archivo Black"/>
              </a:defRPr>
            </a:lvl3pPr>
            <a:lvl4pPr lvl="3">
              <a:spcBef>
                <a:spcPts val="0"/>
              </a:spcBef>
              <a:spcAft>
                <a:spcPts val="0"/>
              </a:spcAft>
              <a:buClr>
                <a:schemeClr val="accent1"/>
              </a:buClr>
              <a:buSzPts val="7000"/>
              <a:buFont typeface="Archivo Black"/>
              <a:buNone/>
              <a:defRPr sz="7000">
                <a:solidFill>
                  <a:schemeClr val="accent1"/>
                </a:solidFill>
                <a:latin typeface="Archivo Black"/>
                <a:ea typeface="Archivo Black"/>
                <a:cs typeface="Archivo Black"/>
                <a:sym typeface="Archivo Black"/>
              </a:defRPr>
            </a:lvl4pPr>
            <a:lvl5pPr lvl="4">
              <a:spcBef>
                <a:spcPts val="0"/>
              </a:spcBef>
              <a:spcAft>
                <a:spcPts val="0"/>
              </a:spcAft>
              <a:buClr>
                <a:schemeClr val="accent1"/>
              </a:buClr>
              <a:buSzPts val="7000"/>
              <a:buFont typeface="Archivo Black"/>
              <a:buNone/>
              <a:defRPr sz="7000">
                <a:solidFill>
                  <a:schemeClr val="accent1"/>
                </a:solidFill>
                <a:latin typeface="Archivo Black"/>
                <a:ea typeface="Archivo Black"/>
                <a:cs typeface="Archivo Black"/>
                <a:sym typeface="Archivo Black"/>
              </a:defRPr>
            </a:lvl5pPr>
            <a:lvl6pPr lvl="5">
              <a:spcBef>
                <a:spcPts val="0"/>
              </a:spcBef>
              <a:spcAft>
                <a:spcPts val="0"/>
              </a:spcAft>
              <a:buClr>
                <a:schemeClr val="accent1"/>
              </a:buClr>
              <a:buSzPts val="7000"/>
              <a:buFont typeface="Archivo Black"/>
              <a:buNone/>
              <a:defRPr sz="7000">
                <a:solidFill>
                  <a:schemeClr val="accent1"/>
                </a:solidFill>
                <a:latin typeface="Archivo Black"/>
                <a:ea typeface="Archivo Black"/>
                <a:cs typeface="Archivo Black"/>
                <a:sym typeface="Archivo Black"/>
              </a:defRPr>
            </a:lvl6pPr>
            <a:lvl7pPr lvl="6">
              <a:spcBef>
                <a:spcPts val="0"/>
              </a:spcBef>
              <a:spcAft>
                <a:spcPts val="0"/>
              </a:spcAft>
              <a:buClr>
                <a:schemeClr val="accent1"/>
              </a:buClr>
              <a:buSzPts val="7000"/>
              <a:buFont typeface="Archivo Black"/>
              <a:buNone/>
              <a:defRPr sz="7000">
                <a:solidFill>
                  <a:schemeClr val="accent1"/>
                </a:solidFill>
                <a:latin typeface="Archivo Black"/>
                <a:ea typeface="Archivo Black"/>
                <a:cs typeface="Archivo Black"/>
                <a:sym typeface="Archivo Black"/>
              </a:defRPr>
            </a:lvl7pPr>
            <a:lvl8pPr lvl="7">
              <a:spcBef>
                <a:spcPts val="0"/>
              </a:spcBef>
              <a:spcAft>
                <a:spcPts val="0"/>
              </a:spcAft>
              <a:buClr>
                <a:schemeClr val="accent1"/>
              </a:buClr>
              <a:buSzPts val="7000"/>
              <a:buFont typeface="Archivo Black"/>
              <a:buNone/>
              <a:defRPr sz="7000">
                <a:solidFill>
                  <a:schemeClr val="accent1"/>
                </a:solidFill>
                <a:latin typeface="Archivo Black"/>
                <a:ea typeface="Archivo Black"/>
                <a:cs typeface="Archivo Black"/>
                <a:sym typeface="Archivo Black"/>
              </a:defRPr>
            </a:lvl8pPr>
            <a:lvl9pPr lvl="8">
              <a:spcBef>
                <a:spcPts val="0"/>
              </a:spcBef>
              <a:spcAft>
                <a:spcPts val="0"/>
              </a:spcAft>
              <a:buClr>
                <a:schemeClr val="accent1"/>
              </a:buClr>
              <a:buSzPts val="7000"/>
              <a:buFont typeface="Archivo Black"/>
              <a:buNone/>
              <a:defRPr sz="7000">
                <a:solidFill>
                  <a:schemeClr val="accent1"/>
                </a:solidFill>
                <a:latin typeface="Archivo Black"/>
                <a:ea typeface="Archivo Black"/>
                <a:cs typeface="Archivo Black"/>
                <a:sym typeface="Archivo Black"/>
              </a:defRPr>
            </a:lvl9pPr>
          </a:lstStyle>
          <a:p/>
        </p:txBody>
      </p:sp>
      <p:sp>
        <p:nvSpPr>
          <p:cNvPr id="54" name="Google Shape;54;p9"/>
          <p:cNvSpPr txBox="1"/>
          <p:nvPr>
            <p:ph idx="1" type="body"/>
          </p:nvPr>
        </p:nvSpPr>
        <p:spPr>
          <a:xfrm>
            <a:off x="9521113" y="3991750"/>
            <a:ext cx="5111700" cy="5853000"/>
          </a:xfrm>
          <a:prstGeom prst="rect">
            <a:avLst/>
          </a:prstGeom>
          <a:noFill/>
          <a:ln>
            <a:noFill/>
          </a:ln>
        </p:spPr>
        <p:txBody>
          <a:bodyPr anchorCtr="0" anchor="t" bIns="45700" lIns="91425" spcFirstLastPara="1" rIns="91425" wrap="square" tIns="45700">
            <a:normAutofit/>
          </a:bodyPr>
          <a:lstStyle>
            <a:lvl1pPr indent="-381000" lvl="0" marL="457200" algn="l">
              <a:spcBef>
                <a:spcPts val="640"/>
              </a:spcBef>
              <a:spcAft>
                <a:spcPts val="0"/>
              </a:spcAft>
              <a:buClr>
                <a:schemeClr val="lt1"/>
              </a:buClr>
              <a:buSzPts val="2400"/>
              <a:buChar char="•"/>
              <a:defRPr>
                <a:solidFill>
                  <a:schemeClr val="lt1"/>
                </a:solidFill>
              </a:defRPr>
            </a:lvl1pPr>
            <a:lvl2pPr indent="-381000" lvl="1" marL="914400" algn="l">
              <a:spcBef>
                <a:spcPts val="560"/>
              </a:spcBef>
              <a:spcAft>
                <a:spcPts val="0"/>
              </a:spcAft>
              <a:buClr>
                <a:schemeClr val="lt1"/>
              </a:buClr>
              <a:buSzPts val="2400"/>
              <a:buChar char="–"/>
              <a:defRPr>
                <a:solidFill>
                  <a:schemeClr val="lt1"/>
                </a:solidFill>
              </a:defRPr>
            </a:lvl2pPr>
            <a:lvl3pPr indent="-381000" lvl="2" marL="1371600" algn="l">
              <a:spcBef>
                <a:spcPts val="480"/>
              </a:spcBef>
              <a:spcAft>
                <a:spcPts val="0"/>
              </a:spcAft>
              <a:buClr>
                <a:schemeClr val="lt1"/>
              </a:buClr>
              <a:buSzPts val="2400"/>
              <a:buChar char="•"/>
              <a:defRPr>
                <a:solidFill>
                  <a:schemeClr val="lt1"/>
                </a:solidFill>
              </a:defRPr>
            </a:lvl3pPr>
            <a:lvl4pPr indent="-381000" lvl="3" marL="1828800" algn="l">
              <a:spcBef>
                <a:spcPts val="400"/>
              </a:spcBef>
              <a:spcAft>
                <a:spcPts val="0"/>
              </a:spcAft>
              <a:buClr>
                <a:schemeClr val="lt1"/>
              </a:buClr>
              <a:buSzPts val="2400"/>
              <a:buChar char="–"/>
              <a:defRPr>
                <a:solidFill>
                  <a:schemeClr val="lt1"/>
                </a:solidFill>
              </a:defRPr>
            </a:lvl4pPr>
            <a:lvl5pPr indent="-381000" lvl="4" marL="2286000" algn="l">
              <a:spcBef>
                <a:spcPts val="400"/>
              </a:spcBef>
              <a:spcAft>
                <a:spcPts val="0"/>
              </a:spcAft>
              <a:buClr>
                <a:schemeClr val="lt1"/>
              </a:buClr>
              <a:buSzPts val="2400"/>
              <a:buChar char="»"/>
              <a:defRPr>
                <a:solidFill>
                  <a:schemeClr val="lt1"/>
                </a:solidFill>
              </a:defRPr>
            </a:lvl5pPr>
            <a:lvl6pPr indent="-381000" lvl="5" marL="2743200" algn="l">
              <a:spcBef>
                <a:spcPts val="400"/>
              </a:spcBef>
              <a:spcAft>
                <a:spcPts val="0"/>
              </a:spcAft>
              <a:buClr>
                <a:schemeClr val="lt1"/>
              </a:buClr>
              <a:buSzPts val="2400"/>
              <a:buChar char="•"/>
              <a:defRPr>
                <a:solidFill>
                  <a:schemeClr val="lt1"/>
                </a:solidFill>
              </a:defRPr>
            </a:lvl6pPr>
            <a:lvl7pPr indent="-381000" lvl="6" marL="3200400" algn="l">
              <a:spcBef>
                <a:spcPts val="400"/>
              </a:spcBef>
              <a:spcAft>
                <a:spcPts val="0"/>
              </a:spcAft>
              <a:buClr>
                <a:schemeClr val="lt1"/>
              </a:buClr>
              <a:buSzPts val="2400"/>
              <a:buChar char="•"/>
              <a:defRPr>
                <a:solidFill>
                  <a:schemeClr val="lt1"/>
                </a:solidFill>
              </a:defRPr>
            </a:lvl7pPr>
            <a:lvl8pPr indent="-381000" lvl="7" marL="3657600" algn="l">
              <a:spcBef>
                <a:spcPts val="400"/>
              </a:spcBef>
              <a:spcAft>
                <a:spcPts val="0"/>
              </a:spcAft>
              <a:buClr>
                <a:schemeClr val="lt1"/>
              </a:buClr>
              <a:buSzPts val="2400"/>
              <a:buChar char="•"/>
              <a:defRPr>
                <a:solidFill>
                  <a:schemeClr val="lt1"/>
                </a:solidFill>
              </a:defRPr>
            </a:lvl8pPr>
            <a:lvl9pPr indent="-381000" lvl="8" marL="4114800" algn="l">
              <a:spcBef>
                <a:spcPts val="400"/>
              </a:spcBef>
              <a:spcAft>
                <a:spcPts val="0"/>
              </a:spcAft>
              <a:buClr>
                <a:schemeClr val="lt1"/>
              </a:buClr>
              <a:buSzPts val="2400"/>
              <a:buChar char="•"/>
              <a:defRPr>
                <a:solidFill>
                  <a:schemeClr val="lt1"/>
                </a:solidFill>
              </a:defRPr>
            </a:lvl9pPr>
          </a:lstStyle>
          <a:p/>
        </p:txBody>
      </p:sp>
      <p:sp>
        <p:nvSpPr>
          <p:cNvPr id="55" name="Google Shape;55;p9"/>
          <p:cNvSpPr txBox="1"/>
          <p:nvPr>
            <p:ph idx="2" type="body"/>
          </p:nvPr>
        </p:nvSpPr>
        <p:spPr>
          <a:xfrm>
            <a:off x="3655188" y="3991750"/>
            <a:ext cx="5615700" cy="4691100"/>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lt1"/>
              </a:buClr>
              <a:buSzPts val="2400"/>
              <a:buNone/>
              <a:defRPr>
                <a:solidFill>
                  <a:schemeClr val="lt1"/>
                </a:solidFill>
              </a:defRPr>
            </a:lvl1pPr>
            <a:lvl2pPr indent="-228600" lvl="1" marL="914400" algn="l">
              <a:spcBef>
                <a:spcPts val="240"/>
              </a:spcBef>
              <a:spcAft>
                <a:spcPts val="0"/>
              </a:spcAft>
              <a:buClr>
                <a:schemeClr val="lt1"/>
              </a:buClr>
              <a:buSzPts val="2400"/>
              <a:buNone/>
              <a:defRPr>
                <a:solidFill>
                  <a:schemeClr val="lt1"/>
                </a:solidFill>
              </a:defRPr>
            </a:lvl2pPr>
            <a:lvl3pPr indent="-228600" lvl="2" marL="1371600" algn="l">
              <a:spcBef>
                <a:spcPts val="200"/>
              </a:spcBef>
              <a:spcAft>
                <a:spcPts val="0"/>
              </a:spcAft>
              <a:buClr>
                <a:schemeClr val="lt1"/>
              </a:buClr>
              <a:buSzPts val="2400"/>
              <a:buNone/>
              <a:defRPr>
                <a:solidFill>
                  <a:schemeClr val="lt1"/>
                </a:solidFill>
              </a:defRPr>
            </a:lvl3pPr>
            <a:lvl4pPr indent="-228600" lvl="3" marL="1828800" algn="l">
              <a:spcBef>
                <a:spcPts val="180"/>
              </a:spcBef>
              <a:spcAft>
                <a:spcPts val="0"/>
              </a:spcAft>
              <a:buClr>
                <a:schemeClr val="lt1"/>
              </a:buClr>
              <a:buSzPts val="2400"/>
              <a:buNone/>
              <a:defRPr>
                <a:solidFill>
                  <a:schemeClr val="lt1"/>
                </a:solidFill>
              </a:defRPr>
            </a:lvl4pPr>
            <a:lvl5pPr indent="-228600" lvl="4" marL="2286000" algn="l">
              <a:spcBef>
                <a:spcPts val="180"/>
              </a:spcBef>
              <a:spcAft>
                <a:spcPts val="0"/>
              </a:spcAft>
              <a:buClr>
                <a:schemeClr val="lt1"/>
              </a:buClr>
              <a:buSzPts val="2400"/>
              <a:buNone/>
              <a:defRPr>
                <a:solidFill>
                  <a:schemeClr val="lt1"/>
                </a:solidFill>
              </a:defRPr>
            </a:lvl5pPr>
            <a:lvl6pPr indent="-228600" lvl="5" marL="2743200" algn="l">
              <a:spcBef>
                <a:spcPts val="180"/>
              </a:spcBef>
              <a:spcAft>
                <a:spcPts val="0"/>
              </a:spcAft>
              <a:buClr>
                <a:schemeClr val="lt1"/>
              </a:buClr>
              <a:buSzPts val="2400"/>
              <a:buNone/>
              <a:defRPr>
                <a:solidFill>
                  <a:schemeClr val="lt1"/>
                </a:solidFill>
              </a:defRPr>
            </a:lvl6pPr>
            <a:lvl7pPr indent="-228600" lvl="6" marL="3200400" algn="l">
              <a:spcBef>
                <a:spcPts val="180"/>
              </a:spcBef>
              <a:spcAft>
                <a:spcPts val="0"/>
              </a:spcAft>
              <a:buClr>
                <a:schemeClr val="lt1"/>
              </a:buClr>
              <a:buSzPts val="2400"/>
              <a:buNone/>
              <a:defRPr>
                <a:solidFill>
                  <a:schemeClr val="lt1"/>
                </a:solidFill>
              </a:defRPr>
            </a:lvl7pPr>
            <a:lvl8pPr indent="-228600" lvl="7" marL="3657600" algn="l">
              <a:spcBef>
                <a:spcPts val="180"/>
              </a:spcBef>
              <a:spcAft>
                <a:spcPts val="0"/>
              </a:spcAft>
              <a:buClr>
                <a:schemeClr val="lt1"/>
              </a:buClr>
              <a:buSzPts val="2400"/>
              <a:buNone/>
              <a:defRPr>
                <a:solidFill>
                  <a:schemeClr val="lt1"/>
                </a:solidFill>
              </a:defRPr>
            </a:lvl8pPr>
            <a:lvl9pPr indent="-228600" lvl="8" marL="4114800" algn="l">
              <a:spcBef>
                <a:spcPts val="180"/>
              </a:spcBef>
              <a:spcAft>
                <a:spcPts val="0"/>
              </a:spcAft>
              <a:buClr>
                <a:schemeClr val="lt1"/>
              </a:buClr>
              <a:buSzPts val="2400"/>
              <a:buNone/>
              <a:defRPr>
                <a:solidFill>
                  <a:schemeClr val="lt1"/>
                </a:solidFill>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56" name="Shape 56"/>
        <p:cNvGrpSpPr/>
        <p:nvPr/>
      </p:nvGrpSpPr>
      <p:grpSpPr>
        <a:xfrm>
          <a:off x="0" y="0"/>
          <a:ext cx="0" cy="0"/>
          <a:chOff x="0" y="0"/>
          <a:chExt cx="0" cy="0"/>
        </a:xfrm>
      </p:grpSpPr>
      <p:sp>
        <p:nvSpPr>
          <p:cNvPr id="57" name="Google Shape;57;p10"/>
          <p:cNvSpPr/>
          <p:nvPr/>
        </p:nvSpPr>
        <p:spPr>
          <a:xfrm>
            <a:off x="0" y="0"/>
            <a:ext cx="18288118" cy="10287066"/>
          </a:xfrm>
          <a:custGeom>
            <a:rect b="b" l="l" r="r" t="t"/>
            <a:pathLst>
              <a:path extrusionOk="0" h="2709333" w="4816592">
                <a:moveTo>
                  <a:pt x="0" y="0"/>
                </a:moveTo>
                <a:lnTo>
                  <a:pt x="4816592" y="0"/>
                </a:lnTo>
                <a:lnTo>
                  <a:pt x="4816592" y="2709333"/>
                </a:lnTo>
                <a:lnTo>
                  <a:pt x="0" y="2709333"/>
                </a:lnTo>
                <a:close/>
              </a:path>
            </a:pathLst>
          </a:custGeom>
          <a:solidFill>
            <a:srgbClr val="000000">
              <a:alpha val="0"/>
            </a:srgbClr>
          </a:solidFill>
          <a:ln cap="sq" cmpd="sng" w="381000">
            <a:solidFill>
              <a:srgbClr val="CEF004"/>
            </a:solidFill>
            <a:prstDash val="solid"/>
            <a:miter lim="8000"/>
            <a:headEnd len="sm" w="sm" type="none"/>
            <a:tailEnd len="sm" w="sm" type="none"/>
          </a:ln>
        </p:spPr>
      </p:sp>
      <p:sp>
        <p:nvSpPr>
          <p:cNvPr id="58" name="Google Shape;58;p10"/>
          <p:cNvSpPr txBox="1"/>
          <p:nvPr>
            <p:ph type="title"/>
          </p:nvPr>
        </p:nvSpPr>
        <p:spPr>
          <a:xfrm>
            <a:off x="1254599" y="2734275"/>
            <a:ext cx="11236500" cy="5667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7000"/>
              <a:buNone/>
              <a:defRPr/>
            </a:lvl1pPr>
            <a:lvl2pPr lvl="1">
              <a:spcBef>
                <a:spcPts val="0"/>
              </a:spcBef>
              <a:spcAft>
                <a:spcPts val="0"/>
              </a:spcAft>
              <a:buSzPts val="7000"/>
              <a:buFont typeface="Archivo Black"/>
              <a:buNone/>
              <a:defRPr sz="7000">
                <a:latin typeface="Archivo Black"/>
                <a:ea typeface="Archivo Black"/>
                <a:cs typeface="Archivo Black"/>
                <a:sym typeface="Archivo Black"/>
              </a:defRPr>
            </a:lvl2pPr>
            <a:lvl3pPr lvl="2">
              <a:spcBef>
                <a:spcPts val="0"/>
              </a:spcBef>
              <a:spcAft>
                <a:spcPts val="0"/>
              </a:spcAft>
              <a:buSzPts val="7000"/>
              <a:buFont typeface="Archivo Black"/>
              <a:buNone/>
              <a:defRPr sz="7000">
                <a:latin typeface="Archivo Black"/>
                <a:ea typeface="Archivo Black"/>
                <a:cs typeface="Archivo Black"/>
                <a:sym typeface="Archivo Black"/>
              </a:defRPr>
            </a:lvl3pPr>
            <a:lvl4pPr lvl="3">
              <a:spcBef>
                <a:spcPts val="0"/>
              </a:spcBef>
              <a:spcAft>
                <a:spcPts val="0"/>
              </a:spcAft>
              <a:buSzPts val="7000"/>
              <a:buFont typeface="Archivo Black"/>
              <a:buNone/>
              <a:defRPr sz="7000">
                <a:latin typeface="Archivo Black"/>
                <a:ea typeface="Archivo Black"/>
                <a:cs typeface="Archivo Black"/>
                <a:sym typeface="Archivo Black"/>
              </a:defRPr>
            </a:lvl4pPr>
            <a:lvl5pPr lvl="4">
              <a:spcBef>
                <a:spcPts val="0"/>
              </a:spcBef>
              <a:spcAft>
                <a:spcPts val="0"/>
              </a:spcAft>
              <a:buSzPts val="7000"/>
              <a:buFont typeface="Archivo Black"/>
              <a:buNone/>
              <a:defRPr sz="7000">
                <a:latin typeface="Archivo Black"/>
                <a:ea typeface="Archivo Black"/>
                <a:cs typeface="Archivo Black"/>
                <a:sym typeface="Archivo Black"/>
              </a:defRPr>
            </a:lvl5pPr>
            <a:lvl6pPr lvl="5">
              <a:spcBef>
                <a:spcPts val="0"/>
              </a:spcBef>
              <a:spcAft>
                <a:spcPts val="0"/>
              </a:spcAft>
              <a:buSzPts val="7000"/>
              <a:buFont typeface="Archivo Black"/>
              <a:buNone/>
              <a:defRPr sz="7000">
                <a:latin typeface="Archivo Black"/>
                <a:ea typeface="Archivo Black"/>
                <a:cs typeface="Archivo Black"/>
                <a:sym typeface="Archivo Black"/>
              </a:defRPr>
            </a:lvl6pPr>
            <a:lvl7pPr lvl="6">
              <a:spcBef>
                <a:spcPts val="0"/>
              </a:spcBef>
              <a:spcAft>
                <a:spcPts val="0"/>
              </a:spcAft>
              <a:buSzPts val="7000"/>
              <a:buFont typeface="Archivo Black"/>
              <a:buNone/>
              <a:defRPr sz="7000">
                <a:latin typeface="Archivo Black"/>
                <a:ea typeface="Archivo Black"/>
                <a:cs typeface="Archivo Black"/>
                <a:sym typeface="Archivo Black"/>
              </a:defRPr>
            </a:lvl7pPr>
            <a:lvl8pPr lvl="7">
              <a:spcBef>
                <a:spcPts val="0"/>
              </a:spcBef>
              <a:spcAft>
                <a:spcPts val="0"/>
              </a:spcAft>
              <a:buSzPts val="7000"/>
              <a:buFont typeface="Archivo Black"/>
              <a:buNone/>
              <a:defRPr sz="7000">
                <a:latin typeface="Archivo Black"/>
                <a:ea typeface="Archivo Black"/>
                <a:cs typeface="Archivo Black"/>
                <a:sym typeface="Archivo Black"/>
              </a:defRPr>
            </a:lvl8pPr>
            <a:lvl9pPr lvl="8">
              <a:spcBef>
                <a:spcPts val="0"/>
              </a:spcBef>
              <a:spcAft>
                <a:spcPts val="0"/>
              </a:spcAft>
              <a:buSzPts val="7000"/>
              <a:buFont typeface="Archivo Black"/>
              <a:buNone/>
              <a:defRPr sz="7000">
                <a:latin typeface="Archivo Black"/>
                <a:ea typeface="Archivo Black"/>
                <a:cs typeface="Archivo Black"/>
                <a:sym typeface="Archivo Black"/>
              </a:defRPr>
            </a:lvl9pPr>
          </a:lstStyle>
          <a:p/>
        </p:txBody>
      </p:sp>
      <p:sp>
        <p:nvSpPr>
          <p:cNvPr id="59" name="Google Shape;59;p10"/>
          <p:cNvSpPr/>
          <p:nvPr>
            <p:ph idx="2" type="pic"/>
          </p:nvPr>
        </p:nvSpPr>
        <p:spPr>
          <a:xfrm>
            <a:off x="10910226" y="4418150"/>
            <a:ext cx="5486400" cy="4114800"/>
          </a:xfrm>
          <a:prstGeom prst="rect">
            <a:avLst/>
          </a:prstGeom>
          <a:noFill/>
          <a:ln>
            <a:noFill/>
          </a:ln>
        </p:spPr>
      </p:sp>
      <p:sp>
        <p:nvSpPr>
          <p:cNvPr id="60" name="Google Shape;60;p10"/>
          <p:cNvSpPr txBox="1"/>
          <p:nvPr>
            <p:ph idx="1" type="body"/>
          </p:nvPr>
        </p:nvSpPr>
        <p:spPr>
          <a:xfrm>
            <a:off x="2557263" y="4418138"/>
            <a:ext cx="5486400" cy="804900"/>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2400"/>
              <a:buNone/>
              <a:defRPr/>
            </a:lvl1pPr>
            <a:lvl2pPr indent="-228600" lvl="1" marL="914400" algn="l">
              <a:spcBef>
                <a:spcPts val="240"/>
              </a:spcBef>
              <a:spcAft>
                <a:spcPts val="0"/>
              </a:spcAft>
              <a:buClr>
                <a:schemeClr val="dk1"/>
              </a:buClr>
              <a:buSzPts val="2400"/>
              <a:buNone/>
              <a:defRPr/>
            </a:lvl2pPr>
            <a:lvl3pPr indent="-228600" lvl="2" marL="1371600" algn="l">
              <a:spcBef>
                <a:spcPts val="200"/>
              </a:spcBef>
              <a:spcAft>
                <a:spcPts val="0"/>
              </a:spcAft>
              <a:buClr>
                <a:schemeClr val="dk1"/>
              </a:buClr>
              <a:buSzPts val="2400"/>
              <a:buNone/>
              <a:defRPr/>
            </a:lvl3pPr>
            <a:lvl4pPr indent="-228600" lvl="3" marL="1828800" algn="l">
              <a:spcBef>
                <a:spcPts val="180"/>
              </a:spcBef>
              <a:spcAft>
                <a:spcPts val="0"/>
              </a:spcAft>
              <a:buClr>
                <a:schemeClr val="dk1"/>
              </a:buClr>
              <a:buSzPts val="2400"/>
              <a:buNone/>
              <a:defRPr/>
            </a:lvl4pPr>
            <a:lvl5pPr indent="-228600" lvl="4" marL="2286000" algn="l">
              <a:spcBef>
                <a:spcPts val="180"/>
              </a:spcBef>
              <a:spcAft>
                <a:spcPts val="0"/>
              </a:spcAft>
              <a:buClr>
                <a:schemeClr val="dk1"/>
              </a:buClr>
              <a:buSzPts val="2400"/>
              <a:buNone/>
              <a:defRPr/>
            </a:lvl5pPr>
            <a:lvl6pPr indent="-228600" lvl="5" marL="2743200" algn="l">
              <a:spcBef>
                <a:spcPts val="180"/>
              </a:spcBef>
              <a:spcAft>
                <a:spcPts val="0"/>
              </a:spcAft>
              <a:buClr>
                <a:schemeClr val="dk1"/>
              </a:buClr>
              <a:buSzPts val="2400"/>
              <a:buNone/>
              <a:defRPr/>
            </a:lvl6pPr>
            <a:lvl7pPr indent="-228600" lvl="6" marL="3200400" algn="l">
              <a:spcBef>
                <a:spcPts val="180"/>
              </a:spcBef>
              <a:spcAft>
                <a:spcPts val="0"/>
              </a:spcAft>
              <a:buClr>
                <a:schemeClr val="dk1"/>
              </a:buClr>
              <a:buSzPts val="2400"/>
              <a:buNone/>
              <a:defRPr/>
            </a:lvl7pPr>
            <a:lvl8pPr indent="-228600" lvl="7" marL="3657600" algn="l">
              <a:spcBef>
                <a:spcPts val="180"/>
              </a:spcBef>
              <a:spcAft>
                <a:spcPts val="0"/>
              </a:spcAft>
              <a:buClr>
                <a:schemeClr val="dk1"/>
              </a:buClr>
              <a:buSzPts val="2400"/>
              <a:buNone/>
              <a:defRPr/>
            </a:lvl8pPr>
            <a:lvl9pPr indent="-228600" lvl="8" marL="4114800" algn="l">
              <a:spcBef>
                <a:spcPts val="180"/>
              </a:spcBef>
              <a:spcAft>
                <a:spcPts val="0"/>
              </a:spcAft>
              <a:buClr>
                <a:schemeClr val="dk1"/>
              </a:buClr>
              <a:buSzPts val="24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1282575" y="1603300"/>
            <a:ext cx="10437600" cy="1143000"/>
          </a:xfrm>
          <a:prstGeom prst="rect">
            <a:avLst/>
          </a:prstGeom>
          <a:noFill/>
          <a:ln>
            <a:noFill/>
          </a:ln>
        </p:spPr>
        <p:txBody>
          <a:bodyPr anchorCtr="0" anchor="ctr" bIns="45700" lIns="91425" spcFirstLastPara="1" rIns="91425" wrap="square" tIns="45700">
            <a:normAutofit/>
          </a:bodyPr>
          <a:lstStyle>
            <a:lvl1pPr lvl="0" marR="0" rtl="0">
              <a:spcBef>
                <a:spcPts val="0"/>
              </a:spcBef>
              <a:spcAft>
                <a:spcPts val="0"/>
              </a:spcAft>
              <a:buClr>
                <a:schemeClr val="lt2"/>
              </a:buClr>
              <a:buSzPts val="7000"/>
              <a:buFont typeface="Archivo Black"/>
              <a:buNone/>
              <a:defRPr b="1" i="0" sz="7000" u="none" cap="none" strike="noStrike">
                <a:solidFill>
                  <a:schemeClr val="lt2"/>
                </a:solidFill>
                <a:latin typeface="Archivo Black"/>
                <a:ea typeface="Archivo Black"/>
                <a:cs typeface="Archivo Black"/>
                <a:sym typeface="Archivo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5029200" y="4519200"/>
            <a:ext cx="8229600" cy="4526100"/>
          </a:xfrm>
          <a:prstGeom prst="rect">
            <a:avLst/>
          </a:prstGeom>
          <a:noFill/>
          <a:ln>
            <a:noFill/>
          </a:ln>
        </p:spPr>
        <p:txBody>
          <a:bodyPr anchorCtr="0" anchor="t" bIns="45700" lIns="91425" spcFirstLastPara="1" rIns="91425" wrap="square" tIns="45700">
            <a:normAutofit/>
          </a:bodyPr>
          <a:lstStyle>
            <a:lvl1pPr indent="-381000" lvl="0" marL="457200" marR="0" rtl="0" algn="l">
              <a:spcBef>
                <a:spcPts val="640"/>
              </a:spcBef>
              <a:spcAft>
                <a:spcPts val="0"/>
              </a:spcAft>
              <a:buClr>
                <a:schemeClr val="dk1"/>
              </a:buClr>
              <a:buSzPts val="2400"/>
              <a:buFont typeface="Archivo Black"/>
              <a:buChar char="•"/>
              <a:defRPr i="0" sz="2400" u="none" cap="none" strike="noStrike">
                <a:solidFill>
                  <a:schemeClr val="dk1"/>
                </a:solidFill>
                <a:latin typeface="Archivo Black"/>
                <a:ea typeface="Archivo Black"/>
                <a:cs typeface="Archivo Black"/>
                <a:sym typeface="Archivo Black"/>
              </a:defRPr>
            </a:lvl1pPr>
            <a:lvl2pPr indent="-381000" lvl="1" marL="914400" marR="0" rtl="0" algn="l">
              <a:spcBef>
                <a:spcPts val="560"/>
              </a:spcBef>
              <a:spcAft>
                <a:spcPts val="0"/>
              </a:spcAft>
              <a:buClr>
                <a:schemeClr val="dk1"/>
              </a:buClr>
              <a:buSzPts val="2400"/>
              <a:buFont typeface="Archivo Black"/>
              <a:buChar char="–"/>
              <a:defRPr i="0" sz="2400" u="none" cap="none" strike="noStrike">
                <a:solidFill>
                  <a:schemeClr val="dk1"/>
                </a:solidFill>
                <a:latin typeface="Archivo Black"/>
                <a:ea typeface="Archivo Black"/>
                <a:cs typeface="Archivo Black"/>
                <a:sym typeface="Archivo Black"/>
              </a:defRPr>
            </a:lvl2pPr>
            <a:lvl3pPr indent="-381000" lvl="2" marL="1371600" marR="0" rtl="0" algn="l">
              <a:spcBef>
                <a:spcPts val="480"/>
              </a:spcBef>
              <a:spcAft>
                <a:spcPts val="0"/>
              </a:spcAft>
              <a:buClr>
                <a:schemeClr val="dk1"/>
              </a:buClr>
              <a:buSzPts val="2400"/>
              <a:buFont typeface="Archivo Black"/>
              <a:buChar char="•"/>
              <a:defRPr i="0" sz="2400" u="none" cap="none" strike="noStrike">
                <a:solidFill>
                  <a:schemeClr val="dk1"/>
                </a:solidFill>
                <a:latin typeface="Archivo Black"/>
                <a:ea typeface="Archivo Black"/>
                <a:cs typeface="Archivo Black"/>
                <a:sym typeface="Archivo Black"/>
              </a:defRPr>
            </a:lvl3pPr>
            <a:lvl4pPr indent="-381000" lvl="3" marL="1828800" marR="0" rtl="0" algn="l">
              <a:spcBef>
                <a:spcPts val="400"/>
              </a:spcBef>
              <a:spcAft>
                <a:spcPts val="0"/>
              </a:spcAft>
              <a:buClr>
                <a:schemeClr val="dk1"/>
              </a:buClr>
              <a:buSzPts val="2400"/>
              <a:buFont typeface="Archivo Black"/>
              <a:buChar char="–"/>
              <a:defRPr i="0" sz="2400" u="none" cap="none" strike="noStrike">
                <a:solidFill>
                  <a:schemeClr val="dk1"/>
                </a:solidFill>
                <a:latin typeface="Archivo Black"/>
                <a:ea typeface="Archivo Black"/>
                <a:cs typeface="Archivo Black"/>
                <a:sym typeface="Archivo Black"/>
              </a:defRPr>
            </a:lvl4pPr>
            <a:lvl5pPr indent="-381000" lvl="4" marL="2286000" marR="0" rtl="0" algn="l">
              <a:spcBef>
                <a:spcPts val="400"/>
              </a:spcBef>
              <a:spcAft>
                <a:spcPts val="0"/>
              </a:spcAft>
              <a:buClr>
                <a:schemeClr val="dk1"/>
              </a:buClr>
              <a:buSzPts val="2400"/>
              <a:buFont typeface="Archivo Black"/>
              <a:buChar char="»"/>
              <a:defRPr i="0" sz="2400" u="none" cap="none" strike="noStrike">
                <a:solidFill>
                  <a:schemeClr val="dk1"/>
                </a:solidFill>
                <a:latin typeface="Archivo Black"/>
                <a:ea typeface="Archivo Black"/>
                <a:cs typeface="Archivo Black"/>
                <a:sym typeface="Archivo Black"/>
              </a:defRPr>
            </a:lvl5pPr>
            <a:lvl6pPr indent="-381000" lvl="5" marL="2743200" marR="0" rtl="0" algn="l">
              <a:spcBef>
                <a:spcPts val="400"/>
              </a:spcBef>
              <a:spcAft>
                <a:spcPts val="0"/>
              </a:spcAft>
              <a:buClr>
                <a:schemeClr val="dk1"/>
              </a:buClr>
              <a:buSzPts val="2400"/>
              <a:buFont typeface="Archivo Black"/>
              <a:buChar char="•"/>
              <a:defRPr i="0" sz="2400" u="none" cap="none" strike="noStrike">
                <a:solidFill>
                  <a:schemeClr val="dk1"/>
                </a:solidFill>
                <a:latin typeface="Archivo Black"/>
                <a:ea typeface="Archivo Black"/>
                <a:cs typeface="Archivo Black"/>
                <a:sym typeface="Archivo Black"/>
              </a:defRPr>
            </a:lvl6pPr>
            <a:lvl7pPr indent="-381000" lvl="6" marL="3200400" marR="0" rtl="0" algn="l">
              <a:spcBef>
                <a:spcPts val="400"/>
              </a:spcBef>
              <a:spcAft>
                <a:spcPts val="0"/>
              </a:spcAft>
              <a:buClr>
                <a:schemeClr val="dk1"/>
              </a:buClr>
              <a:buSzPts val="2400"/>
              <a:buFont typeface="Archivo Black"/>
              <a:buChar char="•"/>
              <a:defRPr i="0" sz="2400" u="none" cap="none" strike="noStrike">
                <a:solidFill>
                  <a:schemeClr val="dk1"/>
                </a:solidFill>
                <a:latin typeface="Archivo Black"/>
                <a:ea typeface="Archivo Black"/>
                <a:cs typeface="Archivo Black"/>
                <a:sym typeface="Archivo Black"/>
              </a:defRPr>
            </a:lvl7pPr>
            <a:lvl8pPr indent="-381000" lvl="7" marL="3657600" marR="0" rtl="0" algn="l">
              <a:spcBef>
                <a:spcPts val="400"/>
              </a:spcBef>
              <a:spcAft>
                <a:spcPts val="0"/>
              </a:spcAft>
              <a:buClr>
                <a:schemeClr val="dk1"/>
              </a:buClr>
              <a:buSzPts val="2400"/>
              <a:buFont typeface="Archivo Black"/>
              <a:buChar char="•"/>
              <a:defRPr i="0" sz="2400" u="none" cap="none" strike="noStrike">
                <a:solidFill>
                  <a:schemeClr val="dk1"/>
                </a:solidFill>
                <a:latin typeface="Archivo Black"/>
                <a:ea typeface="Archivo Black"/>
                <a:cs typeface="Archivo Black"/>
                <a:sym typeface="Archivo Black"/>
              </a:defRPr>
            </a:lvl8pPr>
            <a:lvl9pPr indent="-381000" lvl="8" marL="4114800" marR="0" rtl="0" algn="l">
              <a:spcBef>
                <a:spcPts val="400"/>
              </a:spcBef>
              <a:spcAft>
                <a:spcPts val="0"/>
              </a:spcAft>
              <a:buClr>
                <a:schemeClr val="dk1"/>
              </a:buClr>
              <a:buSzPts val="2400"/>
              <a:buFont typeface="Archivo Black"/>
              <a:buChar char="•"/>
              <a:defRPr i="0" sz="2400" u="none" cap="none" strike="noStrike">
                <a:solidFill>
                  <a:schemeClr val="dk1"/>
                </a:solidFill>
                <a:latin typeface="Archivo Black"/>
                <a:ea typeface="Archivo Black"/>
                <a:cs typeface="Archivo Black"/>
                <a:sym typeface="Archivo Black"/>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33.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42.png"/><Relationship Id="rId4" Type="http://schemas.openxmlformats.org/officeDocument/2006/relationships/image" Target="../media/image35.png"/><Relationship Id="rId5" Type="http://schemas.openxmlformats.org/officeDocument/2006/relationships/image" Target="../media/image39.png"/><Relationship Id="rId6" Type="http://schemas.openxmlformats.org/officeDocument/2006/relationships/image" Target="../media/image48.png"/><Relationship Id="rId7" Type="http://schemas.openxmlformats.org/officeDocument/2006/relationships/image" Target="../media/image40.png"/><Relationship Id="rId8"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46.png"/><Relationship Id="rId4" Type="http://schemas.openxmlformats.org/officeDocument/2006/relationships/image" Target="../media/image4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54.png"/><Relationship Id="rId4" Type="http://schemas.openxmlformats.org/officeDocument/2006/relationships/image" Target="../media/image57.png"/><Relationship Id="rId5" Type="http://schemas.openxmlformats.org/officeDocument/2006/relationships/image" Target="../media/image49.png"/><Relationship Id="rId6" Type="http://schemas.openxmlformats.org/officeDocument/2006/relationships/image" Target="../media/image50.png"/><Relationship Id="rId7" Type="http://schemas.openxmlformats.org/officeDocument/2006/relationships/image" Target="../media/image3.png"/><Relationship Id="rId8" Type="http://schemas.openxmlformats.org/officeDocument/2006/relationships/image" Target="../media/image4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58.png"/><Relationship Id="rId4" Type="http://schemas.openxmlformats.org/officeDocument/2006/relationships/image" Target="../media/image61.png"/><Relationship Id="rId5" Type="http://schemas.openxmlformats.org/officeDocument/2006/relationships/image" Target="../media/image4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4.png"/><Relationship Id="rId4" Type="http://schemas.openxmlformats.org/officeDocument/2006/relationships/image" Target="../media/image78.png"/><Relationship Id="rId5" Type="http://schemas.openxmlformats.org/officeDocument/2006/relationships/image" Target="../media/image5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63.png"/><Relationship Id="rId4" Type="http://schemas.openxmlformats.org/officeDocument/2006/relationships/image" Target="../media/image51.png"/><Relationship Id="rId5" Type="http://schemas.openxmlformats.org/officeDocument/2006/relationships/image" Target="../media/image52.png"/><Relationship Id="rId6" Type="http://schemas.openxmlformats.org/officeDocument/2006/relationships/image" Target="../media/image75.png"/><Relationship Id="rId7" Type="http://schemas.openxmlformats.org/officeDocument/2006/relationships/image" Target="../media/image6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7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79.png"/><Relationship Id="rId4" Type="http://schemas.openxmlformats.org/officeDocument/2006/relationships/image" Target="../media/image60.png"/><Relationship Id="rId5" Type="http://schemas.openxmlformats.org/officeDocument/2006/relationships/image" Target="../media/image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4.png"/><Relationship Id="rId4" Type="http://schemas.openxmlformats.org/officeDocument/2006/relationships/image" Target="../media/image65.png"/><Relationship Id="rId10" Type="http://schemas.openxmlformats.org/officeDocument/2006/relationships/image" Target="../media/image66.png"/><Relationship Id="rId9" Type="http://schemas.openxmlformats.org/officeDocument/2006/relationships/image" Target="../media/image72.png"/><Relationship Id="rId5" Type="http://schemas.openxmlformats.org/officeDocument/2006/relationships/image" Target="../media/image71.png"/><Relationship Id="rId6" Type="http://schemas.openxmlformats.org/officeDocument/2006/relationships/image" Target="../media/image68.png"/><Relationship Id="rId7" Type="http://schemas.openxmlformats.org/officeDocument/2006/relationships/image" Target="../media/image62.png"/><Relationship Id="rId8" Type="http://schemas.openxmlformats.org/officeDocument/2006/relationships/image" Target="../media/image6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7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6.png"/><Relationship Id="rId4" Type="http://schemas.openxmlformats.org/officeDocument/2006/relationships/image" Target="../media/image3.png"/><Relationship Id="rId5"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70.png"/><Relationship Id="rId4" Type="http://schemas.openxmlformats.org/officeDocument/2006/relationships/image" Target="../media/image7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0.png"/><Relationship Id="rId4" Type="http://schemas.openxmlformats.org/officeDocument/2006/relationships/image" Target="../media/image28.png"/><Relationship Id="rId5" Type="http://schemas.openxmlformats.org/officeDocument/2006/relationships/image" Target="../media/image12.png"/><Relationship Id="rId6" Type="http://schemas.openxmlformats.org/officeDocument/2006/relationships/image" Target="../media/image8.png"/><Relationship Id="rId7" Type="http://schemas.openxmlformats.org/officeDocument/2006/relationships/image" Target="../media/image31.png"/><Relationship Id="rId8"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5.png"/><Relationship Id="rId4" Type="http://schemas.openxmlformats.org/officeDocument/2006/relationships/image" Target="../media/image20.png"/><Relationship Id="rId5" Type="http://schemas.openxmlformats.org/officeDocument/2006/relationships/image" Target="../media/image32.png"/><Relationship Id="rId6"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3.png"/><Relationship Id="rId4" Type="http://schemas.openxmlformats.org/officeDocument/2006/relationships/image" Target="../media/image30.png"/><Relationship Id="rId5" Type="http://schemas.openxmlformats.org/officeDocument/2006/relationships/image" Target="../media/image26.png"/><Relationship Id="rId6" Type="http://schemas.openxmlformats.org/officeDocument/2006/relationships/image" Target="../media/image27.png"/><Relationship Id="rId7" Type="http://schemas.openxmlformats.org/officeDocument/2006/relationships/image" Target="../media/image22.png"/><Relationship Id="rId8"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6.png"/><Relationship Id="rId4" Type="http://schemas.openxmlformats.org/officeDocument/2006/relationships/image" Target="../media/image19.png"/><Relationship Id="rId5" Type="http://schemas.openxmlformats.org/officeDocument/2006/relationships/image" Target="../media/image18.png"/><Relationship Id="rId6" Type="http://schemas.openxmlformats.org/officeDocument/2006/relationships/image" Target="../media/image2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7.png"/><Relationship Id="rId4" Type="http://schemas.openxmlformats.org/officeDocument/2006/relationships/image" Target="../media/image59.png"/><Relationship Id="rId5" Type="http://schemas.openxmlformats.org/officeDocument/2006/relationships/image" Target="../media/image8.png"/><Relationship Id="rId6"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1.png"/><Relationship Id="rId5" Type="http://schemas.openxmlformats.org/officeDocument/2006/relationships/image" Target="../media/image41.png"/><Relationship Id="rId6" Type="http://schemas.openxmlformats.org/officeDocument/2006/relationships/image" Target="../media/image25.png"/><Relationship Id="rId7" Type="http://schemas.openxmlformats.org/officeDocument/2006/relationships/image" Target="../media/image38.png"/><Relationship Id="rId8"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37.png"/><Relationship Id="rId4" Type="http://schemas.openxmlformats.org/officeDocument/2006/relationships/image" Target="../media/image55.png"/><Relationship Id="rId5" Type="http://schemas.openxmlformats.org/officeDocument/2006/relationships/image" Target="../media/image73.png"/><Relationship Id="rId6" Type="http://schemas.openxmlformats.org/officeDocument/2006/relationships/image" Target="../media/image44.png"/><Relationship Id="rId7"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63A45"/>
        </a:solidFill>
      </p:bgPr>
    </p:bg>
    <p:spTree>
      <p:nvGrpSpPr>
        <p:cNvPr id="64" name="Shape 64"/>
        <p:cNvGrpSpPr/>
        <p:nvPr/>
      </p:nvGrpSpPr>
      <p:grpSpPr>
        <a:xfrm>
          <a:off x="0" y="0"/>
          <a:ext cx="0" cy="0"/>
          <a:chOff x="0" y="0"/>
          <a:chExt cx="0" cy="0"/>
        </a:xfrm>
      </p:grpSpPr>
      <p:pic>
        <p:nvPicPr>
          <p:cNvPr id="65" name="Google Shape;65;p11"/>
          <p:cNvPicPr preferRelativeResize="0"/>
          <p:nvPr/>
        </p:nvPicPr>
        <p:blipFill>
          <a:blip r:embed="rId3">
            <a:alphaModFix/>
          </a:blip>
          <a:stretch>
            <a:fillRect/>
          </a:stretch>
        </p:blipFill>
        <p:spPr>
          <a:xfrm>
            <a:off x="-1409300" y="-16687775"/>
            <a:ext cx="24371850" cy="24133849"/>
          </a:xfrm>
          <a:prstGeom prst="rect">
            <a:avLst/>
          </a:prstGeom>
          <a:noFill/>
          <a:ln>
            <a:noFill/>
          </a:ln>
        </p:spPr>
      </p:pic>
      <p:pic>
        <p:nvPicPr>
          <p:cNvPr id="66" name="Google Shape;66;p11"/>
          <p:cNvPicPr preferRelativeResize="0"/>
          <p:nvPr/>
        </p:nvPicPr>
        <p:blipFill>
          <a:blip r:embed="rId4">
            <a:alphaModFix/>
          </a:blip>
          <a:stretch>
            <a:fillRect/>
          </a:stretch>
        </p:blipFill>
        <p:spPr>
          <a:xfrm>
            <a:off x="-5239213" y="2176050"/>
            <a:ext cx="24890399" cy="24781048"/>
          </a:xfrm>
          <a:prstGeom prst="rect">
            <a:avLst/>
          </a:prstGeom>
          <a:noFill/>
          <a:ln>
            <a:noFill/>
          </a:ln>
        </p:spPr>
      </p:pic>
      <p:sp>
        <p:nvSpPr>
          <p:cNvPr id="67" name="Google Shape;67;p11"/>
          <p:cNvSpPr/>
          <p:nvPr/>
        </p:nvSpPr>
        <p:spPr>
          <a:xfrm>
            <a:off x="542709" y="435723"/>
            <a:ext cx="17202582" cy="9277797"/>
          </a:xfrm>
          <a:custGeom>
            <a:rect b="b" l="l" r="r" t="t"/>
            <a:pathLst>
              <a:path extrusionOk="0" h="609600" w="1130300">
                <a:moveTo>
                  <a:pt x="0" y="0"/>
                </a:moveTo>
                <a:lnTo>
                  <a:pt x="0" y="609600"/>
                </a:lnTo>
                <a:lnTo>
                  <a:pt x="1130300" y="0"/>
                </a:lnTo>
                <a:close/>
              </a:path>
            </a:pathLst>
          </a:custGeom>
          <a:solidFill>
            <a:srgbClr val="272B34"/>
          </a:solidFill>
          <a:ln cap="flat" cmpd="sng" w="12700">
            <a:solidFill>
              <a:srgbClr val="000000"/>
            </a:solidFill>
            <a:prstDash val="solid"/>
            <a:round/>
            <a:headEnd len="sm" w="sm" type="none"/>
            <a:tailEnd len="sm" w="sm" type="none"/>
          </a:ln>
        </p:spPr>
      </p:sp>
      <p:pic>
        <p:nvPicPr>
          <p:cNvPr id="68" name="Google Shape;68;p11"/>
          <p:cNvPicPr preferRelativeResize="0"/>
          <p:nvPr/>
        </p:nvPicPr>
        <p:blipFill>
          <a:blip r:embed="rId5">
            <a:alphaModFix/>
          </a:blip>
          <a:stretch>
            <a:fillRect/>
          </a:stretch>
        </p:blipFill>
        <p:spPr>
          <a:xfrm>
            <a:off x="8729489" y="473750"/>
            <a:ext cx="9015810" cy="9277801"/>
          </a:xfrm>
          <a:prstGeom prst="rect">
            <a:avLst/>
          </a:prstGeom>
          <a:noFill/>
          <a:ln>
            <a:noFill/>
          </a:ln>
        </p:spPr>
      </p:pic>
      <p:grpSp>
        <p:nvGrpSpPr>
          <p:cNvPr id="69" name="Google Shape;69;p11"/>
          <p:cNvGrpSpPr/>
          <p:nvPr/>
        </p:nvGrpSpPr>
        <p:grpSpPr>
          <a:xfrm>
            <a:off x="-1119124" y="6511589"/>
            <a:ext cx="8149071" cy="1180441"/>
            <a:chOff x="0" y="-38100"/>
            <a:chExt cx="3068567" cy="444500"/>
          </a:xfrm>
        </p:grpSpPr>
        <p:sp>
          <p:nvSpPr>
            <p:cNvPr id="70" name="Google Shape;70;p11"/>
            <p:cNvSpPr/>
            <p:nvPr/>
          </p:nvSpPr>
          <p:spPr>
            <a:xfrm>
              <a:off x="0" y="0"/>
              <a:ext cx="3068567" cy="406400"/>
            </a:xfrm>
            <a:custGeom>
              <a:rect b="b" l="l" r="r" t="t"/>
              <a:pathLst>
                <a:path extrusionOk="0" h="406400" w="3068567">
                  <a:moveTo>
                    <a:pt x="2865367" y="0"/>
                  </a:moveTo>
                  <a:cubicBezTo>
                    <a:pt x="2977591" y="0"/>
                    <a:pt x="3068567" y="90976"/>
                    <a:pt x="3068567" y="203200"/>
                  </a:cubicBezTo>
                  <a:cubicBezTo>
                    <a:pt x="3068567" y="315424"/>
                    <a:pt x="2977591" y="406400"/>
                    <a:pt x="2865367" y="406400"/>
                  </a:cubicBezTo>
                  <a:lnTo>
                    <a:pt x="203200" y="406400"/>
                  </a:lnTo>
                  <a:cubicBezTo>
                    <a:pt x="90976" y="406400"/>
                    <a:pt x="0" y="315424"/>
                    <a:pt x="0" y="203200"/>
                  </a:cubicBezTo>
                  <a:cubicBezTo>
                    <a:pt x="0" y="90976"/>
                    <a:pt x="90976" y="0"/>
                    <a:pt x="203200" y="0"/>
                  </a:cubicBezTo>
                  <a:close/>
                </a:path>
              </a:pathLst>
            </a:custGeom>
            <a:solidFill>
              <a:srgbClr val="CEF00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11"/>
            <p:cNvSpPr txBox="1"/>
            <p:nvPr/>
          </p:nvSpPr>
          <p:spPr>
            <a:xfrm>
              <a:off x="0" y="-38100"/>
              <a:ext cx="3068567" cy="444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72" name="Google Shape;72;p11"/>
          <p:cNvCxnSpPr/>
          <p:nvPr/>
        </p:nvCxnSpPr>
        <p:spPr>
          <a:xfrm rot="10800000">
            <a:off x="5941144" y="645454"/>
            <a:ext cx="2529677" cy="0"/>
          </a:xfrm>
          <a:prstGeom prst="straightConnector1">
            <a:avLst/>
          </a:prstGeom>
          <a:noFill/>
          <a:ln cap="flat" cmpd="sng" w="95250">
            <a:solidFill>
              <a:srgbClr val="CEF004"/>
            </a:solidFill>
            <a:prstDash val="solid"/>
            <a:round/>
            <a:headEnd len="sm" w="sm" type="none"/>
            <a:tailEnd len="sm" w="sm" type="none"/>
          </a:ln>
        </p:spPr>
      </p:cxnSp>
      <p:cxnSp>
        <p:nvCxnSpPr>
          <p:cNvPr id="73" name="Google Shape;73;p11"/>
          <p:cNvCxnSpPr/>
          <p:nvPr/>
        </p:nvCxnSpPr>
        <p:spPr>
          <a:xfrm>
            <a:off x="17211675" y="1028700"/>
            <a:ext cx="0" cy="2529677"/>
          </a:xfrm>
          <a:prstGeom prst="straightConnector1">
            <a:avLst/>
          </a:prstGeom>
          <a:noFill/>
          <a:ln cap="flat" cmpd="sng" w="95250">
            <a:solidFill>
              <a:srgbClr val="CEF004"/>
            </a:solidFill>
            <a:prstDash val="solid"/>
            <a:round/>
            <a:headEnd len="sm" w="sm" type="none"/>
            <a:tailEnd len="sm" w="sm" type="none"/>
          </a:ln>
        </p:spPr>
      </p:cxnSp>
      <p:cxnSp>
        <p:nvCxnSpPr>
          <p:cNvPr id="74" name="Google Shape;74;p11"/>
          <p:cNvCxnSpPr/>
          <p:nvPr/>
        </p:nvCxnSpPr>
        <p:spPr>
          <a:xfrm rot="10800000">
            <a:off x="1234587" y="9761145"/>
            <a:ext cx="2529677" cy="0"/>
          </a:xfrm>
          <a:prstGeom prst="straightConnector1">
            <a:avLst/>
          </a:prstGeom>
          <a:noFill/>
          <a:ln cap="flat" cmpd="sng" w="95250">
            <a:solidFill>
              <a:srgbClr val="FFFFFF"/>
            </a:solidFill>
            <a:prstDash val="solid"/>
            <a:round/>
            <a:headEnd len="sm" w="sm" type="none"/>
            <a:tailEnd len="sm" w="sm" type="none"/>
          </a:ln>
        </p:spPr>
      </p:cxnSp>
      <p:grpSp>
        <p:nvGrpSpPr>
          <p:cNvPr id="75" name="Google Shape;75;p11"/>
          <p:cNvGrpSpPr/>
          <p:nvPr/>
        </p:nvGrpSpPr>
        <p:grpSpPr>
          <a:xfrm rot="7916618">
            <a:off x="6946339" y="8449178"/>
            <a:ext cx="1380309" cy="926831"/>
            <a:chOff x="0" y="50800"/>
            <a:chExt cx="1840413" cy="1235775"/>
          </a:xfrm>
        </p:grpSpPr>
        <p:cxnSp>
          <p:nvCxnSpPr>
            <p:cNvPr id="76" name="Google Shape;76;p11"/>
            <p:cNvCxnSpPr/>
            <p:nvPr/>
          </p:nvCxnSpPr>
          <p:spPr>
            <a:xfrm>
              <a:off x="0" y="50800"/>
              <a:ext cx="1840413" cy="0"/>
            </a:xfrm>
            <a:prstGeom prst="straightConnector1">
              <a:avLst/>
            </a:prstGeom>
            <a:noFill/>
            <a:ln cap="flat" cmpd="sng" w="101600">
              <a:solidFill>
                <a:srgbClr val="CEF004"/>
              </a:solidFill>
              <a:prstDash val="solid"/>
              <a:round/>
              <a:headEnd len="sm" w="sm" type="none"/>
              <a:tailEnd len="sm" w="sm" type="none"/>
            </a:ln>
          </p:spPr>
        </p:cxnSp>
        <p:cxnSp>
          <p:nvCxnSpPr>
            <p:cNvPr id="77" name="Google Shape;77;p11"/>
            <p:cNvCxnSpPr/>
            <p:nvPr/>
          </p:nvCxnSpPr>
          <p:spPr>
            <a:xfrm>
              <a:off x="0" y="359744"/>
              <a:ext cx="1840413" cy="0"/>
            </a:xfrm>
            <a:prstGeom prst="straightConnector1">
              <a:avLst/>
            </a:prstGeom>
            <a:noFill/>
            <a:ln cap="flat" cmpd="sng" w="101600">
              <a:solidFill>
                <a:srgbClr val="CEF004"/>
              </a:solidFill>
              <a:prstDash val="solid"/>
              <a:round/>
              <a:headEnd len="sm" w="sm" type="none"/>
              <a:tailEnd len="sm" w="sm" type="none"/>
            </a:ln>
          </p:spPr>
        </p:cxnSp>
        <p:cxnSp>
          <p:nvCxnSpPr>
            <p:cNvPr id="78" name="Google Shape;78;p11"/>
            <p:cNvCxnSpPr/>
            <p:nvPr/>
          </p:nvCxnSpPr>
          <p:spPr>
            <a:xfrm>
              <a:off x="0" y="668687"/>
              <a:ext cx="1840413" cy="0"/>
            </a:xfrm>
            <a:prstGeom prst="straightConnector1">
              <a:avLst/>
            </a:prstGeom>
            <a:noFill/>
            <a:ln cap="flat" cmpd="sng" w="101600">
              <a:solidFill>
                <a:srgbClr val="CEF004"/>
              </a:solidFill>
              <a:prstDash val="solid"/>
              <a:round/>
              <a:headEnd len="sm" w="sm" type="none"/>
              <a:tailEnd len="sm" w="sm" type="none"/>
            </a:ln>
          </p:spPr>
        </p:cxnSp>
        <p:cxnSp>
          <p:nvCxnSpPr>
            <p:cNvPr id="79" name="Google Shape;79;p11"/>
            <p:cNvCxnSpPr/>
            <p:nvPr/>
          </p:nvCxnSpPr>
          <p:spPr>
            <a:xfrm>
              <a:off x="0" y="977631"/>
              <a:ext cx="1840413" cy="0"/>
            </a:xfrm>
            <a:prstGeom prst="straightConnector1">
              <a:avLst/>
            </a:prstGeom>
            <a:noFill/>
            <a:ln cap="flat" cmpd="sng" w="101600">
              <a:solidFill>
                <a:srgbClr val="CEF004"/>
              </a:solidFill>
              <a:prstDash val="solid"/>
              <a:round/>
              <a:headEnd len="sm" w="sm" type="none"/>
              <a:tailEnd len="sm" w="sm" type="none"/>
            </a:ln>
          </p:spPr>
        </p:cxnSp>
        <p:cxnSp>
          <p:nvCxnSpPr>
            <p:cNvPr id="80" name="Google Shape;80;p11"/>
            <p:cNvCxnSpPr/>
            <p:nvPr/>
          </p:nvCxnSpPr>
          <p:spPr>
            <a:xfrm>
              <a:off x="0" y="1286575"/>
              <a:ext cx="1840413" cy="0"/>
            </a:xfrm>
            <a:prstGeom prst="straightConnector1">
              <a:avLst/>
            </a:prstGeom>
            <a:noFill/>
            <a:ln cap="flat" cmpd="sng" w="101600">
              <a:solidFill>
                <a:srgbClr val="CEF004"/>
              </a:solidFill>
              <a:prstDash val="solid"/>
              <a:round/>
              <a:headEnd len="sm" w="sm" type="none"/>
              <a:tailEnd len="sm" w="sm" type="none"/>
            </a:ln>
          </p:spPr>
        </p:cxnSp>
      </p:grpSp>
      <p:grpSp>
        <p:nvGrpSpPr>
          <p:cNvPr id="81" name="Google Shape;81;p11"/>
          <p:cNvGrpSpPr/>
          <p:nvPr/>
        </p:nvGrpSpPr>
        <p:grpSpPr>
          <a:xfrm rot="-5400000">
            <a:off x="285369" y="307945"/>
            <a:ext cx="514680" cy="926831"/>
            <a:chOff x="0" y="50800"/>
            <a:chExt cx="686239" cy="1235775"/>
          </a:xfrm>
        </p:grpSpPr>
        <p:cxnSp>
          <p:nvCxnSpPr>
            <p:cNvPr id="82" name="Google Shape;82;p11"/>
            <p:cNvCxnSpPr/>
            <p:nvPr/>
          </p:nvCxnSpPr>
          <p:spPr>
            <a:xfrm>
              <a:off x="0" y="50800"/>
              <a:ext cx="686239" cy="0"/>
            </a:xfrm>
            <a:prstGeom prst="straightConnector1">
              <a:avLst/>
            </a:prstGeom>
            <a:noFill/>
            <a:ln cap="flat" cmpd="sng" w="101600">
              <a:solidFill>
                <a:srgbClr val="CEF004"/>
              </a:solidFill>
              <a:prstDash val="solid"/>
              <a:round/>
              <a:headEnd len="sm" w="sm" type="none"/>
              <a:tailEnd len="sm" w="sm" type="none"/>
            </a:ln>
          </p:spPr>
        </p:cxnSp>
        <p:cxnSp>
          <p:nvCxnSpPr>
            <p:cNvPr id="83" name="Google Shape;83;p11"/>
            <p:cNvCxnSpPr/>
            <p:nvPr/>
          </p:nvCxnSpPr>
          <p:spPr>
            <a:xfrm>
              <a:off x="0" y="359744"/>
              <a:ext cx="686239" cy="0"/>
            </a:xfrm>
            <a:prstGeom prst="straightConnector1">
              <a:avLst/>
            </a:prstGeom>
            <a:noFill/>
            <a:ln cap="flat" cmpd="sng" w="101600">
              <a:solidFill>
                <a:srgbClr val="CEF004"/>
              </a:solidFill>
              <a:prstDash val="solid"/>
              <a:round/>
              <a:headEnd len="sm" w="sm" type="none"/>
              <a:tailEnd len="sm" w="sm" type="none"/>
            </a:ln>
          </p:spPr>
        </p:cxnSp>
        <p:cxnSp>
          <p:nvCxnSpPr>
            <p:cNvPr id="84" name="Google Shape;84;p11"/>
            <p:cNvCxnSpPr/>
            <p:nvPr/>
          </p:nvCxnSpPr>
          <p:spPr>
            <a:xfrm>
              <a:off x="0" y="668687"/>
              <a:ext cx="686239" cy="0"/>
            </a:xfrm>
            <a:prstGeom prst="straightConnector1">
              <a:avLst/>
            </a:prstGeom>
            <a:noFill/>
            <a:ln cap="flat" cmpd="sng" w="101600">
              <a:solidFill>
                <a:srgbClr val="CEF004"/>
              </a:solidFill>
              <a:prstDash val="solid"/>
              <a:round/>
              <a:headEnd len="sm" w="sm" type="none"/>
              <a:tailEnd len="sm" w="sm" type="none"/>
            </a:ln>
          </p:spPr>
        </p:cxnSp>
        <p:cxnSp>
          <p:nvCxnSpPr>
            <p:cNvPr id="85" name="Google Shape;85;p11"/>
            <p:cNvCxnSpPr/>
            <p:nvPr/>
          </p:nvCxnSpPr>
          <p:spPr>
            <a:xfrm>
              <a:off x="0" y="977631"/>
              <a:ext cx="686239" cy="0"/>
            </a:xfrm>
            <a:prstGeom prst="straightConnector1">
              <a:avLst/>
            </a:prstGeom>
            <a:noFill/>
            <a:ln cap="flat" cmpd="sng" w="101600">
              <a:solidFill>
                <a:srgbClr val="CEF004"/>
              </a:solidFill>
              <a:prstDash val="solid"/>
              <a:round/>
              <a:headEnd len="sm" w="sm" type="none"/>
              <a:tailEnd len="sm" w="sm" type="none"/>
            </a:ln>
          </p:spPr>
        </p:cxnSp>
        <p:cxnSp>
          <p:nvCxnSpPr>
            <p:cNvPr id="86" name="Google Shape;86;p11"/>
            <p:cNvCxnSpPr/>
            <p:nvPr/>
          </p:nvCxnSpPr>
          <p:spPr>
            <a:xfrm>
              <a:off x="0" y="1286575"/>
              <a:ext cx="686239" cy="0"/>
            </a:xfrm>
            <a:prstGeom prst="straightConnector1">
              <a:avLst/>
            </a:prstGeom>
            <a:noFill/>
            <a:ln cap="flat" cmpd="sng" w="101600">
              <a:solidFill>
                <a:srgbClr val="CEF004"/>
              </a:solidFill>
              <a:prstDash val="solid"/>
              <a:round/>
              <a:headEnd len="sm" w="sm" type="none"/>
              <a:tailEnd len="sm" w="sm" type="none"/>
            </a:ln>
          </p:spPr>
        </p:cxnSp>
      </p:grpSp>
      <p:sp>
        <p:nvSpPr>
          <p:cNvPr id="87" name="Google Shape;87;p11"/>
          <p:cNvSpPr txBox="1"/>
          <p:nvPr/>
        </p:nvSpPr>
        <p:spPr>
          <a:xfrm>
            <a:off x="1234574" y="2031147"/>
            <a:ext cx="6672000" cy="1774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1531" u="none" cap="none" strike="noStrike">
                <a:solidFill>
                  <a:srgbClr val="FFFFFF"/>
                </a:solidFill>
                <a:latin typeface="Archivo Black"/>
                <a:ea typeface="Archivo Black"/>
                <a:cs typeface="Archivo Black"/>
                <a:sym typeface="Archivo Black"/>
              </a:rPr>
              <a:t>HERBAL</a:t>
            </a:r>
            <a:endParaRPr/>
          </a:p>
        </p:txBody>
      </p:sp>
      <p:sp>
        <p:nvSpPr>
          <p:cNvPr id="88" name="Google Shape;88;p11"/>
          <p:cNvSpPr txBox="1"/>
          <p:nvPr/>
        </p:nvSpPr>
        <p:spPr>
          <a:xfrm>
            <a:off x="1234575" y="3525075"/>
            <a:ext cx="7079700" cy="1774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1531" u="none" cap="none" strike="noStrike">
                <a:solidFill>
                  <a:srgbClr val="CEF004"/>
                </a:solidFill>
                <a:latin typeface="Archivo Black"/>
                <a:ea typeface="Archivo Black"/>
                <a:cs typeface="Archivo Black"/>
                <a:sym typeface="Archivo Black"/>
              </a:rPr>
              <a:t>DRUGS</a:t>
            </a:r>
            <a:endParaRPr/>
          </a:p>
        </p:txBody>
      </p:sp>
      <p:sp>
        <p:nvSpPr>
          <p:cNvPr id="89" name="Google Shape;89;p11"/>
          <p:cNvSpPr txBox="1"/>
          <p:nvPr/>
        </p:nvSpPr>
        <p:spPr>
          <a:xfrm>
            <a:off x="1240499" y="5494533"/>
            <a:ext cx="5789448" cy="61214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600" u="none" cap="none" strike="noStrike">
                <a:solidFill>
                  <a:srgbClr val="FFFFFF"/>
                </a:solidFill>
                <a:latin typeface="Open Sans"/>
                <a:ea typeface="Open Sans"/>
                <a:cs typeface="Open Sans"/>
                <a:sym typeface="Open Sans"/>
              </a:rPr>
              <a:t>Harnessing the power of nature: An in-depth exploration of the therapeutic benefits and applications of herbal drugs in modern medicine.</a:t>
            </a:r>
            <a:endParaRPr/>
          </a:p>
        </p:txBody>
      </p:sp>
      <p:sp>
        <p:nvSpPr>
          <p:cNvPr id="90" name="Google Shape;90;p11"/>
          <p:cNvSpPr txBox="1"/>
          <p:nvPr/>
        </p:nvSpPr>
        <p:spPr>
          <a:xfrm>
            <a:off x="1234587" y="6976188"/>
            <a:ext cx="1777975" cy="469899"/>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3499" u="none" cap="none" strike="noStrike">
                <a:solidFill>
                  <a:srgbClr val="363A45"/>
                </a:solidFill>
                <a:latin typeface="Archivo Black"/>
                <a:ea typeface="Archivo Black"/>
                <a:cs typeface="Archivo Black"/>
                <a:sym typeface="Archivo Black"/>
              </a:rPr>
              <a:t>SLIDES</a:t>
            </a:r>
            <a:endParaRPr/>
          </a:p>
        </p:txBody>
      </p:sp>
      <p:pic>
        <p:nvPicPr>
          <p:cNvPr id="91" name="Google Shape;91;p11"/>
          <p:cNvPicPr preferRelativeResize="0"/>
          <p:nvPr/>
        </p:nvPicPr>
        <p:blipFill>
          <a:blip r:embed="rId6">
            <a:alphaModFix/>
          </a:blip>
          <a:stretch>
            <a:fillRect/>
          </a:stretch>
        </p:blipFill>
        <p:spPr>
          <a:xfrm>
            <a:off x="16179697" y="9176200"/>
            <a:ext cx="1565600" cy="828500"/>
          </a:xfrm>
          <a:prstGeom prst="rect">
            <a:avLst/>
          </a:prstGeom>
          <a:noFill/>
          <a:ln>
            <a:noFill/>
          </a:ln>
        </p:spPr>
      </p:pic>
      <p:pic>
        <p:nvPicPr>
          <p:cNvPr id="92" name="Google Shape;92;p11"/>
          <p:cNvPicPr preferRelativeResize="0"/>
          <p:nvPr/>
        </p:nvPicPr>
        <p:blipFill>
          <a:blip r:embed="rId7">
            <a:alphaModFix/>
          </a:blip>
          <a:stretch>
            <a:fillRect/>
          </a:stretch>
        </p:blipFill>
        <p:spPr>
          <a:xfrm>
            <a:off x="946895" y="8575006"/>
            <a:ext cx="420100" cy="426188"/>
          </a:xfrm>
          <a:prstGeom prst="rect">
            <a:avLst/>
          </a:prstGeom>
          <a:noFill/>
          <a:ln>
            <a:noFill/>
          </a:ln>
        </p:spPr>
      </p:pic>
      <p:pic>
        <p:nvPicPr>
          <p:cNvPr id="93" name="Google Shape;93;p11"/>
          <p:cNvPicPr preferRelativeResize="0"/>
          <p:nvPr/>
        </p:nvPicPr>
        <p:blipFill>
          <a:blip r:embed="rId8">
            <a:alphaModFix/>
          </a:blip>
          <a:stretch>
            <a:fillRect/>
          </a:stretch>
        </p:blipFill>
        <p:spPr>
          <a:xfrm>
            <a:off x="8499051" y="900974"/>
            <a:ext cx="514675" cy="5146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6" name="Shape 316"/>
        <p:cNvGrpSpPr/>
        <p:nvPr/>
      </p:nvGrpSpPr>
      <p:grpSpPr>
        <a:xfrm>
          <a:off x="0" y="0"/>
          <a:ext cx="0" cy="0"/>
          <a:chOff x="0" y="0"/>
          <a:chExt cx="0" cy="0"/>
        </a:xfrm>
      </p:grpSpPr>
      <p:pic>
        <p:nvPicPr>
          <p:cNvPr id="317" name="Google Shape;317;p20"/>
          <p:cNvPicPr preferRelativeResize="0"/>
          <p:nvPr/>
        </p:nvPicPr>
        <p:blipFill>
          <a:blip r:embed="rId3">
            <a:alphaModFix/>
          </a:blip>
          <a:stretch>
            <a:fillRect/>
          </a:stretch>
        </p:blipFill>
        <p:spPr>
          <a:xfrm>
            <a:off x="-1984600" y="-2642075"/>
            <a:ext cx="26936699" cy="26252749"/>
          </a:xfrm>
          <a:prstGeom prst="rect">
            <a:avLst/>
          </a:prstGeom>
          <a:noFill/>
          <a:ln>
            <a:noFill/>
          </a:ln>
        </p:spPr>
      </p:pic>
      <p:grpSp>
        <p:nvGrpSpPr>
          <p:cNvPr id="318" name="Google Shape;318;p20"/>
          <p:cNvGrpSpPr/>
          <p:nvPr/>
        </p:nvGrpSpPr>
        <p:grpSpPr>
          <a:xfrm>
            <a:off x="0" y="0"/>
            <a:ext cx="18288000" cy="10287000"/>
            <a:chOff x="0" y="0"/>
            <a:chExt cx="4816593" cy="2709333"/>
          </a:xfrm>
        </p:grpSpPr>
        <p:sp>
          <p:nvSpPr>
            <p:cNvPr id="319" name="Google Shape;319;p20"/>
            <p:cNvSpPr/>
            <p:nvPr/>
          </p:nvSpPr>
          <p:spPr>
            <a:xfrm>
              <a:off x="0" y="0"/>
              <a:ext cx="4816592" cy="2709333"/>
            </a:xfrm>
            <a:custGeom>
              <a:rect b="b" l="l" r="r" t="t"/>
              <a:pathLst>
                <a:path extrusionOk="0" h="2709333" w="4816592">
                  <a:moveTo>
                    <a:pt x="0" y="0"/>
                  </a:moveTo>
                  <a:lnTo>
                    <a:pt x="4816592" y="0"/>
                  </a:lnTo>
                  <a:lnTo>
                    <a:pt x="4816592" y="2709333"/>
                  </a:lnTo>
                  <a:lnTo>
                    <a:pt x="0" y="2709333"/>
                  </a:lnTo>
                  <a:close/>
                </a:path>
              </a:pathLst>
            </a:custGeom>
            <a:solidFill>
              <a:srgbClr val="000000">
                <a:alpha val="0"/>
              </a:srgbClr>
            </a:solidFill>
            <a:ln cap="sq" cmpd="sng" w="381000">
              <a:solidFill>
                <a:srgbClr val="CEF004"/>
              </a:solidFill>
              <a:prstDash val="solid"/>
              <a:miter lim="8000"/>
              <a:headEnd len="sm" w="sm" type="none"/>
              <a:tailEnd len="sm" w="sm" type="none"/>
            </a:ln>
          </p:spPr>
        </p:sp>
        <p:sp>
          <p:nvSpPr>
            <p:cNvPr id="320" name="Google Shape;320;p20"/>
            <p:cNvSpPr txBox="1"/>
            <p:nvPr/>
          </p:nvSpPr>
          <p:spPr>
            <a:xfrm>
              <a:off x="0" y="219075"/>
              <a:ext cx="4816593" cy="2490258"/>
            </a:xfrm>
            <a:prstGeom prst="rect">
              <a:avLst/>
            </a:prstGeom>
            <a:noFill/>
            <a:ln>
              <a:noFill/>
            </a:ln>
          </p:spPr>
          <p:txBody>
            <a:bodyPr anchorCtr="0" anchor="ctr" bIns="50800" lIns="50800" spcFirstLastPara="1" rIns="50800" wrap="square" tIns="50800">
              <a:noAutofit/>
            </a:bodyPr>
            <a:lstStyle/>
            <a:p>
              <a:pPr indent="0" lvl="0" marL="0" marR="0" rtl="0" algn="l">
                <a:lnSpc>
                  <a:spcPct val="640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21" name="Google Shape;321;p20"/>
          <p:cNvPicPr preferRelativeResize="0"/>
          <p:nvPr/>
        </p:nvPicPr>
        <p:blipFill rotWithShape="1">
          <a:blip r:embed="rId4">
            <a:alphaModFix/>
          </a:blip>
          <a:srcRect b="0" l="0" r="0" t="0"/>
          <a:stretch/>
        </p:blipFill>
        <p:spPr>
          <a:xfrm>
            <a:off x="1241812" y="3316559"/>
            <a:ext cx="3849673" cy="3849673"/>
          </a:xfrm>
          <a:prstGeom prst="rect">
            <a:avLst/>
          </a:prstGeom>
          <a:noFill/>
          <a:ln>
            <a:noFill/>
          </a:ln>
        </p:spPr>
      </p:pic>
      <p:sp>
        <p:nvSpPr>
          <p:cNvPr id="322" name="Google Shape;322;p20"/>
          <p:cNvSpPr txBox="1"/>
          <p:nvPr/>
        </p:nvSpPr>
        <p:spPr>
          <a:xfrm>
            <a:off x="1543641" y="7788401"/>
            <a:ext cx="3538878" cy="81534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Open Sans"/>
                <a:ea typeface="Open Sans"/>
                <a:cs typeface="Open Sans"/>
                <a:sym typeface="Open Sans"/>
              </a:rPr>
              <a:t>Elaborate on the featured statistic.</a:t>
            </a:r>
            <a:endParaRPr/>
          </a:p>
        </p:txBody>
      </p:sp>
      <p:sp>
        <p:nvSpPr>
          <p:cNvPr id="323" name="Google Shape;323;p20"/>
          <p:cNvSpPr txBox="1"/>
          <p:nvPr/>
        </p:nvSpPr>
        <p:spPr>
          <a:xfrm>
            <a:off x="13252334" y="7788401"/>
            <a:ext cx="3538878" cy="81534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Open Sans"/>
                <a:ea typeface="Open Sans"/>
                <a:cs typeface="Open Sans"/>
                <a:sym typeface="Open Sans"/>
              </a:rPr>
              <a:t>Elaborate on the featured statistic.</a:t>
            </a:r>
            <a:endParaRPr/>
          </a:p>
        </p:txBody>
      </p:sp>
      <p:sp>
        <p:nvSpPr>
          <p:cNvPr id="324" name="Google Shape;324;p20"/>
          <p:cNvSpPr txBox="1"/>
          <p:nvPr/>
        </p:nvSpPr>
        <p:spPr>
          <a:xfrm>
            <a:off x="7539970" y="7788401"/>
            <a:ext cx="3538878" cy="81534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Open Sans"/>
                <a:ea typeface="Open Sans"/>
                <a:cs typeface="Open Sans"/>
                <a:sym typeface="Open Sans"/>
              </a:rPr>
              <a:t>Elaborate on the featured statistic.</a:t>
            </a:r>
            <a:endParaRPr/>
          </a:p>
        </p:txBody>
      </p:sp>
      <p:pic>
        <p:nvPicPr>
          <p:cNvPr id="325" name="Google Shape;325;p20"/>
          <p:cNvPicPr preferRelativeResize="0"/>
          <p:nvPr/>
        </p:nvPicPr>
        <p:blipFill rotWithShape="1">
          <a:blip r:embed="rId5">
            <a:alphaModFix/>
          </a:blip>
          <a:srcRect b="0" l="0" r="0" t="0"/>
          <a:stretch/>
        </p:blipFill>
        <p:spPr>
          <a:xfrm>
            <a:off x="7219164" y="3316559"/>
            <a:ext cx="3849673" cy="3849673"/>
          </a:xfrm>
          <a:prstGeom prst="rect">
            <a:avLst/>
          </a:prstGeom>
          <a:noFill/>
          <a:ln>
            <a:noFill/>
          </a:ln>
        </p:spPr>
      </p:pic>
      <p:pic>
        <p:nvPicPr>
          <p:cNvPr id="326" name="Google Shape;326;p20"/>
          <p:cNvPicPr preferRelativeResize="0"/>
          <p:nvPr/>
        </p:nvPicPr>
        <p:blipFill rotWithShape="1">
          <a:blip r:embed="rId6">
            <a:alphaModFix/>
          </a:blip>
          <a:srcRect b="0" l="0" r="0" t="0"/>
          <a:stretch/>
        </p:blipFill>
        <p:spPr>
          <a:xfrm>
            <a:off x="12747683" y="3316559"/>
            <a:ext cx="3849673" cy="3849673"/>
          </a:xfrm>
          <a:prstGeom prst="rect">
            <a:avLst/>
          </a:prstGeom>
          <a:noFill/>
          <a:ln>
            <a:noFill/>
          </a:ln>
        </p:spPr>
      </p:pic>
      <p:sp>
        <p:nvSpPr>
          <p:cNvPr id="327" name="Google Shape;327;p20"/>
          <p:cNvSpPr txBox="1"/>
          <p:nvPr/>
        </p:nvSpPr>
        <p:spPr>
          <a:xfrm>
            <a:off x="1360564" y="1359111"/>
            <a:ext cx="13944632" cy="939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6999" u="none" cap="none" strike="noStrike">
                <a:solidFill>
                  <a:srgbClr val="272B34"/>
                </a:solidFill>
                <a:latin typeface="Archivo Black"/>
                <a:ea typeface="Archivo Black"/>
                <a:cs typeface="Archivo Black"/>
                <a:sym typeface="Archivo Black"/>
              </a:rPr>
              <a:t>MARKET RESEARCH</a:t>
            </a:r>
            <a:endParaRPr/>
          </a:p>
        </p:txBody>
      </p:sp>
      <p:sp>
        <p:nvSpPr>
          <p:cNvPr id="328" name="Google Shape;328;p20"/>
          <p:cNvSpPr txBox="1"/>
          <p:nvPr/>
        </p:nvSpPr>
        <p:spPr>
          <a:xfrm>
            <a:off x="1360564" y="2479886"/>
            <a:ext cx="12322500" cy="36930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Arial"/>
                <a:ea typeface="Arial"/>
                <a:cs typeface="Arial"/>
                <a:sym typeface="Arial"/>
              </a:rPr>
              <a:t>Elaborate on the featured statistic.</a:t>
            </a:r>
            <a:endParaRPr/>
          </a:p>
        </p:txBody>
      </p:sp>
      <p:cxnSp>
        <p:nvCxnSpPr>
          <p:cNvPr id="329" name="Google Shape;329;p20"/>
          <p:cNvCxnSpPr/>
          <p:nvPr/>
        </p:nvCxnSpPr>
        <p:spPr>
          <a:xfrm rot="10800000">
            <a:off x="14030297" y="1553584"/>
            <a:ext cx="2529677" cy="0"/>
          </a:xfrm>
          <a:prstGeom prst="straightConnector1">
            <a:avLst/>
          </a:prstGeom>
          <a:noFill/>
          <a:ln cap="flat" cmpd="sng" w="95250">
            <a:solidFill>
              <a:srgbClr val="CEF004"/>
            </a:solidFill>
            <a:prstDash val="solid"/>
            <a:round/>
            <a:headEnd len="sm" w="sm" type="none"/>
            <a:tailEnd len="sm" w="sm" type="none"/>
          </a:ln>
        </p:spPr>
      </p:cxnSp>
      <p:pic>
        <p:nvPicPr>
          <p:cNvPr id="330" name="Google Shape;330;p20"/>
          <p:cNvPicPr preferRelativeResize="0"/>
          <p:nvPr/>
        </p:nvPicPr>
        <p:blipFill>
          <a:blip r:embed="rId7">
            <a:alphaModFix/>
          </a:blip>
          <a:stretch>
            <a:fillRect/>
          </a:stretch>
        </p:blipFill>
        <p:spPr>
          <a:xfrm>
            <a:off x="12747671" y="722302"/>
            <a:ext cx="630675" cy="636798"/>
          </a:xfrm>
          <a:prstGeom prst="rect">
            <a:avLst/>
          </a:prstGeom>
          <a:noFill/>
          <a:ln>
            <a:noFill/>
          </a:ln>
        </p:spPr>
      </p:pic>
      <p:pic>
        <p:nvPicPr>
          <p:cNvPr id="331" name="Google Shape;331;p20"/>
          <p:cNvPicPr preferRelativeResize="0"/>
          <p:nvPr/>
        </p:nvPicPr>
        <p:blipFill>
          <a:blip r:embed="rId8">
            <a:alphaModFix/>
          </a:blip>
          <a:stretch>
            <a:fillRect/>
          </a:stretch>
        </p:blipFill>
        <p:spPr>
          <a:xfrm>
            <a:off x="15800045" y="8796436"/>
            <a:ext cx="1565600" cy="82848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63A45"/>
        </a:solidFill>
      </p:bgPr>
    </p:bg>
    <p:spTree>
      <p:nvGrpSpPr>
        <p:cNvPr id="335" name="Shape 335"/>
        <p:cNvGrpSpPr/>
        <p:nvPr/>
      </p:nvGrpSpPr>
      <p:grpSpPr>
        <a:xfrm>
          <a:off x="0" y="0"/>
          <a:ext cx="0" cy="0"/>
          <a:chOff x="0" y="0"/>
          <a:chExt cx="0" cy="0"/>
        </a:xfrm>
      </p:grpSpPr>
      <p:pic>
        <p:nvPicPr>
          <p:cNvPr id="336" name="Google Shape;336;p21"/>
          <p:cNvPicPr preferRelativeResize="0"/>
          <p:nvPr/>
        </p:nvPicPr>
        <p:blipFill>
          <a:blip r:embed="rId3">
            <a:alphaModFix/>
          </a:blip>
          <a:stretch>
            <a:fillRect/>
          </a:stretch>
        </p:blipFill>
        <p:spPr>
          <a:xfrm>
            <a:off x="-10045938" y="-24838125"/>
            <a:ext cx="36322499" cy="36269276"/>
          </a:xfrm>
          <a:prstGeom prst="rect">
            <a:avLst/>
          </a:prstGeom>
          <a:noFill/>
          <a:ln>
            <a:noFill/>
          </a:ln>
        </p:spPr>
      </p:pic>
      <p:grpSp>
        <p:nvGrpSpPr>
          <p:cNvPr id="337" name="Google Shape;337;p21"/>
          <p:cNvGrpSpPr/>
          <p:nvPr/>
        </p:nvGrpSpPr>
        <p:grpSpPr>
          <a:xfrm>
            <a:off x="1028700" y="715765"/>
            <a:ext cx="16539090" cy="8710808"/>
            <a:chOff x="0" y="-38100"/>
            <a:chExt cx="4355974" cy="2294205"/>
          </a:xfrm>
        </p:grpSpPr>
        <p:sp>
          <p:nvSpPr>
            <p:cNvPr id="338" name="Google Shape;338;p21"/>
            <p:cNvSpPr/>
            <p:nvPr/>
          </p:nvSpPr>
          <p:spPr>
            <a:xfrm>
              <a:off x="0" y="0"/>
              <a:ext cx="4355974" cy="2256105"/>
            </a:xfrm>
            <a:custGeom>
              <a:rect b="b" l="l" r="r" t="t"/>
              <a:pathLst>
                <a:path extrusionOk="0" h="2256105" w="4355974">
                  <a:moveTo>
                    <a:pt x="0" y="0"/>
                  </a:moveTo>
                  <a:lnTo>
                    <a:pt x="4355974" y="0"/>
                  </a:lnTo>
                  <a:lnTo>
                    <a:pt x="4355974" y="2256105"/>
                  </a:lnTo>
                  <a:lnTo>
                    <a:pt x="0" y="2256105"/>
                  </a:lnTo>
                  <a:close/>
                </a:path>
              </a:pathLst>
            </a:custGeom>
            <a:solidFill>
              <a:srgbClr val="272B34"/>
            </a:solidFill>
            <a:ln>
              <a:noFill/>
            </a:ln>
          </p:spPr>
        </p:sp>
        <p:sp>
          <p:nvSpPr>
            <p:cNvPr id="339" name="Google Shape;339;p21"/>
            <p:cNvSpPr txBox="1"/>
            <p:nvPr/>
          </p:nvSpPr>
          <p:spPr>
            <a:xfrm>
              <a:off x="0" y="-38100"/>
              <a:ext cx="4355974" cy="229420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0" name="Google Shape;340;p21"/>
          <p:cNvGrpSpPr/>
          <p:nvPr/>
        </p:nvGrpSpPr>
        <p:grpSpPr>
          <a:xfrm>
            <a:off x="1771132" y="1359559"/>
            <a:ext cx="6766942" cy="3203449"/>
            <a:chOff x="0" y="-38100"/>
            <a:chExt cx="1782240" cy="843707"/>
          </a:xfrm>
        </p:grpSpPr>
        <p:sp>
          <p:nvSpPr>
            <p:cNvPr id="341" name="Google Shape;341;p21"/>
            <p:cNvSpPr/>
            <p:nvPr/>
          </p:nvSpPr>
          <p:spPr>
            <a:xfrm>
              <a:off x="0" y="0"/>
              <a:ext cx="1782240" cy="805607"/>
            </a:xfrm>
            <a:custGeom>
              <a:rect b="b" l="l" r="r" t="t"/>
              <a:pathLst>
                <a:path extrusionOk="0" h="805607" w="1782240">
                  <a:moveTo>
                    <a:pt x="0" y="0"/>
                  </a:moveTo>
                  <a:lnTo>
                    <a:pt x="1782240" y="0"/>
                  </a:lnTo>
                  <a:lnTo>
                    <a:pt x="1782240" y="805607"/>
                  </a:lnTo>
                  <a:lnTo>
                    <a:pt x="0" y="805607"/>
                  </a:lnTo>
                  <a:close/>
                </a:path>
              </a:pathLst>
            </a:custGeom>
            <a:solidFill>
              <a:srgbClr val="272B34"/>
            </a:solidFill>
            <a:ln cap="sq" cmpd="sng" w="190500">
              <a:solidFill>
                <a:srgbClr val="CEF004"/>
              </a:solidFill>
              <a:prstDash val="solid"/>
              <a:miter lim="8000"/>
              <a:headEnd len="sm" w="sm" type="none"/>
              <a:tailEnd len="sm" w="sm" type="none"/>
            </a:ln>
          </p:spPr>
        </p:sp>
        <p:sp>
          <p:nvSpPr>
            <p:cNvPr id="342" name="Google Shape;342;p21"/>
            <p:cNvSpPr txBox="1"/>
            <p:nvPr/>
          </p:nvSpPr>
          <p:spPr>
            <a:xfrm>
              <a:off x="0" y="-38100"/>
              <a:ext cx="1782240" cy="84370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3" name="Google Shape;343;p21"/>
          <p:cNvGrpSpPr/>
          <p:nvPr/>
        </p:nvGrpSpPr>
        <p:grpSpPr>
          <a:xfrm>
            <a:off x="10058416" y="1359559"/>
            <a:ext cx="6766942" cy="3203449"/>
            <a:chOff x="0" y="-38100"/>
            <a:chExt cx="1782240" cy="843707"/>
          </a:xfrm>
        </p:grpSpPr>
        <p:sp>
          <p:nvSpPr>
            <p:cNvPr id="344" name="Google Shape;344;p21"/>
            <p:cNvSpPr/>
            <p:nvPr/>
          </p:nvSpPr>
          <p:spPr>
            <a:xfrm>
              <a:off x="0" y="0"/>
              <a:ext cx="1782240" cy="805607"/>
            </a:xfrm>
            <a:custGeom>
              <a:rect b="b" l="l" r="r" t="t"/>
              <a:pathLst>
                <a:path extrusionOk="0" h="805607" w="1782240">
                  <a:moveTo>
                    <a:pt x="0" y="0"/>
                  </a:moveTo>
                  <a:lnTo>
                    <a:pt x="1782240" y="0"/>
                  </a:lnTo>
                  <a:lnTo>
                    <a:pt x="1782240" y="805607"/>
                  </a:lnTo>
                  <a:lnTo>
                    <a:pt x="0" y="805607"/>
                  </a:lnTo>
                  <a:close/>
                </a:path>
              </a:pathLst>
            </a:custGeom>
            <a:solidFill>
              <a:srgbClr val="272B34"/>
            </a:solidFill>
            <a:ln cap="sq" cmpd="sng" w="190500">
              <a:solidFill>
                <a:srgbClr val="CEF004"/>
              </a:solidFill>
              <a:prstDash val="solid"/>
              <a:miter lim="8000"/>
              <a:headEnd len="sm" w="sm" type="none"/>
              <a:tailEnd len="sm" w="sm" type="none"/>
            </a:ln>
          </p:spPr>
        </p:sp>
        <p:sp>
          <p:nvSpPr>
            <p:cNvPr id="345" name="Google Shape;345;p21"/>
            <p:cNvSpPr txBox="1"/>
            <p:nvPr/>
          </p:nvSpPr>
          <p:spPr>
            <a:xfrm>
              <a:off x="0" y="-38100"/>
              <a:ext cx="1782240" cy="84370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6" name="Google Shape;346;p21"/>
          <p:cNvGrpSpPr/>
          <p:nvPr/>
        </p:nvGrpSpPr>
        <p:grpSpPr>
          <a:xfrm>
            <a:off x="1771132" y="5579331"/>
            <a:ext cx="6766942" cy="3203449"/>
            <a:chOff x="0" y="-38100"/>
            <a:chExt cx="1782240" cy="843707"/>
          </a:xfrm>
        </p:grpSpPr>
        <p:sp>
          <p:nvSpPr>
            <p:cNvPr id="347" name="Google Shape;347;p21"/>
            <p:cNvSpPr/>
            <p:nvPr/>
          </p:nvSpPr>
          <p:spPr>
            <a:xfrm>
              <a:off x="0" y="0"/>
              <a:ext cx="1782240" cy="805607"/>
            </a:xfrm>
            <a:custGeom>
              <a:rect b="b" l="l" r="r" t="t"/>
              <a:pathLst>
                <a:path extrusionOk="0" h="805607" w="1782240">
                  <a:moveTo>
                    <a:pt x="0" y="0"/>
                  </a:moveTo>
                  <a:lnTo>
                    <a:pt x="1782240" y="0"/>
                  </a:lnTo>
                  <a:lnTo>
                    <a:pt x="1782240" y="805607"/>
                  </a:lnTo>
                  <a:lnTo>
                    <a:pt x="0" y="805607"/>
                  </a:lnTo>
                  <a:close/>
                </a:path>
              </a:pathLst>
            </a:custGeom>
            <a:solidFill>
              <a:srgbClr val="272B34"/>
            </a:solidFill>
            <a:ln cap="sq" cmpd="sng" w="190500">
              <a:solidFill>
                <a:srgbClr val="CEF004"/>
              </a:solidFill>
              <a:prstDash val="solid"/>
              <a:miter lim="8000"/>
              <a:headEnd len="sm" w="sm" type="none"/>
              <a:tailEnd len="sm" w="sm" type="none"/>
            </a:ln>
          </p:spPr>
        </p:sp>
        <p:sp>
          <p:nvSpPr>
            <p:cNvPr id="348" name="Google Shape;348;p21"/>
            <p:cNvSpPr txBox="1"/>
            <p:nvPr/>
          </p:nvSpPr>
          <p:spPr>
            <a:xfrm>
              <a:off x="0" y="-38100"/>
              <a:ext cx="1782240" cy="84370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9" name="Google Shape;349;p21"/>
          <p:cNvGrpSpPr/>
          <p:nvPr/>
        </p:nvGrpSpPr>
        <p:grpSpPr>
          <a:xfrm>
            <a:off x="1771132" y="5579331"/>
            <a:ext cx="1851125" cy="3203449"/>
            <a:chOff x="0" y="-38100"/>
            <a:chExt cx="487539" cy="843707"/>
          </a:xfrm>
        </p:grpSpPr>
        <p:sp>
          <p:nvSpPr>
            <p:cNvPr id="350" name="Google Shape;350;p21"/>
            <p:cNvSpPr/>
            <p:nvPr/>
          </p:nvSpPr>
          <p:spPr>
            <a:xfrm>
              <a:off x="0" y="0"/>
              <a:ext cx="487539" cy="805607"/>
            </a:xfrm>
            <a:custGeom>
              <a:rect b="b" l="l" r="r" t="t"/>
              <a:pathLst>
                <a:path extrusionOk="0" h="805607" w="487539">
                  <a:moveTo>
                    <a:pt x="0" y="0"/>
                  </a:moveTo>
                  <a:lnTo>
                    <a:pt x="487539" y="0"/>
                  </a:lnTo>
                  <a:lnTo>
                    <a:pt x="487539" y="805607"/>
                  </a:lnTo>
                  <a:lnTo>
                    <a:pt x="0" y="805607"/>
                  </a:lnTo>
                  <a:close/>
                </a:path>
              </a:pathLst>
            </a:custGeom>
            <a:solidFill>
              <a:srgbClr val="FFFFFF"/>
            </a:solidFill>
            <a:ln cap="sq" cmpd="sng" w="190500">
              <a:solidFill>
                <a:srgbClr val="CEF004"/>
              </a:solidFill>
              <a:prstDash val="solid"/>
              <a:miter lim="8000"/>
              <a:headEnd len="sm" w="sm" type="none"/>
              <a:tailEnd len="sm" w="sm" type="none"/>
            </a:ln>
          </p:spPr>
        </p:sp>
        <p:sp>
          <p:nvSpPr>
            <p:cNvPr id="351" name="Google Shape;351;p21"/>
            <p:cNvSpPr txBox="1"/>
            <p:nvPr/>
          </p:nvSpPr>
          <p:spPr>
            <a:xfrm>
              <a:off x="0" y="-38100"/>
              <a:ext cx="487539" cy="84370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2" name="Google Shape;352;p21"/>
          <p:cNvGrpSpPr/>
          <p:nvPr/>
        </p:nvGrpSpPr>
        <p:grpSpPr>
          <a:xfrm>
            <a:off x="1771132" y="1359559"/>
            <a:ext cx="1851125" cy="3203449"/>
            <a:chOff x="0" y="-38100"/>
            <a:chExt cx="487539" cy="843707"/>
          </a:xfrm>
        </p:grpSpPr>
        <p:sp>
          <p:nvSpPr>
            <p:cNvPr id="353" name="Google Shape;353;p21"/>
            <p:cNvSpPr/>
            <p:nvPr/>
          </p:nvSpPr>
          <p:spPr>
            <a:xfrm>
              <a:off x="0" y="0"/>
              <a:ext cx="487539" cy="805607"/>
            </a:xfrm>
            <a:custGeom>
              <a:rect b="b" l="l" r="r" t="t"/>
              <a:pathLst>
                <a:path extrusionOk="0" h="805607" w="487539">
                  <a:moveTo>
                    <a:pt x="0" y="0"/>
                  </a:moveTo>
                  <a:lnTo>
                    <a:pt x="487539" y="0"/>
                  </a:lnTo>
                  <a:lnTo>
                    <a:pt x="487539" y="805607"/>
                  </a:lnTo>
                  <a:lnTo>
                    <a:pt x="0" y="805607"/>
                  </a:lnTo>
                  <a:close/>
                </a:path>
              </a:pathLst>
            </a:custGeom>
            <a:solidFill>
              <a:srgbClr val="FFFFFF"/>
            </a:solidFill>
            <a:ln cap="sq" cmpd="sng" w="190500">
              <a:solidFill>
                <a:srgbClr val="CEF004"/>
              </a:solidFill>
              <a:prstDash val="solid"/>
              <a:miter lim="8000"/>
              <a:headEnd len="sm" w="sm" type="none"/>
              <a:tailEnd len="sm" w="sm" type="none"/>
            </a:ln>
          </p:spPr>
        </p:sp>
        <p:sp>
          <p:nvSpPr>
            <p:cNvPr id="354" name="Google Shape;354;p21"/>
            <p:cNvSpPr txBox="1"/>
            <p:nvPr/>
          </p:nvSpPr>
          <p:spPr>
            <a:xfrm>
              <a:off x="0" y="-38100"/>
              <a:ext cx="487539" cy="84370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5" name="Google Shape;355;p21"/>
          <p:cNvGrpSpPr/>
          <p:nvPr/>
        </p:nvGrpSpPr>
        <p:grpSpPr>
          <a:xfrm>
            <a:off x="10058416" y="1359559"/>
            <a:ext cx="1851125" cy="3203449"/>
            <a:chOff x="0" y="-38100"/>
            <a:chExt cx="487539" cy="843707"/>
          </a:xfrm>
        </p:grpSpPr>
        <p:sp>
          <p:nvSpPr>
            <p:cNvPr id="356" name="Google Shape;356;p21"/>
            <p:cNvSpPr/>
            <p:nvPr/>
          </p:nvSpPr>
          <p:spPr>
            <a:xfrm>
              <a:off x="0" y="0"/>
              <a:ext cx="487539" cy="805607"/>
            </a:xfrm>
            <a:custGeom>
              <a:rect b="b" l="l" r="r" t="t"/>
              <a:pathLst>
                <a:path extrusionOk="0" h="805607" w="487539">
                  <a:moveTo>
                    <a:pt x="0" y="0"/>
                  </a:moveTo>
                  <a:lnTo>
                    <a:pt x="487539" y="0"/>
                  </a:lnTo>
                  <a:lnTo>
                    <a:pt x="487539" y="805607"/>
                  </a:lnTo>
                  <a:lnTo>
                    <a:pt x="0" y="805607"/>
                  </a:lnTo>
                  <a:close/>
                </a:path>
              </a:pathLst>
            </a:custGeom>
            <a:solidFill>
              <a:srgbClr val="FFFFFF"/>
            </a:solidFill>
            <a:ln cap="sq" cmpd="sng" w="190500">
              <a:solidFill>
                <a:srgbClr val="CEF004"/>
              </a:solidFill>
              <a:prstDash val="solid"/>
              <a:miter lim="8000"/>
              <a:headEnd len="sm" w="sm" type="none"/>
              <a:tailEnd len="sm" w="sm" type="none"/>
            </a:ln>
          </p:spPr>
        </p:sp>
        <p:sp>
          <p:nvSpPr>
            <p:cNvPr id="357" name="Google Shape;357;p21"/>
            <p:cNvSpPr txBox="1"/>
            <p:nvPr/>
          </p:nvSpPr>
          <p:spPr>
            <a:xfrm>
              <a:off x="0" y="-38100"/>
              <a:ext cx="487539" cy="84370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8" name="Google Shape;358;p21"/>
          <p:cNvGrpSpPr/>
          <p:nvPr/>
        </p:nvGrpSpPr>
        <p:grpSpPr>
          <a:xfrm>
            <a:off x="10058416" y="5579331"/>
            <a:ext cx="6766942" cy="3203449"/>
            <a:chOff x="0" y="-38100"/>
            <a:chExt cx="1782240" cy="843707"/>
          </a:xfrm>
        </p:grpSpPr>
        <p:sp>
          <p:nvSpPr>
            <p:cNvPr id="359" name="Google Shape;359;p21"/>
            <p:cNvSpPr/>
            <p:nvPr/>
          </p:nvSpPr>
          <p:spPr>
            <a:xfrm>
              <a:off x="0" y="0"/>
              <a:ext cx="1782240" cy="805607"/>
            </a:xfrm>
            <a:custGeom>
              <a:rect b="b" l="l" r="r" t="t"/>
              <a:pathLst>
                <a:path extrusionOk="0" h="805607" w="1782240">
                  <a:moveTo>
                    <a:pt x="0" y="0"/>
                  </a:moveTo>
                  <a:lnTo>
                    <a:pt x="1782240" y="0"/>
                  </a:lnTo>
                  <a:lnTo>
                    <a:pt x="1782240" y="805607"/>
                  </a:lnTo>
                  <a:lnTo>
                    <a:pt x="0" y="805607"/>
                  </a:lnTo>
                  <a:close/>
                </a:path>
              </a:pathLst>
            </a:custGeom>
            <a:solidFill>
              <a:srgbClr val="272B34"/>
            </a:solidFill>
            <a:ln cap="sq" cmpd="sng" w="190500">
              <a:solidFill>
                <a:srgbClr val="CEF004"/>
              </a:solidFill>
              <a:prstDash val="solid"/>
              <a:miter lim="8000"/>
              <a:headEnd len="sm" w="sm" type="none"/>
              <a:tailEnd len="sm" w="sm" type="none"/>
            </a:ln>
          </p:spPr>
        </p:sp>
        <p:sp>
          <p:nvSpPr>
            <p:cNvPr id="360" name="Google Shape;360;p21"/>
            <p:cNvSpPr txBox="1"/>
            <p:nvPr/>
          </p:nvSpPr>
          <p:spPr>
            <a:xfrm>
              <a:off x="0" y="-38100"/>
              <a:ext cx="1782240" cy="84370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1" name="Google Shape;361;p21"/>
          <p:cNvGrpSpPr/>
          <p:nvPr/>
        </p:nvGrpSpPr>
        <p:grpSpPr>
          <a:xfrm>
            <a:off x="10058416" y="5579331"/>
            <a:ext cx="1851125" cy="3203449"/>
            <a:chOff x="0" y="-38100"/>
            <a:chExt cx="487539" cy="843707"/>
          </a:xfrm>
        </p:grpSpPr>
        <p:sp>
          <p:nvSpPr>
            <p:cNvPr id="362" name="Google Shape;362;p21"/>
            <p:cNvSpPr/>
            <p:nvPr/>
          </p:nvSpPr>
          <p:spPr>
            <a:xfrm>
              <a:off x="0" y="0"/>
              <a:ext cx="487539" cy="805607"/>
            </a:xfrm>
            <a:custGeom>
              <a:rect b="b" l="l" r="r" t="t"/>
              <a:pathLst>
                <a:path extrusionOk="0" h="805607" w="487539">
                  <a:moveTo>
                    <a:pt x="0" y="0"/>
                  </a:moveTo>
                  <a:lnTo>
                    <a:pt x="487539" y="0"/>
                  </a:lnTo>
                  <a:lnTo>
                    <a:pt x="487539" y="805607"/>
                  </a:lnTo>
                  <a:lnTo>
                    <a:pt x="0" y="805607"/>
                  </a:lnTo>
                  <a:close/>
                </a:path>
              </a:pathLst>
            </a:custGeom>
            <a:solidFill>
              <a:srgbClr val="FFFFFF"/>
            </a:solidFill>
            <a:ln cap="sq" cmpd="sng" w="190500">
              <a:solidFill>
                <a:srgbClr val="CEF004"/>
              </a:solidFill>
              <a:prstDash val="solid"/>
              <a:miter lim="8000"/>
              <a:headEnd len="sm" w="sm" type="none"/>
              <a:tailEnd len="sm" w="sm" type="none"/>
            </a:ln>
          </p:spPr>
        </p:sp>
        <p:sp>
          <p:nvSpPr>
            <p:cNvPr id="363" name="Google Shape;363;p21"/>
            <p:cNvSpPr txBox="1"/>
            <p:nvPr/>
          </p:nvSpPr>
          <p:spPr>
            <a:xfrm>
              <a:off x="0" y="-38100"/>
              <a:ext cx="487539" cy="84370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64" name="Google Shape;364;p21"/>
          <p:cNvSpPr txBox="1"/>
          <p:nvPr/>
        </p:nvSpPr>
        <p:spPr>
          <a:xfrm>
            <a:off x="2269968" y="2509739"/>
            <a:ext cx="853454" cy="120967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9000" u="none" cap="none" strike="noStrike">
                <a:solidFill>
                  <a:srgbClr val="272B34"/>
                </a:solidFill>
                <a:latin typeface="Archivo Black"/>
                <a:ea typeface="Archivo Black"/>
                <a:cs typeface="Archivo Black"/>
                <a:sym typeface="Archivo Black"/>
              </a:rPr>
              <a:t>S</a:t>
            </a:r>
            <a:endParaRPr/>
          </a:p>
        </p:txBody>
      </p:sp>
      <p:sp>
        <p:nvSpPr>
          <p:cNvPr id="365" name="Google Shape;365;p21"/>
          <p:cNvSpPr txBox="1"/>
          <p:nvPr/>
        </p:nvSpPr>
        <p:spPr>
          <a:xfrm>
            <a:off x="2212818" y="6777136"/>
            <a:ext cx="853454" cy="120967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9000" u="none" cap="none" strike="noStrike">
                <a:solidFill>
                  <a:srgbClr val="272B34"/>
                </a:solidFill>
                <a:latin typeface="Archivo Black"/>
                <a:ea typeface="Archivo Black"/>
                <a:cs typeface="Archivo Black"/>
                <a:sym typeface="Archivo Black"/>
              </a:rPr>
              <a:t>O</a:t>
            </a:r>
            <a:endParaRPr/>
          </a:p>
        </p:txBody>
      </p:sp>
      <p:sp>
        <p:nvSpPr>
          <p:cNvPr id="366" name="Google Shape;366;p21"/>
          <p:cNvSpPr txBox="1"/>
          <p:nvPr/>
        </p:nvSpPr>
        <p:spPr>
          <a:xfrm>
            <a:off x="10443030" y="2509739"/>
            <a:ext cx="1043796" cy="120967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9000" u="none" cap="none" strike="noStrike">
                <a:solidFill>
                  <a:srgbClr val="272B34"/>
                </a:solidFill>
                <a:latin typeface="Archivo Black"/>
                <a:ea typeface="Archivo Black"/>
                <a:cs typeface="Archivo Black"/>
                <a:sym typeface="Archivo Black"/>
              </a:rPr>
              <a:t>W</a:t>
            </a:r>
            <a:endParaRPr/>
          </a:p>
        </p:txBody>
      </p:sp>
      <p:sp>
        <p:nvSpPr>
          <p:cNvPr id="367" name="Google Shape;367;p21"/>
          <p:cNvSpPr txBox="1"/>
          <p:nvPr/>
        </p:nvSpPr>
        <p:spPr>
          <a:xfrm>
            <a:off x="10576380" y="6777136"/>
            <a:ext cx="1043796" cy="120967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9000" u="none" cap="none" strike="noStrike">
                <a:solidFill>
                  <a:srgbClr val="272B34"/>
                </a:solidFill>
                <a:latin typeface="Archivo Black"/>
                <a:ea typeface="Archivo Black"/>
                <a:cs typeface="Archivo Black"/>
                <a:sym typeface="Archivo Black"/>
              </a:rPr>
              <a:t>T</a:t>
            </a:r>
            <a:endParaRPr/>
          </a:p>
        </p:txBody>
      </p:sp>
      <p:sp>
        <p:nvSpPr>
          <p:cNvPr id="368" name="Google Shape;368;p21"/>
          <p:cNvSpPr txBox="1"/>
          <p:nvPr/>
        </p:nvSpPr>
        <p:spPr>
          <a:xfrm>
            <a:off x="3953949" y="1852514"/>
            <a:ext cx="4584125"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CEF004"/>
                </a:solidFill>
                <a:latin typeface="Archivo Black"/>
                <a:ea typeface="Archivo Black"/>
                <a:cs typeface="Archivo Black"/>
                <a:sym typeface="Archivo Black"/>
              </a:rPr>
              <a:t>STRENGTHS</a:t>
            </a:r>
            <a:endParaRPr/>
          </a:p>
        </p:txBody>
      </p:sp>
      <p:sp>
        <p:nvSpPr>
          <p:cNvPr id="369" name="Google Shape;369;p21"/>
          <p:cNvSpPr txBox="1"/>
          <p:nvPr/>
        </p:nvSpPr>
        <p:spPr>
          <a:xfrm>
            <a:off x="12242916" y="1921441"/>
            <a:ext cx="4584125"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CEF004"/>
                </a:solidFill>
                <a:latin typeface="Archivo Black"/>
                <a:ea typeface="Archivo Black"/>
                <a:cs typeface="Archivo Black"/>
                <a:sym typeface="Archivo Black"/>
              </a:rPr>
              <a:t>WEAKNESSES</a:t>
            </a:r>
            <a:endParaRPr/>
          </a:p>
        </p:txBody>
      </p:sp>
      <p:sp>
        <p:nvSpPr>
          <p:cNvPr id="370" name="Google Shape;370;p21"/>
          <p:cNvSpPr txBox="1"/>
          <p:nvPr/>
        </p:nvSpPr>
        <p:spPr>
          <a:xfrm>
            <a:off x="3953949" y="6119911"/>
            <a:ext cx="4584125"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CEF004"/>
                </a:solidFill>
                <a:latin typeface="Archivo Black"/>
                <a:ea typeface="Archivo Black"/>
                <a:cs typeface="Archivo Black"/>
                <a:sym typeface="Archivo Black"/>
              </a:rPr>
              <a:t>OPPORTUNITIES</a:t>
            </a:r>
            <a:endParaRPr/>
          </a:p>
        </p:txBody>
      </p:sp>
      <p:sp>
        <p:nvSpPr>
          <p:cNvPr id="371" name="Google Shape;371;p21"/>
          <p:cNvSpPr txBox="1"/>
          <p:nvPr/>
        </p:nvSpPr>
        <p:spPr>
          <a:xfrm>
            <a:off x="12242916" y="6119911"/>
            <a:ext cx="4584125"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CEF004"/>
                </a:solidFill>
                <a:latin typeface="Archivo Black"/>
                <a:ea typeface="Archivo Black"/>
                <a:cs typeface="Archivo Black"/>
                <a:sym typeface="Archivo Black"/>
              </a:rPr>
              <a:t>THREATS</a:t>
            </a:r>
            <a:endParaRPr/>
          </a:p>
        </p:txBody>
      </p:sp>
      <p:sp>
        <p:nvSpPr>
          <p:cNvPr id="372" name="Google Shape;372;p21"/>
          <p:cNvSpPr txBox="1"/>
          <p:nvPr/>
        </p:nvSpPr>
        <p:spPr>
          <a:xfrm>
            <a:off x="3953949" y="2490368"/>
            <a:ext cx="3586117" cy="207264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FFFFFF"/>
                </a:solidFill>
                <a:latin typeface="Open Sans"/>
                <a:ea typeface="Open Sans"/>
                <a:cs typeface="Open Sans"/>
                <a:sym typeface="Open Sans"/>
              </a:rPr>
              <a:t>What are you doing well? </a:t>
            </a:r>
            <a:endParaRPr/>
          </a:p>
          <a:p>
            <a:pPr indent="0" lvl="0" marL="0" marR="0" rtl="0" algn="l">
              <a:lnSpc>
                <a:spcPct val="139958"/>
              </a:lnSpc>
              <a:spcBef>
                <a:spcPts val="0"/>
              </a:spcBef>
              <a:spcAft>
                <a:spcPts val="0"/>
              </a:spcAft>
              <a:buNone/>
            </a:pPr>
            <a:r>
              <a:rPr b="0" i="0" lang="en-US" sz="2400" u="none" cap="none" strike="noStrike">
                <a:solidFill>
                  <a:srgbClr val="FFFFFF"/>
                </a:solidFill>
                <a:latin typeface="Open Sans"/>
                <a:ea typeface="Open Sans"/>
                <a:cs typeface="Open Sans"/>
                <a:sym typeface="Open Sans"/>
              </a:rPr>
              <a:t>What sets you apart? What are your good qualities?</a:t>
            </a:r>
            <a:endParaRPr/>
          </a:p>
          <a:p>
            <a:pPr indent="0" lvl="0" marL="0" marR="0" rtl="0" algn="l">
              <a:lnSpc>
                <a:spcPct val="139958"/>
              </a:lnSpc>
              <a:spcBef>
                <a:spcPts val="0"/>
              </a:spcBef>
              <a:spcAft>
                <a:spcPts val="0"/>
              </a:spcAft>
              <a:buNone/>
            </a:pPr>
            <a:r>
              <a:rPr b="0" i="0" lang="en-US" sz="2400" u="none" cap="none" strike="noStrike">
                <a:solidFill>
                  <a:srgbClr val="FFFFFF"/>
                </a:solidFill>
                <a:latin typeface="Open Sans"/>
                <a:ea typeface="Open Sans"/>
                <a:cs typeface="Open Sans"/>
                <a:sym typeface="Open Sans"/>
              </a:rPr>
              <a:t> </a:t>
            </a:r>
            <a:endParaRPr/>
          </a:p>
        </p:txBody>
      </p:sp>
      <p:sp>
        <p:nvSpPr>
          <p:cNvPr id="373" name="Google Shape;373;p21"/>
          <p:cNvSpPr txBox="1"/>
          <p:nvPr/>
        </p:nvSpPr>
        <p:spPr>
          <a:xfrm>
            <a:off x="3953949" y="6710140"/>
            <a:ext cx="3586117" cy="165354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FFFFFF"/>
                </a:solidFill>
                <a:latin typeface="Open Sans"/>
                <a:ea typeface="Open Sans"/>
                <a:cs typeface="Open Sans"/>
                <a:sym typeface="Open Sans"/>
              </a:rPr>
              <a:t>What are your goals? </a:t>
            </a:r>
            <a:endParaRPr/>
          </a:p>
          <a:p>
            <a:pPr indent="0" lvl="0" marL="0" marR="0" rtl="0" algn="l">
              <a:lnSpc>
                <a:spcPct val="139958"/>
              </a:lnSpc>
              <a:spcBef>
                <a:spcPts val="0"/>
              </a:spcBef>
              <a:spcAft>
                <a:spcPts val="0"/>
              </a:spcAft>
              <a:buNone/>
            </a:pPr>
            <a:r>
              <a:rPr b="0" i="0" lang="en-US" sz="2400" u="none" cap="none" strike="noStrike">
                <a:solidFill>
                  <a:srgbClr val="FFFFFF"/>
                </a:solidFill>
                <a:latin typeface="Open Sans"/>
                <a:ea typeface="Open Sans"/>
                <a:cs typeface="Open Sans"/>
                <a:sym typeface="Open Sans"/>
              </a:rPr>
              <a:t>Are demands shifting? How can it be improved?</a:t>
            </a:r>
            <a:endParaRPr/>
          </a:p>
          <a:p>
            <a:pPr indent="0" lvl="0" marL="0" marR="0" rtl="0" algn="l">
              <a:lnSpc>
                <a:spcPct val="139958"/>
              </a:lnSpc>
              <a:spcBef>
                <a:spcPts val="0"/>
              </a:spcBef>
              <a:spcAft>
                <a:spcPts val="0"/>
              </a:spcAft>
              <a:buNone/>
            </a:pPr>
            <a:r>
              <a:t/>
            </a:r>
            <a:endParaRPr b="0" i="0" sz="2400" u="none" cap="none" strike="noStrike">
              <a:solidFill>
                <a:srgbClr val="FFFFFF"/>
              </a:solidFill>
              <a:latin typeface="Open Sans"/>
              <a:ea typeface="Open Sans"/>
              <a:cs typeface="Open Sans"/>
              <a:sym typeface="Open Sans"/>
            </a:endParaRPr>
          </a:p>
        </p:txBody>
      </p:sp>
      <p:sp>
        <p:nvSpPr>
          <p:cNvPr id="374" name="Google Shape;374;p21"/>
          <p:cNvSpPr txBox="1"/>
          <p:nvPr/>
        </p:nvSpPr>
        <p:spPr>
          <a:xfrm>
            <a:off x="12242916" y="2490368"/>
            <a:ext cx="4303654" cy="165354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FFFFFF"/>
                </a:solidFill>
                <a:latin typeface="Open Sans"/>
                <a:ea typeface="Open Sans"/>
                <a:cs typeface="Open Sans"/>
                <a:sym typeface="Open Sans"/>
              </a:rPr>
              <a:t>Where do you need to improve? </a:t>
            </a:r>
            <a:endParaRPr/>
          </a:p>
          <a:p>
            <a:pPr indent="0" lvl="0" marL="0" marR="0" rtl="0" algn="l">
              <a:lnSpc>
                <a:spcPct val="139958"/>
              </a:lnSpc>
              <a:spcBef>
                <a:spcPts val="0"/>
              </a:spcBef>
              <a:spcAft>
                <a:spcPts val="0"/>
              </a:spcAft>
              <a:buNone/>
            </a:pPr>
            <a:r>
              <a:rPr b="0" i="0" lang="en-US" sz="2400" u="none" cap="none" strike="noStrike">
                <a:solidFill>
                  <a:srgbClr val="FFFFFF"/>
                </a:solidFill>
                <a:latin typeface="Open Sans"/>
                <a:ea typeface="Open Sans"/>
                <a:cs typeface="Open Sans"/>
                <a:sym typeface="Open Sans"/>
              </a:rPr>
              <a:t>Are resources adequate? </a:t>
            </a:r>
            <a:endParaRPr/>
          </a:p>
          <a:p>
            <a:pPr indent="0" lvl="0" marL="0" marR="0" rtl="0" algn="l">
              <a:lnSpc>
                <a:spcPct val="139958"/>
              </a:lnSpc>
              <a:spcBef>
                <a:spcPts val="0"/>
              </a:spcBef>
              <a:spcAft>
                <a:spcPts val="0"/>
              </a:spcAft>
              <a:buNone/>
            </a:pPr>
            <a:r>
              <a:t/>
            </a:r>
            <a:endParaRPr b="0" i="0" sz="2400" u="none" cap="none" strike="noStrike">
              <a:solidFill>
                <a:srgbClr val="FFFFFF"/>
              </a:solidFill>
              <a:latin typeface="Open Sans"/>
              <a:ea typeface="Open Sans"/>
              <a:cs typeface="Open Sans"/>
              <a:sym typeface="Open Sans"/>
            </a:endParaRPr>
          </a:p>
        </p:txBody>
      </p:sp>
      <p:sp>
        <p:nvSpPr>
          <p:cNvPr id="375" name="Google Shape;375;p21"/>
          <p:cNvSpPr txBox="1"/>
          <p:nvPr/>
        </p:nvSpPr>
        <p:spPr>
          <a:xfrm>
            <a:off x="12242916" y="6710140"/>
            <a:ext cx="3586117" cy="207264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FFFFFF"/>
                </a:solidFill>
                <a:latin typeface="Open Sans"/>
                <a:ea typeface="Open Sans"/>
                <a:cs typeface="Open Sans"/>
                <a:sym typeface="Open Sans"/>
              </a:rPr>
              <a:t>What are the blockers you're facing? </a:t>
            </a:r>
            <a:endParaRPr/>
          </a:p>
          <a:p>
            <a:pPr indent="0" lvl="0" marL="0" marR="0" rtl="0" algn="l">
              <a:lnSpc>
                <a:spcPct val="139958"/>
              </a:lnSpc>
              <a:spcBef>
                <a:spcPts val="0"/>
              </a:spcBef>
              <a:spcAft>
                <a:spcPts val="0"/>
              </a:spcAft>
              <a:buNone/>
            </a:pPr>
            <a:r>
              <a:rPr b="0" i="0" lang="en-US" sz="2400" u="none" cap="none" strike="noStrike">
                <a:solidFill>
                  <a:srgbClr val="FFFFFF"/>
                </a:solidFill>
                <a:latin typeface="Open Sans"/>
                <a:ea typeface="Open Sans"/>
                <a:cs typeface="Open Sans"/>
                <a:sym typeface="Open Sans"/>
              </a:rPr>
              <a:t>What are factors outside of your control?</a:t>
            </a:r>
            <a:endParaRPr/>
          </a:p>
          <a:p>
            <a:pPr indent="0" lvl="0" marL="0" marR="0" rtl="0" algn="l">
              <a:lnSpc>
                <a:spcPct val="139958"/>
              </a:lnSpc>
              <a:spcBef>
                <a:spcPts val="0"/>
              </a:spcBef>
              <a:spcAft>
                <a:spcPts val="0"/>
              </a:spcAft>
              <a:buNone/>
            </a:pPr>
            <a:r>
              <a:t/>
            </a:r>
            <a:endParaRPr b="0" i="0" sz="2400" u="none" cap="none" strike="noStrike">
              <a:solidFill>
                <a:srgbClr val="FFFFFF"/>
              </a:solidFill>
              <a:latin typeface="Open Sans"/>
              <a:ea typeface="Open Sans"/>
              <a:cs typeface="Open Sans"/>
              <a:sym typeface="Open Sans"/>
            </a:endParaRPr>
          </a:p>
        </p:txBody>
      </p:sp>
      <p:cxnSp>
        <p:nvCxnSpPr>
          <p:cNvPr id="376" name="Google Shape;376;p21"/>
          <p:cNvCxnSpPr/>
          <p:nvPr/>
        </p:nvCxnSpPr>
        <p:spPr>
          <a:xfrm rot="10800000">
            <a:off x="167018" y="9870574"/>
            <a:ext cx="2529677" cy="0"/>
          </a:xfrm>
          <a:prstGeom prst="straightConnector1">
            <a:avLst/>
          </a:prstGeom>
          <a:noFill/>
          <a:ln cap="flat" cmpd="sng" w="95250">
            <a:solidFill>
              <a:srgbClr val="CEF004"/>
            </a:solidFill>
            <a:prstDash val="solid"/>
            <a:round/>
            <a:headEnd len="sm" w="sm" type="none"/>
            <a:tailEnd len="sm" w="sm" type="none"/>
          </a:ln>
        </p:spPr>
      </p:cxnSp>
      <p:pic>
        <p:nvPicPr>
          <p:cNvPr id="377" name="Google Shape;377;p21"/>
          <p:cNvPicPr preferRelativeResize="0"/>
          <p:nvPr/>
        </p:nvPicPr>
        <p:blipFill>
          <a:blip r:embed="rId4">
            <a:alphaModFix/>
          </a:blip>
          <a:stretch>
            <a:fillRect/>
          </a:stretch>
        </p:blipFill>
        <p:spPr>
          <a:xfrm>
            <a:off x="17171775" y="715773"/>
            <a:ext cx="670775" cy="676873"/>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1" name="Shape 381"/>
        <p:cNvGrpSpPr/>
        <p:nvPr/>
      </p:nvGrpSpPr>
      <p:grpSpPr>
        <a:xfrm>
          <a:off x="0" y="0"/>
          <a:ext cx="0" cy="0"/>
          <a:chOff x="0" y="0"/>
          <a:chExt cx="0" cy="0"/>
        </a:xfrm>
      </p:grpSpPr>
      <p:pic>
        <p:nvPicPr>
          <p:cNvPr id="382" name="Google Shape;382;p22"/>
          <p:cNvPicPr preferRelativeResize="0"/>
          <p:nvPr/>
        </p:nvPicPr>
        <p:blipFill>
          <a:blip r:embed="rId3">
            <a:alphaModFix/>
          </a:blip>
          <a:stretch>
            <a:fillRect/>
          </a:stretch>
        </p:blipFill>
        <p:spPr>
          <a:xfrm>
            <a:off x="-1691690" y="-4507112"/>
            <a:ext cx="26753623" cy="26061264"/>
          </a:xfrm>
          <a:prstGeom prst="rect">
            <a:avLst/>
          </a:prstGeom>
          <a:noFill/>
          <a:ln>
            <a:noFill/>
          </a:ln>
        </p:spPr>
      </p:pic>
      <p:grpSp>
        <p:nvGrpSpPr>
          <p:cNvPr id="383" name="Google Shape;383;p22"/>
          <p:cNvGrpSpPr/>
          <p:nvPr/>
        </p:nvGrpSpPr>
        <p:grpSpPr>
          <a:xfrm>
            <a:off x="0" y="0"/>
            <a:ext cx="18288000" cy="10287000"/>
            <a:chOff x="0" y="0"/>
            <a:chExt cx="4816593" cy="2709333"/>
          </a:xfrm>
        </p:grpSpPr>
        <p:sp>
          <p:nvSpPr>
            <p:cNvPr id="384" name="Google Shape;384;p22"/>
            <p:cNvSpPr/>
            <p:nvPr/>
          </p:nvSpPr>
          <p:spPr>
            <a:xfrm>
              <a:off x="0" y="0"/>
              <a:ext cx="4816592" cy="2709333"/>
            </a:xfrm>
            <a:custGeom>
              <a:rect b="b" l="l" r="r" t="t"/>
              <a:pathLst>
                <a:path extrusionOk="0" h="2709333" w="4816592">
                  <a:moveTo>
                    <a:pt x="0" y="0"/>
                  </a:moveTo>
                  <a:lnTo>
                    <a:pt x="4816592" y="0"/>
                  </a:lnTo>
                  <a:lnTo>
                    <a:pt x="4816592" y="2709333"/>
                  </a:lnTo>
                  <a:lnTo>
                    <a:pt x="0" y="2709333"/>
                  </a:lnTo>
                  <a:close/>
                </a:path>
              </a:pathLst>
            </a:custGeom>
            <a:solidFill>
              <a:srgbClr val="000000">
                <a:alpha val="0"/>
              </a:srgbClr>
            </a:solidFill>
            <a:ln cap="sq" cmpd="sng" w="381000">
              <a:solidFill>
                <a:srgbClr val="CEF004"/>
              </a:solidFill>
              <a:prstDash val="solid"/>
              <a:miter lim="8000"/>
              <a:headEnd len="sm" w="sm" type="none"/>
              <a:tailEnd len="sm" w="sm" type="none"/>
            </a:ln>
          </p:spPr>
        </p:sp>
        <p:sp>
          <p:nvSpPr>
            <p:cNvPr id="385" name="Google Shape;385;p22"/>
            <p:cNvSpPr txBox="1"/>
            <p:nvPr/>
          </p:nvSpPr>
          <p:spPr>
            <a:xfrm>
              <a:off x="0" y="219075"/>
              <a:ext cx="4816593" cy="2490258"/>
            </a:xfrm>
            <a:prstGeom prst="rect">
              <a:avLst/>
            </a:prstGeom>
            <a:noFill/>
            <a:ln>
              <a:noFill/>
            </a:ln>
          </p:spPr>
          <p:txBody>
            <a:bodyPr anchorCtr="0" anchor="ctr" bIns="50800" lIns="50800" spcFirstLastPara="1" rIns="50800" wrap="square" tIns="50800">
              <a:noAutofit/>
            </a:bodyPr>
            <a:lstStyle/>
            <a:p>
              <a:pPr indent="0" lvl="0" marL="0" marR="0" rtl="0" algn="l">
                <a:lnSpc>
                  <a:spcPct val="640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86" name="Google Shape;386;p22"/>
          <p:cNvPicPr preferRelativeResize="0"/>
          <p:nvPr/>
        </p:nvPicPr>
        <p:blipFill>
          <a:blip r:embed="rId4">
            <a:alphaModFix/>
          </a:blip>
          <a:stretch>
            <a:fillRect/>
          </a:stretch>
        </p:blipFill>
        <p:spPr>
          <a:xfrm>
            <a:off x="1110550" y="2605650"/>
            <a:ext cx="3520643" cy="4843950"/>
          </a:xfrm>
          <a:prstGeom prst="rect">
            <a:avLst/>
          </a:prstGeom>
          <a:noFill/>
          <a:ln>
            <a:noFill/>
          </a:ln>
        </p:spPr>
      </p:pic>
      <p:pic>
        <p:nvPicPr>
          <p:cNvPr id="387" name="Google Shape;387;p22"/>
          <p:cNvPicPr preferRelativeResize="0"/>
          <p:nvPr/>
        </p:nvPicPr>
        <p:blipFill>
          <a:blip r:embed="rId5">
            <a:alphaModFix/>
          </a:blip>
          <a:stretch>
            <a:fillRect/>
          </a:stretch>
        </p:blipFill>
        <p:spPr>
          <a:xfrm>
            <a:off x="6963125" y="2605650"/>
            <a:ext cx="3520650" cy="4852457"/>
          </a:xfrm>
          <a:prstGeom prst="rect">
            <a:avLst/>
          </a:prstGeom>
          <a:noFill/>
          <a:ln>
            <a:noFill/>
          </a:ln>
        </p:spPr>
      </p:pic>
      <p:pic>
        <p:nvPicPr>
          <p:cNvPr id="388" name="Google Shape;388;p22"/>
          <p:cNvPicPr preferRelativeResize="0"/>
          <p:nvPr/>
        </p:nvPicPr>
        <p:blipFill>
          <a:blip r:embed="rId6">
            <a:alphaModFix/>
          </a:blip>
          <a:stretch>
            <a:fillRect/>
          </a:stretch>
        </p:blipFill>
        <p:spPr>
          <a:xfrm>
            <a:off x="12815700" y="2722150"/>
            <a:ext cx="3520650" cy="4850136"/>
          </a:xfrm>
          <a:prstGeom prst="rect">
            <a:avLst/>
          </a:prstGeom>
          <a:noFill/>
          <a:ln>
            <a:noFill/>
          </a:ln>
        </p:spPr>
      </p:pic>
      <p:cxnSp>
        <p:nvCxnSpPr>
          <p:cNvPr id="389" name="Google Shape;389;p22"/>
          <p:cNvCxnSpPr/>
          <p:nvPr/>
        </p:nvCxnSpPr>
        <p:spPr>
          <a:xfrm rot="10800000">
            <a:off x="4509215" y="9635550"/>
            <a:ext cx="2529677" cy="0"/>
          </a:xfrm>
          <a:prstGeom prst="straightConnector1">
            <a:avLst/>
          </a:prstGeom>
          <a:noFill/>
          <a:ln cap="flat" cmpd="sng" w="95250">
            <a:solidFill>
              <a:srgbClr val="272B34"/>
            </a:solidFill>
            <a:prstDash val="solid"/>
            <a:round/>
            <a:headEnd len="sm" w="sm" type="none"/>
            <a:tailEnd len="sm" w="sm" type="none"/>
          </a:ln>
        </p:spPr>
      </p:cxnSp>
      <p:sp>
        <p:nvSpPr>
          <p:cNvPr id="390" name="Google Shape;390;p22"/>
          <p:cNvSpPr txBox="1"/>
          <p:nvPr/>
        </p:nvSpPr>
        <p:spPr>
          <a:xfrm>
            <a:off x="7080806" y="7808487"/>
            <a:ext cx="3306074"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272B34"/>
                </a:solidFill>
                <a:latin typeface="Archivo Black"/>
                <a:ea typeface="Archivo Black"/>
                <a:cs typeface="Archivo Black"/>
                <a:sym typeface="Archivo Black"/>
              </a:rPr>
              <a:t>CLIENT NAME</a:t>
            </a:r>
            <a:endParaRPr/>
          </a:p>
        </p:txBody>
      </p:sp>
      <p:sp>
        <p:nvSpPr>
          <p:cNvPr id="391" name="Google Shape;391;p22"/>
          <p:cNvSpPr txBox="1"/>
          <p:nvPr/>
        </p:nvSpPr>
        <p:spPr>
          <a:xfrm>
            <a:off x="7080806" y="8442960"/>
            <a:ext cx="3306074" cy="8153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Open Sans"/>
                <a:ea typeface="Open Sans"/>
                <a:cs typeface="Open Sans"/>
                <a:sym typeface="Open Sans"/>
              </a:rPr>
              <a:t>Elaborate on what you want to discuss. </a:t>
            </a:r>
            <a:endParaRPr/>
          </a:p>
        </p:txBody>
      </p:sp>
      <p:sp>
        <p:nvSpPr>
          <p:cNvPr id="392" name="Google Shape;392;p22"/>
          <p:cNvSpPr txBox="1"/>
          <p:nvPr/>
        </p:nvSpPr>
        <p:spPr>
          <a:xfrm>
            <a:off x="1203142" y="7808487"/>
            <a:ext cx="3306074"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272B34"/>
                </a:solidFill>
                <a:latin typeface="Archivo Black"/>
                <a:ea typeface="Archivo Black"/>
                <a:cs typeface="Archivo Black"/>
                <a:sym typeface="Archivo Black"/>
              </a:rPr>
              <a:t>CLIENT NAME</a:t>
            </a:r>
            <a:endParaRPr/>
          </a:p>
        </p:txBody>
      </p:sp>
      <p:sp>
        <p:nvSpPr>
          <p:cNvPr id="393" name="Google Shape;393;p22"/>
          <p:cNvSpPr txBox="1"/>
          <p:nvPr/>
        </p:nvSpPr>
        <p:spPr>
          <a:xfrm>
            <a:off x="1203142" y="8442960"/>
            <a:ext cx="3306074" cy="8153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Open Sans"/>
                <a:ea typeface="Open Sans"/>
                <a:cs typeface="Open Sans"/>
                <a:sym typeface="Open Sans"/>
              </a:rPr>
              <a:t>Elaborate on what you want to discuss. </a:t>
            </a:r>
            <a:endParaRPr/>
          </a:p>
        </p:txBody>
      </p:sp>
      <p:sp>
        <p:nvSpPr>
          <p:cNvPr id="394" name="Google Shape;394;p22"/>
          <p:cNvSpPr txBox="1"/>
          <p:nvPr/>
        </p:nvSpPr>
        <p:spPr>
          <a:xfrm>
            <a:off x="12958470" y="7808487"/>
            <a:ext cx="3306074"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272B34"/>
                </a:solidFill>
                <a:latin typeface="Archivo Black"/>
                <a:ea typeface="Archivo Black"/>
                <a:cs typeface="Archivo Black"/>
                <a:sym typeface="Archivo Black"/>
              </a:rPr>
              <a:t>CLIENT NAME</a:t>
            </a:r>
            <a:endParaRPr/>
          </a:p>
        </p:txBody>
      </p:sp>
      <p:sp>
        <p:nvSpPr>
          <p:cNvPr id="395" name="Google Shape;395;p22"/>
          <p:cNvSpPr txBox="1"/>
          <p:nvPr/>
        </p:nvSpPr>
        <p:spPr>
          <a:xfrm>
            <a:off x="12958470" y="8442960"/>
            <a:ext cx="3306074" cy="8153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Open Sans"/>
                <a:ea typeface="Open Sans"/>
                <a:cs typeface="Open Sans"/>
                <a:sym typeface="Open Sans"/>
              </a:rPr>
              <a:t>Elaborate on what you want to discuss. </a:t>
            </a:r>
            <a:endParaRPr/>
          </a:p>
        </p:txBody>
      </p:sp>
      <p:sp>
        <p:nvSpPr>
          <p:cNvPr id="396" name="Google Shape;396;p22"/>
          <p:cNvSpPr txBox="1"/>
          <p:nvPr/>
        </p:nvSpPr>
        <p:spPr>
          <a:xfrm>
            <a:off x="1203142" y="1298675"/>
            <a:ext cx="7717672" cy="939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6999" u="none" cap="none" strike="noStrike">
                <a:solidFill>
                  <a:srgbClr val="272B34"/>
                </a:solidFill>
                <a:latin typeface="Archivo Black"/>
                <a:ea typeface="Archivo Black"/>
                <a:cs typeface="Archivo Black"/>
                <a:sym typeface="Archivo Black"/>
              </a:rPr>
              <a:t>TESTIMONIALS</a:t>
            </a:r>
            <a:endParaRPr/>
          </a:p>
        </p:txBody>
      </p:sp>
      <p:pic>
        <p:nvPicPr>
          <p:cNvPr id="397" name="Google Shape;397;p22"/>
          <p:cNvPicPr preferRelativeResize="0"/>
          <p:nvPr/>
        </p:nvPicPr>
        <p:blipFill>
          <a:blip r:embed="rId7">
            <a:alphaModFix/>
          </a:blip>
          <a:stretch>
            <a:fillRect/>
          </a:stretch>
        </p:blipFill>
        <p:spPr>
          <a:xfrm>
            <a:off x="14698945" y="1099186"/>
            <a:ext cx="1565600" cy="828489"/>
          </a:xfrm>
          <a:prstGeom prst="rect">
            <a:avLst/>
          </a:prstGeom>
          <a:noFill/>
          <a:ln>
            <a:noFill/>
          </a:ln>
        </p:spPr>
      </p:pic>
      <p:pic>
        <p:nvPicPr>
          <p:cNvPr id="398" name="Google Shape;398;p22"/>
          <p:cNvPicPr preferRelativeResize="0"/>
          <p:nvPr/>
        </p:nvPicPr>
        <p:blipFill>
          <a:blip r:embed="rId8">
            <a:alphaModFix/>
          </a:blip>
          <a:stretch>
            <a:fillRect/>
          </a:stretch>
        </p:blipFill>
        <p:spPr>
          <a:xfrm>
            <a:off x="9853121" y="3202252"/>
            <a:ext cx="630650" cy="636773"/>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63A45"/>
        </a:solidFill>
      </p:bgPr>
    </p:bg>
    <p:spTree>
      <p:nvGrpSpPr>
        <p:cNvPr id="402" name="Shape 402"/>
        <p:cNvGrpSpPr/>
        <p:nvPr/>
      </p:nvGrpSpPr>
      <p:grpSpPr>
        <a:xfrm>
          <a:off x="0" y="0"/>
          <a:ext cx="0" cy="0"/>
          <a:chOff x="0" y="0"/>
          <a:chExt cx="0" cy="0"/>
        </a:xfrm>
      </p:grpSpPr>
      <p:pic>
        <p:nvPicPr>
          <p:cNvPr id="403" name="Google Shape;403;p23"/>
          <p:cNvPicPr preferRelativeResize="0"/>
          <p:nvPr/>
        </p:nvPicPr>
        <p:blipFill>
          <a:blip r:embed="rId3">
            <a:alphaModFix/>
          </a:blip>
          <a:stretch>
            <a:fillRect/>
          </a:stretch>
        </p:blipFill>
        <p:spPr>
          <a:xfrm>
            <a:off x="-12942012" y="-22882850"/>
            <a:ext cx="35561426" cy="35509375"/>
          </a:xfrm>
          <a:prstGeom prst="rect">
            <a:avLst/>
          </a:prstGeom>
          <a:noFill/>
          <a:ln>
            <a:noFill/>
          </a:ln>
        </p:spPr>
      </p:pic>
      <p:pic>
        <p:nvPicPr>
          <p:cNvPr id="404" name="Google Shape;404;p23"/>
          <p:cNvPicPr preferRelativeResize="0"/>
          <p:nvPr/>
        </p:nvPicPr>
        <p:blipFill>
          <a:blip r:embed="rId4">
            <a:alphaModFix/>
          </a:blip>
          <a:stretch>
            <a:fillRect/>
          </a:stretch>
        </p:blipFill>
        <p:spPr>
          <a:xfrm>
            <a:off x="9582875" y="1013325"/>
            <a:ext cx="9692250" cy="9937926"/>
          </a:xfrm>
          <a:prstGeom prst="rect">
            <a:avLst/>
          </a:prstGeom>
          <a:noFill/>
          <a:ln>
            <a:noFill/>
          </a:ln>
        </p:spPr>
      </p:pic>
      <p:grpSp>
        <p:nvGrpSpPr>
          <p:cNvPr id="405" name="Google Shape;405;p23"/>
          <p:cNvGrpSpPr/>
          <p:nvPr/>
        </p:nvGrpSpPr>
        <p:grpSpPr>
          <a:xfrm>
            <a:off x="-2245213" y="-144661"/>
            <a:ext cx="11389213" cy="8710808"/>
            <a:chOff x="0" y="-38100"/>
            <a:chExt cx="2999628" cy="2294205"/>
          </a:xfrm>
        </p:grpSpPr>
        <p:sp>
          <p:nvSpPr>
            <p:cNvPr id="406" name="Google Shape;406;p23"/>
            <p:cNvSpPr/>
            <p:nvPr/>
          </p:nvSpPr>
          <p:spPr>
            <a:xfrm>
              <a:off x="0" y="0"/>
              <a:ext cx="2999628" cy="2256105"/>
            </a:xfrm>
            <a:custGeom>
              <a:rect b="b" l="l" r="r" t="t"/>
              <a:pathLst>
                <a:path extrusionOk="0" h="2256105" w="2999628">
                  <a:moveTo>
                    <a:pt x="0" y="0"/>
                  </a:moveTo>
                  <a:lnTo>
                    <a:pt x="2999628" y="0"/>
                  </a:lnTo>
                  <a:lnTo>
                    <a:pt x="2999628" y="2256105"/>
                  </a:lnTo>
                  <a:lnTo>
                    <a:pt x="0" y="2256105"/>
                  </a:lnTo>
                  <a:close/>
                </a:path>
              </a:pathLst>
            </a:custGeom>
            <a:solidFill>
              <a:srgbClr val="272B34"/>
            </a:solidFill>
            <a:ln>
              <a:noFill/>
            </a:ln>
          </p:spPr>
        </p:sp>
        <p:sp>
          <p:nvSpPr>
            <p:cNvPr id="407" name="Google Shape;407;p23"/>
            <p:cNvSpPr txBox="1"/>
            <p:nvPr/>
          </p:nvSpPr>
          <p:spPr>
            <a:xfrm>
              <a:off x="0" y="-38100"/>
              <a:ext cx="2999628" cy="229420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08" name="Google Shape;408;p23"/>
          <p:cNvGrpSpPr/>
          <p:nvPr/>
        </p:nvGrpSpPr>
        <p:grpSpPr>
          <a:xfrm rot="-7531087">
            <a:off x="6996647" y="7736413"/>
            <a:ext cx="1235934" cy="1251169"/>
            <a:chOff x="0" y="68577"/>
            <a:chExt cx="1647912" cy="1668225"/>
          </a:xfrm>
        </p:grpSpPr>
        <p:cxnSp>
          <p:nvCxnSpPr>
            <p:cNvPr id="409" name="Google Shape;409;p23"/>
            <p:cNvCxnSpPr/>
            <p:nvPr/>
          </p:nvCxnSpPr>
          <p:spPr>
            <a:xfrm>
              <a:off x="0" y="68577"/>
              <a:ext cx="1647912" cy="0"/>
            </a:xfrm>
            <a:prstGeom prst="straightConnector1">
              <a:avLst/>
            </a:prstGeom>
            <a:noFill/>
            <a:ln cap="flat" cmpd="sng" w="137150">
              <a:solidFill>
                <a:srgbClr val="CEF004"/>
              </a:solidFill>
              <a:prstDash val="solid"/>
              <a:round/>
              <a:headEnd len="sm" w="sm" type="none"/>
              <a:tailEnd len="sm" w="sm" type="none"/>
            </a:ln>
          </p:spPr>
        </p:cxnSp>
        <p:cxnSp>
          <p:nvCxnSpPr>
            <p:cNvPr id="410" name="Google Shape;410;p23"/>
            <p:cNvCxnSpPr/>
            <p:nvPr/>
          </p:nvCxnSpPr>
          <p:spPr>
            <a:xfrm>
              <a:off x="0" y="485633"/>
              <a:ext cx="1647912" cy="0"/>
            </a:xfrm>
            <a:prstGeom prst="straightConnector1">
              <a:avLst/>
            </a:prstGeom>
            <a:noFill/>
            <a:ln cap="flat" cmpd="sng" w="137150">
              <a:solidFill>
                <a:srgbClr val="CEF004"/>
              </a:solidFill>
              <a:prstDash val="solid"/>
              <a:round/>
              <a:headEnd len="sm" w="sm" type="none"/>
              <a:tailEnd len="sm" w="sm" type="none"/>
            </a:ln>
          </p:spPr>
        </p:cxnSp>
        <p:cxnSp>
          <p:nvCxnSpPr>
            <p:cNvPr id="411" name="Google Shape;411;p23"/>
            <p:cNvCxnSpPr/>
            <p:nvPr/>
          </p:nvCxnSpPr>
          <p:spPr>
            <a:xfrm>
              <a:off x="0" y="902690"/>
              <a:ext cx="1647912" cy="0"/>
            </a:xfrm>
            <a:prstGeom prst="straightConnector1">
              <a:avLst/>
            </a:prstGeom>
            <a:noFill/>
            <a:ln cap="flat" cmpd="sng" w="137150">
              <a:solidFill>
                <a:srgbClr val="CEF004"/>
              </a:solidFill>
              <a:prstDash val="solid"/>
              <a:round/>
              <a:headEnd len="sm" w="sm" type="none"/>
              <a:tailEnd len="sm" w="sm" type="none"/>
            </a:ln>
          </p:spPr>
        </p:cxnSp>
        <p:cxnSp>
          <p:nvCxnSpPr>
            <p:cNvPr id="412" name="Google Shape;412;p23"/>
            <p:cNvCxnSpPr/>
            <p:nvPr/>
          </p:nvCxnSpPr>
          <p:spPr>
            <a:xfrm>
              <a:off x="0" y="1319746"/>
              <a:ext cx="1647912" cy="0"/>
            </a:xfrm>
            <a:prstGeom prst="straightConnector1">
              <a:avLst/>
            </a:prstGeom>
            <a:noFill/>
            <a:ln cap="flat" cmpd="sng" w="137150">
              <a:solidFill>
                <a:srgbClr val="CEF004"/>
              </a:solidFill>
              <a:prstDash val="solid"/>
              <a:round/>
              <a:headEnd len="sm" w="sm" type="none"/>
              <a:tailEnd len="sm" w="sm" type="none"/>
            </a:ln>
          </p:spPr>
        </p:cxnSp>
        <p:cxnSp>
          <p:nvCxnSpPr>
            <p:cNvPr id="413" name="Google Shape;413;p23"/>
            <p:cNvCxnSpPr/>
            <p:nvPr/>
          </p:nvCxnSpPr>
          <p:spPr>
            <a:xfrm>
              <a:off x="0" y="1736802"/>
              <a:ext cx="1647912" cy="0"/>
            </a:xfrm>
            <a:prstGeom prst="straightConnector1">
              <a:avLst/>
            </a:prstGeom>
            <a:noFill/>
            <a:ln cap="flat" cmpd="sng" w="137150">
              <a:solidFill>
                <a:srgbClr val="CEF004"/>
              </a:solidFill>
              <a:prstDash val="solid"/>
              <a:round/>
              <a:headEnd len="sm" w="sm" type="none"/>
              <a:tailEnd len="sm" w="sm" type="none"/>
            </a:ln>
          </p:spPr>
        </p:cxnSp>
      </p:grpSp>
      <p:cxnSp>
        <p:nvCxnSpPr>
          <p:cNvPr id="414" name="Google Shape;414;p23"/>
          <p:cNvCxnSpPr/>
          <p:nvPr/>
        </p:nvCxnSpPr>
        <p:spPr>
          <a:xfrm rot="10800000">
            <a:off x="1091274" y="9305925"/>
            <a:ext cx="2529677" cy="0"/>
          </a:xfrm>
          <a:prstGeom prst="straightConnector1">
            <a:avLst/>
          </a:prstGeom>
          <a:noFill/>
          <a:ln cap="flat" cmpd="sng" w="95250">
            <a:solidFill>
              <a:srgbClr val="FFFFFF"/>
            </a:solidFill>
            <a:prstDash val="solid"/>
            <a:round/>
            <a:headEnd len="sm" w="sm" type="none"/>
            <a:tailEnd len="sm" w="sm" type="none"/>
          </a:ln>
        </p:spPr>
      </p:cxnSp>
      <p:sp>
        <p:nvSpPr>
          <p:cNvPr id="415" name="Google Shape;415;p23"/>
          <p:cNvSpPr txBox="1"/>
          <p:nvPr/>
        </p:nvSpPr>
        <p:spPr>
          <a:xfrm>
            <a:off x="1028700" y="1298592"/>
            <a:ext cx="5184502" cy="939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6999" u="none" cap="none" strike="noStrike">
                <a:solidFill>
                  <a:srgbClr val="CEF004"/>
                </a:solidFill>
                <a:latin typeface="Archivo Black"/>
                <a:ea typeface="Archivo Black"/>
                <a:cs typeface="Archivo Black"/>
                <a:sym typeface="Archivo Black"/>
              </a:rPr>
              <a:t>ABOUT US</a:t>
            </a:r>
            <a:endParaRPr/>
          </a:p>
        </p:txBody>
      </p:sp>
      <p:sp>
        <p:nvSpPr>
          <p:cNvPr id="416" name="Google Shape;416;p23"/>
          <p:cNvSpPr txBox="1"/>
          <p:nvPr/>
        </p:nvSpPr>
        <p:spPr>
          <a:xfrm>
            <a:off x="1028700" y="2506979"/>
            <a:ext cx="5676000" cy="50427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400" u="none" cap="none" strike="noStrike">
                <a:solidFill>
                  <a:srgbClr val="FFFFFF"/>
                </a:solidFill>
                <a:latin typeface="Open Sans"/>
                <a:ea typeface="Open Sans"/>
                <a:cs typeface="Open Sans"/>
                <a:sym typeface="Open Sans"/>
              </a:rPr>
              <a:t>We are a team of passionate individuals dedicated to providing exceptional service and creating memorable experiences for our clients. With a commitment to excellence and a focus on innovation, we strive to exceed expectations and deliver top-notch results. Our goal is to build lasting relationships with our clients and make a positive impact in everything we do. Thank you for choosing us to be a part of your journey.</a:t>
            </a:r>
            <a:endParaRPr/>
          </a:p>
        </p:txBody>
      </p:sp>
      <p:pic>
        <p:nvPicPr>
          <p:cNvPr id="417" name="Google Shape;417;p23"/>
          <p:cNvPicPr preferRelativeResize="0"/>
          <p:nvPr/>
        </p:nvPicPr>
        <p:blipFill>
          <a:blip r:embed="rId5">
            <a:alphaModFix/>
          </a:blip>
          <a:stretch>
            <a:fillRect/>
          </a:stretch>
        </p:blipFill>
        <p:spPr>
          <a:xfrm>
            <a:off x="7554070" y="758948"/>
            <a:ext cx="842075" cy="848177"/>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1" name="Shape 421"/>
        <p:cNvGrpSpPr/>
        <p:nvPr/>
      </p:nvGrpSpPr>
      <p:grpSpPr>
        <a:xfrm>
          <a:off x="0" y="0"/>
          <a:ext cx="0" cy="0"/>
          <a:chOff x="0" y="0"/>
          <a:chExt cx="0" cy="0"/>
        </a:xfrm>
      </p:grpSpPr>
      <p:grpSp>
        <p:nvGrpSpPr>
          <p:cNvPr id="422" name="Google Shape;422;p24"/>
          <p:cNvGrpSpPr/>
          <p:nvPr/>
        </p:nvGrpSpPr>
        <p:grpSpPr>
          <a:xfrm>
            <a:off x="0" y="0"/>
            <a:ext cx="18288000" cy="10287000"/>
            <a:chOff x="0" y="0"/>
            <a:chExt cx="4816593" cy="2709333"/>
          </a:xfrm>
        </p:grpSpPr>
        <p:sp>
          <p:nvSpPr>
            <p:cNvPr id="423" name="Google Shape;423;p24"/>
            <p:cNvSpPr/>
            <p:nvPr/>
          </p:nvSpPr>
          <p:spPr>
            <a:xfrm>
              <a:off x="0" y="0"/>
              <a:ext cx="4816592" cy="2709333"/>
            </a:xfrm>
            <a:custGeom>
              <a:rect b="b" l="l" r="r" t="t"/>
              <a:pathLst>
                <a:path extrusionOk="0" h="2709333" w="4816592">
                  <a:moveTo>
                    <a:pt x="0" y="0"/>
                  </a:moveTo>
                  <a:lnTo>
                    <a:pt x="4816592" y="0"/>
                  </a:lnTo>
                  <a:lnTo>
                    <a:pt x="4816592" y="2709333"/>
                  </a:lnTo>
                  <a:lnTo>
                    <a:pt x="0" y="2709333"/>
                  </a:lnTo>
                  <a:close/>
                </a:path>
              </a:pathLst>
            </a:custGeom>
            <a:solidFill>
              <a:srgbClr val="000000">
                <a:alpha val="0"/>
              </a:srgbClr>
            </a:solidFill>
            <a:ln cap="sq" cmpd="sng" w="381000">
              <a:solidFill>
                <a:srgbClr val="CEF004"/>
              </a:solidFill>
              <a:prstDash val="solid"/>
              <a:miter lim="8000"/>
              <a:headEnd len="sm" w="sm" type="none"/>
              <a:tailEnd len="sm" w="sm" type="none"/>
            </a:ln>
          </p:spPr>
        </p:sp>
        <p:sp>
          <p:nvSpPr>
            <p:cNvPr id="424" name="Google Shape;424;p24"/>
            <p:cNvSpPr txBox="1"/>
            <p:nvPr/>
          </p:nvSpPr>
          <p:spPr>
            <a:xfrm>
              <a:off x="0" y="123825"/>
              <a:ext cx="4816593" cy="2585508"/>
            </a:xfrm>
            <a:prstGeom prst="rect">
              <a:avLst/>
            </a:prstGeom>
            <a:noFill/>
            <a:ln>
              <a:noFill/>
            </a:ln>
          </p:spPr>
          <p:txBody>
            <a:bodyPr anchorCtr="0" anchor="ctr" bIns="50800" lIns="50800" spcFirstLastPara="1" rIns="50800" wrap="square" tIns="50800">
              <a:noAutofit/>
            </a:bodyPr>
            <a:lstStyle/>
            <a:p>
              <a:pPr indent="0" lvl="0" marL="0" marR="0" rtl="0" algn="l">
                <a:lnSpc>
                  <a:spcPct val="3888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425" name="Google Shape;425;p24"/>
          <p:cNvPicPr preferRelativeResize="0"/>
          <p:nvPr/>
        </p:nvPicPr>
        <p:blipFill>
          <a:blip r:embed="rId3">
            <a:alphaModFix/>
          </a:blip>
          <a:stretch>
            <a:fillRect/>
          </a:stretch>
        </p:blipFill>
        <p:spPr>
          <a:xfrm>
            <a:off x="-614575" y="-542283"/>
            <a:ext cx="26126899" cy="25463531"/>
          </a:xfrm>
          <a:prstGeom prst="rect">
            <a:avLst/>
          </a:prstGeom>
          <a:noFill/>
          <a:ln>
            <a:noFill/>
          </a:ln>
        </p:spPr>
      </p:pic>
      <p:pic>
        <p:nvPicPr>
          <p:cNvPr id="426" name="Google Shape;426;p24"/>
          <p:cNvPicPr preferRelativeResize="0"/>
          <p:nvPr/>
        </p:nvPicPr>
        <p:blipFill>
          <a:blip r:embed="rId4">
            <a:alphaModFix/>
          </a:blip>
          <a:stretch>
            <a:fillRect/>
          </a:stretch>
        </p:blipFill>
        <p:spPr>
          <a:xfrm>
            <a:off x="-226250" y="-140925"/>
            <a:ext cx="9070073" cy="10658849"/>
          </a:xfrm>
          <a:prstGeom prst="rect">
            <a:avLst/>
          </a:prstGeom>
          <a:noFill/>
          <a:ln>
            <a:noFill/>
          </a:ln>
        </p:spPr>
      </p:pic>
      <p:grpSp>
        <p:nvGrpSpPr>
          <p:cNvPr id="427" name="Google Shape;427;p24"/>
          <p:cNvGrpSpPr/>
          <p:nvPr/>
        </p:nvGrpSpPr>
        <p:grpSpPr>
          <a:xfrm>
            <a:off x="9414276" y="884039"/>
            <a:ext cx="7845024" cy="8374261"/>
            <a:chOff x="0" y="-38100"/>
            <a:chExt cx="2066179" cy="2205567"/>
          </a:xfrm>
        </p:grpSpPr>
        <p:sp>
          <p:nvSpPr>
            <p:cNvPr id="428" name="Google Shape;428;p24"/>
            <p:cNvSpPr/>
            <p:nvPr/>
          </p:nvSpPr>
          <p:spPr>
            <a:xfrm>
              <a:off x="0" y="0"/>
              <a:ext cx="2066179" cy="2167467"/>
            </a:xfrm>
            <a:custGeom>
              <a:rect b="b" l="l" r="r" t="t"/>
              <a:pathLst>
                <a:path extrusionOk="0" h="2167467" w="2066179">
                  <a:moveTo>
                    <a:pt x="0" y="0"/>
                  </a:moveTo>
                  <a:lnTo>
                    <a:pt x="2066179" y="0"/>
                  </a:lnTo>
                  <a:lnTo>
                    <a:pt x="2066179" y="2167467"/>
                  </a:lnTo>
                  <a:lnTo>
                    <a:pt x="0" y="2167467"/>
                  </a:lnTo>
                  <a:close/>
                </a:path>
              </a:pathLst>
            </a:custGeom>
            <a:solidFill>
              <a:srgbClr val="CEF004"/>
            </a:solidFill>
            <a:ln>
              <a:noFill/>
            </a:ln>
          </p:spPr>
        </p:sp>
        <p:sp>
          <p:nvSpPr>
            <p:cNvPr id="429" name="Google Shape;429;p24"/>
            <p:cNvSpPr txBox="1"/>
            <p:nvPr/>
          </p:nvSpPr>
          <p:spPr>
            <a:xfrm>
              <a:off x="0" y="-38100"/>
              <a:ext cx="2066179" cy="220556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30" name="Google Shape;430;p24"/>
          <p:cNvSpPr txBox="1"/>
          <p:nvPr/>
        </p:nvSpPr>
        <p:spPr>
          <a:xfrm>
            <a:off x="9855586" y="3232122"/>
            <a:ext cx="6751500" cy="54675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400" u="none" cap="none" strike="noStrike">
                <a:solidFill>
                  <a:srgbClr val="000000"/>
                </a:solidFill>
                <a:latin typeface="Open Sans"/>
                <a:ea typeface="Open Sans"/>
                <a:cs typeface="Open Sans"/>
                <a:sym typeface="Open Sans"/>
              </a:rPr>
              <a:t>Our history is a tapestry woven with threads of triumph and tribulation, of moments that shaped our identity and heritage. </a:t>
            </a:r>
            <a:endParaRPr/>
          </a:p>
          <a:p>
            <a:pPr indent="0" lvl="0" marL="0" marR="0" rtl="0" algn="l">
              <a:lnSpc>
                <a:spcPct val="115000"/>
              </a:lnSpc>
              <a:spcBef>
                <a:spcPts val="0"/>
              </a:spcBef>
              <a:spcAft>
                <a:spcPts val="0"/>
              </a:spcAft>
              <a:buNone/>
            </a:pPr>
            <a:r>
              <a:t/>
            </a:r>
            <a:endParaRPr b="0" i="0" sz="2400" u="none" cap="none" strike="noStrike">
              <a:solidFill>
                <a:srgbClr val="000000"/>
              </a:solidFill>
              <a:latin typeface="Open Sans"/>
              <a:ea typeface="Open Sans"/>
              <a:cs typeface="Open Sans"/>
              <a:sym typeface="Open Sans"/>
            </a:endParaRPr>
          </a:p>
          <a:p>
            <a:pPr indent="0" lvl="0" marL="0" marR="0" rtl="0" algn="l">
              <a:lnSpc>
                <a:spcPct val="115000"/>
              </a:lnSpc>
              <a:spcBef>
                <a:spcPts val="0"/>
              </a:spcBef>
              <a:spcAft>
                <a:spcPts val="0"/>
              </a:spcAft>
              <a:buNone/>
            </a:pPr>
            <a:r>
              <a:rPr b="0" i="0" lang="en-US" sz="2400" u="none" cap="none" strike="noStrike">
                <a:solidFill>
                  <a:srgbClr val="000000"/>
                </a:solidFill>
                <a:latin typeface="Open Sans"/>
                <a:ea typeface="Open Sans"/>
                <a:cs typeface="Open Sans"/>
                <a:sym typeface="Open Sans"/>
              </a:rPr>
              <a:t>It is a narrative of resilience, innovation, and progress passed down from generation to generation.   Our history is a testament to the courage and wisdom of those who came before us, paving the way for the world we inhabit today. As we look back on the chapters of our past, we honor the struggles and achievements that have brought.</a:t>
            </a:r>
            <a:endParaRPr/>
          </a:p>
          <a:p>
            <a:pPr indent="0" lvl="0" marL="0" marR="0" rtl="0" algn="l">
              <a:lnSpc>
                <a:spcPct val="139958"/>
              </a:lnSpc>
              <a:spcBef>
                <a:spcPts val="0"/>
              </a:spcBef>
              <a:spcAft>
                <a:spcPts val="0"/>
              </a:spcAft>
              <a:buNone/>
            </a:pPr>
            <a:r>
              <a:t/>
            </a:r>
            <a:endParaRPr b="0" i="0" sz="2400" u="none" cap="none" strike="noStrike">
              <a:solidFill>
                <a:srgbClr val="000000"/>
              </a:solidFill>
              <a:latin typeface="Open Sans"/>
              <a:ea typeface="Open Sans"/>
              <a:cs typeface="Open Sans"/>
              <a:sym typeface="Open Sans"/>
            </a:endParaRPr>
          </a:p>
        </p:txBody>
      </p:sp>
      <p:cxnSp>
        <p:nvCxnSpPr>
          <p:cNvPr id="431" name="Google Shape;431;p24"/>
          <p:cNvCxnSpPr/>
          <p:nvPr/>
        </p:nvCxnSpPr>
        <p:spPr>
          <a:xfrm rot="10800000">
            <a:off x="9635103" y="1375599"/>
            <a:ext cx="2529677" cy="0"/>
          </a:xfrm>
          <a:prstGeom prst="straightConnector1">
            <a:avLst/>
          </a:prstGeom>
          <a:noFill/>
          <a:ln cap="flat" cmpd="sng" w="95250">
            <a:solidFill>
              <a:srgbClr val="363A45"/>
            </a:solidFill>
            <a:prstDash val="solid"/>
            <a:round/>
            <a:headEnd len="sm" w="sm" type="none"/>
            <a:tailEnd len="sm" w="sm" type="none"/>
          </a:ln>
        </p:spPr>
      </p:cxnSp>
      <p:grpSp>
        <p:nvGrpSpPr>
          <p:cNvPr id="432" name="Google Shape;432;p24"/>
          <p:cNvGrpSpPr/>
          <p:nvPr/>
        </p:nvGrpSpPr>
        <p:grpSpPr>
          <a:xfrm rot="-7867489">
            <a:off x="-753138" y="473458"/>
            <a:ext cx="3563676" cy="1251169"/>
            <a:chOff x="0" y="68577"/>
            <a:chExt cx="4751569" cy="1668225"/>
          </a:xfrm>
        </p:grpSpPr>
        <p:cxnSp>
          <p:nvCxnSpPr>
            <p:cNvPr id="433" name="Google Shape;433;p24"/>
            <p:cNvCxnSpPr/>
            <p:nvPr/>
          </p:nvCxnSpPr>
          <p:spPr>
            <a:xfrm>
              <a:off x="0" y="68577"/>
              <a:ext cx="4751569" cy="0"/>
            </a:xfrm>
            <a:prstGeom prst="straightConnector1">
              <a:avLst/>
            </a:prstGeom>
            <a:noFill/>
            <a:ln cap="flat" cmpd="sng" w="137150">
              <a:solidFill>
                <a:srgbClr val="CEF004"/>
              </a:solidFill>
              <a:prstDash val="solid"/>
              <a:round/>
              <a:headEnd len="sm" w="sm" type="none"/>
              <a:tailEnd len="sm" w="sm" type="none"/>
            </a:ln>
          </p:spPr>
        </p:cxnSp>
        <p:cxnSp>
          <p:nvCxnSpPr>
            <p:cNvPr id="434" name="Google Shape;434;p24"/>
            <p:cNvCxnSpPr/>
            <p:nvPr/>
          </p:nvCxnSpPr>
          <p:spPr>
            <a:xfrm>
              <a:off x="0" y="485633"/>
              <a:ext cx="4751569" cy="0"/>
            </a:xfrm>
            <a:prstGeom prst="straightConnector1">
              <a:avLst/>
            </a:prstGeom>
            <a:noFill/>
            <a:ln cap="flat" cmpd="sng" w="137150">
              <a:solidFill>
                <a:srgbClr val="CEF004"/>
              </a:solidFill>
              <a:prstDash val="solid"/>
              <a:round/>
              <a:headEnd len="sm" w="sm" type="none"/>
              <a:tailEnd len="sm" w="sm" type="none"/>
            </a:ln>
          </p:spPr>
        </p:cxnSp>
        <p:cxnSp>
          <p:nvCxnSpPr>
            <p:cNvPr id="435" name="Google Shape;435;p24"/>
            <p:cNvCxnSpPr/>
            <p:nvPr/>
          </p:nvCxnSpPr>
          <p:spPr>
            <a:xfrm>
              <a:off x="0" y="902690"/>
              <a:ext cx="4751569" cy="0"/>
            </a:xfrm>
            <a:prstGeom prst="straightConnector1">
              <a:avLst/>
            </a:prstGeom>
            <a:noFill/>
            <a:ln cap="flat" cmpd="sng" w="137150">
              <a:solidFill>
                <a:srgbClr val="CEF004"/>
              </a:solidFill>
              <a:prstDash val="solid"/>
              <a:round/>
              <a:headEnd len="sm" w="sm" type="none"/>
              <a:tailEnd len="sm" w="sm" type="none"/>
            </a:ln>
          </p:spPr>
        </p:cxnSp>
        <p:cxnSp>
          <p:nvCxnSpPr>
            <p:cNvPr id="436" name="Google Shape;436;p24"/>
            <p:cNvCxnSpPr/>
            <p:nvPr/>
          </p:nvCxnSpPr>
          <p:spPr>
            <a:xfrm>
              <a:off x="0" y="1319746"/>
              <a:ext cx="4751569" cy="0"/>
            </a:xfrm>
            <a:prstGeom prst="straightConnector1">
              <a:avLst/>
            </a:prstGeom>
            <a:noFill/>
            <a:ln cap="flat" cmpd="sng" w="137150">
              <a:solidFill>
                <a:srgbClr val="CEF004"/>
              </a:solidFill>
              <a:prstDash val="solid"/>
              <a:round/>
              <a:headEnd len="sm" w="sm" type="none"/>
              <a:tailEnd len="sm" w="sm" type="none"/>
            </a:ln>
          </p:spPr>
        </p:cxnSp>
        <p:cxnSp>
          <p:nvCxnSpPr>
            <p:cNvPr id="437" name="Google Shape;437;p24"/>
            <p:cNvCxnSpPr/>
            <p:nvPr/>
          </p:nvCxnSpPr>
          <p:spPr>
            <a:xfrm>
              <a:off x="0" y="1736802"/>
              <a:ext cx="4751569" cy="0"/>
            </a:xfrm>
            <a:prstGeom prst="straightConnector1">
              <a:avLst/>
            </a:prstGeom>
            <a:noFill/>
            <a:ln cap="flat" cmpd="sng" w="137150">
              <a:solidFill>
                <a:srgbClr val="CEF004"/>
              </a:solidFill>
              <a:prstDash val="solid"/>
              <a:round/>
              <a:headEnd len="sm" w="sm" type="none"/>
              <a:tailEnd len="sm" w="sm" type="none"/>
            </a:ln>
          </p:spPr>
        </p:cxnSp>
      </p:grpSp>
      <p:sp>
        <p:nvSpPr>
          <p:cNvPr id="438" name="Google Shape;438;p24"/>
          <p:cNvSpPr txBox="1"/>
          <p:nvPr/>
        </p:nvSpPr>
        <p:spPr>
          <a:xfrm>
            <a:off x="9855586" y="1946738"/>
            <a:ext cx="6962403" cy="939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6999" u="none" cap="none" strike="noStrike">
                <a:solidFill>
                  <a:srgbClr val="272B34"/>
                </a:solidFill>
                <a:latin typeface="Archivo Black"/>
                <a:ea typeface="Archivo Black"/>
                <a:cs typeface="Archivo Black"/>
                <a:sym typeface="Archivo Black"/>
              </a:rPr>
              <a:t>OUR HISTORY</a:t>
            </a:r>
            <a:endParaRPr/>
          </a:p>
        </p:txBody>
      </p:sp>
      <p:pic>
        <p:nvPicPr>
          <p:cNvPr id="439" name="Google Shape;439;p24"/>
          <p:cNvPicPr preferRelativeResize="0"/>
          <p:nvPr/>
        </p:nvPicPr>
        <p:blipFill>
          <a:blip r:embed="rId5">
            <a:alphaModFix/>
          </a:blip>
          <a:stretch>
            <a:fillRect/>
          </a:stretch>
        </p:blipFill>
        <p:spPr>
          <a:xfrm>
            <a:off x="15409250" y="8380713"/>
            <a:ext cx="638275" cy="6505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63A45"/>
        </a:solidFill>
      </p:bgPr>
    </p:bg>
    <p:spTree>
      <p:nvGrpSpPr>
        <p:cNvPr id="443" name="Shape 443"/>
        <p:cNvGrpSpPr/>
        <p:nvPr/>
      </p:nvGrpSpPr>
      <p:grpSpPr>
        <a:xfrm>
          <a:off x="0" y="0"/>
          <a:ext cx="0" cy="0"/>
          <a:chOff x="0" y="0"/>
          <a:chExt cx="0" cy="0"/>
        </a:xfrm>
      </p:grpSpPr>
      <p:pic>
        <p:nvPicPr>
          <p:cNvPr id="444" name="Google Shape;444;p25"/>
          <p:cNvPicPr preferRelativeResize="0"/>
          <p:nvPr/>
        </p:nvPicPr>
        <p:blipFill>
          <a:blip r:embed="rId3">
            <a:alphaModFix/>
          </a:blip>
          <a:stretch>
            <a:fillRect/>
          </a:stretch>
        </p:blipFill>
        <p:spPr>
          <a:xfrm>
            <a:off x="-11051200" y="-23224237"/>
            <a:ext cx="38336727" cy="38280575"/>
          </a:xfrm>
          <a:prstGeom prst="rect">
            <a:avLst/>
          </a:prstGeom>
          <a:noFill/>
          <a:ln>
            <a:noFill/>
          </a:ln>
        </p:spPr>
      </p:pic>
      <p:grpSp>
        <p:nvGrpSpPr>
          <p:cNvPr id="445" name="Google Shape;445;p25"/>
          <p:cNvGrpSpPr/>
          <p:nvPr/>
        </p:nvGrpSpPr>
        <p:grpSpPr>
          <a:xfrm>
            <a:off x="874455" y="715765"/>
            <a:ext cx="16539090" cy="8710808"/>
            <a:chOff x="0" y="-38100"/>
            <a:chExt cx="4355974" cy="2294205"/>
          </a:xfrm>
        </p:grpSpPr>
        <p:sp>
          <p:nvSpPr>
            <p:cNvPr id="446" name="Google Shape;446;p25"/>
            <p:cNvSpPr/>
            <p:nvPr/>
          </p:nvSpPr>
          <p:spPr>
            <a:xfrm>
              <a:off x="0" y="0"/>
              <a:ext cx="4355974" cy="2256105"/>
            </a:xfrm>
            <a:custGeom>
              <a:rect b="b" l="l" r="r" t="t"/>
              <a:pathLst>
                <a:path extrusionOk="0" h="2256105" w="4355974">
                  <a:moveTo>
                    <a:pt x="0" y="0"/>
                  </a:moveTo>
                  <a:lnTo>
                    <a:pt x="4355974" y="0"/>
                  </a:lnTo>
                  <a:lnTo>
                    <a:pt x="4355974" y="2256105"/>
                  </a:lnTo>
                  <a:lnTo>
                    <a:pt x="0" y="2256105"/>
                  </a:lnTo>
                  <a:close/>
                </a:path>
              </a:pathLst>
            </a:custGeom>
            <a:solidFill>
              <a:srgbClr val="272B34"/>
            </a:solidFill>
            <a:ln>
              <a:noFill/>
            </a:ln>
          </p:spPr>
        </p:sp>
        <p:sp>
          <p:nvSpPr>
            <p:cNvPr id="447" name="Google Shape;447;p25"/>
            <p:cNvSpPr txBox="1"/>
            <p:nvPr/>
          </p:nvSpPr>
          <p:spPr>
            <a:xfrm>
              <a:off x="0" y="-38100"/>
              <a:ext cx="4355974" cy="229420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448" name="Google Shape;448;p25"/>
          <p:cNvCxnSpPr/>
          <p:nvPr/>
        </p:nvCxnSpPr>
        <p:spPr>
          <a:xfrm>
            <a:off x="1791101" y="4841715"/>
            <a:ext cx="14579458" cy="0"/>
          </a:xfrm>
          <a:prstGeom prst="straightConnector1">
            <a:avLst/>
          </a:prstGeom>
          <a:noFill/>
          <a:ln cap="flat" cmpd="sng" w="47625">
            <a:solidFill>
              <a:srgbClr val="CEF004"/>
            </a:solidFill>
            <a:prstDash val="solid"/>
            <a:round/>
            <a:headEnd len="sm" w="sm" type="none"/>
            <a:tailEnd len="sm" w="sm" type="none"/>
          </a:ln>
        </p:spPr>
      </p:cxnSp>
      <p:grpSp>
        <p:nvGrpSpPr>
          <p:cNvPr id="449" name="Google Shape;449;p25"/>
          <p:cNvGrpSpPr/>
          <p:nvPr/>
        </p:nvGrpSpPr>
        <p:grpSpPr>
          <a:xfrm>
            <a:off x="1791101" y="3572519"/>
            <a:ext cx="4065863" cy="2376242"/>
            <a:chOff x="0" y="-38100"/>
            <a:chExt cx="1070845" cy="625841"/>
          </a:xfrm>
        </p:grpSpPr>
        <p:sp>
          <p:nvSpPr>
            <p:cNvPr id="450" name="Google Shape;450;p25"/>
            <p:cNvSpPr/>
            <p:nvPr/>
          </p:nvSpPr>
          <p:spPr>
            <a:xfrm>
              <a:off x="0" y="0"/>
              <a:ext cx="1070845" cy="587741"/>
            </a:xfrm>
            <a:custGeom>
              <a:rect b="b" l="l" r="r" t="t"/>
              <a:pathLst>
                <a:path extrusionOk="0" h="587741" w="1070845">
                  <a:moveTo>
                    <a:pt x="0" y="0"/>
                  </a:moveTo>
                  <a:lnTo>
                    <a:pt x="1070845" y="0"/>
                  </a:lnTo>
                  <a:lnTo>
                    <a:pt x="1070845" y="587741"/>
                  </a:lnTo>
                  <a:lnTo>
                    <a:pt x="0" y="587741"/>
                  </a:lnTo>
                  <a:close/>
                </a:path>
              </a:pathLst>
            </a:custGeom>
            <a:solidFill>
              <a:srgbClr val="FFFFFF"/>
            </a:solidFill>
            <a:ln cap="sq" cmpd="sng" w="190500">
              <a:solidFill>
                <a:srgbClr val="CEF004"/>
              </a:solidFill>
              <a:prstDash val="solid"/>
              <a:miter lim="8000"/>
              <a:headEnd len="sm" w="sm" type="none"/>
              <a:tailEnd len="sm" w="sm" type="none"/>
            </a:ln>
          </p:spPr>
        </p:sp>
        <p:sp>
          <p:nvSpPr>
            <p:cNvPr id="451" name="Google Shape;451;p25"/>
            <p:cNvSpPr txBox="1"/>
            <p:nvPr/>
          </p:nvSpPr>
          <p:spPr>
            <a:xfrm>
              <a:off x="0" y="-38100"/>
              <a:ext cx="1070845" cy="62584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52" name="Google Shape;452;p25"/>
          <p:cNvGrpSpPr/>
          <p:nvPr/>
        </p:nvGrpSpPr>
        <p:grpSpPr>
          <a:xfrm>
            <a:off x="7047898" y="3572519"/>
            <a:ext cx="4065863" cy="2376242"/>
            <a:chOff x="0" y="-38100"/>
            <a:chExt cx="1070845" cy="625841"/>
          </a:xfrm>
        </p:grpSpPr>
        <p:sp>
          <p:nvSpPr>
            <p:cNvPr id="453" name="Google Shape;453;p25"/>
            <p:cNvSpPr/>
            <p:nvPr/>
          </p:nvSpPr>
          <p:spPr>
            <a:xfrm>
              <a:off x="0" y="0"/>
              <a:ext cx="1070845" cy="587741"/>
            </a:xfrm>
            <a:custGeom>
              <a:rect b="b" l="l" r="r" t="t"/>
              <a:pathLst>
                <a:path extrusionOk="0" h="587741" w="1070845">
                  <a:moveTo>
                    <a:pt x="0" y="0"/>
                  </a:moveTo>
                  <a:lnTo>
                    <a:pt x="1070845" y="0"/>
                  </a:lnTo>
                  <a:lnTo>
                    <a:pt x="1070845" y="587741"/>
                  </a:lnTo>
                  <a:lnTo>
                    <a:pt x="0" y="587741"/>
                  </a:lnTo>
                  <a:close/>
                </a:path>
              </a:pathLst>
            </a:custGeom>
            <a:solidFill>
              <a:srgbClr val="FFFFFF"/>
            </a:solidFill>
            <a:ln cap="sq" cmpd="sng" w="190500">
              <a:solidFill>
                <a:srgbClr val="CEF004"/>
              </a:solidFill>
              <a:prstDash val="solid"/>
              <a:miter lim="8000"/>
              <a:headEnd len="sm" w="sm" type="none"/>
              <a:tailEnd len="sm" w="sm" type="none"/>
            </a:ln>
          </p:spPr>
        </p:sp>
        <p:sp>
          <p:nvSpPr>
            <p:cNvPr id="454" name="Google Shape;454;p25"/>
            <p:cNvSpPr txBox="1"/>
            <p:nvPr/>
          </p:nvSpPr>
          <p:spPr>
            <a:xfrm>
              <a:off x="0" y="-38100"/>
              <a:ext cx="1070845" cy="62584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55" name="Google Shape;455;p25"/>
          <p:cNvGrpSpPr/>
          <p:nvPr/>
        </p:nvGrpSpPr>
        <p:grpSpPr>
          <a:xfrm>
            <a:off x="12304696" y="3572519"/>
            <a:ext cx="4065863" cy="2376242"/>
            <a:chOff x="0" y="-38100"/>
            <a:chExt cx="1070845" cy="625841"/>
          </a:xfrm>
        </p:grpSpPr>
        <p:sp>
          <p:nvSpPr>
            <p:cNvPr id="456" name="Google Shape;456;p25"/>
            <p:cNvSpPr/>
            <p:nvPr/>
          </p:nvSpPr>
          <p:spPr>
            <a:xfrm>
              <a:off x="0" y="0"/>
              <a:ext cx="1070845" cy="587741"/>
            </a:xfrm>
            <a:custGeom>
              <a:rect b="b" l="l" r="r" t="t"/>
              <a:pathLst>
                <a:path extrusionOk="0" h="587741" w="1070845">
                  <a:moveTo>
                    <a:pt x="0" y="0"/>
                  </a:moveTo>
                  <a:lnTo>
                    <a:pt x="1070845" y="0"/>
                  </a:lnTo>
                  <a:lnTo>
                    <a:pt x="1070845" y="587741"/>
                  </a:lnTo>
                  <a:lnTo>
                    <a:pt x="0" y="587741"/>
                  </a:lnTo>
                  <a:close/>
                </a:path>
              </a:pathLst>
            </a:custGeom>
            <a:solidFill>
              <a:srgbClr val="FFFFFF"/>
            </a:solidFill>
            <a:ln cap="sq" cmpd="sng" w="190500">
              <a:solidFill>
                <a:srgbClr val="CEF004"/>
              </a:solidFill>
              <a:prstDash val="solid"/>
              <a:miter lim="8000"/>
              <a:headEnd len="sm" w="sm" type="none"/>
              <a:tailEnd len="sm" w="sm" type="none"/>
            </a:ln>
          </p:spPr>
        </p:sp>
        <p:sp>
          <p:nvSpPr>
            <p:cNvPr id="457" name="Google Shape;457;p25"/>
            <p:cNvSpPr txBox="1"/>
            <p:nvPr/>
          </p:nvSpPr>
          <p:spPr>
            <a:xfrm>
              <a:off x="0" y="-38100"/>
              <a:ext cx="1070845" cy="62584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58" name="Google Shape;458;p25"/>
          <p:cNvSpPr txBox="1"/>
          <p:nvPr/>
        </p:nvSpPr>
        <p:spPr>
          <a:xfrm>
            <a:off x="1791101" y="1650470"/>
            <a:ext cx="6962403" cy="939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6999" u="none" cap="none" strike="noStrike">
                <a:solidFill>
                  <a:srgbClr val="CEF004"/>
                </a:solidFill>
                <a:latin typeface="Archivo Black"/>
                <a:ea typeface="Archivo Black"/>
                <a:cs typeface="Archivo Black"/>
                <a:sym typeface="Archivo Black"/>
              </a:rPr>
              <a:t>OUR HISTORY</a:t>
            </a:r>
            <a:endParaRPr/>
          </a:p>
        </p:txBody>
      </p:sp>
      <p:sp>
        <p:nvSpPr>
          <p:cNvPr id="459" name="Google Shape;459;p25"/>
          <p:cNvSpPr txBox="1"/>
          <p:nvPr/>
        </p:nvSpPr>
        <p:spPr>
          <a:xfrm>
            <a:off x="1791101" y="7084852"/>
            <a:ext cx="4447655"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CEF004"/>
                </a:solidFill>
                <a:latin typeface="Archivo Black"/>
                <a:ea typeface="Archivo Black"/>
                <a:cs typeface="Archivo Black"/>
                <a:sym typeface="Archivo Black"/>
              </a:rPr>
              <a:t>ADD A MAIN POINT</a:t>
            </a:r>
            <a:endParaRPr/>
          </a:p>
        </p:txBody>
      </p:sp>
      <p:sp>
        <p:nvSpPr>
          <p:cNvPr id="460" name="Google Shape;460;p25"/>
          <p:cNvSpPr txBox="1"/>
          <p:nvPr/>
        </p:nvSpPr>
        <p:spPr>
          <a:xfrm>
            <a:off x="7048207" y="7048657"/>
            <a:ext cx="4447655"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CEF004"/>
                </a:solidFill>
                <a:latin typeface="Archivo Black"/>
                <a:ea typeface="Archivo Black"/>
                <a:cs typeface="Archivo Black"/>
                <a:sym typeface="Archivo Black"/>
              </a:rPr>
              <a:t>ADD A MAIN POINT</a:t>
            </a:r>
            <a:endParaRPr/>
          </a:p>
        </p:txBody>
      </p:sp>
      <p:sp>
        <p:nvSpPr>
          <p:cNvPr id="461" name="Google Shape;461;p25"/>
          <p:cNvSpPr txBox="1"/>
          <p:nvPr/>
        </p:nvSpPr>
        <p:spPr>
          <a:xfrm>
            <a:off x="12305488" y="7012462"/>
            <a:ext cx="4447655"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CEF004"/>
                </a:solidFill>
                <a:latin typeface="Archivo Black"/>
                <a:ea typeface="Archivo Black"/>
                <a:cs typeface="Archivo Black"/>
                <a:sym typeface="Archivo Black"/>
              </a:rPr>
              <a:t>ADD A MAIN POINT</a:t>
            </a:r>
            <a:endParaRPr/>
          </a:p>
        </p:txBody>
      </p:sp>
      <p:sp>
        <p:nvSpPr>
          <p:cNvPr id="462" name="Google Shape;462;p25"/>
          <p:cNvSpPr txBox="1"/>
          <p:nvPr/>
        </p:nvSpPr>
        <p:spPr>
          <a:xfrm>
            <a:off x="1791101" y="7761127"/>
            <a:ext cx="3364925" cy="8153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Open Sans"/>
                <a:ea typeface="Open Sans"/>
                <a:cs typeface="Open Sans"/>
                <a:sym typeface="Open Sans"/>
              </a:rPr>
              <a:t>Elaborate on what you want to discuss. </a:t>
            </a:r>
            <a:endParaRPr/>
          </a:p>
        </p:txBody>
      </p:sp>
      <p:sp>
        <p:nvSpPr>
          <p:cNvPr id="463" name="Google Shape;463;p25"/>
          <p:cNvSpPr txBox="1"/>
          <p:nvPr/>
        </p:nvSpPr>
        <p:spPr>
          <a:xfrm>
            <a:off x="7048207" y="7724932"/>
            <a:ext cx="3364925" cy="8153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Open Sans"/>
                <a:ea typeface="Open Sans"/>
                <a:cs typeface="Open Sans"/>
                <a:sym typeface="Open Sans"/>
              </a:rPr>
              <a:t>Elaborate on what you want to discuss. </a:t>
            </a:r>
            <a:endParaRPr/>
          </a:p>
        </p:txBody>
      </p:sp>
      <p:sp>
        <p:nvSpPr>
          <p:cNvPr id="464" name="Google Shape;464;p25"/>
          <p:cNvSpPr txBox="1"/>
          <p:nvPr/>
        </p:nvSpPr>
        <p:spPr>
          <a:xfrm>
            <a:off x="12305488" y="7688737"/>
            <a:ext cx="3364925" cy="8153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Open Sans"/>
                <a:ea typeface="Open Sans"/>
                <a:cs typeface="Open Sans"/>
                <a:sym typeface="Open Sans"/>
              </a:rPr>
              <a:t>Elaborate on what you want to discuss. </a:t>
            </a:r>
            <a:endParaRPr/>
          </a:p>
        </p:txBody>
      </p:sp>
      <p:cxnSp>
        <p:nvCxnSpPr>
          <p:cNvPr id="465" name="Google Shape;465;p25"/>
          <p:cNvCxnSpPr/>
          <p:nvPr/>
        </p:nvCxnSpPr>
        <p:spPr>
          <a:xfrm rot="10800000">
            <a:off x="11999639" y="1574270"/>
            <a:ext cx="2529677" cy="0"/>
          </a:xfrm>
          <a:prstGeom prst="straightConnector1">
            <a:avLst/>
          </a:prstGeom>
          <a:noFill/>
          <a:ln cap="flat" cmpd="sng" w="95250">
            <a:solidFill>
              <a:srgbClr val="CEF004"/>
            </a:solidFill>
            <a:prstDash val="solid"/>
            <a:round/>
            <a:headEnd len="sm" w="sm" type="none"/>
            <a:tailEnd len="sm" w="sm" type="none"/>
          </a:ln>
        </p:spPr>
      </p:cxnSp>
      <p:pic>
        <p:nvPicPr>
          <p:cNvPr id="466" name="Google Shape;466;p25"/>
          <p:cNvPicPr preferRelativeResize="0"/>
          <p:nvPr/>
        </p:nvPicPr>
        <p:blipFill>
          <a:blip r:embed="rId4">
            <a:alphaModFix/>
          </a:blip>
          <a:stretch>
            <a:fillRect/>
          </a:stretch>
        </p:blipFill>
        <p:spPr>
          <a:xfrm>
            <a:off x="2918646" y="4048845"/>
            <a:ext cx="1626150" cy="1577427"/>
          </a:xfrm>
          <a:prstGeom prst="rect">
            <a:avLst/>
          </a:prstGeom>
          <a:noFill/>
          <a:ln>
            <a:noFill/>
          </a:ln>
        </p:spPr>
      </p:pic>
      <p:pic>
        <p:nvPicPr>
          <p:cNvPr id="467" name="Google Shape;467;p25"/>
          <p:cNvPicPr preferRelativeResize="0"/>
          <p:nvPr/>
        </p:nvPicPr>
        <p:blipFill>
          <a:blip r:embed="rId5">
            <a:alphaModFix/>
          </a:blip>
          <a:stretch>
            <a:fillRect/>
          </a:stretch>
        </p:blipFill>
        <p:spPr>
          <a:xfrm>
            <a:off x="8455789" y="4118650"/>
            <a:ext cx="1376421" cy="1577425"/>
          </a:xfrm>
          <a:prstGeom prst="rect">
            <a:avLst/>
          </a:prstGeom>
          <a:noFill/>
          <a:ln>
            <a:noFill/>
          </a:ln>
        </p:spPr>
      </p:pic>
      <p:pic>
        <p:nvPicPr>
          <p:cNvPr id="468" name="Google Shape;468;p25"/>
          <p:cNvPicPr preferRelativeResize="0"/>
          <p:nvPr/>
        </p:nvPicPr>
        <p:blipFill>
          <a:blip r:embed="rId6">
            <a:alphaModFix/>
          </a:blip>
          <a:stretch>
            <a:fillRect/>
          </a:stretch>
        </p:blipFill>
        <p:spPr>
          <a:xfrm>
            <a:off x="13802225" y="4053013"/>
            <a:ext cx="1454203" cy="1577425"/>
          </a:xfrm>
          <a:prstGeom prst="rect">
            <a:avLst/>
          </a:prstGeom>
          <a:noFill/>
          <a:ln>
            <a:noFill/>
          </a:ln>
        </p:spPr>
      </p:pic>
      <p:pic>
        <p:nvPicPr>
          <p:cNvPr id="469" name="Google Shape;469;p25"/>
          <p:cNvPicPr preferRelativeResize="0"/>
          <p:nvPr/>
        </p:nvPicPr>
        <p:blipFill>
          <a:blip r:embed="rId7">
            <a:alphaModFix/>
          </a:blip>
          <a:stretch>
            <a:fillRect/>
          </a:stretch>
        </p:blipFill>
        <p:spPr>
          <a:xfrm>
            <a:off x="14800872" y="2008822"/>
            <a:ext cx="720100" cy="7201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3" name="Shape 473"/>
        <p:cNvGrpSpPr/>
        <p:nvPr/>
      </p:nvGrpSpPr>
      <p:grpSpPr>
        <a:xfrm>
          <a:off x="0" y="0"/>
          <a:ext cx="0" cy="0"/>
          <a:chOff x="0" y="0"/>
          <a:chExt cx="0" cy="0"/>
        </a:xfrm>
      </p:grpSpPr>
      <p:pic>
        <p:nvPicPr>
          <p:cNvPr id="474" name="Google Shape;474;p26"/>
          <p:cNvPicPr preferRelativeResize="0"/>
          <p:nvPr/>
        </p:nvPicPr>
        <p:blipFill>
          <a:blip r:embed="rId3">
            <a:alphaModFix/>
          </a:blip>
          <a:stretch>
            <a:fillRect/>
          </a:stretch>
        </p:blipFill>
        <p:spPr>
          <a:xfrm>
            <a:off x="-169125" y="-144325"/>
            <a:ext cx="18705352" cy="10695299"/>
          </a:xfrm>
          <a:prstGeom prst="rect">
            <a:avLst/>
          </a:prstGeom>
          <a:noFill/>
          <a:ln>
            <a:noFill/>
          </a:ln>
        </p:spPr>
      </p:pic>
      <p:sp>
        <p:nvSpPr>
          <p:cNvPr id="475" name="Google Shape;475;p26"/>
          <p:cNvSpPr txBox="1"/>
          <p:nvPr/>
        </p:nvSpPr>
        <p:spPr>
          <a:xfrm>
            <a:off x="1028700" y="7432675"/>
            <a:ext cx="11192490" cy="1824504"/>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6999" u="none" cap="none" strike="noStrike">
                <a:solidFill>
                  <a:srgbClr val="CEF004"/>
                </a:solidFill>
                <a:latin typeface="Archivo Black"/>
                <a:ea typeface="Archivo Black"/>
                <a:cs typeface="Archivo Black"/>
                <a:sym typeface="Archivo Black"/>
              </a:rPr>
              <a:t>A PICTURE IS WORTH A THOUSAND WORDS</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63A45"/>
        </a:solidFill>
      </p:bgPr>
    </p:bg>
    <p:spTree>
      <p:nvGrpSpPr>
        <p:cNvPr id="479" name="Shape 479"/>
        <p:cNvGrpSpPr/>
        <p:nvPr/>
      </p:nvGrpSpPr>
      <p:grpSpPr>
        <a:xfrm>
          <a:off x="0" y="0"/>
          <a:ext cx="0" cy="0"/>
          <a:chOff x="0" y="0"/>
          <a:chExt cx="0" cy="0"/>
        </a:xfrm>
      </p:grpSpPr>
      <p:pic>
        <p:nvPicPr>
          <p:cNvPr id="480" name="Google Shape;480;p27"/>
          <p:cNvPicPr preferRelativeResize="0"/>
          <p:nvPr/>
        </p:nvPicPr>
        <p:blipFill>
          <a:blip r:embed="rId3">
            <a:alphaModFix/>
          </a:blip>
          <a:stretch>
            <a:fillRect/>
          </a:stretch>
        </p:blipFill>
        <p:spPr>
          <a:xfrm>
            <a:off x="2246675" y="-15442050"/>
            <a:ext cx="27838674" cy="27131823"/>
          </a:xfrm>
          <a:prstGeom prst="rect">
            <a:avLst/>
          </a:prstGeom>
          <a:noFill/>
          <a:ln>
            <a:noFill/>
          </a:ln>
        </p:spPr>
      </p:pic>
      <p:grpSp>
        <p:nvGrpSpPr>
          <p:cNvPr id="481" name="Google Shape;481;p27"/>
          <p:cNvGrpSpPr/>
          <p:nvPr/>
        </p:nvGrpSpPr>
        <p:grpSpPr>
          <a:xfrm>
            <a:off x="-2597473" y="715765"/>
            <a:ext cx="16539090" cy="8710808"/>
            <a:chOff x="0" y="-38100"/>
            <a:chExt cx="4355974" cy="2294205"/>
          </a:xfrm>
        </p:grpSpPr>
        <p:sp>
          <p:nvSpPr>
            <p:cNvPr id="482" name="Google Shape;482;p27"/>
            <p:cNvSpPr/>
            <p:nvPr/>
          </p:nvSpPr>
          <p:spPr>
            <a:xfrm>
              <a:off x="0" y="0"/>
              <a:ext cx="4355974" cy="2256105"/>
            </a:xfrm>
            <a:custGeom>
              <a:rect b="b" l="l" r="r" t="t"/>
              <a:pathLst>
                <a:path extrusionOk="0" h="2256105" w="4355974">
                  <a:moveTo>
                    <a:pt x="0" y="0"/>
                  </a:moveTo>
                  <a:lnTo>
                    <a:pt x="4355974" y="0"/>
                  </a:lnTo>
                  <a:lnTo>
                    <a:pt x="4355974" y="2256105"/>
                  </a:lnTo>
                  <a:lnTo>
                    <a:pt x="0" y="2256105"/>
                  </a:lnTo>
                  <a:close/>
                </a:path>
              </a:pathLst>
            </a:custGeom>
            <a:solidFill>
              <a:srgbClr val="272B34"/>
            </a:solidFill>
            <a:ln>
              <a:noFill/>
            </a:ln>
          </p:spPr>
        </p:sp>
        <p:sp>
          <p:nvSpPr>
            <p:cNvPr id="483" name="Google Shape;483;p27"/>
            <p:cNvSpPr txBox="1"/>
            <p:nvPr/>
          </p:nvSpPr>
          <p:spPr>
            <a:xfrm>
              <a:off x="0" y="-38100"/>
              <a:ext cx="4355974" cy="229420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84" name="Google Shape;484;p27"/>
          <p:cNvSpPr txBox="1"/>
          <p:nvPr/>
        </p:nvSpPr>
        <p:spPr>
          <a:xfrm>
            <a:off x="1028700" y="3189729"/>
            <a:ext cx="12804900" cy="3231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6999" u="none" cap="none" strike="noStrike">
                <a:solidFill>
                  <a:srgbClr val="CEF004"/>
                </a:solidFill>
                <a:latin typeface="Archivo Black"/>
                <a:ea typeface="Archivo Black"/>
                <a:cs typeface="Archivo Black"/>
                <a:sym typeface="Archivo Black"/>
              </a:rPr>
              <a:t>WRITE AN ORIGINAL STATEMENT OR INSPIRING QUOTE</a:t>
            </a:r>
            <a:endParaRPr/>
          </a:p>
        </p:txBody>
      </p:sp>
      <p:sp>
        <p:nvSpPr>
          <p:cNvPr id="485" name="Google Shape;485;p27"/>
          <p:cNvSpPr txBox="1"/>
          <p:nvPr/>
        </p:nvSpPr>
        <p:spPr>
          <a:xfrm>
            <a:off x="1028700" y="6653406"/>
            <a:ext cx="9520800" cy="36930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Open Sans"/>
                <a:ea typeface="Open Sans"/>
                <a:cs typeface="Open Sans"/>
                <a:sym typeface="Open Sans"/>
              </a:rPr>
              <a:t>— Include a credit, citation, or supporting message</a:t>
            </a:r>
            <a:endParaRPr/>
          </a:p>
        </p:txBody>
      </p:sp>
      <p:grpSp>
        <p:nvGrpSpPr>
          <p:cNvPr id="486" name="Google Shape;486;p27"/>
          <p:cNvGrpSpPr/>
          <p:nvPr/>
        </p:nvGrpSpPr>
        <p:grpSpPr>
          <a:xfrm rot="5400000">
            <a:off x="13589418" y="-1548738"/>
            <a:ext cx="2507456" cy="7179028"/>
            <a:chOff x="0" y="-38100"/>
            <a:chExt cx="660400" cy="1890773"/>
          </a:xfrm>
        </p:grpSpPr>
        <p:sp>
          <p:nvSpPr>
            <p:cNvPr id="487" name="Google Shape;487;p27"/>
            <p:cNvSpPr/>
            <p:nvPr/>
          </p:nvSpPr>
          <p:spPr>
            <a:xfrm>
              <a:off x="0" y="0"/>
              <a:ext cx="660400" cy="1852673"/>
            </a:xfrm>
            <a:custGeom>
              <a:rect b="b" l="l" r="r" t="t"/>
              <a:pathLst>
                <a:path extrusionOk="0" h="1852673" w="660400">
                  <a:moveTo>
                    <a:pt x="220252" y="1833604"/>
                  </a:moveTo>
                  <a:cubicBezTo>
                    <a:pt x="254109" y="1845118"/>
                    <a:pt x="292600" y="1852673"/>
                    <a:pt x="330378" y="1852673"/>
                  </a:cubicBezTo>
                  <a:cubicBezTo>
                    <a:pt x="368157" y="1852673"/>
                    <a:pt x="404509" y="1846196"/>
                    <a:pt x="438009" y="1834682"/>
                  </a:cubicBezTo>
                  <a:cubicBezTo>
                    <a:pt x="438723" y="1834323"/>
                    <a:pt x="439435" y="1834323"/>
                    <a:pt x="440148" y="1833963"/>
                  </a:cubicBezTo>
                  <a:cubicBezTo>
                    <a:pt x="565955" y="1787908"/>
                    <a:pt x="658618" y="1666294"/>
                    <a:pt x="660400" y="1501072"/>
                  </a:cubicBezTo>
                  <a:lnTo>
                    <a:pt x="660400" y="0"/>
                  </a:lnTo>
                  <a:lnTo>
                    <a:pt x="0" y="0"/>
                  </a:lnTo>
                  <a:lnTo>
                    <a:pt x="0" y="1499958"/>
                  </a:lnTo>
                  <a:cubicBezTo>
                    <a:pt x="1782" y="1667013"/>
                    <a:pt x="93019" y="1788628"/>
                    <a:pt x="220252" y="1833604"/>
                  </a:cubicBezTo>
                  <a:close/>
                </a:path>
              </a:pathLst>
            </a:custGeom>
            <a:solidFill>
              <a:srgbClr val="CEF00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p27"/>
            <p:cNvSpPr txBox="1"/>
            <p:nvPr/>
          </p:nvSpPr>
          <p:spPr>
            <a:xfrm>
              <a:off x="0" y="-38100"/>
              <a:ext cx="660400" cy="176377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489" name="Google Shape;489;p27"/>
          <p:cNvCxnSpPr/>
          <p:nvPr/>
        </p:nvCxnSpPr>
        <p:spPr>
          <a:xfrm rot="10800000">
            <a:off x="13650027" y="2511298"/>
            <a:ext cx="3609273" cy="0"/>
          </a:xfrm>
          <a:prstGeom prst="straightConnector1">
            <a:avLst/>
          </a:prstGeom>
          <a:noFill/>
          <a:ln cap="flat" cmpd="sng" w="95250">
            <a:solidFill>
              <a:srgbClr val="272B34"/>
            </a:solidFill>
            <a:prstDash val="solid"/>
            <a:round/>
            <a:headEnd len="sm" w="sm" type="none"/>
            <a:tailEnd len="sm" w="sm" type="none"/>
          </a:ln>
        </p:spPr>
      </p:cxnSp>
      <p:grpSp>
        <p:nvGrpSpPr>
          <p:cNvPr id="490" name="Google Shape;490;p27"/>
          <p:cNvGrpSpPr/>
          <p:nvPr/>
        </p:nvGrpSpPr>
        <p:grpSpPr>
          <a:xfrm rot="-8442209">
            <a:off x="10906239" y="7227283"/>
            <a:ext cx="694788" cy="1251169"/>
            <a:chOff x="0" y="68577"/>
            <a:chExt cx="926384" cy="1668225"/>
          </a:xfrm>
        </p:grpSpPr>
        <p:cxnSp>
          <p:nvCxnSpPr>
            <p:cNvPr id="491" name="Google Shape;491;p27"/>
            <p:cNvCxnSpPr/>
            <p:nvPr/>
          </p:nvCxnSpPr>
          <p:spPr>
            <a:xfrm>
              <a:off x="0" y="68577"/>
              <a:ext cx="926384" cy="0"/>
            </a:xfrm>
            <a:prstGeom prst="straightConnector1">
              <a:avLst/>
            </a:prstGeom>
            <a:noFill/>
            <a:ln cap="flat" cmpd="sng" w="137150">
              <a:solidFill>
                <a:srgbClr val="CEF004"/>
              </a:solidFill>
              <a:prstDash val="solid"/>
              <a:round/>
              <a:headEnd len="sm" w="sm" type="none"/>
              <a:tailEnd len="sm" w="sm" type="none"/>
            </a:ln>
          </p:spPr>
        </p:cxnSp>
        <p:cxnSp>
          <p:nvCxnSpPr>
            <p:cNvPr id="492" name="Google Shape;492;p27"/>
            <p:cNvCxnSpPr/>
            <p:nvPr/>
          </p:nvCxnSpPr>
          <p:spPr>
            <a:xfrm>
              <a:off x="0" y="485633"/>
              <a:ext cx="926384" cy="0"/>
            </a:xfrm>
            <a:prstGeom prst="straightConnector1">
              <a:avLst/>
            </a:prstGeom>
            <a:noFill/>
            <a:ln cap="flat" cmpd="sng" w="137150">
              <a:solidFill>
                <a:srgbClr val="CEF004"/>
              </a:solidFill>
              <a:prstDash val="solid"/>
              <a:round/>
              <a:headEnd len="sm" w="sm" type="none"/>
              <a:tailEnd len="sm" w="sm" type="none"/>
            </a:ln>
          </p:spPr>
        </p:cxnSp>
        <p:cxnSp>
          <p:nvCxnSpPr>
            <p:cNvPr id="493" name="Google Shape;493;p27"/>
            <p:cNvCxnSpPr/>
            <p:nvPr/>
          </p:nvCxnSpPr>
          <p:spPr>
            <a:xfrm>
              <a:off x="0" y="902690"/>
              <a:ext cx="926384" cy="0"/>
            </a:xfrm>
            <a:prstGeom prst="straightConnector1">
              <a:avLst/>
            </a:prstGeom>
            <a:noFill/>
            <a:ln cap="flat" cmpd="sng" w="137150">
              <a:solidFill>
                <a:srgbClr val="CEF004"/>
              </a:solidFill>
              <a:prstDash val="solid"/>
              <a:round/>
              <a:headEnd len="sm" w="sm" type="none"/>
              <a:tailEnd len="sm" w="sm" type="none"/>
            </a:ln>
          </p:spPr>
        </p:cxnSp>
        <p:cxnSp>
          <p:nvCxnSpPr>
            <p:cNvPr id="494" name="Google Shape;494;p27"/>
            <p:cNvCxnSpPr/>
            <p:nvPr/>
          </p:nvCxnSpPr>
          <p:spPr>
            <a:xfrm>
              <a:off x="0" y="1319746"/>
              <a:ext cx="926384" cy="0"/>
            </a:xfrm>
            <a:prstGeom prst="straightConnector1">
              <a:avLst/>
            </a:prstGeom>
            <a:noFill/>
            <a:ln cap="flat" cmpd="sng" w="137150">
              <a:solidFill>
                <a:srgbClr val="CEF004"/>
              </a:solidFill>
              <a:prstDash val="solid"/>
              <a:round/>
              <a:headEnd len="sm" w="sm" type="none"/>
              <a:tailEnd len="sm" w="sm" type="none"/>
            </a:ln>
          </p:spPr>
        </p:cxnSp>
        <p:cxnSp>
          <p:nvCxnSpPr>
            <p:cNvPr id="495" name="Google Shape;495;p27"/>
            <p:cNvCxnSpPr/>
            <p:nvPr/>
          </p:nvCxnSpPr>
          <p:spPr>
            <a:xfrm>
              <a:off x="0" y="1736802"/>
              <a:ext cx="926384" cy="0"/>
            </a:xfrm>
            <a:prstGeom prst="straightConnector1">
              <a:avLst/>
            </a:prstGeom>
            <a:noFill/>
            <a:ln cap="flat" cmpd="sng" w="137150">
              <a:solidFill>
                <a:srgbClr val="CEF004"/>
              </a:solidFill>
              <a:prstDash val="solid"/>
              <a:round/>
              <a:headEnd len="sm" w="sm" type="none"/>
              <a:tailEnd len="sm" w="sm" type="none"/>
            </a:ln>
          </p:spPr>
        </p:cxnSp>
      </p:grpSp>
      <p:pic>
        <p:nvPicPr>
          <p:cNvPr id="496" name="Google Shape;496;p27"/>
          <p:cNvPicPr preferRelativeResize="0"/>
          <p:nvPr/>
        </p:nvPicPr>
        <p:blipFill>
          <a:blip r:embed="rId4">
            <a:alphaModFix/>
          </a:blip>
          <a:stretch>
            <a:fillRect/>
          </a:stretch>
        </p:blipFill>
        <p:spPr>
          <a:xfrm>
            <a:off x="12129950" y="1436798"/>
            <a:ext cx="837925" cy="843997"/>
          </a:xfrm>
          <a:prstGeom prst="rect">
            <a:avLst/>
          </a:prstGeom>
          <a:noFill/>
          <a:ln>
            <a:noFill/>
          </a:ln>
        </p:spPr>
      </p:pic>
      <p:pic>
        <p:nvPicPr>
          <p:cNvPr id="497" name="Google Shape;497;p27"/>
          <p:cNvPicPr preferRelativeResize="0"/>
          <p:nvPr/>
        </p:nvPicPr>
        <p:blipFill>
          <a:blip r:embed="rId5">
            <a:alphaModFix/>
          </a:blip>
          <a:stretch>
            <a:fillRect/>
          </a:stretch>
        </p:blipFill>
        <p:spPr>
          <a:xfrm>
            <a:off x="16179697" y="9176200"/>
            <a:ext cx="1565600" cy="8285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1" name="Shape 501"/>
        <p:cNvGrpSpPr/>
        <p:nvPr/>
      </p:nvGrpSpPr>
      <p:grpSpPr>
        <a:xfrm>
          <a:off x="0" y="0"/>
          <a:ext cx="0" cy="0"/>
          <a:chOff x="0" y="0"/>
          <a:chExt cx="0" cy="0"/>
        </a:xfrm>
      </p:grpSpPr>
      <p:pic>
        <p:nvPicPr>
          <p:cNvPr id="502" name="Google Shape;502;p28"/>
          <p:cNvPicPr preferRelativeResize="0"/>
          <p:nvPr/>
        </p:nvPicPr>
        <p:blipFill>
          <a:blip r:embed="rId3">
            <a:alphaModFix/>
          </a:blip>
          <a:stretch>
            <a:fillRect/>
          </a:stretch>
        </p:blipFill>
        <p:spPr>
          <a:xfrm>
            <a:off x="-2267675" y="-3158100"/>
            <a:ext cx="25859200" cy="25202624"/>
          </a:xfrm>
          <a:prstGeom prst="rect">
            <a:avLst/>
          </a:prstGeom>
          <a:noFill/>
          <a:ln>
            <a:noFill/>
          </a:ln>
        </p:spPr>
      </p:pic>
      <p:grpSp>
        <p:nvGrpSpPr>
          <p:cNvPr id="503" name="Google Shape;503;p28"/>
          <p:cNvGrpSpPr/>
          <p:nvPr/>
        </p:nvGrpSpPr>
        <p:grpSpPr>
          <a:xfrm rot="10800000">
            <a:off x="11013810" y="1848603"/>
            <a:ext cx="5601607" cy="7217456"/>
            <a:chOff x="0" y="-38100"/>
            <a:chExt cx="660400" cy="850900"/>
          </a:xfrm>
        </p:grpSpPr>
        <p:sp>
          <p:nvSpPr>
            <p:cNvPr id="504" name="Google Shape;504;p28"/>
            <p:cNvSpPr/>
            <p:nvPr/>
          </p:nvSpPr>
          <p:spPr>
            <a:xfrm>
              <a:off x="0" y="0"/>
              <a:ext cx="660400" cy="812800"/>
            </a:xfrm>
            <a:custGeom>
              <a:rect b="b" l="l" r="r" t="t"/>
              <a:pathLst>
                <a:path extrusionOk="0" h="812800" w="660400">
                  <a:moveTo>
                    <a:pt x="220252" y="793731"/>
                  </a:moveTo>
                  <a:cubicBezTo>
                    <a:pt x="254109" y="805245"/>
                    <a:pt x="292600" y="812800"/>
                    <a:pt x="330378" y="812800"/>
                  </a:cubicBezTo>
                  <a:cubicBezTo>
                    <a:pt x="368157" y="812800"/>
                    <a:pt x="404509" y="806323"/>
                    <a:pt x="438009" y="794809"/>
                  </a:cubicBezTo>
                  <a:cubicBezTo>
                    <a:pt x="438723" y="794450"/>
                    <a:pt x="439435" y="794450"/>
                    <a:pt x="440148" y="794090"/>
                  </a:cubicBezTo>
                  <a:cubicBezTo>
                    <a:pt x="565955" y="748035"/>
                    <a:pt x="658618" y="626421"/>
                    <a:pt x="660400" y="484298"/>
                  </a:cubicBezTo>
                  <a:lnTo>
                    <a:pt x="660400" y="0"/>
                  </a:lnTo>
                  <a:lnTo>
                    <a:pt x="0" y="0"/>
                  </a:lnTo>
                  <a:lnTo>
                    <a:pt x="0" y="483939"/>
                  </a:lnTo>
                  <a:cubicBezTo>
                    <a:pt x="1782" y="627140"/>
                    <a:pt x="93019" y="748755"/>
                    <a:pt x="220252" y="793731"/>
                  </a:cubicBezTo>
                  <a:close/>
                </a:path>
              </a:pathLst>
            </a:custGeom>
            <a:solidFill>
              <a:srgbClr val="CEF00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 name="Google Shape;505;p28"/>
            <p:cNvSpPr txBox="1"/>
            <p:nvPr/>
          </p:nvSpPr>
          <p:spPr>
            <a:xfrm>
              <a:off x="0" y="-38100"/>
              <a:ext cx="660400" cy="7239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06" name="Google Shape;506;p28"/>
          <p:cNvGrpSpPr/>
          <p:nvPr/>
        </p:nvGrpSpPr>
        <p:grpSpPr>
          <a:xfrm>
            <a:off x="1407273" y="3566808"/>
            <a:ext cx="7022371" cy="4527004"/>
            <a:chOff x="0" y="-12701"/>
            <a:chExt cx="9363161" cy="6036006"/>
          </a:xfrm>
        </p:grpSpPr>
        <p:cxnSp>
          <p:nvCxnSpPr>
            <p:cNvPr id="507" name="Google Shape;507;p28"/>
            <p:cNvCxnSpPr/>
            <p:nvPr/>
          </p:nvCxnSpPr>
          <p:spPr>
            <a:xfrm rot="10800000">
              <a:off x="0" y="0"/>
              <a:ext cx="9363161" cy="0"/>
            </a:xfrm>
            <a:prstGeom prst="straightConnector1">
              <a:avLst/>
            </a:prstGeom>
            <a:noFill/>
            <a:ln cap="rnd" cmpd="sng" w="25400">
              <a:solidFill>
                <a:srgbClr val="000000"/>
              </a:solidFill>
              <a:prstDash val="solid"/>
              <a:round/>
              <a:headEnd len="sm" w="sm" type="none"/>
              <a:tailEnd len="sm" w="sm" type="none"/>
            </a:ln>
          </p:spPr>
        </p:cxnSp>
        <p:cxnSp>
          <p:nvCxnSpPr>
            <p:cNvPr id="508" name="Google Shape;508;p28"/>
            <p:cNvCxnSpPr/>
            <p:nvPr/>
          </p:nvCxnSpPr>
          <p:spPr>
            <a:xfrm rot="10800000">
              <a:off x="25400" y="1204661"/>
              <a:ext cx="9325061" cy="0"/>
            </a:xfrm>
            <a:prstGeom prst="straightConnector1">
              <a:avLst/>
            </a:prstGeom>
            <a:noFill/>
            <a:ln cap="rnd" cmpd="sng" w="25400">
              <a:solidFill>
                <a:srgbClr val="000000"/>
              </a:solidFill>
              <a:prstDash val="solid"/>
              <a:round/>
              <a:headEnd len="sm" w="sm" type="none"/>
              <a:tailEnd len="sm" w="sm" type="none"/>
            </a:ln>
          </p:spPr>
        </p:cxnSp>
        <p:cxnSp>
          <p:nvCxnSpPr>
            <p:cNvPr id="509" name="Google Shape;509;p28"/>
            <p:cNvCxnSpPr/>
            <p:nvPr/>
          </p:nvCxnSpPr>
          <p:spPr>
            <a:xfrm rot="10800000">
              <a:off x="25400" y="2409322"/>
              <a:ext cx="9312361" cy="0"/>
            </a:xfrm>
            <a:prstGeom prst="straightConnector1">
              <a:avLst/>
            </a:prstGeom>
            <a:noFill/>
            <a:ln cap="rnd" cmpd="sng" w="25400">
              <a:solidFill>
                <a:srgbClr val="000000"/>
              </a:solidFill>
              <a:prstDash val="solid"/>
              <a:round/>
              <a:headEnd len="sm" w="sm" type="none"/>
              <a:tailEnd len="sm" w="sm" type="none"/>
            </a:ln>
          </p:spPr>
        </p:cxnSp>
        <p:cxnSp>
          <p:nvCxnSpPr>
            <p:cNvPr id="510" name="Google Shape;510;p28"/>
            <p:cNvCxnSpPr/>
            <p:nvPr/>
          </p:nvCxnSpPr>
          <p:spPr>
            <a:xfrm rot="10800000">
              <a:off x="25400" y="3613983"/>
              <a:ext cx="9337761" cy="0"/>
            </a:xfrm>
            <a:prstGeom prst="straightConnector1">
              <a:avLst/>
            </a:prstGeom>
            <a:noFill/>
            <a:ln cap="rnd" cmpd="sng" w="25400">
              <a:solidFill>
                <a:srgbClr val="000000"/>
              </a:solidFill>
              <a:prstDash val="solid"/>
              <a:round/>
              <a:headEnd len="sm" w="sm" type="none"/>
              <a:tailEnd len="sm" w="sm" type="none"/>
            </a:ln>
          </p:spPr>
        </p:cxnSp>
        <p:cxnSp>
          <p:nvCxnSpPr>
            <p:cNvPr id="511" name="Google Shape;511;p28"/>
            <p:cNvCxnSpPr/>
            <p:nvPr/>
          </p:nvCxnSpPr>
          <p:spPr>
            <a:xfrm rot="10800000">
              <a:off x="25400" y="4818644"/>
              <a:ext cx="9312361" cy="0"/>
            </a:xfrm>
            <a:prstGeom prst="straightConnector1">
              <a:avLst/>
            </a:prstGeom>
            <a:noFill/>
            <a:ln cap="rnd" cmpd="sng" w="25400">
              <a:solidFill>
                <a:srgbClr val="000000"/>
              </a:solidFill>
              <a:prstDash val="solid"/>
              <a:round/>
              <a:headEnd len="sm" w="sm" type="none"/>
              <a:tailEnd len="sm" w="sm" type="none"/>
            </a:ln>
          </p:spPr>
        </p:cxnSp>
        <p:cxnSp>
          <p:nvCxnSpPr>
            <p:cNvPr id="512" name="Google Shape;512;p28"/>
            <p:cNvCxnSpPr/>
            <p:nvPr/>
          </p:nvCxnSpPr>
          <p:spPr>
            <a:xfrm rot="10800000">
              <a:off x="0" y="6023305"/>
              <a:ext cx="9363161" cy="0"/>
            </a:xfrm>
            <a:prstGeom prst="straightConnector1">
              <a:avLst/>
            </a:prstGeom>
            <a:noFill/>
            <a:ln cap="rnd" cmpd="sng" w="25400">
              <a:solidFill>
                <a:srgbClr val="000000"/>
              </a:solidFill>
              <a:prstDash val="solid"/>
              <a:round/>
              <a:headEnd len="sm" w="sm" type="none"/>
              <a:tailEnd len="sm" w="sm" type="none"/>
            </a:ln>
          </p:spPr>
        </p:cxnSp>
        <p:cxnSp>
          <p:nvCxnSpPr>
            <p:cNvPr id="513" name="Google Shape;513;p28"/>
            <p:cNvCxnSpPr/>
            <p:nvPr/>
          </p:nvCxnSpPr>
          <p:spPr>
            <a:xfrm rot="-5400000">
              <a:off x="-3005302" y="3005302"/>
              <a:ext cx="6036005" cy="0"/>
            </a:xfrm>
            <a:prstGeom prst="straightConnector1">
              <a:avLst/>
            </a:prstGeom>
            <a:noFill/>
            <a:ln cap="rnd" cmpd="sng" w="25400">
              <a:solidFill>
                <a:srgbClr val="000000"/>
              </a:solidFill>
              <a:prstDash val="solid"/>
              <a:round/>
              <a:headEnd len="sm" w="sm" type="none"/>
              <a:tailEnd len="sm" w="sm" type="none"/>
            </a:ln>
          </p:spPr>
        </p:cxnSp>
      </p:grpSp>
      <p:sp>
        <p:nvSpPr>
          <p:cNvPr id="514" name="Google Shape;514;p28"/>
          <p:cNvSpPr/>
          <p:nvPr/>
        </p:nvSpPr>
        <p:spPr>
          <a:xfrm rot="10800000">
            <a:off x="8420119" y="4805861"/>
            <a:ext cx="9650727" cy="5204887"/>
          </a:xfrm>
          <a:custGeom>
            <a:rect b="b" l="l" r="r" t="t"/>
            <a:pathLst>
              <a:path extrusionOk="0" h="609600" w="1130300">
                <a:moveTo>
                  <a:pt x="0" y="0"/>
                </a:moveTo>
                <a:lnTo>
                  <a:pt x="0" y="609600"/>
                </a:lnTo>
                <a:lnTo>
                  <a:pt x="1130300" y="0"/>
                </a:lnTo>
                <a:close/>
              </a:path>
            </a:pathLst>
          </a:custGeom>
          <a:solidFill>
            <a:srgbClr val="272B34"/>
          </a:solidFill>
          <a:ln cap="flat" cmpd="sng" w="12700">
            <a:solidFill>
              <a:srgbClr val="000000"/>
            </a:solidFill>
            <a:prstDash val="solid"/>
            <a:round/>
            <a:headEnd len="sm" w="sm" type="none"/>
            <a:tailEnd len="sm" w="sm" type="none"/>
          </a:ln>
        </p:spPr>
      </p:sp>
      <p:grpSp>
        <p:nvGrpSpPr>
          <p:cNvPr id="515" name="Google Shape;515;p28"/>
          <p:cNvGrpSpPr/>
          <p:nvPr/>
        </p:nvGrpSpPr>
        <p:grpSpPr>
          <a:xfrm>
            <a:off x="0" y="0"/>
            <a:ext cx="18288000" cy="10287000"/>
            <a:chOff x="0" y="0"/>
            <a:chExt cx="4816593" cy="2709333"/>
          </a:xfrm>
        </p:grpSpPr>
        <p:sp>
          <p:nvSpPr>
            <p:cNvPr id="516" name="Google Shape;516;p28"/>
            <p:cNvSpPr/>
            <p:nvPr/>
          </p:nvSpPr>
          <p:spPr>
            <a:xfrm>
              <a:off x="0" y="0"/>
              <a:ext cx="4816592" cy="2709333"/>
            </a:xfrm>
            <a:custGeom>
              <a:rect b="b" l="l" r="r" t="t"/>
              <a:pathLst>
                <a:path extrusionOk="0" h="2709333" w="4816592">
                  <a:moveTo>
                    <a:pt x="0" y="0"/>
                  </a:moveTo>
                  <a:lnTo>
                    <a:pt x="4816592" y="0"/>
                  </a:lnTo>
                  <a:lnTo>
                    <a:pt x="4816592" y="2709333"/>
                  </a:lnTo>
                  <a:lnTo>
                    <a:pt x="0" y="2709333"/>
                  </a:lnTo>
                  <a:close/>
                </a:path>
              </a:pathLst>
            </a:custGeom>
            <a:solidFill>
              <a:srgbClr val="000000">
                <a:alpha val="0"/>
              </a:srgbClr>
            </a:solidFill>
            <a:ln cap="sq" cmpd="sng" w="381000">
              <a:solidFill>
                <a:srgbClr val="CEF004"/>
              </a:solidFill>
              <a:prstDash val="solid"/>
              <a:miter lim="8000"/>
              <a:headEnd len="sm" w="sm" type="none"/>
              <a:tailEnd len="sm" w="sm" type="none"/>
            </a:ln>
          </p:spPr>
        </p:sp>
        <p:sp>
          <p:nvSpPr>
            <p:cNvPr id="517" name="Google Shape;517;p28"/>
            <p:cNvSpPr txBox="1"/>
            <p:nvPr/>
          </p:nvSpPr>
          <p:spPr>
            <a:xfrm>
              <a:off x="0" y="219075"/>
              <a:ext cx="4816593" cy="2490258"/>
            </a:xfrm>
            <a:prstGeom prst="rect">
              <a:avLst/>
            </a:prstGeom>
            <a:noFill/>
            <a:ln>
              <a:noFill/>
            </a:ln>
          </p:spPr>
          <p:txBody>
            <a:bodyPr anchorCtr="0" anchor="ctr" bIns="50800" lIns="50800" spcFirstLastPara="1" rIns="50800" wrap="square" tIns="50800">
              <a:noAutofit/>
            </a:bodyPr>
            <a:lstStyle/>
            <a:p>
              <a:pPr indent="0" lvl="0" marL="0" marR="0" rtl="0" algn="l">
                <a:lnSpc>
                  <a:spcPct val="640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18" name="Google Shape;518;p28"/>
          <p:cNvSpPr/>
          <p:nvPr/>
        </p:nvSpPr>
        <p:spPr>
          <a:xfrm>
            <a:off x="1799289" y="3873344"/>
            <a:ext cx="210121" cy="300173"/>
          </a:xfrm>
          <a:custGeom>
            <a:rect b="b" l="l" r="r" t="t"/>
            <a:pathLst>
              <a:path extrusionOk="0" h="300173" w="210121">
                <a:moveTo>
                  <a:pt x="0" y="0"/>
                </a:moveTo>
                <a:lnTo>
                  <a:pt x="210122" y="0"/>
                </a:lnTo>
                <a:lnTo>
                  <a:pt x="210122" y="300173"/>
                </a:lnTo>
                <a:lnTo>
                  <a:pt x="0" y="300173"/>
                </a:lnTo>
                <a:lnTo>
                  <a:pt x="0" y="0"/>
                </a:lnTo>
                <a:close/>
              </a:path>
            </a:pathLst>
          </a:custGeom>
          <a:blipFill rotWithShape="1">
            <a:blip r:embed="rId4">
              <a:alphaModFix/>
            </a:blip>
            <a:stretch>
              <a:fillRect b="0" l="0" r="0" t="0"/>
            </a:stretch>
          </a:blipFill>
          <a:ln>
            <a:noFill/>
          </a:ln>
        </p:spPr>
      </p:sp>
      <p:sp>
        <p:nvSpPr>
          <p:cNvPr id="519" name="Google Shape;519;p28"/>
          <p:cNvSpPr/>
          <p:nvPr/>
        </p:nvSpPr>
        <p:spPr>
          <a:xfrm>
            <a:off x="1772666" y="4824911"/>
            <a:ext cx="263367" cy="263367"/>
          </a:xfrm>
          <a:custGeom>
            <a:rect b="b" l="l" r="r" t="t"/>
            <a:pathLst>
              <a:path extrusionOk="0" h="263367" w="263367">
                <a:moveTo>
                  <a:pt x="0" y="0"/>
                </a:moveTo>
                <a:lnTo>
                  <a:pt x="263368" y="0"/>
                </a:lnTo>
                <a:lnTo>
                  <a:pt x="263368" y="263367"/>
                </a:lnTo>
                <a:lnTo>
                  <a:pt x="0" y="263367"/>
                </a:lnTo>
                <a:lnTo>
                  <a:pt x="0" y="0"/>
                </a:lnTo>
                <a:close/>
              </a:path>
            </a:pathLst>
          </a:custGeom>
          <a:blipFill rotWithShape="1">
            <a:blip r:embed="rId5">
              <a:alphaModFix/>
            </a:blip>
            <a:stretch>
              <a:fillRect b="0" l="0" r="0" t="0"/>
            </a:stretch>
          </a:blipFill>
          <a:ln>
            <a:noFill/>
          </a:ln>
        </p:spPr>
      </p:sp>
      <p:sp>
        <p:nvSpPr>
          <p:cNvPr id="520" name="Google Shape;520;p28"/>
          <p:cNvSpPr/>
          <p:nvPr/>
        </p:nvSpPr>
        <p:spPr>
          <a:xfrm>
            <a:off x="1781285" y="5774906"/>
            <a:ext cx="246129" cy="169214"/>
          </a:xfrm>
          <a:custGeom>
            <a:rect b="b" l="l" r="r" t="t"/>
            <a:pathLst>
              <a:path extrusionOk="0" h="169214" w="246129">
                <a:moveTo>
                  <a:pt x="0" y="0"/>
                </a:moveTo>
                <a:lnTo>
                  <a:pt x="246130" y="0"/>
                </a:lnTo>
                <a:lnTo>
                  <a:pt x="246130" y="169213"/>
                </a:lnTo>
                <a:lnTo>
                  <a:pt x="0" y="169213"/>
                </a:lnTo>
                <a:lnTo>
                  <a:pt x="0" y="0"/>
                </a:lnTo>
                <a:close/>
              </a:path>
            </a:pathLst>
          </a:custGeom>
          <a:blipFill rotWithShape="1">
            <a:blip r:embed="rId6">
              <a:alphaModFix/>
            </a:blip>
            <a:stretch>
              <a:fillRect b="0" l="0" r="0" t="0"/>
            </a:stretch>
          </a:blipFill>
          <a:ln>
            <a:noFill/>
          </a:ln>
        </p:spPr>
      </p:sp>
      <p:sp>
        <p:nvSpPr>
          <p:cNvPr id="521" name="Google Shape;521;p28"/>
          <p:cNvSpPr/>
          <p:nvPr/>
        </p:nvSpPr>
        <p:spPr>
          <a:xfrm>
            <a:off x="1767832" y="7518585"/>
            <a:ext cx="273035" cy="273035"/>
          </a:xfrm>
          <a:custGeom>
            <a:rect b="b" l="l" r="r" t="t"/>
            <a:pathLst>
              <a:path extrusionOk="0" h="273035" w="273035">
                <a:moveTo>
                  <a:pt x="0" y="0"/>
                </a:moveTo>
                <a:lnTo>
                  <a:pt x="273035" y="0"/>
                </a:lnTo>
                <a:lnTo>
                  <a:pt x="273035" y="273035"/>
                </a:lnTo>
                <a:lnTo>
                  <a:pt x="0" y="273035"/>
                </a:lnTo>
                <a:lnTo>
                  <a:pt x="0" y="0"/>
                </a:lnTo>
                <a:close/>
              </a:path>
            </a:pathLst>
          </a:custGeom>
          <a:blipFill rotWithShape="1">
            <a:blip r:embed="rId7">
              <a:alphaModFix/>
            </a:blip>
            <a:stretch>
              <a:fillRect b="0" l="0" r="0" t="0"/>
            </a:stretch>
          </a:blipFill>
          <a:ln>
            <a:noFill/>
          </a:ln>
        </p:spPr>
      </p:sp>
      <p:sp>
        <p:nvSpPr>
          <p:cNvPr id="522" name="Google Shape;522;p28"/>
          <p:cNvSpPr/>
          <p:nvPr/>
        </p:nvSpPr>
        <p:spPr>
          <a:xfrm>
            <a:off x="1749975" y="6611864"/>
            <a:ext cx="308750" cy="277875"/>
          </a:xfrm>
          <a:custGeom>
            <a:rect b="b" l="l" r="r" t="t"/>
            <a:pathLst>
              <a:path extrusionOk="0" h="277875" w="308750">
                <a:moveTo>
                  <a:pt x="0" y="0"/>
                </a:moveTo>
                <a:lnTo>
                  <a:pt x="308750" y="0"/>
                </a:lnTo>
                <a:lnTo>
                  <a:pt x="308750" y="277875"/>
                </a:lnTo>
                <a:lnTo>
                  <a:pt x="0" y="277875"/>
                </a:lnTo>
                <a:lnTo>
                  <a:pt x="0" y="0"/>
                </a:lnTo>
                <a:close/>
              </a:path>
            </a:pathLst>
          </a:custGeom>
          <a:blipFill rotWithShape="1">
            <a:blip r:embed="rId8">
              <a:alphaModFix/>
            </a:blip>
            <a:stretch>
              <a:fillRect b="0" l="0" r="0" t="0"/>
            </a:stretch>
          </a:blipFill>
          <a:ln>
            <a:noFill/>
          </a:ln>
        </p:spPr>
      </p:sp>
      <p:cxnSp>
        <p:nvCxnSpPr>
          <p:cNvPr id="523" name="Google Shape;523;p28"/>
          <p:cNvCxnSpPr/>
          <p:nvPr/>
        </p:nvCxnSpPr>
        <p:spPr>
          <a:xfrm rot="10800000">
            <a:off x="8420119" y="3619480"/>
            <a:ext cx="0" cy="4507954"/>
          </a:xfrm>
          <a:prstGeom prst="straightConnector1">
            <a:avLst/>
          </a:prstGeom>
          <a:noFill/>
          <a:ln cap="rnd" cmpd="sng" w="19050">
            <a:solidFill>
              <a:srgbClr val="000000"/>
            </a:solidFill>
            <a:prstDash val="solid"/>
            <a:round/>
            <a:headEnd len="sm" w="sm" type="none"/>
            <a:tailEnd len="sm" w="sm" type="none"/>
          </a:ln>
        </p:spPr>
      </p:cxnSp>
      <p:cxnSp>
        <p:nvCxnSpPr>
          <p:cNvPr id="524" name="Google Shape;524;p28"/>
          <p:cNvCxnSpPr/>
          <p:nvPr/>
        </p:nvCxnSpPr>
        <p:spPr>
          <a:xfrm rot="10800000">
            <a:off x="1407273" y="8742889"/>
            <a:ext cx="2529677" cy="0"/>
          </a:xfrm>
          <a:prstGeom prst="straightConnector1">
            <a:avLst/>
          </a:prstGeom>
          <a:noFill/>
          <a:ln cap="flat" cmpd="sng" w="95250">
            <a:solidFill>
              <a:srgbClr val="CEF004"/>
            </a:solidFill>
            <a:prstDash val="solid"/>
            <a:round/>
            <a:headEnd len="sm" w="sm" type="none"/>
            <a:tailEnd len="sm" w="sm" type="none"/>
          </a:ln>
        </p:spPr>
      </p:cxnSp>
      <p:cxnSp>
        <p:nvCxnSpPr>
          <p:cNvPr id="525" name="Google Shape;525;p28"/>
          <p:cNvCxnSpPr/>
          <p:nvPr/>
        </p:nvCxnSpPr>
        <p:spPr>
          <a:xfrm rot="10800000">
            <a:off x="12618357" y="4071056"/>
            <a:ext cx="3703291" cy="0"/>
          </a:xfrm>
          <a:prstGeom prst="straightConnector1">
            <a:avLst/>
          </a:prstGeom>
          <a:noFill/>
          <a:ln cap="flat" cmpd="sng" w="95250">
            <a:solidFill>
              <a:srgbClr val="272B34"/>
            </a:solidFill>
            <a:prstDash val="solid"/>
            <a:round/>
            <a:headEnd len="sm" w="sm" type="none"/>
            <a:tailEnd len="sm" w="sm" type="none"/>
          </a:ln>
        </p:spPr>
      </p:cxnSp>
      <p:grpSp>
        <p:nvGrpSpPr>
          <p:cNvPr id="526" name="Google Shape;526;p28"/>
          <p:cNvGrpSpPr/>
          <p:nvPr/>
        </p:nvGrpSpPr>
        <p:grpSpPr>
          <a:xfrm rot="9073902">
            <a:off x="10234104" y="7583809"/>
            <a:ext cx="10424991" cy="1251169"/>
            <a:chOff x="0" y="68577"/>
            <a:chExt cx="13899988" cy="1668225"/>
          </a:xfrm>
        </p:grpSpPr>
        <p:cxnSp>
          <p:nvCxnSpPr>
            <p:cNvPr id="527" name="Google Shape;527;p28"/>
            <p:cNvCxnSpPr/>
            <p:nvPr/>
          </p:nvCxnSpPr>
          <p:spPr>
            <a:xfrm>
              <a:off x="0" y="68577"/>
              <a:ext cx="13899988" cy="0"/>
            </a:xfrm>
            <a:prstGeom prst="straightConnector1">
              <a:avLst/>
            </a:prstGeom>
            <a:noFill/>
            <a:ln cap="flat" cmpd="sng" w="137150">
              <a:solidFill>
                <a:srgbClr val="CEF004"/>
              </a:solidFill>
              <a:prstDash val="solid"/>
              <a:round/>
              <a:headEnd len="sm" w="sm" type="none"/>
              <a:tailEnd len="sm" w="sm" type="none"/>
            </a:ln>
          </p:spPr>
        </p:cxnSp>
        <p:cxnSp>
          <p:nvCxnSpPr>
            <p:cNvPr id="528" name="Google Shape;528;p28"/>
            <p:cNvCxnSpPr/>
            <p:nvPr/>
          </p:nvCxnSpPr>
          <p:spPr>
            <a:xfrm>
              <a:off x="0" y="485633"/>
              <a:ext cx="13899988" cy="0"/>
            </a:xfrm>
            <a:prstGeom prst="straightConnector1">
              <a:avLst/>
            </a:prstGeom>
            <a:noFill/>
            <a:ln cap="flat" cmpd="sng" w="137150">
              <a:solidFill>
                <a:srgbClr val="CEF004"/>
              </a:solidFill>
              <a:prstDash val="solid"/>
              <a:round/>
              <a:headEnd len="sm" w="sm" type="none"/>
              <a:tailEnd len="sm" w="sm" type="none"/>
            </a:ln>
          </p:spPr>
        </p:cxnSp>
        <p:cxnSp>
          <p:nvCxnSpPr>
            <p:cNvPr id="529" name="Google Shape;529;p28"/>
            <p:cNvCxnSpPr/>
            <p:nvPr/>
          </p:nvCxnSpPr>
          <p:spPr>
            <a:xfrm>
              <a:off x="0" y="902690"/>
              <a:ext cx="13899988" cy="0"/>
            </a:xfrm>
            <a:prstGeom prst="straightConnector1">
              <a:avLst/>
            </a:prstGeom>
            <a:noFill/>
            <a:ln cap="flat" cmpd="sng" w="137150">
              <a:solidFill>
                <a:srgbClr val="CEF004"/>
              </a:solidFill>
              <a:prstDash val="solid"/>
              <a:round/>
              <a:headEnd len="sm" w="sm" type="none"/>
              <a:tailEnd len="sm" w="sm" type="none"/>
            </a:ln>
          </p:spPr>
        </p:cxnSp>
        <p:cxnSp>
          <p:nvCxnSpPr>
            <p:cNvPr id="530" name="Google Shape;530;p28"/>
            <p:cNvCxnSpPr/>
            <p:nvPr/>
          </p:nvCxnSpPr>
          <p:spPr>
            <a:xfrm>
              <a:off x="0" y="1319746"/>
              <a:ext cx="13899988" cy="0"/>
            </a:xfrm>
            <a:prstGeom prst="straightConnector1">
              <a:avLst/>
            </a:prstGeom>
            <a:noFill/>
            <a:ln cap="flat" cmpd="sng" w="137150">
              <a:solidFill>
                <a:srgbClr val="CEF004"/>
              </a:solidFill>
              <a:prstDash val="solid"/>
              <a:round/>
              <a:headEnd len="sm" w="sm" type="none"/>
              <a:tailEnd len="sm" w="sm" type="none"/>
            </a:ln>
          </p:spPr>
        </p:cxnSp>
        <p:cxnSp>
          <p:nvCxnSpPr>
            <p:cNvPr id="531" name="Google Shape;531;p28"/>
            <p:cNvCxnSpPr/>
            <p:nvPr/>
          </p:nvCxnSpPr>
          <p:spPr>
            <a:xfrm>
              <a:off x="0" y="1736802"/>
              <a:ext cx="13899988" cy="0"/>
            </a:xfrm>
            <a:prstGeom prst="straightConnector1">
              <a:avLst/>
            </a:prstGeom>
            <a:noFill/>
            <a:ln cap="flat" cmpd="sng" w="137150">
              <a:solidFill>
                <a:srgbClr val="CEF004"/>
              </a:solidFill>
              <a:prstDash val="solid"/>
              <a:round/>
              <a:headEnd len="sm" w="sm" type="none"/>
              <a:tailEnd len="sm" w="sm" type="none"/>
            </a:ln>
          </p:spPr>
        </p:cxnSp>
      </p:grpSp>
      <p:sp>
        <p:nvSpPr>
          <p:cNvPr id="532" name="Google Shape;532;p28"/>
          <p:cNvSpPr txBox="1"/>
          <p:nvPr/>
        </p:nvSpPr>
        <p:spPr>
          <a:xfrm>
            <a:off x="1407273" y="2112658"/>
            <a:ext cx="7022371" cy="939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6999" u="none" cap="none" strike="noStrike">
                <a:solidFill>
                  <a:srgbClr val="272B34"/>
                </a:solidFill>
                <a:latin typeface="Archivo Black"/>
                <a:ea typeface="Archivo Black"/>
                <a:cs typeface="Archivo Black"/>
                <a:sym typeface="Archivo Black"/>
              </a:rPr>
              <a:t>CONTACT US</a:t>
            </a:r>
            <a:endParaRPr/>
          </a:p>
        </p:txBody>
      </p:sp>
      <p:sp>
        <p:nvSpPr>
          <p:cNvPr id="533" name="Google Shape;533;p28"/>
          <p:cNvSpPr txBox="1"/>
          <p:nvPr/>
        </p:nvSpPr>
        <p:spPr>
          <a:xfrm>
            <a:off x="2437408" y="3842138"/>
            <a:ext cx="5801458" cy="3962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Open Sans"/>
                <a:ea typeface="Open Sans"/>
                <a:cs typeface="Open Sans"/>
                <a:sym typeface="Open Sans"/>
              </a:rPr>
              <a:t>123 Anywhere St., Any City,ST 12345</a:t>
            </a:r>
            <a:endParaRPr/>
          </a:p>
        </p:txBody>
      </p:sp>
      <p:sp>
        <p:nvSpPr>
          <p:cNvPr id="534" name="Google Shape;534;p28"/>
          <p:cNvSpPr txBox="1"/>
          <p:nvPr/>
        </p:nvSpPr>
        <p:spPr>
          <a:xfrm>
            <a:off x="2437408" y="4767761"/>
            <a:ext cx="4892954" cy="3962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Open Sans"/>
                <a:ea typeface="Open Sans"/>
                <a:cs typeface="Open Sans"/>
                <a:sym typeface="Open Sans"/>
              </a:rPr>
              <a:t>123-456-7890</a:t>
            </a:r>
            <a:endParaRPr/>
          </a:p>
        </p:txBody>
      </p:sp>
      <p:sp>
        <p:nvSpPr>
          <p:cNvPr id="535" name="Google Shape;535;p28"/>
          <p:cNvSpPr txBox="1"/>
          <p:nvPr/>
        </p:nvSpPr>
        <p:spPr>
          <a:xfrm>
            <a:off x="2437408" y="5656320"/>
            <a:ext cx="4892954" cy="3962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Open Sans"/>
                <a:ea typeface="Open Sans"/>
                <a:cs typeface="Open Sans"/>
                <a:sym typeface="Open Sans"/>
              </a:rPr>
              <a:t>hello@reallygreatsite.com</a:t>
            </a:r>
            <a:endParaRPr/>
          </a:p>
        </p:txBody>
      </p:sp>
      <p:sp>
        <p:nvSpPr>
          <p:cNvPr id="536" name="Google Shape;536;p28"/>
          <p:cNvSpPr txBox="1"/>
          <p:nvPr/>
        </p:nvSpPr>
        <p:spPr>
          <a:xfrm>
            <a:off x="2437408" y="7437966"/>
            <a:ext cx="4892954" cy="3962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Open Sans"/>
                <a:ea typeface="Open Sans"/>
                <a:cs typeface="Open Sans"/>
                <a:sym typeface="Open Sans"/>
              </a:rPr>
              <a:t>reallygreatsite.com</a:t>
            </a:r>
            <a:endParaRPr/>
          </a:p>
        </p:txBody>
      </p:sp>
      <p:sp>
        <p:nvSpPr>
          <p:cNvPr id="537" name="Google Shape;537;p28"/>
          <p:cNvSpPr txBox="1"/>
          <p:nvPr/>
        </p:nvSpPr>
        <p:spPr>
          <a:xfrm>
            <a:off x="2437408" y="6533664"/>
            <a:ext cx="4892954" cy="3962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Open Sans"/>
                <a:ea typeface="Open Sans"/>
                <a:cs typeface="Open Sans"/>
                <a:sym typeface="Open Sans"/>
              </a:rPr>
              <a:t>@reallygreatsite</a:t>
            </a:r>
            <a:endParaRPr/>
          </a:p>
        </p:txBody>
      </p:sp>
      <p:pic>
        <p:nvPicPr>
          <p:cNvPr id="538" name="Google Shape;538;p28"/>
          <p:cNvPicPr preferRelativeResize="0"/>
          <p:nvPr/>
        </p:nvPicPr>
        <p:blipFill>
          <a:blip r:embed="rId9">
            <a:alphaModFix/>
          </a:blip>
          <a:stretch>
            <a:fillRect/>
          </a:stretch>
        </p:blipFill>
        <p:spPr>
          <a:xfrm>
            <a:off x="11634573" y="4767750"/>
            <a:ext cx="1102850" cy="1119225"/>
          </a:xfrm>
          <a:prstGeom prst="rect">
            <a:avLst/>
          </a:prstGeom>
          <a:noFill/>
          <a:ln>
            <a:noFill/>
          </a:ln>
        </p:spPr>
      </p:pic>
      <p:pic>
        <p:nvPicPr>
          <p:cNvPr id="539" name="Google Shape;539;p28"/>
          <p:cNvPicPr preferRelativeResize="0"/>
          <p:nvPr/>
        </p:nvPicPr>
        <p:blipFill>
          <a:blip r:embed="rId10">
            <a:alphaModFix/>
          </a:blip>
          <a:stretch>
            <a:fillRect/>
          </a:stretch>
        </p:blipFill>
        <p:spPr>
          <a:xfrm>
            <a:off x="8104790" y="1112375"/>
            <a:ext cx="630675" cy="63679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3" name="Shape 543"/>
        <p:cNvGrpSpPr/>
        <p:nvPr/>
      </p:nvGrpSpPr>
      <p:grpSpPr>
        <a:xfrm>
          <a:off x="0" y="0"/>
          <a:ext cx="0" cy="0"/>
          <a:chOff x="0" y="0"/>
          <a:chExt cx="0" cy="0"/>
        </a:xfrm>
      </p:grpSpPr>
      <p:pic>
        <p:nvPicPr>
          <p:cNvPr id="544" name="Google Shape;544;p29"/>
          <p:cNvPicPr preferRelativeResize="0"/>
          <p:nvPr/>
        </p:nvPicPr>
        <p:blipFill>
          <a:blip r:embed="rId3">
            <a:alphaModFix/>
          </a:blip>
          <a:stretch>
            <a:fillRect/>
          </a:stretch>
        </p:blipFill>
        <p:spPr>
          <a:xfrm>
            <a:off x="9144000" y="1092786"/>
            <a:ext cx="8455802" cy="8627365"/>
          </a:xfrm>
          <a:prstGeom prst="rect">
            <a:avLst/>
          </a:prstGeom>
          <a:noFill/>
          <a:ln>
            <a:noFill/>
          </a:ln>
        </p:spPr>
      </p:pic>
      <p:sp>
        <p:nvSpPr>
          <p:cNvPr id="545" name="Google Shape;545;p29"/>
          <p:cNvSpPr txBox="1"/>
          <p:nvPr/>
        </p:nvSpPr>
        <p:spPr>
          <a:xfrm>
            <a:off x="1028700" y="911433"/>
            <a:ext cx="6987866" cy="182562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6999" u="none" cap="none" strike="noStrike">
                <a:solidFill>
                  <a:srgbClr val="272B34"/>
                </a:solidFill>
                <a:latin typeface="Archivo Black"/>
                <a:ea typeface="Archivo Black"/>
                <a:cs typeface="Archivo Black"/>
                <a:sym typeface="Archivo Black"/>
              </a:rPr>
              <a:t>RESOURCE </a:t>
            </a:r>
            <a:endParaRPr/>
          </a:p>
          <a:p>
            <a:pPr indent="0" lvl="0" marL="0" marR="0" rtl="0" algn="l">
              <a:lnSpc>
                <a:spcPct val="100000"/>
              </a:lnSpc>
              <a:spcBef>
                <a:spcPts val="0"/>
              </a:spcBef>
              <a:spcAft>
                <a:spcPts val="0"/>
              </a:spcAft>
              <a:buNone/>
            </a:pPr>
            <a:r>
              <a:rPr b="0" i="0" lang="en-US" sz="6999" u="none" cap="none" strike="noStrike">
                <a:solidFill>
                  <a:srgbClr val="272B34"/>
                </a:solidFill>
                <a:latin typeface="Archivo Black"/>
                <a:ea typeface="Archivo Black"/>
                <a:cs typeface="Archivo Black"/>
                <a:sym typeface="Archivo Black"/>
              </a:rPr>
              <a:t>PAGE</a:t>
            </a:r>
            <a:endParaRPr/>
          </a:p>
        </p:txBody>
      </p:sp>
      <p:sp>
        <p:nvSpPr>
          <p:cNvPr id="546" name="Google Shape;546;p29"/>
          <p:cNvSpPr txBox="1"/>
          <p:nvPr/>
        </p:nvSpPr>
        <p:spPr>
          <a:xfrm>
            <a:off x="1028700" y="3304113"/>
            <a:ext cx="5059200" cy="61323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400" u="none" cap="none" strike="noStrike">
                <a:solidFill>
                  <a:srgbClr val="000000"/>
                </a:solidFill>
                <a:latin typeface="Arial"/>
                <a:ea typeface="Arial"/>
                <a:cs typeface="Arial"/>
                <a:sym typeface="Arial"/>
              </a:rPr>
              <a:t>Use these design resources in your Canva Presentation.</a:t>
            </a:r>
            <a:endParaRPr/>
          </a:p>
          <a:p>
            <a:pPr indent="0" lvl="0" marL="0" marR="0" rtl="0" algn="l">
              <a:lnSpc>
                <a:spcPct val="130000"/>
              </a:lnSpc>
              <a:spcBef>
                <a:spcPts val="0"/>
              </a:spcBef>
              <a:spcAft>
                <a:spcPts val="0"/>
              </a:spcAft>
              <a:buNone/>
            </a:pPr>
            <a:r>
              <a:t/>
            </a:r>
            <a:endParaRPr b="0" i="0" sz="2400" u="none" cap="none" strike="noStrike">
              <a:solidFill>
                <a:srgbClr val="000000"/>
              </a:solidFill>
              <a:latin typeface="Arial"/>
              <a:ea typeface="Arial"/>
              <a:cs typeface="Arial"/>
              <a:sym typeface="Arial"/>
            </a:endParaRPr>
          </a:p>
          <a:p>
            <a:pPr indent="0" lvl="0" marL="0" marR="0" rtl="0" algn="l">
              <a:lnSpc>
                <a:spcPct val="130000"/>
              </a:lnSpc>
              <a:spcBef>
                <a:spcPts val="0"/>
              </a:spcBef>
              <a:spcAft>
                <a:spcPts val="0"/>
              </a:spcAft>
              <a:buNone/>
            </a:pPr>
            <a:r>
              <a:t/>
            </a:r>
            <a:endParaRPr b="0" i="0" sz="2400" u="none" cap="none" strike="noStrike">
              <a:solidFill>
                <a:srgbClr val="000000"/>
              </a:solidFill>
              <a:latin typeface="Arial"/>
              <a:ea typeface="Arial"/>
              <a:cs typeface="Arial"/>
              <a:sym typeface="Arial"/>
            </a:endParaRPr>
          </a:p>
          <a:p>
            <a:pPr indent="0" lvl="0" marL="0" marR="0" rtl="0" algn="l">
              <a:lnSpc>
                <a:spcPct val="130000"/>
              </a:lnSpc>
              <a:spcBef>
                <a:spcPts val="0"/>
              </a:spcBef>
              <a:spcAft>
                <a:spcPts val="0"/>
              </a:spcAft>
              <a:buNone/>
            </a:pPr>
            <a:r>
              <a:t/>
            </a:r>
            <a:endParaRPr b="0" i="0" sz="2400" u="none" cap="none" strike="noStrike">
              <a:solidFill>
                <a:srgbClr val="000000"/>
              </a:solidFill>
              <a:latin typeface="Arial"/>
              <a:ea typeface="Arial"/>
              <a:cs typeface="Arial"/>
              <a:sym typeface="Arial"/>
            </a:endParaRPr>
          </a:p>
          <a:p>
            <a:pPr indent="0" lvl="0" marL="0" marR="0" rtl="0" algn="l">
              <a:lnSpc>
                <a:spcPct val="130000"/>
              </a:lnSpc>
              <a:spcBef>
                <a:spcPts val="0"/>
              </a:spcBef>
              <a:spcAft>
                <a:spcPts val="0"/>
              </a:spcAft>
              <a:buNone/>
            </a:pPr>
            <a:r>
              <a:t/>
            </a:r>
            <a:endParaRPr b="0" i="0" sz="2400" u="none" cap="none" strike="noStrike">
              <a:solidFill>
                <a:srgbClr val="000000"/>
              </a:solidFill>
              <a:latin typeface="Arial"/>
              <a:ea typeface="Arial"/>
              <a:cs typeface="Arial"/>
              <a:sym typeface="Arial"/>
            </a:endParaRPr>
          </a:p>
          <a:p>
            <a:pPr indent="0" lvl="0" marL="0" marR="0" rtl="0" algn="l">
              <a:lnSpc>
                <a:spcPct val="130000"/>
              </a:lnSpc>
              <a:spcBef>
                <a:spcPts val="0"/>
              </a:spcBef>
              <a:spcAft>
                <a:spcPts val="0"/>
              </a:spcAft>
              <a:buNone/>
            </a:pPr>
            <a:r>
              <a:t/>
            </a:r>
            <a:endParaRPr b="0" i="0" sz="2400" u="none" cap="none" strike="noStrike">
              <a:solidFill>
                <a:srgbClr val="000000"/>
              </a:solidFill>
              <a:latin typeface="Arial"/>
              <a:ea typeface="Arial"/>
              <a:cs typeface="Arial"/>
              <a:sym typeface="Arial"/>
            </a:endParaRPr>
          </a:p>
          <a:p>
            <a:pPr indent="0" lvl="0" marL="0" marR="0" rtl="0" algn="l">
              <a:lnSpc>
                <a:spcPct val="130000"/>
              </a:lnSpc>
              <a:spcBef>
                <a:spcPts val="0"/>
              </a:spcBef>
              <a:spcAft>
                <a:spcPts val="0"/>
              </a:spcAft>
              <a:buNone/>
            </a:pPr>
            <a:r>
              <a:t/>
            </a:r>
            <a:endParaRPr b="0" i="0" sz="2400" u="none" cap="none" strike="noStrike">
              <a:solidFill>
                <a:srgbClr val="000000"/>
              </a:solidFill>
              <a:latin typeface="Arial"/>
              <a:ea typeface="Arial"/>
              <a:cs typeface="Arial"/>
              <a:sym typeface="Arial"/>
            </a:endParaRPr>
          </a:p>
          <a:p>
            <a:pPr indent="0" lvl="0" marL="0" marR="0" rtl="0" algn="l">
              <a:lnSpc>
                <a:spcPct val="130000"/>
              </a:lnSpc>
              <a:spcBef>
                <a:spcPts val="0"/>
              </a:spcBef>
              <a:spcAft>
                <a:spcPts val="0"/>
              </a:spcAft>
              <a:buNone/>
            </a:pPr>
            <a:r>
              <a:rPr b="0" i="0" lang="en-US" sz="2400" u="none" cap="none" strike="noStrike">
                <a:solidFill>
                  <a:srgbClr val="000000"/>
                </a:solidFill>
                <a:latin typeface="Arial"/>
                <a:ea typeface="Arial"/>
                <a:cs typeface="Arial"/>
                <a:sym typeface="Arial"/>
              </a:rPr>
              <a:t>You can find these fonts online too. Happy designing! </a:t>
            </a:r>
            <a:endParaRPr/>
          </a:p>
          <a:p>
            <a:pPr indent="0" lvl="0" marL="0" marR="0" rtl="0" algn="l">
              <a:lnSpc>
                <a:spcPct val="130000"/>
              </a:lnSpc>
              <a:spcBef>
                <a:spcPts val="0"/>
              </a:spcBef>
              <a:spcAft>
                <a:spcPts val="0"/>
              </a:spcAft>
              <a:buNone/>
            </a:pPr>
            <a:r>
              <a:t/>
            </a:r>
            <a:endParaRPr b="0" i="0" sz="2400" u="none" cap="none" strike="noStrike">
              <a:solidFill>
                <a:srgbClr val="000000"/>
              </a:solidFill>
              <a:latin typeface="Arial"/>
              <a:ea typeface="Arial"/>
              <a:cs typeface="Arial"/>
              <a:sym typeface="Arial"/>
            </a:endParaRPr>
          </a:p>
          <a:p>
            <a:pPr indent="0" lvl="0" marL="0" marR="0" rtl="0" algn="l">
              <a:lnSpc>
                <a:spcPct val="130000"/>
              </a:lnSpc>
              <a:spcBef>
                <a:spcPts val="0"/>
              </a:spcBef>
              <a:spcAft>
                <a:spcPts val="0"/>
              </a:spcAft>
              <a:buNone/>
            </a:pPr>
            <a:r>
              <a:rPr b="0" i="0" lang="en-US" sz="2400" u="none" cap="none" strike="noStrike">
                <a:solidFill>
                  <a:srgbClr val="000000"/>
                </a:solidFill>
                <a:latin typeface="Arial"/>
                <a:ea typeface="Arial"/>
                <a:cs typeface="Arial"/>
                <a:sym typeface="Arial"/>
              </a:rPr>
              <a:t>Don't forget to delete this page before presenting. </a:t>
            </a:r>
            <a:endParaRPr/>
          </a:p>
        </p:txBody>
      </p:sp>
      <p:sp>
        <p:nvSpPr>
          <p:cNvPr id="547" name="Google Shape;547;p29"/>
          <p:cNvSpPr txBox="1"/>
          <p:nvPr/>
        </p:nvSpPr>
        <p:spPr>
          <a:xfrm>
            <a:off x="1028700" y="4462924"/>
            <a:ext cx="4676765" cy="749449"/>
          </a:xfrm>
          <a:prstGeom prst="rect">
            <a:avLst/>
          </a:prstGeom>
          <a:noFill/>
          <a:ln>
            <a:noFill/>
          </a:ln>
        </p:spPr>
        <p:txBody>
          <a:bodyPr anchorCtr="0" anchor="t" bIns="0" lIns="0" spcFirstLastPara="1" rIns="0" wrap="square" tIns="0">
            <a:spAutoFit/>
          </a:bodyPr>
          <a:lstStyle/>
          <a:p>
            <a:pPr indent="0" lvl="0" marL="0" marR="0" rtl="0" algn="l">
              <a:lnSpc>
                <a:spcPct val="129995"/>
              </a:lnSpc>
              <a:spcBef>
                <a:spcPts val="0"/>
              </a:spcBef>
              <a:spcAft>
                <a:spcPts val="0"/>
              </a:spcAft>
              <a:buNone/>
            </a:pPr>
            <a:r>
              <a:rPr b="0" i="0" lang="en-US" sz="2327" u="none" cap="none" strike="noStrike">
                <a:solidFill>
                  <a:srgbClr val="000000"/>
                </a:solidFill>
                <a:latin typeface="Arial"/>
                <a:ea typeface="Arial"/>
                <a:cs typeface="Arial"/>
                <a:sym typeface="Arial"/>
              </a:rPr>
              <a:t>This presentation template uses the following free fonts:</a:t>
            </a:r>
            <a:endParaRPr/>
          </a:p>
        </p:txBody>
      </p:sp>
      <p:sp>
        <p:nvSpPr>
          <p:cNvPr id="548" name="Google Shape;548;p29"/>
          <p:cNvSpPr txBox="1"/>
          <p:nvPr/>
        </p:nvSpPr>
        <p:spPr>
          <a:xfrm>
            <a:off x="1028700" y="5720985"/>
            <a:ext cx="5059200" cy="972300"/>
          </a:xfrm>
          <a:prstGeom prst="rect">
            <a:avLst/>
          </a:prstGeom>
          <a:noFill/>
          <a:ln>
            <a:noFill/>
          </a:ln>
        </p:spPr>
        <p:txBody>
          <a:bodyPr anchorCtr="0" anchor="t" bIns="0" lIns="0" spcFirstLastPara="1" rIns="0" wrap="square" tIns="0">
            <a:spAutoFit/>
          </a:bodyPr>
          <a:lstStyle/>
          <a:p>
            <a:pPr indent="-179433" lvl="1" marL="358866" marR="0" rtl="0" algn="l">
              <a:lnSpc>
                <a:spcPct val="140012"/>
              </a:lnSpc>
              <a:spcBef>
                <a:spcPts val="0"/>
              </a:spcBef>
              <a:spcAft>
                <a:spcPts val="0"/>
              </a:spcAft>
              <a:buClr>
                <a:srgbClr val="000000"/>
              </a:buClr>
              <a:buSzPts val="1662"/>
              <a:buFont typeface="Arial"/>
              <a:buAutoNum type="arabicPeriod"/>
            </a:pPr>
            <a:r>
              <a:rPr b="0" i="0" lang="en-US" sz="1662" u="none" cap="none" strike="noStrike">
                <a:solidFill>
                  <a:srgbClr val="000000"/>
                </a:solidFill>
                <a:latin typeface="Arial"/>
                <a:ea typeface="Arial"/>
                <a:cs typeface="Arial"/>
                <a:sym typeface="Arial"/>
              </a:rPr>
              <a:t>Titles: Archivo Black</a:t>
            </a:r>
            <a:endParaRPr/>
          </a:p>
          <a:p>
            <a:pPr indent="-179433" lvl="1" marL="358866" marR="0" rtl="0" algn="l">
              <a:lnSpc>
                <a:spcPct val="140012"/>
              </a:lnSpc>
              <a:spcBef>
                <a:spcPts val="0"/>
              </a:spcBef>
              <a:spcAft>
                <a:spcPts val="0"/>
              </a:spcAft>
              <a:buClr>
                <a:srgbClr val="000000"/>
              </a:buClr>
              <a:buSzPts val="1662"/>
              <a:buFont typeface="Arial"/>
              <a:buAutoNum type="arabicPeriod"/>
            </a:pPr>
            <a:r>
              <a:rPr b="0" i="0" lang="en-US" sz="1662" u="none" cap="none" strike="noStrike">
                <a:solidFill>
                  <a:srgbClr val="000000"/>
                </a:solidFill>
                <a:latin typeface="Arial"/>
                <a:ea typeface="Arial"/>
                <a:cs typeface="Arial"/>
                <a:sym typeface="Arial"/>
              </a:rPr>
              <a:t>Headers: Archivo Black</a:t>
            </a:r>
            <a:endParaRPr/>
          </a:p>
          <a:p>
            <a:pPr indent="-179433" lvl="1" marL="358867" marR="0" rtl="0" algn="l">
              <a:lnSpc>
                <a:spcPct val="140012"/>
              </a:lnSpc>
              <a:spcBef>
                <a:spcPts val="0"/>
              </a:spcBef>
              <a:spcAft>
                <a:spcPts val="0"/>
              </a:spcAft>
              <a:buClr>
                <a:srgbClr val="000000"/>
              </a:buClr>
              <a:buSzPts val="1662"/>
              <a:buFont typeface="Arial"/>
              <a:buAutoNum type="arabicPeriod"/>
            </a:pPr>
            <a:r>
              <a:rPr b="0" i="0" lang="en-US" sz="1662" u="none" cap="none" strike="noStrike">
                <a:solidFill>
                  <a:srgbClr val="000000"/>
                </a:solidFill>
                <a:latin typeface="Arial"/>
                <a:ea typeface="Arial"/>
                <a:cs typeface="Arial"/>
                <a:sym typeface="Arial"/>
              </a:rPr>
              <a:t>Body Copy: </a:t>
            </a:r>
            <a:r>
              <a:rPr lang="en-US" sz="1662"/>
              <a:t>Arial</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 name="Shape 97"/>
        <p:cNvGrpSpPr/>
        <p:nvPr/>
      </p:nvGrpSpPr>
      <p:grpSpPr>
        <a:xfrm>
          <a:off x="0" y="0"/>
          <a:ext cx="0" cy="0"/>
          <a:chOff x="0" y="0"/>
          <a:chExt cx="0" cy="0"/>
        </a:xfrm>
      </p:grpSpPr>
      <p:pic>
        <p:nvPicPr>
          <p:cNvPr id="98" name="Google Shape;98;p12"/>
          <p:cNvPicPr preferRelativeResize="0"/>
          <p:nvPr/>
        </p:nvPicPr>
        <p:blipFill>
          <a:blip r:embed="rId3">
            <a:alphaModFix/>
          </a:blip>
          <a:stretch>
            <a:fillRect/>
          </a:stretch>
        </p:blipFill>
        <p:spPr>
          <a:xfrm>
            <a:off x="-2202175" y="1394275"/>
            <a:ext cx="20490250" cy="19969975"/>
          </a:xfrm>
          <a:prstGeom prst="rect">
            <a:avLst/>
          </a:prstGeom>
          <a:noFill/>
          <a:ln>
            <a:noFill/>
          </a:ln>
        </p:spPr>
      </p:pic>
      <p:sp>
        <p:nvSpPr>
          <p:cNvPr id="99" name="Google Shape;99;p12"/>
          <p:cNvSpPr/>
          <p:nvPr/>
        </p:nvSpPr>
        <p:spPr>
          <a:xfrm rot="4844583">
            <a:off x="12464602" y="1226730"/>
            <a:ext cx="9650727" cy="5204887"/>
          </a:xfrm>
          <a:custGeom>
            <a:rect b="b" l="l" r="r" t="t"/>
            <a:pathLst>
              <a:path extrusionOk="0" h="609600" w="1130300">
                <a:moveTo>
                  <a:pt x="0" y="0"/>
                </a:moveTo>
                <a:lnTo>
                  <a:pt x="0" y="609600"/>
                </a:lnTo>
                <a:lnTo>
                  <a:pt x="1130300" y="0"/>
                </a:lnTo>
                <a:close/>
              </a:path>
            </a:pathLst>
          </a:custGeom>
          <a:solidFill>
            <a:srgbClr val="272B34"/>
          </a:solidFill>
          <a:ln cap="flat" cmpd="sng" w="12700">
            <a:solidFill>
              <a:srgbClr val="000000"/>
            </a:solidFill>
            <a:prstDash val="solid"/>
            <a:round/>
            <a:headEnd len="sm" w="sm" type="none"/>
            <a:tailEnd len="sm" w="sm" type="none"/>
          </a:ln>
        </p:spPr>
      </p:sp>
      <p:grpSp>
        <p:nvGrpSpPr>
          <p:cNvPr id="100" name="Google Shape;100;p12"/>
          <p:cNvGrpSpPr/>
          <p:nvPr/>
        </p:nvGrpSpPr>
        <p:grpSpPr>
          <a:xfrm>
            <a:off x="0" y="0"/>
            <a:ext cx="18288000" cy="10287000"/>
            <a:chOff x="0" y="0"/>
            <a:chExt cx="4816593" cy="2709333"/>
          </a:xfrm>
        </p:grpSpPr>
        <p:sp>
          <p:nvSpPr>
            <p:cNvPr id="101" name="Google Shape;101;p12"/>
            <p:cNvSpPr/>
            <p:nvPr/>
          </p:nvSpPr>
          <p:spPr>
            <a:xfrm>
              <a:off x="0" y="0"/>
              <a:ext cx="4816592" cy="2709333"/>
            </a:xfrm>
            <a:custGeom>
              <a:rect b="b" l="l" r="r" t="t"/>
              <a:pathLst>
                <a:path extrusionOk="0" h="2709333" w="4816592">
                  <a:moveTo>
                    <a:pt x="0" y="0"/>
                  </a:moveTo>
                  <a:lnTo>
                    <a:pt x="4816592" y="0"/>
                  </a:lnTo>
                  <a:lnTo>
                    <a:pt x="4816592" y="2709333"/>
                  </a:lnTo>
                  <a:lnTo>
                    <a:pt x="0" y="2709333"/>
                  </a:lnTo>
                  <a:close/>
                </a:path>
              </a:pathLst>
            </a:custGeom>
            <a:solidFill>
              <a:srgbClr val="000000">
                <a:alpha val="0"/>
              </a:srgbClr>
            </a:solidFill>
            <a:ln cap="sq" cmpd="sng" w="381000">
              <a:solidFill>
                <a:srgbClr val="CEF004"/>
              </a:solidFill>
              <a:prstDash val="solid"/>
              <a:miter lim="8000"/>
              <a:headEnd len="sm" w="sm" type="none"/>
              <a:tailEnd len="sm" w="sm" type="none"/>
            </a:ln>
          </p:spPr>
        </p:sp>
        <p:sp>
          <p:nvSpPr>
            <p:cNvPr id="102" name="Google Shape;102;p12"/>
            <p:cNvSpPr txBox="1"/>
            <p:nvPr/>
          </p:nvSpPr>
          <p:spPr>
            <a:xfrm>
              <a:off x="0" y="209550"/>
              <a:ext cx="4816593" cy="2499783"/>
            </a:xfrm>
            <a:prstGeom prst="rect">
              <a:avLst/>
            </a:prstGeom>
            <a:noFill/>
            <a:ln>
              <a:noFill/>
            </a:ln>
          </p:spPr>
          <p:txBody>
            <a:bodyPr anchorCtr="0" anchor="ctr" bIns="50800" lIns="50800" spcFirstLastPara="1" rIns="50800" wrap="square" tIns="50800">
              <a:noAutofit/>
            </a:bodyPr>
            <a:lstStyle/>
            <a:p>
              <a:pPr indent="0" lvl="0" marL="0" marR="0" rtl="0" algn="l">
                <a:lnSpc>
                  <a:spcPct val="640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3" name="Google Shape;103;p12"/>
          <p:cNvGrpSpPr/>
          <p:nvPr/>
        </p:nvGrpSpPr>
        <p:grpSpPr>
          <a:xfrm rot="3112618">
            <a:off x="12803193" y="311826"/>
            <a:ext cx="9095847" cy="2142214"/>
            <a:chOff x="0" y="117416"/>
            <a:chExt cx="12127796" cy="2856285"/>
          </a:xfrm>
        </p:grpSpPr>
        <p:cxnSp>
          <p:nvCxnSpPr>
            <p:cNvPr id="104" name="Google Shape;104;p12"/>
            <p:cNvCxnSpPr/>
            <p:nvPr/>
          </p:nvCxnSpPr>
          <p:spPr>
            <a:xfrm>
              <a:off x="0" y="117416"/>
              <a:ext cx="12127796" cy="0"/>
            </a:xfrm>
            <a:prstGeom prst="straightConnector1">
              <a:avLst/>
            </a:prstGeom>
            <a:noFill/>
            <a:ln cap="flat" cmpd="sng" w="234825">
              <a:solidFill>
                <a:srgbClr val="CEF004"/>
              </a:solidFill>
              <a:prstDash val="solid"/>
              <a:round/>
              <a:headEnd len="sm" w="sm" type="none"/>
              <a:tailEnd len="sm" w="sm" type="none"/>
            </a:ln>
          </p:spPr>
        </p:cxnSp>
        <p:cxnSp>
          <p:nvCxnSpPr>
            <p:cNvPr id="105" name="Google Shape;105;p12"/>
            <p:cNvCxnSpPr/>
            <p:nvPr/>
          </p:nvCxnSpPr>
          <p:spPr>
            <a:xfrm>
              <a:off x="0" y="831487"/>
              <a:ext cx="12127796" cy="0"/>
            </a:xfrm>
            <a:prstGeom prst="straightConnector1">
              <a:avLst/>
            </a:prstGeom>
            <a:noFill/>
            <a:ln cap="flat" cmpd="sng" w="234825">
              <a:solidFill>
                <a:srgbClr val="CEF004"/>
              </a:solidFill>
              <a:prstDash val="solid"/>
              <a:round/>
              <a:headEnd len="sm" w="sm" type="none"/>
              <a:tailEnd len="sm" w="sm" type="none"/>
            </a:ln>
          </p:spPr>
        </p:cxnSp>
        <p:cxnSp>
          <p:nvCxnSpPr>
            <p:cNvPr id="106" name="Google Shape;106;p12"/>
            <p:cNvCxnSpPr/>
            <p:nvPr/>
          </p:nvCxnSpPr>
          <p:spPr>
            <a:xfrm>
              <a:off x="0" y="1545558"/>
              <a:ext cx="12127796" cy="0"/>
            </a:xfrm>
            <a:prstGeom prst="straightConnector1">
              <a:avLst/>
            </a:prstGeom>
            <a:noFill/>
            <a:ln cap="flat" cmpd="sng" w="234825">
              <a:solidFill>
                <a:srgbClr val="CEF004"/>
              </a:solidFill>
              <a:prstDash val="solid"/>
              <a:round/>
              <a:headEnd len="sm" w="sm" type="none"/>
              <a:tailEnd len="sm" w="sm" type="none"/>
            </a:ln>
          </p:spPr>
        </p:cxnSp>
        <p:cxnSp>
          <p:nvCxnSpPr>
            <p:cNvPr id="107" name="Google Shape;107;p12"/>
            <p:cNvCxnSpPr/>
            <p:nvPr/>
          </p:nvCxnSpPr>
          <p:spPr>
            <a:xfrm>
              <a:off x="0" y="2259629"/>
              <a:ext cx="12127796" cy="0"/>
            </a:xfrm>
            <a:prstGeom prst="straightConnector1">
              <a:avLst/>
            </a:prstGeom>
            <a:noFill/>
            <a:ln cap="flat" cmpd="sng" w="234825">
              <a:solidFill>
                <a:srgbClr val="CEF004"/>
              </a:solidFill>
              <a:prstDash val="solid"/>
              <a:round/>
              <a:headEnd len="sm" w="sm" type="none"/>
              <a:tailEnd len="sm" w="sm" type="none"/>
            </a:ln>
          </p:spPr>
        </p:cxnSp>
        <p:cxnSp>
          <p:nvCxnSpPr>
            <p:cNvPr id="108" name="Google Shape;108;p12"/>
            <p:cNvCxnSpPr/>
            <p:nvPr/>
          </p:nvCxnSpPr>
          <p:spPr>
            <a:xfrm>
              <a:off x="0" y="2973701"/>
              <a:ext cx="12127796" cy="0"/>
            </a:xfrm>
            <a:prstGeom prst="straightConnector1">
              <a:avLst/>
            </a:prstGeom>
            <a:noFill/>
            <a:ln cap="flat" cmpd="sng" w="234825">
              <a:solidFill>
                <a:srgbClr val="CEF004"/>
              </a:solidFill>
              <a:prstDash val="solid"/>
              <a:round/>
              <a:headEnd len="sm" w="sm" type="none"/>
              <a:tailEnd len="sm" w="sm" type="none"/>
            </a:ln>
          </p:spPr>
        </p:cxnSp>
      </p:grpSp>
      <p:cxnSp>
        <p:nvCxnSpPr>
          <p:cNvPr id="109" name="Google Shape;109;p12"/>
          <p:cNvCxnSpPr/>
          <p:nvPr/>
        </p:nvCxnSpPr>
        <p:spPr>
          <a:xfrm rot="10800000">
            <a:off x="9144000" y="2381688"/>
            <a:ext cx="2529677" cy="0"/>
          </a:xfrm>
          <a:prstGeom prst="straightConnector1">
            <a:avLst/>
          </a:prstGeom>
          <a:noFill/>
          <a:ln cap="flat" cmpd="sng" w="95250">
            <a:solidFill>
              <a:srgbClr val="363A45"/>
            </a:solidFill>
            <a:prstDash val="solid"/>
            <a:round/>
            <a:headEnd len="sm" w="sm" type="none"/>
            <a:tailEnd len="sm" w="sm" type="none"/>
          </a:ln>
        </p:spPr>
      </p:cxnSp>
      <p:grpSp>
        <p:nvGrpSpPr>
          <p:cNvPr id="110" name="Google Shape;110;p12"/>
          <p:cNvGrpSpPr/>
          <p:nvPr/>
        </p:nvGrpSpPr>
        <p:grpSpPr>
          <a:xfrm>
            <a:off x="1028700" y="2939349"/>
            <a:ext cx="3086100" cy="3230761"/>
            <a:chOff x="0" y="-38100"/>
            <a:chExt cx="812800" cy="850900"/>
          </a:xfrm>
        </p:grpSpPr>
        <p:sp>
          <p:nvSpPr>
            <p:cNvPr id="111" name="Google Shape;111;p12"/>
            <p:cNvSpPr/>
            <p:nvPr/>
          </p:nvSpPr>
          <p:spPr>
            <a:xfrm>
              <a:off x="0" y="0"/>
              <a:ext cx="812800" cy="812800"/>
            </a:xfrm>
            <a:custGeom>
              <a:rect b="b" l="l" r="r" t="t"/>
              <a:pathLst>
                <a:path extrusionOk="0" h="812800" w="812800">
                  <a:moveTo>
                    <a:pt x="0" y="0"/>
                  </a:moveTo>
                  <a:lnTo>
                    <a:pt x="812800" y="0"/>
                  </a:lnTo>
                  <a:lnTo>
                    <a:pt x="812800" y="812800"/>
                  </a:lnTo>
                  <a:lnTo>
                    <a:pt x="0" y="812800"/>
                  </a:lnTo>
                  <a:close/>
                </a:path>
              </a:pathLst>
            </a:custGeom>
            <a:solidFill>
              <a:srgbClr val="272B34"/>
            </a:solidFill>
            <a:ln cap="sq" cmpd="sng" w="190500">
              <a:solidFill>
                <a:srgbClr val="CEF004"/>
              </a:solidFill>
              <a:prstDash val="solid"/>
              <a:miter lim="8000"/>
              <a:headEnd len="sm" w="sm" type="none"/>
              <a:tailEnd len="sm" w="sm" type="none"/>
            </a:ln>
          </p:spPr>
        </p:sp>
        <p:sp>
          <p:nvSpPr>
            <p:cNvPr id="112" name="Google Shape;112;p12"/>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3" name="Google Shape;113;p12"/>
          <p:cNvGrpSpPr/>
          <p:nvPr/>
        </p:nvGrpSpPr>
        <p:grpSpPr>
          <a:xfrm>
            <a:off x="7198389" y="2939349"/>
            <a:ext cx="3086100" cy="3230761"/>
            <a:chOff x="0" y="-38100"/>
            <a:chExt cx="812800" cy="850900"/>
          </a:xfrm>
        </p:grpSpPr>
        <p:sp>
          <p:nvSpPr>
            <p:cNvPr id="114" name="Google Shape;114;p12"/>
            <p:cNvSpPr/>
            <p:nvPr/>
          </p:nvSpPr>
          <p:spPr>
            <a:xfrm>
              <a:off x="0" y="0"/>
              <a:ext cx="812800" cy="812800"/>
            </a:xfrm>
            <a:custGeom>
              <a:rect b="b" l="l" r="r" t="t"/>
              <a:pathLst>
                <a:path extrusionOk="0" h="812800" w="812800">
                  <a:moveTo>
                    <a:pt x="0" y="0"/>
                  </a:moveTo>
                  <a:lnTo>
                    <a:pt x="812800" y="0"/>
                  </a:lnTo>
                  <a:lnTo>
                    <a:pt x="812800" y="812800"/>
                  </a:lnTo>
                  <a:lnTo>
                    <a:pt x="0" y="812800"/>
                  </a:lnTo>
                  <a:close/>
                </a:path>
              </a:pathLst>
            </a:custGeom>
            <a:solidFill>
              <a:srgbClr val="272B34"/>
            </a:solidFill>
            <a:ln cap="sq" cmpd="sng" w="190500">
              <a:solidFill>
                <a:srgbClr val="CEF004"/>
              </a:solidFill>
              <a:prstDash val="solid"/>
              <a:miter lim="8000"/>
              <a:headEnd len="sm" w="sm" type="none"/>
              <a:tailEnd len="sm" w="sm" type="none"/>
            </a:ln>
          </p:spPr>
        </p:sp>
        <p:sp>
          <p:nvSpPr>
            <p:cNvPr id="115" name="Google Shape;115;p12"/>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6" name="Google Shape;116;p12"/>
          <p:cNvGrpSpPr/>
          <p:nvPr/>
        </p:nvGrpSpPr>
        <p:grpSpPr>
          <a:xfrm>
            <a:off x="12966225" y="2939349"/>
            <a:ext cx="3086100" cy="3230761"/>
            <a:chOff x="0" y="-38100"/>
            <a:chExt cx="812800" cy="850900"/>
          </a:xfrm>
        </p:grpSpPr>
        <p:sp>
          <p:nvSpPr>
            <p:cNvPr id="117" name="Google Shape;117;p12"/>
            <p:cNvSpPr/>
            <p:nvPr/>
          </p:nvSpPr>
          <p:spPr>
            <a:xfrm>
              <a:off x="0" y="0"/>
              <a:ext cx="812800" cy="812800"/>
            </a:xfrm>
            <a:custGeom>
              <a:rect b="b" l="l" r="r" t="t"/>
              <a:pathLst>
                <a:path extrusionOk="0" h="812800" w="812800">
                  <a:moveTo>
                    <a:pt x="0" y="0"/>
                  </a:moveTo>
                  <a:lnTo>
                    <a:pt x="812800" y="0"/>
                  </a:lnTo>
                  <a:lnTo>
                    <a:pt x="812800" y="812800"/>
                  </a:lnTo>
                  <a:lnTo>
                    <a:pt x="0" y="812800"/>
                  </a:lnTo>
                  <a:close/>
                </a:path>
              </a:pathLst>
            </a:custGeom>
            <a:solidFill>
              <a:srgbClr val="272B34"/>
            </a:solidFill>
            <a:ln cap="sq" cmpd="sng" w="190500">
              <a:solidFill>
                <a:srgbClr val="CEF004"/>
              </a:solidFill>
              <a:prstDash val="solid"/>
              <a:miter lim="8000"/>
              <a:headEnd len="sm" w="sm" type="none"/>
              <a:tailEnd len="sm" w="sm" type="none"/>
            </a:ln>
          </p:spPr>
        </p:sp>
        <p:sp>
          <p:nvSpPr>
            <p:cNvPr id="118" name="Google Shape;118;p12"/>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19" name="Google Shape;119;p12"/>
          <p:cNvSpPr txBox="1"/>
          <p:nvPr/>
        </p:nvSpPr>
        <p:spPr>
          <a:xfrm>
            <a:off x="7088402" y="6910532"/>
            <a:ext cx="3636747"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000000"/>
                </a:solidFill>
                <a:latin typeface="Archivo Black"/>
                <a:ea typeface="Archivo Black"/>
                <a:cs typeface="Archivo Black"/>
                <a:sym typeface="Archivo Black"/>
              </a:rPr>
              <a:t>OUR PROJECTS</a:t>
            </a:r>
            <a:endParaRPr/>
          </a:p>
        </p:txBody>
      </p:sp>
      <p:sp>
        <p:nvSpPr>
          <p:cNvPr id="120" name="Google Shape;120;p12"/>
          <p:cNvSpPr txBox="1"/>
          <p:nvPr/>
        </p:nvSpPr>
        <p:spPr>
          <a:xfrm>
            <a:off x="7088402" y="7720243"/>
            <a:ext cx="3306074" cy="8153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Open Sans"/>
                <a:ea typeface="Open Sans"/>
                <a:cs typeface="Open Sans"/>
                <a:sym typeface="Open Sans"/>
              </a:rPr>
              <a:t>Elaborate on what you want to discuss. </a:t>
            </a:r>
            <a:endParaRPr/>
          </a:p>
        </p:txBody>
      </p:sp>
      <p:sp>
        <p:nvSpPr>
          <p:cNvPr id="121" name="Google Shape;121;p12"/>
          <p:cNvSpPr txBox="1"/>
          <p:nvPr/>
        </p:nvSpPr>
        <p:spPr>
          <a:xfrm>
            <a:off x="1210737" y="6910532"/>
            <a:ext cx="3553564"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000000"/>
                </a:solidFill>
                <a:latin typeface="Archivo Black"/>
                <a:ea typeface="Archivo Black"/>
                <a:cs typeface="Archivo Black"/>
                <a:sym typeface="Archivo Black"/>
              </a:rPr>
              <a:t>INTRODUCTION</a:t>
            </a:r>
            <a:endParaRPr/>
          </a:p>
        </p:txBody>
      </p:sp>
      <p:sp>
        <p:nvSpPr>
          <p:cNvPr id="122" name="Google Shape;122;p12"/>
          <p:cNvSpPr txBox="1"/>
          <p:nvPr/>
        </p:nvSpPr>
        <p:spPr>
          <a:xfrm>
            <a:off x="1210578" y="7720243"/>
            <a:ext cx="3306074" cy="8153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Open Sans"/>
                <a:ea typeface="Open Sans"/>
                <a:cs typeface="Open Sans"/>
                <a:sym typeface="Open Sans"/>
              </a:rPr>
              <a:t>Elaborate on what you want to discuss. </a:t>
            </a:r>
            <a:endParaRPr/>
          </a:p>
        </p:txBody>
      </p:sp>
      <p:sp>
        <p:nvSpPr>
          <p:cNvPr id="123" name="Google Shape;123;p12"/>
          <p:cNvSpPr txBox="1"/>
          <p:nvPr/>
        </p:nvSpPr>
        <p:spPr>
          <a:xfrm>
            <a:off x="12966225" y="6910532"/>
            <a:ext cx="2531908"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000000"/>
                </a:solidFill>
                <a:latin typeface="Archivo Black"/>
                <a:ea typeface="Archivo Black"/>
                <a:cs typeface="Archivo Black"/>
                <a:sym typeface="Archivo Black"/>
              </a:rPr>
              <a:t>ABOUT US</a:t>
            </a:r>
            <a:endParaRPr/>
          </a:p>
        </p:txBody>
      </p:sp>
      <p:sp>
        <p:nvSpPr>
          <p:cNvPr id="124" name="Google Shape;124;p12"/>
          <p:cNvSpPr txBox="1"/>
          <p:nvPr/>
        </p:nvSpPr>
        <p:spPr>
          <a:xfrm>
            <a:off x="12966225" y="7720243"/>
            <a:ext cx="3306074" cy="8153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Open Sans"/>
                <a:ea typeface="Open Sans"/>
                <a:cs typeface="Open Sans"/>
                <a:sym typeface="Open Sans"/>
              </a:rPr>
              <a:t>Elaborate on what you want to discuss. </a:t>
            </a:r>
            <a:endParaRPr/>
          </a:p>
        </p:txBody>
      </p:sp>
      <p:sp>
        <p:nvSpPr>
          <p:cNvPr id="125" name="Google Shape;125;p12"/>
          <p:cNvSpPr txBox="1"/>
          <p:nvPr/>
        </p:nvSpPr>
        <p:spPr>
          <a:xfrm>
            <a:off x="1028700" y="1394263"/>
            <a:ext cx="10916172" cy="939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6999" u="none" cap="none" strike="noStrike">
                <a:solidFill>
                  <a:srgbClr val="272B34"/>
                </a:solidFill>
                <a:latin typeface="Archivo Black"/>
                <a:ea typeface="Archivo Black"/>
                <a:cs typeface="Archivo Black"/>
                <a:sym typeface="Archivo Black"/>
              </a:rPr>
              <a:t>TABLE OF CONTENTS</a:t>
            </a:r>
            <a:endParaRPr/>
          </a:p>
        </p:txBody>
      </p:sp>
      <p:sp>
        <p:nvSpPr>
          <p:cNvPr id="126" name="Google Shape;126;p12"/>
          <p:cNvSpPr txBox="1"/>
          <p:nvPr/>
        </p:nvSpPr>
        <p:spPr>
          <a:xfrm>
            <a:off x="1483728" y="3779877"/>
            <a:ext cx="2367600" cy="1658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0774" u="none" cap="none" strike="noStrike">
                <a:solidFill>
                  <a:srgbClr val="FFFFFF"/>
                </a:solidFill>
                <a:latin typeface="Archivo Black"/>
                <a:ea typeface="Archivo Black"/>
                <a:cs typeface="Archivo Black"/>
                <a:sym typeface="Archivo Black"/>
              </a:rPr>
              <a:t>01.</a:t>
            </a:r>
            <a:endParaRPr/>
          </a:p>
        </p:txBody>
      </p:sp>
      <p:sp>
        <p:nvSpPr>
          <p:cNvPr id="127" name="Google Shape;127;p12"/>
          <p:cNvSpPr txBox="1"/>
          <p:nvPr/>
        </p:nvSpPr>
        <p:spPr>
          <a:xfrm>
            <a:off x="7646727" y="3808452"/>
            <a:ext cx="2367600" cy="1658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0774" u="none" cap="none" strike="noStrike">
                <a:solidFill>
                  <a:srgbClr val="FFFFFF"/>
                </a:solidFill>
                <a:latin typeface="Archivo Black"/>
                <a:ea typeface="Archivo Black"/>
                <a:cs typeface="Archivo Black"/>
                <a:sym typeface="Archivo Black"/>
              </a:rPr>
              <a:t>02.</a:t>
            </a:r>
            <a:endParaRPr/>
          </a:p>
        </p:txBody>
      </p:sp>
      <p:sp>
        <p:nvSpPr>
          <p:cNvPr id="128" name="Google Shape;128;p12"/>
          <p:cNvSpPr txBox="1"/>
          <p:nvPr/>
        </p:nvSpPr>
        <p:spPr>
          <a:xfrm>
            <a:off x="13435414" y="3876867"/>
            <a:ext cx="2367600" cy="1658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0774" u="none" cap="none" strike="noStrike">
                <a:solidFill>
                  <a:srgbClr val="FFFFFF"/>
                </a:solidFill>
                <a:latin typeface="Archivo Black"/>
                <a:ea typeface="Archivo Black"/>
                <a:cs typeface="Archivo Black"/>
                <a:sym typeface="Archivo Black"/>
              </a:rPr>
              <a:t>03.</a:t>
            </a:r>
            <a:endParaRPr/>
          </a:p>
        </p:txBody>
      </p:sp>
      <p:pic>
        <p:nvPicPr>
          <p:cNvPr id="129" name="Google Shape;129;p12"/>
          <p:cNvPicPr preferRelativeResize="0"/>
          <p:nvPr/>
        </p:nvPicPr>
        <p:blipFill>
          <a:blip r:embed="rId4">
            <a:alphaModFix/>
          </a:blip>
          <a:stretch>
            <a:fillRect/>
          </a:stretch>
        </p:blipFill>
        <p:spPr>
          <a:xfrm>
            <a:off x="15800045" y="8796436"/>
            <a:ext cx="1565600" cy="828489"/>
          </a:xfrm>
          <a:prstGeom prst="rect">
            <a:avLst/>
          </a:prstGeom>
          <a:noFill/>
          <a:ln>
            <a:noFill/>
          </a:ln>
        </p:spPr>
      </p:pic>
      <p:pic>
        <p:nvPicPr>
          <p:cNvPr id="130" name="Google Shape;130;p12"/>
          <p:cNvPicPr preferRelativeResize="0"/>
          <p:nvPr/>
        </p:nvPicPr>
        <p:blipFill>
          <a:blip r:embed="rId5">
            <a:alphaModFix/>
          </a:blip>
          <a:stretch>
            <a:fillRect/>
          </a:stretch>
        </p:blipFill>
        <p:spPr>
          <a:xfrm>
            <a:off x="12966225" y="753839"/>
            <a:ext cx="778375" cy="784456"/>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63A45"/>
        </a:solidFill>
      </p:bgPr>
    </p:bg>
    <p:spTree>
      <p:nvGrpSpPr>
        <p:cNvPr id="552" name="Shape 552"/>
        <p:cNvGrpSpPr/>
        <p:nvPr/>
      </p:nvGrpSpPr>
      <p:grpSpPr>
        <a:xfrm>
          <a:off x="0" y="0"/>
          <a:ext cx="0" cy="0"/>
          <a:chOff x="0" y="0"/>
          <a:chExt cx="0" cy="0"/>
        </a:xfrm>
      </p:grpSpPr>
      <p:pic>
        <p:nvPicPr>
          <p:cNvPr id="553" name="Google Shape;553;p30"/>
          <p:cNvPicPr preferRelativeResize="0"/>
          <p:nvPr/>
        </p:nvPicPr>
        <p:blipFill>
          <a:blip r:embed="rId3">
            <a:alphaModFix/>
          </a:blip>
          <a:stretch>
            <a:fillRect/>
          </a:stretch>
        </p:blipFill>
        <p:spPr>
          <a:xfrm>
            <a:off x="6192975" y="2929825"/>
            <a:ext cx="6025501" cy="1506375"/>
          </a:xfrm>
          <a:prstGeom prst="rect">
            <a:avLst/>
          </a:prstGeom>
          <a:noFill/>
          <a:ln>
            <a:noFill/>
          </a:ln>
        </p:spPr>
      </p:pic>
      <p:sp>
        <p:nvSpPr>
          <p:cNvPr id="554" name="Google Shape;554;p30"/>
          <p:cNvSpPr txBox="1"/>
          <p:nvPr/>
        </p:nvSpPr>
        <p:spPr>
          <a:xfrm>
            <a:off x="5280936" y="1319006"/>
            <a:ext cx="7726128" cy="949326"/>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7000" u="none" cap="none" strike="noStrike">
                <a:solidFill>
                  <a:srgbClr val="CEF004"/>
                </a:solidFill>
                <a:latin typeface="Archivo Black"/>
                <a:ea typeface="Archivo Black"/>
                <a:cs typeface="Archivo Black"/>
                <a:sym typeface="Archivo Black"/>
              </a:rPr>
              <a:t>CREDITS</a:t>
            </a:r>
            <a:endParaRPr/>
          </a:p>
        </p:txBody>
      </p:sp>
      <p:sp>
        <p:nvSpPr>
          <p:cNvPr id="555" name="Google Shape;555;p30"/>
          <p:cNvSpPr txBox="1"/>
          <p:nvPr/>
        </p:nvSpPr>
        <p:spPr>
          <a:xfrm>
            <a:off x="3143698" y="5102950"/>
            <a:ext cx="11810379" cy="1393190"/>
          </a:xfrm>
          <a:prstGeom prst="rect">
            <a:avLst/>
          </a:prstGeom>
          <a:noFill/>
          <a:ln>
            <a:noFill/>
          </a:ln>
        </p:spPr>
        <p:txBody>
          <a:bodyPr anchorCtr="0" anchor="t" bIns="0" lIns="0" spcFirstLastPara="1" rIns="0" wrap="square" tIns="0">
            <a:spAutoFit/>
          </a:bodyPr>
          <a:lstStyle/>
          <a:p>
            <a:pPr indent="0" lvl="0" marL="0" marR="0" rtl="0" algn="ctr">
              <a:lnSpc>
                <a:spcPct val="130006"/>
              </a:lnSpc>
              <a:spcBef>
                <a:spcPts val="0"/>
              </a:spcBef>
              <a:spcAft>
                <a:spcPts val="0"/>
              </a:spcAft>
              <a:buNone/>
            </a:pPr>
            <a:r>
              <a:rPr b="0" i="0" lang="en-US" sz="4299" u="none" cap="none" strike="noStrike">
                <a:solidFill>
                  <a:srgbClr val="FFFFFF"/>
                </a:solidFill>
                <a:latin typeface="Open Sans"/>
                <a:ea typeface="Open Sans"/>
                <a:cs typeface="Open Sans"/>
                <a:sym typeface="Open Sans"/>
              </a:rPr>
              <a:t>This presentation template is free for everyone to use thanks to the following:</a:t>
            </a:r>
            <a:endParaRPr/>
          </a:p>
        </p:txBody>
      </p:sp>
      <p:sp>
        <p:nvSpPr>
          <p:cNvPr id="556" name="Google Shape;556;p30"/>
          <p:cNvSpPr txBox="1"/>
          <p:nvPr/>
        </p:nvSpPr>
        <p:spPr>
          <a:xfrm>
            <a:off x="2818025" y="7261888"/>
            <a:ext cx="12651949" cy="860425"/>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US" sz="2499" u="none" cap="none" strike="noStrike">
                <a:solidFill>
                  <a:srgbClr val="FFFFFF"/>
                </a:solidFill>
                <a:latin typeface="Open Sans"/>
                <a:ea typeface="Open Sans"/>
                <a:cs typeface="Open Sans"/>
                <a:sym typeface="Open Sans"/>
              </a:rPr>
              <a:t>SlidesCarnival for the presentation template</a:t>
            </a:r>
            <a:endParaRPr/>
          </a:p>
          <a:p>
            <a:pPr indent="0" lvl="0" marL="0" marR="0" rtl="0" algn="ctr">
              <a:lnSpc>
                <a:spcPct val="140000"/>
              </a:lnSpc>
              <a:spcBef>
                <a:spcPts val="0"/>
              </a:spcBef>
              <a:spcAft>
                <a:spcPts val="0"/>
              </a:spcAft>
              <a:buNone/>
            </a:pPr>
            <a:r>
              <a:rPr b="0" i="0" lang="en-US" sz="2500" u="none" cap="none" strike="noStrike">
                <a:solidFill>
                  <a:srgbClr val="FFFFFF"/>
                </a:solidFill>
                <a:latin typeface="Open Sans"/>
                <a:ea typeface="Open Sans"/>
                <a:cs typeface="Open Sans"/>
                <a:sym typeface="Open Sans"/>
              </a:rPr>
              <a:t>Pexels for the photos</a:t>
            </a:r>
            <a:endParaRPr/>
          </a:p>
        </p:txBody>
      </p:sp>
      <p:sp>
        <p:nvSpPr>
          <p:cNvPr id="557" name="Google Shape;557;p30"/>
          <p:cNvSpPr txBox="1"/>
          <p:nvPr/>
        </p:nvSpPr>
        <p:spPr>
          <a:xfrm>
            <a:off x="2818025" y="8700163"/>
            <a:ext cx="12651949" cy="55562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500" u="none" cap="none" strike="noStrike">
                <a:solidFill>
                  <a:srgbClr val="FFFFFF"/>
                </a:solidFill>
                <a:latin typeface="Open Sans"/>
                <a:ea typeface="Open Sans"/>
                <a:cs typeface="Open Sans"/>
                <a:sym typeface="Open Sans"/>
              </a:rPr>
              <a:t>Happy designing! </a:t>
            </a:r>
            <a:endParaRPr/>
          </a:p>
        </p:txBody>
      </p:sp>
      <p:cxnSp>
        <p:nvCxnSpPr>
          <p:cNvPr id="558" name="Google Shape;558;p30"/>
          <p:cNvCxnSpPr/>
          <p:nvPr/>
        </p:nvCxnSpPr>
        <p:spPr>
          <a:xfrm rot="10800000">
            <a:off x="1339062" y="981075"/>
            <a:ext cx="3609273" cy="0"/>
          </a:xfrm>
          <a:prstGeom prst="straightConnector1">
            <a:avLst/>
          </a:prstGeom>
          <a:noFill/>
          <a:ln cap="flat" cmpd="sng" w="95250">
            <a:solidFill>
              <a:srgbClr val="CEF004"/>
            </a:solidFill>
            <a:prstDash val="solid"/>
            <a:round/>
            <a:headEnd len="sm" w="sm" type="none"/>
            <a:tailEnd len="sm" w="sm" type="none"/>
          </a:ln>
        </p:spPr>
      </p:cxnSp>
      <p:grpSp>
        <p:nvGrpSpPr>
          <p:cNvPr id="559" name="Google Shape;559;p30"/>
          <p:cNvGrpSpPr/>
          <p:nvPr/>
        </p:nvGrpSpPr>
        <p:grpSpPr>
          <a:xfrm rot="-8442209">
            <a:off x="15728267" y="8007799"/>
            <a:ext cx="1242763" cy="1251169"/>
            <a:chOff x="0" y="68577"/>
            <a:chExt cx="1657017" cy="1668225"/>
          </a:xfrm>
        </p:grpSpPr>
        <p:cxnSp>
          <p:nvCxnSpPr>
            <p:cNvPr id="560" name="Google Shape;560;p30"/>
            <p:cNvCxnSpPr/>
            <p:nvPr/>
          </p:nvCxnSpPr>
          <p:spPr>
            <a:xfrm>
              <a:off x="0" y="68577"/>
              <a:ext cx="1657017" cy="0"/>
            </a:xfrm>
            <a:prstGeom prst="straightConnector1">
              <a:avLst/>
            </a:prstGeom>
            <a:noFill/>
            <a:ln cap="flat" cmpd="sng" w="137150">
              <a:solidFill>
                <a:srgbClr val="CEF004"/>
              </a:solidFill>
              <a:prstDash val="solid"/>
              <a:round/>
              <a:headEnd len="sm" w="sm" type="none"/>
              <a:tailEnd len="sm" w="sm" type="none"/>
            </a:ln>
          </p:spPr>
        </p:cxnSp>
        <p:cxnSp>
          <p:nvCxnSpPr>
            <p:cNvPr id="561" name="Google Shape;561;p30"/>
            <p:cNvCxnSpPr/>
            <p:nvPr/>
          </p:nvCxnSpPr>
          <p:spPr>
            <a:xfrm>
              <a:off x="0" y="485633"/>
              <a:ext cx="1657017" cy="0"/>
            </a:xfrm>
            <a:prstGeom prst="straightConnector1">
              <a:avLst/>
            </a:prstGeom>
            <a:noFill/>
            <a:ln cap="flat" cmpd="sng" w="137150">
              <a:solidFill>
                <a:srgbClr val="CEF004"/>
              </a:solidFill>
              <a:prstDash val="solid"/>
              <a:round/>
              <a:headEnd len="sm" w="sm" type="none"/>
              <a:tailEnd len="sm" w="sm" type="none"/>
            </a:ln>
          </p:spPr>
        </p:cxnSp>
        <p:cxnSp>
          <p:nvCxnSpPr>
            <p:cNvPr id="562" name="Google Shape;562;p30"/>
            <p:cNvCxnSpPr/>
            <p:nvPr/>
          </p:nvCxnSpPr>
          <p:spPr>
            <a:xfrm>
              <a:off x="0" y="902690"/>
              <a:ext cx="1657017" cy="0"/>
            </a:xfrm>
            <a:prstGeom prst="straightConnector1">
              <a:avLst/>
            </a:prstGeom>
            <a:noFill/>
            <a:ln cap="flat" cmpd="sng" w="137150">
              <a:solidFill>
                <a:srgbClr val="CEF004"/>
              </a:solidFill>
              <a:prstDash val="solid"/>
              <a:round/>
              <a:headEnd len="sm" w="sm" type="none"/>
              <a:tailEnd len="sm" w="sm" type="none"/>
            </a:ln>
          </p:spPr>
        </p:cxnSp>
        <p:cxnSp>
          <p:nvCxnSpPr>
            <p:cNvPr id="563" name="Google Shape;563;p30"/>
            <p:cNvCxnSpPr/>
            <p:nvPr/>
          </p:nvCxnSpPr>
          <p:spPr>
            <a:xfrm>
              <a:off x="0" y="1319746"/>
              <a:ext cx="1657017" cy="0"/>
            </a:xfrm>
            <a:prstGeom prst="straightConnector1">
              <a:avLst/>
            </a:prstGeom>
            <a:noFill/>
            <a:ln cap="flat" cmpd="sng" w="137150">
              <a:solidFill>
                <a:srgbClr val="CEF004"/>
              </a:solidFill>
              <a:prstDash val="solid"/>
              <a:round/>
              <a:headEnd len="sm" w="sm" type="none"/>
              <a:tailEnd len="sm" w="sm" type="none"/>
            </a:ln>
          </p:spPr>
        </p:cxnSp>
        <p:cxnSp>
          <p:nvCxnSpPr>
            <p:cNvPr id="564" name="Google Shape;564;p30"/>
            <p:cNvCxnSpPr/>
            <p:nvPr/>
          </p:nvCxnSpPr>
          <p:spPr>
            <a:xfrm>
              <a:off x="0" y="1736802"/>
              <a:ext cx="1657017" cy="0"/>
            </a:xfrm>
            <a:prstGeom prst="straightConnector1">
              <a:avLst/>
            </a:prstGeom>
            <a:noFill/>
            <a:ln cap="flat" cmpd="sng" w="137150">
              <a:solidFill>
                <a:srgbClr val="CEF004"/>
              </a:solidFill>
              <a:prstDash val="solid"/>
              <a:round/>
              <a:headEnd len="sm" w="sm" type="none"/>
              <a:tailEnd len="sm" w="sm" type="none"/>
            </a:ln>
          </p:spPr>
        </p:cxnSp>
      </p:grpSp>
      <p:pic>
        <p:nvPicPr>
          <p:cNvPr id="565" name="Google Shape;565;p30"/>
          <p:cNvPicPr preferRelativeResize="0"/>
          <p:nvPr/>
        </p:nvPicPr>
        <p:blipFill>
          <a:blip r:embed="rId4">
            <a:alphaModFix/>
          </a:blip>
          <a:stretch>
            <a:fillRect/>
          </a:stretch>
        </p:blipFill>
        <p:spPr>
          <a:xfrm>
            <a:off x="1758022" y="1311443"/>
            <a:ext cx="837925" cy="850157"/>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63A45"/>
        </a:solidFill>
      </p:bgPr>
    </p:bg>
    <p:spTree>
      <p:nvGrpSpPr>
        <p:cNvPr id="134" name="Shape 134"/>
        <p:cNvGrpSpPr/>
        <p:nvPr/>
      </p:nvGrpSpPr>
      <p:grpSpPr>
        <a:xfrm>
          <a:off x="0" y="0"/>
          <a:ext cx="0" cy="0"/>
          <a:chOff x="0" y="0"/>
          <a:chExt cx="0" cy="0"/>
        </a:xfrm>
      </p:grpSpPr>
      <p:pic>
        <p:nvPicPr>
          <p:cNvPr id="135" name="Google Shape;135;p13"/>
          <p:cNvPicPr preferRelativeResize="0"/>
          <p:nvPr/>
        </p:nvPicPr>
        <p:blipFill>
          <a:blip r:embed="rId3">
            <a:alphaModFix/>
          </a:blip>
          <a:stretch>
            <a:fillRect/>
          </a:stretch>
        </p:blipFill>
        <p:spPr>
          <a:xfrm>
            <a:off x="-1762149" y="-16400374"/>
            <a:ext cx="23339377" cy="23111448"/>
          </a:xfrm>
          <a:prstGeom prst="rect">
            <a:avLst/>
          </a:prstGeom>
          <a:noFill/>
          <a:ln>
            <a:noFill/>
          </a:ln>
        </p:spPr>
      </p:pic>
      <p:pic>
        <p:nvPicPr>
          <p:cNvPr id="136" name="Google Shape;136;p13"/>
          <p:cNvPicPr preferRelativeResize="0"/>
          <p:nvPr/>
        </p:nvPicPr>
        <p:blipFill>
          <a:blip r:embed="rId4">
            <a:alphaModFix/>
          </a:blip>
          <a:stretch>
            <a:fillRect/>
          </a:stretch>
        </p:blipFill>
        <p:spPr>
          <a:xfrm>
            <a:off x="-7986862" y="1044850"/>
            <a:ext cx="26280924" cy="26062752"/>
          </a:xfrm>
          <a:prstGeom prst="rect">
            <a:avLst/>
          </a:prstGeom>
          <a:noFill/>
          <a:ln>
            <a:noFill/>
          </a:ln>
        </p:spPr>
      </p:pic>
      <p:pic>
        <p:nvPicPr>
          <p:cNvPr id="137" name="Google Shape;137;p13"/>
          <p:cNvPicPr preferRelativeResize="0"/>
          <p:nvPr/>
        </p:nvPicPr>
        <p:blipFill>
          <a:blip r:embed="rId5">
            <a:alphaModFix/>
          </a:blip>
          <a:stretch>
            <a:fillRect/>
          </a:stretch>
        </p:blipFill>
        <p:spPr>
          <a:xfrm>
            <a:off x="10252947" y="-1005450"/>
            <a:ext cx="8721776" cy="9827198"/>
          </a:xfrm>
          <a:prstGeom prst="rect">
            <a:avLst/>
          </a:prstGeom>
          <a:noFill/>
          <a:ln>
            <a:noFill/>
          </a:ln>
        </p:spPr>
      </p:pic>
      <p:grpSp>
        <p:nvGrpSpPr>
          <p:cNvPr id="138" name="Google Shape;138;p13"/>
          <p:cNvGrpSpPr/>
          <p:nvPr/>
        </p:nvGrpSpPr>
        <p:grpSpPr>
          <a:xfrm>
            <a:off x="-1544419" y="715765"/>
            <a:ext cx="11389213" cy="8710808"/>
            <a:chOff x="0" y="-38100"/>
            <a:chExt cx="2999628" cy="2294205"/>
          </a:xfrm>
        </p:grpSpPr>
        <p:sp>
          <p:nvSpPr>
            <p:cNvPr id="139" name="Google Shape;139;p13"/>
            <p:cNvSpPr/>
            <p:nvPr/>
          </p:nvSpPr>
          <p:spPr>
            <a:xfrm>
              <a:off x="0" y="0"/>
              <a:ext cx="2999628" cy="2256105"/>
            </a:xfrm>
            <a:custGeom>
              <a:rect b="b" l="l" r="r" t="t"/>
              <a:pathLst>
                <a:path extrusionOk="0" h="2256105" w="2999628">
                  <a:moveTo>
                    <a:pt x="0" y="0"/>
                  </a:moveTo>
                  <a:lnTo>
                    <a:pt x="2999628" y="0"/>
                  </a:lnTo>
                  <a:lnTo>
                    <a:pt x="2999628" y="2256105"/>
                  </a:lnTo>
                  <a:lnTo>
                    <a:pt x="0" y="2256105"/>
                  </a:lnTo>
                  <a:close/>
                </a:path>
              </a:pathLst>
            </a:custGeom>
            <a:solidFill>
              <a:srgbClr val="272B34"/>
            </a:solidFill>
            <a:ln>
              <a:noFill/>
            </a:ln>
          </p:spPr>
        </p:sp>
        <p:sp>
          <p:nvSpPr>
            <p:cNvPr id="140" name="Google Shape;140;p13"/>
            <p:cNvSpPr txBox="1"/>
            <p:nvPr/>
          </p:nvSpPr>
          <p:spPr>
            <a:xfrm>
              <a:off x="0" y="-38100"/>
              <a:ext cx="2999628" cy="229420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1" name="Google Shape;141;p13"/>
          <p:cNvGrpSpPr/>
          <p:nvPr/>
        </p:nvGrpSpPr>
        <p:grpSpPr>
          <a:xfrm rot="-8442209">
            <a:off x="851870" y="8794884"/>
            <a:ext cx="514680" cy="926831"/>
            <a:chOff x="0" y="50800"/>
            <a:chExt cx="686239" cy="1235775"/>
          </a:xfrm>
        </p:grpSpPr>
        <p:cxnSp>
          <p:nvCxnSpPr>
            <p:cNvPr id="142" name="Google Shape;142;p13"/>
            <p:cNvCxnSpPr/>
            <p:nvPr/>
          </p:nvCxnSpPr>
          <p:spPr>
            <a:xfrm>
              <a:off x="0" y="50800"/>
              <a:ext cx="686239" cy="0"/>
            </a:xfrm>
            <a:prstGeom prst="straightConnector1">
              <a:avLst/>
            </a:prstGeom>
            <a:noFill/>
            <a:ln cap="flat" cmpd="sng" w="101600">
              <a:solidFill>
                <a:srgbClr val="CEF004"/>
              </a:solidFill>
              <a:prstDash val="solid"/>
              <a:round/>
              <a:headEnd len="sm" w="sm" type="none"/>
              <a:tailEnd len="sm" w="sm" type="none"/>
            </a:ln>
          </p:spPr>
        </p:cxnSp>
        <p:cxnSp>
          <p:nvCxnSpPr>
            <p:cNvPr id="143" name="Google Shape;143;p13"/>
            <p:cNvCxnSpPr/>
            <p:nvPr/>
          </p:nvCxnSpPr>
          <p:spPr>
            <a:xfrm>
              <a:off x="0" y="359744"/>
              <a:ext cx="686239" cy="0"/>
            </a:xfrm>
            <a:prstGeom prst="straightConnector1">
              <a:avLst/>
            </a:prstGeom>
            <a:noFill/>
            <a:ln cap="flat" cmpd="sng" w="101600">
              <a:solidFill>
                <a:srgbClr val="CEF004"/>
              </a:solidFill>
              <a:prstDash val="solid"/>
              <a:round/>
              <a:headEnd len="sm" w="sm" type="none"/>
              <a:tailEnd len="sm" w="sm" type="none"/>
            </a:ln>
          </p:spPr>
        </p:cxnSp>
        <p:cxnSp>
          <p:nvCxnSpPr>
            <p:cNvPr id="144" name="Google Shape;144;p13"/>
            <p:cNvCxnSpPr/>
            <p:nvPr/>
          </p:nvCxnSpPr>
          <p:spPr>
            <a:xfrm>
              <a:off x="0" y="668687"/>
              <a:ext cx="686239" cy="0"/>
            </a:xfrm>
            <a:prstGeom prst="straightConnector1">
              <a:avLst/>
            </a:prstGeom>
            <a:noFill/>
            <a:ln cap="flat" cmpd="sng" w="101600">
              <a:solidFill>
                <a:srgbClr val="CEF004"/>
              </a:solidFill>
              <a:prstDash val="solid"/>
              <a:round/>
              <a:headEnd len="sm" w="sm" type="none"/>
              <a:tailEnd len="sm" w="sm" type="none"/>
            </a:ln>
          </p:spPr>
        </p:cxnSp>
        <p:cxnSp>
          <p:nvCxnSpPr>
            <p:cNvPr id="145" name="Google Shape;145;p13"/>
            <p:cNvCxnSpPr/>
            <p:nvPr/>
          </p:nvCxnSpPr>
          <p:spPr>
            <a:xfrm>
              <a:off x="0" y="977631"/>
              <a:ext cx="686239" cy="0"/>
            </a:xfrm>
            <a:prstGeom prst="straightConnector1">
              <a:avLst/>
            </a:prstGeom>
            <a:noFill/>
            <a:ln cap="flat" cmpd="sng" w="101600">
              <a:solidFill>
                <a:srgbClr val="CEF004"/>
              </a:solidFill>
              <a:prstDash val="solid"/>
              <a:round/>
              <a:headEnd len="sm" w="sm" type="none"/>
              <a:tailEnd len="sm" w="sm" type="none"/>
            </a:ln>
          </p:spPr>
        </p:cxnSp>
        <p:cxnSp>
          <p:nvCxnSpPr>
            <p:cNvPr id="146" name="Google Shape;146;p13"/>
            <p:cNvCxnSpPr/>
            <p:nvPr/>
          </p:nvCxnSpPr>
          <p:spPr>
            <a:xfrm>
              <a:off x="0" y="1286575"/>
              <a:ext cx="686239" cy="0"/>
            </a:xfrm>
            <a:prstGeom prst="straightConnector1">
              <a:avLst/>
            </a:prstGeom>
            <a:noFill/>
            <a:ln cap="flat" cmpd="sng" w="101600">
              <a:solidFill>
                <a:srgbClr val="CEF004"/>
              </a:solidFill>
              <a:prstDash val="solid"/>
              <a:round/>
              <a:headEnd len="sm" w="sm" type="none"/>
              <a:tailEnd len="sm" w="sm" type="none"/>
            </a:ln>
          </p:spPr>
        </p:cxnSp>
      </p:grpSp>
      <p:cxnSp>
        <p:nvCxnSpPr>
          <p:cNvPr id="147" name="Google Shape;147;p13"/>
          <p:cNvCxnSpPr/>
          <p:nvPr/>
        </p:nvCxnSpPr>
        <p:spPr>
          <a:xfrm rot="10800000">
            <a:off x="6342384" y="8821755"/>
            <a:ext cx="2529677" cy="0"/>
          </a:xfrm>
          <a:prstGeom prst="straightConnector1">
            <a:avLst/>
          </a:prstGeom>
          <a:noFill/>
          <a:ln cap="flat" cmpd="sng" w="95250">
            <a:solidFill>
              <a:srgbClr val="CEF004"/>
            </a:solidFill>
            <a:prstDash val="solid"/>
            <a:round/>
            <a:headEnd len="sm" w="sm" type="none"/>
            <a:tailEnd len="sm" w="sm" type="none"/>
          </a:ln>
        </p:spPr>
      </p:cxnSp>
      <p:cxnSp>
        <p:nvCxnSpPr>
          <p:cNvPr id="148" name="Google Shape;148;p13"/>
          <p:cNvCxnSpPr/>
          <p:nvPr/>
        </p:nvCxnSpPr>
        <p:spPr>
          <a:xfrm rot="10800000">
            <a:off x="12258178" y="221033"/>
            <a:ext cx="2529677" cy="0"/>
          </a:xfrm>
          <a:prstGeom prst="straightConnector1">
            <a:avLst/>
          </a:prstGeom>
          <a:noFill/>
          <a:ln cap="flat" cmpd="sng" w="95250">
            <a:solidFill>
              <a:srgbClr val="FFFFFF"/>
            </a:solidFill>
            <a:prstDash val="solid"/>
            <a:round/>
            <a:headEnd len="sm" w="sm" type="none"/>
            <a:tailEnd len="sm" w="sm" type="none"/>
          </a:ln>
        </p:spPr>
      </p:cxnSp>
      <p:sp>
        <p:nvSpPr>
          <p:cNvPr id="149" name="Google Shape;149;p13"/>
          <p:cNvSpPr txBox="1"/>
          <p:nvPr/>
        </p:nvSpPr>
        <p:spPr>
          <a:xfrm>
            <a:off x="1028700" y="2533089"/>
            <a:ext cx="7867716" cy="939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6999" u="none" cap="none" strike="noStrike">
                <a:solidFill>
                  <a:srgbClr val="CEF004"/>
                </a:solidFill>
                <a:latin typeface="Archivo Black"/>
                <a:ea typeface="Archivo Black"/>
                <a:cs typeface="Archivo Black"/>
                <a:sym typeface="Archivo Black"/>
              </a:rPr>
              <a:t>INTRODUCTION</a:t>
            </a:r>
            <a:endParaRPr/>
          </a:p>
        </p:txBody>
      </p:sp>
      <p:sp>
        <p:nvSpPr>
          <p:cNvPr id="150" name="Google Shape;150;p13"/>
          <p:cNvSpPr txBox="1"/>
          <p:nvPr/>
        </p:nvSpPr>
        <p:spPr>
          <a:xfrm>
            <a:off x="1028700" y="3709596"/>
            <a:ext cx="8115300" cy="4192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400" u="none" cap="none" strike="noStrike">
                <a:solidFill>
                  <a:srgbClr val="FFFFFF"/>
                </a:solidFill>
                <a:latin typeface="Open Sans"/>
                <a:ea typeface="Open Sans"/>
                <a:cs typeface="Open Sans"/>
                <a:sym typeface="Open Sans"/>
              </a:rPr>
              <a:t>Welcome to a world of endless possibilities, where imagination knows no bounds and creativity flourishes. In this realm of words and ideas, we embark on a journey of discovery and enlightenment.</a:t>
            </a:r>
            <a:endParaRPr/>
          </a:p>
          <a:p>
            <a:pPr indent="0" lvl="0" marL="0" marR="0" rtl="0" algn="l">
              <a:lnSpc>
                <a:spcPct val="115000"/>
              </a:lnSpc>
              <a:spcBef>
                <a:spcPts val="0"/>
              </a:spcBef>
              <a:spcAft>
                <a:spcPts val="0"/>
              </a:spcAft>
              <a:buNone/>
            </a:pPr>
            <a:r>
              <a:t/>
            </a:r>
            <a:endParaRPr b="0" i="0" sz="2400" u="none" cap="none" strike="noStrike">
              <a:solidFill>
                <a:srgbClr val="FFFFFF"/>
              </a:solidFill>
              <a:latin typeface="Open Sans"/>
              <a:ea typeface="Open Sans"/>
              <a:cs typeface="Open Sans"/>
              <a:sym typeface="Open Sans"/>
            </a:endParaRPr>
          </a:p>
          <a:p>
            <a:pPr indent="0" lvl="0" marL="0" marR="0" rtl="0" algn="l">
              <a:lnSpc>
                <a:spcPct val="115000"/>
              </a:lnSpc>
              <a:spcBef>
                <a:spcPts val="0"/>
              </a:spcBef>
              <a:spcAft>
                <a:spcPts val="0"/>
              </a:spcAft>
              <a:buNone/>
            </a:pPr>
            <a:r>
              <a:rPr b="0" i="0" lang="en-US" sz="2400" u="none" cap="none" strike="noStrike">
                <a:solidFill>
                  <a:srgbClr val="FFFFFF"/>
                </a:solidFill>
                <a:latin typeface="Open Sans"/>
                <a:ea typeface="Open Sans"/>
                <a:cs typeface="Open Sans"/>
                <a:sym typeface="Open Sans"/>
              </a:rPr>
              <a:t>Here, amidst the vast expanse of thoughts and dreams, we find solace in the beauty of expression and the power of storytelling. Each word we write, each sentence we craft, weaves a tapestry of emotions and experiences that connect us in ways beyond comprehension.</a:t>
            </a:r>
            <a:endParaRPr/>
          </a:p>
        </p:txBody>
      </p:sp>
      <p:pic>
        <p:nvPicPr>
          <p:cNvPr id="151" name="Google Shape;151;p13"/>
          <p:cNvPicPr preferRelativeResize="0"/>
          <p:nvPr/>
        </p:nvPicPr>
        <p:blipFill>
          <a:blip r:embed="rId6">
            <a:alphaModFix/>
          </a:blip>
          <a:stretch>
            <a:fillRect/>
          </a:stretch>
        </p:blipFill>
        <p:spPr>
          <a:xfrm>
            <a:off x="780450" y="1126550"/>
            <a:ext cx="681575" cy="688524"/>
          </a:xfrm>
          <a:prstGeom prst="rect">
            <a:avLst/>
          </a:prstGeom>
          <a:noFill/>
          <a:ln>
            <a:noFill/>
          </a:ln>
        </p:spPr>
      </p:pic>
      <p:pic>
        <p:nvPicPr>
          <p:cNvPr id="152" name="Google Shape;152;p13"/>
          <p:cNvPicPr preferRelativeResize="0"/>
          <p:nvPr/>
        </p:nvPicPr>
        <p:blipFill>
          <a:blip r:embed="rId7">
            <a:alphaModFix/>
          </a:blip>
          <a:stretch>
            <a:fillRect/>
          </a:stretch>
        </p:blipFill>
        <p:spPr>
          <a:xfrm>
            <a:off x="11261575" y="715783"/>
            <a:ext cx="681575" cy="687666"/>
          </a:xfrm>
          <a:prstGeom prst="rect">
            <a:avLst/>
          </a:prstGeom>
          <a:noFill/>
          <a:ln>
            <a:noFill/>
          </a:ln>
        </p:spPr>
      </p:pic>
      <p:pic>
        <p:nvPicPr>
          <p:cNvPr id="153" name="Google Shape;153;p13"/>
          <p:cNvPicPr preferRelativeResize="0"/>
          <p:nvPr/>
        </p:nvPicPr>
        <p:blipFill>
          <a:blip r:embed="rId8">
            <a:alphaModFix/>
          </a:blip>
          <a:stretch>
            <a:fillRect/>
          </a:stretch>
        </p:blipFill>
        <p:spPr>
          <a:xfrm>
            <a:off x="16179697" y="9176200"/>
            <a:ext cx="1565600" cy="8285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sp>
        <p:nvSpPr>
          <p:cNvPr id="158" name="Google Shape;158;p14"/>
          <p:cNvSpPr/>
          <p:nvPr/>
        </p:nvSpPr>
        <p:spPr>
          <a:xfrm>
            <a:off x="0" y="0"/>
            <a:ext cx="18288118" cy="10287066"/>
          </a:xfrm>
          <a:custGeom>
            <a:rect b="b" l="l" r="r" t="t"/>
            <a:pathLst>
              <a:path extrusionOk="0" h="2709333" w="4816592">
                <a:moveTo>
                  <a:pt x="0" y="0"/>
                </a:moveTo>
                <a:lnTo>
                  <a:pt x="4816592" y="0"/>
                </a:lnTo>
                <a:lnTo>
                  <a:pt x="4816592" y="2709333"/>
                </a:lnTo>
                <a:lnTo>
                  <a:pt x="0" y="2709333"/>
                </a:lnTo>
                <a:close/>
              </a:path>
            </a:pathLst>
          </a:custGeom>
          <a:solidFill>
            <a:srgbClr val="000000">
              <a:alpha val="0"/>
            </a:srgbClr>
          </a:solidFill>
          <a:ln cap="sq" cmpd="sng" w="381000">
            <a:solidFill>
              <a:srgbClr val="CEF004"/>
            </a:solidFill>
            <a:prstDash val="solid"/>
            <a:miter lim="8000"/>
            <a:headEnd len="sm" w="sm" type="none"/>
            <a:tailEnd len="sm" w="sm" type="none"/>
          </a:ln>
        </p:spPr>
      </p:sp>
      <p:pic>
        <p:nvPicPr>
          <p:cNvPr id="159" name="Google Shape;159;p14"/>
          <p:cNvPicPr preferRelativeResize="0"/>
          <p:nvPr/>
        </p:nvPicPr>
        <p:blipFill>
          <a:blip r:embed="rId3">
            <a:alphaModFix/>
          </a:blip>
          <a:stretch>
            <a:fillRect/>
          </a:stretch>
        </p:blipFill>
        <p:spPr>
          <a:xfrm>
            <a:off x="4667600" y="496450"/>
            <a:ext cx="24762424" cy="24556892"/>
          </a:xfrm>
          <a:prstGeom prst="rect">
            <a:avLst/>
          </a:prstGeom>
          <a:noFill/>
          <a:ln>
            <a:noFill/>
          </a:ln>
        </p:spPr>
      </p:pic>
      <p:pic>
        <p:nvPicPr>
          <p:cNvPr id="160" name="Google Shape;160;p14"/>
          <p:cNvPicPr preferRelativeResize="0"/>
          <p:nvPr/>
        </p:nvPicPr>
        <p:blipFill>
          <a:blip r:embed="rId4">
            <a:alphaModFix/>
          </a:blip>
          <a:stretch>
            <a:fillRect/>
          </a:stretch>
        </p:blipFill>
        <p:spPr>
          <a:xfrm>
            <a:off x="-13675600" y="-4582550"/>
            <a:ext cx="22686828" cy="22498499"/>
          </a:xfrm>
          <a:prstGeom prst="rect">
            <a:avLst/>
          </a:prstGeom>
          <a:noFill/>
          <a:ln>
            <a:noFill/>
          </a:ln>
        </p:spPr>
      </p:pic>
      <p:pic>
        <p:nvPicPr>
          <p:cNvPr id="161" name="Google Shape;161;p14"/>
          <p:cNvPicPr preferRelativeResize="0"/>
          <p:nvPr/>
        </p:nvPicPr>
        <p:blipFill>
          <a:blip r:embed="rId5">
            <a:alphaModFix/>
          </a:blip>
          <a:stretch>
            <a:fillRect/>
          </a:stretch>
        </p:blipFill>
        <p:spPr>
          <a:xfrm>
            <a:off x="1028700" y="3275752"/>
            <a:ext cx="16120003" cy="6076453"/>
          </a:xfrm>
          <a:prstGeom prst="rect">
            <a:avLst/>
          </a:prstGeom>
          <a:noFill/>
          <a:ln>
            <a:noFill/>
          </a:ln>
        </p:spPr>
      </p:pic>
      <p:cxnSp>
        <p:nvCxnSpPr>
          <p:cNvPr id="162" name="Google Shape;162;p14"/>
          <p:cNvCxnSpPr/>
          <p:nvPr/>
        </p:nvCxnSpPr>
        <p:spPr>
          <a:xfrm rot="10800000">
            <a:off x="13360472" y="981075"/>
            <a:ext cx="2529677" cy="0"/>
          </a:xfrm>
          <a:prstGeom prst="straightConnector1">
            <a:avLst/>
          </a:prstGeom>
          <a:noFill/>
          <a:ln cap="flat" cmpd="sng" w="95250">
            <a:solidFill>
              <a:srgbClr val="363A45"/>
            </a:solidFill>
            <a:prstDash val="solid"/>
            <a:round/>
            <a:headEnd len="sm" w="sm" type="none"/>
            <a:tailEnd len="sm" w="sm" type="none"/>
          </a:ln>
        </p:spPr>
      </p:cxnSp>
      <p:sp>
        <p:nvSpPr>
          <p:cNvPr id="163" name="Google Shape;163;p14"/>
          <p:cNvSpPr txBox="1"/>
          <p:nvPr/>
        </p:nvSpPr>
        <p:spPr>
          <a:xfrm>
            <a:off x="1028700" y="1411891"/>
            <a:ext cx="14861448" cy="939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6999" u="none" cap="none" strike="noStrike">
                <a:solidFill>
                  <a:srgbClr val="272B34"/>
                </a:solidFill>
                <a:latin typeface="Archivo Black"/>
                <a:ea typeface="Archivo Black"/>
                <a:cs typeface="Archivo Black"/>
                <a:sym typeface="Archivo Black"/>
              </a:rPr>
              <a:t>WELCOME TO PRESENTATION</a:t>
            </a:r>
            <a:endParaRPr/>
          </a:p>
        </p:txBody>
      </p:sp>
      <p:sp>
        <p:nvSpPr>
          <p:cNvPr id="164" name="Google Shape;164;p14"/>
          <p:cNvSpPr txBox="1"/>
          <p:nvPr/>
        </p:nvSpPr>
        <p:spPr>
          <a:xfrm>
            <a:off x="1028700" y="2430230"/>
            <a:ext cx="14313179" cy="3962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Open Sans"/>
                <a:ea typeface="Open Sans"/>
                <a:cs typeface="Open Sans"/>
                <a:sym typeface="Open Sans"/>
              </a:rPr>
              <a:t>I'm Rain, and I'll be sharing with you my beautiful ideas. Follow me at @reallygreatsite to learn more. </a:t>
            </a:r>
            <a:endParaRPr/>
          </a:p>
        </p:txBody>
      </p:sp>
      <p:pic>
        <p:nvPicPr>
          <p:cNvPr id="165" name="Google Shape;165;p14"/>
          <p:cNvPicPr preferRelativeResize="0"/>
          <p:nvPr/>
        </p:nvPicPr>
        <p:blipFill>
          <a:blip r:embed="rId6">
            <a:alphaModFix/>
          </a:blip>
          <a:stretch>
            <a:fillRect/>
          </a:stretch>
        </p:blipFill>
        <p:spPr>
          <a:xfrm>
            <a:off x="16293370" y="1061957"/>
            <a:ext cx="721250" cy="7321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63A45"/>
        </a:solidFill>
      </p:bgPr>
    </p:bg>
    <p:spTree>
      <p:nvGrpSpPr>
        <p:cNvPr id="169" name="Shape 169"/>
        <p:cNvGrpSpPr/>
        <p:nvPr/>
      </p:nvGrpSpPr>
      <p:grpSpPr>
        <a:xfrm>
          <a:off x="0" y="0"/>
          <a:ext cx="0" cy="0"/>
          <a:chOff x="0" y="0"/>
          <a:chExt cx="0" cy="0"/>
        </a:xfrm>
      </p:grpSpPr>
      <p:pic>
        <p:nvPicPr>
          <p:cNvPr id="170" name="Google Shape;170;p15"/>
          <p:cNvPicPr preferRelativeResize="0"/>
          <p:nvPr/>
        </p:nvPicPr>
        <p:blipFill>
          <a:blip r:embed="rId3">
            <a:alphaModFix/>
          </a:blip>
          <a:stretch>
            <a:fillRect/>
          </a:stretch>
        </p:blipFill>
        <p:spPr>
          <a:xfrm>
            <a:off x="10777273" y="-5610765"/>
            <a:ext cx="24330400" cy="24582461"/>
          </a:xfrm>
          <a:prstGeom prst="rect">
            <a:avLst/>
          </a:prstGeom>
          <a:noFill/>
          <a:ln>
            <a:noFill/>
          </a:ln>
        </p:spPr>
      </p:pic>
      <p:pic>
        <p:nvPicPr>
          <p:cNvPr id="171" name="Google Shape;171;p15"/>
          <p:cNvPicPr preferRelativeResize="0"/>
          <p:nvPr/>
        </p:nvPicPr>
        <p:blipFill>
          <a:blip r:embed="rId4">
            <a:alphaModFix/>
          </a:blip>
          <a:stretch>
            <a:fillRect/>
          </a:stretch>
        </p:blipFill>
        <p:spPr>
          <a:xfrm>
            <a:off x="-13607525" y="-18903938"/>
            <a:ext cx="26048348" cy="26010186"/>
          </a:xfrm>
          <a:prstGeom prst="rect">
            <a:avLst/>
          </a:prstGeom>
          <a:noFill/>
          <a:ln>
            <a:noFill/>
          </a:ln>
        </p:spPr>
      </p:pic>
      <p:sp>
        <p:nvSpPr>
          <p:cNvPr id="172" name="Google Shape;172;p15"/>
          <p:cNvSpPr/>
          <p:nvPr/>
        </p:nvSpPr>
        <p:spPr>
          <a:xfrm rot="10800000">
            <a:off x="542709" y="300088"/>
            <a:ext cx="17202582" cy="9277797"/>
          </a:xfrm>
          <a:custGeom>
            <a:rect b="b" l="l" r="r" t="t"/>
            <a:pathLst>
              <a:path extrusionOk="0" h="609600" w="1130300">
                <a:moveTo>
                  <a:pt x="0" y="0"/>
                </a:moveTo>
                <a:lnTo>
                  <a:pt x="0" y="609600"/>
                </a:lnTo>
                <a:lnTo>
                  <a:pt x="1130300" y="0"/>
                </a:lnTo>
                <a:close/>
              </a:path>
            </a:pathLst>
          </a:custGeom>
          <a:solidFill>
            <a:srgbClr val="272B34"/>
          </a:solidFill>
          <a:ln cap="flat" cmpd="sng" w="12700">
            <a:solidFill>
              <a:srgbClr val="000000"/>
            </a:solidFill>
            <a:prstDash val="solid"/>
            <a:round/>
            <a:headEnd len="sm" w="sm" type="none"/>
            <a:tailEnd len="sm" w="sm" type="none"/>
          </a:ln>
        </p:spPr>
      </p:sp>
      <p:sp>
        <p:nvSpPr>
          <p:cNvPr id="173" name="Google Shape;173;p15"/>
          <p:cNvSpPr txBox="1"/>
          <p:nvPr/>
        </p:nvSpPr>
        <p:spPr>
          <a:xfrm>
            <a:off x="1346193" y="1637207"/>
            <a:ext cx="7773819" cy="939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6999" u="none" cap="none" strike="noStrike">
                <a:solidFill>
                  <a:srgbClr val="CEF004"/>
                </a:solidFill>
                <a:latin typeface="Archivo Black"/>
                <a:ea typeface="Archivo Black"/>
                <a:cs typeface="Archivo Black"/>
                <a:sym typeface="Archivo Black"/>
              </a:rPr>
              <a:t>OUR COMPANY</a:t>
            </a:r>
            <a:endParaRPr/>
          </a:p>
        </p:txBody>
      </p:sp>
      <p:grpSp>
        <p:nvGrpSpPr>
          <p:cNvPr id="174" name="Google Shape;174;p15"/>
          <p:cNvGrpSpPr/>
          <p:nvPr/>
        </p:nvGrpSpPr>
        <p:grpSpPr>
          <a:xfrm>
            <a:off x="1244307" y="2889546"/>
            <a:ext cx="3086100" cy="4290924"/>
            <a:chOff x="0" y="-38100"/>
            <a:chExt cx="812800" cy="1130120"/>
          </a:xfrm>
        </p:grpSpPr>
        <p:sp>
          <p:nvSpPr>
            <p:cNvPr id="175" name="Google Shape;175;p15"/>
            <p:cNvSpPr/>
            <p:nvPr/>
          </p:nvSpPr>
          <p:spPr>
            <a:xfrm>
              <a:off x="0" y="0"/>
              <a:ext cx="812800" cy="1092020"/>
            </a:xfrm>
            <a:custGeom>
              <a:rect b="b" l="l" r="r" t="t"/>
              <a:pathLst>
                <a:path extrusionOk="0" h="1092020" w="812800">
                  <a:moveTo>
                    <a:pt x="0" y="0"/>
                  </a:moveTo>
                  <a:lnTo>
                    <a:pt x="812800" y="0"/>
                  </a:lnTo>
                  <a:lnTo>
                    <a:pt x="812800" y="1092020"/>
                  </a:lnTo>
                  <a:lnTo>
                    <a:pt x="0" y="1092020"/>
                  </a:lnTo>
                  <a:close/>
                </a:path>
              </a:pathLst>
            </a:custGeom>
            <a:solidFill>
              <a:srgbClr val="FFFFFF"/>
            </a:solidFill>
            <a:ln cap="sq" cmpd="sng" w="190500">
              <a:solidFill>
                <a:srgbClr val="CEF004"/>
              </a:solidFill>
              <a:prstDash val="solid"/>
              <a:miter lim="8000"/>
              <a:headEnd len="sm" w="sm" type="none"/>
              <a:tailEnd len="sm" w="sm" type="none"/>
            </a:ln>
          </p:spPr>
        </p:sp>
        <p:sp>
          <p:nvSpPr>
            <p:cNvPr id="176" name="Google Shape;176;p15"/>
            <p:cNvSpPr txBox="1"/>
            <p:nvPr/>
          </p:nvSpPr>
          <p:spPr>
            <a:xfrm>
              <a:off x="0" y="-38100"/>
              <a:ext cx="812800" cy="113012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7" name="Google Shape;177;p15"/>
          <p:cNvGrpSpPr/>
          <p:nvPr/>
        </p:nvGrpSpPr>
        <p:grpSpPr>
          <a:xfrm>
            <a:off x="7210112" y="2889545"/>
            <a:ext cx="3086120" cy="4290953"/>
            <a:chOff x="0" y="-38100"/>
            <a:chExt cx="812800" cy="1130120"/>
          </a:xfrm>
        </p:grpSpPr>
        <p:sp>
          <p:nvSpPr>
            <p:cNvPr id="178" name="Google Shape;178;p15"/>
            <p:cNvSpPr/>
            <p:nvPr/>
          </p:nvSpPr>
          <p:spPr>
            <a:xfrm>
              <a:off x="0" y="0"/>
              <a:ext cx="812800" cy="1092020"/>
            </a:xfrm>
            <a:custGeom>
              <a:rect b="b" l="l" r="r" t="t"/>
              <a:pathLst>
                <a:path extrusionOk="0" h="1092020" w="812800">
                  <a:moveTo>
                    <a:pt x="0" y="0"/>
                  </a:moveTo>
                  <a:lnTo>
                    <a:pt x="812800" y="0"/>
                  </a:lnTo>
                  <a:lnTo>
                    <a:pt x="812800" y="1092020"/>
                  </a:lnTo>
                  <a:lnTo>
                    <a:pt x="0" y="1092020"/>
                  </a:lnTo>
                  <a:close/>
                </a:path>
              </a:pathLst>
            </a:custGeom>
            <a:solidFill>
              <a:srgbClr val="FFFFFF"/>
            </a:solidFill>
            <a:ln cap="sq" cmpd="sng" w="190500">
              <a:solidFill>
                <a:srgbClr val="CEF004"/>
              </a:solidFill>
              <a:prstDash val="solid"/>
              <a:miter lim="8000"/>
              <a:headEnd len="sm" w="sm" type="none"/>
              <a:tailEnd len="sm" w="sm" type="none"/>
            </a:ln>
          </p:spPr>
        </p:sp>
        <p:sp>
          <p:nvSpPr>
            <p:cNvPr id="179" name="Google Shape;179;p15"/>
            <p:cNvSpPr txBox="1"/>
            <p:nvPr/>
          </p:nvSpPr>
          <p:spPr>
            <a:xfrm>
              <a:off x="0" y="-38100"/>
              <a:ext cx="812800" cy="113012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0" name="Google Shape;180;p15"/>
          <p:cNvGrpSpPr/>
          <p:nvPr/>
        </p:nvGrpSpPr>
        <p:grpSpPr>
          <a:xfrm rot="5400000">
            <a:off x="14241012" y="2001067"/>
            <a:ext cx="2507456" cy="5875840"/>
            <a:chOff x="0" y="-38100"/>
            <a:chExt cx="660400" cy="1547546"/>
          </a:xfrm>
        </p:grpSpPr>
        <p:sp>
          <p:nvSpPr>
            <p:cNvPr id="181" name="Google Shape;181;p15"/>
            <p:cNvSpPr/>
            <p:nvPr/>
          </p:nvSpPr>
          <p:spPr>
            <a:xfrm>
              <a:off x="0" y="0"/>
              <a:ext cx="660400" cy="1509446"/>
            </a:xfrm>
            <a:custGeom>
              <a:rect b="b" l="l" r="r" t="t"/>
              <a:pathLst>
                <a:path extrusionOk="0" h="1509446" w="660400">
                  <a:moveTo>
                    <a:pt x="220252" y="1490377"/>
                  </a:moveTo>
                  <a:cubicBezTo>
                    <a:pt x="254109" y="1501891"/>
                    <a:pt x="292600" y="1509446"/>
                    <a:pt x="330378" y="1509446"/>
                  </a:cubicBezTo>
                  <a:cubicBezTo>
                    <a:pt x="368157" y="1509446"/>
                    <a:pt x="404509" y="1502970"/>
                    <a:pt x="438009" y="1491456"/>
                  </a:cubicBezTo>
                  <a:cubicBezTo>
                    <a:pt x="438723" y="1491096"/>
                    <a:pt x="439435" y="1491096"/>
                    <a:pt x="440148" y="1490737"/>
                  </a:cubicBezTo>
                  <a:cubicBezTo>
                    <a:pt x="565955" y="1444681"/>
                    <a:pt x="658618" y="1323068"/>
                    <a:pt x="660400" y="1165470"/>
                  </a:cubicBezTo>
                  <a:lnTo>
                    <a:pt x="660400" y="0"/>
                  </a:lnTo>
                  <a:lnTo>
                    <a:pt x="0" y="0"/>
                  </a:lnTo>
                  <a:lnTo>
                    <a:pt x="0" y="1164605"/>
                  </a:lnTo>
                  <a:cubicBezTo>
                    <a:pt x="1782" y="1323786"/>
                    <a:pt x="93019" y="1445402"/>
                    <a:pt x="220252" y="1490377"/>
                  </a:cubicBezTo>
                  <a:close/>
                </a:path>
              </a:pathLst>
            </a:custGeom>
            <a:solidFill>
              <a:srgbClr val="CEF00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15"/>
            <p:cNvSpPr txBox="1"/>
            <p:nvPr/>
          </p:nvSpPr>
          <p:spPr>
            <a:xfrm>
              <a:off x="0" y="-38100"/>
              <a:ext cx="660400" cy="1420546"/>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183" name="Google Shape;183;p15"/>
          <p:cNvCxnSpPr/>
          <p:nvPr/>
        </p:nvCxnSpPr>
        <p:spPr>
          <a:xfrm rot="10800000">
            <a:off x="14914865" y="5409509"/>
            <a:ext cx="2529677" cy="0"/>
          </a:xfrm>
          <a:prstGeom prst="straightConnector1">
            <a:avLst/>
          </a:prstGeom>
          <a:noFill/>
          <a:ln cap="flat" cmpd="sng" w="95250">
            <a:solidFill>
              <a:srgbClr val="272B34"/>
            </a:solidFill>
            <a:prstDash val="solid"/>
            <a:round/>
            <a:headEnd len="sm" w="sm" type="none"/>
            <a:tailEnd len="sm" w="sm" type="none"/>
          </a:ln>
        </p:spPr>
      </p:cxnSp>
      <p:grpSp>
        <p:nvGrpSpPr>
          <p:cNvPr id="184" name="Google Shape;184;p15"/>
          <p:cNvGrpSpPr/>
          <p:nvPr/>
        </p:nvGrpSpPr>
        <p:grpSpPr>
          <a:xfrm rot="-8442209">
            <a:off x="13306021" y="7541719"/>
            <a:ext cx="694788" cy="1251169"/>
            <a:chOff x="0" y="68577"/>
            <a:chExt cx="926384" cy="1668225"/>
          </a:xfrm>
        </p:grpSpPr>
        <p:cxnSp>
          <p:nvCxnSpPr>
            <p:cNvPr id="185" name="Google Shape;185;p15"/>
            <p:cNvCxnSpPr/>
            <p:nvPr/>
          </p:nvCxnSpPr>
          <p:spPr>
            <a:xfrm>
              <a:off x="0" y="68577"/>
              <a:ext cx="926384" cy="0"/>
            </a:xfrm>
            <a:prstGeom prst="straightConnector1">
              <a:avLst/>
            </a:prstGeom>
            <a:noFill/>
            <a:ln cap="flat" cmpd="sng" w="137150">
              <a:solidFill>
                <a:srgbClr val="CEF004"/>
              </a:solidFill>
              <a:prstDash val="solid"/>
              <a:round/>
              <a:headEnd len="sm" w="sm" type="none"/>
              <a:tailEnd len="sm" w="sm" type="none"/>
            </a:ln>
          </p:spPr>
        </p:cxnSp>
        <p:cxnSp>
          <p:nvCxnSpPr>
            <p:cNvPr id="186" name="Google Shape;186;p15"/>
            <p:cNvCxnSpPr/>
            <p:nvPr/>
          </p:nvCxnSpPr>
          <p:spPr>
            <a:xfrm>
              <a:off x="0" y="485633"/>
              <a:ext cx="926384" cy="0"/>
            </a:xfrm>
            <a:prstGeom prst="straightConnector1">
              <a:avLst/>
            </a:prstGeom>
            <a:noFill/>
            <a:ln cap="flat" cmpd="sng" w="137150">
              <a:solidFill>
                <a:srgbClr val="CEF004"/>
              </a:solidFill>
              <a:prstDash val="solid"/>
              <a:round/>
              <a:headEnd len="sm" w="sm" type="none"/>
              <a:tailEnd len="sm" w="sm" type="none"/>
            </a:ln>
          </p:spPr>
        </p:cxnSp>
        <p:cxnSp>
          <p:nvCxnSpPr>
            <p:cNvPr id="187" name="Google Shape;187;p15"/>
            <p:cNvCxnSpPr/>
            <p:nvPr/>
          </p:nvCxnSpPr>
          <p:spPr>
            <a:xfrm>
              <a:off x="0" y="902690"/>
              <a:ext cx="926384" cy="0"/>
            </a:xfrm>
            <a:prstGeom prst="straightConnector1">
              <a:avLst/>
            </a:prstGeom>
            <a:noFill/>
            <a:ln cap="flat" cmpd="sng" w="137150">
              <a:solidFill>
                <a:srgbClr val="CEF004"/>
              </a:solidFill>
              <a:prstDash val="solid"/>
              <a:round/>
              <a:headEnd len="sm" w="sm" type="none"/>
              <a:tailEnd len="sm" w="sm" type="none"/>
            </a:ln>
          </p:spPr>
        </p:cxnSp>
        <p:cxnSp>
          <p:nvCxnSpPr>
            <p:cNvPr id="188" name="Google Shape;188;p15"/>
            <p:cNvCxnSpPr/>
            <p:nvPr/>
          </p:nvCxnSpPr>
          <p:spPr>
            <a:xfrm>
              <a:off x="0" y="1319746"/>
              <a:ext cx="926384" cy="0"/>
            </a:xfrm>
            <a:prstGeom prst="straightConnector1">
              <a:avLst/>
            </a:prstGeom>
            <a:noFill/>
            <a:ln cap="flat" cmpd="sng" w="137150">
              <a:solidFill>
                <a:srgbClr val="CEF004"/>
              </a:solidFill>
              <a:prstDash val="solid"/>
              <a:round/>
              <a:headEnd len="sm" w="sm" type="none"/>
              <a:tailEnd len="sm" w="sm" type="none"/>
            </a:ln>
          </p:spPr>
        </p:cxnSp>
        <p:cxnSp>
          <p:nvCxnSpPr>
            <p:cNvPr id="189" name="Google Shape;189;p15"/>
            <p:cNvCxnSpPr/>
            <p:nvPr/>
          </p:nvCxnSpPr>
          <p:spPr>
            <a:xfrm>
              <a:off x="0" y="1736802"/>
              <a:ext cx="926384" cy="0"/>
            </a:xfrm>
            <a:prstGeom prst="straightConnector1">
              <a:avLst/>
            </a:prstGeom>
            <a:noFill/>
            <a:ln cap="flat" cmpd="sng" w="137150">
              <a:solidFill>
                <a:srgbClr val="CEF004"/>
              </a:solidFill>
              <a:prstDash val="solid"/>
              <a:round/>
              <a:headEnd len="sm" w="sm" type="none"/>
              <a:tailEnd len="sm" w="sm" type="none"/>
            </a:ln>
          </p:spPr>
        </p:cxnSp>
      </p:grpSp>
      <p:grpSp>
        <p:nvGrpSpPr>
          <p:cNvPr id="190" name="Google Shape;190;p15"/>
          <p:cNvGrpSpPr/>
          <p:nvPr/>
        </p:nvGrpSpPr>
        <p:grpSpPr>
          <a:xfrm rot="-7073259">
            <a:off x="10807669" y="-211457"/>
            <a:ext cx="3496223" cy="1251169"/>
            <a:chOff x="0" y="68577"/>
            <a:chExt cx="4661631" cy="1668225"/>
          </a:xfrm>
        </p:grpSpPr>
        <p:cxnSp>
          <p:nvCxnSpPr>
            <p:cNvPr id="191" name="Google Shape;191;p15"/>
            <p:cNvCxnSpPr/>
            <p:nvPr/>
          </p:nvCxnSpPr>
          <p:spPr>
            <a:xfrm>
              <a:off x="0" y="68577"/>
              <a:ext cx="4661631" cy="0"/>
            </a:xfrm>
            <a:prstGeom prst="straightConnector1">
              <a:avLst/>
            </a:prstGeom>
            <a:noFill/>
            <a:ln cap="flat" cmpd="sng" w="137150">
              <a:solidFill>
                <a:srgbClr val="CEF004"/>
              </a:solidFill>
              <a:prstDash val="solid"/>
              <a:round/>
              <a:headEnd len="sm" w="sm" type="none"/>
              <a:tailEnd len="sm" w="sm" type="none"/>
            </a:ln>
          </p:spPr>
        </p:cxnSp>
        <p:cxnSp>
          <p:nvCxnSpPr>
            <p:cNvPr id="192" name="Google Shape;192;p15"/>
            <p:cNvCxnSpPr/>
            <p:nvPr/>
          </p:nvCxnSpPr>
          <p:spPr>
            <a:xfrm>
              <a:off x="0" y="485633"/>
              <a:ext cx="4661631" cy="0"/>
            </a:xfrm>
            <a:prstGeom prst="straightConnector1">
              <a:avLst/>
            </a:prstGeom>
            <a:noFill/>
            <a:ln cap="flat" cmpd="sng" w="137150">
              <a:solidFill>
                <a:srgbClr val="CEF004"/>
              </a:solidFill>
              <a:prstDash val="solid"/>
              <a:round/>
              <a:headEnd len="sm" w="sm" type="none"/>
              <a:tailEnd len="sm" w="sm" type="none"/>
            </a:ln>
          </p:spPr>
        </p:cxnSp>
        <p:cxnSp>
          <p:nvCxnSpPr>
            <p:cNvPr id="193" name="Google Shape;193;p15"/>
            <p:cNvCxnSpPr/>
            <p:nvPr/>
          </p:nvCxnSpPr>
          <p:spPr>
            <a:xfrm>
              <a:off x="0" y="902690"/>
              <a:ext cx="4661631" cy="0"/>
            </a:xfrm>
            <a:prstGeom prst="straightConnector1">
              <a:avLst/>
            </a:prstGeom>
            <a:noFill/>
            <a:ln cap="flat" cmpd="sng" w="137150">
              <a:solidFill>
                <a:srgbClr val="CEF004"/>
              </a:solidFill>
              <a:prstDash val="solid"/>
              <a:round/>
              <a:headEnd len="sm" w="sm" type="none"/>
              <a:tailEnd len="sm" w="sm" type="none"/>
            </a:ln>
          </p:spPr>
        </p:cxnSp>
        <p:cxnSp>
          <p:nvCxnSpPr>
            <p:cNvPr id="194" name="Google Shape;194;p15"/>
            <p:cNvCxnSpPr/>
            <p:nvPr/>
          </p:nvCxnSpPr>
          <p:spPr>
            <a:xfrm>
              <a:off x="0" y="1319746"/>
              <a:ext cx="4661631" cy="0"/>
            </a:xfrm>
            <a:prstGeom prst="straightConnector1">
              <a:avLst/>
            </a:prstGeom>
            <a:noFill/>
            <a:ln cap="flat" cmpd="sng" w="137150">
              <a:solidFill>
                <a:srgbClr val="CEF004"/>
              </a:solidFill>
              <a:prstDash val="solid"/>
              <a:round/>
              <a:headEnd len="sm" w="sm" type="none"/>
              <a:tailEnd len="sm" w="sm" type="none"/>
            </a:ln>
          </p:spPr>
        </p:cxnSp>
        <p:cxnSp>
          <p:nvCxnSpPr>
            <p:cNvPr id="195" name="Google Shape;195;p15"/>
            <p:cNvCxnSpPr/>
            <p:nvPr/>
          </p:nvCxnSpPr>
          <p:spPr>
            <a:xfrm>
              <a:off x="0" y="1736802"/>
              <a:ext cx="4661631" cy="0"/>
            </a:xfrm>
            <a:prstGeom prst="straightConnector1">
              <a:avLst/>
            </a:prstGeom>
            <a:noFill/>
            <a:ln cap="flat" cmpd="sng" w="137150">
              <a:solidFill>
                <a:srgbClr val="CEF004"/>
              </a:solidFill>
              <a:prstDash val="solid"/>
              <a:round/>
              <a:headEnd len="sm" w="sm" type="none"/>
              <a:tailEnd len="sm" w="sm" type="none"/>
            </a:ln>
          </p:spPr>
        </p:cxnSp>
      </p:grpSp>
      <p:sp>
        <p:nvSpPr>
          <p:cNvPr id="196" name="Google Shape;196;p15"/>
          <p:cNvSpPr txBox="1"/>
          <p:nvPr/>
        </p:nvSpPr>
        <p:spPr>
          <a:xfrm>
            <a:off x="7091198" y="7629906"/>
            <a:ext cx="4584125"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CEF004"/>
                </a:solidFill>
                <a:latin typeface="Archivo Black"/>
                <a:ea typeface="Archivo Black"/>
                <a:cs typeface="Archivo Black"/>
                <a:sym typeface="Archivo Black"/>
              </a:rPr>
              <a:t>WHAT WE DO? </a:t>
            </a:r>
            <a:endParaRPr/>
          </a:p>
        </p:txBody>
      </p:sp>
      <p:sp>
        <p:nvSpPr>
          <p:cNvPr id="197" name="Google Shape;197;p15"/>
          <p:cNvSpPr txBox="1"/>
          <p:nvPr/>
        </p:nvSpPr>
        <p:spPr>
          <a:xfrm>
            <a:off x="1244307" y="7629906"/>
            <a:ext cx="4584125"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CEF004"/>
                </a:solidFill>
                <a:latin typeface="Archivo Black"/>
                <a:ea typeface="Archivo Black"/>
                <a:cs typeface="Archivo Black"/>
                <a:sym typeface="Archivo Black"/>
              </a:rPr>
              <a:t>WHO WE ARE?</a:t>
            </a:r>
            <a:endParaRPr/>
          </a:p>
        </p:txBody>
      </p:sp>
      <p:sp>
        <p:nvSpPr>
          <p:cNvPr id="198" name="Google Shape;198;p15"/>
          <p:cNvSpPr txBox="1"/>
          <p:nvPr/>
        </p:nvSpPr>
        <p:spPr>
          <a:xfrm>
            <a:off x="1244307" y="8442960"/>
            <a:ext cx="3586117" cy="81534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FFFFFF"/>
                </a:solidFill>
                <a:latin typeface="Open Sans"/>
                <a:ea typeface="Open Sans"/>
                <a:cs typeface="Open Sans"/>
                <a:sym typeface="Open Sans"/>
              </a:rPr>
              <a:t>Briefly elaborate on what you want to discuss. </a:t>
            </a:r>
            <a:endParaRPr/>
          </a:p>
        </p:txBody>
      </p:sp>
      <p:sp>
        <p:nvSpPr>
          <p:cNvPr id="199" name="Google Shape;199;p15"/>
          <p:cNvSpPr txBox="1"/>
          <p:nvPr/>
        </p:nvSpPr>
        <p:spPr>
          <a:xfrm>
            <a:off x="7091198" y="8442960"/>
            <a:ext cx="4057629" cy="81534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FFFFFF"/>
                </a:solidFill>
                <a:latin typeface="Open Sans"/>
                <a:ea typeface="Open Sans"/>
                <a:cs typeface="Open Sans"/>
                <a:sym typeface="Open Sans"/>
              </a:rPr>
              <a:t>Briefly elaborate on what you want to discuss. </a:t>
            </a:r>
            <a:endParaRPr/>
          </a:p>
        </p:txBody>
      </p:sp>
      <p:pic>
        <p:nvPicPr>
          <p:cNvPr id="200" name="Google Shape;200;p15"/>
          <p:cNvPicPr preferRelativeResize="0"/>
          <p:nvPr/>
        </p:nvPicPr>
        <p:blipFill>
          <a:blip r:embed="rId5">
            <a:alphaModFix/>
          </a:blip>
          <a:stretch>
            <a:fillRect/>
          </a:stretch>
        </p:blipFill>
        <p:spPr>
          <a:xfrm>
            <a:off x="1776988" y="3899883"/>
            <a:ext cx="2020750" cy="2270301"/>
          </a:xfrm>
          <a:prstGeom prst="rect">
            <a:avLst/>
          </a:prstGeom>
          <a:noFill/>
          <a:ln>
            <a:noFill/>
          </a:ln>
        </p:spPr>
      </p:pic>
      <p:pic>
        <p:nvPicPr>
          <p:cNvPr id="201" name="Google Shape;201;p15"/>
          <p:cNvPicPr preferRelativeResize="0"/>
          <p:nvPr/>
        </p:nvPicPr>
        <p:blipFill>
          <a:blip r:embed="rId6">
            <a:alphaModFix/>
          </a:blip>
          <a:stretch>
            <a:fillRect/>
          </a:stretch>
        </p:blipFill>
        <p:spPr>
          <a:xfrm>
            <a:off x="7736250" y="3978700"/>
            <a:ext cx="2020750" cy="2249509"/>
          </a:xfrm>
          <a:prstGeom prst="rect">
            <a:avLst/>
          </a:prstGeom>
          <a:noFill/>
          <a:ln>
            <a:noFill/>
          </a:ln>
        </p:spPr>
      </p:pic>
      <p:pic>
        <p:nvPicPr>
          <p:cNvPr id="202" name="Google Shape;202;p15"/>
          <p:cNvPicPr preferRelativeResize="0"/>
          <p:nvPr/>
        </p:nvPicPr>
        <p:blipFill>
          <a:blip r:embed="rId7">
            <a:alphaModFix/>
          </a:blip>
          <a:stretch>
            <a:fillRect/>
          </a:stretch>
        </p:blipFill>
        <p:spPr>
          <a:xfrm>
            <a:off x="13175895" y="4432418"/>
            <a:ext cx="837925" cy="850157"/>
          </a:xfrm>
          <a:prstGeom prst="rect">
            <a:avLst/>
          </a:prstGeom>
          <a:noFill/>
          <a:ln>
            <a:noFill/>
          </a:ln>
        </p:spPr>
      </p:pic>
      <p:pic>
        <p:nvPicPr>
          <p:cNvPr id="203" name="Google Shape;203;p15"/>
          <p:cNvPicPr preferRelativeResize="0"/>
          <p:nvPr/>
        </p:nvPicPr>
        <p:blipFill>
          <a:blip r:embed="rId8">
            <a:alphaModFix/>
          </a:blip>
          <a:stretch>
            <a:fillRect/>
          </a:stretch>
        </p:blipFill>
        <p:spPr>
          <a:xfrm>
            <a:off x="16179697" y="9176200"/>
            <a:ext cx="1565600" cy="8285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grpSp>
        <p:nvGrpSpPr>
          <p:cNvPr id="208" name="Google Shape;208;p16"/>
          <p:cNvGrpSpPr/>
          <p:nvPr/>
        </p:nvGrpSpPr>
        <p:grpSpPr>
          <a:xfrm>
            <a:off x="0" y="0"/>
            <a:ext cx="18288000" cy="10287000"/>
            <a:chOff x="0" y="0"/>
            <a:chExt cx="4816593" cy="2709333"/>
          </a:xfrm>
        </p:grpSpPr>
        <p:sp>
          <p:nvSpPr>
            <p:cNvPr id="209" name="Google Shape;209;p16"/>
            <p:cNvSpPr/>
            <p:nvPr/>
          </p:nvSpPr>
          <p:spPr>
            <a:xfrm>
              <a:off x="0" y="0"/>
              <a:ext cx="4816592" cy="2709333"/>
            </a:xfrm>
            <a:custGeom>
              <a:rect b="b" l="l" r="r" t="t"/>
              <a:pathLst>
                <a:path extrusionOk="0" h="2709333" w="4816592">
                  <a:moveTo>
                    <a:pt x="0" y="0"/>
                  </a:moveTo>
                  <a:lnTo>
                    <a:pt x="4816592" y="0"/>
                  </a:lnTo>
                  <a:lnTo>
                    <a:pt x="4816592" y="2709333"/>
                  </a:lnTo>
                  <a:lnTo>
                    <a:pt x="0" y="2709333"/>
                  </a:lnTo>
                  <a:close/>
                </a:path>
              </a:pathLst>
            </a:custGeom>
            <a:solidFill>
              <a:srgbClr val="000000">
                <a:alpha val="0"/>
              </a:srgbClr>
            </a:solidFill>
            <a:ln cap="sq" cmpd="sng" w="381000">
              <a:solidFill>
                <a:srgbClr val="CEF004"/>
              </a:solidFill>
              <a:prstDash val="solid"/>
              <a:miter lim="8000"/>
              <a:headEnd len="sm" w="sm" type="none"/>
              <a:tailEnd len="sm" w="sm" type="none"/>
            </a:ln>
          </p:spPr>
        </p:sp>
        <p:sp>
          <p:nvSpPr>
            <p:cNvPr id="210" name="Google Shape;210;p16"/>
            <p:cNvSpPr txBox="1"/>
            <p:nvPr/>
          </p:nvSpPr>
          <p:spPr>
            <a:xfrm>
              <a:off x="0" y="209550"/>
              <a:ext cx="4816593" cy="2499783"/>
            </a:xfrm>
            <a:prstGeom prst="rect">
              <a:avLst/>
            </a:prstGeom>
            <a:noFill/>
            <a:ln>
              <a:noFill/>
            </a:ln>
          </p:spPr>
          <p:txBody>
            <a:bodyPr anchorCtr="0" anchor="ctr" bIns="50800" lIns="50800" spcFirstLastPara="1" rIns="50800" wrap="square" tIns="50800">
              <a:noAutofit/>
            </a:bodyPr>
            <a:lstStyle/>
            <a:p>
              <a:pPr indent="0" lvl="0" marL="0" marR="0" rtl="0" algn="l">
                <a:lnSpc>
                  <a:spcPct val="640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11" name="Google Shape;211;p16"/>
          <p:cNvPicPr preferRelativeResize="0"/>
          <p:nvPr/>
        </p:nvPicPr>
        <p:blipFill>
          <a:blip r:embed="rId3">
            <a:alphaModFix/>
          </a:blip>
          <a:stretch>
            <a:fillRect/>
          </a:stretch>
        </p:blipFill>
        <p:spPr>
          <a:xfrm>
            <a:off x="-2885564" y="-833412"/>
            <a:ext cx="20616177" cy="20092724"/>
          </a:xfrm>
          <a:prstGeom prst="rect">
            <a:avLst/>
          </a:prstGeom>
          <a:noFill/>
          <a:ln>
            <a:noFill/>
          </a:ln>
        </p:spPr>
      </p:pic>
      <p:grpSp>
        <p:nvGrpSpPr>
          <p:cNvPr id="212" name="Google Shape;212;p16"/>
          <p:cNvGrpSpPr/>
          <p:nvPr/>
        </p:nvGrpSpPr>
        <p:grpSpPr>
          <a:xfrm>
            <a:off x="2500941" y="951776"/>
            <a:ext cx="5577947" cy="8203452"/>
            <a:chOff x="0" y="-38100"/>
            <a:chExt cx="1469089" cy="2160580"/>
          </a:xfrm>
        </p:grpSpPr>
        <p:sp>
          <p:nvSpPr>
            <p:cNvPr id="213" name="Google Shape;213;p16"/>
            <p:cNvSpPr/>
            <p:nvPr/>
          </p:nvSpPr>
          <p:spPr>
            <a:xfrm>
              <a:off x="0" y="0"/>
              <a:ext cx="1469089" cy="2122480"/>
            </a:xfrm>
            <a:custGeom>
              <a:rect b="b" l="l" r="r" t="t"/>
              <a:pathLst>
                <a:path extrusionOk="0" h="2122480" w="1469089">
                  <a:moveTo>
                    <a:pt x="0" y="0"/>
                  </a:moveTo>
                  <a:lnTo>
                    <a:pt x="1469089" y="0"/>
                  </a:lnTo>
                  <a:lnTo>
                    <a:pt x="1469089" y="2122480"/>
                  </a:lnTo>
                  <a:lnTo>
                    <a:pt x="0" y="2122480"/>
                  </a:lnTo>
                  <a:close/>
                </a:path>
              </a:pathLst>
            </a:custGeom>
            <a:solidFill>
              <a:srgbClr val="CEF004"/>
            </a:solidFill>
            <a:ln>
              <a:noFill/>
            </a:ln>
          </p:spPr>
        </p:sp>
        <p:sp>
          <p:nvSpPr>
            <p:cNvPr id="214" name="Google Shape;214;p16"/>
            <p:cNvSpPr txBox="1"/>
            <p:nvPr/>
          </p:nvSpPr>
          <p:spPr>
            <a:xfrm>
              <a:off x="0" y="-38100"/>
              <a:ext cx="1469089" cy="216058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5" name="Google Shape;215;p16"/>
          <p:cNvGrpSpPr/>
          <p:nvPr/>
        </p:nvGrpSpPr>
        <p:grpSpPr>
          <a:xfrm>
            <a:off x="2500941" y="2902078"/>
            <a:ext cx="5577947" cy="2648674"/>
            <a:chOff x="0" y="-38100"/>
            <a:chExt cx="1469089" cy="697593"/>
          </a:xfrm>
        </p:grpSpPr>
        <p:sp>
          <p:nvSpPr>
            <p:cNvPr id="216" name="Google Shape;216;p16"/>
            <p:cNvSpPr/>
            <p:nvPr/>
          </p:nvSpPr>
          <p:spPr>
            <a:xfrm>
              <a:off x="0" y="0"/>
              <a:ext cx="1469089" cy="659493"/>
            </a:xfrm>
            <a:custGeom>
              <a:rect b="b" l="l" r="r" t="t"/>
              <a:pathLst>
                <a:path extrusionOk="0" h="659493" w="1469089">
                  <a:moveTo>
                    <a:pt x="0" y="0"/>
                  </a:moveTo>
                  <a:lnTo>
                    <a:pt x="1469089" y="0"/>
                  </a:lnTo>
                  <a:lnTo>
                    <a:pt x="1469089" y="659493"/>
                  </a:lnTo>
                  <a:lnTo>
                    <a:pt x="0" y="659493"/>
                  </a:lnTo>
                  <a:close/>
                </a:path>
              </a:pathLst>
            </a:custGeom>
            <a:solidFill>
              <a:srgbClr val="CEF004"/>
            </a:solidFill>
            <a:ln cap="sq" cmpd="sng" w="209550">
              <a:solidFill>
                <a:srgbClr val="272B34"/>
              </a:solidFill>
              <a:prstDash val="solid"/>
              <a:miter lim="8000"/>
              <a:headEnd len="sm" w="sm" type="none"/>
              <a:tailEnd len="sm" w="sm" type="none"/>
            </a:ln>
          </p:spPr>
        </p:sp>
        <p:sp>
          <p:nvSpPr>
            <p:cNvPr id="217" name="Google Shape;217;p16"/>
            <p:cNvSpPr txBox="1"/>
            <p:nvPr/>
          </p:nvSpPr>
          <p:spPr>
            <a:xfrm>
              <a:off x="0" y="-38100"/>
              <a:ext cx="1469089" cy="69759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8" name="Google Shape;218;p16"/>
          <p:cNvGrpSpPr/>
          <p:nvPr/>
        </p:nvGrpSpPr>
        <p:grpSpPr>
          <a:xfrm>
            <a:off x="10612447" y="884039"/>
            <a:ext cx="5577947" cy="8203452"/>
            <a:chOff x="0" y="-38100"/>
            <a:chExt cx="1469089" cy="2160580"/>
          </a:xfrm>
        </p:grpSpPr>
        <p:sp>
          <p:nvSpPr>
            <p:cNvPr id="219" name="Google Shape;219;p16"/>
            <p:cNvSpPr/>
            <p:nvPr/>
          </p:nvSpPr>
          <p:spPr>
            <a:xfrm>
              <a:off x="0" y="0"/>
              <a:ext cx="1469089" cy="2122480"/>
            </a:xfrm>
            <a:custGeom>
              <a:rect b="b" l="l" r="r" t="t"/>
              <a:pathLst>
                <a:path extrusionOk="0" h="2122480" w="1469089">
                  <a:moveTo>
                    <a:pt x="0" y="0"/>
                  </a:moveTo>
                  <a:lnTo>
                    <a:pt x="1469089" y="0"/>
                  </a:lnTo>
                  <a:lnTo>
                    <a:pt x="1469089" y="2122480"/>
                  </a:lnTo>
                  <a:lnTo>
                    <a:pt x="0" y="2122480"/>
                  </a:lnTo>
                  <a:close/>
                </a:path>
              </a:pathLst>
            </a:custGeom>
            <a:solidFill>
              <a:srgbClr val="CEF004"/>
            </a:solidFill>
            <a:ln>
              <a:noFill/>
            </a:ln>
          </p:spPr>
        </p:sp>
        <p:sp>
          <p:nvSpPr>
            <p:cNvPr id="220" name="Google Shape;220;p16"/>
            <p:cNvSpPr txBox="1"/>
            <p:nvPr/>
          </p:nvSpPr>
          <p:spPr>
            <a:xfrm>
              <a:off x="0" y="-38100"/>
              <a:ext cx="1469089" cy="216058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1" name="Google Shape;221;p16"/>
          <p:cNvGrpSpPr/>
          <p:nvPr/>
        </p:nvGrpSpPr>
        <p:grpSpPr>
          <a:xfrm>
            <a:off x="10601757" y="2902078"/>
            <a:ext cx="5577947" cy="2648674"/>
            <a:chOff x="0" y="-38100"/>
            <a:chExt cx="1469089" cy="697593"/>
          </a:xfrm>
        </p:grpSpPr>
        <p:sp>
          <p:nvSpPr>
            <p:cNvPr id="222" name="Google Shape;222;p16"/>
            <p:cNvSpPr/>
            <p:nvPr/>
          </p:nvSpPr>
          <p:spPr>
            <a:xfrm>
              <a:off x="0" y="0"/>
              <a:ext cx="1469089" cy="659493"/>
            </a:xfrm>
            <a:custGeom>
              <a:rect b="b" l="l" r="r" t="t"/>
              <a:pathLst>
                <a:path extrusionOk="0" h="659493" w="1469089">
                  <a:moveTo>
                    <a:pt x="0" y="0"/>
                  </a:moveTo>
                  <a:lnTo>
                    <a:pt x="1469089" y="0"/>
                  </a:lnTo>
                  <a:lnTo>
                    <a:pt x="1469089" y="659493"/>
                  </a:lnTo>
                  <a:lnTo>
                    <a:pt x="0" y="659493"/>
                  </a:lnTo>
                  <a:close/>
                </a:path>
              </a:pathLst>
            </a:custGeom>
            <a:solidFill>
              <a:srgbClr val="CEF004"/>
            </a:solidFill>
            <a:ln cap="sq" cmpd="sng" w="209550">
              <a:solidFill>
                <a:srgbClr val="272B34"/>
              </a:solidFill>
              <a:prstDash val="solid"/>
              <a:miter lim="8000"/>
              <a:headEnd len="sm" w="sm" type="none"/>
              <a:tailEnd len="sm" w="sm" type="none"/>
            </a:ln>
          </p:spPr>
        </p:sp>
        <p:sp>
          <p:nvSpPr>
            <p:cNvPr id="223" name="Google Shape;223;p16"/>
            <p:cNvSpPr txBox="1"/>
            <p:nvPr/>
          </p:nvSpPr>
          <p:spPr>
            <a:xfrm>
              <a:off x="0" y="-38100"/>
              <a:ext cx="1469089" cy="69759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24" name="Google Shape;224;p16"/>
          <p:cNvSpPr txBox="1"/>
          <p:nvPr/>
        </p:nvSpPr>
        <p:spPr>
          <a:xfrm>
            <a:off x="3128852" y="1699687"/>
            <a:ext cx="4322125" cy="939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6999" u="none" cap="none" strike="noStrike">
                <a:solidFill>
                  <a:srgbClr val="272B34"/>
                </a:solidFill>
                <a:latin typeface="Archivo Black"/>
                <a:ea typeface="Archivo Black"/>
                <a:cs typeface="Archivo Black"/>
                <a:sym typeface="Archivo Black"/>
              </a:rPr>
              <a:t>MISSION</a:t>
            </a:r>
            <a:endParaRPr/>
          </a:p>
        </p:txBody>
      </p:sp>
      <p:sp>
        <p:nvSpPr>
          <p:cNvPr id="225" name="Google Shape;225;p16"/>
          <p:cNvSpPr txBox="1"/>
          <p:nvPr/>
        </p:nvSpPr>
        <p:spPr>
          <a:xfrm>
            <a:off x="11640748" y="1699687"/>
            <a:ext cx="3521344" cy="939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6999" u="none" cap="none" strike="noStrike">
                <a:solidFill>
                  <a:srgbClr val="272B34"/>
                </a:solidFill>
                <a:latin typeface="Archivo Black"/>
                <a:ea typeface="Archivo Black"/>
                <a:cs typeface="Archivo Black"/>
                <a:sym typeface="Archivo Black"/>
              </a:rPr>
              <a:t>VISION</a:t>
            </a:r>
            <a:endParaRPr/>
          </a:p>
        </p:txBody>
      </p:sp>
      <p:sp>
        <p:nvSpPr>
          <p:cNvPr id="226" name="Google Shape;226;p16"/>
          <p:cNvSpPr txBox="1"/>
          <p:nvPr/>
        </p:nvSpPr>
        <p:spPr>
          <a:xfrm>
            <a:off x="2679910" y="5919903"/>
            <a:ext cx="5220000" cy="29184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400" u="none" cap="none" strike="noStrike">
                <a:solidFill>
                  <a:srgbClr val="000000"/>
                </a:solidFill>
                <a:latin typeface="Open Sans"/>
                <a:ea typeface="Open Sans"/>
                <a:cs typeface="Open Sans"/>
                <a:sym typeface="Open Sans"/>
              </a:rPr>
              <a:t>Embarking on a mission is a journey filled with purpose and determination. It is a quest to achieve a goal, to make a difference, to leave a mark on the world. A mission calls for courage, resilience, and unwavering commitment.</a:t>
            </a:r>
            <a:endParaRPr/>
          </a:p>
        </p:txBody>
      </p:sp>
      <p:sp>
        <p:nvSpPr>
          <p:cNvPr id="227" name="Google Shape;227;p16"/>
          <p:cNvSpPr txBox="1"/>
          <p:nvPr/>
        </p:nvSpPr>
        <p:spPr>
          <a:xfrm>
            <a:off x="10958768" y="5919903"/>
            <a:ext cx="5231700" cy="29184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400" u="none" cap="none" strike="noStrike">
                <a:solidFill>
                  <a:srgbClr val="000000"/>
                </a:solidFill>
                <a:latin typeface="Open Sans"/>
                <a:ea typeface="Open Sans"/>
                <a:cs typeface="Open Sans"/>
                <a:sym typeface="Open Sans"/>
              </a:rPr>
              <a:t>Vision is the guiding force that propels us forward, illuminating the path towards our aspirations and goals. It is the clear image of what we wish to achieve, a beacon of hope in times of uncertainty. With a strong vision, we are able to set.</a:t>
            </a:r>
            <a:endParaRPr/>
          </a:p>
        </p:txBody>
      </p:sp>
      <p:grpSp>
        <p:nvGrpSpPr>
          <p:cNvPr id="228" name="Google Shape;228;p16"/>
          <p:cNvGrpSpPr/>
          <p:nvPr/>
        </p:nvGrpSpPr>
        <p:grpSpPr>
          <a:xfrm rot="-8442209">
            <a:off x="8992928" y="5332419"/>
            <a:ext cx="694788" cy="1251169"/>
            <a:chOff x="0" y="68577"/>
            <a:chExt cx="926384" cy="1668225"/>
          </a:xfrm>
        </p:grpSpPr>
        <p:cxnSp>
          <p:nvCxnSpPr>
            <p:cNvPr id="229" name="Google Shape;229;p16"/>
            <p:cNvCxnSpPr/>
            <p:nvPr/>
          </p:nvCxnSpPr>
          <p:spPr>
            <a:xfrm>
              <a:off x="0" y="68577"/>
              <a:ext cx="926384" cy="0"/>
            </a:xfrm>
            <a:prstGeom prst="straightConnector1">
              <a:avLst/>
            </a:prstGeom>
            <a:noFill/>
            <a:ln cap="flat" cmpd="sng" w="137150">
              <a:solidFill>
                <a:srgbClr val="272B34"/>
              </a:solidFill>
              <a:prstDash val="solid"/>
              <a:round/>
              <a:headEnd len="sm" w="sm" type="none"/>
              <a:tailEnd len="sm" w="sm" type="none"/>
            </a:ln>
          </p:spPr>
        </p:cxnSp>
        <p:cxnSp>
          <p:nvCxnSpPr>
            <p:cNvPr id="230" name="Google Shape;230;p16"/>
            <p:cNvCxnSpPr/>
            <p:nvPr/>
          </p:nvCxnSpPr>
          <p:spPr>
            <a:xfrm>
              <a:off x="0" y="485633"/>
              <a:ext cx="926384" cy="0"/>
            </a:xfrm>
            <a:prstGeom prst="straightConnector1">
              <a:avLst/>
            </a:prstGeom>
            <a:noFill/>
            <a:ln cap="flat" cmpd="sng" w="137150">
              <a:solidFill>
                <a:srgbClr val="272B34"/>
              </a:solidFill>
              <a:prstDash val="solid"/>
              <a:round/>
              <a:headEnd len="sm" w="sm" type="none"/>
              <a:tailEnd len="sm" w="sm" type="none"/>
            </a:ln>
          </p:spPr>
        </p:cxnSp>
        <p:cxnSp>
          <p:nvCxnSpPr>
            <p:cNvPr id="231" name="Google Shape;231;p16"/>
            <p:cNvCxnSpPr/>
            <p:nvPr/>
          </p:nvCxnSpPr>
          <p:spPr>
            <a:xfrm>
              <a:off x="0" y="902690"/>
              <a:ext cx="926384" cy="0"/>
            </a:xfrm>
            <a:prstGeom prst="straightConnector1">
              <a:avLst/>
            </a:prstGeom>
            <a:noFill/>
            <a:ln cap="flat" cmpd="sng" w="137150">
              <a:solidFill>
                <a:srgbClr val="272B34"/>
              </a:solidFill>
              <a:prstDash val="solid"/>
              <a:round/>
              <a:headEnd len="sm" w="sm" type="none"/>
              <a:tailEnd len="sm" w="sm" type="none"/>
            </a:ln>
          </p:spPr>
        </p:cxnSp>
        <p:cxnSp>
          <p:nvCxnSpPr>
            <p:cNvPr id="232" name="Google Shape;232;p16"/>
            <p:cNvCxnSpPr/>
            <p:nvPr/>
          </p:nvCxnSpPr>
          <p:spPr>
            <a:xfrm>
              <a:off x="0" y="1319746"/>
              <a:ext cx="926384" cy="0"/>
            </a:xfrm>
            <a:prstGeom prst="straightConnector1">
              <a:avLst/>
            </a:prstGeom>
            <a:noFill/>
            <a:ln cap="flat" cmpd="sng" w="137150">
              <a:solidFill>
                <a:srgbClr val="272B34"/>
              </a:solidFill>
              <a:prstDash val="solid"/>
              <a:round/>
              <a:headEnd len="sm" w="sm" type="none"/>
              <a:tailEnd len="sm" w="sm" type="none"/>
            </a:ln>
          </p:spPr>
        </p:cxnSp>
        <p:cxnSp>
          <p:nvCxnSpPr>
            <p:cNvPr id="233" name="Google Shape;233;p16"/>
            <p:cNvCxnSpPr/>
            <p:nvPr/>
          </p:nvCxnSpPr>
          <p:spPr>
            <a:xfrm>
              <a:off x="0" y="1736802"/>
              <a:ext cx="926384" cy="0"/>
            </a:xfrm>
            <a:prstGeom prst="straightConnector1">
              <a:avLst/>
            </a:prstGeom>
            <a:noFill/>
            <a:ln cap="flat" cmpd="sng" w="137150">
              <a:solidFill>
                <a:srgbClr val="272B34"/>
              </a:solidFill>
              <a:prstDash val="solid"/>
              <a:round/>
              <a:headEnd len="sm" w="sm" type="none"/>
              <a:tailEnd len="sm" w="sm" type="none"/>
            </a:ln>
          </p:spPr>
        </p:cxnSp>
      </p:grpSp>
      <p:cxnSp>
        <p:nvCxnSpPr>
          <p:cNvPr id="234" name="Google Shape;234;p16"/>
          <p:cNvCxnSpPr/>
          <p:nvPr/>
        </p:nvCxnSpPr>
        <p:spPr>
          <a:xfrm rot="10800000">
            <a:off x="599175" y="9569613"/>
            <a:ext cx="2529677" cy="0"/>
          </a:xfrm>
          <a:prstGeom prst="straightConnector1">
            <a:avLst/>
          </a:prstGeom>
          <a:noFill/>
          <a:ln cap="flat" cmpd="sng" w="95250">
            <a:solidFill>
              <a:srgbClr val="272B34"/>
            </a:solidFill>
            <a:prstDash val="solid"/>
            <a:round/>
            <a:headEnd len="sm" w="sm" type="none"/>
            <a:tailEnd len="sm" w="sm" type="none"/>
          </a:ln>
        </p:spPr>
      </p:cxnSp>
      <p:pic>
        <p:nvPicPr>
          <p:cNvPr id="235" name="Google Shape;235;p16"/>
          <p:cNvPicPr preferRelativeResize="0"/>
          <p:nvPr/>
        </p:nvPicPr>
        <p:blipFill>
          <a:blip r:embed="rId4">
            <a:alphaModFix/>
          </a:blip>
          <a:stretch>
            <a:fillRect/>
          </a:stretch>
        </p:blipFill>
        <p:spPr>
          <a:xfrm>
            <a:off x="4515788" y="3487277"/>
            <a:ext cx="1548250" cy="1584823"/>
          </a:xfrm>
          <a:prstGeom prst="rect">
            <a:avLst/>
          </a:prstGeom>
          <a:noFill/>
          <a:ln>
            <a:noFill/>
          </a:ln>
        </p:spPr>
      </p:pic>
      <p:pic>
        <p:nvPicPr>
          <p:cNvPr id="236" name="Google Shape;236;p16"/>
          <p:cNvPicPr preferRelativeResize="0"/>
          <p:nvPr/>
        </p:nvPicPr>
        <p:blipFill>
          <a:blip r:embed="rId5">
            <a:alphaModFix/>
          </a:blip>
          <a:stretch>
            <a:fillRect/>
          </a:stretch>
        </p:blipFill>
        <p:spPr>
          <a:xfrm>
            <a:off x="12607083" y="3488387"/>
            <a:ext cx="1588700" cy="1582613"/>
          </a:xfrm>
          <a:prstGeom prst="rect">
            <a:avLst/>
          </a:prstGeom>
          <a:noFill/>
          <a:ln>
            <a:noFill/>
          </a:ln>
        </p:spPr>
      </p:pic>
      <p:pic>
        <p:nvPicPr>
          <p:cNvPr id="237" name="Google Shape;237;p16"/>
          <p:cNvPicPr preferRelativeResize="0"/>
          <p:nvPr/>
        </p:nvPicPr>
        <p:blipFill>
          <a:blip r:embed="rId6">
            <a:alphaModFix/>
          </a:blip>
          <a:stretch>
            <a:fillRect/>
          </a:stretch>
        </p:blipFill>
        <p:spPr>
          <a:xfrm>
            <a:off x="16910600" y="1053775"/>
            <a:ext cx="677300" cy="6833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63A45"/>
        </a:solidFill>
      </p:bgPr>
    </p:bg>
    <p:spTree>
      <p:nvGrpSpPr>
        <p:cNvPr id="241" name="Shape 241"/>
        <p:cNvGrpSpPr/>
        <p:nvPr/>
      </p:nvGrpSpPr>
      <p:grpSpPr>
        <a:xfrm>
          <a:off x="0" y="0"/>
          <a:ext cx="0" cy="0"/>
          <a:chOff x="0" y="0"/>
          <a:chExt cx="0" cy="0"/>
        </a:xfrm>
      </p:grpSpPr>
      <p:pic>
        <p:nvPicPr>
          <p:cNvPr id="242" name="Google Shape;242;p17"/>
          <p:cNvPicPr preferRelativeResize="0"/>
          <p:nvPr/>
        </p:nvPicPr>
        <p:blipFill>
          <a:blip r:embed="rId3">
            <a:alphaModFix/>
          </a:blip>
          <a:stretch>
            <a:fillRect/>
          </a:stretch>
        </p:blipFill>
        <p:spPr>
          <a:xfrm>
            <a:off x="-1960023" y="-11332374"/>
            <a:ext cx="27591977" cy="27551549"/>
          </a:xfrm>
          <a:prstGeom prst="rect">
            <a:avLst/>
          </a:prstGeom>
          <a:noFill/>
          <a:ln>
            <a:noFill/>
          </a:ln>
        </p:spPr>
      </p:pic>
      <p:pic>
        <p:nvPicPr>
          <p:cNvPr id="243" name="Google Shape;243;p17"/>
          <p:cNvPicPr preferRelativeResize="0"/>
          <p:nvPr/>
        </p:nvPicPr>
        <p:blipFill>
          <a:blip r:embed="rId4">
            <a:alphaModFix/>
          </a:blip>
          <a:stretch>
            <a:fillRect/>
          </a:stretch>
        </p:blipFill>
        <p:spPr>
          <a:xfrm>
            <a:off x="-645950" y="1189050"/>
            <a:ext cx="8790849" cy="9911900"/>
          </a:xfrm>
          <a:prstGeom prst="rect">
            <a:avLst/>
          </a:prstGeom>
          <a:noFill/>
          <a:ln>
            <a:noFill/>
          </a:ln>
        </p:spPr>
      </p:pic>
      <p:grpSp>
        <p:nvGrpSpPr>
          <p:cNvPr id="244" name="Google Shape;244;p17"/>
          <p:cNvGrpSpPr/>
          <p:nvPr/>
        </p:nvGrpSpPr>
        <p:grpSpPr>
          <a:xfrm>
            <a:off x="8521786" y="-144661"/>
            <a:ext cx="11389213" cy="8710808"/>
            <a:chOff x="0" y="-38100"/>
            <a:chExt cx="2999628" cy="2294205"/>
          </a:xfrm>
        </p:grpSpPr>
        <p:sp>
          <p:nvSpPr>
            <p:cNvPr id="245" name="Google Shape;245;p17"/>
            <p:cNvSpPr/>
            <p:nvPr/>
          </p:nvSpPr>
          <p:spPr>
            <a:xfrm>
              <a:off x="0" y="0"/>
              <a:ext cx="2999628" cy="2256105"/>
            </a:xfrm>
            <a:custGeom>
              <a:rect b="b" l="l" r="r" t="t"/>
              <a:pathLst>
                <a:path extrusionOk="0" h="2256105" w="2999628">
                  <a:moveTo>
                    <a:pt x="0" y="0"/>
                  </a:moveTo>
                  <a:lnTo>
                    <a:pt x="2999628" y="0"/>
                  </a:lnTo>
                  <a:lnTo>
                    <a:pt x="2999628" y="2256105"/>
                  </a:lnTo>
                  <a:lnTo>
                    <a:pt x="0" y="2256105"/>
                  </a:lnTo>
                  <a:close/>
                </a:path>
              </a:pathLst>
            </a:custGeom>
            <a:solidFill>
              <a:srgbClr val="272B34"/>
            </a:solidFill>
            <a:ln>
              <a:noFill/>
            </a:ln>
          </p:spPr>
        </p:sp>
        <p:sp>
          <p:nvSpPr>
            <p:cNvPr id="246" name="Google Shape;246;p17"/>
            <p:cNvSpPr txBox="1"/>
            <p:nvPr/>
          </p:nvSpPr>
          <p:spPr>
            <a:xfrm>
              <a:off x="0" y="-38100"/>
              <a:ext cx="2999628" cy="229420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7" name="Google Shape;247;p17"/>
          <p:cNvGrpSpPr/>
          <p:nvPr/>
        </p:nvGrpSpPr>
        <p:grpSpPr>
          <a:xfrm rot="-7531087">
            <a:off x="11219960" y="7956641"/>
            <a:ext cx="694788" cy="1251169"/>
            <a:chOff x="0" y="68577"/>
            <a:chExt cx="926384" cy="1668225"/>
          </a:xfrm>
        </p:grpSpPr>
        <p:cxnSp>
          <p:nvCxnSpPr>
            <p:cNvPr id="248" name="Google Shape;248;p17"/>
            <p:cNvCxnSpPr/>
            <p:nvPr/>
          </p:nvCxnSpPr>
          <p:spPr>
            <a:xfrm>
              <a:off x="0" y="68577"/>
              <a:ext cx="926384" cy="0"/>
            </a:xfrm>
            <a:prstGeom prst="straightConnector1">
              <a:avLst/>
            </a:prstGeom>
            <a:noFill/>
            <a:ln cap="flat" cmpd="sng" w="137150">
              <a:solidFill>
                <a:srgbClr val="CEF004"/>
              </a:solidFill>
              <a:prstDash val="solid"/>
              <a:round/>
              <a:headEnd len="sm" w="sm" type="none"/>
              <a:tailEnd len="sm" w="sm" type="none"/>
            </a:ln>
          </p:spPr>
        </p:cxnSp>
        <p:cxnSp>
          <p:nvCxnSpPr>
            <p:cNvPr id="249" name="Google Shape;249;p17"/>
            <p:cNvCxnSpPr/>
            <p:nvPr/>
          </p:nvCxnSpPr>
          <p:spPr>
            <a:xfrm>
              <a:off x="0" y="485633"/>
              <a:ext cx="926384" cy="0"/>
            </a:xfrm>
            <a:prstGeom prst="straightConnector1">
              <a:avLst/>
            </a:prstGeom>
            <a:noFill/>
            <a:ln cap="flat" cmpd="sng" w="137150">
              <a:solidFill>
                <a:srgbClr val="CEF004"/>
              </a:solidFill>
              <a:prstDash val="solid"/>
              <a:round/>
              <a:headEnd len="sm" w="sm" type="none"/>
              <a:tailEnd len="sm" w="sm" type="none"/>
            </a:ln>
          </p:spPr>
        </p:cxnSp>
        <p:cxnSp>
          <p:nvCxnSpPr>
            <p:cNvPr id="250" name="Google Shape;250;p17"/>
            <p:cNvCxnSpPr/>
            <p:nvPr/>
          </p:nvCxnSpPr>
          <p:spPr>
            <a:xfrm>
              <a:off x="0" y="902690"/>
              <a:ext cx="926384" cy="0"/>
            </a:xfrm>
            <a:prstGeom prst="straightConnector1">
              <a:avLst/>
            </a:prstGeom>
            <a:noFill/>
            <a:ln cap="flat" cmpd="sng" w="137150">
              <a:solidFill>
                <a:srgbClr val="CEF004"/>
              </a:solidFill>
              <a:prstDash val="solid"/>
              <a:round/>
              <a:headEnd len="sm" w="sm" type="none"/>
              <a:tailEnd len="sm" w="sm" type="none"/>
            </a:ln>
          </p:spPr>
        </p:cxnSp>
        <p:cxnSp>
          <p:nvCxnSpPr>
            <p:cNvPr id="251" name="Google Shape;251;p17"/>
            <p:cNvCxnSpPr/>
            <p:nvPr/>
          </p:nvCxnSpPr>
          <p:spPr>
            <a:xfrm>
              <a:off x="0" y="1319746"/>
              <a:ext cx="926384" cy="0"/>
            </a:xfrm>
            <a:prstGeom prst="straightConnector1">
              <a:avLst/>
            </a:prstGeom>
            <a:noFill/>
            <a:ln cap="flat" cmpd="sng" w="137150">
              <a:solidFill>
                <a:srgbClr val="CEF004"/>
              </a:solidFill>
              <a:prstDash val="solid"/>
              <a:round/>
              <a:headEnd len="sm" w="sm" type="none"/>
              <a:tailEnd len="sm" w="sm" type="none"/>
            </a:ln>
          </p:spPr>
        </p:cxnSp>
        <p:cxnSp>
          <p:nvCxnSpPr>
            <p:cNvPr id="252" name="Google Shape;252;p17"/>
            <p:cNvCxnSpPr/>
            <p:nvPr/>
          </p:nvCxnSpPr>
          <p:spPr>
            <a:xfrm>
              <a:off x="0" y="1736802"/>
              <a:ext cx="926384" cy="0"/>
            </a:xfrm>
            <a:prstGeom prst="straightConnector1">
              <a:avLst/>
            </a:prstGeom>
            <a:noFill/>
            <a:ln cap="flat" cmpd="sng" w="137150">
              <a:solidFill>
                <a:srgbClr val="CEF004"/>
              </a:solidFill>
              <a:prstDash val="solid"/>
              <a:round/>
              <a:headEnd len="sm" w="sm" type="none"/>
              <a:tailEnd len="sm" w="sm" type="none"/>
            </a:ln>
          </p:spPr>
        </p:cxnSp>
      </p:grpSp>
      <p:cxnSp>
        <p:nvCxnSpPr>
          <p:cNvPr id="253" name="Google Shape;253;p17"/>
          <p:cNvCxnSpPr/>
          <p:nvPr/>
        </p:nvCxnSpPr>
        <p:spPr>
          <a:xfrm rot="10800000">
            <a:off x="5397097" y="538514"/>
            <a:ext cx="2529677" cy="0"/>
          </a:xfrm>
          <a:prstGeom prst="straightConnector1">
            <a:avLst/>
          </a:prstGeom>
          <a:noFill/>
          <a:ln cap="flat" cmpd="sng" w="95250">
            <a:solidFill>
              <a:srgbClr val="CEF004"/>
            </a:solidFill>
            <a:prstDash val="solid"/>
            <a:round/>
            <a:headEnd len="sm" w="sm" type="none"/>
            <a:tailEnd len="sm" w="sm" type="none"/>
          </a:ln>
        </p:spPr>
      </p:cxnSp>
      <p:sp>
        <p:nvSpPr>
          <p:cNvPr id="254" name="Google Shape;254;p17"/>
          <p:cNvSpPr txBox="1"/>
          <p:nvPr/>
        </p:nvSpPr>
        <p:spPr>
          <a:xfrm>
            <a:off x="9506545" y="1560522"/>
            <a:ext cx="7752755" cy="939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6999" u="none" cap="none" strike="noStrike">
                <a:solidFill>
                  <a:srgbClr val="CEF004"/>
                </a:solidFill>
                <a:latin typeface="Archivo Black"/>
                <a:ea typeface="Archivo Black"/>
                <a:cs typeface="Archivo Black"/>
                <a:sym typeface="Archivo Black"/>
              </a:rPr>
              <a:t>OUR PROJECTS</a:t>
            </a:r>
            <a:endParaRPr/>
          </a:p>
        </p:txBody>
      </p:sp>
      <p:sp>
        <p:nvSpPr>
          <p:cNvPr id="255" name="Google Shape;255;p17"/>
          <p:cNvSpPr txBox="1"/>
          <p:nvPr/>
        </p:nvSpPr>
        <p:spPr>
          <a:xfrm>
            <a:off x="9506545" y="2830830"/>
            <a:ext cx="8096400" cy="46176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400" u="none" cap="none" strike="noStrike">
                <a:solidFill>
                  <a:srgbClr val="FFFFFF"/>
                </a:solidFill>
                <a:latin typeface="Open Sans"/>
                <a:ea typeface="Open Sans"/>
                <a:cs typeface="Open Sans"/>
                <a:sym typeface="Open Sans"/>
              </a:rPr>
              <a:t>At our core, we are driven by a passion for innovation and a commitment to excellence in all that we do. Our projects embody our dedication to creating impactful solutions that make a difference in the world. </a:t>
            </a:r>
            <a:endParaRPr/>
          </a:p>
          <a:p>
            <a:pPr indent="0" lvl="0" marL="0" marR="0" rtl="0" algn="l">
              <a:lnSpc>
                <a:spcPct val="115000"/>
              </a:lnSpc>
              <a:spcBef>
                <a:spcPts val="0"/>
              </a:spcBef>
              <a:spcAft>
                <a:spcPts val="0"/>
              </a:spcAft>
              <a:buNone/>
            </a:pPr>
            <a:r>
              <a:t/>
            </a:r>
            <a:endParaRPr b="0" i="0" sz="2400" u="none" cap="none" strike="noStrike">
              <a:solidFill>
                <a:srgbClr val="FFFFFF"/>
              </a:solidFill>
              <a:latin typeface="Open Sans"/>
              <a:ea typeface="Open Sans"/>
              <a:cs typeface="Open Sans"/>
              <a:sym typeface="Open Sans"/>
            </a:endParaRPr>
          </a:p>
          <a:p>
            <a:pPr indent="0" lvl="0" marL="0" marR="0" rtl="0" algn="l">
              <a:lnSpc>
                <a:spcPct val="115000"/>
              </a:lnSpc>
              <a:spcBef>
                <a:spcPts val="0"/>
              </a:spcBef>
              <a:spcAft>
                <a:spcPts val="0"/>
              </a:spcAft>
              <a:buNone/>
            </a:pPr>
            <a:r>
              <a:rPr b="0" i="0" lang="en-US" sz="2400" u="none" cap="none" strike="noStrike">
                <a:solidFill>
                  <a:srgbClr val="FFFFFF"/>
                </a:solidFill>
                <a:latin typeface="Open Sans"/>
                <a:ea typeface="Open Sans"/>
                <a:cs typeface="Open Sans"/>
                <a:sym typeface="Open Sans"/>
              </a:rPr>
              <a:t>From groundbreaking technological advancements to community-driven initiatives, each project we undertake is a testament to our belief in the power of creativity and collaboration.We strive to push the boundaries of what is possible, constantly seeking new ways to address challenges and improve lives.</a:t>
            </a:r>
            <a:endParaRPr/>
          </a:p>
        </p:txBody>
      </p:sp>
      <p:pic>
        <p:nvPicPr>
          <p:cNvPr id="256" name="Google Shape;256;p17"/>
          <p:cNvPicPr preferRelativeResize="0"/>
          <p:nvPr/>
        </p:nvPicPr>
        <p:blipFill>
          <a:blip r:embed="rId5">
            <a:alphaModFix/>
          </a:blip>
          <a:stretch>
            <a:fillRect/>
          </a:stretch>
        </p:blipFill>
        <p:spPr>
          <a:xfrm>
            <a:off x="9108350" y="626626"/>
            <a:ext cx="597300" cy="603395"/>
          </a:xfrm>
          <a:prstGeom prst="rect">
            <a:avLst/>
          </a:prstGeom>
          <a:noFill/>
          <a:ln>
            <a:noFill/>
          </a:ln>
        </p:spPr>
      </p:pic>
      <p:pic>
        <p:nvPicPr>
          <p:cNvPr id="257" name="Google Shape;257;p17"/>
          <p:cNvPicPr preferRelativeResize="0"/>
          <p:nvPr/>
        </p:nvPicPr>
        <p:blipFill>
          <a:blip r:embed="rId6">
            <a:alphaModFix/>
          </a:blip>
          <a:stretch>
            <a:fillRect/>
          </a:stretch>
        </p:blipFill>
        <p:spPr>
          <a:xfrm>
            <a:off x="16179697" y="9176200"/>
            <a:ext cx="1565600" cy="8285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pic>
        <p:nvPicPr>
          <p:cNvPr id="262" name="Google Shape;262;p18"/>
          <p:cNvPicPr preferRelativeResize="0"/>
          <p:nvPr/>
        </p:nvPicPr>
        <p:blipFill>
          <a:blip r:embed="rId3">
            <a:alphaModFix/>
          </a:blip>
          <a:stretch>
            <a:fillRect/>
          </a:stretch>
        </p:blipFill>
        <p:spPr>
          <a:xfrm>
            <a:off x="293600" y="422334"/>
            <a:ext cx="25624100" cy="24973468"/>
          </a:xfrm>
          <a:prstGeom prst="rect">
            <a:avLst/>
          </a:prstGeom>
          <a:noFill/>
          <a:ln>
            <a:noFill/>
          </a:ln>
        </p:spPr>
      </p:pic>
      <p:grpSp>
        <p:nvGrpSpPr>
          <p:cNvPr id="263" name="Google Shape;263;p18"/>
          <p:cNvGrpSpPr/>
          <p:nvPr/>
        </p:nvGrpSpPr>
        <p:grpSpPr>
          <a:xfrm rot="-8442209">
            <a:off x="15519898" y="5493317"/>
            <a:ext cx="5985967" cy="1690526"/>
            <a:chOff x="0" y="92658"/>
            <a:chExt cx="7981290" cy="2254035"/>
          </a:xfrm>
        </p:grpSpPr>
        <p:cxnSp>
          <p:nvCxnSpPr>
            <p:cNvPr id="264" name="Google Shape;264;p18"/>
            <p:cNvCxnSpPr/>
            <p:nvPr/>
          </p:nvCxnSpPr>
          <p:spPr>
            <a:xfrm>
              <a:off x="0" y="92658"/>
              <a:ext cx="7981290" cy="0"/>
            </a:xfrm>
            <a:prstGeom prst="straightConnector1">
              <a:avLst/>
            </a:prstGeom>
            <a:noFill/>
            <a:ln cap="flat" cmpd="sng" w="185300">
              <a:solidFill>
                <a:srgbClr val="272B34"/>
              </a:solidFill>
              <a:prstDash val="solid"/>
              <a:round/>
              <a:headEnd len="sm" w="sm" type="none"/>
              <a:tailEnd len="sm" w="sm" type="none"/>
            </a:ln>
          </p:spPr>
        </p:cxnSp>
        <p:cxnSp>
          <p:nvCxnSpPr>
            <p:cNvPr id="265" name="Google Shape;265;p18"/>
            <p:cNvCxnSpPr/>
            <p:nvPr/>
          </p:nvCxnSpPr>
          <p:spPr>
            <a:xfrm>
              <a:off x="0" y="656167"/>
              <a:ext cx="7981290" cy="0"/>
            </a:xfrm>
            <a:prstGeom prst="straightConnector1">
              <a:avLst/>
            </a:prstGeom>
            <a:noFill/>
            <a:ln cap="flat" cmpd="sng" w="185300">
              <a:solidFill>
                <a:srgbClr val="272B34"/>
              </a:solidFill>
              <a:prstDash val="solid"/>
              <a:round/>
              <a:headEnd len="sm" w="sm" type="none"/>
              <a:tailEnd len="sm" w="sm" type="none"/>
            </a:ln>
          </p:spPr>
        </p:cxnSp>
        <p:cxnSp>
          <p:nvCxnSpPr>
            <p:cNvPr id="266" name="Google Shape;266;p18"/>
            <p:cNvCxnSpPr/>
            <p:nvPr/>
          </p:nvCxnSpPr>
          <p:spPr>
            <a:xfrm>
              <a:off x="0" y="1219676"/>
              <a:ext cx="7981290" cy="0"/>
            </a:xfrm>
            <a:prstGeom prst="straightConnector1">
              <a:avLst/>
            </a:prstGeom>
            <a:noFill/>
            <a:ln cap="flat" cmpd="sng" w="185300">
              <a:solidFill>
                <a:srgbClr val="272B34"/>
              </a:solidFill>
              <a:prstDash val="solid"/>
              <a:round/>
              <a:headEnd len="sm" w="sm" type="none"/>
              <a:tailEnd len="sm" w="sm" type="none"/>
            </a:ln>
          </p:spPr>
        </p:cxnSp>
        <p:cxnSp>
          <p:nvCxnSpPr>
            <p:cNvPr id="267" name="Google Shape;267;p18"/>
            <p:cNvCxnSpPr/>
            <p:nvPr/>
          </p:nvCxnSpPr>
          <p:spPr>
            <a:xfrm>
              <a:off x="0" y="1783185"/>
              <a:ext cx="7981290" cy="0"/>
            </a:xfrm>
            <a:prstGeom prst="straightConnector1">
              <a:avLst/>
            </a:prstGeom>
            <a:noFill/>
            <a:ln cap="flat" cmpd="sng" w="185300">
              <a:solidFill>
                <a:srgbClr val="272B34"/>
              </a:solidFill>
              <a:prstDash val="solid"/>
              <a:round/>
              <a:headEnd len="sm" w="sm" type="none"/>
              <a:tailEnd len="sm" w="sm" type="none"/>
            </a:ln>
          </p:spPr>
        </p:cxnSp>
        <p:cxnSp>
          <p:nvCxnSpPr>
            <p:cNvPr id="268" name="Google Shape;268;p18"/>
            <p:cNvCxnSpPr/>
            <p:nvPr/>
          </p:nvCxnSpPr>
          <p:spPr>
            <a:xfrm>
              <a:off x="0" y="2346693"/>
              <a:ext cx="7981290" cy="0"/>
            </a:xfrm>
            <a:prstGeom prst="straightConnector1">
              <a:avLst/>
            </a:prstGeom>
            <a:noFill/>
            <a:ln cap="flat" cmpd="sng" w="185300">
              <a:solidFill>
                <a:srgbClr val="272B34"/>
              </a:solidFill>
              <a:prstDash val="solid"/>
              <a:round/>
              <a:headEnd len="sm" w="sm" type="none"/>
              <a:tailEnd len="sm" w="sm" type="none"/>
            </a:ln>
          </p:spPr>
        </p:cxnSp>
      </p:grpSp>
      <p:grpSp>
        <p:nvGrpSpPr>
          <p:cNvPr id="269" name="Google Shape;269;p18"/>
          <p:cNvGrpSpPr/>
          <p:nvPr/>
        </p:nvGrpSpPr>
        <p:grpSpPr>
          <a:xfrm>
            <a:off x="0" y="0"/>
            <a:ext cx="18288000" cy="10287000"/>
            <a:chOff x="0" y="0"/>
            <a:chExt cx="4816593" cy="2709333"/>
          </a:xfrm>
        </p:grpSpPr>
        <p:sp>
          <p:nvSpPr>
            <p:cNvPr id="270" name="Google Shape;270;p18"/>
            <p:cNvSpPr/>
            <p:nvPr/>
          </p:nvSpPr>
          <p:spPr>
            <a:xfrm>
              <a:off x="0" y="0"/>
              <a:ext cx="4816592" cy="2709333"/>
            </a:xfrm>
            <a:custGeom>
              <a:rect b="b" l="l" r="r" t="t"/>
              <a:pathLst>
                <a:path extrusionOk="0" h="2709333" w="4816592">
                  <a:moveTo>
                    <a:pt x="0" y="0"/>
                  </a:moveTo>
                  <a:lnTo>
                    <a:pt x="4816592" y="0"/>
                  </a:lnTo>
                  <a:lnTo>
                    <a:pt x="4816592" y="2709333"/>
                  </a:lnTo>
                  <a:lnTo>
                    <a:pt x="0" y="2709333"/>
                  </a:lnTo>
                  <a:close/>
                </a:path>
              </a:pathLst>
            </a:custGeom>
            <a:solidFill>
              <a:srgbClr val="000000">
                <a:alpha val="0"/>
              </a:srgbClr>
            </a:solidFill>
            <a:ln cap="sq" cmpd="sng" w="381000">
              <a:solidFill>
                <a:srgbClr val="CEF004"/>
              </a:solidFill>
              <a:prstDash val="solid"/>
              <a:miter lim="8000"/>
              <a:headEnd len="sm" w="sm" type="none"/>
              <a:tailEnd len="sm" w="sm" type="none"/>
            </a:ln>
          </p:spPr>
        </p:sp>
        <p:sp>
          <p:nvSpPr>
            <p:cNvPr id="271" name="Google Shape;271;p18"/>
            <p:cNvSpPr txBox="1"/>
            <p:nvPr/>
          </p:nvSpPr>
          <p:spPr>
            <a:xfrm>
              <a:off x="0" y="209550"/>
              <a:ext cx="4816593" cy="2499783"/>
            </a:xfrm>
            <a:prstGeom prst="rect">
              <a:avLst/>
            </a:prstGeom>
            <a:noFill/>
            <a:ln>
              <a:noFill/>
            </a:ln>
          </p:spPr>
          <p:txBody>
            <a:bodyPr anchorCtr="0" anchor="ctr" bIns="50800" lIns="50800" spcFirstLastPara="1" rIns="50800" wrap="square" tIns="50800">
              <a:noAutofit/>
            </a:bodyPr>
            <a:lstStyle/>
            <a:p>
              <a:pPr indent="0" lvl="0" marL="0" marR="0" rtl="0" algn="l">
                <a:lnSpc>
                  <a:spcPct val="640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2" name="Google Shape;272;p18"/>
          <p:cNvGrpSpPr/>
          <p:nvPr/>
        </p:nvGrpSpPr>
        <p:grpSpPr>
          <a:xfrm>
            <a:off x="1439508" y="3113612"/>
            <a:ext cx="1860276" cy="2504322"/>
            <a:chOff x="0" y="-38100"/>
            <a:chExt cx="489949" cy="659574"/>
          </a:xfrm>
        </p:grpSpPr>
        <p:sp>
          <p:nvSpPr>
            <p:cNvPr id="273" name="Google Shape;273;p18"/>
            <p:cNvSpPr/>
            <p:nvPr/>
          </p:nvSpPr>
          <p:spPr>
            <a:xfrm>
              <a:off x="0" y="0"/>
              <a:ext cx="489949" cy="621474"/>
            </a:xfrm>
            <a:custGeom>
              <a:rect b="b" l="l" r="r" t="t"/>
              <a:pathLst>
                <a:path extrusionOk="0" h="621474" w="489949">
                  <a:moveTo>
                    <a:pt x="0" y="0"/>
                  </a:moveTo>
                  <a:lnTo>
                    <a:pt x="489949" y="0"/>
                  </a:lnTo>
                  <a:lnTo>
                    <a:pt x="489949" y="621474"/>
                  </a:lnTo>
                  <a:lnTo>
                    <a:pt x="0" y="621474"/>
                  </a:lnTo>
                  <a:close/>
                </a:path>
              </a:pathLst>
            </a:custGeom>
            <a:solidFill>
              <a:srgbClr val="272B34"/>
            </a:solidFill>
            <a:ln cap="sq" cmpd="sng" w="190500">
              <a:solidFill>
                <a:srgbClr val="CEF004"/>
              </a:solidFill>
              <a:prstDash val="solid"/>
              <a:miter lim="8000"/>
              <a:headEnd len="sm" w="sm" type="none"/>
              <a:tailEnd len="sm" w="sm" type="none"/>
            </a:ln>
          </p:spPr>
        </p:sp>
        <p:sp>
          <p:nvSpPr>
            <p:cNvPr id="274" name="Google Shape;274;p18"/>
            <p:cNvSpPr txBox="1"/>
            <p:nvPr/>
          </p:nvSpPr>
          <p:spPr>
            <a:xfrm>
              <a:off x="0" y="-38100"/>
              <a:ext cx="489949" cy="65957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5" name="Google Shape;275;p18"/>
          <p:cNvGrpSpPr/>
          <p:nvPr/>
        </p:nvGrpSpPr>
        <p:grpSpPr>
          <a:xfrm>
            <a:off x="1443834" y="6260519"/>
            <a:ext cx="1860276" cy="2504322"/>
            <a:chOff x="0" y="-38100"/>
            <a:chExt cx="489949" cy="659574"/>
          </a:xfrm>
        </p:grpSpPr>
        <p:sp>
          <p:nvSpPr>
            <p:cNvPr id="276" name="Google Shape;276;p18"/>
            <p:cNvSpPr/>
            <p:nvPr/>
          </p:nvSpPr>
          <p:spPr>
            <a:xfrm>
              <a:off x="0" y="0"/>
              <a:ext cx="489949" cy="621474"/>
            </a:xfrm>
            <a:custGeom>
              <a:rect b="b" l="l" r="r" t="t"/>
              <a:pathLst>
                <a:path extrusionOk="0" h="621474" w="489949">
                  <a:moveTo>
                    <a:pt x="0" y="0"/>
                  </a:moveTo>
                  <a:lnTo>
                    <a:pt x="489949" y="0"/>
                  </a:lnTo>
                  <a:lnTo>
                    <a:pt x="489949" y="621474"/>
                  </a:lnTo>
                  <a:lnTo>
                    <a:pt x="0" y="621474"/>
                  </a:lnTo>
                  <a:close/>
                </a:path>
              </a:pathLst>
            </a:custGeom>
            <a:solidFill>
              <a:srgbClr val="272B34"/>
            </a:solidFill>
            <a:ln cap="sq" cmpd="sng" w="190500">
              <a:solidFill>
                <a:srgbClr val="CEF004"/>
              </a:solidFill>
              <a:prstDash val="solid"/>
              <a:miter lim="8000"/>
              <a:headEnd len="sm" w="sm" type="none"/>
              <a:tailEnd len="sm" w="sm" type="none"/>
            </a:ln>
          </p:spPr>
        </p:sp>
        <p:sp>
          <p:nvSpPr>
            <p:cNvPr id="277" name="Google Shape;277;p18"/>
            <p:cNvSpPr txBox="1"/>
            <p:nvPr/>
          </p:nvSpPr>
          <p:spPr>
            <a:xfrm>
              <a:off x="0" y="-38100"/>
              <a:ext cx="489949" cy="65957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8" name="Google Shape;278;p18"/>
          <p:cNvGrpSpPr/>
          <p:nvPr/>
        </p:nvGrpSpPr>
        <p:grpSpPr>
          <a:xfrm>
            <a:off x="8729374" y="3113612"/>
            <a:ext cx="1860276" cy="2504322"/>
            <a:chOff x="0" y="-38100"/>
            <a:chExt cx="489949" cy="659574"/>
          </a:xfrm>
        </p:grpSpPr>
        <p:sp>
          <p:nvSpPr>
            <p:cNvPr id="279" name="Google Shape;279;p18"/>
            <p:cNvSpPr/>
            <p:nvPr/>
          </p:nvSpPr>
          <p:spPr>
            <a:xfrm>
              <a:off x="0" y="0"/>
              <a:ext cx="489949" cy="621474"/>
            </a:xfrm>
            <a:custGeom>
              <a:rect b="b" l="l" r="r" t="t"/>
              <a:pathLst>
                <a:path extrusionOk="0" h="621474" w="489949">
                  <a:moveTo>
                    <a:pt x="0" y="0"/>
                  </a:moveTo>
                  <a:lnTo>
                    <a:pt x="489949" y="0"/>
                  </a:lnTo>
                  <a:lnTo>
                    <a:pt x="489949" y="621474"/>
                  </a:lnTo>
                  <a:lnTo>
                    <a:pt x="0" y="621474"/>
                  </a:lnTo>
                  <a:close/>
                </a:path>
              </a:pathLst>
            </a:custGeom>
            <a:solidFill>
              <a:srgbClr val="272B34"/>
            </a:solidFill>
            <a:ln cap="sq" cmpd="sng" w="190500">
              <a:solidFill>
                <a:srgbClr val="CEF004"/>
              </a:solidFill>
              <a:prstDash val="solid"/>
              <a:miter lim="8000"/>
              <a:headEnd len="sm" w="sm" type="none"/>
              <a:tailEnd len="sm" w="sm" type="none"/>
            </a:ln>
          </p:spPr>
        </p:sp>
        <p:sp>
          <p:nvSpPr>
            <p:cNvPr id="280" name="Google Shape;280;p18"/>
            <p:cNvSpPr txBox="1"/>
            <p:nvPr/>
          </p:nvSpPr>
          <p:spPr>
            <a:xfrm>
              <a:off x="0" y="-38100"/>
              <a:ext cx="489949" cy="65957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1" name="Google Shape;281;p18"/>
          <p:cNvGrpSpPr/>
          <p:nvPr/>
        </p:nvGrpSpPr>
        <p:grpSpPr>
          <a:xfrm>
            <a:off x="8733700" y="6260518"/>
            <a:ext cx="1860287" cy="2504337"/>
            <a:chOff x="0" y="-38100"/>
            <a:chExt cx="489949" cy="659574"/>
          </a:xfrm>
        </p:grpSpPr>
        <p:sp>
          <p:nvSpPr>
            <p:cNvPr id="282" name="Google Shape;282;p18"/>
            <p:cNvSpPr/>
            <p:nvPr/>
          </p:nvSpPr>
          <p:spPr>
            <a:xfrm>
              <a:off x="0" y="0"/>
              <a:ext cx="489949" cy="621474"/>
            </a:xfrm>
            <a:custGeom>
              <a:rect b="b" l="l" r="r" t="t"/>
              <a:pathLst>
                <a:path extrusionOk="0" h="621474" w="489949">
                  <a:moveTo>
                    <a:pt x="0" y="0"/>
                  </a:moveTo>
                  <a:lnTo>
                    <a:pt x="489949" y="0"/>
                  </a:lnTo>
                  <a:lnTo>
                    <a:pt x="489949" y="621474"/>
                  </a:lnTo>
                  <a:lnTo>
                    <a:pt x="0" y="621474"/>
                  </a:lnTo>
                  <a:close/>
                </a:path>
              </a:pathLst>
            </a:custGeom>
            <a:solidFill>
              <a:srgbClr val="272B34"/>
            </a:solidFill>
            <a:ln cap="sq" cmpd="sng" w="190500">
              <a:solidFill>
                <a:srgbClr val="CEF004"/>
              </a:solidFill>
              <a:prstDash val="solid"/>
              <a:miter lim="8000"/>
              <a:headEnd len="sm" w="sm" type="none"/>
              <a:tailEnd len="sm" w="sm" type="none"/>
            </a:ln>
          </p:spPr>
        </p:sp>
        <p:sp>
          <p:nvSpPr>
            <p:cNvPr id="283" name="Google Shape;283;p18"/>
            <p:cNvSpPr txBox="1"/>
            <p:nvPr/>
          </p:nvSpPr>
          <p:spPr>
            <a:xfrm>
              <a:off x="0" y="-38100"/>
              <a:ext cx="489949" cy="65957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284" name="Google Shape;284;p18"/>
          <p:cNvCxnSpPr/>
          <p:nvPr/>
        </p:nvCxnSpPr>
        <p:spPr>
          <a:xfrm rot="10800000">
            <a:off x="12951554" y="2331625"/>
            <a:ext cx="2529677" cy="0"/>
          </a:xfrm>
          <a:prstGeom prst="straightConnector1">
            <a:avLst/>
          </a:prstGeom>
          <a:noFill/>
          <a:ln cap="flat" cmpd="sng" w="95250">
            <a:solidFill>
              <a:srgbClr val="CEF004"/>
            </a:solidFill>
            <a:prstDash val="solid"/>
            <a:round/>
            <a:headEnd len="sm" w="sm" type="none"/>
            <a:tailEnd len="sm" w="sm" type="none"/>
          </a:ln>
        </p:spPr>
      </p:cxnSp>
      <p:sp>
        <p:nvSpPr>
          <p:cNvPr id="285" name="Google Shape;285;p18"/>
          <p:cNvSpPr txBox="1"/>
          <p:nvPr/>
        </p:nvSpPr>
        <p:spPr>
          <a:xfrm>
            <a:off x="1439508" y="1608003"/>
            <a:ext cx="8553903" cy="939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6999" u="none" cap="none" strike="noStrike">
                <a:solidFill>
                  <a:srgbClr val="272B34"/>
                </a:solidFill>
                <a:latin typeface="Archivo Black"/>
                <a:ea typeface="Archivo Black"/>
                <a:cs typeface="Archivo Black"/>
                <a:sym typeface="Archivo Black"/>
              </a:rPr>
              <a:t>WHAT WE OFFER</a:t>
            </a:r>
            <a:endParaRPr/>
          </a:p>
        </p:txBody>
      </p:sp>
      <p:sp>
        <p:nvSpPr>
          <p:cNvPr id="286" name="Google Shape;286;p18"/>
          <p:cNvSpPr txBox="1"/>
          <p:nvPr/>
        </p:nvSpPr>
        <p:spPr>
          <a:xfrm>
            <a:off x="3795006" y="3735111"/>
            <a:ext cx="3870752" cy="487671"/>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000000"/>
                </a:solidFill>
                <a:latin typeface="Arial"/>
                <a:ea typeface="Arial"/>
                <a:cs typeface="Arial"/>
                <a:sym typeface="Arial"/>
              </a:rPr>
              <a:t>Service One</a:t>
            </a:r>
            <a:endParaRPr/>
          </a:p>
        </p:txBody>
      </p:sp>
      <p:sp>
        <p:nvSpPr>
          <p:cNvPr id="287" name="Google Shape;287;p18"/>
          <p:cNvSpPr txBox="1"/>
          <p:nvPr/>
        </p:nvSpPr>
        <p:spPr>
          <a:xfrm>
            <a:off x="11089276" y="3703497"/>
            <a:ext cx="4032753" cy="487671"/>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000000"/>
                </a:solidFill>
                <a:latin typeface="Arial"/>
                <a:ea typeface="Arial"/>
                <a:cs typeface="Arial"/>
                <a:sym typeface="Arial"/>
              </a:rPr>
              <a:t>Service Two</a:t>
            </a:r>
            <a:endParaRPr/>
          </a:p>
        </p:txBody>
      </p:sp>
      <p:sp>
        <p:nvSpPr>
          <p:cNvPr id="288" name="Google Shape;288;p18"/>
          <p:cNvSpPr txBox="1"/>
          <p:nvPr/>
        </p:nvSpPr>
        <p:spPr>
          <a:xfrm>
            <a:off x="3795006" y="6882019"/>
            <a:ext cx="3870752" cy="487671"/>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000000"/>
                </a:solidFill>
                <a:latin typeface="Arial"/>
                <a:ea typeface="Arial"/>
                <a:cs typeface="Arial"/>
                <a:sym typeface="Arial"/>
              </a:rPr>
              <a:t>Service Three</a:t>
            </a:r>
            <a:endParaRPr/>
          </a:p>
        </p:txBody>
      </p:sp>
      <p:sp>
        <p:nvSpPr>
          <p:cNvPr id="289" name="Google Shape;289;p18"/>
          <p:cNvSpPr txBox="1"/>
          <p:nvPr/>
        </p:nvSpPr>
        <p:spPr>
          <a:xfrm>
            <a:off x="11089276" y="6805163"/>
            <a:ext cx="4032753" cy="487671"/>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000000"/>
                </a:solidFill>
                <a:latin typeface="Arial"/>
                <a:ea typeface="Arial"/>
                <a:cs typeface="Arial"/>
                <a:sym typeface="Arial"/>
              </a:rPr>
              <a:t>Service Four</a:t>
            </a:r>
            <a:endParaRPr/>
          </a:p>
        </p:txBody>
      </p:sp>
      <p:sp>
        <p:nvSpPr>
          <p:cNvPr id="290" name="Google Shape;290;p18"/>
          <p:cNvSpPr txBox="1"/>
          <p:nvPr/>
        </p:nvSpPr>
        <p:spPr>
          <a:xfrm>
            <a:off x="3795000" y="4292850"/>
            <a:ext cx="3608400" cy="88620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000000"/>
                </a:solidFill>
                <a:latin typeface="Arial"/>
                <a:ea typeface="Arial"/>
                <a:cs typeface="Arial"/>
                <a:sym typeface="Arial"/>
              </a:rPr>
              <a:t>Elaborate on what you want to discuss. </a:t>
            </a:r>
            <a:endParaRPr/>
          </a:p>
        </p:txBody>
      </p:sp>
      <p:sp>
        <p:nvSpPr>
          <p:cNvPr id="291" name="Google Shape;291;p18"/>
          <p:cNvSpPr txBox="1"/>
          <p:nvPr/>
        </p:nvSpPr>
        <p:spPr>
          <a:xfrm>
            <a:off x="11089275" y="4261225"/>
            <a:ext cx="3526200" cy="88620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000000"/>
                </a:solidFill>
                <a:latin typeface="Arial"/>
                <a:ea typeface="Arial"/>
                <a:cs typeface="Arial"/>
                <a:sym typeface="Arial"/>
              </a:rPr>
              <a:t>Elaborate on what you want to discuss. </a:t>
            </a:r>
            <a:endParaRPr/>
          </a:p>
        </p:txBody>
      </p:sp>
      <p:sp>
        <p:nvSpPr>
          <p:cNvPr id="292" name="Google Shape;292;p18"/>
          <p:cNvSpPr txBox="1"/>
          <p:nvPr/>
        </p:nvSpPr>
        <p:spPr>
          <a:xfrm>
            <a:off x="3795000" y="7439750"/>
            <a:ext cx="3608400" cy="88620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000000"/>
                </a:solidFill>
                <a:latin typeface="Arial"/>
                <a:ea typeface="Arial"/>
                <a:cs typeface="Arial"/>
                <a:sym typeface="Arial"/>
              </a:rPr>
              <a:t>Elaborate on what you want to discuss. </a:t>
            </a:r>
            <a:endParaRPr/>
          </a:p>
        </p:txBody>
      </p:sp>
      <p:sp>
        <p:nvSpPr>
          <p:cNvPr id="293" name="Google Shape;293;p18"/>
          <p:cNvSpPr txBox="1"/>
          <p:nvPr/>
        </p:nvSpPr>
        <p:spPr>
          <a:xfrm>
            <a:off x="11089275" y="7362900"/>
            <a:ext cx="3664500" cy="88620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000000"/>
                </a:solidFill>
                <a:latin typeface="Arial"/>
                <a:ea typeface="Arial"/>
                <a:cs typeface="Arial"/>
                <a:sym typeface="Arial"/>
              </a:rPr>
              <a:t>Elaborate on what you want to discuss. </a:t>
            </a:r>
            <a:endParaRPr/>
          </a:p>
        </p:txBody>
      </p:sp>
      <p:pic>
        <p:nvPicPr>
          <p:cNvPr id="294" name="Google Shape;294;p18"/>
          <p:cNvPicPr preferRelativeResize="0"/>
          <p:nvPr/>
        </p:nvPicPr>
        <p:blipFill>
          <a:blip r:embed="rId4">
            <a:alphaModFix/>
          </a:blip>
          <a:stretch>
            <a:fillRect/>
          </a:stretch>
        </p:blipFill>
        <p:spPr>
          <a:xfrm>
            <a:off x="1811850" y="3969371"/>
            <a:ext cx="1124728" cy="1063600"/>
          </a:xfrm>
          <a:prstGeom prst="rect">
            <a:avLst/>
          </a:prstGeom>
          <a:noFill/>
          <a:ln>
            <a:noFill/>
          </a:ln>
        </p:spPr>
      </p:pic>
      <p:pic>
        <p:nvPicPr>
          <p:cNvPr id="295" name="Google Shape;295;p18"/>
          <p:cNvPicPr preferRelativeResize="0"/>
          <p:nvPr/>
        </p:nvPicPr>
        <p:blipFill>
          <a:blip r:embed="rId5">
            <a:alphaModFix/>
          </a:blip>
          <a:stretch>
            <a:fillRect/>
          </a:stretch>
        </p:blipFill>
        <p:spPr>
          <a:xfrm>
            <a:off x="9237837" y="3943851"/>
            <a:ext cx="852000" cy="1114658"/>
          </a:xfrm>
          <a:prstGeom prst="rect">
            <a:avLst/>
          </a:prstGeom>
          <a:noFill/>
          <a:ln>
            <a:noFill/>
          </a:ln>
        </p:spPr>
      </p:pic>
      <p:pic>
        <p:nvPicPr>
          <p:cNvPr id="296" name="Google Shape;296;p18"/>
          <p:cNvPicPr preferRelativeResize="0"/>
          <p:nvPr/>
        </p:nvPicPr>
        <p:blipFill>
          <a:blip r:embed="rId6">
            <a:alphaModFix/>
          </a:blip>
          <a:stretch>
            <a:fillRect/>
          </a:stretch>
        </p:blipFill>
        <p:spPr>
          <a:xfrm>
            <a:off x="1883198" y="7027677"/>
            <a:ext cx="972910" cy="1114650"/>
          </a:xfrm>
          <a:prstGeom prst="rect">
            <a:avLst/>
          </a:prstGeom>
          <a:noFill/>
          <a:ln>
            <a:noFill/>
          </a:ln>
        </p:spPr>
      </p:pic>
      <p:pic>
        <p:nvPicPr>
          <p:cNvPr id="297" name="Google Shape;297;p18"/>
          <p:cNvPicPr preferRelativeResize="0"/>
          <p:nvPr/>
        </p:nvPicPr>
        <p:blipFill>
          <a:blip r:embed="rId7">
            <a:alphaModFix/>
          </a:blip>
          <a:stretch>
            <a:fillRect/>
          </a:stretch>
        </p:blipFill>
        <p:spPr>
          <a:xfrm>
            <a:off x="9298300" y="7053564"/>
            <a:ext cx="852000" cy="1238636"/>
          </a:xfrm>
          <a:prstGeom prst="rect">
            <a:avLst/>
          </a:prstGeom>
          <a:noFill/>
          <a:ln>
            <a:noFill/>
          </a:ln>
        </p:spPr>
      </p:pic>
      <p:pic>
        <p:nvPicPr>
          <p:cNvPr id="298" name="Google Shape;298;p18"/>
          <p:cNvPicPr preferRelativeResize="0"/>
          <p:nvPr/>
        </p:nvPicPr>
        <p:blipFill>
          <a:blip r:embed="rId8">
            <a:alphaModFix/>
          </a:blip>
          <a:stretch>
            <a:fillRect/>
          </a:stretch>
        </p:blipFill>
        <p:spPr>
          <a:xfrm>
            <a:off x="15800045" y="8796436"/>
            <a:ext cx="1565600" cy="828489"/>
          </a:xfrm>
          <a:prstGeom prst="rect">
            <a:avLst/>
          </a:prstGeom>
          <a:noFill/>
          <a:ln>
            <a:noFill/>
          </a:ln>
        </p:spPr>
      </p:pic>
      <p:pic>
        <p:nvPicPr>
          <p:cNvPr id="299" name="Google Shape;299;p18"/>
          <p:cNvPicPr preferRelativeResize="0"/>
          <p:nvPr/>
        </p:nvPicPr>
        <p:blipFill>
          <a:blip r:embed="rId9">
            <a:alphaModFix/>
          </a:blip>
          <a:stretch>
            <a:fillRect/>
          </a:stretch>
        </p:blipFill>
        <p:spPr>
          <a:xfrm>
            <a:off x="15800050" y="1109310"/>
            <a:ext cx="852000" cy="85808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63A45"/>
        </a:solidFill>
      </p:bgPr>
    </p:bg>
    <p:spTree>
      <p:nvGrpSpPr>
        <p:cNvPr id="303" name="Shape 303"/>
        <p:cNvGrpSpPr/>
        <p:nvPr/>
      </p:nvGrpSpPr>
      <p:grpSpPr>
        <a:xfrm>
          <a:off x="0" y="0"/>
          <a:ext cx="0" cy="0"/>
          <a:chOff x="0" y="0"/>
          <a:chExt cx="0" cy="0"/>
        </a:xfrm>
      </p:grpSpPr>
      <p:pic>
        <p:nvPicPr>
          <p:cNvPr id="304" name="Google Shape;304;p19"/>
          <p:cNvPicPr preferRelativeResize="0"/>
          <p:nvPr/>
        </p:nvPicPr>
        <p:blipFill>
          <a:blip r:embed="rId3">
            <a:alphaModFix/>
          </a:blip>
          <a:stretch>
            <a:fillRect/>
          </a:stretch>
        </p:blipFill>
        <p:spPr>
          <a:xfrm>
            <a:off x="5868813" y="-2316901"/>
            <a:ext cx="16991176" cy="16609553"/>
          </a:xfrm>
          <a:prstGeom prst="rect">
            <a:avLst/>
          </a:prstGeom>
          <a:noFill/>
          <a:ln>
            <a:noFill/>
          </a:ln>
        </p:spPr>
      </p:pic>
      <p:sp>
        <p:nvSpPr>
          <p:cNvPr id="305" name="Google Shape;305;p19"/>
          <p:cNvSpPr/>
          <p:nvPr/>
        </p:nvSpPr>
        <p:spPr>
          <a:xfrm rot="10800000">
            <a:off x="1028700" y="766709"/>
            <a:ext cx="16716591" cy="9015689"/>
          </a:xfrm>
          <a:custGeom>
            <a:rect b="b" l="l" r="r" t="t"/>
            <a:pathLst>
              <a:path extrusionOk="0" h="609600" w="1130300">
                <a:moveTo>
                  <a:pt x="0" y="0"/>
                </a:moveTo>
                <a:lnTo>
                  <a:pt x="0" y="609600"/>
                </a:lnTo>
                <a:lnTo>
                  <a:pt x="1130300" y="0"/>
                </a:lnTo>
                <a:close/>
              </a:path>
            </a:pathLst>
          </a:custGeom>
          <a:solidFill>
            <a:srgbClr val="272B34"/>
          </a:solidFill>
          <a:ln cap="flat" cmpd="sng" w="12700">
            <a:solidFill>
              <a:srgbClr val="000000"/>
            </a:solidFill>
            <a:prstDash val="solid"/>
            <a:round/>
            <a:headEnd len="sm" w="sm" type="none"/>
            <a:tailEnd len="sm" w="sm" type="none"/>
          </a:ln>
        </p:spPr>
      </p:sp>
      <p:pic>
        <p:nvPicPr>
          <p:cNvPr id="306" name="Google Shape;306;p19"/>
          <p:cNvPicPr preferRelativeResize="0"/>
          <p:nvPr/>
        </p:nvPicPr>
        <p:blipFill>
          <a:blip r:embed="rId4">
            <a:alphaModFix/>
          </a:blip>
          <a:stretch>
            <a:fillRect/>
          </a:stretch>
        </p:blipFill>
        <p:spPr>
          <a:xfrm>
            <a:off x="1028700" y="2712914"/>
            <a:ext cx="5223724" cy="7036787"/>
          </a:xfrm>
          <a:prstGeom prst="rect">
            <a:avLst/>
          </a:prstGeom>
          <a:noFill/>
          <a:ln>
            <a:noFill/>
          </a:ln>
        </p:spPr>
      </p:pic>
      <p:pic>
        <p:nvPicPr>
          <p:cNvPr id="307" name="Google Shape;307;p19"/>
          <p:cNvPicPr preferRelativeResize="0"/>
          <p:nvPr/>
        </p:nvPicPr>
        <p:blipFill>
          <a:blip r:embed="rId5">
            <a:alphaModFix/>
          </a:blip>
          <a:stretch>
            <a:fillRect/>
          </a:stretch>
        </p:blipFill>
        <p:spPr>
          <a:xfrm>
            <a:off x="6534375" y="2752051"/>
            <a:ext cx="5223724" cy="7036775"/>
          </a:xfrm>
          <a:prstGeom prst="rect">
            <a:avLst/>
          </a:prstGeom>
          <a:noFill/>
          <a:ln>
            <a:noFill/>
          </a:ln>
        </p:spPr>
      </p:pic>
      <p:pic>
        <p:nvPicPr>
          <p:cNvPr id="308" name="Google Shape;308;p19"/>
          <p:cNvPicPr preferRelativeResize="0"/>
          <p:nvPr/>
        </p:nvPicPr>
        <p:blipFill>
          <a:blip r:embed="rId6">
            <a:alphaModFix/>
          </a:blip>
          <a:stretch>
            <a:fillRect/>
          </a:stretch>
        </p:blipFill>
        <p:spPr>
          <a:xfrm>
            <a:off x="12146975" y="2752012"/>
            <a:ext cx="5223724" cy="7036814"/>
          </a:xfrm>
          <a:prstGeom prst="rect">
            <a:avLst/>
          </a:prstGeom>
          <a:noFill/>
          <a:ln>
            <a:noFill/>
          </a:ln>
        </p:spPr>
      </p:pic>
      <p:cxnSp>
        <p:nvCxnSpPr>
          <p:cNvPr id="309" name="Google Shape;309;p19"/>
          <p:cNvCxnSpPr/>
          <p:nvPr/>
        </p:nvCxnSpPr>
        <p:spPr>
          <a:xfrm rot="10800000">
            <a:off x="13382605" y="552227"/>
            <a:ext cx="2529677" cy="0"/>
          </a:xfrm>
          <a:prstGeom prst="straightConnector1">
            <a:avLst/>
          </a:prstGeom>
          <a:noFill/>
          <a:ln cap="flat" cmpd="sng" w="95250">
            <a:solidFill>
              <a:srgbClr val="FFFFFF"/>
            </a:solidFill>
            <a:prstDash val="solid"/>
            <a:round/>
            <a:headEnd len="sm" w="sm" type="none"/>
            <a:tailEnd len="sm" w="sm" type="none"/>
          </a:ln>
        </p:spPr>
      </p:cxnSp>
      <p:sp>
        <p:nvSpPr>
          <p:cNvPr id="310" name="Google Shape;310;p19"/>
          <p:cNvSpPr txBox="1"/>
          <p:nvPr/>
        </p:nvSpPr>
        <p:spPr>
          <a:xfrm>
            <a:off x="1028700" y="1152525"/>
            <a:ext cx="8375878" cy="939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6999" u="none" cap="none" strike="noStrike">
                <a:solidFill>
                  <a:srgbClr val="CEF004"/>
                </a:solidFill>
                <a:latin typeface="Archivo Black"/>
                <a:ea typeface="Archivo Black"/>
                <a:cs typeface="Archivo Black"/>
                <a:sym typeface="Archivo Black"/>
              </a:rPr>
              <a:t>GALLERY IMAGE</a:t>
            </a:r>
            <a:endParaRPr/>
          </a:p>
        </p:txBody>
      </p:sp>
      <p:sp>
        <p:nvSpPr>
          <p:cNvPr id="311" name="Google Shape;311;p19"/>
          <p:cNvSpPr txBox="1"/>
          <p:nvPr/>
        </p:nvSpPr>
        <p:spPr>
          <a:xfrm>
            <a:off x="1028700" y="2054225"/>
            <a:ext cx="13054070" cy="3962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Open Sans"/>
                <a:ea typeface="Open Sans"/>
                <a:cs typeface="Open Sans"/>
                <a:sym typeface="Open Sans"/>
              </a:rPr>
              <a:t>What can you say about your projects? Share it here!</a:t>
            </a:r>
            <a:endParaRPr/>
          </a:p>
        </p:txBody>
      </p:sp>
      <p:pic>
        <p:nvPicPr>
          <p:cNvPr id="312" name="Google Shape;312;p19"/>
          <p:cNvPicPr preferRelativeResize="0"/>
          <p:nvPr/>
        </p:nvPicPr>
        <p:blipFill>
          <a:blip r:embed="rId7">
            <a:alphaModFix/>
          </a:blip>
          <a:stretch>
            <a:fillRect/>
          </a:stretch>
        </p:blipFill>
        <p:spPr>
          <a:xfrm>
            <a:off x="11758105" y="1189425"/>
            <a:ext cx="859925" cy="8660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Herbal Drugs Slides   ">
  <a:themeElements>
    <a:clrScheme name="Office">
      <a:dk1>
        <a:srgbClr val="000000"/>
      </a:dk1>
      <a:lt1>
        <a:srgbClr val="FFFFFF"/>
      </a:lt1>
      <a:dk2>
        <a:srgbClr val="363A45"/>
      </a:dk2>
      <a:lt2>
        <a:srgbClr val="272B34"/>
      </a:lt2>
      <a:accent1>
        <a:srgbClr val="CEF004"/>
      </a:accent1>
      <a:accent2>
        <a:srgbClr val="888888"/>
      </a:accent2>
      <a:accent3>
        <a:srgbClr val="FFFFFF"/>
      </a:accent3>
      <a:accent4>
        <a:srgbClr val="363A45"/>
      </a:accent4>
      <a:accent5>
        <a:srgbClr val="272B34"/>
      </a:accent5>
      <a:accent6>
        <a:srgbClr val="CEF004"/>
      </a:accent6>
      <a:hlink>
        <a:srgbClr val="888888"/>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