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chivo Black"/>
      <p:regular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slide" Target="slides/slide20.xml"/><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602075" y="1214875"/>
            <a:ext cx="119670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504250" y="4510850"/>
            <a:ext cx="72795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4"/>
          <p:cNvSpPr txBox="1"/>
          <p:nvPr>
            <p:ph type="title"/>
          </p:nvPr>
        </p:nvSpPr>
        <p:spPr>
          <a:xfrm>
            <a:off x="1609700" y="1367775"/>
            <a:ext cx="11551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
          <p:cNvSpPr txBox="1"/>
          <p:nvPr>
            <p:ph idx="1" type="body"/>
          </p:nvPr>
        </p:nvSpPr>
        <p:spPr>
          <a:xfrm>
            <a:off x="5029200" y="39230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5"/>
          <p:cNvSpPr txBox="1"/>
          <p:nvPr>
            <p:ph type="title"/>
          </p:nvPr>
        </p:nvSpPr>
        <p:spPr>
          <a:xfrm>
            <a:off x="1571829" y="886950"/>
            <a:ext cx="10427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Font typeface="Calibri"/>
              <a:buNone/>
              <a:defRPr b="1" cap="none"/>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17" name="Google Shape;17;p5"/>
          <p:cNvSpPr txBox="1"/>
          <p:nvPr>
            <p:ph idx="1" type="body"/>
          </p:nvPr>
        </p:nvSpPr>
        <p:spPr>
          <a:xfrm>
            <a:off x="5257788" y="64499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 name="Shape 18"/>
        <p:cNvGrpSpPr/>
        <p:nvPr/>
      </p:nvGrpSpPr>
      <p:grpSpPr>
        <a:xfrm>
          <a:off x="0" y="0"/>
          <a:ext cx="0" cy="0"/>
          <a:chOff x="0" y="0"/>
          <a:chExt cx="0" cy="0"/>
        </a:xfrm>
      </p:grpSpPr>
      <p:sp>
        <p:nvSpPr>
          <p:cNvPr id="19" name="Google Shape;19;p6"/>
          <p:cNvSpPr txBox="1"/>
          <p:nvPr>
            <p:ph type="title"/>
          </p:nvPr>
        </p:nvSpPr>
        <p:spPr>
          <a:xfrm>
            <a:off x="1609700" y="1367775"/>
            <a:ext cx="11551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6"/>
          <p:cNvSpPr txBox="1"/>
          <p:nvPr>
            <p:ph idx="1" type="body"/>
          </p:nvPr>
        </p:nvSpPr>
        <p:spPr>
          <a:xfrm>
            <a:off x="2726375" y="4430575"/>
            <a:ext cx="6597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21" name="Google Shape;21;p6"/>
          <p:cNvSpPr txBox="1"/>
          <p:nvPr>
            <p:ph idx="2" type="body"/>
          </p:nvPr>
        </p:nvSpPr>
        <p:spPr>
          <a:xfrm>
            <a:off x="9268515" y="4430575"/>
            <a:ext cx="6597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 name="Shape 22"/>
        <p:cNvGrpSpPr/>
        <p:nvPr/>
      </p:nvGrpSpPr>
      <p:grpSpPr>
        <a:xfrm>
          <a:off x="0" y="0"/>
          <a:ext cx="0" cy="0"/>
          <a:chOff x="0" y="0"/>
          <a:chExt cx="0" cy="0"/>
        </a:xfrm>
      </p:grpSpPr>
      <p:sp>
        <p:nvSpPr>
          <p:cNvPr id="23" name="Google Shape;23;p7"/>
          <p:cNvSpPr txBox="1"/>
          <p:nvPr>
            <p:ph type="title"/>
          </p:nvPr>
        </p:nvSpPr>
        <p:spPr>
          <a:xfrm>
            <a:off x="1609700" y="1367775"/>
            <a:ext cx="11551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7"/>
          <p:cNvSpPr txBox="1"/>
          <p:nvPr>
            <p:ph idx="1" type="body"/>
          </p:nvPr>
        </p:nvSpPr>
        <p:spPr>
          <a:xfrm>
            <a:off x="4010225" y="4419675"/>
            <a:ext cx="50406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25" name="Google Shape;25;p7"/>
          <p:cNvSpPr txBox="1"/>
          <p:nvPr>
            <p:ph idx="2" type="body"/>
          </p:nvPr>
        </p:nvSpPr>
        <p:spPr>
          <a:xfrm>
            <a:off x="9235066" y="4419675"/>
            <a:ext cx="50427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8"/>
          <p:cNvSpPr txBox="1"/>
          <p:nvPr>
            <p:ph type="title"/>
          </p:nvPr>
        </p:nvSpPr>
        <p:spPr>
          <a:xfrm>
            <a:off x="1609700" y="1367775"/>
            <a:ext cx="11551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 name="Shape 28"/>
        <p:cNvGrpSpPr/>
        <p:nvPr/>
      </p:nvGrpSpPr>
      <p:grpSpPr>
        <a:xfrm>
          <a:off x="0" y="0"/>
          <a:ext cx="0" cy="0"/>
          <a:chOff x="0" y="0"/>
          <a:chExt cx="0" cy="0"/>
        </a:xfrm>
      </p:grpSpPr>
      <p:sp>
        <p:nvSpPr>
          <p:cNvPr id="29" name="Google Shape;29;p9"/>
          <p:cNvSpPr txBox="1"/>
          <p:nvPr>
            <p:ph type="title"/>
          </p:nvPr>
        </p:nvSpPr>
        <p:spPr>
          <a:xfrm>
            <a:off x="1578075" y="1930375"/>
            <a:ext cx="111807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Font typeface="Calibri"/>
              <a:buNone/>
              <a:defRPr b="1"/>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30" name="Google Shape;30;p9"/>
          <p:cNvSpPr txBox="1"/>
          <p:nvPr>
            <p:ph idx="1" type="body"/>
          </p:nvPr>
        </p:nvSpPr>
        <p:spPr>
          <a:xfrm>
            <a:off x="9613238" y="3894625"/>
            <a:ext cx="5111700" cy="43455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31" name="Google Shape;31;p9"/>
          <p:cNvSpPr txBox="1"/>
          <p:nvPr>
            <p:ph idx="2" type="body"/>
          </p:nvPr>
        </p:nvSpPr>
        <p:spPr>
          <a:xfrm>
            <a:off x="3563063" y="3894625"/>
            <a:ext cx="56673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 name="Shape 32"/>
        <p:cNvGrpSpPr/>
        <p:nvPr/>
      </p:nvGrpSpPr>
      <p:grpSpPr>
        <a:xfrm>
          <a:off x="0" y="0"/>
          <a:ext cx="0" cy="0"/>
          <a:chOff x="0" y="0"/>
          <a:chExt cx="0" cy="0"/>
        </a:xfrm>
      </p:grpSpPr>
      <p:sp>
        <p:nvSpPr>
          <p:cNvPr id="33" name="Google Shape;33;p10"/>
          <p:cNvSpPr txBox="1"/>
          <p:nvPr>
            <p:ph type="title"/>
          </p:nvPr>
        </p:nvSpPr>
        <p:spPr>
          <a:xfrm>
            <a:off x="1583249" y="2565925"/>
            <a:ext cx="120903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34" name="Google Shape;34;p10"/>
          <p:cNvSpPr/>
          <p:nvPr>
            <p:ph idx="2" type="pic"/>
          </p:nvPr>
        </p:nvSpPr>
        <p:spPr>
          <a:xfrm>
            <a:off x="10173773" y="4009225"/>
            <a:ext cx="4464000" cy="3348000"/>
          </a:xfrm>
          <a:prstGeom prst="rect">
            <a:avLst/>
          </a:prstGeom>
          <a:noFill/>
          <a:ln>
            <a:noFill/>
          </a:ln>
        </p:spPr>
      </p:sp>
      <p:sp>
        <p:nvSpPr>
          <p:cNvPr id="35" name="Google Shape;35;p10"/>
          <p:cNvSpPr txBox="1"/>
          <p:nvPr>
            <p:ph idx="1" type="body"/>
          </p:nvPr>
        </p:nvSpPr>
        <p:spPr>
          <a:xfrm>
            <a:off x="2495038" y="42076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09700" y="1367775"/>
            <a:ext cx="115515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Archivo Black"/>
              <a:buNone/>
              <a:defRPr b="1" i="0" sz="70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b="1" sz="1800"/>
            </a:lvl2pPr>
            <a:lvl3pPr lvl="2">
              <a:spcBef>
                <a:spcPts val="0"/>
              </a:spcBef>
              <a:spcAft>
                <a:spcPts val="0"/>
              </a:spcAft>
              <a:buSzPts val="1400"/>
              <a:buNone/>
              <a:defRPr b="1" sz="1800"/>
            </a:lvl3pPr>
            <a:lvl4pPr lvl="3">
              <a:spcBef>
                <a:spcPts val="0"/>
              </a:spcBef>
              <a:spcAft>
                <a:spcPts val="0"/>
              </a:spcAft>
              <a:buSzPts val="1400"/>
              <a:buNone/>
              <a:defRPr b="1" sz="1800"/>
            </a:lvl4pPr>
            <a:lvl5pPr lvl="4">
              <a:spcBef>
                <a:spcPts val="0"/>
              </a:spcBef>
              <a:spcAft>
                <a:spcPts val="0"/>
              </a:spcAft>
              <a:buSzPts val="1400"/>
              <a:buNone/>
              <a:defRPr b="1" sz="1800"/>
            </a:lvl5pPr>
            <a:lvl6pPr lvl="5">
              <a:spcBef>
                <a:spcPts val="0"/>
              </a:spcBef>
              <a:spcAft>
                <a:spcPts val="0"/>
              </a:spcAft>
              <a:buSzPts val="1400"/>
              <a:buNone/>
              <a:defRPr b="1" sz="1800"/>
            </a:lvl6pPr>
            <a:lvl7pPr lvl="6">
              <a:spcBef>
                <a:spcPts val="0"/>
              </a:spcBef>
              <a:spcAft>
                <a:spcPts val="0"/>
              </a:spcAft>
              <a:buSzPts val="1400"/>
              <a:buNone/>
              <a:defRPr b="1" sz="1800"/>
            </a:lvl7pPr>
            <a:lvl8pPr lvl="7">
              <a:spcBef>
                <a:spcPts val="0"/>
              </a:spcBef>
              <a:spcAft>
                <a:spcPts val="0"/>
              </a:spcAft>
              <a:buSzPts val="1400"/>
              <a:buNone/>
              <a:defRPr b="1" sz="1800"/>
            </a:lvl8pPr>
            <a:lvl9pPr lvl="8">
              <a:spcBef>
                <a:spcPts val="0"/>
              </a:spcBef>
              <a:spcAft>
                <a:spcPts val="0"/>
              </a:spcAft>
              <a:buSzPts val="1400"/>
              <a:buNone/>
              <a:defRPr b="1" sz="1800"/>
            </a:lvl9pPr>
          </a:lstStyle>
          <a:p/>
        </p:txBody>
      </p:sp>
      <p:sp>
        <p:nvSpPr>
          <p:cNvPr id="7" name="Google Shape;7;p1"/>
          <p:cNvSpPr txBox="1"/>
          <p:nvPr>
            <p:ph idx="1" type="body"/>
          </p:nvPr>
        </p:nvSpPr>
        <p:spPr>
          <a:xfrm>
            <a:off x="5029200" y="39035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47.png"/><Relationship Id="rId5" Type="http://schemas.openxmlformats.org/officeDocument/2006/relationships/image" Target="../media/image33.png"/><Relationship Id="rId6" Type="http://schemas.openxmlformats.org/officeDocument/2006/relationships/image" Target="../media/image31.png"/><Relationship Id="rId7" Type="http://schemas.openxmlformats.org/officeDocument/2006/relationships/image" Target="../media/image3.png"/><Relationship Id="rId8"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png"/><Relationship Id="rId5"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3.png"/><Relationship Id="rId7" Type="http://schemas.openxmlformats.org/officeDocument/2006/relationships/image" Target="../media/image24.png"/><Relationship Id="rId8"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3.png"/><Relationship Id="rId6" Type="http://schemas.openxmlformats.org/officeDocument/2006/relationships/image" Target="../media/image24.png"/><Relationship Id="rId7"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57.png"/><Relationship Id="rId6" Type="http://schemas.openxmlformats.org/officeDocument/2006/relationships/image" Target="../media/image53.png"/><Relationship Id="rId7" Type="http://schemas.openxmlformats.org/officeDocument/2006/relationships/image" Target="../media/image55.png"/><Relationship Id="rId8"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2.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3.png"/><Relationship Id="rId5" Type="http://schemas.openxmlformats.org/officeDocument/2006/relationships/image" Target="../media/image48.png"/><Relationship Id="rId6"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24.png"/><Relationship Id="rId5" Type="http://schemas.openxmlformats.org/officeDocument/2006/relationships/image" Target="../media/image5.png"/><Relationship Id="rId6" Type="http://schemas.openxmlformats.org/officeDocument/2006/relationships/image" Target="../media/image60.png"/><Relationship Id="rId7"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63.png"/><Relationship Id="rId5" Type="http://schemas.openxmlformats.org/officeDocument/2006/relationships/image" Target="../media/image35.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0.png"/><Relationship Id="rId7" Type="http://schemas.openxmlformats.org/officeDocument/2006/relationships/image" Target="../media/image18.png"/><Relationship Id="rId8"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8.png"/><Relationship Id="rId5" Type="http://schemas.openxmlformats.org/officeDocument/2006/relationships/image" Target="../media/image34.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46.png"/><Relationship Id="rId6" Type="http://schemas.openxmlformats.org/officeDocument/2006/relationships/image" Target="../media/image3.png"/><Relationship Id="rId7"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CD9"/>
        </a:solidFill>
      </p:bgPr>
    </p:bg>
    <p:spTree>
      <p:nvGrpSpPr>
        <p:cNvPr id="39" name="Shape 39"/>
        <p:cNvGrpSpPr/>
        <p:nvPr/>
      </p:nvGrpSpPr>
      <p:grpSpPr>
        <a:xfrm>
          <a:off x="0" y="0"/>
          <a:ext cx="0" cy="0"/>
          <a:chOff x="0" y="0"/>
          <a:chExt cx="0" cy="0"/>
        </a:xfrm>
      </p:grpSpPr>
      <p:grpSp>
        <p:nvGrpSpPr>
          <p:cNvPr id="40" name="Google Shape;40;p11"/>
          <p:cNvGrpSpPr/>
          <p:nvPr/>
        </p:nvGrpSpPr>
        <p:grpSpPr>
          <a:xfrm>
            <a:off x="12242943" y="-144661"/>
            <a:ext cx="2946115" cy="3395885"/>
            <a:chOff x="0" y="-38100"/>
            <a:chExt cx="775931" cy="894389"/>
          </a:xfrm>
        </p:grpSpPr>
        <p:sp>
          <p:nvSpPr>
            <p:cNvPr id="41" name="Google Shape;41;p11"/>
            <p:cNvSpPr/>
            <p:nvPr/>
          </p:nvSpPr>
          <p:spPr>
            <a:xfrm>
              <a:off x="0" y="0"/>
              <a:ext cx="775931" cy="856289"/>
            </a:xfrm>
            <a:custGeom>
              <a:rect b="b" l="l" r="r" t="t"/>
              <a:pathLst>
                <a:path extrusionOk="0" h="856289" w="775931">
                  <a:moveTo>
                    <a:pt x="0" y="0"/>
                  </a:moveTo>
                  <a:lnTo>
                    <a:pt x="775931" y="0"/>
                  </a:lnTo>
                  <a:lnTo>
                    <a:pt x="775931" y="856289"/>
                  </a:lnTo>
                  <a:lnTo>
                    <a:pt x="0" y="856289"/>
                  </a:lnTo>
                  <a:close/>
                </a:path>
              </a:pathLst>
            </a:custGeom>
            <a:solidFill>
              <a:srgbClr val="F294B6"/>
            </a:solidFill>
            <a:ln>
              <a:noFill/>
            </a:ln>
          </p:spPr>
        </p:sp>
        <p:sp>
          <p:nvSpPr>
            <p:cNvPr id="42" name="Google Shape;42;p11"/>
            <p:cNvSpPr txBox="1"/>
            <p:nvPr/>
          </p:nvSpPr>
          <p:spPr>
            <a:xfrm>
              <a:off x="0" y="-38100"/>
              <a:ext cx="775931" cy="89438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 name="Google Shape;43;p11"/>
          <p:cNvPicPr preferRelativeResize="0"/>
          <p:nvPr/>
        </p:nvPicPr>
        <p:blipFill>
          <a:blip r:embed="rId3">
            <a:alphaModFix/>
          </a:blip>
          <a:stretch>
            <a:fillRect/>
          </a:stretch>
        </p:blipFill>
        <p:spPr>
          <a:xfrm>
            <a:off x="13012308" y="20463"/>
            <a:ext cx="1318300" cy="3210304"/>
          </a:xfrm>
          <a:prstGeom prst="rect">
            <a:avLst/>
          </a:prstGeom>
          <a:noFill/>
          <a:ln>
            <a:noFill/>
          </a:ln>
        </p:spPr>
      </p:pic>
      <p:grpSp>
        <p:nvGrpSpPr>
          <p:cNvPr id="44" name="Google Shape;44;p11"/>
          <p:cNvGrpSpPr/>
          <p:nvPr/>
        </p:nvGrpSpPr>
        <p:grpSpPr>
          <a:xfrm>
            <a:off x="9144000" y="-144661"/>
            <a:ext cx="3098943" cy="3395885"/>
            <a:chOff x="0" y="-38100"/>
            <a:chExt cx="816182" cy="894389"/>
          </a:xfrm>
        </p:grpSpPr>
        <p:sp>
          <p:nvSpPr>
            <p:cNvPr id="45" name="Google Shape;45;p11"/>
            <p:cNvSpPr/>
            <p:nvPr/>
          </p:nvSpPr>
          <p:spPr>
            <a:xfrm>
              <a:off x="0" y="0"/>
              <a:ext cx="816182" cy="856289"/>
            </a:xfrm>
            <a:custGeom>
              <a:rect b="b" l="l" r="r" t="t"/>
              <a:pathLst>
                <a:path extrusionOk="0" h="856289" w="816182">
                  <a:moveTo>
                    <a:pt x="0" y="0"/>
                  </a:moveTo>
                  <a:lnTo>
                    <a:pt x="816182" y="0"/>
                  </a:lnTo>
                  <a:lnTo>
                    <a:pt x="816182" y="856289"/>
                  </a:lnTo>
                  <a:lnTo>
                    <a:pt x="0" y="856289"/>
                  </a:lnTo>
                  <a:close/>
                </a:path>
              </a:pathLst>
            </a:custGeom>
            <a:solidFill>
              <a:srgbClr val="26221E"/>
            </a:solidFill>
            <a:ln>
              <a:noFill/>
            </a:ln>
          </p:spPr>
        </p:sp>
        <p:sp>
          <p:nvSpPr>
            <p:cNvPr id="46" name="Google Shape;46;p11"/>
            <p:cNvSpPr txBox="1"/>
            <p:nvPr/>
          </p:nvSpPr>
          <p:spPr>
            <a:xfrm>
              <a:off x="0" y="-38100"/>
              <a:ext cx="816182" cy="89438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 name="Google Shape;47;p11"/>
          <p:cNvPicPr preferRelativeResize="0"/>
          <p:nvPr/>
        </p:nvPicPr>
        <p:blipFill>
          <a:blip r:embed="rId4">
            <a:alphaModFix/>
          </a:blip>
          <a:stretch>
            <a:fillRect/>
          </a:stretch>
        </p:blipFill>
        <p:spPr>
          <a:xfrm>
            <a:off x="9998900" y="8933"/>
            <a:ext cx="1389200" cy="3233378"/>
          </a:xfrm>
          <a:prstGeom prst="rect">
            <a:avLst/>
          </a:prstGeom>
          <a:noFill/>
          <a:ln>
            <a:noFill/>
          </a:ln>
        </p:spPr>
      </p:pic>
      <p:grpSp>
        <p:nvGrpSpPr>
          <p:cNvPr id="48" name="Google Shape;48;p11"/>
          <p:cNvGrpSpPr/>
          <p:nvPr/>
        </p:nvGrpSpPr>
        <p:grpSpPr>
          <a:xfrm>
            <a:off x="0" y="-144661"/>
            <a:ext cx="9144000" cy="3395885"/>
            <a:chOff x="0" y="-38100"/>
            <a:chExt cx="2408296" cy="894389"/>
          </a:xfrm>
        </p:grpSpPr>
        <p:sp>
          <p:nvSpPr>
            <p:cNvPr id="49" name="Google Shape;49;p11"/>
            <p:cNvSpPr/>
            <p:nvPr/>
          </p:nvSpPr>
          <p:spPr>
            <a:xfrm>
              <a:off x="0" y="0"/>
              <a:ext cx="2408296" cy="856289"/>
            </a:xfrm>
            <a:custGeom>
              <a:rect b="b" l="l" r="r" t="t"/>
              <a:pathLst>
                <a:path extrusionOk="0" h="856289" w="2408296">
                  <a:moveTo>
                    <a:pt x="0" y="0"/>
                  </a:moveTo>
                  <a:lnTo>
                    <a:pt x="2408296" y="0"/>
                  </a:lnTo>
                  <a:lnTo>
                    <a:pt x="2408296" y="856289"/>
                  </a:lnTo>
                  <a:lnTo>
                    <a:pt x="0" y="856289"/>
                  </a:lnTo>
                  <a:close/>
                </a:path>
              </a:pathLst>
            </a:custGeom>
            <a:solidFill>
              <a:srgbClr val="0095AD"/>
            </a:solidFill>
            <a:ln>
              <a:noFill/>
            </a:ln>
          </p:spPr>
        </p:sp>
        <p:sp>
          <p:nvSpPr>
            <p:cNvPr id="50" name="Google Shape;50;p11"/>
            <p:cNvSpPr txBox="1"/>
            <p:nvPr/>
          </p:nvSpPr>
          <p:spPr>
            <a:xfrm>
              <a:off x="0" y="-38100"/>
              <a:ext cx="2408296" cy="89438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 name="Google Shape;51;p11"/>
          <p:cNvGrpSpPr/>
          <p:nvPr/>
        </p:nvGrpSpPr>
        <p:grpSpPr>
          <a:xfrm>
            <a:off x="0" y="6363574"/>
            <a:ext cx="3098943" cy="3923426"/>
            <a:chOff x="0" y="-38100"/>
            <a:chExt cx="816182" cy="1033330"/>
          </a:xfrm>
        </p:grpSpPr>
        <p:sp>
          <p:nvSpPr>
            <p:cNvPr id="52" name="Google Shape;52;p11"/>
            <p:cNvSpPr/>
            <p:nvPr/>
          </p:nvSpPr>
          <p:spPr>
            <a:xfrm>
              <a:off x="0" y="0"/>
              <a:ext cx="816182" cy="995230"/>
            </a:xfrm>
            <a:custGeom>
              <a:rect b="b" l="l" r="r" t="t"/>
              <a:pathLst>
                <a:path extrusionOk="0" h="995230" w="816182">
                  <a:moveTo>
                    <a:pt x="0" y="0"/>
                  </a:moveTo>
                  <a:lnTo>
                    <a:pt x="816182" y="0"/>
                  </a:lnTo>
                  <a:lnTo>
                    <a:pt x="816182" y="995230"/>
                  </a:lnTo>
                  <a:lnTo>
                    <a:pt x="0" y="995230"/>
                  </a:lnTo>
                  <a:close/>
                </a:path>
              </a:pathLst>
            </a:custGeom>
            <a:solidFill>
              <a:srgbClr val="F294B6"/>
            </a:solidFill>
            <a:ln>
              <a:noFill/>
            </a:ln>
          </p:spPr>
        </p:sp>
        <p:sp>
          <p:nvSpPr>
            <p:cNvPr id="53" name="Google Shape;53;p11"/>
            <p:cNvSpPr txBox="1"/>
            <p:nvPr/>
          </p:nvSpPr>
          <p:spPr>
            <a:xfrm>
              <a:off x="0" y="-38100"/>
              <a:ext cx="816182" cy="10333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11"/>
          <p:cNvGrpSpPr/>
          <p:nvPr/>
        </p:nvGrpSpPr>
        <p:grpSpPr>
          <a:xfrm>
            <a:off x="15189057" y="-144661"/>
            <a:ext cx="3098943" cy="3395885"/>
            <a:chOff x="0" y="-38100"/>
            <a:chExt cx="816182" cy="894389"/>
          </a:xfrm>
        </p:grpSpPr>
        <p:sp>
          <p:nvSpPr>
            <p:cNvPr id="55" name="Google Shape;55;p11"/>
            <p:cNvSpPr/>
            <p:nvPr/>
          </p:nvSpPr>
          <p:spPr>
            <a:xfrm>
              <a:off x="0" y="0"/>
              <a:ext cx="816182" cy="856289"/>
            </a:xfrm>
            <a:custGeom>
              <a:rect b="b" l="l" r="r" t="t"/>
              <a:pathLst>
                <a:path extrusionOk="0" h="856289" w="816182">
                  <a:moveTo>
                    <a:pt x="0" y="0"/>
                  </a:moveTo>
                  <a:lnTo>
                    <a:pt x="816182" y="0"/>
                  </a:lnTo>
                  <a:lnTo>
                    <a:pt x="816182" y="856289"/>
                  </a:lnTo>
                  <a:lnTo>
                    <a:pt x="0" y="856289"/>
                  </a:lnTo>
                  <a:close/>
                </a:path>
              </a:pathLst>
            </a:custGeom>
            <a:solidFill>
              <a:srgbClr val="F1E11F"/>
            </a:solidFill>
            <a:ln>
              <a:noFill/>
            </a:ln>
          </p:spPr>
        </p:sp>
        <p:sp>
          <p:nvSpPr>
            <p:cNvPr id="56" name="Google Shape;56;p11"/>
            <p:cNvSpPr txBox="1"/>
            <p:nvPr/>
          </p:nvSpPr>
          <p:spPr>
            <a:xfrm>
              <a:off x="0" y="-38100"/>
              <a:ext cx="816182" cy="89438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11"/>
          <p:cNvGrpSpPr/>
          <p:nvPr/>
        </p:nvGrpSpPr>
        <p:grpSpPr>
          <a:xfrm>
            <a:off x="15189057" y="6624449"/>
            <a:ext cx="3098943" cy="3662551"/>
            <a:chOff x="0" y="-38100"/>
            <a:chExt cx="816182" cy="964622"/>
          </a:xfrm>
        </p:grpSpPr>
        <p:sp>
          <p:nvSpPr>
            <p:cNvPr id="58" name="Google Shape;58;p11"/>
            <p:cNvSpPr/>
            <p:nvPr/>
          </p:nvSpPr>
          <p:spPr>
            <a:xfrm>
              <a:off x="0" y="0"/>
              <a:ext cx="816182" cy="926522"/>
            </a:xfrm>
            <a:custGeom>
              <a:rect b="b" l="l" r="r" t="t"/>
              <a:pathLst>
                <a:path extrusionOk="0" h="926522" w="816182">
                  <a:moveTo>
                    <a:pt x="0" y="0"/>
                  </a:moveTo>
                  <a:lnTo>
                    <a:pt x="816182" y="0"/>
                  </a:lnTo>
                  <a:lnTo>
                    <a:pt x="816182" y="926522"/>
                  </a:lnTo>
                  <a:lnTo>
                    <a:pt x="0" y="926522"/>
                  </a:lnTo>
                  <a:close/>
                </a:path>
              </a:pathLst>
            </a:custGeom>
            <a:solidFill>
              <a:srgbClr val="0095AD"/>
            </a:solidFill>
            <a:ln>
              <a:noFill/>
            </a:ln>
          </p:spPr>
        </p:sp>
        <p:sp>
          <p:nvSpPr>
            <p:cNvPr id="59" name="Google Shape;59;p11"/>
            <p:cNvSpPr txBox="1"/>
            <p:nvPr/>
          </p:nvSpPr>
          <p:spPr>
            <a:xfrm>
              <a:off x="0" y="-38100"/>
              <a:ext cx="816182" cy="9646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 name="Google Shape;60;p11"/>
          <p:cNvGrpSpPr/>
          <p:nvPr/>
        </p:nvGrpSpPr>
        <p:grpSpPr>
          <a:xfrm>
            <a:off x="15189057" y="3714056"/>
            <a:ext cx="5664645" cy="6312371"/>
            <a:chOff x="0" y="0"/>
            <a:chExt cx="1006392" cy="1121469"/>
          </a:xfrm>
        </p:grpSpPr>
        <p:sp>
          <p:nvSpPr>
            <p:cNvPr id="61" name="Google Shape;61;p11"/>
            <p:cNvSpPr/>
            <p:nvPr/>
          </p:nvSpPr>
          <p:spPr>
            <a:xfrm>
              <a:off x="0" y="0"/>
              <a:ext cx="1006392" cy="1121469"/>
            </a:xfrm>
            <a:custGeom>
              <a:rect b="b" l="l" r="r" t="t"/>
              <a:pathLst>
                <a:path extrusionOk="0" h="1121469" w="1006392">
                  <a:moveTo>
                    <a:pt x="503196" y="0"/>
                  </a:moveTo>
                  <a:cubicBezTo>
                    <a:pt x="225289" y="0"/>
                    <a:pt x="0" y="251049"/>
                    <a:pt x="0" y="560734"/>
                  </a:cubicBezTo>
                  <a:cubicBezTo>
                    <a:pt x="0" y="870419"/>
                    <a:pt x="225289" y="1121469"/>
                    <a:pt x="503196" y="1121469"/>
                  </a:cubicBezTo>
                  <a:cubicBezTo>
                    <a:pt x="781104" y="1121469"/>
                    <a:pt x="1006392" y="870419"/>
                    <a:pt x="1006392" y="560734"/>
                  </a:cubicBezTo>
                  <a:cubicBezTo>
                    <a:pt x="1006392" y="251049"/>
                    <a:pt x="781104" y="0"/>
                    <a:pt x="503196"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nvSpPr>
          <p:spPr>
            <a:xfrm>
              <a:off x="94349" y="67038"/>
              <a:ext cx="817694" cy="9492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11"/>
          <p:cNvGrpSpPr/>
          <p:nvPr/>
        </p:nvGrpSpPr>
        <p:grpSpPr>
          <a:xfrm>
            <a:off x="15954817" y="4435928"/>
            <a:ext cx="4666365" cy="4666365"/>
            <a:chOff x="0" y="0"/>
            <a:chExt cx="812800" cy="812800"/>
          </a:xfrm>
        </p:grpSpPr>
        <p:sp>
          <p:nvSpPr>
            <p:cNvPr id="64" name="Google Shape;6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11"/>
          <p:cNvGrpSpPr/>
          <p:nvPr/>
        </p:nvGrpSpPr>
        <p:grpSpPr>
          <a:xfrm>
            <a:off x="1139482" y="-2300503"/>
            <a:ext cx="6356693" cy="4666365"/>
            <a:chOff x="0" y="0"/>
            <a:chExt cx="1107226" cy="812800"/>
          </a:xfrm>
        </p:grpSpPr>
        <p:sp>
          <p:nvSpPr>
            <p:cNvPr id="67" name="Google Shape;67;p11"/>
            <p:cNvSpPr/>
            <p:nvPr/>
          </p:nvSpPr>
          <p:spPr>
            <a:xfrm>
              <a:off x="0" y="0"/>
              <a:ext cx="1107226" cy="812800"/>
            </a:xfrm>
            <a:custGeom>
              <a:rect b="b" l="l" r="r" t="t"/>
              <a:pathLst>
                <a:path extrusionOk="0" h="812800" w="1107226">
                  <a:moveTo>
                    <a:pt x="553613" y="0"/>
                  </a:moveTo>
                  <a:cubicBezTo>
                    <a:pt x="247861" y="0"/>
                    <a:pt x="0" y="181951"/>
                    <a:pt x="0" y="406400"/>
                  </a:cubicBezTo>
                  <a:cubicBezTo>
                    <a:pt x="0" y="630849"/>
                    <a:pt x="247861" y="812800"/>
                    <a:pt x="553613" y="812800"/>
                  </a:cubicBezTo>
                  <a:cubicBezTo>
                    <a:pt x="859365" y="812800"/>
                    <a:pt x="1107226" y="630849"/>
                    <a:pt x="1107226" y="406400"/>
                  </a:cubicBezTo>
                  <a:cubicBezTo>
                    <a:pt x="1107226" y="181951"/>
                    <a:pt x="859365" y="0"/>
                    <a:pt x="553613" y="0"/>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txBox="1"/>
            <p:nvPr/>
          </p:nvSpPr>
          <p:spPr>
            <a:xfrm>
              <a:off x="103802" y="38100"/>
              <a:ext cx="899621"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11"/>
          <p:cNvGrpSpPr/>
          <p:nvPr/>
        </p:nvGrpSpPr>
        <p:grpSpPr>
          <a:xfrm>
            <a:off x="1558996" y="-2577195"/>
            <a:ext cx="6356693" cy="4666365"/>
            <a:chOff x="0" y="0"/>
            <a:chExt cx="1107226" cy="812800"/>
          </a:xfrm>
        </p:grpSpPr>
        <p:sp>
          <p:nvSpPr>
            <p:cNvPr id="70" name="Google Shape;70;p11"/>
            <p:cNvSpPr/>
            <p:nvPr/>
          </p:nvSpPr>
          <p:spPr>
            <a:xfrm>
              <a:off x="0" y="0"/>
              <a:ext cx="1107226" cy="812800"/>
            </a:xfrm>
            <a:custGeom>
              <a:rect b="b" l="l" r="r" t="t"/>
              <a:pathLst>
                <a:path extrusionOk="0" h="812800" w="1107226">
                  <a:moveTo>
                    <a:pt x="553613" y="0"/>
                  </a:moveTo>
                  <a:cubicBezTo>
                    <a:pt x="247861" y="0"/>
                    <a:pt x="0" y="181951"/>
                    <a:pt x="0" y="406400"/>
                  </a:cubicBezTo>
                  <a:cubicBezTo>
                    <a:pt x="0" y="630849"/>
                    <a:pt x="247861" y="812800"/>
                    <a:pt x="553613" y="812800"/>
                  </a:cubicBezTo>
                  <a:cubicBezTo>
                    <a:pt x="859365" y="812800"/>
                    <a:pt x="1107226" y="630849"/>
                    <a:pt x="1107226" y="406400"/>
                  </a:cubicBezTo>
                  <a:cubicBezTo>
                    <a:pt x="1107226" y="181951"/>
                    <a:pt x="859365" y="0"/>
                    <a:pt x="553613" y="0"/>
                  </a:cubicBezTo>
                  <a:close/>
                </a:path>
              </a:pathLst>
            </a:custGeom>
            <a:solidFill>
              <a:srgbClr val="F7C5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p:cNvSpPr txBox="1"/>
            <p:nvPr/>
          </p:nvSpPr>
          <p:spPr>
            <a:xfrm>
              <a:off x="103802" y="38100"/>
              <a:ext cx="899621"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11"/>
          <p:cNvGrpSpPr/>
          <p:nvPr/>
        </p:nvGrpSpPr>
        <p:grpSpPr>
          <a:xfrm>
            <a:off x="-714640" y="5774026"/>
            <a:ext cx="3813583" cy="4547909"/>
            <a:chOff x="0" y="-38100"/>
            <a:chExt cx="1004400" cy="1197803"/>
          </a:xfrm>
        </p:grpSpPr>
        <p:sp>
          <p:nvSpPr>
            <p:cNvPr id="73" name="Google Shape;73;p11"/>
            <p:cNvSpPr/>
            <p:nvPr/>
          </p:nvSpPr>
          <p:spPr>
            <a:xfrm>
              <a:off x="0" y="0"/>
              <a:ext cx="1004400" cy="1159703"/>
            </a:xfrm>
            <a:custGeom>
              <a:rect b="b" l="l" r="r" t="t"/>
              <a:pathLst>
                <a:path extrusionOk="0" h="1159703" w="1004400">
                  <a:moveTo>
                    <a:pt x="203009" y="0"/>
                  </a:moveTo>
                  <a:lnTo>
                    <a:pt x="801391" y="0"/>
                  </a:lnTo>
                  <a:cubicBezTo>
                    <a:pt x="913510" y="0"/>
                    <a:pt x="1004400" y="90890"/>
                    <a:pt x="1004400" y="203009"/>
                  </a:cubicBezTo>
                  <a:lnTo>
                    <a:pt x="1004400" y="956694"/>
                  </a:lnTo>
                  <a:cubicBezTo>
                    <a:pt x="1004400" y="1068813"/>
                    <a:pt x="913510" y="1159703"/>
                    <a:pt x="801391" y="1159703"/>
                  </a:cubicBezTo>
                  <a:lnTo>
                    <a:pt x="203009" y="1159703"/>
                  </a:lnTo>
                  <a:cubicBezTo>
                    <a:pt x="90890" y="1159703"/>
                    <a:pt x="0" y="1068813"/>
                    <a:pt x="0" y="956694"/>
                  </a:cubicBezTo>
                  <a:lnTo>
                    <a:pt x="0" y="203009"/>
                  </a:lnTo>
                  <a:cubicBezTo>
                    <a:pt x="0" y="90890"/>
                    <a:pt x="90890" y="0"/>
                    <a:pt x="203009"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txBox="1"/>
            <p:nvPr/>
          </p:nvSpPr>
          <p:spPr>
            <a:xfrm>
              <a:off x="0" y="-38100"/>
              <a:ext cx="100440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11"/>
          <p:cNvGrpSpPr/>
          <p:nvPr/>
        </p:nvGrpSpPr>
        <p:grpSpPr>
          <a:xfrm>
            <a:off x="15189057" y="-111982"/>
            <a:ext cx="3813583" cy="4547909"/>
            <a:chOff x="0" y="-38100"/>
            <a:chExt cx="1004400" cy="1197803"/>
          </a:xfrm>
        </p:grpSpPr>
        <p:sp>
          <p:nvSpPr>
            <p:cNvPr id="76" name="Google Shape;76;p11"/>
            <p:cNvSpPr/>
            <p:nvPr/>
          </p:nvSpPr>
          <p:spPr>
            <a:xfrm>
              <a:off x="0" y="0"/>
              <a:ext cx="1004400" cy="1159703"/>
            </a:xfrm>
            <a:custGeom>
              <a:rect b="b" l="l" r="r" t="t"/>
              <a:pathLst>
                <a:path extrusionOk="0" h="1159703" w="1004400">
                  <a:moveTo>
                    <a:pt x="203009" y="0"/>
                  </a:moveTo>
                  <a:lnTo>
                    <a:pt x="801391" y="0"/>
                  </a:lnTo>
                  <a:cubicBezTo>
                    <a:pt x="913510" y="0"/>
                    <a:pt x="1004400" y="90890"/>
                    <a:pt x="1004400" y="203009"/>
                  </a:cubicBezTo>
                  <a:lnTo>
                    <a:pt x="1004400" y="956694"/>
                  </a:lnTo>
                  <a:cubicBezTo>
                    <a:pt x="1004400" y="1068813"/>
                    <a:pt x="913510" y="1159703"/>
                    <a:pt x="801391" y="1159703"/>
                  </a:cubicBezTo>
                  <a:lnTo>
                    <a:pt x="203009" y="1159703"/>
                  </a:lnTo>
                  <a:cubicBezTo>
                    <a:pt x="90890" y="1159703"/>
                    <a:pt x="0" y="1068813"/>
                    <a:pt x="0" y="956694"/>
                  </a:cubicBezTo>
                  <a:lnTo>
                    <a:pt x="0" y="203009"/>
                  </a:lnTo>
                  <a:cubicBezTo>
                    <a:pt x="0" y="90890"/>
                    <a:pt x="90890" y="0"/>
                    <a:pt x="203009"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1"/>
            <p:cNvSpPr txBox="1"/>
            <p:nvPr/>
          </p:nvSpPr>
          <p:spPr>
            <a:xfrm>
              <a:off x="0" y="-38100"/>
              <a:ext cx="100440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11"/>
          <p:cNvGrpSpPr/>
          <p:nvPr/>
        </p:nvGrpSpPr>
        <p:grpSpPr>
          <a:xfrm>
            <a:off x="-1771871" y="4865504"/>
            <a:ext cx="4050467" cy="4547909"/>
            <a:chOff x="0" y="-38100"/>
            <a:chExt cx="1066790" cy="1197803"/>
          </a:xfrm>
        </p:grpSpPr>
        <p:sp>
          <p:nvSpPr>
            <p:cNvPr id="79" name="Google Shape;79;p11"/>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1"/>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11"/>
          <p:cNvGrpSpPr/>
          <p:nvPr/>
        </p:nvGrpSpPr>
        <p:grpSpPr>
          <a:xfrm>
            <a:off x="6333768" y="8550054"/>
            <a:ext cx="5768985" cy="1271832"/>
            <a:chOff x="0" y="-38100"/>
            <a:chExt cx="1519403" cy="334968"/>
          </a:xfrm>
        </p:grpSpPr>
        <p:sp>
          <p:nvSpPr>
            <p:cNvPr id="82" name="Google Shape;82;p11"/>
            <p:cNvSpPr/>
            <p:nvPr/>
          </p:nvSpPr>
          <p:spPr>
            <a:xfrm>
              <a:off x="0" y="0"/>
              <a:ext cx="1519403" cy="296868"/>
            </a:xfrm>
            <a:custGeom>
              <a:rect b="b" l="l" r="r" t="t"/>
              <a:pathLst>
                <a:path extrusionOk="0" h="296868" w="1519403">
                  <a:moveTo>
                    <a:pt x="134199" y="0"/>
                  </a:moveTo>
                  <a:lnTo>
                    <a:pt x="1385204" y="0"/>
                  </a:lnTo>
                  <a:cubicBezTo>
                    <a:pt x="1459321" y="0"/>
                    <a:pt x="1519403" y="60083"/>
                    <a:pt x="1519403" y="134199"/>
                  </a:cubicBezTo>
                  <a:lnTo>
                    <a:pt x="1519403" y="162669"/>
                  </a:lnTo>
                  <a:cubicBezTo>
                    <a:pt x="1519403" y="236785"/>
                    <a:pt x="1459321" y="296868"/>
                    <a:pt x="1385204" y="296868"/>
                  </a:cubicBezTo>
                  <a:lnTo>
                    <a:pt x="134199" y="296868"/>
                  </a:lnTo>
                  <a:cubicBezTo>
                    <a:pt x="60083" y="296868"/>
                    <a:pt x="0" y="236785"/>
                    <a:pt x="0" y="162669"/>
                  </a:cubicBezTo>
                  <a:lnTo>
                    <a:pt x="0" y="134199"/>
                  </a:lnTo>
                  <a:cubicBezTo>
                    <a:pt x="0" y="60083"/>
                    <a:pt x="60083" y="0"/>
                    <a:pt x="134199" y="0"/>
                  </a:cubicBezTo>
                  <a:close/>
                </a:path>
              </a:pathLst>
            </a:custGeom>
            <a:solidFill>
              <a:srgbClr val="F7C514"/>
            </a:solidFill>
            <a:ln cap="rnd" cmpd="sng" w="57150">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1"/>
            <p:cNvSpPr txBox="1"/>
            <p:nvPr/>
          </p:nvSpPr>
          <p:spPr>
            <a:xfrm>
              <a:off x="0" y="-38100"/>
              <a:ext cx="1519403" cy="33496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 name="Google Shape;84;p11"/>
          <p:cNvGrpSpPr/>
          <p:nvPr/>
        </p:nvGrpSpPr>
        <p:grpSpPr>
          <a:xfrm>
            <a:off x="15954817" y="595591"/>
            <a:ext cx="4050467" cy="4547909"/>
            <a:chOff x="0" y="-38100"/>
            <a:chExt cx="1066790" cy="1197803"/>
          </a:xfrm>
        </p:grpSpPr>
        <p:sp>
          <p:nvSpPr>
            <p:cNvPr id="85" name="Google Shape;85;p11"/>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1"/>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11"/>
          <p:cNvGrpSpPr/>
          <p:nvPr/>
        </p:nvGrpSpPr>
        <p:grpSpPr>
          <a:xfrm>
            <a:off x="16570716" y="1139053"/>
            <a:ext cx="4050467" cy="4547909"/>
            <a:chOff x="0" y="-38100"/>
            <a:chExt cx="1066790" cy="1197803"/>
          </a:xfrm>
        </p:grpSpPr>
        <p:sp>
          <p:nvSpPr>
            <p:cNvPr id="88" name="Google Shape;88;p11"/>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075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11"/>
          <p:cNvGrpSpPr/>
          <p:nvPr/>
        </p:nvGrpSpPr>
        <p:grpSpPr>
          <a:xfrm>
            <a:off x="15189057" y="3106559"/>
            <a:ext cx="3098943" cy="3662551"/>
            <a:chOff x="0" y="-38100"/>
            <a:chExt cx="816182" cy="964622"/>
          </a:xfrm>
        </p:grpSpPr>
        <p:sp>
          <p:nvSpPr>
            <p:cNvPr id="91" name="Google Shape;91;p11"/>
            <p:cNvSpPr/>
            <p:nvPr/>
          </p:nvSpPr>
          <p:spPr>
            <a:xfrm>
              <a:off x="0" y="0"/>
              <a:ext cx="816182" cy="926522"/>
            </a:xfrm>
            <a:custGeom>
              <a:rect b="b" l="l" r="r" t="t"/>
              <a:pathLst>
                <a:path extrusionOk="0" h="926522" w="816182">
                  <a:moveTo>
                    <a:pt x="0" y="0"/>
                  </a:moveTo>
                  <a:lnTo>
                    <a:pt x="816182" y="0"/>
                  </a:lnTo>
                  <a:lnTo>
                    <a:pt x="816182" y="926522"/>
                  </a:lnTo>
                  <a:lnTo>
                    <a:pt x="0" y="926522"/>
                  </a:lnTo>
                  <a:close/>
                </a:path>
              </a:pathLst>
            </a:custGeom>
            <a:solidFill>
              <a:srgbClr val="F7C514"/>
            </a:solidFill>
            <a:ln>
              <a:noFill/>
            </a:ln>
          </p:spPr>
        </p:sp>
        <p:sp>
          <p:nvSpPr>
            <p:cNvPr id="92" name="Google Shape;92;p11"/>
            <p:cNvSpPr txBox="1"/>
            <p:nvPr/>
          </p:nvSpPr>
          <p:spPr>
            <a:xfrm>
              <a:off x="0" y="-38100"/>
              <a:ext cx="816182" cy="9646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11"/>
          <p:cNvGrpSpPr/>
          <p:nvPr/>
        </p:nvGrpSpPr>
        <p:grpSpPr>
          <a:xfrm>
            <a:off x="-2500996" y="3848731"/>
            <a:ext cx="4050467" cy="4547909"/>
            <a:chOff x="0" y="-38100"/>
            <a:chExt cx="1066790" cy="1197803"/>
          </a:xfrm>
        </p:grpSpPr>
        <p:sp>
          <p:nvSpPr>
            <p:cNvPr id="94" name="Google Shape;94;p11"/>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075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11"/>
          <p:cNvGrpSpPr/>
          <p:nvPr/>
        </p:nvGrpSpPr>
        <p:grpSpPr>
          <a:xfrm>
            <a:off x="0" y="3106559"/>
            <a:ext cx="3098943" cy="3662551"/>
            <a:chOff x="0" y="-38100"/>
            <a:chExt cx="816182" cy="964622"/>
          </a:xfrm>
        </p:grpSpPr>
        <p:sp>
          <p:nvSpPr>
            <p:cNvPr id="97" name="Google Shape;97;p11"/>
            <p:cNvSpPr/>
            <p:nvPr/>
          </p:nvSpPr>
          <p:spPr>
            <a:xfrm>
              <a:off x="0" y="0"/>
              <a:ext cx="816182" cy="926522"/>
            </a:xfrm>
            <a:custGeom>
              <a:rect b="b" l="l" r="r" t="t"/>
              <a:pathLst>
                <a:path extrusionOk="0" h="926522" w="816182">
                  <a:moveTo>
                    <a:pt x="0" y="0"/>
                  </a:moveTo>
                  <a:lnTo>
                    <a:pt x="816182" y="0"/>
                  </a:lnTo>
                  <a:lnTo>
                    <a:pt x="816182" y="926522"/>
                  </a:lnTo>
                  <a:lnTo>
                    <a:pt x="0" y="926522"/>
                  </a:lnTo>
                  <a:close/>
                </a:path>
              </a:pathLst>
            </a:custGeom>
            <a:solidFill>
              <a:srgbClr val="F294B6"/>
            </a:solidFill>
            <a:ln>
              <a:noFill/>
            </a:ln>
          </p:spPr>
        </p:sp>
        <p:sp>
          <p:nvSpPr>
            <p:cNvPr id="98" name="Google Shape;98;p11"/>
            <p:cNvSpPr txBox="1"/>
            <p:nvPr/>
          </p:nvSpPr>
          <p:spPr>
            <a:xfrm>
              <a:off x="0" y="-38100"/>
              <a:ext cx="816182" cy="9646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11"/>
          <p:cNvGrpSpPr/>
          <p:nvPr/>
        </p:nvGrpSpPr>
        <p:grpSpPr>
          <a:xfrm>
            <a:off x="253362" y="3714056"/>
            <a:ext cx="2592218" cy="2592218"/>
            <a:chOff x="0" y="0"/>
            <a:chExt cx="812800" cy="812800"/>
          </a:xfrm>
        </p:grpSpPr>
        <p:sp>
          <p:nvSpPr>
            <p:cNvPr id="100" name="Google Shape;100;p11"/>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6221E"/>
            </a:solidFill>
            <a:ln>
              <a:noFill/>
            </a:ln>
          </p:spPr>
        </p:sp>
        <p:sp>
          <p:nvSpPr>
            <p:cNvPr id="101" name="Google Shape;101;p11"/>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11"/>
          <p:cNvSpPr txBox="1"/>
          <p:nvPr/>
        </p:nvSpPr>
        <p:spPr>
          <a:xfrm>
            <a:off x="3736733" y="3514163"/>
            <a:ext cx="108144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294B6"/>
                </a:solidFill>
                <a:latin typeface="Archivo Black"/>
                <a:ea typeface="Archivo Black"/>
                <a:cs typeface="Archivo Black"/>
                <a:sym typeface="Archivo Black"/>
              </a:rPr>
              <a:t>TYPES OF DRUGS</a:t>
            </a:r>
            <a:r>
              <a:rPr b="0" i="0" lang="en-US" sz="8000" u="none" cap="none" strike="noStrike">
                <a:solidFill>
                  <a:srgbClr val="000000"/>
                </a:solidFill>
                <a:latin typeface="Archivo Black"/>
                <a:ea typeface="Archivo Black"/>
                <a:cs typeface="Archivo Black"/>
                <a:sym typeface="Archivo Black"/>
              </a:rPr>
              <a:t> AND THEIR EFFECTS </a:t>
            </a:r>
            <a:endParaRPr/>
          </a:p>
        </p:txBody>
      </p:sp>
      <p:sp>
        <p:nvSpPr>
          <p:cNvPr id="103" name="Google Shape;103;p11"/>
          <p:cNvSpPr/>
          <p:nvPr/>
        </p:nvSpPr>
        <p:spPr>
          <a:xfrm rot="5400000">
            <a:off x="13144154" y="8485572"/>
            <a:ext cx="665951" cy="1545455"/>
          </a:xfrm>
          <a:custGeom>
            <a:rect b="b" l="l" r="r" t="t"/>
            <a:pathLst>
              <a:path extrusionOk="0" h="1545455" w="665951">
                <a:moveTo>
                  <a:pt x="0" y="0"/>
                </a:moveTo>
                <a:lnTo>
                  <a:pt x="665951" y="0"/>
                </a:lnTo>
                <a:lnTo>
                  <a:pt x="665951" y="1545456"/>
                </a:lnTo>
                <a:lnTo>
                  <a:pt x="0" y="1545456"/>
                </a:lnTo>
                <a:lnTo>
                  <a:pt x="0" y="0"/>
                </a:lnTo>
                <a:close/>
              </a:path>
            </a:pathLst>
          </a:custGeom>
          <a:blipFill rotWithShape="1">
            <a:blip r:embed="rId5">
              <a:alphaModFix/>
            </a:blip>
            <a:stretch>
              <a:fillRect b="0" l="0" r="0" t="0"/>
            </a:stretch>
          </a:blipFill>
          <a:ln>
            <a:noFill/>
          </a:ln>
        </p:spPr>
      </p:sp>
      <p:sp>
        <p:nvSpPr>
          <p:cNvPr id="104" name="Google Shape;104;p11"/>
          <p:cNvSpPr txBox="1"/>
          <p:nvPr/>
        </p:nvSpPr>
        <p:spPr>
          <a:xfrm>
            <a:off x="7943224" y="8834437"/>
            <a:ext cx="2550073" cy="76200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499" u="none" cap="none" strike="noStrike">
                <a:solidFill>
                  <a:srgbClr val="000000"/>
                </a:solidFill>
                <a:latin typeface="Archivo Black"/>
                <a:ea typeface="Archivo Black"/>
                <a:cs typeface="Archivo Black"/>
                <a:sym typeface="Archivo Black"/>
              </a:rPr>
              <a:t>SLIDES </a:t>
            </a:r>
            <a:endParaRPr/>
          </a:p>
        </p:txBody>
      </p:sp>
      <p:sp>
        <p:nvSpPr>
          <p:cNvPr id="105" name="Google Shape;105;p11"/>
          <p:cNvSpPr txBox="1"/>
          <p:nvPr/>
        </p:nvSpPr>
        <p:spPr>
          <a:xfrm>
            <a:off x="6333768" y="7263632"/>
            <a:ext cx="5620463" cy="989965"/>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1899" u="none" cap="none" strike="noStrike">
                <a:solidFill>
                  <a:srgbClr val="000000"/>
                </a:solidFill>
                <a:latin typeface="Open Sans"/>
                <a:ea typeface="Open Sans"/>
                <a:cs typeface="Open Sans"/>
                <a:sym typeface="Open Sans"/>
              </a:rPr>
              <a:t>Exploring the varieties of psychoactive substances: Their classifications, mechanisms of action, and impacts on human health and society.</a:t>
            </a:r>
            <a:endParaRPr/>
          </a:p>
        </p:txBody>
      </p:sp>
      <p:pic>
        <p:nvPicPr>
          <p:cNvPr id="106" name="Google Shape;106;p11"/>
          <p:cNvPicPr preferRelativeResize="0"/>
          <p:nvPr/>
        </p:nvPicPr>
        <p:blipFill>
          <a:blip r:embed="rId6">
            <a:alphaModFix/>
          </a:blip>
          <a:stretch>
            <a:fillRect/>
          </a:stretch>
        </p:blipFill>
        <p:spPr>
          <a:xfrm>
            <a:off x="17379675" y="3250450"/>
            <a:ext cx="1512024" cy="3517875"/>
          </a:xfrm>
          <a:prstGeom prst="rect">
            <a:avLst/>
          </a:prstGeom>
          <a:noFill/>
          <a:ln>
            <a:noFill/>
          </a:ln>
        </p:spPr>
      </p:pic>
      <p:pic>
        <p:nvPicPr>
          <p:cNvPr id="107" name="Google Shape;107;p11"/>
          <p:cNvPicPr preferRelativeResize="0"/>
          <p:nvPr/>
        </p:nvPicPr>
        <p:blipFill>
          <a:blip r:embed="rId7">
            <a:alphaModFix/>
          </a:blip>
          <a:stretch>
            <a:fillRect/>
          </a:stretch>
        </p:blipFill>
        <p:spPr>
          <a:xfrm>
            <a:off x="15168950" y="3281383"/>
            <a:ext cx="783925" cy="3533787"/>
          </a:xfrm>
          <a:prstGeom prst="rect">
            <a:avLst/>
          </a:prstGeom>
          <a:noFill/>
          <a:ln>
            <a:noFill/>
          </a:ln>
        </p:spPr>
      </p:pic>
      <p:pic>
        <p:nvPicPr>
          <p:cNvPr id="108" name="Google Shape;108;p11"/>
          <p:cNvPicPr preferRelativeResize="0"/>
          <p:nvPr/>
        </p:nvPicPr>
        <p:blipFill>
          <a:blip r:embed="rId8">
            <a:alphaModFix/>
          </a:blip>
          <a:stretch>
            <a:fillRect/>
          </a:stretch>
        </p:blipFill>
        <p:spPr>
          <a:xfrm>
            <a:off x="821000" y="4723332"/>
            <a:ext cx="1512025" cy="6499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9"/>
        </a:solidFill>
      </p:bgPr>
    </p:bg>
    <p:spTree>
      <p:nvGrpSpPr>
        <p:cNvPr id="473" name="Shape 473"/>
        <p:cNvGrpSpPr/>
        <p:nvPr/>
      </p:nvGrpSpPr>
      <p:grpSpPr>
        <a:xfrm>
          <a:off x="0" y="0"/>
          <a:ext cx="0" cy="0"/>
          <a:chOff x="0" y="0"/>
          <a:chExt cx="0" cy="0"/>
        </a:xfrm>
      </p:grpSpPr>
      <p:grpSp>
        <p:nvGrpSpPr>
          <p:cNvPr id="474" name="Google Shape;474;p20"/>
          <p:cNvGrpSpPr/>
          <p:nvPr/>
        </p:nvGrpSpPr>
        <p:grpSpPr>
          <a:xfrm rot="-5400000">
            <a:off x="15174843" y="7617667"/>
            <a:ext cx="2730835" cy="3538824"/>
            <a:chOff x="0" y="-38100"/>
            <a:chExt cx="513843" cy="665877"/>
          </a:xfrm>
        </p:grpSpPr>
        <p:sp>
          <p:nvSpPr>
            <p:cNvPr id="475" name="Google Shape;475;p20"/>
            <p:cNvSpPr/>
            <p:nvPr/>
          </p:nvSpPr>
          <p:spPr>
            <a:xfrm>
              <a:off x="0" y="0"/>
              <a:ext cx="513843" cy="627777"/>
            </a:xfrm>
            <a:custGeom>
              <a:rect b="b" l="l" r="r" t="t"/>
              <a:pathLst>
                <a:path extrusionOk="0" h="627777" w="513843">
                  <a:moveTo>
                    <a:pt x="0" y="0"/>
                  </a:moveTo>
                  <a:lnTo>
                    <a:pt x="513843" y="0"/>
                  </a:lnTo>
                  <a:lnTo>
                    <a:pt x="513843" y="627777"/>
                  </a:lnTo>
                  <a:lnTo>
                    <a:pt x="0" y="627777"/>
                  </a:lnTo>
                  <a:close/>
                </a:path>
              </a:pathLst>
            </a:custGeom>
            <a:solidFill>
              <a:srgbClr val="0095AD"/>
            </a:solidFill>
            <a:ln>
              <a:noFill/>
            </a:ln>
          </p:spPr>
        </p:sp>
        <p:sp>
          <p:nvSpPr>
            <p:cNvPr id="476" name="Google Shape;476;p20"/>
            <p:cNvSpPr txBox="1"/>
            <p:nvPr/>
          </p:nvSpPr>
          <p:spPr>
            <a:xfrm>
              <a:off x="0" y="-38100"/>
              <a:ext cx="513843" cy="6658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7" name="Google Shape;477;p20"/>
          <p:cNvPicPr preferRelativeResize="0"/>
          <p:nvPr/>
        </p:nvPicPr>
        <p:blipFill>
          <a:blip r:embed="rId3">
            <a:alphaModFix/>
          </a:blip>
          <a:stretch>
            <a:fillRect/>
          </a:stretch>
        </p:blipFill>
        <p:spPr>
          <a:xfrm>
            <a:off x="15300250" y="8344837"/>
            <a:ext cx="5134299" cy="2670788"/>
          </a:xfrm>
          <a:prstGeom prst="rect">
            <a:avLst/>
          </a:prstGeom>
          <a:noFill/>
          <a:ln>
            <a:noFill/>
          </a:ln>
        </p:spPr>
      </p:pic>
      <p:pic>
        <p:nvPicPr>
          <p:cNvPr id="478" name="Google Shape;478;p20"/>
          <p:cNvPicPr preferRelativeResize="0"/>
          <p:nvPr/>
        </p:nvPicPr>
        <p:blipFill rotWithShape="1">
          <a:blip r:embed="rId4">
            <a:alphaModFix/>
          </a:blip>
          <a:srcRect b="0" l="0" r="0" t="0"/>
          <a:stretch/>
        </p:blipFill>
        <p:spPr>
          <a:xfrm>
            <a:off x="710664" y="2541821"/>
            <a:ext cx="3849673" cy="3849673"/>
          </a:xfrm>
          <a:prstGeom prst="rect">
            <a:avLst/>
          </a:prstGeom>
          <a:noFill/>
          <a:ln>
            <a:noFill/>
          </a:ln>
        </p:spPr>
      </p:pic>
      <p:sp>
        <p:nvSpPr>
          <p:cNvPr id="479" name="Google Shape;479;p20"/>
          <p:cNvSpPr txBox="1"/>
          <p:nvPr/>
        </p:nvSpPr>
        <p:spPr>
          <a:xfrm>
            <a:off x="1351602" y="6442163"/>
            <a:ext cx="2567796"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480" name="Google Shape;480;p20"/>
          <p:cNvSpPr txBox="1"/>
          <p:nvPr/>
        </p:nvSpPr>
        <p:spPr>
          <a:xfrm>
            <a:off x="13475205" y="6442163"/>
            <a:ext cx="2562256"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481" name="Google Shape;481;p20"/>
          <p:cNvSpPr txBox="1"/>
          <p:nvPr/>
        </p:nvSpPr>
        <p:spPr>
          <a:xfrm>
            <a:off x="7380471" y="6442163"/>
            <a:ext cx="263715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pic>
        <p:nvPicPr>
          <p:cNvPr id="482" name="Google Shape;482;p20"/>
          <p:cNvPicPr preferRelativeResize="0"/>
          <p:nvPr/>
        </p:nvPicPr>
        <p:blipFill rotWithShape="1">
          <a:blip r:embed="rId5">
            <a:alphaModFix/>
          </a:blip>
          <a:srcRect b="0" l="0" r="0" t="0"/>
          <a:stretch/>
        </p:blipFill>
        <p:spPr>
          <a:xfrm>
            <a:off x="6685246" y="2541821"/>
            <a:ext cx="3849673" cy="3849673"/>
          </a:xfrm>
          <a:prstGeom prst="rect">
            <a:avLst/>
          </a:prstGeom>
          <a:noFill/>
          <a:ln>
            <a:noFill/>
          </a:ln>
        </p:spPr>
      </p:pic>
      <p:pic>
        <p:nvPicPr>
          <p:cNvPr id="483" name="Google Shape;483;p20"/>
          <p:cNvPicPr preferRelativeResize="0"/>
          <p:nvPr/>
        </p:nvPicPr>
        <p:blipFill rotWithShape="1">
          <a:blip r:embed="rId6">
            <a:alphaModFix/>
          </a:blip>
          <a:srcRect b="0" l="0" r="0" t="0"/>
          <a:stretch/>
        </p:blipFill>
        <p:spPr>
          <a:xfrm>
            <a:off x="12655557" y="2541821"/>
            <a:ext cx="3849673" cy="3849673"/>
          </a:xfrm>
          <a:prstGeom prst="rect">
            <a:avLst/>
          </a:prstGeom>
          <a:noFill/>
          <a:ln>
            <a:noFill/>
          </a:ln>
        </p:spPr>
      </p:pic>
      <p:sp>
        <p:nvSpPr>
          <p:cNvPr id="484" name="Google Shape;484;p20"/>
          <p:cNvSpPr txBox="1"/>
          <p:nvPr/>
        </p:nvSpPr>
        <p:spPr>
          <a:xfrm>
            <a:off x="1028700" y="1155112"/>
            <a:ext cx="1394463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MARKET RESEARCH</a:t>
            </a:r>
            <a:endParaRPr/>
          </a:p>
        </p:txBody>
      </p:sp>
      <p:sp>
        <p:nvSpPr>
          <p:cNvPr id="485" name="Google Shape;485;p20"/>
          <p:cNvSpPr txBox="1"/>
          <p:nvPr/>
        </p:nvSpPr>
        <p:spPr>
          <a:xfrm>
            <a:off x="1028700" y="2209212"/>
            <a:ext cx="123225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grpSp>
        <p:nvGrpSpPr>
          <p:cNvPr id="486" name="Google Shape;486;p20"/>
          <p:cNvGrpSpPr/>
          <p:nvPr/>
        </p:nvGrpSpPr>
        <p:grpSpPr>
          <a:xfrm>
            <a:off x="-95995" y="7890706"/>
            <a:ext cx="13447088" cy="2939262"/>
            <a:chOff x="0" y="-38100"/>
            <a:chExt cx="3541620" cy="774127"/>
          </a:xfrm>
        </p:grpSpPr>
        <p:sp>
          <p:nvSpPr>
            <p:cNvPr id="487" name="Google Shape;487;p20"/>
            <p:cNvSpPr/>
            <p:nvPr/>
          </p:nvSpPr>
          <p:spPr>
            <a:xfrm>
              <a:off x="0" y="0"/>
              <a:ext cx="3541620" cy="736027"/>
            </a:xfrm>
            <a:custGeom>
              <a:rect b="b" l="l" r="r" t="t"/>
              <a:pathLst>
                <a:path extrusionOk="0" h="736027" w="3541620">
                  <a:moveTo>
                    <a:pt x="0" y="0"/>
                  </a:moveTo>
                  <a:lnTo>
                    <a:pt x="3541620" y="0"/>
                  </a:lnTo>
                  <a:lnTo>
                    <a:pt x="3541620" y="736027"/>
                  </a:lnTo>
                  <a:lnTo>
                    <a:pt x="0" y="736027"/>
                  </a:lnTo>
                  <a:close/>
                </a:path>
              </a:pathLst>
            </a:custGeom>
            <a:solidFill>
              <a:srgbClr val="26221E"/>
            </a:solidFill>
            <a:ln>
              <a:noFill/>
            </a:ln>
          </p:spPr>
        </p:sp>
        <p:sp>
          <p:nvSpPr>
            <p:cNvPr id="488" name="Google Shape;488;p20"/>
            <p:cNvSpPr txBox="1"/>
            <p:nvPr/>
          </p:nvSpPr>
          <p:spPr>
            <a:xfrm>
              <a:off x="0" y="-38100"/>
              <a:ext cx="3541620" cy="7741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0"/>
          <p:cNvGrpSpPr/>
          <p:nvPr/>
        </p:nvGrpSpPr>
        <p:grpSpPr>
          <a:xfrm>
            <a:off x="8571688" y="8021661"/>
            <a:ext cx="6401645" cy="4263738"/>
            <a:chOff x="-169817" y="0"/>
            <a:chExt cx="8535527" cy="5684984"/>
          </a:xfrm>
        </p:grpSpPr>
        <p:grpSp>
          <p:nvGrpSpPr>
            <p:cNvPr id="490" name="Google Shape;490;p20"/>
            <p:cNvGrpSpPr/>
            <p:nvPr/>
          </p:nvGrpSpPr>
          <p:grpSpPr>
            <a:xfrm rot="-5400000">
              <a:off x="3667999" y="-1400007"/>
              <a:ext cx="3297704" cy="6097719"/>
              <a:chOff x="0" y="-38100"/>
              <a:chExt cx="608524" cy="1125210"/>
            </a:xfrm>
          </p:grpSpPr>
          <p:sp>
            <p:nvSpPr>
              <p:cNvPr id="491" name="Google Shape;491;p20"/>
              <p:cNvSpPr/>
              <p:nvPr/>
            </p:nvSpPr>
            <p:spPr>
              <a:xfrm>
                <a:off x="0" y="0"/>
                <a:ext cx="608524" cy="1087110"/>
              </a:xfrm>
              <a:custGeom>
                <a:rect b="b" l="l" r="r" t="t"/>
                <a:pathLst>
                  <a:path extrusionOk="0" h="1087110" w="608524">
                    <a:moveTo>
                      <a:pt x="202951" y="1068041"/>
                    </a:moveTo>
                    <a:cubicBezTo>
                      <a:pt x="234148" y="1079555"/>
                      <a:pt x="269616" y="1087110"/>
                      <a:pt x="304426" y="1087110"/>
                    </a:cubicBezTo>
                    <a:cubicBezTo>
                      <a:pt x="339237" y="1087110"/>
                      <a:pt x="372734" y="1080633"/>
                      <a:pt x="403602" y="1069119"/>
                    </a:cubicBezTo>
                    <a:cubicBezTo>
                      <a:pt x="404260" y="1068760"/>
                      <a:pt x="404917" y="1068760"/>
                      <a:pt x="405573" y="1068400"/>
                    </a:cubicBezTo>
                    <a:cubicBezTo>
                      <a:pt x="521498" y="1022345"/>
                      <a:pt x="606882" y="900731"/>
                      <a:pt x="608524" y="752515"/>
                    </a:cubicBezTo>
                    <a:lnTo>
                      <a:pt x="608524" y="0"/>
                    </a:lnTo>
                    <a:lnTo>
                      <a:pt x="0" y="0"/>
                    </a:lnTo>
                    <a:lnTo>
                      <a:pt x="0" y="751956"/>
                    </a:lnTo>
                    <a:cubicBezTo>
                      <a:pt x="1642" y="901450"/>
                      <a:pt x="85712" y="1023065"/>
                      <a:pt x="202951" y="1068041"/>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
              <p:cNvSpPr txBox="1"/>
              <p:nvPr/>
            </p:nvSpPr>
            <p:spPr>
              <a:xfrm>
                <a:off x="0" y="-38100"/>
                <a:ext cx="608524" cy="998210"/>
              </a:xfrm>
              <a:prstGeom prst="rect">
                <a:avLst/>
              </a:prstGeom>
              <a:noFill/>
              <a:ln>
                <a:noFill/>
              </a:ln>
            </p:spPr>
            <p:txBody>
              <a:bodyPr anchorCtr="0" anchor="ctr" bIns="44575" lIns="44575" spcFirstLastPara="1" rIns="44575" wrap="square" tIns="445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20"/>
            <p:cNvGrpSpPr/>
            <p:nvPr/>
          </p:nvGrpSpPr>
          <p:grpSpPr>
            <a:xfrm rot="-5400000">
              <a:off x="178873" y="-338867"/>
              <a:ext cx="5675162" cy="6372541"/>
              <a:chOff x="0" y="-38100"/>
              <a:chExt cx="1273279" cy="1429742"/>
            </a:xfrm>
          </p:grpSpPr>
          <p:sp>
            <p:nvSpPr>
              <p:cNvPr id="494" name="Google Shape;494;p20"/>
              <p:cNvSpPr/>
              <p:nvPr/>
            </p:nvSpPr>
            <p:spPr>
              <a:xfrm>
                <a:off x="0" y="0"/>
                <a:ext cx="1273279" cy="1391642"/>
              </a:xfrm>
              <a:custGeom>
                <a:rect b="b" l="l" r="r" t="t"/>
                <a:pathLst>
                  <a:path extrusionOk="0" h="1391642" w="1273279">
                    <a:moveTo>
                      <a:pt x="424656" y="1372573"/>
                    </a:moveTo>
                    <a:cubicBezTo>
                      <a:pt x="489933" y="1384087"/>
                      <a:pt x="564146" y="1391642"/>
                      <a:pt x="636982" y="1391642"/>
                    </a:cubicBezTo>
                    <a:cubicBezTo>
                      <a:pt x="709821" y="1391642"/>
                      <a:pt x="779910" y="1385165"/>
                      <a:pt x="844500" y="1373652"/>
                    </a:cubicBezTo>
                    <a:cubicBezTo>
                      <a:pt x="845876" y="1373292"/>
                      <a:pt x="847249" y="1373292"/>
                      <a:pt x="848623" y="1372933"/>
                    </a:cubicBezTo>
                    <a:cubicBezTo>
                      <a:pt x="1091185" y="1326877"/>
                      <a:pt x="1269843" y="1205264"/>
                      <a:pt x="1273279" y="1050283"/>
                    </a:cubicBezTo>
                    <a:lnTo>
                      <a:pt x="1273279" y="147786"/>
                    </a:lnTo>
                    <a:cubicBezTo>
                      <a:pt x="1273279" y="108591"/>
                      <a:pt x="1257708" y="71001"/>
                      <a:pt x="1229993" y="43285"/>
                    </a:cubicBezTo>
                    <a:cubicBezTo>
                      <a:pt x="1202278" y="15570"/>
                      <a:pt x="1164688" y="0"/>
                      <a:pt x="1125493" y="0"/>
                    </a:cubicBezTo>
                    <a:lnTo>
                      <a:pt x="147786" y="0"/>
                    </a:lnTo>
                    <a:cubicBezTo>
                      <a:pt x="108591" y="0"/>
                      <a:pt x="71001" y="15570"/>
                      <a:pt x="43285" y="43285"/>
                    </a:cubicBezTo>
                    <a:cubicBezTo>
                      <a:pt x="15570" y="71001"/>
                      <a:pt x="0" y="108591"/>
                      <a:pt x="0" y="147786"/>
                    </a:cubicBezTo>
                    <a:lnTo>
                      <a:pt x="0" y="1049503"/>
                    </a:lnTo>
                    <a:cubicBezTo>
                      <a:pt x="3436" y="1205982"/>
                      <a:pt x="179345" y="1327598"/>
                      <a:pt x="424656" y="1372573"/>
                    </a:cubicBezTo>
                    <a:lnTo>
                      <a:pt x="424656" y="1372573"/>
                    </a:ln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0"/>
              <p:cNvSpPr txBox="1"/>
              <p:nvPr/>
            </p:nvSpPr>
            <p:spPr>
              <a:xfrm>
                <a:off x="0" y="-38100"/>
                <a:ext cx="1273279" cy="1302742"/>
              </a:xfrm>
              <a:prstGeom prst="rect">
                <a:avLst/>
              </a:prstGeom>
              <a:noFill/>
              <a:ln>
                <a:noFill/>
              </a:ln>
            </p:spPr>
            <p:txBody>
              <a:bodyPr anchorCtr="0" anchor="ctr" bIns="44575" lIns="44575" spcFirstLastPara="1" rIns="44575" wrap="square" tIns="445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96" name="Google Shape;496;p20"/>
          <p:cNvSpPr/>
          <p:nvPr/>
        </p:nvSpPr>
        <p:spPr>
          <a:xfrm rot="5400000">
            <a:off x="16308527" y="588948"/>
            <a:ext cx="665951" cy="1545455"/>
          </a:xfrm>
          <a:custGeom>
            <a:rect b="b" l="l" r="r" t="t"/>
            <a:pathLst>
              <a:path extrusionOk="0" h="1545455" w="665951">
                <a:moveTo>
                  <a:pt x="0" y="0"/>
                </a:moveTo>
                <a:lnTo>
                  <a:pt x="665951" y="0"/>
                </a:lnTo>
                <a:lnTo>
                  <a:pt x="665951" y="1545455"/>
                </a:lnTo>
                <a:lnTo>
                  <a:pt x="0" y="1545455"/>
                </a:lnTo>
                <a:lnTo>
                  <a:pt x="0" y="0"/>
                </a:lnTo>
                <a:close/>
              </a:path>
            </a:pathLst>
          </a:custGeom>
          <a:blipFill rotWithShape="1">
            <a:blip r:embed="rId7">
              <a:alphaModFix/>
            </a:blip>
            <a:stretch>
              <a:fillRect b="0" l="0" r="0" t="0"/>
            </a:stretch>
          </a:blipFill>
          <a:ln>
            <a:noFill/>
          </a:ln>
        </p:spPr>
      </p:sp>
      <p:grpSp>
        <p:nvGrpSpPr>
          <p:cNvPr id="497" name="Google Shape;497;p20"/>
          <p:cNvGrpSpPr/>
          <p:nvPr/>
        </p:nvGrpSpPr>
        <p:grpSpPr>
          <a:xfrm>
            <a:off x="1922711" y="8156844"/>
            <a:ext cx="1996686" cy="1996686"/>
            <a:chOff x="0" y="0"/>
            <a:chExt cx="812800" cy="812800"/>
          </a:xfrm>
        </p:grpSpPr>
        <p:sp>
          <p:nvSpPr>
            <p:cNvPr id="498" name="Google Shape;498;p20"/>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95AD"/>
            </a:solidFill>
            <a:ln>
              <a:noFill/>
            </a:ln>
          </p:spPr>
        </p:sp>
        <p:sp>
          <p:nvSpPr>
            <p:cNvPr id="499" name="Google Shape;499;p20"/>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20"/>
          <p:cNvGrpSpPr/>
          <p:nvPr/>
        </p:nvGrpSpPr>
        <p:grpSpPr>
          <a:xfrm>
            <a:off x="9722063" y="8766250"/>
            <a:ext cx="984100" cy="984100"/>
            <a:chOff x="0" y="0"/>
            <a:chExt cx="812800" cy="812800"/>
          </a:xfrm>
        </p:grpSpPr>
        <p:sp>
          <p:nvSpPr>
            <p:cNvPr id="501" name="Google Shape;50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C514"/>
            </a:solidFill>
            <a:ln cap="sq" cmpd="sng" w="47625">
              <a:solidFill>
                <a:srgbClr val="2622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3" name="Google Shape;503;p20"/>
          <p:cNvPicPr preferRelativeResize="0"/>
          <p:nvPr/>
        </p:nvPicPr>
        <p:blipFill>
          <a:blip r:embed="rId8">
            <a:alphaModFix/>
          </a:blip>
          <a:stretch>
            <a:fillRect/>
          </a:stretch>
        </p:blipFill>
        <p:spPr>
          <a:xfrm>
            <a:off x="11970750" y="1028690"/>
            <a:ext cx="1626350" cy="1532336"/>
          </a:xfrm>
          <a:prstGeom prst="rect">
            <a:avLst/>
          </a:prstGeom>
          <a:noFill/>
          <a:ln>
            <a:noFill/>
          </a:ln>
        </p:spPr>
      </p:pic>
      <p:pic>
        <p:nvPicPr>
          <p:cNvPr id="504" name="Google Shape;504;p20"/>
          <p:cNvPicPr preferRelativeResize="0"/>
          <p:nvPr/>
        </p:nvPicPr>
        <p:blipFill>
          <a:blip r:embed="rId9">
            <a:alphaModFix/>
          </a:blip>
          <a:stretch>
            <a:fillRect/>
          </a:stretch>
        </p:blipFill>
        <p:spPr>
          <a:xfrm>
            <a:off x="2302837" y="8890256"/>
            <a:ext cx="1236450" cy="5299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9"/>
        </a:solidFill>
      </p:bgPr>
    </p:bg>
    <p:spTree>
      <p:nvGrpSpPr>
        <p:cNvPr id="508" name="Shape 508"/>
        <p:cNvGrpSpPr/>
        <p:nvPr/>
      </p:nvGrpSpPr>
      <p:grpSpPr>
        <a:xfrm>
          <a:off x="0" y="0"/>
          <a:ext cx="0" cy="0"/>
          <a:chOff x="0" y="0"/>
          <a:chExt cx="0" cy="0"/>
        </a:xfrm>
      </p:grpSpPr>
      <p:grpSp>
        <p:nvGrpSpPr>
          <p:cNvPr id="509" name="Google Shape;509;p21"/>
          <p:cNvGrpSpPr/>
          <p:nvPr/>
        </p:nvGrpSpPr>
        <p:grpSpPr>
          <a:xfrm>
            <a:off x="-49740" y="-144661"/>
            <a:ext cx="15597356" cy="2438197"/>
            <a:chOff x="0" y="-38100"/>
            <a:chExt cx="4107945" cy="642159"/>
          </a:xfrm>
        </p:grpSpPr>
        <p:sp>
          <p:nvSpPr>
            <p:cNvPr id="510" name="Google Shape;510;p21"/>
            <p:cNvSpPr/>
            <p:nvPr/>
          </p:nvSpPr>
          <p:spPr>
            <a:xfrm>
              <a:off x="0" y="0"/>
              <a:ext cx="4107945" cy="604059"/>
            </a:xfrm>
            <a:custGeom>
              <a:rect b="b" l="l" r="r" t="t"/>
              <a:pathLst>
                <a:path extrusionOk="0" h="604059" w="4107945">
                  <a:moveTo>
                    <a:pt x="0" y="0"/>
                  </a:moveTo>
                  <a:lnTo>
                    <a:pt x="4107945" y="0"/>
                  </a:lnTo>
                  <a:lnTo>
                    <a:pt x="4107945" y="604059"/>
                  </a:lnTo>
                  <a:lnTo>
                    <a:pt x="0" y="604059"/>
                  </a:lnTo>
                  <a:close/>
                </a:path>
              </a:pathLst>
            </a:custGeom>
            <a:solidFill>
              <a:srgbClr val="0095AD"/>
            </a:solidFill>
            <a:ln>
              <a:noFill/>
            </a:ln>
          </p:spPr>
        </p:sp>
        <p:sp>
          <p:nvSpPr>
            <p:cNvPr id="511" name="Google Shape;511;p21"/>
            <p:cNvSpPr txBox="1"/>
            <p:nvPr/>
          </p:nvSpPr>
          <p:spPr>
            <a:xfrm>
              <a:off x="0" y="-38100"/>
              <a:ext cx="4107944" cy="6421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2" name="Google Shape;512;p21"/>
          <p:cNvPicPr preferRelativeResize="0"/>
          <p:nvPr/>
        </p:nvPicPr>
        <p:blipFill>
          <a:blip r:embed="rId3">
            <a:alphaModFix/>
          </a:blip>
          <a:stretch>
            <a:fillRect/>
          </a:stretch>
        </p:blipFill>
        <p:spPr>
          <a:xfrm>
            <a:off x="-935200" y="-273625"/>
            <a:ext cx="2669850" cy="5132470"/>
          </a:xfrm>
          <a:prstGeom prst="rect">
            <a:avLst/>
          </a:prstGeom>
          <a:noFill/>
          <a:ln>
            <a:noFill/>
          </a:ln>
        </p:spPr>
      </p:pic>
      <p:grpSp>
        <p:nvGrpSpPr>
          <p:cNvPr id="513" name="Google Shape;513;p21"/>
          <p:cNvGrpSpPr/>
          <p:nvPr/>
        </p:nvGrpSpPr>
        <p:grpSpPr>
          <a:xfrm>
            <a:off x="0" y="6076358"/>
            <a:ext cx="2156879" cy="4210642"/>
            <a:chOff x="0" y="-38100"/>
            <a:chExt cx="568067" cy="1108976"/>
          </a:xfrm>
        </p:grpSpPr>
        <p:sp>
          <p:nvSpPr>
            <p:cNvPr id="514" name="Google Shape;514;p21"/>
            <p:cNvSpPr/>
            <p:nvPr/>
          </p:nvSpPr>
          <p:spPr>
            <a:xfrm>
              <a:off x="0" y="0"/>
              <a:ext cx="568067" cy="1070876"/>
            </a:xfrm>
            <a:custGeom>
              <a:rect b="b" l="l" r="r" t="t"/>
              <a:pathLst>
                <a:path extrusionOk="0" h="1070876" w="568067">
                  <a:moveTo>
                    <a:pt x="0" y="0"/>
                  </a:moveTo>
                  <a:lnTo>
                    <a:pt x="568067" y="0"/>
                  </a:lnTo>
                  <a:lnTo>
                    <a:pt x="568067" y="1070876"/>
                  </a:lnTo>
                  <a:lnTo>
                    <a:pt x="0" y="1070876"/>
                  </a:lnTo>
                  <a:close/>
                </a:path>
              </a:pathLst>
            </a:custGeom>
            <a:solidFill>
              <a:srgbClr val="F294B6"/>
            </a:solidFill>
            <a:ln>
              <a:noFill/>
            </a:ln>
          </p:spPr>
        </p:sp>
        <p:sp>
          <p:nvSpPr>
            <p:cNvPr id="515" name="Google Shape;515;p21"/>
            <p:cNvSpPr txBox="1"/>
            <p:nvPr/>
          </p:nvSpPr>
          <p:spPr>
            <a:xfrm>
              <a:off x="0" y="-38100"/>
              <a:ext cx="568067" cy="110897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 name="Google Shape;516;p21"/>
          <p:cNvGrpSpPr/>
          <p:nvPr/>
        </p:nvGrpSpPr>
        <p:grpSpPr>
          <a:xfrm rot="-5400000">
            <a:off x="15518743" y="-953877"/>
            <a:ext cx="3098943" cy="3395885"/>
            <a:chOff x="0" y="-38100"/>
            <a:chExt cx="816182" cy="894389"/>
          </a:xfrm>
        </p:grpSpPr>
        <p:sp>
          <p:nvSpPr>
            <p:cNvPr id="517" name="Google Shape;517;p21"/>
            <p:cNvSpPr/>
            <p:nvPr/>
          </p:nvSpPr>
          <p:spPr>
            <a:xfrm>
              <a:off x="0" y="0"/>
              <a:ext cx="816182" cy="856289"/>
            </a:xfrm>
            <a:custGeom>
              <a:rect b="b" l="l" r="r" t="t"/>
              <a:pathLst>
                <a:path extrusionOk="0" h="856289" w="816182">
                  <a:moveTo>
                    <a:pt x="0" y="0"/>
                  </a:moveTo>
                  <a:lnTo>
                    <a:pt x="816182" y="0"/>
                  </a:lnTo>
                  <a:lnTo>
                    <a:pt x="816182" y="856289"/>
                  </a:lnTo>
                  <a:lnTo>
                    <a:pt x="0" y="856289"/>
                  </a:lnTo>
                  <a:close/>
                </a:path>
              </a:pathLst>
            </a:custGeom>
            <a:solidFill>
              <a:srgbClr val="F1E11F"/>
            </a:solidFill>
            <a:ln>
              <a:noFill/>
            </a:ln>
          </p:spPr>
        </p:sp>
        <p:sp>
          <p:nvSpPr>
            <p:cNvPr id="518" name="Google Shape;518;p21"/>
            <p:cNvSpPr txBox="1"/>
            <p:nvPr/>
          </p:nvSpPr>
          <p:spPr>
            <a:xfrm>
              <a:off x="0" y="-38100"/>
              <a:ext cx="816182" cy="89438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21"/>
          <p:cNvGrpSpPr/>
          <p:nvPr/>
        </p:nvGrpSpPr>
        <p:grpSpPr>
          <a:xfrm rot="-5400000">
            <a:off x="15770115" y="-1887209"/>
            <a:ext cx="3813583" cy="4547909"/>
            <a:chOff x="0" y="-38100"/>
            <a:chExt cx="1004400" cy="1197803"/>
          </a:xfrm>
        </p:grpSpPr>
        <p:sp>
          <p:nvSpPr>
            <p:cNvPr id="520" name="Google Shape;520;p21"/>
            <p:cNvSpPr/>
            <p:nvPr/>
          </p:nvSpPr>
          <p:spPr>
            <a:xfrm>
              <a:off x="0" y="0"/>
              <a:ext cx="1004400" cy="1159703"/>
            </a:xfrm>
            <a:custGeom>
              <a:rect b="b" l="l" r="r" t="t"/>
              <a:pathLst>
                <a:path extrusionOk="0" h="1159703" w="1004400">
                  <a:moveTo>
                    <a:pt x="203009" y="0"/>
                  </a:moveTo>
                  <a:lnTo>
                    <a:pt x="801391" y="0"/>
                  </a:lnTo>
                  <a:cubicBezTo>
                    <a:pt x="913510" y="0"/>
                    <a:pt x="1004400" y="90890"/>
                    <a:pt x="1004400" y="203009"/>
                  </a:cubicBezTo>
                  <a:lnTo>
                    <a:pt x="1004400" y="956694"/>
                  </a:lnTo>
                  <a:cubicBezTo>
                    <a:pt x="1004400" y="1068813"/>
                    <a:pt x="913510" y="1159703"/>
                    <a:pt x="801391" y="1159703"/>
                  </a:cubicBezTo>
                  <a:lnTo>
                    <a:pt x="203009" y="1159703"/>
                  </a:lnTo>
                  <a:cubicBezTo>
                    <a:pt x="90890" y="1159703"/>
                    <a:pt x="0" y="1068813"/>
                    <a:pt x="0" y="956694"/>
                  </a:cubicBezTo>
                  <a:lnTo>
                    <a:pt x="0" y="203009"/>
                  </a:lnTo>
                  <a:cubicBezTo>
                    <a:pt x="0" y="90890"/>
                    <a:pt x="90890" y="0"/>
                    <a:pt x="203009"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1"/>
            <p:cNvSpPr txBox="1"/>
            <p:nvPr/>
          </p:nvSpPr>
          <p:spPr>
            <a:xfrm>
              <a:off x="0" y="-38100"/>
              <a:ext cx="100440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21"/>
          <p:cNvGrpSpPr/>
          <p:nvPr/>
        </p:nvGrpSpPr>
        <p:grpSpPr>
          <a:xfrm rot="-5400000">
            <a:off x="16359245" y="-2771411"/>
            <a:ext cx="4050467" cy="4547909"/>
            <a:chOff x="0" y="-38100"/>
            <a:chExt cx="1066790" cy="1197803"/>
          </a:xfrm>
        </p:grpSpPr>
        <p:sp>
          <p:nvSpPr>
            <p:cNvPr id="523" name="Google Shape;523;p21"/>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1"/>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21"/>
          <p:cNvGrpSpPr/>
          <p:nvPr/>
        </p:nvGrpSpPr>
        <p:grpSpPr>
          <a:xfrm rot="-5400000">
            <a:off x="16902708" y="-3387310"/>
            <a:ext cx="4050467" cy="4547909"/>
            <a:chOff x="0" y="-38100"/>
            <a:chExt cx="1066790" cy="1197803"/>
          </a:xfrm>
        </p:grpSpPr>
        <p:sp>
          <p:nvSpPr>
            <p:cNvPr id="526" name="Google Shape;526;p21"/>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F3ED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1"/>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8" name="Google Shape;528;p21"/>
          <p:cNvSpPr/>
          <p:nvPr/>
        </p:nvSpPr>
        <p:spPr>
          <a:xfrm rot="5400000">
            <a:off x="16493208" y="8659940"/>
            <a:ext cx="665951" cy="1545455"/>
          </a:xfrm>
          <a:custGeom>
            <a:rect b="b" l="l" r="r" t="t"/>
            <a:pathLst>
              <a:path extrusionOk="0" h="1545455" w="665951">
                <a:moveTo>
                  <a:pt x="0" y="0"/>
                </a:moveTo>
                <a:lnTo>
                  <a:pt x="665951" y="0"/>
                </a:lnTo>
                <a:lnTo>
                  <a:pt x="665951" y="1545456"/>
                </a:lnTo>
                <a:lnTo>
                  <a:pt x="0" y="1545456"/>
                </a:lnTo>
                <a:lnTo>
                  <a:pt x="0" y="0"/>
                </a:lnTo>
                <a:close/>
              </a:path>
            </a:pathLst>
          </a:custGeom>
          <a:blipFill rotWithShape="1">
            <a:blip r:embed="rId4">
              <a:alphaModFix/>
            </a:blip>
            <a:stretch>
              <a:fillRect b="0" l="0" r="0" t="0"/>
            </a:stretch>
          </a:blipFill>
          <a:ln>
            <a:noFill/>
          </a:ln>
        </p:spPr>
      </p:sp>
      <p:grpSp>
        <p:nvGrpSpPr>
          <p:cNvPr id="529" name="Google Shape;529;p21"/>
          <p:cNvGrpSpPr/>
          <p:nvPr/>
        </p:nvGrpSpPr>
        <p:grpSpPr>
          <a:xfrm>
            <a:off x="0" y="2148875"/>
            <a:ext cx="2156879" cy="4072144"/>
            <a:chOff x="0" y="-38100"/>
            <a:chExt cx="568067" cy="1072499"/>
          </a:xfrm>
        </p:grpSpPr>
        <p:sp>
          <p:nvSpPr>
            <p:cNvPr id="530" name="Google Shape;530;p21"/>
            <p:cNvSpPr/>
            <p:nvPr/>
          </p:nvSpPr>
          <p:spPr>
            <a:xfrm>
              <a:off x="0" y="0"/>
              <a:ext cx="568067" cy="1034399"/>
            </a:xfrm>
            <a:custGeom>
              <a:rect b="b" l="l" r="r" t="t"/>
              <a:pathLst>
                <a:path extrusionOk="0" h="1034399" w="568067">
                  <a:moveTo>
                    <a:pt x="0" y="0"/>
                  </a:moveTo>
                  <a:lnTo>
                    <a:pt x="568067" y="0"/>
                  </a:lnTo>
                  <a:lnTo>
                    <a:pt x="568067" y="1034399"/>
                  </a:lnTo>
                  <a:lnTo>
                    <a:pt x="0" y="1034399"/>
                  </a:lnTo>
                  <a:close/>
                </a:path>
              </a:pathLst>
            </a:custGeom>
            <a:solidFill>
              <a:srgbClr val="26221E"/>
            </a:solidFill>
            <a:ln>
              <a:noFill/>
            </a:ln>
          </p:spPr>
        </p:sp>
        <p:sp>
          <p:nvSpPr>
            <p:cNvPr id="531" name="Google Shape;531;p21"/>
            <p:cNvSpPr txBox="1"/>
            <p:nvPr/>
          </p:nvSpPr>
          <p:spPr>
            <a:xfrm>
              <a:off x="0" y="-38100"/>
              <a:ext cx="568067" cy="107249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21"/>
          <p:cNvGrpSpPr/>
          <p:nvPr/>
        </p:nvGrpSpPr>
        <p:grpSpPr>
          <a:xfrm>
            <a:off x="2876422" y="162037"/>
            <a:ext cx="1996686" cy="1996686"/>
            <a:chOff x="0" y="0"/>
            <a:chExt cx="812800" cy="812800"/>
          </a:xfrm>
        </p:grpSpPr>
        <p:sp>
          <p:nvSpPr>
            <p:cNvPr id="533" name="Google Shape;533;p21"/>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6221E"/>
            </a:solidFill>
            <a:ln>
              <a:noFill/>
            </a:ln>
          </p:spPr>
        </p:sp>
        <p:sp>
          <p:nvSpPr>
            <p:cNvPr id="534" name="Google Shape;534;p21"/>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21"/>
          <p:cNvGrpSpPr/>
          <p:nvPr/>
        </p:nvGrpSpPr>
        <p:grpSpPr>
          <a:xfrm>
            <a:off x="11101443" y="654718"/>
            <a:ext cx="984100" cy="984100"/>
            <a:chOff x="0" y="0"/>
            <a:chExt cx="812800" cy="812800"/>
          </a:xfrm>
        </p:grpSpPr>
        <p:sp>
          <p:nvSpPr>
            <p:cNvPr id="536" name="Google Shape;53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C514"/>
            </a:solidFill>
            <a:ln cap="sq" cmpd="sng" w="47625">
              <a:solidFill>
                <a:srgbClr val="2622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21"/>
          <p:cNvGrpSpPr/>
          <p:nvPr/>
        </p:nvGrpSpPr>
        <p:grpSpPr>
          <a:xfrm>
            <a:off x="2876422" y="2574852"/>
            <a:ext cx="2891163" cy="3220189"/>
            <a:chOff x="0" y="-38100"/>
            <a:chExt cx="761458" cy="848116"/>
          </a:xfrm>
        </p:grpSpPr>
        <p:sp>
          <p:nvSpPr>
            <p:cNvPr id="539" name="Google Shape;539;p21"/>
            <p:cNvSpPr/>
            <p:nvPr/>
          </p:nvSpPr>
          <p:spPr>
            <a:xfrm>
              <a:off x="0" y="0"/>
              <a:ext cx="761458" cy="810016"/>
            </a:xfrm>
            <a:custGeom>
              <a:rect b="b" l="l" r="r" t="t"/>
              <a:pathLst>
                <a:path extrusionOk="0" h="810016" w="761458">
                  <a:moveTo>
                    <a:pt x="136567" y="0"/>
                  </a:moveTo>
                  <a:lnTo>
                    <a:pt x="624891" y="0"/>
                  </a:lnTo>
                  <a:cubicBezTo>
                    <a:pt x="700315" y="0"/>
                    <a:pt x="761458" y="61143"/>
                    <a:pt x="761458" y="136567"/>
                  </a:cubicBezTo>
                  <a:lnTo>
                    <a:pt x="761458" y="673449"/>
                  </a:lnTo>
                  <a:cubicBezTo>
                    <a:pt x="761458" y="748873"/>
                    <a:pt x="700315" y="810016"/>
                    <a:pt x="624891" y="810016"/>
                  </a:cubicBezTo>
                  <a:lnTo>
                    <a:pt x="136567" y="810016"/>
                  </a:lnTo>
                  <a:cubicBezTo>
                    <a:pt x="61143" y="810016"/>
                    <a:pt x="0" y="748873"/>
                    <a:pt x="0" y="673449"/>
                  </a:cubicBezTo>
                  <a:lnTo>
                    <a:pt x="0" y="136567"/>
                  </a:lnTo>
                  <a:cubicBezTo>
                    <a:pt x="0" y="61143"/>
                    <a:pt x="61143" y="0"/>
                    <a:pt x="136567"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1"/>
            <p:cNvSpPr txBox="1"/>
            <p:nvPr/>
          </p:nvSpPr>
          <p:spPr>
            <a:xfrm>
              <a:off x="0" y="-38100"/>
              <a:ext cx="761458" cy="8481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21"/>
          <p:cNvGrpSpPr/>
          <p:nvPr/>
        </p:nvGrpSpPr>
        <p:grpSpPr>
          <a:xfrm>
            <a:off x="10712274" y="2574852"/>
            <a:ext cx="2891163" cy="3220189"/>
            <a:chOff x="0" y="-38100"/>
            <a:chExt cx="761458" cy="848116"/>
          </a:xfrm>
        </p:grpSpPr>
        <p:sp>
          <p:nvSpPr>
            <p:cNvPr id="542" name="Google Shape;542;p21"/>
            <p:cNvSpPr/>
            <p:nvPr/>
          </p:nvSpPr>
          <p:spPr>
            <a:xfrm>
              <a:off x="0" y="0"/>
              <a:ext cx="761458" cy="810016"/>
            </a:xfrm>
            <a:custGeom>
              <a:rect b="b" l="l" r="r" t="t"/>
              <a:pathLst>
                <a:path extrusionOk="0" h="810016" w="761458">
                  <a:moveTo>
                    <a:pt x="136567" y="0"/>
                  </a:moveTo>
                  <a:lnTo>
                    <a:pt x="624891" y="0"/>
                  </a:lnTo>
                  <a:cubicBezTo>
                    <a:pt x="700315" y="0"/>
                    <a:pt x="761458" y="61143"/>
                    <a:pt x="761458" y="136567"/>
                  </a:cubicBezTo>
                  <a:lnTo>
                    <a:pt x="761458" y="673449"/>
                  </a:lnTo>
                  <a:cubicBezTo>
                    <a:pt x="761458" y="748873"/>
                    <a:pt x="700315" y="810016"/>
                    <a:pt x="624891" y="810016"/>
                  </a:cubicBezTo>
                  <a:lnTo>
                    <a:pt x="136567" y="810016"/>
                  </a:lnTo>
                  <a:cubicBezTo>
                    <a:pt x="61143" y="810016"/>
                    <a:pt x="0" y="748873"/>
                    <a:pt x="0" y="673449"/>
                  </a:cubicBezTo>
                  <a:lnTo>
                    <a:pt x="0" y="136567"/>
                  </a:lnTo>
                  <a:cubicBezTo>
                    <a:pt x="0" y="61143"/>
                    <a:pt x="61143" y="0"/>
                    <a:pt x="136567"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1"/>
            <p:cNvSpPr txBox="1"/>
            <p:nvPr/>
          </p:nvSpPr>
          <p:spPr>
            <a:xfrm>
              <a:off x="0" y="-38100"/>
              <a:ext cx="761458" cy="8481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21"/>
          <p:cNvGrpSpPr/>
          <p:nvPr/>
        </p:nvGrpSpPr>
        <p:grpSpPr>
          <a:xfrm>
            <a:off x="2876422" y="6571584"/>
            <a:ext cx="2891163" cy="3220189"/>
            <a:chOff x="0" y="-38100"/>
            <a:chExt cx="761458" cy="848116"/>
          </a:xfrm>
        </p:grpSpPr>
        <p:sp>
          <p:nvSpPr>
            <p:cNvPr id="545" name="Google Shape;545;p21"/>
            <p:cNvSpPr/>
            <p:nvPr/>
          </p:nvSpPr>
          <p:spPr>
            <a:xfrm>
              <a:off x="0" y="0"/>
              <a:ext cx="761458" cy="810016"/>
            </a:xfrm>
            <a:custGeom>
              <a:rect b="b" l="l" r="r" t="t"/>
              <a:pathLst>
                <a:path extrusionOk="0" h="810016" w="761458">
                  <a:moveTo>
                    <a:pt x="136567" y="0"/>
                  </a:moveTo>
                  <a:lnTo>
                    <a:pt x="624891" y="0"/>
                  </a:lnTo>
                  <a:cubicBezTo>
                    <a:pt x="700315" y="0"/>
                    <a:pt x="761458" y="61143"/>
                    <a:pt x="761458" y="136567"/>
                  </a:cubicBezTo>
                  <a:lnTo>
                    <a:pt x="761458" y="673449"/>
                  </a:lnTo>
                  <a:cubicBezTo>
                    <a:pt x="761458" y="748873"/>
                    <a:pt x="700315" y="810016"/>
                    <a:pt x="624891" y="810016"/>
                  </a:cubicBezTo>
                  <a:lnTo>
                    <a:pt x="136567" y="810016"/>
                  </a:lnTo>
                  <a:cubicBezTo>
                    <a:pt x="61143" y="810016"/>
                    <a:pt x="0" y="748873"/>
                    <a:pt x="0" y="673449"/>
                  </a:cubicBezTo>
                  <a:lnTo>
                    <a:pt x="0" y="136567"/>
                  </a:lnTo>
                  <a:cubicBezTo>
                    <a:pt x="0" y="61143"/>
                    <a:pt x="61143" y="0"/>
                    <a:pt x="136567"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1"/>
            <p:cNvSpPr txBox="1"/>
            <p:nvPr/>
          </p:nvSpPr>
          <p:spPr>
            <a:xfrm>
              <a:off x="0" y="-38100"/>
              <a:ext cx="761458" cy="8481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21"/>
          <p:cNvGrpSpPr/>
          <p:nvPr/>
        </p:nvGrpSpPr>
        <p:grpSpPr>
          <a:xfrm>
            <a:off x="10712274" y="6571584"/>
            <a:ext cx="2891163" cy="3220189"/>
            <a:chOff x="0" y="-38100"/>
            <a:chExt cx="761458" cy="848116"/>
          </a:xfrm>
        </p:grpSpPr>
        <p:sp>
          <p:nvSpPr>
            <p:cNvPr id="548" name="Google Shape;548;p21"/>
            <p:cNvSpPr/>
            <p:nvPr/>
          </p:nvSpPr>
          <p:spPr>
            <a:xfrm>
              <a:off x="0" y="0"/>
              <a:ext cx="761458" cy="810016"/>
            </a:xfrm>
            <a:custGeom>
              <a:rect b="b" l="l" r="r" t="t"/>
              <a:pathLst>
                <a:path extrusionOk="0" h="810016" w="761458">
                  <a:moveTo>
                    <a:pt x="136567" y="0"/>
                  </a:moveTo>
                  <a:lnTo>
                    <a:pt x="624891" y="0"/>
                  </a:lnTo>
                  <a:cubicBezTo>
                    <a:pt x="700315" y="0"/>
                    <a:pt x="761458" y="61143"/>
                    <a:pt x="761458" y="136567"/>
                  </a:cubicBezTo>
                  <a:lnTo>
                    <a:pt x="761458" y="673449"/>
                  </a:lnTo>
                  <a:cubicBezTo>
                    <a:pt x="761458" y="748873"/>
                    <a:pt x="700315" y="810016"/>
                    <a:pt x="624891" y="810016"/>
                  </a:cubicBezTo>
                  <a:lnTo>
                    <a:pt x="136567" y="810016"/>
                  </a:lnTo>
                  <a:cubicBezTo>
                    <a:pt x="61143" y="810016"/>
                    <a:pt x="0" y="748873"/>
                    <a:pt x="0" y="673449"/>
                  </a:cubicBezTo>
                  <a:lnTo>
                    <a:pt x="0" y="136567"/>
                  </a:lnTo>
                  <a:cubicBezTo>
                    <a:pt x="0" y="61143"/>
                    <a:pt x="61143" y="0"/>
                    <a:pt x="136567"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1"/>
            <p:cNvSpPr txBox="1"/>
            <p:nvPr/>
          </p:nvSpPr>
          <p:spPr>
            <a:xfrm>
              <a:off x="0" y="-38100"/>
              <a:ext cx="761458" cy="8481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0" name="Google Shape;550;p21"/>
          <p:cNvSpPr txBox="1"/>
          <p:nvPr/>
        </p:nvSpPr>
        <p:spPr>
          <a:xfrm>
            <a:off x="6183783" y="3348754"/>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STRENGTHS</a:t>
            </a:r>
            <a:endParaRPr/>
          </a:p>
        </p:txBody>
      </p:sp>
      <p:sp>
        <p:nvSpPr>
          <p:cNvPr id="551" name="Google Shape;551;p21"/>
          <p:cNvSpPr txBox="1"/>
          <p:nvPr/>
        </p:nvSpPr>
        <p:spPr>
          <a:xfrm>
            <a:off x="14022851" y="3348754"/>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WEAKNESSES</a:t>
            </a:r>
            <a:endParaRPr/>
          </a:p>
        </p:txBody>
      </p:sp>
      <p:sp>
        <p:nvSpPr>
          <p:cNvPr id="552" name="Google Shape;552;p21"/>
          <p:cNvSpPr txBox="1"/>
          <p:nvPr/>
        </p:nvSpPr>
        <p:spPr>
          <a:xfrm>
            <a:off x="6107269" y="7223664"/>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OPPORTUNITIES</a:t>
            </a:r>
            <a:endParaRPr/>
          </a:p>
        </p:txBody>
      </p:sp>
      <p:sp>
        <p:nvSpPr>
          <p:cNvPr id="553" name="Google Shape;553;p21"/>
          <p:cNvSpPr txBox="1"/>
          <p:nvPr/>
        </p:nvSpPr>
        <p:spPr>
          <a:xfrm>
            <a:off x="14022851" y="7223664"/>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THREATS</a:t>
            </a:r>
            <a:endParaRPr/>
          </a:p>
        </p:txBody>
      </p:sp>
      <p:sp>
        <p:nvSpPr>
          <p:cNvPr id="554" name="Google Shape;554;p21"/>
          <p:cNvSpPr txBox="1"/>
          <p:nvPr/>
        </p:nvSpPr>
        <p:spPr>
          <a:xfrm>
            <a:off x="5997070" y="3967483"/>
            <a:ext cx="4262105" cy="125730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What are you doing well? </a:t>
            </a:r>
            <a:endParaRPr/>
          </a:p>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What sets you apart? </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Open Sans"/>
              <a:ea typeface="Open Sans"/>
              <a:cs typeface="Open Sans"/>
              <a:sym typeface="Open Sans"/>
            </a:endParaRPr>
          </a:p>
        </p:txBody>
      </p:sp>
      <p:sp>
        <p:nvSpPr>
          <p:cNvPr id="555" name="Google Shape;555;p21"/>
          <p:cNvSpPr txBox="1"/>
          <p:nvPr/>
        </p:nvSpPr>
        <p:spPr>
          <a:xfrm>
            <a:off x="13832351" y="3967483"/>
            <a:ext cx="4341664" cy="168402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Where do you need to improve? </a:t>
            </a:r>
            <a:endParaRPr/>
          </a:p>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Are resources adequate?</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Open Sans"/>
              <a:ea typeface="Open Sans"/>
              <a:cs typeface="Open Sans"/>
              <a:sym typeface="Open Sans"/>
            </a:endParaRPr>
          </a:p>
        </p:txBody>
      </p:sp>
      <p:sp>
        <p:nvSpPr>
          <p:cNvPr id="556" name="Google Shape;556;p21"/>
          <p:cNvSpPr txBox="1"/>
          <p:nvPr/>
        </p:nvSpPr>
        <p:spPr>
          <a:xfrm>
            <a:off x="5997070" y="7844694"/>
            <a:ext cx="3870752" cy="125730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What are your goals? </a:t>
            </a:r>
            <a:endParaRPr/>
          </a:p>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Are demands shifting?</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Open Sans"/>
              <a:ea typeface="Open Sans"/>
              <a:cs typeface="Open Sans"/>
              <a:sym typeface="Open Sans"/>
            </a:endParaRPr>
          </a:p>
        </p:txBody>
      </p:sp>
      <p:sp>
        <p:nvSpPr>
          <p:cNvPr id="557" name="Google Shape;557;p21"/>
          <p:cNvSpPr txBox="1"/>
          <p:nvPr/>
        </p:nvSpPr>
        <p:spPr>
          <a:xfrm>
            <a:off x="13832036" y="7844694"/>
            <a:ext cx="3870752" cy="125730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What are the blockers you're facing? </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Open Sans"/>
              <a:ea typeface="Open Sans"/>
              <a:cs typeface="Open Sans"/>
              <a:sym typeface="Open Sans"/>
            </a:endParaRPr>
          </a:p>
        </p:txBody>
      </p:sp>
      <p:sp>
        <p:nvSpPr>
          <p:cNvPr id="558" name="Google Shape;558;p21"/>
          <p:cNvSpPr txBox="1"/>
          <p:nvPr/>
        </p:nvSpPr>
        <p:spPr>
          <a:xfrm>
            <a:off x="3517583" y="3012677"/>
            <a:ext cx="17460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7000" u="none" cap="none" strike="noStrike">
                <a:solidFill>
                  <a:srgbClr val="000000"/>
                </a:solidFill>
                <a:latin typeface="Archivo Black"/>
                <a:ea typeface="Archivo Black"/>
                <a:cs typeface="Archivo Black"/>
                <a:sym typeface="Archivo Black"/>
              </a:rPr>
              <a:t>S</a:t>
            </a:r>
            <a:endParaRPr/>
          </a:p>
        </p:txBody>
      </p:sp>
      <p:sp>
        <p:nvSpPr>
          <p:cNvPr id="559" name="Google Shape;559;p21"/>
          <p:cNvSpPr txBox="1"/>
          <p:nvPr/>
        </p:nvSpPr>
        <p:spPr>
          <a:xfrm>
            <a:off x="3429922" y="6989177"/>
            <a:ext cx="17460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7000" u="none" cap="none" strike="noStrike">
                <a:solidFill>
                  <a:srgbClr val="000000"/>
                </a:solidFill>
                <a:latin typeface="Archivo Black"/>
                <a:ea typeface="Archivo Black"/>
                <a:cs typeface="Archivo Black"/>
                <a:sym typeface="Archivo Black"/>
              </a:rPr>
              <a:t>O</a:t>
            </a:r>
            <a:endParaRPr/>
          </a:p>
        </p:txBody>
      </p:sp>
      <p:sp>
        <p:nvSpPr>
          <p:cNvPr id="560" name="Google Shape;560;p21"/>
          <p:cNvSpPr txBox="1"/>
          <p:nvPr/>
        </p:nvSpPr>
        <p:spPr>
          <a:xfrm>
            <a:off x="11110968" y="3069827"/>
            <a:ext cx="17460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7000" u="none" cap="none" strike="noStrike">
                <a:solidFill>
                  <a:srgbClr val="000000"/>
                </a:solidFill>
                <a:latin typeface="Archivo Black"/>
                <a:ea typeface="Archivo Black"/>
                <a:cs typeface="Archivo Black"/>
                <a:sym typeface="Archivo Black"/>
              </a:rPr>
              <a:t>W</a:t>
            </a:r>
            <a:endParaRPr/>
          </a:p>
        </p:txBody>
      </p:sp>
      <p:sp>
        <p:nvSpPr>
          <p:cNvPr id="561" name="Google Shape;561;p21"/>
          <p:cNvSpPr txBox="1"/>
          <p:nvPr/>
        </p:nvSpPr>
        <p:spPr>
          <a:xfrm>
            <a:off x="11349621" y="7017752"/>
            <a:ext cx="17460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7000" u="none" cap="none" strike="noStrike">
                <a:solidFill>
                  <a:srgbClr val="000000"/>
                </a:solidFill>
                <a:latin typeface="Archivo Black"/>
                <a:ea typeface="Archivo Black"/>
                <a:cs typeface="Archivo Black"/>
                <a:sym typeface="Archivo Black"/>
              </a:rPr>
              <a:t>T</a:t>
            </a:r>
            <a:endParaRPr/>
          </a:p>
        </p:txBody>
      </p:sp>
      <p:pic>
        <p:nvPicPr>
          <p:cNvPr id="562" name="Google Shape;562;p21"/>
          <p:cNvPicPr preferRelativeResize="0"/>
          <p:nvPr/>
        </p:nvPicPr>
        <p:blipFill>
          <a:blip r:embed="rId5">
            <a:alphaModFix/>
          </a:blip>
          <a:stretch>
            <a:fillRect/>
          </a:stretch>
        </p:blipFill>
        <p:spPr>
          <a:xfrm>
            <a:off x="129200" y="6212500"/>
            <a:ext cx="1946424" cy="4050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9"/>
        </a:solidFill>
      </p:bgPr>
    </p:bg>
    <p:spTree>
      <p:nvGrpSpPr>
        <p:cNvPr id="566" name="Shape 566"/>
        <p:cNvGrpSpPr/>
        <p:nvPr/>
      </p:nvGrpSpPr>
      <p:grpSpPr>
        <a:xfrm>
          <a:off x="0" y="0"/>
          <a:ext cx="0" cy="0"/>
          <a:chOff x="0" y="0"/>
          <a:chExt cx="0" cy="0"/>
        </a:xfrm>
      </p:grpSpPr>
      <p:sp>
        <p:nvSpPr>
          <p:cNvPr id="567" name="Google Shape;567;p22"/>
          <p:cNvSpPr/>
          <p:nvPr/>
        </p:nvSpPr>
        <p:spPr>
          <a:xfrm>
            <a:off x="1028700" y="4283183"/>
            <a:ext cx="3286125" cy="3286125"/>
          </a:xfrm>
          <a:custGeom>
            <a:rect b="b" l="l" r="r" t="t"/>
            <a:pathLst>
              <a:path extrusionOk="0" h="6350000" w="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2"/>
          <p:cNvSpPr/>
          <p:nvPr/>
        </p:nvSpPr>
        <p:spPr>
          <a:xfrm rot="-5400000">
            <a:off x="12062572" y="4283183"/>
            <a:ext cx="3286277" cy="3286277"/>
          </a:xfrm>
          <a:custGeom>
            <a:rect b="b" l="l" r="r" t="t"/>
            <a:pathLst>
              <a:path extrusionOk="0" h="6350000" w="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F7C5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2"/>
          <p:cNvSpPr/>
          <p:nvPr/>
        </p:nvSpPr>
        <p:spPr>
          <a:xfrm rot="5400000">
            <a:off x="6648277" y="4283183"/>
            <a:ext cx="3286125" cy="3286125"/>
          </a:xfrm>
          <a:custGeom>
            <a:rect b="b" l="l" r="r" t="t"/>
            <a:pathLst>
              <a:path extrusionOk="0" h="6350000" w="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0" name="Google Shape;570;p22"/>
          <p:cNvPicPr preferRelativeResize="0"/>
          <p:nvPr/>
        </p:nvPicPr>
        <p:blipFill>
          <a:blip r:embed="rId3">
            <a:alphaModFix/>
          </a:blip>
          <a:stretch>
            <a:fillRect/>
          </a:stretch>
        </p:blipFill>
        <p:spPr>
          <a:xfrm>
            <a:off x="1278374" y="4540549"/>
            <a:ext cx="2807975" cy="2790468"/>
          </a:xfrm>
          <a:prstGeom prst="rect">
            <a:avLst/>
          </a:prstGeom>
          <a:noFill/>
          <a:ln>
            <a:noFill/>
          </a:ln>
        </p:spPr>
      </p:pic>
      <p:pic>
        <p:nvPicPr>
          <p:cNvPr id="571" name="Google Shape;571;p22"/>
          <p:cNvPicPr preferRelativeResize="0"/>
          <p:nvPr/>
        </p:nvPicPr>
        <p:blipFill>
          <a:blip r:embed="rId4">
            <a:alphaModFix/>
          </a:blip>
          <a:stretch>
            <a:fillRect/>
          </a:stretch>
        </p:blipFill>
        <p:spPr>
          <a:xfrm>
            <a:off x="12303047" y="4479063"/>
            <a:ext cx="2882290" cy="2894350"/>
          </a:xfrm>
          <a:prstGeom prst="rect">
            <a:avLst/>
          </a:prstGeom>
          <a:noFill/>
          <a:ln>
            <a:noFill/>
          </a:ln>
        </p:spPr>
      </p:pic>
      <p:pic>
        <p:nvPicPr>
          <p:cNvPr id="572" name="Google Shape;572;p22"/>
          <p:cNvPicPr preferRelativeResize="0"/>
          <p:nvPr/>
        </p:nvPicPr>
        <p:blipFill>
          <a:blip r:embed="rId5">
            <a:alphaModFix/>
          </a:blip>
          <a:stretch>
            <a:fillRect/>
          </a:stretch>
        </p:blipFill>
        <p:spPr>
          <a:xfrm>
            <a:off x="6867800" y="4540550"/>
            <a:ext cx="2882275" cy="2900392"/>
          </a:xfrm>
          <a:prstGeom prst="rect">
            <a:avLst/>
          </a:prstGeom>
          <a:noFill/>
          <a:ln>
            <a:noFill/>
          </a:ln>
        </p:spPr>
      </p:pic>
      <p:grpSp>
        <p:nvGrpSpPr>
          <p:cNvPr id="573" name="Google Shape;573;p22"/>
          <p:cNvGrpSpPr/>
          <p:nvPr/>
        </p:nvGrpSpPr>
        <p:grpSpPr>
          <a:xfrm>
            <a:off x="0" y="-144661"/>
            <a:ext cx="16131121" cy="2438197"/>
            <a:chOff x="0" y="-38100"/>
            <a:chExt cx="4248526" cy="642159"/>
          </a:xfrm>
        </p:grpSpPr>
        <p:sp>
          <p:nvSpPr>
            <p:cNvPr id="574" name="Google Shape;574;p22"/>
            <p:cNvSpPr/>
            <p:nvPr/>
          </p:nvSpPr>
          <p:spPr>
            <a:xfrm>
              <a:off x="0" y="0"/>
              <a:ext cx="4248526" cy="604059"/>
            </a:xfrm>
            <a:custGeom>
              <a:rect b="b" l="l" r="r" t="t"/>
              <a:pathLst>
                <a:path extrusionOk="0" h="604059" w="4248526">
                  <a:moveTo>
                    <a:pt x="0" y="0"/>
                  </a:moveTo>
                  <a:lnTo>
                    <a:pt x="4248526" y="0"/>
                  </a:lnTo>
                  <a:lnTo>
                    <a:pt x="4248526" y="604059"/>
                  </a:lnTo>
                  <a:lnTo>
                    <a:pt x="0" y="604059"/>
                  </a:lnTo>
                  <a:close/>
                </a:path>
              </a:pathLst>
            </a:custGeom>
            <a:solidFill>
              <a:srgbClr val="F294B6"/>
            </a:solidFill>
            <a:ln>
              <a:noFill/>
            </a:ln>
          </p:spPr>
        </p:sp>
        <p:sp>
          <p:nvSpPr>
            <p:cNvPr id="575" name="Google Shape;575;p22"/>
            <p:cNvSpPr txBox="1"/>
            <p:nvPr/>
          </p:nvSpPr>
          <p:spPr>
            <a:xfrm>
              <a:off x="0" y="-38100"/>
              <a:ext cx="4248526" cy="6421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22"/>
          <p:cNvGrpSpPr/>
          <p:nvPr/>
        </p:nvGrpSpPr>
        <p:grpSpPr>
          <a:xfrm rot="-5400000">
            <a:off x="13494323" y="-170927"/>
            <a:ext cx="6197885" cy="3389469"/>
            <a:chOff x="0" y="-38100"/>
            <a:chExt cx="812800" cy="444500"/>
          </a:xfrm>
        </p:grpSpPr>
        <p:sp>
          <p:nvSpPr>
            <p:cNvPr id="577" name="Google Shape;577;p22"/>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2"/>
            <p:cNvSpPr txBox="1"/>
            <p:nvPr/>
          </p:nvSpPr>
          <p:spPr>
            <a:xfrm>
              <a:off x="0" y="-38100"/>
              <a:ext cx="81280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 name="Google Shape;579;p22"/>
          <p:cNvGrpSpPr/>
          <p:nvPr/>
        </p:nvGrpSpPr>
        <p:grpSpPr>
          <a:xfrm>
            <a:off x="15602198" y="1953372"/>
            <a:ext cx="2329812" cy="2329812"/>
            <a:chOff x="0" y="0"/>
            <a:chExt cx="812800" cy="812800"/>
          </a:xfrm>
        </p:grpSpPr>
        <p:sp>
          <p:nvSpPr>
            <p:cNvPr id="580" name="Google Shape;580;p2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7C514"/>
            </a:solidFill>
            <a:ln>
              <a:noFill/>
            </a:ln>
          </p:spPr>
        </p:sp>
        <p:sp>
          <p:nvSpPr>
            <p:cNvPr id="581" name="Google Shape;581;p22"/>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22"/>
          <p:cNvGrpSpPr/>
          <p:nvPr/>
        </p:nvGrpSpPr>
        <p:grpSpPr>
          <a:xfrm rot="10800000">
            <a:off x="362541" y="7425"/>
            <a:ext cx="8347231" cy="2500435"/>
            <a:chOff x="0" y="-38100"/>
            <a:chExt cx="1483879" cy="444500"/>
          </a:xfrm>
        </p:grpSpPr>
        <p:sp>
          <p:nvSpPr>
            <p:cNvPr id="583" name="Google Shape;583;p22"/>
            <p:cNvSpPr/>
            <p:nvPr/>
          </p:nvSpPr>
          <p:spPr>
            <a:xfrm>
              <a:off x="0" y="0"/>
              <a:ext cx="1483879" cy="406400"/>
            </a:xfrm>
            <a:custGeom>
              <a:rect b="b" l="l" r="r" t="t"/>
              <a:pathLst>
                <a:path extrusionOk="0" h="406400" w="1483879">
                  <a:moveTo>
                    <a:pt x="1280679" y="0"/>
                  </a:moveTo>
                  <a:cubicBezTo>
                    <a:pt x="1392903" y="0"/>
                    <a:pt x="1483879" y="90976"/>
                    <a:pt x="1483879" y="203200"/>
                  </a:cubicBezTo>
                  <a:cubicBezTo>
                    <a:pt x="1483879" y="315424"/>
                    <a:pt x="1392903" y="406400"/>
                    <a:pt x="1280679" y="406400"/>
                  </a:cubicBezTo>
                  <a:lnTo>
                    <a:pt x="203200" y="406400"/>
                  </a:lnTo>
                  <a:cubicBezTo>
                    <a:pt x="90976" y="406400"/>
                    <a:pt x="0" y="315424"/>
                    <a:pt x="0" y="203200"/>
                  </a:cubicBezTo>
                  <a:cubicBezTo>
                    <a:pt x="0" y="90976"/>
                    <a:pt x="90976" y="0"/>
                    <a:pt x="203200" y="0"/>
                  </a:cubicBezTo>
                  <a:close/>
                </a:path>
              </a:pathLst>
            </a:custGeom>
            <a:solidFill>
              <a:srgbClr val="F7C5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2"/>
            <p:cNvSpPr txBox="1"/>
            <p:nvPr/>
          </p:nvSpPr>
          <p:spPr>
            <a:xfrm>
              <a:off x="0" y="-38100"/>
              <a:ext cx="1483878"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22"/>
          <p:cNvGrpSpPr/>
          <p:nvPr/>
        </p:nvGrpSpPr>
        <p:grpSpPr>
          <a:xfrm>
            <a:off x="1403367" y="641388"/>
            <a:ext cx="984100" cy="984100"/>
            <a:chOff x="0" y="0"/>
            <a:chExt cx="812800" cy="812800"/>
          </a:xfrm>
        </p:grpSpPr>
        <p:sp>
          <p:nvSpPr>
            <p:cNvPr id="586" name="Google Shape;58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221E"/>
            </a:solidFill>
            <a:ln cap="sq" cmpd="sng" w="47625">
              <a:solidFill>
                <a:srgbClr val="0095A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p22"/>
          <p:cNvGrpSpPr/>
          <p:nvPr/>
        </p:nvGrpSpPr>
        <p:grpSpPr>
          <a:xfrm rot="-5400000">
            <a:off x="15411560" y="-2555258"/>
            <a:ext cx="3813583" cy="4547909"/>
            <a:chOff x="0" y="-38100"/>
            <a:chExt cx="1004400" cy="1197803"/>
          </a:xfrm>
        </p:grpSpPr>
        <p:sp>
          <p:nvSpPr>
            <p:cNvPr id="589" name="Google Shape;589;p22"/>
            <p:cNvSpPr/>
            <p:nvPr/>
          </p:nvSpPr>
          <p:spPr>
            <a:xfrm>
              <a:off x="0" y="0"/>
              <a:ext cx="1004400" cy="1159703"/>
            </a:xfrm>
            <a:custGeom>
              <a:rect b="b" l="l" r="r" t="t"/>
              <a:pathLst>
                <a:path extrusionOk="0" h="1159703" w="1004400">
                  <a:moveTo>
                    <a:pt x="203009" y="0"/>
                  </a:moveTo>
                  <a:lnTo>
                    <a:pt x="801391" y="0"/>
                  </a:lnTo>
                  <a:cubicBezTo>
                    <a:pt x="913510" y="0"/>
                    <a:pt x="1004400" y="90890"/>
                    <a:pt x="1004400" y="203009"/>
                  </a:cubicBezTo>
                  <a:lnTo>
                    <a:pt x="1004400" y="956694"/>
                  </a:lnTo>
                  <a:cubicBezTo>
                    <a:pt x="1004400" y="1068813"/>
                    <a:pt x="913510" y="1159703"/>
                    <a:pt x="801391" y="1159703"/>
                  </a:cubicBezTo>
                  <a:lnTo>
                    <a:pt x="203009" y="1159703"/>
                  </a:lnTo>
                  <a:cubicBezTo>
                    <a:pt x="90890" y="1159703"/>
                    <a:pt x="0" y="1068813"/>
                    <a:pt x="0" y="956694"/>
                  </a:cubicBezTo>
                  <a:lnTo>
                    <a:pt x="0" y="203009"/>
                  </a:lnTo>
                  <a:cubicBezTo>
                    <a:pt x="0" y="90890"/>
                    <a:pt x="90890" y="0"/>
                    <a:pt x="203009"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2"/>
            <p:cNvSpPr txBox="1"/>
            <p:nvPr/>
          </p:nvSpPr>
          <p:spPr>
            <a:xfrm>
              <a:off x="0" y="-38100"/>
              <a:ext cx="100440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1" name="Google Shape;591;p22"/>
          <p:cNvSpPr/>
          <p:nvPr/>
        </p:nvSpPr>
        <p:spPr>
          <a:xfrm rot="5400000">
            <a:off x="16493208" y="8659940"/>
            <a:ext cx="665951" cy="1545455"/>
          </a:xfrm>
          <a:custGeom>
            <a:rect b="b" l="l" r="r" t="t"/>
            <a:pathLst>
              <a:path extrusionOk="0" h="1545455" w="665951">
                <a:moveTo>
                  <a:pt x="0" y="0"/>
                </a:moveTo>
                <a:lnTo>
                  <a:pt x="665951" y="0"/>
                </a:lnTo>
                <a:lnTo>
                  <a:pt x="665951" y="1545456"/>
                </a:lnTo>
                <a:lnTo>
                  <a:pt x="0" y="1545456"/>
                </a:lnTo>
                <a:lnTo>
                  <a:pt x="0" y="0"/>
                </a:lnTo>
                <a:close/>
              </a:path>
            </a:pathLst>
          </a:custGeom>
          <a:blipFill rotWithShape="1">
            <a:blip r:embed="rId6">
              <a:alphaModFix/>
            </a:blip>
            <a:stretch>
              <a:fillRect b="0" l="0" r="0" t="0"/>
            </a:stretch>
          </a:blipFill>
          <a:ln>
            <a:noFill/>
          </a:ln>
        </p:spPr>
      </p:sp>
      <p:sp>
        <p:nvSpPr>
          <p:cNvPr id="592" name="Google Shape;592;p22"/>
          <p:cNvSpPr txBox="1"/>
          <p:nvPr/>
        </p:nvSpPr>
        <p:spPr>
          <a:xfrm>
            <a:off x="6648125" y="8172729"/>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CLIENT NAME</a:t>
            </a:r>
            <a:endParaRPr/>
          </a:p>
        </p:txBody>
      </p:sp>
      <p:sp>
        <p:nvSpPr>
          <p:cNvPr id="593" name="Google Shape;593;p22"/>
          <p:cNvSpPr txBox="1"/>
          <p:nvPr/>
        </p:nvSpPr>
        <p:spPr>
          <a:xfrm>
            <a:off x="6662721" y="8734635"/>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594" name="Google Shape;594;p22"/>
          <p:cNvSpPr txBox="1"/>
          <p:nvPr/>
        </p:nvSpPr>
        <p:spPr>
          <a:xfrm>
            <a:off x="1028700" y="8172729"/>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CLIENT NAME</a:t>
            </a:r>
            <a:endParaRPr/>
          </a:p>
        </p:txBody>
      </p:sp>
      <p:sp>
        <p:nvSpPr>
          <p:cNvPr id="595" name="Google Shape;595;p22"/>
          <p:cNvSpPr txBox="1"/>
          <p:nvPr/>
        </p:nvSpPr>
        <p:spPr>
          <a:xfrm>
            <a:off x="1029318" y="867297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596" name="Google Shape;596;p22"/>
          <p:cNvSpPr txBox="1"/>
          <p:nvPr/>
        </p:nvSpPr>
        <p:spPr>
          <a:xfrm>
            <a:off x="12062572" y="8172729"/>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CLIENT NAME</a:t>
            </a:r>
            <a:endParaRPr/>
          </a:p>
        </p:txBody>
      </p:sp>
      <p:sp>
        <p:nvSpPr>
          <p:cNvPr id="597" name="Google Shape;597;p22"/>
          <p:cNvSpPr txBox="1"/>
          <p:nvPr/>
        </p:nvSpPr>
        <p:spPr>
          <a:xfrm>
            <a:off x="12091147" y="8734635"/>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598" name="Google Shape;598;p22"/>
          <p:cNvSpPr txBox="1"/>
          <p:nvPr/>
        </p:nvSpPr>
        <p:spPr>
          <a:xfrm>
            <a:off x="1028700" y="3054300"/>
            <a:ext cx="7808271"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TESTIMONIALS</a:t>
            </a:r>
            <a:endParaRPr/>
          </a:p>
        </p:txBody>
      </p:sp>
      <p:pic>
        <p:nvPicPr>
          <p:cNvPr id="599" name="Google Shape;599;p22"/>
          <p:cNvPicPr preferRelativeResize="0"/>
          <p:nvPr/>
        </p:nvPicPr>
        <p:blipFill>
          <a:blip r:embed="rId7">
            <a:alphaModFix/>
          </a:blip>
          <a:stretch>
            <a:fillRect/>
          </a:stretch>
        </p:blipFill>
        <p:spPr>
          <a:xfrm>
            <a:off x="9954200" y="2662827"/>
            <a:ext cx="1626350" cy="1532336"/>
          </a:xfrm>
          <a:prstGeom prst="rect">
            <a:avLst/>
          </a:prstGeom>
          <a:noFill/>
          <a:ln>
            <a:noFill/>
          </a:ln>
        </p:spPr>
      </p:pic>
      <p:pic>
        <p:nvPicPr>
          <p:cNvPr id="600" name="Google Shape;600;p22"/>
          <p:cNvPicPr preferRelativeResize="0"/>
          <p:nvPr/>
        </p:nvPicPr>
        <p:blipFill>
          <a:blip r:embed="rId8">
            <a:alphaModFix/>
          </a:blip>
          <a:stretch>
            <a:fillRect/>
          </a:stretch>
        </p:blipFill>
        <p:spPr>
          <a:xfrm>
            <a:off x="15988226" y="2785295"/>
            <a:ext cx="1557744" cy="665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9"/>
        </a:solidFill>
      </p:bgPr>
    </p:bg>
    <p:spTree>
      <p:nvGrpSpPr>
        <p:cNvPr id="604" name="Shape 604"/>
        <p:cNvGrpSpPr/>
        <p:nvPr/>
      </p:nvGrpSpPr>
      <p:grpSpPr>
        <a:xfrm>
          <a:off x="0" y="0"/>
          <a:ext cx="0" cy="0"/>
          <a:chOff x="0" y="0"/>
          <a:chExt cx="0" cy="0"/>
        </a:xfrm>
      </p:grpSpPr>
      <p:sp>
        <p:nvSpPr>
          <p:cNvPr id="605" name="Google Shape;605;p23"/>
          <p:cNvSpPr txBox="1"/>
          <p:nvPr/>
        </p:nvSpPr>
        <p:spPr>
          <a:xfrm>
            <a:off x="6705153" y="1253852"/>
            <a:ext cx="518450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ABOUT US</a:t>
            </a:r>
            <a:endParaRPr/>
          </a:p>
        </p:txBody>
      </p:sp>
      <p:grpSp>
        <p:nvGrpSpPr>
          <p:cNvPr id="606" name="Google Shape;606;p23"/>
          <p:cNvGrpSpPr/>
          <p:nvPr/>
        </p:nvGrpSpPr>
        <p:grpSpPr>
          <a:xfrm>
            <a:off x="8373171" y="7323811"/>
            <a:ext cx="9914829" cy="3086202"/>
            <a:chOff x="0" y="-38100"/>
            <a:chExt cx="2611313" cy="812827"/>
          </a:xfrm>
        </p:grpSpPr>
        <p:sp>
          <p:nvSpPr>
            <p:cNvPr id="607" name="Google Shape;607;p23"/>
            <p:cNvSpPr/>
            <p:nvPr/>
          </p:nvSpPr>
          <p:spPr>
            <a:xfrm>
              <a:off x="0" y="0"/>
              <a:ext cx="2611313" cy="774727"/>
            </a:xfrm>
            <a:custGeom>
              <a:rect b="b" l="l" r="r" t="t"/>
              <a:pathLst>
                <a:path extrusionOk="0" h="774727" w="2611313">
                  <a:moveTo>
                    <a:pt x="0" y="0"/>
                  </a:moveTo>
                  <a:lnTo>
                    <a:pt x="2611313" y="0"/>
                  </a:lnTo>
                  <a:lnTo>
                    <a:pt x="2611313" y="774727"/>
                  </a:lnTo>
                  <a:lnTo>
                    <a:pt x="0" y="774727"/>
                  </a:lnTo>
                  <a:close/>
                </a:path>
              </a:pathLst>
            </a:custGeom>
            <a:solidFill>
              <a:srgbClr val="26221E"/>
            </a:solidFill>
            <a:ln>
              <a:noFill/>
            </a:ln>
          </p:spPr>
        </p:sp>
        <p:sp>
          <p:nvSpPr>
            <p:cNvPr id="608" name="Google Shape;608;p23"/>
            <p:cNvSpPr txBox="1"/>
            <p:nvPr/>
          </p:nvSpPr>
          <p:spPr>
            <a:xfrm>
              <a:off x="0" y="-38100"/>
              <a:ext cx="2611313" cy="8128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9" name="Google Shape;609;p23"/>
          <p:cNvGrpSpPr/>
          <p:nvPr/>
        </p:nvGrpSpPr>
        <p:grpSpPr>
          <a:xfrm>
            <a:off x="5694982" y="7468472"/>
            <a:ext cx="6194673" cy="4850528"/>
            <a:chOff x="0" y="0"/>
            <a:chExt cx="8259564" cy="6467372"/>
          </a:xfrm>
        </p:grpSpPr>
        <p:grpSp>
          <p:nvGrpSpPr>
            <p:cNvPr id="610" name="Google Shape;610;p23"/>
            <p:cNvGrpSpPr/>
            <p:nvPr/>
          </p:nvGrpSpPr>
          <p:grpSpPr>
            <a:xfrm rot="5400000">
              <a:off x="1046710" y="-1046710"/>
              <a:ext cx="3758038" cy="5851458"/>
              <a:chOff x="0" y="-38100"/>
              <a:chExt cx="608524" cy="947503"/>
            </a:xfrm>
          </p:grpSpPr>
          <p:sp>
            <p:nvSpPr>
              <p:cNvPr id="611" name="Google Shape;611;p23"/>
              <p:cNvSpPr/>
              <p:nvPr/>
            </p:nvSpPr>
            <p:spPr>
              <a:xfrm>
                <a:off x="0" y="0"/>
                <a:ext cx="608524" cy="909403"/>
              </a:xfrm>
              <a:custGeom>
                <a:rect b="b" l="l" r="r" t="t"/>
                <a:pathLst>
                  <a:path extrusionOk="0" h="909403" w="608524">
                    <a:moveTo>
                      <a:pt x="202951" y="890334"/>
                    </a:moveTo>
                    <a:cubicBezTo>
                      <a:pt x="234148" y="901848"/>
                      <a:pt x="269616" y="909403"/>
                      <a:pt x="304426" y="909403"/>
                    </a:cubicBezTo>
                    <a:cubicBezTo>
                      <a:pt x="339237" y="909403"/>
                      <a:pt x="372734" y="902926"/>
                      <a:pt x="403602" y="891413"/>
                    </a:cubicBezTo>
                    <a:cubicBezTo>
                      <a:pt x="404260" y="891053"/>
                      <a:pt x="404917" y="891053"/>
                      <a:pt x="405573" y="890694"/>
                    </a:cubicBezTo>
                    <a:cubicBezTo>
                      <a:pt x="521498" y="844638"/>
                      <a:pt x="606882" y="723024"/>
                      <a:pt x="608524" y="578756"/>
                    </a:cubicBezTo>
                    <a:lnTo>
                      <a:pt x="608524" y="0"/>
                    </a:lnTo>
                    <a:lnTo>
                      <a:pt x="0" y="0"/>
                    </a:lnTo>
                    <a:lnTo>
                      <a:pt x="0" y="578326"/>
                    </a:lnTo>
                    <a:cubicBezTo>
                      <a:pt x="1642" y="723743"/>
                      <a:pt x="85712" y="845358"/>
                      <a:pt x="202951" y="890334"/>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3"/>
              <p:cNvSpPr txBox="1"/>
              <p:nvPr/>
            </p:nvSpPr>
            <p:spPr>
              <a:xfrm>
                <a:off x="0" y="-38100"/>
                <a:ext cx="608524" cy="8205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3" name="Google Shape;613;p23"/>
            <p:cNvGrpSpPr/>
            <p:nvPr/>
          </p:nvGrpSpPr>
          <p:grpSpPr>
            <a:xfrm rot="-5400000">
              <a:off x="1972569" y="180376"/>
              <a:ext cx="6467371" cy="6106618"/>
              <a:chOff x="0" y="-38100"/>
              <a:chExt cx="1273279" cy="1202255"/>
            </a:xfrm>
          </p:grpSpPr>
          <p:sp>
            <p:nvSpPr>
              <p:cNvPr id="614" name="Google Shape;614;p23"/>
              <p:cNvSpPr/>
              <p:nvPr/>
            </p:nvSpPr>
            <p:spPr>
              <a:xfrm>
                <a:off x="0" y="0"/>
                <a:ext cx="1273279" cy="1164155"/>
              </a:xfrm>
              <a:custGeom>
                <a:rect b="b" l="l" r="r" t="t"/>
                <a:pathLst>
                  <a:path extrusionOk="0" h="1164155" w="1273279">
                    <a:moveTo>
                      <a:pt x="424656" y="1145086"/>
                    </a:moveTo>
                    <a:cubicBezTo>
                      <a:pt x="489933" y="1156600"/>
                      <a:pt x="564146" y="1164155"/>
                      <a:pt x="636982" y="1164155"/>
                    </a:cubicBezTo>
                    <a:cubicBezTo>
                      <a:pt x="709821" y="1164155"/>
                      <a:pt x="779910" y="1157678"/>
                      <a:pt x="844500" y="1146164"/>
                    </a:cubicBezTo>
                    <a:cubicBezTo>
                      <a:pt x="845876" y="1145804"/>
                      <a:pt x="847249" y="1145804"/>
                      <a:pt x="848623" y="1145445"/>
                    </a:cubicBezTo>
                    <a:cubicBezTo>
                      <a:pt x="1091185" y="1099390"/>
                      <a:pt x="1269843" y="977776"/>
                      <a:pt x="1273279" y="827848"/>
                    </a:cubicBezTo>
                    <a:lnTo>
                      <a:pt x="1273279" y="129683"/>
                    </a:lnTo>
                    <a:cubicBezTo>
                      <a:pt x="1273279" y="95289"/>
                      <a:pt x="1259616" y="62304"/>
                      <a:pt x="1235295" y="37983"/>
                    </a:cubicBezTo>
                    <a:cubicBezTo>
                      <a:pt x="1210975" y="13663"/>
                      <a:pt x="1177990" y="0"/>
                      <a:pt x="1143596" y="0"/>
                    </a:cubicBezTo>
                    <a:lnTo>
                      <a:pt x="129683" y="0"/>
                    </a:lnTo>
                    <a:cubicBezTo>
                      <a:pt x="95289" y="0"/>
                      <a:pt x="62304" y="13663"/>
                      <a:pt x="37983" y="37983"/>
                    </a:cubicBezTo>
                    <a:cubicBezTo>
                      <a:pt x="13663" y="62304"/>
                      <a:pt x="0" y="95289"/>
                      <a:pt x="0" y="129683"/>
                    </a:cubicBezTo>
                    <a:lnTo>
                      <a:pt x="0" y="827234"/>
                    </a:lnTo>
                    <a:cubicBezTo>
                      <a:pt x="3436" y="978495"/>
                      <a:pt x="179345" y="1100110"/>
                      <a:pt x="424656" y="1145086"/>
                    </a:cubicBezTo>
                    <a:lnTo>
                      <a:pt x="424656" y="1145086"/>
                    </a:ln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3"/>
              <p:cNvSpPr txBox="1"/>
              <p:nvPr/>
            </p:nvSpPr>
            <p:spPr>
              <a:xfrm>
                <a:off x="0" y="-38100"/>
                <a:ext cx="1273279" cy="10752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16" name="Google Shape;616;p23"/>
          <p:cNvSpPr/>
          <p:nvPr/>
        </p:nvSpPr>
        <p:spPr>
          <a:xfrm rot="5400000">
            <a:off x="16493208" y="8659940"/>
            <a:ext cx="665951" cy="1545455"/>
          </a:xfrm>
          <a:custGeom>
            <a:rect b="b" l="l" r="r" t="t"/>
            <a:pathLst>
              <a:path extrusionOk="0" h="1545455" w="665951">
                <a:moveTo>
                  <a:pt x="0" y="0"/>
                </a:moveTo>
                <a:lnTo>
                  <a:pt x="665951" y="0"/>
                </a:lnTo>
                <a:lnTo>
                  <a:pt x="665951" y="1545456"/>
                </a:lnTo>
                <a:lnTo>
                  <a:pt x="0" y="1545456"/>
                </a:lnTo>
                <a:lnTo>
                  <a:pt x="0" y="0"/>
                </a:lnTo>
                <a:close/>
              </a:path>
            </a:pathLst>
          </a:custGeom>
          <a:blipFill rotWithShape="1">
            <a:blip r:embed="rId3">
              <a:alphaModFix/>
            </a:blip>
            <a:stretch>
              <a:fillRect b="0" l="0" r="0" t="0"/>
            </a:stretch>
          </a:blipFill>
          <a:ln>
            <a:noFill/>
          </a:ln>
        </p:spPr>
      </p:sp>
      <p:grpSp>
        <p:nvGrpSpPr>
          <p:cNvPr id="617" name="Google Shape;617;p23"/>
          <p:cNvGrpSpPr/>
          <p:nvPr/>
        </p:nvGrpSpPr>
        <p:grpSpPr>
          <a:xfrm>
            <a:off x="0" y="7323811"/>
            <a:ext cx="2819855" cy="2963189"/>
            <a:chOff x="0" y="-38100"/>
            <a:chExt cx="742678" cy="780428"/>
          </a:xfrm>
        </p:grpSpPr>
        <p:sp>
          <p:nvSpPr>
            <p:cNvPr id="618" name="Google Shape;618;p23"/>
            <p:cNvSpPr/>
            <p:nvPr/>
          </p:nvSpPr>
          <p:spPr>
            <a:xfrm>
              <a:off x="0" y="0"/>
              <a:ext cx="742678" cy="742328"/>
            </a:xfrm>
            <a:custGeom>
              <a:rect b="b" l="l" r="r" t="t"/>
              <a:pathLst>
                <a:path extrusionOk="0" h="742328" w="742678">
                  <a:moveTo>
                    <a:pt x="0" y="0"/>
                  </a:moveTo>
                  <a:lnTo>
                    <a:pt x="742678" y="0"/>
                  </a:lnTo>
                  <a:lnTo>
                    <a:pt x="742678" y="742328"/>
                  </a:lnTo>
                  <a:lnTo>
                    <a:pt x="0" y="742328"/>
                  </a:lnTo>
                  <a:close/>
                </a:path>
              </a:pathLst>
            </a:custGeom>
            <a:solidFill>
              <a:srgbClr val="F294B6"/>
            </a:solidFill>
            <a:ln>
              <a:noFill/>
            </a:ln>
          </p:spPr>
        </p:sp>
        <p:sp>
          <p:nvSpPr>
            <p:cNvPr id="619" name="Google Shape;619;p23"/>
            <p:cNvSpPr txBox="1"/>
            <p:nvPr/>
          </p:nvSpPr>
          <p:spPr>
            <a:xfrm>
              <a:off x="0" y="-38100"/>
              <a:ext cx="742678" cy="7804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3"/>
          <p:cNvGrpSpPr/>
          <p:nvPr/>
        </p:nvGrpSpPr>
        <p:grpSpPr>
          <a:xfrm>
            <a:off x="2804615" y="7323811"/>
            <a:ext cx="2835095" cy="2963189"/>
            <a:chOff x="0" y="-38100"/>
            <a:chExt cx="746692" cy="780428"/>
          </a:xfrm>
        </p:grpSpPr>
        <p:sp>
          <p:nvSpPr>
            <p:cNvPr id="621" name="Google Shape;621;p23"/>
            <p:cNvSpPr/>
            <p:nvPr/>
          </p:nvSpPr>
          <p:spPr>
            <a:xfrm>
              <a:off x="0" y="0"/>
              <a:ext cx="746692" cy="742328"/>
            </a:xfrm>
            <a:custGeom>
              <a:rect b="b" l="l" r="r" t="t"/>
              <a:pathLst>
                <a:path extrusionOk="0" h="742328" w="746692">
                  <a:moveTo>
                    <a:pt x="0" y="0"/>
                  </a:moveTo>
                  <a:lnTo>
                    <a:pt x="746692" y="0"/>
                  </a:lnTo>
                  <a:lnTo>
                    <a:pt x="746692" y="742328"/>
                  </a:lnTo>
                  <a:lnTo>
                    <a:pt x="0" y="742328"/>
                  </a:lnTo>
                  <a:close/>
                </a:path>
              </a:pathLst>
            </a:custGeom>
            <a:solidFill>
              <a:srgbClr val="26221E"/>
            </a:solidFill>
            <a:ln>
              <a:noFill/>
            </a:ln>
          </p:spPr>
        </p:sp>
        <p:sp>
          <p:nvSpPr>
            <p:cNvPr id="622" name="Google Shape;622;p23"/>
            <p:cNvSpPr txBox="1"/>
            <p:nvPr/>
          </p:nvSpPr>
          <p:spPr>
            <a:xfrm>
              <a:off x="0" y="-38100"/>
              <a:ext cx="746692" cy="7804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23"/>
          <p:cNvGrpSpPr/>
          <p:nvPr/>
        </p:nvGrpSpPr>
        <p:grpSpPr>
          <a:xfrm>
            <a:off x="3099278" y="7734515"/>
            <a:ext cx="2245768" cy="2245768"/>
            <a:chOff x="0" y="0"/>
            <a:chExt cx="812800" cy="812800"/>
          </a:xfrm>
        </p:grpSpPr>
        <p:sp>
          <p:nvSpPr>
            <p:cNvPr id="624" name="Google Shape;624;p2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7C514"/>
            </a:solidFill>
            <a:ln>
              <a:noFill/>
            </a:ln>
          </p:spPr>
        </p:sp>
        <p:sp>
          <p:nvSpPr>
            <p:cNvPr id="625" name="Google Shape;625;p23"/>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23"/>
          <p:cNvGrpSpPr/>
          <p:nvPr/>
        </p:nvGrpSpPr>
        <p:grpSpPr>
          <a:xfrm>
            <a:off x="-2421792" y="7310731"/>
            <a:ext cx="5241647" cy="2961647"/>
            <a:chOff x="0" y="-38100"/>
            <a:chExt cx="1516498" cy="856855"/>
          </a:xfrm>
        </p:grpSpPr>
        <p:sp>
          <p:nvSpPr>
            <p:cNvPr id="627" name="Google Shape;627;p23"/>
            <p:cNvSpPr/>
            <p:nvPr/>
          </p:nvSpPr>
          <p:spPr>
            <a:xfrm>
              <a:off x="0" y="0"/>
              <a:ext cx="1516498" cy="818755"/>
            </a:xfrm>
            <a:custGeom>
              <a:rect b="b" l="l" r="r" t="t"/>
              <a:pathLst>
                <a:path extrusionOk="0" h="818755" w="1516498">
                  <a:moveTo>
                    <a:pt x="505772" y="799686"/>
                  </a:moveTo>
                  <a:cubicBezTo>
                    <a:pt x="583519" y="811200"/>
                    <a:pt x="671908" y="818755"/>
                    <a:pt x="758657" y="818755"/>
                  </a:cubicBezTo>
                  <a:cubicBezTo>
                    <a:pt x="845410" y="818755"/>
                    <a:pt x="928887" y="812278"/>
                    <a:pt x="1005814" y="800764"/>
                  </a:cubicBezTo>
                  <a:cubicBezTo>
                    <a:pt x="1007453" y="800405"/>
                    <a:pt x="1009089" y="800405"/>
                    <a:pt x="1010725" y="800045"/>
                  </a:cubicBezTo>
                  <a:cubicBezTo>
                    <a:pt x="1299621" y="753990"/>
                    <a:pt x="1512406" y="632376"/>
                    <a:pt x="1516498" y="490121"/>
                  </a:cubicBezTo>
                  <a:lnTo>
                    <a:pt x="1516498" y="0"/>
                  </a:lnTo>
                  <a:lnTo>
                    <a:pt x="0" y="0"/>
                  </a:lnTo>
                  <a:lnTo>
                    <a:pt x="0" y="489757"/>
                  </a:lnTo>
                  <a:cubicBezTo>
                    <a:pt x="4092" y="633095"/>
                    <a:pt x="213603" y="754710"/>
                    <a:pt x="505772" y="799686"/>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3"/>
            <p:cNvSpPr txBox="1"/>
            <p:nvPr/>
          </p:nvSpPr>
          <p:spPr>
            <a:xfrm>
              <a:off x="0" y="-38100"/>
              <a:ext cx="1516498" cy="7298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9" name="Google Shape;629;p23"/>
          <p:cNvSpPr/>
          <p:nvPr/>
        </p:nvSpPr>
        <p:spPr>
          <a:xfrm>
            <a:off x="-15240" y="0"/>
            <a:ext cx="5639710" cy="7483094"/>
          </a:xfrm>
          <a:custGeom>
            <a:rect b="b" l="l" r="r" t="t"/>
            <a:pathLst>
              <a:path extrusionOk="0" h="6469765" w="4876004">
                <a:moveTo>
                  <a:pt x="3117090" y="6469765"/>
                </a:moveTo>
                <a:lnTo>
                  <a:pt x="0" y="6469765"/>
                </a:lnTo>
                <a:lnTo>
                  <a:pt x="0" y="1051531"/>
                </a:lnTo>
                <a:cubicBezTo>
                  <a:pt x="0" y="470081"/>
                  <a:pt x="786312" y="0"/>
                  <a:pt x="1758914" y="0"/>
                </a:cubicBezTo>
                <a:lnTo>
                  <a:pt x="4876004" y="0"/>
                </a:lnTo>
                <a:lnTo>
                  <a:pt x="4876004" y="5418234"/>
                </a:lnTo>
                <a:cubicBezTo>
                  <a:pt x="4876004" y="5999684"/>
                  <a:pt x="4089691" y="6469765"/>
                  <a:pt x="3117090" y="6469765"/>
                </a:cubicBezTo>
                <a:close/>
              </a:path>
            </a:pathLst>
          </a:custGeom>
          <a:solidFill>
            <a:srgbClr val="F7C514"/>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3"/>
          <p:cNvSpPr txBox="1"/>
          <p:nvPr/>
        </p:nvSpPr>
        <p:spPr>
          <a:xfrm>
            <a:off x="605331" y="2530980"/>
            <a:ext cx="5146801" cy="29789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363" u="none" cap="none" strike="noStrike">
                <a:solidFill>
                  <a:srgbClr val="000000"/>
                </a:solidFill>
                <a:latin typeface="Archivo Black"/>
                <a:ea typeface="Archivo Black"/>
                <a:cs typeface="Archivo Black"/>
                <a:sym typeface="Archivo Black"/>
              </a:rPr>
              <a:t>03.</a:t>
            </a:r>
            <a:endParaRPr/>
          </a:p>
        </p:txBody>
      </p:sp>
      <p:sp>
        <p:nvSpPr>
          <p:cNvPr id="631" name="Google Shape;631;p23"/>
          <p:cNvSpPr txBox="1"/>
          <p:nvPr/>
        </p:nvSpPr>
        <p:spPr>
          <a:xfrm>
            <a:off x="6705153" y="2620872"/>
            <a:ext cx="7090800" cy="3768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grpSp>
        <p:nvGrpSpPr>
          <p:cNvPr id="632" name="Google Shape;632;p23"/>
          <p:cNvGrpSpPr/>
          <p:nvPr/>
        </p:nvGrpSpPr>
        <p:grpSpPr>
          <a:xfrm>
            <a:off x="8159900" y="8447192"/>
            <a:ext cx="984100" cy="984100"/>
            <a:chOff x="0" y="0"/>
            <a:chExt cx="812800" cy="812800"/>
          </a:xfrm>
        </p:grpSpPr>
        <p:sp>
          <p:nvSpPr>
            <p:cNvPr id="633" name="Google Shape;63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5AD"/>
            </a:solidFill>
            <a:ln cap="sq" cmpd="sng" w="47625">
              <a:solidFill>
                <a:srgbClr val="2622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5" name="Google Shape;635;p23"/>
          <p:cNvSpPr/>
          <p:nvPr/>
        </p:nvSpPr>
        <p:spPr>
          <a:xfrm rot="5400000">
            <a:off x="16405553" y="889111"/>
            <a:ext cx="665951" cy="1545455"/>
          </a:xfrm>
          <a:custGeom>
            <a:rect b="b" l="l" r="r" t="t"/>
            <a:pathLst>
              <a:path extrusionOk="0" h="1545455" w="665951">
                <a:moveTo>
                  <a:pt x="0" y="0"/>
                </a:moveTo>
                <a:lnTo>
                  <a:pt x="665951" y="0"/>
                </a:lnTo>
                <a:lnTo>
                  <a:pt x="665951" y="1545456"/>
                </a:lnTo>
                <a:lnTo>
                  <a:pt x="0" y="1545456"/>
                </a:lnTo>
                <a:lnTo>
                  <a:pt x="0" y="0"/>
                </a:lnTo>
                <a:close/>
              </a:path>
            </a:pathLst>
          </a:custGeom>
          <a:blipFill rotWithShape="1">
            <a:blip r:embed="rId3">
              <a:alphaModFix/>
            </a:blip>
            <a:stretch>
              <a:fillRect b="0" l="0" r="0" t="0"/>
            </a:stretch>
          </a:blipFill>
          <a:ln>
            <a:noFill/>
          </a:ln>
        </p:spPr>
      </p:sp>
      <p:pic>
        <p:nvPicPr>
          <p:cNvPr id="636" name="Google Shape;636;p23"/>
          <p:cNvPicPr preferRelativeResize="0"/>
          <p:nvPr/>
        </p:nvPicPr>
        <p:blipFill>
          <a:blip r:embed="rId4">
            <a:alphaModFix/>
          </a:blip>
          <a:stretch>
            <a:fillRect/>
          </a:stretch>
        </p:blipFill>
        <p:spPr>
          <a:xfrm>
            <a:off x="15353125" y="4253950"/>
            <a:ext cx="2245775" cy="2115962"/>
          </a:xfrm>
          <a:prstGeom prst="rect">
            <a:avLst/>
          </a:prstGeom>
          <a:noFill/>
          <a:ln>
            <a:noFill/>
          </a:ln>
        </p:spPr>
      </p:pic>
      <p:pic>
        <p:nvPicPr>
          <p:cNvPr id="637" name="Google Shape;637;p23"/>
          <p:cNvPicPr preferRelativeResize="0"/>
          <p:nvPr/>
        </p:nvPicPr>
        <p:blipFill>
          <a:blip r:embed="rId5">
            <a:alphaModFix/>
          </a:blip>
          <a:stretch>
            <a:fillRect/>
          </a:stretch>
        </p:blipFill>
        <p:spPr>
          <a:xfrm>
            <a:off x="3449434" y="8607645"/>
            <a:ext cx="1545450" cy="66323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9"/>
        </a:solidFill>
      </p:bgPr>
    </p:bg>
    <p:spTree>
      <p:nvGrpSpPr>
        <p:cNvPr id="641" name="Shape 641"/>
        <p:cNvGrpSpPr/>
        <p:nvPr/>
      </p:nvGrpSpPr>
      <p:grpSpPr>
        <a:xfrm>
          <a:off x="0" y="0"/>
          <a:ext cx="0" cy="0"/>
          <a:chOff x="0" y="0"/>
          <a:chExt cx="0" cy="0"/>
        </a:xfrm>
      </p:grpSpPr>
      <p:grpSp>
        <p:nvGrpSpPr>
          <p:cNvPr id="642" name="Google Shape;642;p24"/>
          <p:cNvGrpSpPr/>
          <p:nvPr/>
        </p:nvGrpSpPr>
        <p:grpSpPr>
          <a:xfrm>
            <a:off x="4840912" y="7890706"/>
            <a:ext cx="13447088" cy="2939262"/>
            <a:chOff x="0" y="-38100"/>
            <a:chExt cx="3541620" cy="774127"/>
          </a:xfrm>
        </p:grpSpPr>
        <p:sp>
          <p:nvSpPr>
            <p:cNvPr id="643" name="Google Shape;643;p24"/>
            <p:cNvSpPr/>
            <p:nvPr/>
          </p:nvSpPr>
          <p:spPr>
            <a:xfrm>
              <a:off x="0" y="0"/>
              <a:ext cx="3541620" cy="736027"/>
            </a:xfrm>
            <a:custGeom>
              <a:rect b="b" l="l" r="r" t="t"/>
              <a:pathLst>
                <a:path extrusionOk="0" h="736027" w="3541620">
                  <a:moveTo>
                    <a:pt x="0" y="0"/>
                  </a:moveTo>
                  <a:lnTo>
                    <a:pt x="3541620" y="0"/>
                  </a:lnTo>
                  <a:lnTo>
                    <a:pt x="3541620" y="736027"/>
                  </a:lnTo>
                  <a:lnTo>
                    <a:pt x="0" y="736027"/>
                  </a:lnTo>
                  <a:close/>
                </a:path>
              </a:pathLst>
            </a:custGeom>
            <a:solidFill>
              <a:srgbClr val="0095AD"/>
            </a:solidFill>
            <a:ln>
              <a:noFill/>
            </a:ln>
          </p:spPr>
        </p:sp>
        <p:sp>
          <p:nvSpPr>
            <p:cNvPr id="644" name="Google Shape;644;p24"/>
            <p:cNvSpPr txBox="1"/>
            <p:nvPr/>
          </p:nvSpPr>
          <p:spPr>
            <a:xfrm>
              <a:off x="0" y="-38100"/>
              <a:ext cx="3541620" cy="7741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5" name="Google Shape;645;p24"/>
          <p:cNvPicPr preferRelativeResize="0"/>
          <p:nvPr/>
        </p:nvPicPr>
        <p:blipFill>
          <a:blip r:embed="rId3">
            <a:alphaModFix/>
          </a:blip>
          <a:stretch>
            <a:fillRect/>
          </a:stretch>
        </p:blipFill>
        <p:spPr>
          <a:xfrm>
            <a:off x="8618701" y="8035376"/>
            <a:ext cx="5891501" cy="3061599"/>
          </a:xfrm>
          <a:prstGeom prst="rect">
            <a:avLst/>
          </a:prstGeom>
          <a:noFill/>
          <a:ln>
            <a:noFill/>
          </a:ln>
        </p:spPr>
      </p:pic>
      <p:pic>
        <p:nvPicPr>
          <p:cNvPr id="646" name="Google Shape;646;p24"/>
          <p:cNvPicPr preferRelativeResize="0"/>
          <p:nvPr/>
        </p:nvPicPr>
        <p:blipFill>
          <a:blip r:embed="rId4">
            <a:alphaModFix/>
          </a:blip>
          <a:stretch>
            <a:fillRect/>
          </a:stretch>
        </p:blipFill>
        <p:spPr>
          <a:xfrm>
            <a:off x="9365925" y="-987750"/>
            <a:ext cx="4068350" cy="1964029"/>
          </a:xfrm>
          <a:prstGeom prst="rect">
            <a:avLst/>
          </a:prstGeom>
          <a:noFill/>
          <a:ln>
            <a:noFill/>
          </a:ln>
        </p:spPr>
      </p:pic>
      <p:sp>
        <p:nvSpPr>
          <p:cNvPr id="647" name="Google Shape;647;p24"/>
          <p:cNvSpPr txBox="1"/>
          <p:nvPr/>
        </p:nvSpPr>
        <p:spPr>
          <a:xfrm>
            <a:off x="1028700" y="1025808"/>
            <a:ext cx="701728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OUR HISTORY</a:t>
            </a:r>
            <a:endParaRPr/>
          </a:p>
        </p:txBody>
      </p:sp>
      <p:grpSp>
        <p:nvGrpSpPr>
          <p:cNvPr id="648" name="Google Shape;648;p24"/>
          <p:cNvGrpSpPr/>
          <p:nvPr/>
        </p:nvGrpSpPr>
        <p:grpSpPr>
          <a:xfrm>
            <a:off x="0" y="8035367"/>
            <a:ext cx="6498092" cy="4256371"/>
            <a:chOff x="0" y="0"/>
            <a:chExt cx="8664122" cy="5675162"/>
          </a:xfrm>
        </p:grpSpPr>
        <p:grpSp>
          <p:nvGrpSpPr>
            <p:cNvPr id="649" name="Google Shape;649;p24"/>
            <p:cNvGrpSpPr/>
            <p:nvPr/>
          </p:nvGrpSpPr>
          <p:grpSpPr>
            <a:xfrm rot="5400000">
              <a:off x="1400007" y="-1400007"/>
              <a:ext cx="3297704" cy="6097719"/>
              <a:chOff x="0" y="-38100"/>
              <a:chExt cx="608524" cy="1125210"/>
            </a:xfrm>
          </p:grpSpPr>
          <p:sp>
            <p:nvSpPr>
              <p:cNvPr id="650" name="Google Shape;650;p24"/>
              <p:cNvSpPr/>
              <p:nvPr/>
            </p:nvSpPr>
            <p:spPr>
              <a:xfrm>
                <a:off x="0" y="0"/>
                <a:ext cx="608524" cy="1087110"/>
              </a:xfrm>
              <a:custGeom>
                <a:rect b="b" l="l" r="r" t="t"/>
                <a:pathLst>
                  <a:path extrusionOk="0" h="1087110" w="608524">
                    <a:moveTo>
                      <a:pt x="202951" y="1068041"/>
                    </a:moveTo>
                    <a:cubicBezTo>
                      <a:pt x="234148" y="1079555"/>
                      <a:pt x="269616" y="1087110"/>
                      <a:pt x="304426" y="1087110"/>
                    </a:cubicBezTo>
                    <a:cubicBezTo>
                      <a:pt x="339237" y="1087110"/>
                      <a:pt x="372734" y="1080633"/>
                      <a:pt x="403602" y="1069119"/>
                    </a:cubicBezTo>
                    <a:cubicBezTo>
                      <a:pt x="404260" y="1068760"/>
                      <a:pt x="404917" y="1068760"/>
                      <a:pt x="405573" y="1068400"/>
                    </a:cubicBezTo>
                    <a:cubicBezTo>
                      <a:pt x="521498" y="1022345"/>
                      <a:pt x="606882" y="900731"/>
                      <a:pt x="608524" y="752515"/>
                    </a:cubicBezTo>
                    <a:lnTo>
                      <a:pt x="608524" y="0"/>
                    </a:lnTo>
                    <a:lnTo>
                      <a:pt x="0" y="0"/>
                    </a:lnTo>
                    <a:lnTo>
                      <a:pt x="0" y="751956"/>
                    </a:lnTo>
                    <a:cubicBezTo>
                      <a:pt x="1642" y="901450"/>
                      <a:pt x="85712" y="1023065"/>
                      <a:pt x="202951" y="1068041"/>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4"/>
              <p:cNvSpPr txBox="1"/>
              <p:nvPr/>
            </p:nvSpPr>
            <p:spPr>
              <a:xfrm>
                <a:off x="0" y="-38100"/>
                <a:ext cx="608524" cy="99821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2" name="Google Shape;652;p24"/>
            <p:cNvGrpSpPr/>
            <p:nvPr/>
          </p:nvGrpSpPr>
          <p:grpSpPr>
            <a:xfrm rot="-5400000">
              <a:off x="2640271" y="-348689"/>
              <a:ext cx="5675162" cy="6372541"/>
              <a:chOff x="0" y="-38100"/>
              <a:chExt cx="1273279" cy="1429742"/>
            </a:xfrm>
          </p:grpSpPr>
          <p:sp>
            <p:nvSpPr>
              <p:cNvPr id="653" name="Google Shape;653;p24"/>
              <p:cNvSpPr/>
              <p:nvPr/>
            </p:nvSpPr>
            <p:spPr>
              <a:xfrm>
                <a:off x="0" y="0"/>
                <a:ext cx="1273279" cy="1391642"/>
              </a:xfrm>
              <a:custGeom>
                <a:rect b="b" l="l" r="r" t="t"/>
                <a:pathLst>
                  <a:path extrusionOk="0" h="1391642" w="1273279">
                    <a:moveTo>
                      <a:pt x="424656" y="1372573"/>
                    </a:moveTo>
                    <a:cubicBezTo>
                      <a:pt x="489933" y="1384087"/>
                      <a:pt x="564146" y="1391642"/>
                      <a:pt x="636982" y="1391642"/>
                    </a:cubicBezTo>
                    <a:cubicBezTo>
                      <a:pt x="709821" y="1391642"/>
                      <a:pt x="779910" y="1385165"/>
                      <a:pt x="844500" y="1373652"/>
                    </a:cubicBezTo>
                    <a:cubicBezTo>
                      <a:pt x="845876" y="1373292"/>
                      <a:pt x="847249" y="1373292"/>
                      <a:pt x="848623" y="1372933"/>
                    </a:cubicBezTo>
                    <a:cubicBezTo>
                      <a:pt x="1091185" y="1326877"/>
                      <a:pt x="1269843" y="1205264"/>
                      <a:pt x="1273279" y="1050283"/>
                    </a:cubicBezTo>
                    <a:lnTo>
                      <a:pt x="1273279" y="129683"/>
                    </a:lnTo>
                    <a:cubicBezTo>
                      <a:pt x="1273279" y="95289"/>
                      <a:pt x="1259616" y="62304"/>
                      <a:pt x="1235295" y="37983"/>
                    </a:cubicBezTo>
                    <a:cubicBezTo>
                      <a:pt x="1210975" y="13663"/>
                      <a:pt x="1177990" y="0"/>
                      <a:pt x="1143596" y="0"/>
                    </a:cubicBezTo>
                    <a:lnTo>
                      <a:pt x="129683" y="0"/>
                    </a:lnTo>
                    <a:cubicBezTo>
                      <a:pt x="95289" y="0"/>
                      <a:pt x="62304" y="13663"/>
                      <a:pt x="37983" y="37983"/>
                    </a:cubicBezTo>
                    <a:cubicBezTo>
                      <a:pt x="13663" y="62304"/>
                      <a:pt x="0" y="95289"/>
                      <a:pt x="0" y="129683"/>
                    </a:cubicBezTo>
                    <a:lnTo>
                      <a:pt x="0" y="1049503"/>
                    </a:lnTo>
                    <a:cubicBezTo>
                      <a:pt x="3436" y="1205982"/>
                      <a:pt x="179345" y="1327598"/>
                      <a:pt x="424656" y="1372573"/>
                    </a:cubicBezTo>
                    <a:lnTo>
                      <a:pt x="424656" y="1372573"/>
                    </a:ln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4"/>
              <p:cNvSpPr txBox="1"/>
              <p:nvPr/>
            </p:nvSpPr>
            <p:spPr>
              <a:xfrm>
                <a:off x="0" y="-38100"/>
                <a:ext cx="1273279" cy="1302742"/>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55" name="Google Shape;655;p24"/>
          <p:cNvSpPr/>
          <p:nvPr/>
        </p:nvSpPr>
        <p:spPr>
          <a:xfrm rot="5400000">
            <a:off x="16493208" y="8659940"/>
            <a:ext cx="665951" cy="1545455"/>
          </a:xfrm>
          <a:custGeom>
            <a:rect b="b" l="l" r="r" t="t"/>
            <a:pathLst>
              <a:path extrusionOk="0" h="1545455" w="665951">
                <a:moveTo>
                  <a:pt x="0" y="0"/>
                </a:moveTo>
                <a:lnTo>
                  <a:pt x="665951" y="0"/>
                </a:lnTo>
                <a:lnTo>
                  <a:pt x="665951" y="1545456"/>
                </a:lnTo>
                <a:lnTo>
                  <a:pt x="0" y="1545456"/>
                </a:lnTo>
                <a:lnTo>
                  <a:pt x="0" y="0"/>
                </a:lnTo>
                <a:close/>
              </a:path>
            </a:pathLst>
          </a:custGeom>
          <a:blipFill rotWithShape="1">
            <a:blip r:embed="rId5">
              <a:alphaModFix/>
            </a:blip>
            <a:stretch>
              <a:fillRect b="0" l="0" r="0" t="0"/>
            </a:stretch>
          </a:blipFill>
          <a:ln>
            <a:noFill/>
          </a:ln>
        </p:spPr>
      </p:sp>
      <p:grpSp>
        <p:nvGrpSpPr>
          <p:cNvPr id="656" name="Google Shape;656;p24"/>
          <p:cNvGrpSpPr/>
          <p:nvPr/>
        </p:nvGrpSpPr>
        <p:grpSpPr>
          <a:xfrm rot="-5400000">
            <a:off x="14203958" y="-165809"/>
            <a:ext cx="3918233" cy="4249851"/>
            <a:chOff x="0" y="-38100"/>
            <a:chExt cx="513843" cy="557332"/>
          </a:xfrm>
        </p:grpSpPr>
        <p:sp>
          <p:nvSpPr>
            <p:cNvPr id="657" name="Google Shape;657;p24"/>
            <p:cNvSpPr/>
            <p:nvPr/>
          </p:nvSpPr>
          <p:spPr>
            <a:xfrm>
              <a:off x="0" y="0"/>
              <a:ext cx="513843" cy="519232"/>
            </a:xfrm>
            <a:custGeom>
              <a:rect b="b" l="l" r="r" t="t"/>
              <a:pathLst>
                <a:path extrusionOk="0" h="519232" w="513843">
                  <a:moveTo>
                    <a:pt x="0" y="0"/>
                  </a:moveTo>
                  <a:lnTo>
                    <a:pt x="513843" y="0"/>
                  </a:lnTo>
                  <a:lnTo>
                    <a:pt x="513843" y="519232"/>
                  </a:lnTo>
                  <a:lnTo>
                    <a:pt x="0" y="519232"/>
                  </a:lnTo>
                  <a:close/>
                </a:path>
              </a:pathLst>
            </a:custGeom>
            <a:solidFill>
              <a:srgbClr val="F7C514"/>
            </a:solidFill>
            <a:ln>
              <a:noFill/>
            </a:ln>
          </p:spPr>
        </p:sp>
        <p:sp>
          <p:nvSpPr>
            <p:cNvPr id="658" name="Google Shape;658;p24"/>
            <p:cNvSpPr txBox="1"/>
            <p:nvPr/>
          </p:nvSpPr>
          <p:spPr>
            <a:xfrm>
              <a:off x="0" y="-38100"/>
              <a:ext cx="513843" cy="5573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p24"/>
          <p:cNvGrpSpPr/>
          <p:nvPr/>
        </p:nvGrpSpPr>
        <p:grpSpPr>
          <a:xfrm rot="-5400000">
            <a:off x="14054958" y="3802325"/>
            <a:ext cx="4216233" cy="4249851"/>
            <a:chOff x="0" y="-38100"/>
            <a:chExt cx="552923" cy="557332"/>
          </a:xfrm>
        </p:grpSpPr>
        <p:sp>
          <p:nvSpPr>
            <p:cNvPr id="660" name="Google Shape;660;p24"/>
            <p:cNvSpPr/>
            <p:nvPr/>
          </p:nvSpPr>
          <p:spPr>
            <a:xfrm>
              <a:off x="0" y="0"/>
              <a:ext cx="552923" cy="519232"/>
            </a:xfrm>
            <a:custGeom>
              <a:rect b="b" l="l" r="r" t="t"/>
              <a:pathLst>
                <a:path extrusionOk="0" h="519232" w="552923">
                  <a:moveTo>
                    <a:pt x="0" y="0"/>
                  </a:moveTo>
                  <a:lnTo>
                    <a:pt x="552923" y="0"/>
                  </a:lnTo>
                  <a:lnTo>
                    <a:pt x="552923" y="519232"/>
                  </a:lnTo>
                  <a:lnTo>
                    <a:pt x="0" y="519232"/>
                  </a:lnTo>
                  <a:close/>
                </a:path>
              </a:pathLst>
            </a:custGeom>
            <a:solidFill>
              <a:srgbClr val="26221E"/>
            </a:solidFill>
            <a:ln>
              <a:noFill/>
            </a:ln>
          </p:spPr>
        </p:sp>
        <p:sp>
          <p:nvSpPr>
            <p:cNvPr id="661" name="Google Shape;661;p24"/>
            <p:cNvSpPr txBox="1"/>
            <p:nvPr/>
          </p:nvSpPr>
          <p:spPr>
            <a:xfrm>
              <a:off x="0" y="-38100"/>
              <a:ext cx="552923" cy="5573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2" name="Google Shape;662;p24"/>
          <p:cNvGrpSpPr/>
          <p:nvPr/>
        </p:nvGrpSpPr>
        <p:grpSpPr>
          <a:xfrm>
            <a:off x="14898404" y="4518995"/>
            <a:ext cx="2819866" cy="2819866"/>
            <a:chOff x="0" y="0"/>
            <a:chExt cx="812800" cy="812800"/>
          </a:xfrm>
        </p:grpSpPr>
        <p:sp>
          <p:nvSpPr>
            <p:cNvPr id="663" name="Google Shape;663;p24"/>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94B6"/>
            </a:solidFill>
            <a:ln>
              <a:noFill/>
            </a:ln>
          </p:spPr>
        </p:sp>
        <p:sp>
          <p:nvSpPr>
            <p:cNvPr id="664" name="Google Shape;664;p24"/>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5" name="Google Shape;665;p24"/>
          <p:cNvGrpSpPr/>
          <p:nvPr/>
        </p:nvGrpSpPr>
        <p:grpSpPr>
          <a:xfrm rot="10800000">
            <a:off x="15313519" y="-1189601"/>
            <a:ext cx="4221563" cy="3839181"/>
            <a:chOff x="0" y="0"/>
            <a:chExt cx="893755" cy="812800"/>
          </a:xfrm>
        </p:grpSpPr>
        <p:sp>
          <p:nvSpPr>
            <p:cNvPr id="666" name="Google Shape;666;p24"/>
            <p:cNvSpPr/>
            <p:nvPr/>
          </p:nvSpPr>
          <p:spPr>
            <a:xfrm>
              <a:off x="0" y="0"/>
              <a:ext cx="893755" cy="812800"/>
            </a:xfrm>
            <a:custGeom>
              <a:rect b="b" l="l" r="r" t="t"/>
              <a:pathLst>
                <a:path extrusionOk="0" h="812800" w="893755">
                  <a:moveTo>
                    <a:pt x="446877" y="0"/>
                  </a:moveTo>
                  <a:cubicBezTo>
                    <a:pt x="200074" y="0"/>
                    <a:pt x="0" y="181951"/>
                    <a:pt x="0" y="406400"/>
                  </a:cubicBezTo>
                  <a:cubicBezTo>
                    <a:pt x="0" y="630849"/>
                    <a:pt x="200074" y="812800"/>
                    <a:pt x="446877" y="812800"/>
                  </a:cubicBezTo>
                  <a:cubicBezTo>
                    <a:pt x="693681" y="812800"/>
                    <a:pt x="893755" y="630849"/>
                    <a:pt x="893755" y="406400"/>
                  </a:cubicBezTo>
                  <a:cubicBezTo>
                    <a:pt x="893755" y="181951"/>
                    <a:pt x="693681" y="0"/>
                    <a:pt x="446877" y="0"/>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4"/>
            <p:cNvSpPr txBox="1"/>
            <p:nvPr/>
          </p:nvSpPr>
          <p:spPr>
            <a:xfrm>
              <a:off x="83790" y="38100"/>
              <a:ext cx="726176"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8" name="Google Shape;668;p24"/>
          <p:cNvGrpSpPr/>
          <p:nvPr/>
        </p:nvGrpSpPr>
        <p:grpSpPr>
          <a:xfrm rot="10800000">
            <a:off x="15662741" y="-987748"/>
            <a:ext cx="4221563" cy="3839181"/>
            <a:chOff x="0" y="0"/>
            <a:chExt cx="893755" cy="812800"/>
          </a:xfrm>
        </p:grpSpPr>
        <p:sp>
          <p:nvSpPr>
            <p:cNvPr id="669" name="Google Shape;669;p24"/>
            <p:cNvSpPr/>
            <p:nvPr/>
          </p:nvSpPr>
          <p:spPr>
            <a:xfrm>
              <a:off x="0" y="0"/>
              <a:ext cx="893755" cy="812800"/>
            </a:xfrm>
            <a:custGeom>
              <a:rect b="b" l="l" r="r" t="t"/>
              <a:pathLst>
                <a:path extrusionOk="0" h="812800" w="893755">
                  <a:moveTo>
                    <a:pt x="446877" y="0"/>
                  </a:moveTo>
                  <a:cubicBezTo>
                    <a:pt x="200074" y="0"/>
                    <a:pt x="0" y="181951"/>
                    <a:pt x="0" y="406400"/>
                  </a:cubicBezTo>
                  <a:cubicBezTo>
                    <a:pt x="0" y="630849"/>
                    <a:pt x="200074" y="812800"/>
                    <a:pt x="446877" y="812800"/>
                  </a:cubicBezTo>
                  <a:cubicBezTo>
                    <a:pt x="693681" y="812800"/>
                    <a:pt x="893755" y="630849"/>
                    <a:pt x="893755" y="406400"/>
                  </a:cubicBezTo>
                  <a:cubicBezTo>
                    <a:pt x="893755" y="181951"/>
                    <a:pt x="693681" y="0"/>
                    <a:pt x="446877"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4"/>
            <p:cNvSpPr txBox="1"/>
            <p:nvPr/>
          </p:nvSpPr>
          <p:spPr>
            <a:xfrm>
              <a:off x="83790" y="38100"/>
              <a:ext cx="726176"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1" name="Google Shape;671;p24"/>
          <p:cNvGrpSpPr/>
          <p:nvPr/>
        </p:nvGrpSpPr>
        <p:grpSpPr>
          <a:xfrm>
            <a:off x="1371804" y="8781544"/>
            <a:ext cx="984100" cy="984100"/>
            <a:chOff x="0" y="0"/>
            <a:chExt cx="812800" cy="812800"/>
          </a:xfrm>
        </p:grpSpPr>
        <p:sp>
          <p:nvSpPr>
            <p:cNvPr id="672" name="Google Shape;67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C514"/>
            </a:solidFill>
            <a:ln cap="sq" cmpd="sng" w="47625">
              <a:solidFill>
                <a:srgbClr val="2622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4" name="Google Shape;674;p24"/>
          <p:cNvSpPr txBox="1"/>
          <p:nvPr/>
        </p:nvSpPr>
        <p:spPr>
          <a:xfrm>
            <a:off x="1028700" y="2332521"/>
            <a:ext cx="74631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Our history is a tapestry woven with threads of triumph and tribulation, of moments that shaped our identity and heritage. It is a narrative of resilience, innovation, and progress passed down from generation to generation.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Our history is a testament to the courage and wisdom of those who came before us, paving the way for the world we inhabit today. As we look back on the chapters of our past, we honor the struggles and achievements that have brought.</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p:txBody>
      </p:sp>
      <p:pic>
        <p:nvPicPr>
          <p:cNvPr id="675" name="Google Shape;675;p24"/>
          <p:cNvPicPr preferRelativeResize="0"/>
          <p:nvPr/>
        </p:nvPicPr>
        <p:blipFill>
          <a:blip r:embed="rId6">
            <a:alphaModFix/>
          </a:blip>
          <a:stretch>
            <a:fillRect/>
          </a:stretch>
        </p:blipFill>
        <p:spPr>
          <a:xfrm>
            <a:off x="10142113" y="4335600"/>
            <a:ext cx="2245775" cy="2115962"/>
          </a:xfrm>
          <a:prstGeom prst="rect">
            <a:avLst/>
          </a:prstGeom>
          <a:noFill/>
          <a:ln>
            <a:noFill/>
          </a:ln>
        </p:spPr>
      </p:pic>
      <p:pic>
        <p:nvPicPr>
          <p:cNvPr id="676" name="Google Shape;676;p24"/>
          <p:cNvPicPr preferRelativeResize="0"/>
          <p:nvPr/>
        </p:nvPicPr>
        <p:blipFill>
          <a:blip r:embed="rId7">
            <a:alphaModFix/>
          </a:blip>
          <a:stretch>
            <a:fillRect/>
          </a:stretch>
        </p:blipFill>
        <p:spPr>
          <a:xfrm>
            <a:off x="15846049" y="4944831"/>
            <a:ext cx="924575" cy="20614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9"/>
        </a:solidFill>
      </p:bgPr>
    </p:bg>
    <p:spTree>
      <p:nvGrpSpPr>
        <p:cNvPr id="680" name="Shape 680"/>
        <p:cNvGrpSpPr/>
        <p:nvPr/>
      </p:nvGrpSpPr>
      <p:grpSpPr>
        <a:xfrm>
          <a:off x="0" y="0"/>
          <a:ext cx="0" cy="0"/>
          <a:chOff x="0" y="0"/>
          <a:chExt cx="0" cy="0"/>
        </a:xfrm>
      </p:grpSpPr>
      <p:grpSp>
        <p:nvGrpSpPr>
          <p:cNvPr id="681" name="Google Shape;681;p25"/>
          <p:cNvGrpSpPr/>
          <p:nvPr/>
        </p:nvGrpSpPr>
        <p:grpSpPr>
          <a:xfrm>
            <a:off x="616367" y="-182761"/>
            <a:ext cx="3098943" cy="2438197"/>
            <a:chOff x="0" y="-38100"/>
            <a:chExt cx="816182" cy="642159"/>
          </a:xfrm>
        </p:grpSpPr>
        <p:sp>
          <p:nvSpPr>
            <p:cNvPr id="682" name="Google Shape;682;p25"/>
            <p:cNvSpPr/>
            <p:nvPr/>
          </p:nvSpPr>
          <p:spPr>
            <a:xfrm>
              <a:off x="0" y="0"/>
              <a:ext cx="816182" cy="604059"/>
            </a:xfrm>
            <a:custGeom>
              <a:rect b="b" l="l" r="r" t="t"/>
              <a:pathLst>
                <a:path extrusionOk="0" h="604059" w="816182">
                  <a:moveTo>
                    <a:pt x="0" y="0"/>
                  </a:moveTo>
                  <a:lnTo>
                    <a:pt x="816182" y="0"/>
                  </a:lnTo>
                  <a:lnTo>
                    <a:pt x="816182" y="604059"/>
                  </a:lnTo>
                  <a:lnTo>
                    <a:pt x="0" y="604059"/>
                  </a:lnTo>
                  <a:close/>
                </a:path>
              </a:pathLst>
            </a:custGeom>
            <a:solidFill>
              <a:srgbClr val="F7C514"/>
            </a:solidFill>
            <a:ln>
              <a:noFill/>
            </a:ln>
          </p:spPr>
        </p:sp>
        <p:sp>
          <p:nvSpPr>
            <p:cNvPr id="683" name="Google Shape;683;p25"/>
            <p:cNvSpPr txBox="1"/>
            <p:nvPr/>
          </p:nvSpPr>
          <p:spPr>
            <a:xfrm>
              <a:off x="0" y="-38100"/>
              <a:ext cx="816182" cy="6421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 name="Google Shape;684;p25"/>
          <p:cNvGrpSpPr/>
          <p:nvPr/>
        </p:nvGrpSpPr>
        <p:grpSpPr>
          <a:xfrm>
            <a:off x="15805425" y="6015124"/>
            <a:ext cx="3098943" cy="4233776"/>
            <a:chOff x="0" y="-38100"/>
            <a:chExt cx="816182" cy="1115069"/>
          </a:xfrm>
        </p:grpSpPr>
        <p:sp>
          <p:nvSpPr>
            <p:cNvPr id="685" name="Google Shape;685;p25"/>
            <p:cNvSpPr/>
            <p:nvPr/>
          </p:nvSpPr>
          <p:spPr>
            <a:xfrm>
              <a:off x="0" y="0"/>
              <a:ext cx="816182" cy="1076968"/>
            </a:xfrm>
            <a:custGeom>
              <a:rect b="b" l="l" r="r" t="t"/>
              <a:pathLst>
                <a:path extrusionOk="0" h="1076968" w="816182">
                  <a:moveTo>
                    <a:pt x="0" y="0"/>
                  </a:moveTo>
                  <a:lnTo>
                    <a:pt x="816182" y="0"/>
                  </a:lnTo>
                  <a:lnTo>
                    <a:pt x="816182" y="1076968"/>
                  </a:lnTo>
                  <a:lnTo>
                    <a:pt x="0" y="1076968"/>
                  </a:lnTo>
                  <a:close/>
                </a:path>
              </a:pathLst>
            </a:custGeom>
            <a:solidFill>
              <a:srgbClr val="26221E"/>
            </a:solidFill>
            <a:ln>
              <a:noFill/>
            </a:ln>
          </p:spPr>
        </p:sp>
        <p:sp>
          <p:nvSpPr>
            <p:cNvPr id="686" name="Google Shape;686;p25"/>
            <p:cNvSpPr txBox="1"/>
            <p:nvPr/>
          </p:nvSpPr>
          <p:spPr>
            <a:xfrm>
              <a:off x="0" y="-38100"/>
              <a:ext cx="816182" cy="11150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 name="Google Shape;687;p25"/>
          <p:cNvGrpSpPr/>
          <p:nvPr/>
        </p:nvGrpSpPr>
        <p:grpSpPr>
          <a:xfrm>
            <a:off x="15805425" y="3880938"/>
            <a:ext cx="4431910" cy="6406062"/>
            <a:chOff x="0" y="-38100"/>
            <a:chExt cx="1167252" cy="1687193"/>
          </a:xfrm>
        </p:grpSpPr>
        <p:sp>
          <p:nvSpPr>
            <p:cNvPr id="688" name="Google Shape;688;p25"/>
            <p:cNvSpPr/>
            <p:nvPr/>
          </p:nvSpPr>
          <p:spPr>
            <a:xfrm>
              <a:off x="0" y="0"/>
              <a:ext cx="1167252" cy="1649093"/>
            </a:xfrm>
            <a:custGeom>
              <a:rect b="b" l="l" r="r" t="t"/>
              <a:pathLst>
                <a:path extrusionOk="0" h="1649093" w="1167252">
                  <a:moveTo>
                    <a:pt x="174686" y="0"/>
                  </a:moveTo>
                  <a:lnTo>
                    <a:pt x="992566" y="0"/>
                  </a:lnTo>
                  <a:cubicBezTo>
                    <a:pt x="1089043" y="0"/>
                    <a:pt x="1167252" y="78210"/>
                    <a:pt x="1167252" y="174686"/>
                  </a:cubicBezTo>
                  <a:lnTo>
                    <a:pt x="1167252" y="1474407"/>
                  </a:lnTo>
                  <a:cubicBezTo>
                    <a:pt x="1167252" y="1570884"/>
                    <a:pt x="1089043" y="1649093"/>
                    <a:pt x="992566" y="1649093"/>
                  </a:cubicBezTo>
                  <a:lnTo>
                    <a:pt x="174686" y="1649093"/>
                  </a:lnTo>
                  <a:cubicBezTo>
                    <a:pt x="78210" y="1649093"/>
                    <a:pt x="0" y="1570884"/>
                    <a:pt x="0" y="1474407"/>
                  </a:cubicBezTo>
                  <a:lnTo>
                    <a:pt x="0" y="174686"/>
                  </a:lnTo>
                  <a:cubicBezTo>
                    <a:pt x="0" y="78210"/>
                    <a:pt x="78210" y="0"/>
                    <a:pt x="174686" y="0"/>
                  </a:cubicBezTo>
                  <a:close/>
                </a:path>
              </a:pathLst>
            </a:custGeom>
            <a:solidFill>
              <a:srgbClr val="F7C5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5"/>
            <p:cNvSpPr txBox="1"/>
            <p:nvPr/>
          </p:nvSpPr>
          <p:spPr>
            <a:xfrm>
              <a:off x="0" y="-38100"/>
              <a:ext cx="1167252" cy="16871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 name="Google Shape;690;p25"/>
          <p:cNvGrpSpPr/>
          <p:nvPr/>
        </p:nvGrpSpPr>
        <p:grpSpPr>
          <a:xfrm>
            <a:off x="15805425" y="-182761"/>
            <a:ext cx="3098943" cy="6318734"/>
            <a:chOff x="0" y="-38100"/>
            <a:chExt cx="816182" cy="1664193"/>
          </a:xfrm>
        </p:grpSpPr>
        <p:sp>
          <p:nvSpPr>
            <p:cNvPr id="691" name="Google Shape;691;p25"/>
            <p:cNvSpPr/>
            <p:nvPr/>
          </p:nvSpPr>
          <p:spPr>
            <a:xfrm>
              <a:off x="0" y="0"/>
              <a:ext cx="816182" cy="1626093"/>
            </a:xfrm>
            <a:custGeom>
              <a:rect b="b" l="l" r="r" t="t"/>
              <a:pathLst>
                <a:path extrusionOk="0" h="1626093" w="816182">
                  <a:moveTo>
                    <a:pt x="0" y="0"/>
                  </a:moveTo>
                  <a:lnTo>
                    <a:pt x="816182" y="0"/>
                  </a:lnTo>
                  <a:lnTo>
                    <a:pt x="816182" y="1626093"/>
                  </a:lnTo>
                  <a:lnTo>
                    <a:pt x="0" y="1626093"/>
                  </a:lnTo>
                  <a:close/>
                </a:path>
              </a:pathLst>
            </a:custGeom>
            <a:solidFill>
              <a:srgbClr val="F294B6"/>
            </a:solidFill>
            <a:ln>
              <a:noFill/>
            </a:ln>
          </p:spPr>
        </p:sp>
        <p:sp>
          <p:nvSpPr>
            <p:cNvPr id="692" name="Google Shape;692;p25"/>
            <p:cNvSpPr txBox="1"/>
            <p:nvPr/>
          </p:nvSpPr>
          <p:spPr>
            <a:xfrm>
              <a:off x="0" y="-38100"/>
              <a:ext cx="816182" cy="16641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 name="Google Shape;693;p25"/>
          <p:cNvGrpSpPr/>
          <p:nvPr/>
        </p:nvGrpSpPr>
        <p:grpSpPr>
          <a:xfrm>
            <a:off x="3715310" y="-175336"/>
            <a:ext cx="13639586" cy="2438197"/>
            <a:chOff x="0" y="-38100"/>
            <a:chExt cx="3592319" cy="642159"/>
          </a:xfrm>
        </p:grpSpPr>
        <p:sp>
          <p:nvSpPr>
            <p:cNvPr id="694" name="Google Shape;694;p25"/>
            <p:cNvSpPr/>
            <p:nvPr/>
          </p:nvSpPr>
          <p:spPr>
            <a:xfrm>
              <a:off x="0" y="0"/>
              <a:ext cx="3592319" cy="604059"/>
            </a:xfrm>
            <a:custGeom>
              <a:rect b="b" l="l" r="r" t="t"/>
              <a:pathLst>
                <a:path extrusionOk="0" h="604059" w="3592319">
                  <a:moveTo>
                    <a:pt x="0" y="0"/>
                  </a:moveTo>
                  <a:lnTo>
                    <a:pt x="3592319" y="0"/>
                  </a:lnTo>
                  <a:lnTo>
                    <a:pt x="3592319" y="604059"/>
                  </a:lnTo>
                  <a:lnTo>
                    <a:pt x="0" y="604059"/>
                  </a:lnTo>
                  <a:close/>
                </a:path>
              </a:pathLst>
            </a:custGeom>
            <a:solidFill>
              <a:srgbClr val="0095AD"/>
            </a:solidFill>
            <a:ln>
              <a:noFill/>
            </a:ln>
          </p:spPr>
        </p:sp>
        <p:sp>
          <p:nvSpPr>
            <p:cNvPr id="695" name="Google Shape;695;p25"/>
            <p:cNvSpPr txBox="1"/>
            <p:nvPr/>
          </p:nvSpPr>
          <p:spPr>
            <a:xfrm>
              <a:off x="0" y="-38100"/>
              <a:ext cx="3592319" cy="6421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 name="Google Shape;696;p25"/>
          <p:cNvGrpSpPr/>
          <p:nvPr/>
        </p:nvGrpSpPr>
        <p:grpSpPr>
          <a:xfrm rot="10800000">
            <a:off x="4071181" y="0"/>
            <a:ext cx="8347231" cy="2500435"/>
            <a:chOff x="0" y="-38100"/>
            <a:chExt cx="1483879" cy="444500"/>
          </a:xfrm>
        </p:grpSpPr>
        <p:sp>
          <p:nvSpPr>
            <p:cNvPr id="697" name="Google Shape;697;p25"/>
            <p:cNvSpPr/>
            <p:nvPr/>
          </p:nvSpPr>
          <p:spPr>
            <a:xfrm>
              <a:off x="0" y="0"/>
              <a:ext cx="1483879" cy="406400"/>
            </a:xfrm>
            <a:custGeom>
              <a:rect b="b" l="l" r="r" t="t"/>
              <a:pathLst>
                <a:path extrusionOk="0" h="406400" w="1483879">
                  <a:moveTo>
                    <a:pt x="1280679" y="0"/>
                  </a:moveTo>
                  <a:cubicBezTo>
                    <a:pt x="1392903" y="0"/>
                    <a:pt x="1483879" y="90976"/>
                    <a:pt x="1483879" y="203200"/>
                  </a:cubicBezTo>
                  <a:cubicBezTo>
                    <a:pt x="1483879" y="315424"/>
                    <a:pt x="1392903" y="406400"/>
                    <a:pt x="1280679" y="406400"/>
                  </a:cubicBezTo>
                  <a:lnTo>
                    <a:pt x="203200" y="406400"/>
                  </a:lnTo>
                  <a:cubicBezTo>
                    <a:pt x="90976" y="406400"/>
                    <a:pt x="0" y="315424"/>
                    <a:pt x="0" y="203200"/>
                  </a:cubicBezTo>
                  <a:cubicBezTo>
                    <a:pt x="0" y="90976"/>
                    <a:pt x="90976" y="0"/>
                    <a:pt x="203200"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5"/>
            <p:cNvSpPr txBox="1"/>
            <p:nvPr/>
          </p:nvSpPr>
          <p:spPr>
            <a:xfrm>
              <a:off x="0" y="-38100"/>
              <a:ext cx="1483878"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 name="Google Shape;699;p25"/>
          <p:cNvGrpSpPr/>
          <p:nvPr/>
        </p:nvGrpSpPr>
        <p:grpSpPr>
          <a:xfrm rot="-5400000">
            <a:off x="13814413" y="1662386"/>
            <a:ext cx="6174073" cy="2773101"/>
            <a:chOff x="0" y="-38100"/>
            <a:chExt cx="809677" cy="363669"/>
          </a:xfrm>
        </p:grpSpPr>
        <p:sp>
          <p:nvSpPr>
            <p:cNvPr id="700" name="Google Shape;700;p25"/>
            <p:cNvSpPr/>
            <p:nvPr/>
          </p:nvSpPr>
          <p:spPr>
            <a:xfrm>
              <a:off x="0" y="0"/>
              <a:ext cx="809677" cy="325569"/>
            </a:xfrm>
            <a:custGeom>
              <a:rect b="b" l="l" r="r" t="t"/>
              <a:pathLst>
                <a:path extrusionOk="0" h="325569" w="809677">
                  <a:moveTo>
                    <a:pt x="606477" y="0"/>
                  </a:moveTo>
                  <a:cubicBezTo>
                    <a:pt x="718701" y="0"/>
                    <a:pt x="809677" y="72881"/>
                    <a:pt x="809677" y="162784"/>
                  </a:cubicBezTo>
                  <a:cubicBezTo>
                    <a:pt x="809677" y="252688"/>
                    <a:pt x="718701" y="325569"/>
                    <a:pt x="606477" y="325569"/>
                  </a:cubicBezTo>
                  <a:lnTo>
                    <a:pt x="203200" y="325569"/>
                  </a:lnTo>
                  <a:cubicBezTo>
                    <a:pt x="90976" y="325569"/>
                    <a:pt x="0" y="252688"/>
                    <a:pt x="0" y="162784"/>
                  </a:cubicBezTo>
                  <a:cubicBezTo>
                    <a:pt x="0" y="72881"/>
                    <a:pt x="90976" y="0"/>
                    <a:pt x="203200"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5"/>
            <p:cNvSpPr txBox="1"/>
            <p:nvPr/>
          </p:nvSpPr>
          <p:spPr>
            <a:xfrm>
              <a:off x="0" y="-38100"/>
              <a:ext cx="809677" cy="3636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2" name="Google Shape;702;p25"/>
          <p:cNvGrpSpPr/>
          <p:nvPr/>
        </p:nvGrpSpPr>
        <p:grpSpPr>
          <a:xfrm>
            <a:off x="7364266" y="-1334209"/>
            <a:ext cx="2592218" cy="2592218"/>
            <a:chOff x="0" y="0"/>
            <a:chExt cx="812800" cy="812800"/>
          </a:xfrm>
        </p:grpSpPr>
        <p:sp>
          <p:nvSpPr>
            <p:cNvPr id="703" name="Google Shape;703;p2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94B6"/>
            </a:solidFill>
            <a:ln>
              <a:noFill/>
            </a:ln>
          </p:spPr>
        </p:sp>
        <p:sp>
          <p:nvSpPr>
            <p:cNvPr id="704" name="Google Shape;704;p25"/>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5" name="Google Shape;705;p25"/>
          <p:cNvGrpSpPr/>
          <p:nvPr/>
        </p:nvGrpSpPr>
        <p:grpSpPr>
          <a:xfrm>
            <a:off x="5046667" y="616618"/>
            <a:ext cx="984100" cy="984100"/>
            <a:chOff x="0" y="0"/>
            <a:chExt cx="812800" cy="812800"/>
          </a:xfrm>
        </p:grpSpPr>
        <p:sp>
          <p:nvSpPr>
            <p:cNvPr id="706" name="Google Shape;70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94B6"/>
            </a:solidFill>
            <a:ln cap="sq" cmpd="sng" w="47625">
              <a:solidFill>
                <a:srgbClr val="F7C51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8" name="Google Shape;708;p25"/>
          <p:cNvSpPr/>
          <p:nvPr/>
        </p:nvSpPr>
        <p:spPr>
          <a:xfrm rot="5400000">
            <a:off x="17109576" y="8621840"/>
            <a:ext cx="665951" cy="1545455"/>
          </a:xfrm>
          <a:custGeom>
            <a:rect b="b" l="l" r="r" t="t"/>
            <a:pathLst>
              <a:path extrusionOk="0" h="1545455" w="665951">
                <a:moveTo>
                  <a:pt x="0" y="0"/>
                </a:moveTo>
                <a:lnTo>
                  <a:pt x="665950" y="0"/>
                </a:lnTo>
                <a:lnTo>
                  <a:pt x="665950" y="1545456"/>
                </a:lnTo>
                <a:lnTo>
                  <a:pt x="0" y="1545456"/>
                </a:lnTo>
                <a:lnTo>
                  <a:pt x="0" y="0"/>
                </a:lnTo>
                <a:close/>
              </a:path>
            </a:pathLst>
          </a:custGeom>
          <a:blipFill rotWithShape="1">
            <a:blip r:embed="rId3">
              <a:alphaModFix/>
            </a:blip>
            <a:stretch>
              <a:fillRect b="0" l="0" r="0" t="0"/>
            </a:stretch>
          </a:blipFill>
          <a:ln>
            <a:noFill/>
          </a:ln>
        </p:spPr>
      </p:sp>
      <p:grpSp>
        <p:nvGrpSpPr>
          <p:cNvPr id="709" name="Google Shape;709;p25"/>
          <p:cNvGrpSpPr/>
          <p:nvPr/>
        </p:nvGrpSpPr>
        <p:grpSpPr>
          <a:xfrm>
            <a:off x="-2978655" y="-4056935"/>
            <a:ext cx="6693965" cy="6312371"/>
            <a:chOff x="0" y="0"/>
            <a:chExt cx="1189263" cy="1121469"/>
          </a:xfrm>
        </p:grpSpPr>
        <p:sp>
          <p:nvSpPr>
            <p:cNvPr id="710" name="Google Shape;710;p25"/>
            <p:cNvSpPr/>
            <p:nvPr/>
          </p:nvSpPr>
          <p:spPr>
            <a:xfrm>
              <a:off x="0" y="0"/>
              <a:ext cx="1189263" cy="1121469"/>
            </a:xfrm>
            <a:custGeom>
              <a:rect b="b" l="l" r="r" t="t"/>
              <a:pathLst>
                <a:path extrusionOk="0" h="1121469" w="1189263">
                  <a:moveTo>
                    <a:pt x="594632" y="0"/>
                  </a:moveTo>
                  <a:cubicBezTo>
                    <a:pt x="266226" y="0"/>
                    <a:pt x="0" y="251049"/>
                    <a:pt x="0" y="560734"/>
                  </a:cubicBezTo>
                  <a:cubicBezTo>
                    <a:pt x="0" y="870419"/>
                    <a:pt x="266226" y="1121469"/>
                    <a:pt x="594632" y="1121469"/>
                  </a:cubicBezTo>
                  <a:cubicBezTo>
                    <a:pt x="923038" y="1121469"/>
                    <a:pt x="1189263" y="870419"/>
                    <a:pt x="1189263" y="560734"/>
                  </a:cubicBezTo>
                  <a:cubicBezTo>
                    <a:pt x="1189263" y="251049"/>
                    <a:pt x="923038" y="0"/>
                    <a:pt x="594632"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5"/>
            <p:cNvSpPr txBox="1"/>
            <p:nvPr/>
          </p:nvSpPr>
          <p:spPr>
            <a:xfrm>
              <a:off x="111493" y="67038"/>
              <a:ext cx="966277" cy="9492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2" name="Google Shape;712;p25"/>
          <p:cNvGrpSpPr/>
          <p:nvPr/>
        </p:nvGrpSpPr>
        <p:grpSpPr>
          <a:xfrm>
            <a:off x="-1716815" y="-2908277"/>
            <a:ext cx="4666365" cy="4666365"/>
            <a:chOff x="0" y="0"/>
            <a:chExt cx="812800" cy="812800"/>
          </a:xfrm>
        </p:grpSpPr>
        <p:sp>
          <p:nvSpPr>
            <p:cNvPr id="713" name="Google Shape;71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15" name="Google Shape;715;p25"/>
          <p:cNvCxnSpPr/>
          <p:nvPr/>
        </p:nvCxnSpPr>
        <p:spPr>
          <a:xfrm>
            <a:off x="1028700" y="6135973"/>
            <a:ext cx="14305460" cy="0"/>
          </a:xfrm>
          <a:prstGeom prst="straightConnector1">
            <a:avLst/>
          </a:prstGeom>
          <a:noFill/>
          <a:ln cap="flat" cmpd="sng" w="47625">
            <a:solidFill>
              <a:srgbClr val="000000"/>
            </a:solidFill>
            <a:prstDash val="solid"/>
            <a:round/>
            <a:headEnd len="sm" w="sm" type="none"/>
            <a:tailEnd len="sm" w="sm" type="none"/>
          </a:ln>
        </p:spPr>
      </p:cxnSp>
      <p:grpSp>
        <p:nvGrpSpPr>
          <p:cNvPr id="716" name="Google Shape;716;p25"/>
          <p:cNvGrpSpPr/>
          <p:nvPr/>
        </p:nvGrpSpPr>
        <p:grpSpPr>
          <a:xfrm>
            <a:off x="824147" y="4991199"/>
            <a:ext cx="4652208" cy="2144886"/>
            <a:chOff x="0" y="-38100"/>
            <a:chExt cx="1225273" cy="564908"/>
          </a:xfrm>
        </p:grpSpPr>
        <p:sp>
          <p:nvSpPr>
            <p:cNvPr id="717" name="Google Shape;717;p25"/>
            <p:cNvSpPr/>
            <p:nvPr/>
          </p:nvSpPr>
          <p:spPr>
            <a:xfrm>
              <a:off x="0" y="0"/>
              <a:ext cx="1225273" cy="526808"/>
            </a:xfrm>
            <a:custGeom>
              <a:rect b="b" l="l" r="r" t="t"/>
              <a:pathLst>
                <a:path extrusionOk="0" h="526808" w="1225273">
                  <a:moveTo>
                    <a:pt x="84871" y="0"/>
                  </a:moveTo>
                  <a:lnTo>
                    <a:pt x="1140402" y="0"/>
                  </a:lnTo>
                  <a:cubicBezTo>
                    <a:pt x="1187275" y="0"/>
                    <a:pt x="1225273" y="37998"/>
                    <a:pt x="1225273" y="84871"/>
                  </a:cubicBezTo>
                  <a:lnTo>
                    <a:pt x="1225273" y="441937"/>
                  </a:lnTo>
                  <a:cubicBezTo>
                    <a:pt x="1225273" y="464446"/>
                    <a:pt x="1216331" y="486034"/>
                    <a:pt x="1200415" y="501950"/>
                  </a:cubicBezTo>
                  <a:cubicBezTo>
                    <a:pt x="1184498" y="517867"/>
                    <a:pt x="1162911" y="526808"/>
                    <a:pt x="1140402" y="526808"/>
                  </a:cubicBezTo>
                  <a:lnTo>
                    <a:pt x="84871" y="526808"/>
                  </a:lnTo>
                  <a:cubicBezTo>
                    <a:pt x="62362" y="526808"/>
                    <a:pt x="40775" y="517867"/>
                    <a:pt x="24858" y="501950"/>
                  </a:cubicBezTo>
                  <a:cubicBezTo>
                    <a:pt x="8942" y="486034"/>
                    <a:pt x="0" y="464446"/>
                    <a:pt x="0" y="441937"/>
                  </a:cubicBezTo>
                  <a:lnTo>
                    <a:pt x="0" y="84871"/>
                  </a:lnTo>
                  <a:cubicBezTo>
                    <a:pt x="0" y="62362"/>
                    <a:pt x="8942" y="40775"/>
                    <a:pt x="24858" y="24858"/>
                  </a:cubicBezTo>
                  <a:cubicBezTo>
                    <a:pt x="40775" y="8942"/>
                    <a:pt x="62362" y="0"/>
                    <a:pt x="84871"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5"/>
            <p:cNvSpPr txBox="1"/>
            <p:nvPr/>
          </p:nvSpPr>
          <p:spPr>
            <a:xfrm>
              <a:off x="0" y="-38100"/>
              <a:ext cx="1225273" cy="564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 name="Google Shape;719;p25"/>
          <p:cNvGrpSpPr/>
          <p:nvPr/>
        </p:nvGrpSpPr>
        <p:grpSpPr>
          <a:xfrm>
            <a:off x="5882895" y="4991199"/>
            <a:ext cx="4652208" cy="2144886"/>
            <a:chOff x="0" y="-38100"/>
            <a:chExt cx="1225273" cy="564908"/>
          </a:xfrm>
        </p:grpSpPr>
        <p:sp>
          <p:nvSpPr>
            <p:cNvPr id="720" name="Google Shape;720;p25"/>
            <p:cNvSpPr/>
            <p:nvPr/>
          </p:nvSpPr>
          <p:spPr>
            <a:xfrm>
              <a:off x="0" y="0"/>
              <a:ext cx="1225273" cy="526808"/>
            </a:xfrm>
            <a:custGeom>
              <a:rect b="b" l="l" r="r" t="t"/>
              <a:pathLst>
                <a:path extrusionOk="0" h="526808" w="1225273">
                  <a:moveTo>
                    <a:pt x="84871" y="0"/>
                  </a:moveTo>
                  <a:lnTo>
                    <a:pt x="1140402" y="0"/>
                  </a:lnTo>
                  <a:cubicBezTo>
                    <a:pt x="1187275" y="0"/>
                    <a:pt x="1225273" y="37998"/>
                    <a:pt x="1225273" y="84871"/>
                  </a:cubicBezTo>
                  <a:lnTo>
                    <a:pt x="1225273" y="441937"/>
                  </a:lnTo>
                  <a:cubicBezTo>
                    <a:pt x="1225273" y="464446"/>
                    <a:pt x="1216331" y="486034"/>
                    <a:pt x="1200415" y="501950"/>
                  </a:cubicBezTo>
                  <a:cubicBezTo>
                    <a:pt x="1184498" y="517867"/>
                    <a:pt x="1162911" y="526808"/>
                    <a:pt x="1140402" y="526808"/>
                  </a:cubicBezTo>
                  <a:lnTo>
                    <a:pt x="84871" y="526808"/>
                  </a:lnTo>
                  <a:cubicBezTo>
                    <a:pt x="62362" y="526808"/>
                    <a:pt x="40775" y="517867"/>
                    <a:pt x="24858" y="501950"/>
                  </a:cubicBezTo>
                  <a:cubicBezTo>
                    <a:pt x="8942" y="486034"/>
                    <a:pt x="0" y="464446"/>
                    <a:pt x="0" y="441937"/>
                  </a:cubicBezTo>
                  <a:lnTo>
                    <a:pt x="0" y="84871"/>
                  </a:lnTo>
                  <a:cubicBezTo>
                    <a:pt x="0" y="62362"/>
                    <a:pt x="8942" y="40775"/>
                    <a:pt x="24858" y="24858"/>
                  </a:cubicBezTo>
                  <a:cubicBezTo>
                    <a:pt x="40775" y="8942"/>
                    <a:pt x="62362" y="0"/>
                    <a:pt x="84871"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5"/>
            <p:cNvSpPr txBox="1"/>
            <p:nvPr/>
          </p:nvSpPr>
          <p:spPr>
            <a:xfrm>
              <a:off x="0" y="-38100"/>
              <a:ext cx="1225273" cy="564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p25"/>
          <p:cNvGrpSpPr/>
          <p:nvPr/>
        </p:nvGrpSpPr>
        <p:grpSpPr>
          <a:xfrm>
            <a:off x="10944678" y="4991199"/>
            <a:ext cx="4652208" cy="2144886"/>
            <a:chOff x="0" y="-38100"/>
            <a:chExt cx="1225273" cy="564908"/>
          </a:xfrm>
        </p:grpSpPr>
        <p:sp>
          <p:nvSpPr>
            <p:cNvPr id="723" name="Google Shape;723;p25"/>
            <p:cNvSpPr/>
            <p:nvPr/>
          </p:nvSpPr>
          <p:spPr>
            <a:xfrm>
              <a:off x="0" y="0"/>
              <a:ext cx="1225273" cy="526808"/>
            </a:xfrm>
            <a:custGeom>
              <a:rect b="b" l="l" r="r" t="t"/>
              <a:pathLst>
                <a:path extrusionOk="0" h="526808" w="1225273">
                  <a:moveTo>
                    <a:pt x="84871" y="0"/>
                  </a:moveTo>
                  <a:lnTo>
                    <a:pt x="1140402" y="0"/>
                  </a:lnTo>
                  <a:cubicBezTo>
                    <a:pt x="1187275" y="0"/>
                    <a:pt x="1225273" y="37998"/>
                    <a:pt x="1225273" y="84871"/>
                  </a:cubicBezTo>
                  <a:lnTo>
                    <a:pt x="1225273" y="441937"/>
                  </a:lnTo>
                  <a:cubicBezTo>
                    <a:pt x="1225273" y="464446"/>
                    <a:pt x="1216331" y="486034"/>
                    <a:pt x="1200415" y="501950"/>
                  </a:cubicBezTo>
                  <a:cubicBezTo>
                    <a:pt x="1184498" y="517867"/>
                    <a:pt x="1162911" y="526808"/>
                    <a:pt x="1140402" y="526808"/>
                  </a:cubicBezTo>
                  <a:lnTo>
                    <a:pt x="84871" y="526808"/>
                  </a:lnTo>
                  <a:cubicBezTo>
                    <a:pt x="62362" y="526808"/>
                    <a:pt x="40775" y="517867"/>
                    <a:pt x="24858" y="501950"/>
                  </a:cubicBezTo>
                  <a:cubicBezTo>
                    <a:pt x="8942" y="486034"/>
                    <a:pt x="0" y="464446"/>
                    <a:pt x="0" y="441937"/>
                  </a:cubicBezTo>
                  <a:lnTo>
                    <a:pt x="0" y="84871"/>
                  </a:lnTo>
                  <a:cubicBezTo>
                    <a:pt x="0" y="62362"/>
                    <a:pt x="8942" y="40775"/>
                    <a:pt x="24858" y="24858"/>
                  </a:cubicBezTo>
                  <a:cubicBezTo>
                    <a:pt x="40775" y="8942"/>
                    <a:pt x="62362" y="0"/>
                    <a:pt x="84871"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5"/>
            <p:cNvSpPr txBox="1"/>
            <p:nvPr/>
          </p:nvSpPr>
          <p:spPr>
            <a:xfrm>
              <a:off x="0" y="-38100"/>
              <a:ext cx="1225273" cy="564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5" name="Google Shape;725;p25"/>
          <p:cNvSpPr txBox="1"/>
          <p:nvPr/>
        </p:nvSpPr>
        <p:spPr>
          <a:xfrm>
            <a:off x="1028700" y="3472264"/>
            <a:ext cx="701728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OUR HISTORY</a:t>
            </a:r>
            <a:endParaRPr/>
          </a:p>
        </p:txBody>
      </p:sp>
      <p:sp>
        <p:nvSpPr>
          <p:cNvPr id="726" name="Google Shape;726;p25"/>
          <p:cNvSpPr txBox="1"/>
          <p:nvPr/>
        </p:nvSpPr>
        <p:spPr>
          <a:xfrm>
            <a:off x="1028700" y="7902953"/>
            <a:ext cx="444765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ADD A MAIN POINT</a:t>
            </a:r>
            <a:endParaRPr/>
          </a:p>
        </p:txBody>
      </p:sp>
      <p:sp>
        <p:nvSpPr>
          <p:cNvPr id="727" name="Google Shape;727;p25"/>
          <p:cNvSpPr txBox="1"/>
          <p:nvPr/>
        </p:nvSpPr>
        <p:spPr>
          <a:xfrm>
            <a:off x="6087448" y="7902953"/>
            <a:ext cx="444765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ADD A MAIN POINT</a:t>
            </a:r>
            <a:endParaRPr/>
          </a:p>
        </p:txBody>
      </p:sp>
      <p:sp>
        <p:nvSpPr>
          <p:cNvPr id="728" name="Google Shape;728;p25"/>
          <p:cNvSpPr txBox="1"/>
          <p:nvPr/>
        </p:nvSpPr>
        <p:spPr>
          <a:xfrm>
            <a:off x="11219781" y="7866758"/>
            <a:ext cx="444765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ADD A MAIN POINT</a:t>
            </a:r>
            <a:endParaRPr/>
          </a:p>
        </p:txBody>
      </p:sp>
      <p:sp>
        <p:nvSpPr>
          <p:cNvPr id="729" name="Google Shape;729;p25"/>
          <p:cNvSpPr txBox="1"/>
          <p:nvPr/>
        </p:nvSpPr>
        <p:spPr>
          <a:xfrm>
            <a:off x="1028700" y="8579228"/>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730" name="Google Shape;730;p25"/>
          <p:cNvSpPr txBox="1"/>
          <p:nvPr/>
        </p:nvSpPr>
        <p:spPr>
          <a:xfrm>
            <a:off x="6087448" y="8579228"/>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731" name="Google Shape;731;p25"/>
          <p:cNvSpPr txBox="1"/>
          <p:nvPr/>
        </p:nvSpPr>
        <p:spPr>
          <a:xfrm>
            <a:off x="11219781" y="8543033"/>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pic>
        <p:nvPicPr>
          <p:cNvPr id="732" name="Google Shape;732;p25"/>
          <p:cNvPicPr preferRelativeResize="0"/>
          <p:nvPr/>
        </p:nvPicPr>
        <p:blipFill>
          <a:blip r:embed="rId4">
            <a:alphaModFix/>
          </a:blip>
          <a:stretch>
            <a:fillRect/>
          </a:stretch>
        </p:blipFill>
        <p:spPr>
          <a:xfrm>
            <a:off x="2446112" y="5268041"/>
            <a:ext cx="1408300" cy="1591208"/>
          </a:xfrm>
          <a:prstGeom prst="rect">
            <a:avLst/>
          </a:prstGeom>
          <a:noFill/>
          <a:ln>
            <a:noFill/>
          </a:ln>
        </p:spPr>
      </p:pic>
      <p:pic>
        <p:nvPicPr>
          <p:cNvPr id="733" name="Google Shape;733;p25"/>
          <p:cNvPicPr preferRelativeResize="0"/>
          <p:nvPr/>
        </p:nvPicPr>
        <p:blipFill>
          <a:blip r:embed="rId5">
            <a:alphaModFix/>
          </a:blip>
          <a:stretch>
            <a:fillRect/>
          </a:stretch>
        </p:blipFill>
        <p:spPr>
          <a:xfrm>
            <a:off x="7476650" y="5350700"/>
            <a:ext cx="1669250" cy="1613608"/>
          </a:xfrm>
          <a:prstGeom prst="rect">
            <a:avLst/>
          </a:prstGeom>
          <a:noFill/>
          <a:ln>
            <a:noFill/>
          </a:ln>
        </p:spPr>
      </p:pic>
      <p:pic>
        <p:nvPicPr>
          <p:cNvPr id="734" name="Google Shape;734;p25"/>
          <p:cNvPicPr preferRelativeResize="0"/>
          <p:nvPr/>
        </p:nvPicPr>
        <p:blipFill>
          <a:blip r:embed="rId6">
            <a:alphaModFix/>
          </a:blip>
          <a:stretch>
            <a:fillRect/>
          </a:stretch>
        </p:blipFill>
        <p:spPr>
          <a:xfrm>
            <a:off x="12391562" y="5344678"/>
            <a:ext cx="2104075" cy="1582597"/>
          </a:xfrm>
          <a:prstGeom prst="rect">
            <a:avLst/>
          </a:prstGeom>
          <a:noFill/>
          <a:ln>
            <a:noFill/>
          </a:ln>
        </p:spPr>
      </p:pic>
      <p:pic>
        <p:nvPicPr>
          <p:cNvPr id="735" name="Google Shape;735;p25"/>
          <p:cNvPicPr preferRelativeResize="0"/>
          <p:nvPr/>
        </p:nvPicPr>
        <p:blipFill>
          <a:blip r:embed="rId7">
            <a:alphaModFix/>
          </a:blip>
          <a:stretch>
            <a:fillRect/>
          </a:stretch>
        </p:blipFill>
        <p:spPr>
          <a:xfrm>
            <a:off x="16487838" y="7191135"/>
            <a:ext cx="1909433" cy="815350"/>
          </a:xfrm>
          <a:prstGeom prst="rect">
            <a:avLst/>
          </a:prstGeom>
          <a:noFill/>
          <a:ln>
            <a:noFill/>
          </a:ln>
        </p:spPr>
      </p:pic>
      <p:pic>
        <p:nvPicPr>
          <p:cNvPr id="736" name="Google Shape;736;p25"/>
          <p:cNvPicPr preferRelativeResize="0"/>
          <p:nvPr/>
        </p:nvPicPr>
        <p:blipFill>
          <a:blip r:embed="rId8">
            <a:alphaModFix/>
          </a:blip>
          <a:stretch>
            <a:fillRect/>
          </a:stretch>
        </p:blipFill>
        <p:spPr>
          <a:xfrm>
            <a:off x="12000225" y="2687837"/>
            <a:ext cx="2245775" cy="21159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26"/>
          <p:cNvPicPr preferRelativeResize="0"/>
          <p:nvPr/>
        </p:nvPicPr>
        <p:blipFill>
          <a:blip r:embed="rId3">
            <a:alphaModFix/>
          </a:blip>
          <a:stretch>
            <a:fillRect/>
          </a:stretch>
        </p:blipFill>
        <p:spPr>
          <a:xfrm>
            <a:off x="63" y="0"/>
            <a:ext cx="18288000" cy="10287000"/>
          </a:xfrm>
          <a:prstGeom prst="rect">
            <a:avLst/>
          </a:prstGeom>
          <a:noFill/>
          <a:ln>
            <a:noFill/>
          </a:ln>
        </p:spPr>
      </p:pic>
      <p:grpSp>
        <p:nvGrpSpPr>
          <p:cNvPr id="742" name="Google Shape;742;p26"/>
          <p:cNvGrpSpPr/>
          <p:nvPr/>
        </p:nvGrpSpPr>
        <p:grpSpPr>
          <a:xfrm>
            <a:off x="-90830" y="7849044"/>
            <a:ext cx="18469659" cy="4731252"/>
            <a:chOff x="0" y="-38100"/>
            <a:chExt cx="4864437" cy="1246091"/>
          </a:xfrm>
        </p:grpSpPr>
        <p:sp>
          <p:nvSpPr>
            <p:cNvPr id="743" name="Google Shape;743;p26"/>
            <p:cNvSpPr/>
            <p:nvPr/>
          </p:nvSpPr>
          <p:spPr>
            <a:xfrm>
              <a:off x="0" y="0"/>
              <a:ext cx="4864437" cy="1207991"/>
            </a:xfrm>
            <a:custGeom>
              <a:rect b="b" l="l" r="r" t="t"/>
              <a:pathLst>
                <a:path extrusionOk="0" h="1207991" w="4864437">
                  <a:moveTo>
                    <a:pt x="41917" y="0"/>
                  </a:moveTo>
                  <a:lnTo>
                    <a:pt x="4822520" y="0"/>
                  </a:lnTo>
                  <a:cubicBezTo>
                    <a:pt x="4845671" y="0"/>
                    <a:pt x="4864437" y="18767"/>
                    <a:pt x="4864437" y="41917"/>
                  </a:cubicBezTo>
                  <a:lnTo>
                    <a:pt x="4864437" y="1166074"/>
                  </a:lnTo>
                  <a:cubicBezTo>
                    <a:pt x="4864437" y="1189224"/>
                    <a:pt x="4845671" y="1207991"/>
                    <a:pt x="4822520" y="1207991"/>
                  </a:cubicBezTo>
                  <a:lnTo>
                    <a:pt x="41917" y="1207991"/>
                  </a:lnTo>
                  <a:cubicBezTo>
                    <a:pt x="30800" y="1207991"/>
                    <a:pt x="20138" y="1203575"/>
                    <a:pt x="12277" y="1195714"/>
                  </a:cubicBezTo>
                  <a:cubicBezTo>
                    <a:pt x="4416" y="1187853"/>
                    <a:pt x="0" y="1177191"/>
                    <a:pt x="0" y="1166074"/>
                  </a:cubicBezTo>
                  <a:lnTo>
                    <a:pt x="0" y="41917"/>
                  </a:lnTo>
                  <a:cubicBezTo>
                    <a:pt x="0" y="18767"/>
                    <a:pt x="18767" y="0"/>
                    <a:pt x="41917"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6"/>
            <p:cNvSpPr txBox="1"/>
            <p:nvPr/>
          </p:nvSpPr>
          <p:spPr>
            <a:xfrm>
              <a:off x="0" y="-38100"/>
              <a:ext cx="4864437" cy="12460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5" name="Google Shape;745;p26"/>
          <p:cNvSpPr txBox="1"/>
          <p:nvPr/>
        </p:nvSpPr>
        <p:spPr>
          <a:xfrm>
            <a:off x="3793378" y="8338937"/>
            <a:ext cx="10701245" cy="18256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A PICTURE IS WORTH A THOUSAND WORDS</a:t>
            </a:r>
            <a:endParaRPr/>
          </a:p>
        </p:txBody>
      </p:sp>
      <p:grpSp>
        <p:nvGrpSpPr>
          <p:cNvPr id="746" name="Google Shape;746;p26"/>
          <p:cNvGrpSpPr/>
          <p:nvPr/>
        </p:nvGrpSpPr>
        <p:grpSpPr>
          <a:xfrm>
            <a:off x="15351958" y="7129200"/>
            <a:ext cx="1729008" cy="1729008"/>
            <a:chOff x="0" y="0"/>
            <a:chExt cx="812800" cy="812800"/>
          </a:xfrm>
        </p:grpSpPr>
        <p:sp>
          <p:nvSpPr>
            <p:cNvPr id="747" name="Google Shape;747;p26"/>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94B6"/>
            </a:solidFill>
            <a:ln>
              <a:noFill/>
            </a:ln>
          </p:spPr>
        </p:sp>
        <p:sp>
          <p:nvSpPr>
            <p:cNvPr id="748" name="Google Shape;748;p26"/>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49" name="Google Shape;749;p26"/>
          <p:cNvPicPr preferRelativeResize="0"/>
          <p:nvPr/>
        </p:nvPicPr>
        <p:blipFill>
          <a:blip r:embed="rId4">
            <a:alphaModFix/>
          </a:blip>
          <a:stretch>
            <a:fillRect/>
          </a:stretch>
        </p:blipFill>
        <p:spPr>
          <a:xfrm>
            <a:off x="15712011" y="7755301"/>
            <a:ext cx="1008877" cy="476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9"/>
        </a:solidFill>
      </p:bgPr>
    </p:bg>
    <p:spTree>
      <p:nvGrpSpPr>
        <p:cNvPr id="753" name="Shape 753"/>
        <p:cNvGrpSpPr/>
        <p:nvPr/>
      </p:nvGrpSpPr>
      <p:grpSpPr>
        <a:xfrm>
          <a:off x="0" y="0"/>
          <a:ext cx="0" cy="0"/>
          <a:chOff x="0" y="0"/>
          <a:chExt cx="0" cy="0"/>
        </a:xfrm>
      </p:grpSpPr>
      <p:grpSp>
        <p:nvGrpSpPr>
          <p:cNvPr id="754" name="Google Shape;754;p27"/>
          <p:cNvGrpSpPr/>
          <p:nvPr/>
        </p:nvGrpSpPr>
        <p:grpSpPr>
          <a:xfrm rot="-5400000">
            <a:off x="14715452" y="7042059"/>
            <a:ext cx="4112952" cy="3032144"/>
            <a:chOff x="0" y="-38100"/>
            <a:chExt cx="539379" cy="397640"/>
          </a:xfrm>
        </p:grpSpPr>
        <p:sp>
          <p:nvSpPr>
            <p:cNvPr id="755" name="Google Shape;755;p27"/>
            <p:cNvSpPr/>
            <p:nvPr/>
          </p:nvSpPr>
          <p:spPr>
            <a:xfrm>
              <a:off x="0" y="0"/>
              <a:ext cx="539379" cy="359540"/>
            </a:xfrm>
            <a:custGeom>
              <a:rect b="b" l="l" r="r" t="t"/>
              <a:pathLst>
                <a:path extrusionOk="0" h="359540" w="539379">
                  <a:moveTo>
                    <a:pt x="0" y="0"/>
                  </a:moveTo>
                  <a:lnTo>
                    <a:pt x="539379" y="0"/>
                  </a:lnTo>
                  <a:lnTo>
                    <a:pt x="539379" y="359540"/>
                  </a:lnTo>
                  <a:lnTo>
                    <a:pt x="0" y="359540"/>
                  </a:lnTo>
                  <a:close/>
                </a:path>
              </a:pathLst>
            </a:custGeom>
            <a:solidFill>
              <a:srgbClr val="F7C514"/>
            </a:solidFill>
            <a:ln>
              <a:noFill/>
            </a:ln>
          </p:spPr>
        </p:sp>
        <p:sp>
          <p:nvSpPr>
            <p:cNvPr id="756" name="Google Shape;756;p27"/>
            <p:cNvSpPr txBox="1"/>
            <p:nvPr/>
          </p:nvSpPr>
          <p:spPr>
            <a:xfrm>
              <a:off x="0" y="-38100"/>
              <a:ext cx="539379" cy="3976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57" name="Google Shape;757;p27"/>
          <p:cNvPicPr preferRelativeResize="0"/>
          <p:nvPr/>
        </p:nvPicPr>
        <p:blipFill>
          <a:blip r:embed="rId3">
            <a:alphaModFix/>
          </a:blip>
          <a:stretch>
            <a:fillRect/>
          </a:stretch>
        </p:blipFill>
        <p:spPr>
          <a:xfrm>
            <a:off x="15739511" y="7957600"/>
            <a:ext cx="5352851" cy="2784500"/>
          </a:xfrm>
          <a:prstGeom prst="rect">
            <a:avLst/>
          </a:prstGeom>
          <a:noFill/>
          <a:ln>
            <a:noFill/>
          </a:ln>
        </p:spPr>
      </p:pic>
      <p:sp>
        <p:nvSpPr>
          <p:cNvPr id="758" name="Google Shape;758;p27"/>
          <p:cNvSpPr txBox="1"/>
          <p:nvPr/>
        </p:nvSpPr>
        <p:spPr>
          <a:xfrm>
            <a:off x="1028700" y="4146440"/>
            <a:ext cx="128049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WRITE AN ORIGINAL STATEMENT OR INSPIRING QUOTE</a:t>
            </a:r>
            <a:endParaRPr/>
          </a:p>
        </p:txBody>
      </p:sp>
      <p:sp>
        <p:nvSpPr>
          <p:cNvPr id="759" name="Google Shape;759;p27"/>
          <p:cNvSpPr txBox="1"/>
          <p:nvPr/>
        </p:nvSpPr>
        <p:spPr>
          <a:xfrm>
            <a:off x="1028700" y="7676524"/>
            <a:ext cx="1280476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 Include a credit, citation, or supporting message</a:t>
            </a:r>
            <a:endParaRPr/>
          </a:p>
        </p:txBody>
      </p:sp>
      <p:grpSp>
        <p:nvGrpSpPr>
          <p:cNvPr id="760" name="Google Shape;760;p27"/>
          <p:cNvGrpSpPr/>
          <p:nvPr/>
        </p:nvGrpSpPr>
        <p:grpSpPr>
          <a:xfrm rot="-5400000">
            <a:off x="14715452" y="3252441"/>
            <a:ext cx="4112952" cy="3032144"/>
            <a:chOff x="0" y="-38100"/>
            <a:chExt cx="539379" cy="397640"/>
          </a:xfrm>
        </p:grpSpPr>
        <p:sp>
          <p:nvSpPr>
            <p:cNvPr id="761" name="Google Shape;761;p27"/>
            <p:cNvSpPr/>
            <p:nvPr/>
          </p:nvSpPr>
          <p:spPr>
            <a:xfrm>
              <a:off x="0" y="0"/>
              <a:ext cx="539379" cy="359540"/>
            </a:xfrm>
            <a:custGeom>
              <a:rect b="b" l="l" r="r" t="t"/>
              <a:pathLst>
                <a:path extrusionOk="0" h="359540" w="539379">
                  <a:moveTo>
                    <a:pt x="0" y="0"/>
                  </a:moveTo>
                  <a:lnTo>
                    <a:pt x="539379" y="0"/>
                  </a:lnTo>
                  <a:lnTo>
                    <a:pt x="539379" y="359540"/>
                  </a:lnTo>
                  <a:lnTo>
                    <a:pt x="0" y="359540"/>
                  </a:lnTo>
                  <a:close/>
                </a:path>
              </a:pathLst>
            </a:custGeom>
            <a:solidFill>
              <a:srgbClr val="26221E"/>
            </a:solidFill>
            <a:ln>
              <a:noFill/>
            </a:ln>
          </p:spPr>
        </p:sp>
        <p:sp>
          <p:nvSpPr>
            <p:cNvPr id="762" name="Google Shape;762;p27"/>
            <p:cNvSpPr txBox="1"/>
            <p:nvPr/>
          </p:nvSpPr>
          <p:spPr>
            <a:xfrm>
              <a:off x="0" y="-38100"/>
              <a:ext cx="539379" cy="3976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3" name="Google Shape;763;p27"/>
          <p:cNvGrpSpPr/>
          <p:nvPr/>
        </p:nvGrpSpPr>
        <p:grpSpPr>
          <a:xfrm>
            <a:off x="0" y="-126437"/>
            <a:ext cx="18288000" cy="2939262"/>
            <a:chOff x="0" y="-38100"/>
            <a:chExt cx="4816593" cy="774127"/>
          </a:xfrm>
        </p:grpSpPr>
        <p:sp>
          <p:nvSpPr>
            <p:cNvPr id="764" name="Google Shape;764;p27"/>
            <p:cNvSpPr/>
            <p:nvPr/>
          </p:nvSpPr>
          <p:spPr>
            <a:xfrm>
              <a:off x="0" y="0"/>
              <a:ext cx="4816592" cy="736027"/>
            </a:xfrm>
            <a:custGeom>
              <a:rect b="b" l="l" r="r" t="t"/>
              <a:pathLst>
                <a:path extrusionOk="0" h="736027" w="4816592">
                  <a:moveTo>
                    <a:pt x="0" y="0"/>
                  </a:moveTo>
                  <a:lnTo>
                    <a:pt x="4816592" y="0"/>
                  </a:lnTo>
                  <a:lnTo>
                    <a:pt x="4816592" y="736027"/>
                  </a:lnTo>
                  <a:lnTo>
                    <a:pt x="0" y="736027"/>
                  </a:lnTo>
                  <a:close/>
                </a:path>
              </a:pathLst>
            </a:custGeom>
            <a:solidFill>
              <a:srgbClr val="F294B6"/>
            </a:solidFill>
            <a:ln>
              <a:noFill/>
            </a:ln>
          </p:spPr>
        </p:sp>
        <p:sp>
          <p:nvSpPr>
            <p:cNvPr id="765" name="Google Shape;765;p27"/>
            <p:cNvSpPr txBox="1"/>
            <p:nvPr/>
          </p:nvSpPr>
          <p:spPr>
            <a:xfrm>
              <a:off x="0" y="-38100"/>
              <a:ext cx="4816593" cy="7741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 name="Google Shape;766;p27"/>
          <p:cNvGrpSpPr/>
          <p:nvPr/>
        </p:nvGrpSpPr>
        <p:grpSpPr>
          <a:xfrm rot="-5400000">
            <a:off x="15550192" y="-434588"/>
            <a:ext cx="3098943" cy="3395885"/>
            <a:chOff x="0" y="-38100"/>
            <a:chExt cx="816182" cy="894389"/>
          </a:xfrm>
        </p:grpSpPr>
        <p:sp>
          <p:nvSpPr>
            <p:cNvPr id="767" name="Google Shape;767;p27"/>
            <p:cNvSpPr/>
            <p:nvPr/>
          </p:nvSpPr>
          <p:spPr>
            <a:xfrm>
              <a:off x="0" y="0"/>
              <a:ext cx="816182" cy="856289"/>
            </a:xfrm>
            <a:custGeom>
              <a:rect b="b" l="l" r="r" t="t"/>
              <a:pathLst>
                <a:path extrusionOk="0" h="856289" w="816182">
                  <a:moveTo>
                    <a:pt x="0" y="0"/>
                  </a:moveTo>
                  <a:lnTo>
                    <a:pt x="816182" y="0"/>
                  </a:lnTo>
                  <a:lnTo>
                    <a:pt x="816182" y="856289"/>
                  </a:lnTo>
                  <a:lnTo>
                    <a:pt x="0" y="856289"/>
                  </a:lnTo>
                  <a:close/>
                </a:path>
              </a:pathLst>
            </a:custGeom>
            <a:solidFill>
              <a:srgbClr val="F7C514"/>
            </a:solidFill>
            <a:ln>
              <a:noFill/>
            </a:ln>
          </p:spPr>
        </p:sp>
        <p:sp>
          <p:nvSpPr>
            <p:cNvPr id="768" name="Google Shape;768;p27"/>
            <p:cNvSpPr txBox="1"/>
            <p:nvPr/>
          </p:nvSpPr>
          <p:spPr>
            <a:xfrm>
              <a:off x="0" y="-38100"/>
              <a:ext cx="816182" cy="89438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9" name="Google Shape;769;p27"/>
          <p:cNvGrpSpPr/>
          <p:nvPr/>
        </p:nvGrpSpPr>
        <p:grpSpPr>
          <a:xfrm rot="-5400000">
            <a:off x="15768884" y="-1348871"/>
            <a:ext cx="3813583" cy="4547909"/>
            <a:chOff x="0" y="-38100"/>
            <a:chExt cx="1004400" cy="1197803"/>
          </a:xfrm>
        </p:grpSpPr>
        <p:sp>
          <p:nvSpPr>
            <p:cNvPr id="770" name="Google Shape;770;p27"/>
            <p:cNvSpPr/>
            <p:nvPr/>
          </p:nvSpPr>
          <p:spPr>
            <a:xfrm>
              <a:off x="0" y="0"/>
              <a:ext cx="1004400" cy="1159703"/>
            </a:xfrm>
            <a:custGeom>
              <a:rect b="b" l="l" r="r" t="t"/>
              <a:pathLst>
                <a:path extrusionOk="0" h="1159703" w="1004400">
                  <a:moveTo>
                    <a:pt x="203009" y="0"/>
                  </a:moveTo>
                  <a:lnTo>
                    <a:pt x="801391" y="0"/>
                  </a:lnTo>
                  <a:cubicBezTo>
                    <a:pt x="913510" y="0"/>
                    <a:pt x="1004400" y="90890"/>
                    <a:pt x="1004400" y="203009"/>
                  </a:cubicBezTo>
                  <a:lnTo>
                    <a:pt x="1004400" y="956694"/>
                  </a:lnTo>
                  <a:cubicBezTo>
                    <a:pt x="1004400" y="1068813"/>
                    <a:pt x="913510" y="1159703"/>
                    <a:pt x="801391" y="1159703"/>
                  </a:cubicBezTo>
                  <a:lnTo>
                    <a:pt x="203009" y="1159703"/>
                  </a:lnTo>
                  <a:cubicBezTo>
                    <a:pt x="90890" y="1159703"/>
                    <a:pt x="0" y="1068813"/>
                    <a:pt x="0" y="956694"/>
                  </a:cubicBezTo>
                  <a:lnTo>
                    <a:pt x="0" y="203009"/>
                  </a:lnTo>
                  <a:cubicBezTo>
                    <a:pt x="0" y="90890"/>
                    <a:pt x="90890" y="0"/>
                    <a:pt x="203009"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7"/>
            <p:cNvSpPr txBox="1"/>
            <p:nvPr/>
          </p:nvSpPr>
          <p:spPr>
            <a:xfrm>
              <a:off x="0" y="-38100"/>
              <a:ext cx="100440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2" name="Google Shape;772;p27"/>
          <p:cNvGrpSpPr/>
          <p:nvPr/>
        </p:nvGrpSpPr>
        <p:grpSpPr>
          <a:xfrm rot="-5400000">
            <a:off x="16390694" y="-2252123"/>
            <a:ext cx="4050467" cy="4547909"/>
            <a:chOff x="0" y="-38100"/>
            <a:chExt cx="1066790" cy="1197803"/>
          </a:xfrm>
        </p:grpSpPr>
        <p:sp>
          <p:nvSpPr>
            <p:cNvPr id="773" name="Google Shape;773;p27"/>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7"/>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5" name="Google Shape;775;p27"/>
          <p:cNvGrpSpPr/>
          <p:nvPr/>
        </p:nvGrpSpPr>
        <p:grpSpPr>
          <a:xfrm rot="-5400000">
            <a:off x="16934157" y="-2868021"/>
            <a:ext cx="4050467" cy="4547909"/>
            <a:chOff x="0" y="-38100"/>
            <a:chExt cx="1066790" cy="1197803"/>
          </a:xfrm>
        </p:grpSpPr>
        <p:sp>
          <p:nvSpPr>
            <p:cNvPr id="776" name="Google Shape;776;p27"/>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F3ED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7"/>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8" name="Google Shape;778;p27"/>
          <p:cNvGrpSpPr/>
          <p:nvPr/>
        </p:nvGrpSpPr>
        <p:grpSpPr>
          <a:xfrm rot="10800000">
            <a:off x="1028693" y="21832"/>
            <a:ext cx="10190694" cy="3052649"/>
            <a:chOff x="0" y="-38100"/>
            <a:chExt cx="1483879" cy="444500"/>
          </a:xfrm>
        </p:grpSpPr>
        <p:sp>
          <p:nvSpPr>
            <p:cNvPr id="779" name="Google Shape;779;p27"/>
            <p:cNvSpPr/>
            <p:nvPr/>
          </p:nvSpPr>
          <p:spPr>
            <a:xfrm>
              <a:off x="0" y="0"/>
              <a:ext cx="1483879" cy="406400"/>
            </a:xfrm>
            <a:custGeom>
              <a:rect b="b" l="l" r="r" t="t"/>
              <a:pathLst>
                <a:path extrusionOk="0" h="406400" w="1483879">
                  <a:moveTo>
                    <a:pt x="1280679" y="0"/>
                  </a:moveTo>
                  <a:cubicBezTo>
                    <a:pt x="1392903" y="0"/>
                    <a:pt x="1483879" y="90976"/>
                    <a:pt x="1483879" y="203200"/>
                  </a:cubicBezTo>
                  <a:cubicBezTo>
                    <a:pt x="1483879" y="315424"/>
                    <a:pt x="1392903" y="406400"/>
                    <a:pt x="1280679" y="406400"/>
                  </a:cubicBezTo>
                  <a:lnTo>
                    <a:pt x="203200" y="406400"/>
                  </a:lnTo>
                  <a:cubicBezTo>
                    <a:pt x="90976" y="406400"/>
                    <a:pt x="0" y="315424"/>
                    <a:pt x="0" y="203200"/>
                  </a:cubicBezTo>
                  <a:cubicBezTo>
                    <a:pt x="0" y="90976"/>
                    <a:pt x="90976" y="0"/>
                    <a:pt x="203200"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7"/>
            <p:cNvSpPr txBox="1"/>
            <p:nvPr/>
          </p:nvSpPr>
          <p:spPr>
            <a:xfrm>
              <a:off x="0" y="-38100"/>
              <a:ext cx="1483878"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 name="Google Shape;781;p27"/>
          <p:cNvGrpSpPr/>
          <p:nvPr/>
        </p:nvGrpSpPr>
        <p:grpSpPr>
          <a:xfrm>
            <a:off x="2488355" y="923475"/>
            <a:ext cx="984100" cy="984100"/>
            <a:chOff x="0" y="0"/>
            <a:chExt cx="812800" cy="812800"/>
          </a:xfrm>
        </p:grpSpPr>
        <p:sp>
          <p:nvSpPr>
            <p:cNvPr id="782" name="Google Shape;78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C514"/>
            </a:solidFill>
            <a:ln cap="sq" cmpd="sng" w="47625">
              <a:solidFill>
                <a:srgbClr val="0095A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4" name="Google Shape;784;p27"/>
          <p:cNvSpPr/>
          <p:nvPr/>
        </p:nvSpPr>
        <p:spPr>
          <a:xfrm rot="5400000">
            <a:off x="16740070" y="6618562"/>
            <a:ext cx="665951" cy="1545455"/>
          </a:xfrm>
          <a:custGeom>
            <a:rect b="b" l="l" r="r" t="t"/>
            <a:pathLst>
              <a:path extrusionOk="0" h="1545455" w="665951">
                <a:moveTo>
                  <a:pt x="0" y="0"/>
                </a:moveTo>
                <a:lnTo>
                  <a:pt x="665950" y="0"/>
                </a:lnTo>
                <a:lnTo>
                  <a:pt x="665950" y="1545455"/>
                </a:lnTo>
                <a:lnTo>
                  <a:pt x="0" y="1545455"/>
                </a:lnTo>
                <a:lnTo>
                  <a:pt x="0" y="0"/>
                </a:lnTo>
                <a:close/>
              </a:path>
            </a:pathLst>
          </a:custGeom>
          <a:blipFill rotWithShape="1">
            <a:blip r:embed="rId4">
              <a:alphaModFix/>
            </a:blip>
            <a:stretch>
              <a:fillRect b="0" l="0" r="0" t="0"/>
            </a:stretch>
          </a:blipFill>
          <a:ln>
            <a:noFill/>
          </a:ln>
        </p:spPr>
      </p:sp>
      <p:pic>
        <p:nvPicPr>
          <p:cNvPr id="785" name="Google Shape;785;p27"/>
          <p:cNvPicPr preferRelativeResize="0"/>
          <p:nvPr/>
        </p:nvPicPr>
        <p:blipFill>
          <a:blip r:embed="rId5">
            <a:alphaModFix/>
          </a:blip>
          <a:stretch>
            <a:fillRect/>
          </a:stretch>
        </p:blipFill>
        <p:spPr>
          <a:xfrm>
            <a:off x="6705263" y="24773"/>
            <a:ext cx="1451775" cy="2781552"/>
          </a:xfrm>
          <a:prstGeom prst="rect">
            <a:avLst/>
          </a:prstGeom>
          <a:noFill/>
          <a:ln>
            <a:noFill/>
          </a:ln>
        </p:spPr>
      </p:pic>
      <p:pic>
        <p:nvPicPr>
          <p:cNvPr id="786" name="Google Shape;786;p27"/>
          <p:cNvPicPr preferRelativeResize="0"/>
          <p:nvPr/>
        </p:nvPicPr>
        <p:blipFill>
          <a:blip r:embed="rId6">
            <a:alphaModFix/>
          </a:blip>
          <a:stretch>
            <a:fillRect/>
          </a:stretch>
        </p:blipFill>
        <p:spPr>
          <a:xfrm>
            <a:off x="11836950" y="6501675"/>
            <a:ext cx="2245775" cy="21159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9"/>
        </a:solidFill>
      </p:bgPr>
    </p:bg>
    <p:spTree>
      <p:nvGrpSpPr>
        <p:cNvPr id="790" name="Shape 790"/>
        <p:cNvGrpSpPr/>
        <p:nvPr/>
      </p:nvGrpSpPr>
      <p:grpSpPr>
        <a:xfrm>
          <a:off x="0" y="0"/>
          <a:ext cx="0" cy="0"/>
          <a:chOff x="0" y="0"/>
          <a:chExt cx="0" cy="0"/>
        </a:xfrm>
      </p:grpSpPr>
      <p:grpSp>
        <p:nvGrpSpPr>
          <p:cNvPr id="791" name="Google Shape;791;p28"/>
          <p:cNvGrpSpPr/>
          <p:nvPr/>
        </p:nvGrpSpPr>
        <p:grpSpPr>
          <a:xfrm>
            <a:off x="0" y="-144661"/>
            <a:ext cx="15455307" cy="3395885"/>
            <a:chOff x="0" y="-38100"/>
            <a:chExt cx="4070533" cy="894389"/>
          </a:xfrm>
        </p:grpSpPr>
        <p:sp>
          <p:nvSpPr>
            <p:cNvPr id="792" name="Google Shape;792;p28"/>
            <p:cNvSpPr/>
            <p:nvPr/>
          </p:nvSpPr>
          <p:spPr>
            <a:xfrm>
              <a:off x="0" y="0"/>
              <a:ext cx="4070533" cy="856289"/>
            </a:xfrm>
            <a:custGeom>
              <a:rect b="b" l="l" r="r" t="t"/>
              <a:pathLst>
                <a:path extrusionOk="0" h="856289" w="4070533">
                  <a:moveTo>
                    <a:pt x="0" y="0"/>
                  </a:moveTo>
                  <a:lnTo>
                    <a:pt x="4070533" y="0"/>
                  </a:lnTo>
                  <a:lnTo>
                    <a:pt x="4070533" y="856289"/>
                  </a:lnTo>
                  <a:lnTo>
                    <a:pt x="0" y="856289"/>
                  </a:lnTo>
                  <a:close/>
                </a:path>
              </a:pathLst>
            </a:custGeom>
            <a:solidFill>
              <a:srgbClr val="26221E"/>
            </a:solidFill>
            <a:ln>
              <a:noFill/>
            </a:ln>
          </p:spPr>
        </p:sp>
        <p:sp>
          <p:nvSpPr>
            <p:cNvPr id="793" name="Google Shape;793;p28"/>
            <p:cNvSpPr txBox="1"/>
            <p:nvPr/>
          </p:nvSpPr>
          <p:spPr>
            <a:xfrm>
              <a:off x="0" y="-38100"/>
              <a:ext cx="4070532" cy="89438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94" name="Google Shape;794;p28"/>
          <p:cNvPicPr preferRelativeResize="0"/>
          <p:nvPr/>
        </p:nvPicPr>
        <p:blipFill>
          <a:blip r:embed="rId3">
            <a:alphaModFix/>
          </a:blip>
          <a:stretch>
            <a:fillRect/>
          </a:stretch>
        </p:blipFill>
        <p:spPr>
          <a:xfrm>
            <a:off x="11671175" y="-1000024"/>
            <a:ext cx="3517875" cy="1512014"/>
          </a:xfrm>
          <a:prstGeom prst="rect">
            <a:avLst/>
          </a:prstGeom>
          <a:noFill/>
          <a:ln>
            <a:noFill/>
          </a:ln>
        </p:spPr>
      </p:pic>
      <p:grpSp>
        <p:nvGrpSpPr>
          <p:cNvPr id="795" name="Google Shape;795;p28"/>
          <p:cNvGrpSpPr/>
          <p:nvPr/>
        </p:nvGrpSpPr>
        <p:grpSpPr>
          <a:xfrm>
            <a:off x="0" y="6363574"/>
            <a:ext cx="3098943" cy="3923426"/>
            <a:chOff x="0" y="-38100"/>
            <a:chExt cx="816182" cy="1033330"/>
          </a:xfrm>
        </p:grpSpPr>
        <p:sp>
          <p:nvSpPr>
            <p:cNvPr id="796" name="Google Shape;796;p28"/>
            <p:cNvSpPr/>
            <p:nvPr/>
          </p:nvSpPr>
          <p:spPr>
            <a:xfrm>
              <a:off x="0" y="0"/>
              <a:ext cx="816182" cy="995230"/>
            </a:xfrm>
            <a:custGeom>
              <a:rect b="b" l="l" r="r" t="t"/>
              <a:pathLst>
                <a:path extrusionOk="0" h="995230" w="816182">
                  <a:moveTo>
                    <a:pt x="0" y="0"/>
                  </a:moveTo>
                  <a:lnTo>
                    <a:pt x="816182" y="0"/>
                  </a:lnTo>
                  <a:lnTo>
                    <a:pt x="816182" y="995230"/>
                  </a:lnTo>
                  <a:lnTo>
                    <a:pt x="0" y="995230"/>
                  </a:lnTo>
                  <a:close/>
                </a:path>
              </a:pathLst>
            </a:custGeom>
            <a:solidFill>
              <a:srgbClr val="F7C514"/>
            </a:solidFill>
            <a:ln>
              <a:noFill/>
            </a:ln>
          </p:spPr>
        </p:sp>
        <p:sp>
          <p:nvSpPr>
            <p:cNvPr id="797" name="Google Shape;797;p28"/>
            <p:cNvSpPr txBox="1"/>
            <p:nvPr/>
          </p:nvSpPr>
          <p:spPr>
            <a:xfrm>
              <a:off x="0" y="-38100"/>
              <a:ext cx="816182" cy="10333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8" name="Google Shape;798;p28"/>
          <p:cNvGrpSpPr/>
          <p:nvPr/>
        </p:nvGrpSpPr>
        <p:grpSpPr>
          <a:xfrm>
            <a:off x="1139482" y="-2300503"/>
            <a:ext cx="6356693" cy="4666365"/>
            <a:chOff x="0" y="0"/>
            <a:chExt cx="1107226" cy="812800"/>
          </a:xfrm>
        </p:grpSpPr>
        <p:sp>
          <p:nvSpPr>
            <p:cNvPr id="799" name="Google Shape;799;p28"/>
            <p:cNvSpPr/>
            <p:nvPr/>
          </p:nvSpPr>
          <p:spPr>
            <a:xfrm>
              <a:off x="0" y="0"/>
              <a:ext cx="1107226" cy="812800"/>
            </a:xfrm>
            <a:custGeom>
              <a:rect b="b" l="l" r="r" t="t"/>
              <a:pathLst>
                <a:path extrusionOk="0" h="812800" w="1107226">
                  <a:moveTo>
                    <a:pt x="553613" y="0"/>
                  </a:moveTo>
                  <a:cubicBezTo>
                    <a:pt x="247861" y="0"/>
                    <a:pt x="0" y="181951"/>
                    <a:pt x="0" y="406400"/>
                  </a:cubicBezTo>
                  <a:cubicBezTo>
                    <a:pt x="0" y="630849"/>
                    <a:pt x="247861" y="812800"/>
                    <a:pt x="553613" y="812800"/>
                  </a:cubicBezTo>
                  <a:cubicBezTo>
                    <a:pt x="859365" y="812800"/>
                    <a:pt x="1107226" y="630849"/>
                    <a:pt x="1107226" y="406400"/>
                  </a:cubicBezTo>
                  <a:cubicBezTo>
                    <a:pt x="1107226" y="181951"/>
                    <a:pt x="859365" y="0"/>
                    <a:pt x="553613"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8"/>
            <p:cNvSpPr txBox="1"/>
            <p:nvPr/>
          </p:nvSpPr>
          <p:spPr>
            <a:xfrm>
              <a:off x="103802" y="38100"/>
              <a:ext cx="899621"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1" name="Google Shape;801;p28"/>
          <p:cNvGrpSpPr/>
          <p:nvPr/>
        </p:nvGrpSpPr>
        <p:grpSpPr>
          <a:xfrm>
            <a:off x="1558996" y="-2577195"/>
            <a:ext cx="6356693" cy="4666365"/>
            <a:chOff x="0" y="0"/>
            <a:chExt cx="1107226" cy="812800"/>
          </a:xfrm>
        </p:grpSpPr>
        <p:sp>
          <p:nvSpPr>
            <p:cNvPr id="802" name="Google Shape;802;p28"/>
            <p:cNvSpPr/>
            <p:nvPr/>
          </p:nvSpPr>
          <p:spPr>
            <a:xfrm>
              <a:off x="0" y="0"/>
              <a:ext cx="1107226" cy="812800"/>
            </a:xfrm>
            <a:custGeom>
              <a:rect b="b" l="l" r="r" t="t"/>
              <a:pathLst>
                <a:path extrusionOk="0" h="812800" w="1107226">
                  <a:moveTo>
                    <a:pt x="553613" y="0"/>
                  </a:moveTo>
                  <a:cubicBezTo>
                    <a:pt x="247861" y="0"/>
                    <a:pt x="0" y="181951"/>
                    <a:pt x="0" y="406400"/>
                  </a:cubicBezTo>
                  <a:cubicBezTo>
                    <a:pt x="0" y="630849"/>
                    <a:pt x="247861" y="812800"/>
                    <a:pt x="553613" y="812800"/>
                  </a:cubicBezTo>
                  <a:cubicBezTo>
                    <a:pt x="859365" y="812800"/>
                    <a:pt x="1107226" y="630849"/>
                    <a:pt x="1107226" y="406400"/>
                  </a:cubicBezTo>
                  <a:cubicBezTo>
                    <a:pt x="1107226" y="181951"/>
                    <a:pt x="859365" y="0"/>
                    <a:pt x="553613" y="0"/>
                  </a:cubicBezTo>
                  <a:close/>
                </a:path>
              </a:pathLst>
            </a:custGeom>
            <a:solidFill>
              <a:srgbClr val="F7C5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8"/>
            <p:cNvSpPr txBox="1"/>
            <p:nvPr/>
          </p:nvSpPr>
          <p:spPr>
            <a:xfrm>
              <a:off x="103802" y="38100"/>
              <a:ext cx="899621"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p28"/>
          <p:cNvGrpSpPr/>
          <p:nvPr/>
        </p:nvGrpSpPr>
        <p:grpSpPr>
          <a:xfrm>
            <a:off x="-714640" y="5739091"/>
            <a:ext cx="3813583" cy="4547909"/>
            <a:chOff x="0" y="-38100"/>
            <a:chExt cx="1004400" cy="1197803"/>
          </a:xfrm>
        </p:grpSpPr>
        <p:sp>
          <p:nvSpPr>
            <p:cNvPr id="805" name="Google Shape;805;p28"/>
            <p:cNvSpPr/>
            <p:nvPr/>
          </p:nvSpPr>
          <p:spPr>
            <a:xfrm>
              <a:off x="0" y="0"/>
              <a:ext cx="1004400" cy="1159703"/>
            </a:xfrm>
            <a:custGeom>
              <a:rect b="b" l="l" r="r" t="t"/>
              <a:pathLst>
                <a:path extrusionOk="0" h="1159703" w="1004400">
                  <a:moveTo>
                    <a:pt x="203009" y="0"/>
                  </a:moveTo>
                  <a:lnTo>
                    <a:pt x="801391" y="0"/>
                  </a:lnTo>
                  <a:cubicBezTo>
                    <a:pt x="913510" y="0"/>
                    <a:pt x="1004400" y="90890"/>
                    <a:pt x="1004400" y="203009"/>
                  </a:cubicBezTo>
                  <a:lnTo>
                    <a:pt x="1004400" y="956694"/>
                  </a:lnTo>
                  <a:cubicBezTo>
                    <a:pt x="1004400" y="1068813"/>
                    <a:pt x="913510" y="1159703"/>
                    <a:pt x="801391" y="1159703"/>
                  </a:cubicBezTo>
                  <a:lnTo>
                    <a:pt x="203009" y="1159703"/>
                  </a:lnTo>
                  <a:cubicBezTo>
                    <a:pt x="90890" y="1159703"/>
                    <a:pt x="0" y="1068813"/>
                    <a:pt x="0" y="956694"/>
                  </a:cubicBezTo>
                  <a:lnTo>
                    <a:pt x="0" y="203009"/>
                  </a:lnTo>
                  <a:cubicBezTo>
                    <a:pt x="0" y="90890"/>
                    <a:pt x="90890" y="0"/>
                    <a:pt x="203009"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8"/>
            <p:cNvSpPr txBox="1"/>
            <p:nvPr/>
          </p:nvSpPr>
          <p:spPr>
            <a:xfrm>
              <a:off x="0" y="-38100"/>
              <a:ext cx="100440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7" name="Google Shape;807;p28"/>
          <p:cNvGrpSpPr/>
          <p:nvPr/>
        </p:nvGrpSpPr>
        <p:grpSpPr>
          <a:xfrm>
            <a:off x="-1771871" y="4865504"/>
            <a:ext cx="4050467" cy="4547909"/>
            <a:chOff x="0" y="-38100"/>
            <a:chExt cx="1066790" cy="1197803"/>
          </a:xfrm>
        </p:grpSpPr>
        <p:sp>
          <p:nvSpPr>
            <p:cNvPr id="808" name="Google Shape;808;p28"/>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8"/>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0" name="Google Shape;810;p28"/>
          <p:cNvGrpSpPr/>
          <p:nvPr/>
        </p:nvGrpSpPr>
        <p:grpSpPr>
          <a:xfrm>
            <a:off x="-2500996" y="3848731"/>
            <a:ext cx="4050467" cy="4547909"/>
            <a:chOff x="0" y="-38100"/>
            <a:chExt cx="1066790" cy="1197803"/>
          </a:xfrm>
        </p:grpSpPr>
        <p:sp>
          <p:nvSpPr>
            <p:cNvPr id="811" name="Google Shape;811;p28"/>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075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8"/>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3" name="Google Shape;813;p28"/>
          <p:cNvGrpSpPr/>
          <p:nvPr/>
        </p:nvGrpSpPr>
        <p:grpSpPr>
          <a:xfrm>
            <a:off x="0" y="3106559"/>
            <a:ext cx="3098943" cy="3662551"/>
            <a:chOff x="0" y="-38100"/>
            <a:chExt cx="816182" cy="964622"/>
          </a:xfrm>
        </p:grpSpPr>
        <p:sp>
          <p:nvSpPr>
            <p:cNvPr id="814" name="Google Shape;814;p28"/>
            <p:cNvSpPr/>
            <p:nvPr/>
          </p:nvSpPr>
          <p:spPr>
            <a:xfrm>
              <a:off x="0" y="0"/>
              <a:ext cx="816182" cy="926522"/>
            </a:xfrm>
            <a:custGeom>
              <a:rect b="b" l="l" r="r" t="t"/>
              <a:pathLst>
                <a:path extrusionOk="0" h="926522" w="816182">
                  <a:moveTo>
                    <a:pt x="0" y="0"/>
                  </a:moveTo>
                  <a:lnTo>
                    <a:pt x="816182" y="0"/>
                  </a:lnTo>
                  <a:lnTo>
                    <a:pt x="816182" y="926522"/>
                  </a:lnTo>
                  <a:lnTo>
                    <a:pt x="0" y="926522"/>
                  </a:lnTo>
                  <a:close/>
                </a:path>
              </a:pathLst>
            </a:custGeom>
            <a:solidFill>
              <a:srgbClr val="F294B6"/>
            </a:solidFill>
            <a:ln>
              <a:noFill/>
            </a:ln>
          </p:spPr>
        </p:sp>
        <p:sp>
          <p:nvSpPr>
            <p:cNvPr id="815" name="Google Shape;815;p28"/>
            <p:cNvSpPr txBox="1"/>
            <p:nvPr/>
          </p:nvSpPr>
          <p:spPr>
            <a:xfrm>
              <a:off x="0" y="-38100"/>
              <a:ext cx="816182" cy="9646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 name="Google Shape;816;p28"/>
          <p:cNvGrpSpPr/>
          <p:nvPr/>
        </p:nvGrpSpPr>
        <p:grpSpPr>
          <a:xfrm>
            <a:off x="253362" y="3714056"/>
            <a:ext cx="2592182" cy="2592182"/>
            <a:chOff x="0" y="0"/>
            <a:chExt cx="812800" cy="812800"/>
          </a:xfrm>
        </p:grpSpPr>
        <p:sp>
          <p:nvSpPr>
            <p:cNvPr id="817" name="Google Shape;817;p28"/>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6221E"/>
            </a:solidFill>
            <a:ln>
              <a:noFill/>
            </a:ln>
          </p:spPr>
        </p:sp>
        <p:sp>
          <p:nvSpPr>
            <p:cNvPr id="818" name="Google Shape;818;p28"/>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9" name="Google Shape;819;p28"/>
          <p:cNvSpPr txBox="1"/>
          <p:nvPr/>
        </p:nvSpPr>
        <p:spPr>
          <a:xfrm>
            <a:off x="5728204" y="4176131"/>
            <a:ext cx="683159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CONTACT US</a:t>
            </a:r>
            <a:endParaRPr/>
          </a:p>
        </p:txBody>
      </p:sp>
      <p:sp>
        <p:nvSpPr>
          <p:cNvPr id="820" name="Google Shape;820;p28"/>
          <p:cNvSpPr txBox="1"/>
          <p:nvPr/>
        </p:nvSpPr>
        <p:spPr>
          <a:xfrm>
            <a:off x="6586988" y="5493846"/>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 Anywhere St., Any City,ST 12345</a:t>
            </a:r>
            <a:endParaRPr/>
          </a:p>
        </p:txBody>
      </p:sp>
      <p:sp>
        <p:nvSpPr>
          <p:cNvPr id="821" name="Google Shape;821;p28"/>
          <p:cNvSpPr txBox="1"/>
          <p:nvPr/>
        </p:nvSpPr>
        <p:spPr>
          <a:xfrm>
            <a:off x="6586988" y="6419469"/>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123-456-7890</a:t>
            </a:r>
            <a:endParaRPr/>
          </a:p>
        </p:txBody>
      </p:sp>
      <p:sp>
        <p:nvSpPr>
          <p:cNvPr id="822" name="Google Shape;822;p28"/>
          <p:cNvSpPr txBox="1"/>
          <p:nvPr/>
        </p:nvSpPr>
        <p:spPr>
          <a:xfrm>
            <a:off x="6586988" y="7308028"/>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hello@reallygreatsite.com</a:t>
            </a:r>
            <a:endParaRPr/>
          </a:p>
        </p:txBody>
      </p:sp>
      <p:sp>
        <p:nvSpPr>
          <p:cNvPr id="823" name="Google Shape;823;p28"/>
          <p:cNvSpPr txBox="1"/>
          <p:nvPr/>
        </p:nvSpPr>
        <p:spPr>
          <a:xfrm>
            <a:off x="6586988" y="9089674"/>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reallygreatsite.com</a:t>
            </a:r>
            <a:endParaRPr/>
          </a:p>
        </p:txBody>
      </p:sp>
      <p:sp>
        <p:nvSpPr>
          <p:cNvPr id="824" name="Google Shape;824;p28"/>
          <p:cNvSpPr txBox="1"/>
          <p:nvPr/>
        </p:nvSpPr>
        <p:spPr>
          <a:xfrm>
            <a:off x="6586988" y="818537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a:t>
            </a:r>
            <a:endParaRPr/>
          </a:p>
        </p:txBody>
      </p:sp>
      <p:grpSp>
        <p:nvGrpSpPr>
          <p:cNvPr id="825" name="Google Shape;825;p28"/>
          <p:cNvGrpSpPr/>
          <p:nvPr/>
        </p:nvGrpSpPr>
        <p:grpSpPr>
          <a:xfrm>
            <a:off x="15189057" y="6624449"/>
            <a:ext cx="3098943" cy="3662551"/>
            <a:chOff x="0" y="-38100"/>
            <a:chExt cx="816182" cy="964622"/>
          </a:xfrm>
        </p:grpSpPr>
        <p:sp>
          <p:nvSpPr>
            <p:cNvPr id="826" name="Google Shape;826;p28"/>
            <p:cNvSpPr/>
            <p:nvPr/>
          </p:nvSpPr>
          <p:spPr>
            <a:xfrm>
              <a:off x="0" y="0"/>
              <a:ext cx="816182" cy="926522"/>
            </a:xfrm>
            <a:custGeom>
              <a:rect b="b" l="l" r="r" t="t"/>
              <a:pathLst>
                <a:path extrusionOk="0" h="926522" w="816182">
                  <a:moveTo>
                    <a:pt x="0" y="0"/>
                  </a:moveTo>
                  <a:lnTo>
                    <a:pt x="816182" y="0"/>
                  </a:lnTo>
                  <a:lnTo>
                    <a:pt x="816182" y="926522"/>
                  </a:lnTo>
                  <a:lnTo>
                    <a:pt x="0" y="926522"/>
                  </a:lnTo>
                  <a:close/>
                </a:path>
              </a:pathLst>
            </a:custGeom>
            <a:solidFill>
              <a:srgbClr val="0095AD"/>
            </a:solidFill>
            <a:ln>
              <a:noFill/>
            </a:ln>
          </p:spPr>
        </p:sp>
        <p:sp>
          <p:nvSpPr>
            <p:cNvPr id="827" name="Google Shape;827;p28"/>
            <p:cNvSpPr txBox="1"/>
            <p:nvPr/>
          </p:nvSpPr>
          <p:spPr>
            <a:xfrm>
              <a:off x="0" y="-38100"/>
              <a:ext cx="816182" cy="9646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8" name="Google Shape;828;p28"/>
          <p:cNvGrpSpPr/>
          <p:nvPr/>
        </p:nvGrpSpPr>
        <p:grpSpPr>
          <a:xfrm>
            <a:off x="15189057" y="3714056"/>
            <a:ext cx="5664645" cy="6312371"/>
            <a:chOff x="0" y="0"/>
            <a:chExt cx="1006392" cy="1121469"/>
          </a:xfrm>
        </p:grpSpPr>
        <p:sp>
          <p:nvSpPr>
            <p:cNvPr id="829" name="Google Shape;829;p28"/>
            <p:cNvSpPr/>
            <p:nvPr/>
          </p:nvSpPr>
          <p:spPr>
            <a:xfrm>
              <a:off x="0" y="0"/>
              <a:ext cx="1006392" cy="1121469"/>
            </a:xfrm>
            <a:custGeom>
              <a:rect b="b" l="l" r="r" t="t"/>
              <a:pathLst>
                <a:path extrusionOk="0" h="1121469" w="1006392">
                  <a:moveTo>
                    <a:pt x="503196" y="0"/>
                  </a:moveTo>
                  <a:cubicBezTo>
                    <a:pt x="225289" y="0"/>
                    <a:pt x="0" y="251049"/>
                    <a:pt x="0" y="560734"/>
                  </a:cubicBezTo>
                  <a:cubicBezTo>
                    <a:pt x="0" y="870419"/>
                    <a:pt x="225289" y="1121469"/>
                    <a:pt x="503196" y="1121469"/>
                  </a:cubicBezTo>
                  <a:cubicBezTo>
                    <a:pt x="781104" y="1121469"/>
                    <a:pt x="1006392" y="870419"/>
                    <a:pt x="1006392" y="560734"/>
                  </a:cubicBezTo>
                  <a:cubicBezTo>
                    <a:pt x="1006392" y="251049"/>
                    <a:pt x="781104" y="0"/>
                    <a:pt x="503196"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8"/>
            <p:cNvSpPr txBox="1"/>
            <p:nvPr/>
          </p:nvSpPr>
          <p:spPr>
            <a:xfrm>
              <a:off x="94349" y="67038"/>
              <a:ext cx="817694" cy="9492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1" name="Google Shape;831;p28"/>
          <p:cNvGrpSpPr/>
          <p:nvPr/>
        </p:nvGrpSpPr>
        <p:grpSpPr>
          <a:xfrm>
            <a:off x="15954817" y="4435928"/>
            <a:ext cx="4666365" cy="4666365"/>
            <a:chOff x="0" y="0"/>
            <a:chExt cx="812800" cy="812800"/>
          </a:xfrm>
        </p:grpSpPr>
        <p:sp>
          <p:nvSpPr>
            <p:cNvPr id="832" name="Google Shape;83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4" name="Google Shape;834;p28"/>
          <p:cNvGrpSpPr/>
          <p:nvPr/>
        </p:nvGrpSpPr>
        <p:grpSpPr>
          <a:xfrm>
            <a:off x="15189057" y="-111982"/>
            <a:ext cx="3813583" cy="4547909"/>
            <a:chOff x="0" y="-38100"/>
            <a:chExt cx="1004400" cy="1197803"/>
          </a:xfrm>
        </p:grpSpPr>
        <p:sp>
          <p:nvSpPr>
            <p:cNvPr id="835" name="Google Shape;835;p28"/>
            <p:cNvSpPr/>
            <p:nvPr/>
          </p:nvSpPr>
          <p:spPr>
            <a:xfrm>
              <a:off x="0" y="0"/>
              <a:ext cx="1004400" cy="1159703"/>
            </a:xfrm>
            <a:custGeom>
              <a:rect b="b" l="l" r="r" t="t"/>
              <a:pathLst>
                <a:path extrusionOk="0" h="1159703" w="1004400">
                  <a:moveTo>
                    <a:pt x="203009" y="0"/>
                  </a:moveTo>
                  <a:lnTo>
                    <a:pt x="801391" y="0"/>
                  </a:lnTo>
                  <a:cubicBezTo>
                    <a:pt x="913510" y="0"/>
                    <a:pt x="1004400" y="90890"/>
                    <a:pt x="1004400" y="203009"/>
                  </a:cubicBezTo>
                  <a:lnTo>
                    <a:pt x="1004400" y="956694"/>
                  </a:lnTo>
                  <a:cubicBezTo>
                    <a:pt x="1004400" y="1068813"/>
                    <a:pt x="913510" y="1159703"/>
                    <a:pt x="801391" y="1159703"/>
                  </a:cubicBezTo>
                  <a:lnTo>
                    <a:pt x="203009" y="1159703"/>
                  </a:lnTo>
                  <a:cubicBezTo>
                    <a:pt x="90890" y="1159703"/>
                    <a:pt x="0" y="1068813"/>
                    <a:pt x="0" y="956694"/>
                  </a:cubicBezTo>
                  <a:lnTo>
                    <a:pt x="0" y="203009"/>
                  </a:lnTo>
                  <a:cubicBezTo>
                    <a:pt x="0" y="90890"/>
                    <a:pt x="90890" y="0"/>
                    <a:pt x="203009"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8"/>
            <p:cNvSpPr txBox="1"/>
            <p:nvPr/>
          </p:nvSpPr>
          <p:spPr>
            <a:xfrm>
              <a:off x="0" y="-38100"/>
              <a:ext cx="100440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7" name="Google Shape;837;p28"/>
          <p:cNvGrpSpPr/>
          <p:nvPr/>
        </p:nvGrpSpPr>
        <p:grpSpPr>
          <a:xfrm>
            <a:off x="15189057" y="-144661"/>
            <a:ext cx="3098943" cy="6913771"/>
            <a:chOff x="0" y="-38100"/>
            <a:chExt cx="816182" cy="1820911"/>
          </a:xfrm>
        </p:grpSpPr>
        <p:sp>
          <p:nvSpPr>
            <p:cNvPr id="838" name="Google Shape;838;p28"/>
            <p:cNvSpPr/>
            <p:nvPr/>
          </p:nvSpPr>
          <p:spPr>
            <a:xfrm>
              <a:off x="0" y="0"/>
              <a:ext cx="816182" cy="1782811"/>
            </a:xfrm>
            <a:custGeom>
              <a:rect b="b" l="l" r="r" t="t"/>
              <a:pathLst>
                <a:path extrusionOk="0" h="1782811" w="816182">
                  <a:moveTo>
                    <a:pt x="0" y="0"/>
                  </a:moveTo>
                  <a:lnTo>
                    <a:pt x="816182" y="0"/>
                  </a:lnTo>
                  <a:lnTo>
                    <a:pt x="816182" y="1782811"/>
                  </a:lnTo>
                  <a:lnTo>
                    <a:pt x="0" y="1782811"/>
                  </a:lnTo>
                  <a:close/>
                </a:path>
              </a:pathLst>
            </a:custGeom>
            <a:solidFill>
              <a:srgbClr val="F7C514"/>
            </a:solidFill>
            <a:ln>
              <a:noFill/>
            </a:ln>
          </p:spPr>
        </p:sp>
        <p:sp>
          <p:nvSpPr>
            <p:cNvPr id="839" name="Google Shape;839;p28"/>
            <p:cNvSpPr txBox="1"/>
            <p:nvPr/>
          </p:nvSpPr>
          <p:spPr>
            <a:xfrm>
              <a:off x="0" y="-38100"/>
              <a:ext cx="816182" cy="18209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0" name="Google Shape;840;p28"/>
          <p:cNvGrpSpPr/>
          <p:nvPr/>
        </p:nvGrpSpPr>
        <p:grpSpPr>
          <a:xfrm rot="-5400000">
            <a:off x="12457752" y="938862"/>
            <a:ext cx="8347231" cy="3313266"/>
            <a:chOff x="0" y="-38100"/>
            <a:chExt cx="1483879" cy="588996"/>
          </a:xfrm>
        </p:grpSpPr>
        <p:sp>
          <p:nvSpPr>
            <p:cNvPr id="841" name="Google Shape;841;p28"/>
            <p:cNvSpPr/>
            <p:nvPr/>
          </p:nvSpPr>
          <p:spPr>
            <a:xfrm>
              <a:off x="0" y="0"/>
              <a:ext cx="1483879" cy="550896"/>
            </a:xfrm>
            <a:custGeom>
              <a:rect b="b" l="l" r="r" t="t"/>
              <a:pathLst>
                <a:path extrusionOk="0" h="550896" w="1483879">
                  <a:moveTo>
                    <a:pt x="1280679" y="0"/>
                  </a:moveTo>
                  <a:cubicBezTo>
                    <a:pt x="1392903" y="0"/>
                    <a:pt x="1483879" y="123322"/>
                    <a:pt x="1483879" y="275448"/>
                  </a:cubicBezTo>
                  <a:cubicBezTo>
                    <a:pt x="1483879" y="427574"/>
                    <a:pt x="1392903" y="550896"/>
                    <a:pt x="1280679" y="550896"/>
                  </a:cubicBezTo>
                  <a:lnTo>
                    <a:pt x="203200" y="550896"/>
                  </a:lnTo>
                  <a:cubicBezTo>
                    <a:pt x="90976" y="550896"/>
                    <a:pt x="0" y="427574"/>
                    <a:pt x="0" y="275448"/>
                  </a:cubicBezTo>
                  <a:cubicBezTo>
                    <a:pt x="0" y="123322"/>
                    <a:pt x="90976" y="0"/>
                    <a:pt x="203200"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8"/>
            <p:cNvSpPr txBox="1"/>
            <p:nvPr/>
          </p:nvSpPr>
          <p:spPr>
            <a:xfrm>
              <a:off x="0" y="-38100"/>
              <a:ext cx="1483878" cy="5889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3" name="Google Shape;843;p28"/>
          <p:cNvGrpSpPr/>
          <p:nvPr/>
        </p:nvGrpSpPr>
        <p:grpSpPr>
          <a:xfrm>
            <a:off x="16275200" y="1250204"/>
            <a:ext cx="984100" cy="984100"/>
            <a:chOff x="0" y="0"/>
            <a:chExt cx="812800" cy="812800"/>
          </a:xfrm>
        </p:grpSpPr>
        <p:sp>
          <p:nvSpPr>
            <p:cNvPr id="844" name="Google Shape;84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C514"/>
            </a:solidFill>
            <a:ln cap="sq" cmpd="sng" w="47625">
              <a:solidFill>
                <a:srgbClr val="2622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46" name="Google Shape;846;p28"/>
          <p:cNvPicPr preferRelativeResize="0"/>
          <p:nvPr/>
        </p:nvPicPr>
        <p:blipFill>
          <a:blip r:embed="rId4">
            <a:alphaModFix/>
          </a:blip>
          <a:stretch>
            <a:fillRect/>
          </a:stretch>
        </p:blipFill>
        <p:spPr>
          <a:xfrm>
            <a:off x="12211613" y="7054350"/>
            <a:ext cx="2245775" cy="2115962"/>
          </a:xfrm>
          <a:prstGeom prst="rect">
            <a:avLst/>
          </a:prstGeom>
          <a:noFill/>
          <a:ln>
            <a:noFill/>
          </a:ln>
        </p:spPr>
      </p:pic>
      <p:pic>
        <p:nvPicPr>
          <p:cNvPr id="847" name="Google Shape;847;p28"/>
          <p:cNvPicPr preferRelativeResize="0"/>
          <p:nvPr/>
        </p:nvPicPr>
        <p:blipFill>
          <a:blip r:embed="rId5">
            <a:alphaModFix/>
          </a:blip>
          <a:stretch>
            <a:fillRect/>
          </a:stretch>
        </p:blipFill>
        <p:spPr>
          <a:xfrm>
            <a:off x="768501" y="4673889"/>
            <a:ext cx="1564675" cy="672525"/>
          </a:xfrm>
          <a:prstGeom prst="rect">
            <a:avLst/>
          </a:prstGeom>
          <a:noFill/>
          <a:ln>
            <a:noFill/>
          </a:ln>
        </p:spPr>
      </p:pic>
      <p:pic>
        <p:nvPicPr>
          <p:cNvPr id="848" name="Google Shape;848;p28"/>
          <p:cNvPicPr preferRelativeResize="0"/>
          <p:nvPr/>
        </p:nvPicPr>
        <p:blipFill>
          <a:blip r:embed="rId6">
            <a:alphaModFix/>
          </a:blip>
          <a:stretch>
            <a:fillRect/>
          </a:stretch>
        </p:blipFill>
        <p:spPr>
          <a:xfrm>
            <a:off x="11479950" y="2433875"/>
            <a:ext cx="3684550" cy="817375"/>
          </a:xfrm>
          <a:prstGeom prst="rect">
            <a:avLst/>
          </a:prstGeom>
          <a:noFill/>
          <a:ln>
            <a:noFill/>
          </a:ln>
        </p:spPr>
      </p:pic>
      <p:pic>
        <p:nvPicPr>
          <p:cNvPr id="849" name="Google Shape;849;p28"/>
          <p:cNvPicPr preferRelativeResize="0"/>
          <p:nvPr/>
        </p:nvPicPr>
        <p:blipFill>
          <a:blip r:embed="rId7">
            <a:alphaModFix/>
          </a:blip>
          <a:stretch>
            <a:fillRect/>
          </a:stretch>
        </p:blipFill>
        <p:spPr>
          <a:xfrm>
            <a:off x="6018024" y="5520955"/>
            <a:ext cx="308750" cy="397037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9"/>
        </a:solidFill>
      </p:bgPr>
    </p:bg>
    <p:spTree>
      <p:nvGrpSpPr>
        <p:cNvPr id="853" name="Shape 853"/>
        <p:cNvGrpSpPr/>
        <p:nvPr/>
      </p:nvGrpSpPr>
      <p:grpSpPr>
        <a:xfrm>
          <a:off x="0" y="0"/>
          <a:ext cx="0" cy="0"/>
          <a:chOff x="0" y="0"/>
          <a:chExt cx="0" cy="0"/>
        </a:xfrm>
      </p:grpSpPr>
      <p:pic>
        <p:nvPicPr>
          <p:cNvPr id="854" name="Google Shape;854;p29"/>
          <p:cNvPicPr preferRelativeResize="0"/>
          <p:nvPr/>
        </p:nvPicPr>
        <p:blipFill>
          <a:blip r:embed="rId3">
            <a:alphaModFix/>
          </a:blip>
          <a:stretch>
            <a:fillRect/>
          </a:stretch>
        </p:blipFill>
        <p:spPr>
          <a:xfrm>
            <a:off x="9570450" y="1308858"/>
            <a:ext cx="8176925" cy="8109452"/>
          </a:xfrm>
          <a:prstGeom prst="rect">
            <a:avLst/>
          </a:prstGeom>
          <a:noFill/>
          <a:ln>
            <a:noFill/>
          </a:ln>
        </p:spPr>
      </p:pic>
      <p:sp>
        <p:nvSpPr>
          <p:cNvPr id="855" name="Google Shape;855;p29"/>
          <p:cNvSpPr txBox="1"/>
          <p:nvPr/>
        </p:nvSpPr>
        <p:spPr>
          <a:xfrm>
            <a:off x="1028700" y="911433"/>
            <a:ext cx="6987866" cy="18256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RESOURCE </a:t>
            </a:r>
            <a:endParaRPr/>
          </a:p>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PAGE</a:t>
            </a:r>
            <a:endParaRPr/>
          </a:p>
        </p:txBody>
      </p:sp>
      <p:sp>
        <p:nvSpPr>
          <p:cNvPr id="856" name="Google Shape;856;p29"/>
          <p:cNvSpPr txBox="1"/>
          <p:nvPr/>
        </p:nvSpPr>
        <p:spPr>
          <a:xfrm>
            <a:off x="1028700" y="3304113"/>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2400" u="none" cap="none" strike="noStrike">
                <a:solidFill>
                  <a:srgbClr val="000000"/>
                </a:solidFill>
                <a:latin typeface="Open Sans"/>
                <a:ea typeface="Open Sans"/>
                <a:cs typeface="Open Sans"/>
                <a:sym typeface="Open Sans"/>
              </a:rPr>
              <a:t>Use these design resources in your Canva Presentation.</a:t>
            </a:r>
            <a:endParaRPr>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i="0" lang="en-US" sz="2400" u="none" cap="none" strike="noStrike">
                <a:solidFill>
                  <a:srgbClr val="000000"/>
                </a:solidFill>
                <a:latin typeface="Open Sans"/>
                <a:ea typeface="Open Sans"/>
                <a:cs typeface="Open Sans"/>
                <a:sym typeface="Open Sans"/>
              </a:rPr>
              <a:t>You can find these fonts online too. Happy designing! </a:t>
            </a:r>
            <a:endParaRPr>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i="0" lang="en-US" sz="2400" u="none" cap="none" strike="noStrike">
                <a:solidFill>
                  <a:srgbClr val="000000"/>
                </a:solidFill>
                <a:latin typeface="Open Sans"/>
                <a:ea typeface="Open Sans"/>
                <a:cs typeface="Open Sans"/>
                <a:sym typeface="Open Sans"/>
              </a:rPr>
              <a:t>Don't forget to delete this page before presenting. </a:t>
            </a:r>
            <a:endParaRPr>
              <a:latin typeface="Open Sans"/>
              <a:ea typeface="Open Sans"/>
              <a:cs typeface="Open Sans"/>
              <a:sym typeface="Open Sans"/>
            </a:endParaRPr>
          </a:p>
        </p:txBody>
      </p:sp>
      <p:sp>
        <p:nvSpPr>
          <p:cNvPr id="857" name="Google Shape;857;p29"/>
          <p:cNvSpPr txBox="1"/>
          <p:nvPr/>
        </p:nvSpPr>
        <p:spPr>
          <a:xfrm>
            <a:off x="1028700" y="4462924"/>
            <a:ext cx="4676700" cy="823800"/>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i="0" lang="en-US" sz="2327" u="none" cap="none" strike="noStrike">
                <a:solidFill>
                  <a:srgbClr val="000000"/>
                </a:solidFill>
                <a:latin typeface="Open Sans"/>
                <a:ea typeface="Open Sans"/>
                <a:cs typeface="Open Sans"/>
                <a:sym typeface="Open Sans"/>
              </a:rPr>
              <a:t>This presentation template uses the following free fonts:</a:t>
            </a:r>
            <a:endParaRPr>
              <a:latin typeface="Open Sans"/>
              <a:ea typeface="Open Sans"/>
              <a:cs typeface="Open Sans"/>
              <a:sym typeface="Open Sans"/>
            </a:endParaRPr>
          </a:p>
        </p:txBody>
      </p:sp>
      <p:sp>
        <p:nvSpPr>
          <p:cNvPr id="858" name="Google Shape;858;p29"/>
          <p:cNvSpPr txBox="1"/>
          <p:nvPr/>
        </p:nvSpPr>
        <p:spPr>
          <a:xfrm>
            <a:off x="1028700" y="5720985"/>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Open Sans"/>
              <a:buAutoNum type="arabicPeriod"/>
            </a:pPr>
            <a:r>
              <a:rPr i="0" lang="en-US" sz="1662" u="none" cap="none" strike="noStrike">
                <a:solidFill>
                  <a:srgbClr val="000000"/>
                </a:solidFill>
                <a:latin typeface="Open Sans"/>
                <a:ea typeface="Open Sans"/>
                <a:cs typeface="Open Sans"/>
                <a:sym typeface="Open Sans"/>
              </a:rPr>
              <a:t>Titles: Archivo Black</a:t>
            </a:r>
            <a:endParaRPr>
              <a:latin typeface="Open Sans"/>
              <a:ea typeface="Open Sans"/>
              <a:cs typeface="Open Sans"/>
              <a:sym typeface="Open Sans"/>
            </a:endParaRPr>
          </a:p>
          <a:p>
            <a:pPr indent="-179433" lvl="1" marL="358866" marR="0" rtl="0" algn="l">
              <a:lnSpc>
                <a:spcPct val="140012"/>
              </a:lnSpc>
              <a:spcBef>
                <a:spcPts val="0"/>
              </a:spcBef>
              <a:spcAft>
                <a:spcPts val="0"/>
              </a:spcAft>
              <a:buClr>
                <a:srgbClr val="000000"/>
              </a:buClr>
              <a:buSzPts val="1662"/>
              <a:buFont typeface="Open Sans"/>
              <a:buAutoNum type="arabicPeriod"/>
            </a:pPr>
            <a:r>
              <a:rPr i="0" lang="en-US" sz="1662" u="none" cap="none" strike="noStrike">
                <a:solidFill>
                  <a:srgbClr val="000000"/>
                </a:solidFill>
                <a:latin typeface="Open Sans"/>
                <a:ea typeface="Open Sans"/>
                <a:cs typeface="Open Sans"/>
                <a:sym typeface="Open Sans"/>
              </a:rPr>
              <a:t>Headers: Archivo Black</a:t>
            </a:r>
            <a:endParaRPr>
              <a:latin typeface="Open Sans"/>
              <a:ea typeface="Open Sans"/>
              <a:cs typeface="Open Sans"/>
              <a:sym typeface="Open Sans"/>
            </a:endParaRPr>
          </a:p>
          <a:p>
            <a:pPr indent="-179433" lvl="1" marL="358867" marR="0" rtl="0" algn="l">
              <a:lnSpc>
                <a:spcPct val="140012"/>
              </a:lnSpc>
              <a:spcBef>
                <a:spcPts val="0"/>
              </a:spcBef>
              <a:spcAft>
                <a:spcPts val="0"/>
              </a:spcAft>
              <a:buClr>
                <a:srgbClr val="000000"/>
              </a:buClr>
              <a:buSzPts val="1662"/>
              <a:buFont typeface="Open Sans"/>
              <a:buAutoNum type="arabicPeriod"/>
            </a:pPr>
            <a:r>
              <a:rPr i="0" lang="en-US" sz="1662" u="none" cap="none" strike="noStrike">
                <a:solidFill>
                  <a:srgbClr val="000000"/>
                </a:solidFill>
                <a:latin typeface="Open Sans"/>
                <a:ea typeface="Open Sans"/>
                <a:cs typeface="Open Sans"/>
                <a:sym typeface="Open Sans"/>
              </a:rPr>
              <a:t>Body Copy: Open Sans</a:t>
            </a:r>
            <a:endParaRPr>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CD9"/>
        </a:solidFill>
      </p:bgPr>
    </p:bg>
    <p:spTree>
      <p:nvGrpSpPr>
        <p:cNvPr id="112" name="Shape 112"/>
        <p:cNvGrpSpPr/>
        <p:nvPr/>
      </p:nvGrpSpPr>
      <p:grpSpPr>
        <a:xfrm>
          <a:off x="0" y="0"/>
          <a:ext cx="0" cy="0"/>
          <a:chOff x="0" y="0"/>
          <a:chExt cx="0" cy="0"/>
        </a:xfrm>
      </p:grpSpPr>
      <p:grpSp>
        <p:nvGrpSpPr>
          <p:cNvPr id="113" name="Google Shape;113;p12"/>
          <p:cNvGrpSpPr/>
          <p:nvPr/>
        </p:nvGrpSpPr>
        <p:grpSpPr>
          <a:xfrm>
            <a:off x="0" y="-144661"/>
            <a:ext cx="3098943" cy="2438197"/>
            <a:chOff x="0" y="-38100"/>
            <a:chExt cx="816182" cy="642159"/>
          </a:xfrm>
        </p:grpSpPr>
        <p:sp>
          <p:nvSpPr>
            <p:cNvPr id="114" name="Google Shape;114;p12"/>
            <p:cNvSpPr/>
            <p:nvPr/>
          </p:nvSpPr>
          <p:spPr>
            <a:xfrm>
              <a:off x="0" y="0"/>
              <a:ext cx="816182" cy="604059"/>
            </a:xfrm>
            <a:custGeom>
              <a:rect b="b" l="l" r="r" t="t"/>
              <a:pathLst>
                <a:path extrusionOk="0" h="604059" w="816182">
                  <a:moveTo>
                    <a:pt x="0" y="0"/>
                  </a:moveTo>
                  <a:lnTo>
                    <a:pt x="816182" y="0"/>
                  </a:lnTo>
                  <a:lnTo>
                    <a:pt x="816182" y="604059"/>
                  </a:lnTo>
                  <a:lnTo>
                    <a:pt x="0" y="604059"/>
                  </a:lnTo>
                  <a:close/>
                </a:path>
              </a:pathLst>
            </a:custGeom>
            <a:solidFill>
              <a:srgbClr val="F7C514"/>
            </a:solidFill>
            <a:ln>
              <a:noFill/>
            </a:ln>
          </p:spPr>
        </p:sp>
        <p:sp>
          <p:nvSpPr>
            <p:cNvPr id="115" name="Google Shape;115;p12"/>
            <p:cNvSpPr txBox="1"/>
            <p:nvPr/>
          </p:nvSpPr>
          <p:spPr>
            <a:xfrm>
              <a:off x="0" y="-38100"/>
              <a:ext cx="816182" cy="6421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2"/>
          <p:cNvGrpSpPr/>
          <p:nvPr/>
        </p:nvGrpSpPr>
        <p:grpSpPr>
          <a:xfrm>
            <a:off x="15189057" y="6053224"/>
            <a:ext cx="3098943" cy="4233776"/>
            <a:chOff x="0" y="-38100"/>
            <a:chExt cx="816182" cy="1115069"/>
          </a:xfrm>
        </p:grpSpPr>
        <p:sp>
          <p:nvSpPr>
            <p:cNvPr id="117" name="Google Shape;117;p12"/>
            <p:cNvSpPr/>
            <p:nvPr/>
          </p:nvSpPr>
          <p:spPr>
            <a:xfrm>
              <a:off x="0" y="0"/>
              <a:ext cx="816182" cy="1076968"/>
            </a:xfrm>
            <a:custGeom>
              <a:rect b="b" l="l" r="r" t="t"/>
              <a:pathLst>
                <a:path extrusionOk="0" h="1076968" w="816182">
                  <a:moveTo>
                    <a:pt x="0" y="0"/>
                  </a:moveTo>
                  <a:lnTo>
                    <a:pt x="816182" y="0"/>
                  </a:lnTo>
                  <a:lnTo>
                    <a:pt x="816182" y="1076968"/>
                  </a:lnTo>
                  <a:lnTo>
                    <a:pt x="0" y="1076968"/>
                  </a:lnTo>
                  <a:close/>
                </a:path>
              </a:pathLst>
            </a:custGeom>
            <a:solidFill>
              <a:srgbClr val="F7C514"/>
            </a:solidFill>
            <a:ln>
              <a:noFill/>
            </a:ln>
          </p:spPr>
        </p:sp>
        <p:sp>
          <p:nvSpPr>
            <p:cNvPr id="118" name="Google Shape;118;p12"/>
            <p:cNvSpPr txBox="1"/>
            <p:nvPr/>
          </p:nvSpPr>
          <p:spPr>
            <a:xfrm>
              <a:off x="0" y="-38100"/>
              <a:ext cx="816182" cy="11150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2"/>
          <p:cNvGrpSpPr/>
          <p:nvPr/>
        </p:nvGrpSpPr>
        <p:grpSpPr>
          <a:xfrm>
            <a:off x="15189057" y="3919038"/>
            <a:ext cx="4431910" cy="6406062"/>
            <a:chOff x="0" y="-38100"/>
            <a:chExt cx="1167252" cy="1687193"/>
          </a:xfrm>
        </p:grpSpPr>
        <p:sp>
          <p:nvSpPr>
            <p:cNvPr id="120" name="Google Shape;120;p12"/>
            <p:cNvSpPr/>
            <p:nvPr/>
          </p:nvSpPr>
          <p:spPr>
            <a:xfrm>
              <a:off x="0" y="0"/>
              <a:ext cx="1167252" cy="1649093"/>
            </a:xfrm>
            <a:custGeom>
              <a:rect b="b" l="l" r="r" t="t"/>
              <a:pathLst>
                <a:path extrusionOk="0" h="1649093" w="1167252">
                  <a:moveTo>
                    <a:pt x="174686" y="0"/>
                  </a:moveTo>
                  <a:lnTo>
                    <a:pt x="992566" y="0"/>
                  </a:lnTo>
                  <a:cubicBezTo>
                    <a:pt x="1089043" y="0"/>
                    <a:pt x="1167252" y="78210"/>
                    <a:pt x="1167252" y="174686"/>
                  </a:cubicBezTo>
                  <a:lnTo>
                    <a:pt x="1167252" y="1474407"/>
                  </a:lnTo>
                  <a:cubicBezTo>
                    <a:pt x="1167252" y="1570884"/>
                    <a:pt x="1089043" y="1649093"/>
                    <a:pt x="992566" y="1649093"/>
                  </a:cubicBezTo>
                  <a:lnTo>
                    <a:pt x="174686" y="1649093"/>
                  </a:lnTo>
                  <a:cubicBezTo>
                    <a:pt x="78210" y="1649093"/>
                    <a:pt x="0" y="1570884"/>
                    <a:pt x="0" y="1474407"/>
                  </a:cubicBezTo>
                  <a:lnTo>
                    <a:pt x="0" y="174686"/>
                  </a:lnTo>
                  <a:cubicBezTo>
                    <a:pt x="0" y="78210"/>
                    <a:pt x="78210" y="0"/>
                    <a:pt x="174686" y="0"/>
                  </a:cubicBezTo>
                  <a:close/>
                </a:path>
              </a:pathLst>
            </a:custGeom>
            <a:solidFill>
              <a:srgbClr val="F3ECD9"/>
            </a:solidFill>
            <a:ln cap="rnd" cmpd="sng" w="28575">
              <a:solidFill>
                <a:srgbClr val="AF9B5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2"/>
            <p:cNvSpPr txBox="1"/>
            <p:nvPr/>
          </p:nvSpPr>
          <p:spPr>
            <a:xfrm>
              <a:off x="0" y="-38100"/>
              <a:ext cx="1167252" cy="16871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2"/>
          <p:cNvGrpSpPr/>
          <p:nvPr/>
        </p:nvGrpSpPr>
        <p:grpSpPr>
          <a:xfrm>
            <a:off x="15189057" y="-144661"/>
            <a:ext cx="3098943" cy="6524667"/>
            <a:chOff x="0" y="-38100"/>
            <a:chExt cx="816182" cy="1718431"/>
          </a:xfrm>
        </p:grpSpPr>
        <p:sp>
          <p:nvSpPr>
            <p:cNvPr id="123" name="Google Shape;123;p12"/>
            <p:cNvSpPr/>
            <p:nvPr/>
          </p:nvSpPr>
          <p:spPr>
            <a:xfrm>
              <a:off x="0" y="0"/>
              <a:ext cx="816182" cy="1680331"/>
            </a:xfrm>
            <a:custGeom>
              <a:rect b="b" l="l" r="r" t="t"/>
              <a:pathLst>
                <a:path extrusionOk="0" h="1680331" w="816182">
                  <a:moveTo>
                    <a:pt x="0" y="0"/>
                  </a:moveTo>
                  <a:lnTo>
                    <a:pt x="816182" y="0"/>
                  </a:lnTo>
                  <a:lnTo>
                    <a:pt x="816182" y="1680331"/>
                  </a:lnTo>
                  <a:lnTo>
                    <a:pt x="0" y="1680331"/>
                  </a:lnTo>
                  <a:close/>
                </a:path>
              </a:pathLst>
            </a:custGeom>
            <a:solidFill>
              <a:srgbClr val="F294B6"/>
            </a:solidFill>
            <a:ln>
              <a:noFill/>
            </a:ln>
          </p:spPr>
        </p:sp>
        <p:sp>
          <p:nvSpPr>
            <p:cNvPr id="124" name="Google Shape;124;p12"/>
            <p:cNvSpPr txBox="1"/>
            <p:nvPr/>
          </p:nvSpPr>
          <p:spPr>
            <a:xfrm>
              <a:off x="0" y="-38100"/>
              <a:ext cx="816182" cy="17184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2"/>
          <p:cNvGrpSpPr/>
          <p:nvPr/>
        </p:nvGrpSpPr>
        <p:grpSpPr>
          <a:xfrm>
            <a:off x="3098943" y="-137236"/>
            <a:ext cx="13639586" cy="2438197"/>
            <a:chOff x="0" y="-38100"/>
            <a:chExt cx="3592319" cy="642159"/>
          </a:xfrm>
        </p:grpSpPr>
        <p:sp>
          <p:nvSpPr>
            <p:cNvPr id="126" name="Google Shape;126;p12"/>
            <p:cNvSpPr/>
            <p:nvPr/>
          </p:nvSpPr>
          <p:spPr>
            <a:xfrm>
              <a:off x="0" y="0"/>
              <a:ext cx="3592319" cy="604059"/>
            </a:xfrm>
            <a:custGeom>
              <a:rect b="b" l="l" r="r" t="t"/>
              <a:pathLst>
                <a:path extrusionOk="0" h="604059" w="3592319">
                  <a:moveTo>
                    <a:pt x="0" y="0"/>
                  </a:moveTo>
                  <a:lnTo>
                    <a:pt x="3592319" y="0"/>
                  </a:lnTo>
                  <a:lnTo>
                    <a:pt x="3592319" y="604059"/>
                  </a:lnTo>
                  <a:lnTo>
                    <a:pt x="0" y="604059"/>
                  </a:lnTo>
                  <a:close/>
                </a:path>
              </a:pathLst>
            </a:custGeom>
            <a:solidFill>
              <a:srgbClr val="0095AD"/>
            </a:solidFill>
            <a:ln>
              <a:noFill/>
            </a:ln>
          </p:spPr>
        </p:sp>
        <p:sp>
          <p:nvSpPr>
            <p:cNvPr id="127" name="Google Shape;127;p12"/>
            <p:cNvSpPr txBox="1"/>
            <p:nvPr/>
          </p:nvSpPr>
          <p:spPr>
            <a:xfrm>
              <a:off x="0" y="-38100"/>
              <a:ext cx="3592319" cy="6421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2"/>
          <p:cNvGrpSpPr/>
          <p:nvPr/>
        </p:nvGrpSpPr>
        <p:grpSpPr>
          <a:xfrm rot="10800000">
            <a:off x="5513453" y="14849"/>
            <a:ext cx="8347231" cy="2500435"/>
            <a:chOff x="0" y="-38100"/>
            <a:chExt cx="1483879" cy="444500"/>
          </a:xfrm>
        </p:grpSpPr>
        <p:sp>
          <p:nvSpPr>
            <p:cNvPr id="129" name="Google Shape;129;p12"/>
            <p:cNvSpPr/>
            <p:nvPr/>
          </p:nvSpPr>
          <p:spPr>
            <a:xfrm>
              <a:off x="0" y="0"/>
              <a:ext cx="1483879" cy="406400"/>
            </a:xfrm>
            <a:custGeom>
              <a:rect b="b" l="l" r="r" t="t"/>
              <a:pathLst>
                <a:path extrusionOk="0" h="406400" w="1483879">
                  <a:moveTo>
                    <a:pt x="1280679" y="0"/>
                  </a:moveTo>
                  <a:cubicBezTo>
                    <a:pt x="1392903" y="0"/>
                    <a:pt x="1483879" y="90976"/>
                    <a:pt x="1483879" y="203200"/>
                  </a:cubicBezTo>
                  <a:cubicBezTo>
                    <a:pt x="1483879" y="315424"/>
                    <a:pt x="1392903" y="406400"/>
                    <a:pt x="1280679" y="406400"/>
                  </a:cubicBezTo>
                  <a:lnTo>
                    <a:pt x="203200" y="406400"/>
                  </a:lnTo>
                  <a:cubicBezTo>
                    <a:pt x="90976" y="406400"/>
                    <a:pt x="0" y="315424"/>
                    <a:pt x="0" y="203200"/>
                  </a:cubicBezTo>
                  <a:cubicBezTo>
                    <a:pt x="0" y="90976"/>
                    <a:pt x="90976" y="0"/>
                    <a:pt x="203200"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2"/>
            <p:cNvSpPr txBox="1"/>
            <p:nvPr/>
          </p:nvSpPr>
          <p:spPr>
            <a:xfrm>
              <a:off x="0" y="-38100"/>
              <a:ext cx="1483878"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2"/>
          <p:cNvGrpSpPr/>
          <p:nvPr/>
        </p:nvGrpSpPr>
        <p:grpSpPr>
          <a:xfrm rot="-5400000">
            <a:off x="13494323" y="1404208"/>
            <a:ext cx="6197885" cy="3389469"/>
            <a:chOff x="0" y="-38100"/>
            <a:chExt cx="812800" cy="444500"/>
          </a:xfrm>
        </p:grpSpPr>
        <p:sp>
          <p:nvSpPr>
            <p:cNvPr id="132" name="Google Shape;132;p12"/>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2"/>
            <p:cNvSpPr txBox="1"/>
            <p:nvPr/>
          </p:nvSpPr>
          <p:spPr>
            <a:xfrm>
              <a:off x="0" y="-38100"/>
              <a:ext cx="81280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2"/>
          <p:cNvGrpSpPr/>
          <p:nvPr/>
        </p:nvGrpSpPr>
        <p:grpSpPr>
          <a:xfrm>
            <a:off x="15442420" y="3371965"/>
            <a:ext cx="2592182" cy="2592182"/>
            <a:chOff x="0" y="0"/>
            <a:chExt cx="812800" cy="812800"/>
          </a:xfrm>
        </p:grpSpPr>
        <p:sp>
          <p:nvSpPr>
            <p:cNvPr id="135" name="Google Shape;135;p1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6221E"/>
            </a:solidFill>
            <a:ln>
              <a:noFill/>
            </a:ln>
          </p:spPr>
        </p:sp>
        <p:sp>
          <p:nvSpPr>
            <p:cNvPr id="136" name="Google Shape;136;p12"/>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2"/>
          <p:cNvGrpSpPr/>
          <p:nvPr/>
        </p:nvGrpSpPr>
        <p:grpSpPr>
          <a:xfrm>
            <a:off x="16275200" y="1028700"/>
            <a:ext cx="984100" cy="984100"/>
            <a:chOff x="0" y="0"/>
            <a:chExt cx="812800" cy="812800"/>
          </a:xfrm>
        </p:grpSpPr>
        <p:sp>
          <p:nvSpPr>
            <p:cNvPr id="138" name="Google Shape;13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C514"/>
            </a:solidFill>
            <a:ln cap="sq" cmpd="sng" w="47625">
              <a:solidFill>
                <a:srgbClr val="2622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12"/>
          <p:cNvSpPr/>
          <p:nvPr/>
        </p:nvSpPr>
        <p:spPr>
          <a:xfrm rot="5400000">
            <a:off x="16493208" y="8659940"/>
            <a:ext cx="665951" cy="1545455"/>
          </a:xfrm>
          <a:custGeom>
            <a:rect b="b" l="l" r="r" t="t"/>
            <a:pathLst>
              <a:path extrusionOk="0" h="1545455" w="665951">
                <a:moveTo>
                  <a:pt x="0" y="0"/>
                </a:moveTo>
                <a:lnTo>
                  <a:pt x="665951" y="0"/>
                </a:lnTo>
                <a:lnTo>
                  <a:pt x="665951" y="1545456"/>
                </a:lnTo>
                <a:lnTo>
                  <a:pt x="0" y="1545456"/>
                </a:lnTo>
                <a:lnTo>
                  <a:pt x="0" y="0"/>
                </a:lnTo>
                <a:close/>
              </a:path>
            </a:pathLst>
          </a:custGeom>
          <a:blipFill rotWithShape="1">
            <a:blip r:embed="rId3">
              <a:alphaModFix/>
            </a:blip>
            <a:stretch>
              <a:fillRect b="0" l="0" r="0" t="0"/>
            </a:stretch>
          </a:blipFill>
          <a:ln>
            <a:noFill/>
          </a:ln>
        </p:spPr>
      </p:sp>
      <p:grpSp>
        <p:nvGrpSpPr>
          <p:cNvPr id="141" name="Google Shape;141;p12"/>
          <p:cNvGrpSpPr/>
          <p:nvPr/>
        </p:nvGrpSpPr>
        <p:grpSpPr>
          <a:xfrm>
            <a:off x="-2565702" y="-4018835"/>
            <a:ext cx="5664645" cy="6312371"/>
            <a:chOff x="0" y="0"/>
            <a:chExt cx="1006392" cy="1121469"/>
          </a:xfrm>
        </p:grpSpPr>
        <p:sp>
          <p:nvSpPr>
            <p:cNvPr id="142" name="Google Shape;142;p12"/>
            <p:cNvSpPr/>
            <p:nvPr/>
          </p:nvSpPr>
          <p:spPr>
            <a:xfrm>
              <a:off x="0" y="0"/>
              <a:ext cx="1006392" cy="1121469"/>
            </a:xfrm>
            <a:custGeom>
              <a:rect b="b" l="l" r="r" t="t"/>
              <a:pathLst>
                <a:path extrusionOk="0" h="1121469" w="1006392">
                  <a:moveTo>
                    <a:pt x="503196" y="0"/>
                  </a:moveTo>
                  <a:cubicBezTo>
                    <a:pt x="225289" y="0"/>
                    <a:pt x="0" y="251049"/>
                    <a:pt x="0" y="560734"/>
                  </a:cubicBezTo>
                  <a:cubicBezTo>
                    <a:pt x="0" y="870419"/>
                    <a:pt x="225289" y="1121469"/>
                    <a:pt x="503196" y="1121469"/>
                  </a:cubicBezTo>
                  <a:cubicBezTo>
                    <a:pt x="781104" y="1121469"/>
                    <a:pt x="1006392" y="870419"/>
                    <a:pt x="1006392" y="560734"/>
                  </a:cubicBezTo>
                  <a:cubicBezTo>
                    <a:pt x="1006392" y="251049"/>
                    <a:pt x="781104" y="0"/>
                    <a:pt x="503196"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2"/>
            <p:cNvSpPr txBox="1"/>
            <p:nvPr/>
          </p:nvSpPr>
          <p:spPr>
            <a:xfrm>
              <a:off x="94349" y="67038"/>
              <a:ext cx="817694" cy="9492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2"/>
          <p:cNvGrpSpPr/>
          <p:nvPr/>
        </p:nvGrpSpPr>
        <p:grpSpPr>
          <a:xfrm>
            <a:off x="-2333183" y="-2870177"/>
            <a:ext cx="4666365" cy="4666365"/>
            <a:chOff x="0" y="0"/>
            <a:chExt cx="812800" cy="812800"/>
          </a:xfrm>
        </p:grpSpPr>
        <p:sp>
          <p:nvSpPr>
            <p:cNvPr id="145" name="Google Shape;14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12"/>
          <p:cNvGrpSpPr/>
          <p:nvPr/>
        </p:nvGrpSpPr>
        <p:grpSpPr>
          <a:xfrm>
            <a:off x="1028700" y="4447732"/>
            <a:ext cx="3086100" cy="2670987"/>
            <a:chOff x="0" y="-38100"/>
            <a:chExt cx="812800" cy="703470"/>
          </a:xfrm>
        </p:grpSpPr>
        <p:sp>
          <p:nvSpPr>
            <p:cNvPr id="148" name="Google Shape;148;p12"/>
            <p:cNvSpPr/>
            <p:nvPr/>
          </p:nvSpPr>
          <p:spPr>
            <a:xfrm>
              <a:off x="0" y="0"/>
              <a:ext cx="812800" cy="665370"/>
            </a:xfrm>
            <a:custGeom>
              <a:rect b="b" l="l" r="r" t="t"/>
              <a:pathLst>
                <a:path extrusionOk="0" h="665370" w="812800">
                  <a:moveTo>
                    <a:pt x="127941" y="0"/>
                  </a:moveTo>
                  <a:lnTo>
                    <a:pt x="684859" y="0"/>
                  </a:lnTo>
                  <a:cubicBezTo>
                    <a:pt x="718791" y="0"/>
                    <a:pt x="751333" y="13479"/>
                    <a:pt x="775327" y="37473"/>
                  </a:cubicBezTo>
                  <a:cubicBezTo>
                    <a:pt x="799321" y="61467"/>
                    <a:pt x="812800" y="94009"/>
                    <a:pt x="812800" y="127941"/>
                  </a:cubicBezTo>
                  <a:lnTo>
                    <a:pt x="812800" y="537429"/>
                  </a:lnTo>
                  <a:cubicBezTo>
                    <a:pt x="812800" y="608089"/>
                    <a:pt x="755519" y="665370"/>
                    <a:pt x="684859" y="665370"/>
                  </a:cubicBezTo>
                  <a:lnTo>
                    <a:pt x="127941" y="665370"/>
                  </a:lnTo>
                  <a:cubicBezTo>
                    <a:pt x="94009" y="665370"/>
                    <a:pt x="61467" y="651890"/>
                    <a:pt x="37473" y="627897"/>
                  </a:cubicBezTo>
                  <a:cubicBezTo>
                    <a:pt x="13479" y="603903"/>
                    <a:pt x="0" y="571361"/>
                    <a:pt x="0" y="537429"/>
                  </a:cubicBezTo>
                  <a:lnTo>
                    <a:pt x="0" y="127941"/>
                  </a:lnTo>
                  <a:cubicBezTo>
                    <a:pt x="0" y="94009"/>
                    <a:pt x="13479" y="61467"/>
                    <a:pt x="37473" y="37473"/>
                  </a:cubicBezTo>
                  <a:cubicBezTo>
                    <a:pt x="61467" y="13479"/>
                    <a:pt x="94009" y="0"/>
                    <a:pt x="127941" y="0"/>
                  </a:cubicBezTo>
                  <a:close/>
                </a:path>
              </a:pathLst>
            </a:custGeom>
            <a:solidFill>
              <a:srgbClr val="F7C514"/>
            </a:solidFill>
            <a:ln cap="rnd" cmpd="sng" w="476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2"/>
            <p:cNvSpPr txBox="1"/>
            <p:nvPr/>
          </p:nvSpPr>
          <p:spPr>
            <a:xfrm>
              <a:off x="0" y="-38100"/>
              <a:ext cx="812800" cy="70347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12"/>
          <p:cNvGrpSpPr/>
          <p:nvPr/>
        </p:nvGrpSpPr>
        <p:grpSpPr>
          <a:xfrm>
            <a:off x="6057900" y="4447732"/>
            <a:ext cx="3086100" cy="2670987"/>
            <a:chOff x="0" y="-38100"/>
            <a:chExt cx="812800" cy="703470"/>
          </a:xfrm>
        </p:grpSpPr>
        <p:sp>
          <p:nvSpPr>
            <p:cNvPr id="151" name="Google Shape;151;p12"/>
            <p:cNvSpPr/>
            <p:nvPr/>
          </p:nvSpPr>
          <p:spPr>
            <a:xfrm>
              <a:off x="0" y="0"/>
              <a:ext cx="812800" cy="665370"/>
            </a:xfrm>
            <a:custGeom>
              <a:rect b="b" l="l" r="r" t="t"/>
              <a:pathLst>
                <a:path extrusionOk="0" h="665370" w="812800">
                  <a:moveTo>
                    <a:pt x="127941" y="0"/>
                  </a:moveTo>
                  <a:lnTo>
                    <a:pt x="684859" y="0"/>
                  </a:lnTo>
                  <a:cubicBezTo>
                    <a:pt x="718791" y="0"/>
                    <a:pt x="751333" y="13479"/>
                    <a:pt x="775327" y="37473"/>
                  </a:cubicBezTo>
                  <a:cubicBezTo>
                    <a:pt x="799321" y="61467"/>
                    <a:pt x="812800" y="94009"/>
                    <a:pt x="812800" y="127941"/>
                  </a:cubicBezTo>
                  <a:lnTo>
                    <a:pt x="812800" y="537429"/>
                  </a:lnTo>
                  <a:cubicBezTo>
                    <a:pt x="812800" y="608089"/>
                    <a:pt x="755519" y="665370"/>
                    <a:pt x="684859" y="665370"/>
                  </a:cubicBezTo>
                  <a:lnTo>
                    <a:pt x="127941" y="665370"/>
                  </a:lnTo>
                  <a:cubicBezTo>
                    <a:pt x="94009" y="665370"/>
                    <a:pt x="61467" y="651890"/>
                    <a:pt x="37473" y="627897"/>
                  </a:cubicBezTo>
                  <a:cubicBezTo>
                    <a:pt x="13479" y="603903"/>
                    <a:pt x="0" y="571361"/>
                    <a:pt x="0" y="537429"/>
                  </a:cubicBezTo>
                  <a:lnTo>
                    <a:pt x="0" y="127941"/>
                  </a:lnTo>
                  <a:cubicBezTo>
                    <a:pt x="0" y="94009"/>
                    <a:pt x="13479" y="61467"/>
                    <a:pt x="37473" y="37473"/>
                  </a:cubicBezTo>
                  <a:cubicBezTo>
                    <a:pt x="61467" y="13479"/>
                    <a:pt x="94009" y="0"/>
                    <a:pt x="127941" y="0"/>
                  </a:cubicBezTo>
                  <a:close/>
                </a:path>
              </a:pathLst>
            </a:custGeom>
            <a:solidFill>
              <a:srgbClr val="F7C514"/>
            </a:solidFill>
            <a:ln cap="rnd" cmpd="sng" w="476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2"/>
            <p:cNvSpPr txBox="1"/>
            <p:nvPr/>
          </p:nvSpPr>
          <p:spPr>
            <a:xfrm>
              <a:off x="0" y="-38100"/>
              <a:ext cx="812800" cy="70347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2"/>
          <p:cNvGrpSpPr/>
          <p:nvPr/>
        </p:nvGrpSpPr>
        <p:grpSpPr>
          <a:xfrm>
            <a:off x="10623479" y="4447732"/>
            <a:ext cx="3086100" cy="2670987"/>
            <a:chOff x="0" y="-38100"/>
            <a:chExt cx="812800" cy="703470"/>
          </a:xfrm>
        </p:grpSpPr>
        <p:sp>
          <p:nvSpPr>
            <p:cNvPr id="154" name="Google Shape;154;p12"/>
            <p:cNvSpPr/>
            <p:nvPr/>
          </p:nvSpPr>
          <p:spPr>
            <a:xfrm>
              <a:off x="0" y="0"/>
              <a:ext cx="812800" cy="665370"/>
            </a:xfrm>
            <a:custGeom>
              <a:rect b="b" l="l" r="r" t="t"/>
              <a:pathLst>
                <a:path extrusionOk="0" h="665370" w="812800">
                  <a:moveTo>
                    <a:pt x="127941" y="0"/>
                  </a:moveTo>
                  <a:lnTo>
                    <a:pt x="684859" y="0"/>
                  </a:lnTo>
                  <a:cubicBezTo>
                    <a:pt x="718791" y="0"/>
                    <a:pt x="751333" y="13479"/>
                    <a:pt x="775327" y="37473"/>
                  </a:cubicBezTo>
                  <a:cubicBezTo>
                    <a:pt x="799321" y="61467"/>
                    <a:pt x="812800" y="94009"/>
                    <a:pt x="812800" y="127941"/>
                  </a:cubicBezTo>
                  <a:lnTo>
                    <a:pt x="812800" y="537429"/>
                  </a:lnTo>
                  <a:cubicBezTo>
                    <a:pt x="812800" y="608089"/>
                    <a:pt x="755519" y="665370"/>
                    <a:pt x="684859" y="665370"/>
                  </a:cubicBezTo>
                  <a:lnTo>
                    <a:pt x="127941" y="665370"/>
                  </a:lnTo>
                  <a:cubicBezTo>
                    <a:pt x="94009" y="665370"/>
                    <a:pt x="61467" y="651890"/>
                    <a:pt x="37473" y="627897"/>
                  </a:cubicBezTo>
                  <a:cubicBezTo>
                    <a:pt x="13479" y="603903"/>
                    <a:pt x="0" y="571361"/>
                    <a:pt x="0" y="537429"/>
                  </a:cubicBezTo>
                  <a:lnTo>
                    <a:pt x="0" y="127941"/>
                  </a:lnTo>
                  <a:cubicBezTo>
                    <a:pt x="0" y="94009"/>
                    <a:pt x="13479" y="61467"/>
                    <a:pt x="37473" y="37473"/>
                  </a:cubicBezTo>
                  <a:cubicBezTo>
                    <a:pt x="61467" y="13479"/>
                    <a:pt x="94009" y="0"/>
                    <a:pt x="127941" y="0"/>
                  </a:cubicBezTo>
                  <a:close/>
                </a:path>
              </a:pathLst>
            </a:custGeom>
            <a:solidFill>
              <a:srgbClr val="F7C514"/>
            </a:solidFill>
            <a:ln cap="rnd" cmpd="sng" w="476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2"/>
            <p:cNvSpPr txBox="1"/>
            <p:nvPr/>
          </p:nvSpPr>
          <p:spPr>
            <a:xfrm>
              <a:off x="0" y="-38100"/>
              <a:ext cx="812800" cy="70347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12"/>
          <p:cNvSpPr txBox="1"/>
          <p:nvPr/>
        </p:nvSpPr>
        <p:spPr>
          <a:xfrm>
            <a:off x="1028700" y="3119193"/>
            <a:ext cx="10751915"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TABLE OF CONTENTS</a:t>
            </a:r>
            <a:endParaRPr/>
          </a:p>
        </p:txBody>
      </p:sp>
      <p:sp>
        <p:nvSpPr>
          <p:cNvPr id="157" name="Google Shape;157;p12"/>
          <p:cNvSpPr txBox="1"/>
          <p:nvPr/>
        </p:nvSpPr>
        <p:spPr>
          <a:xfrm>
            <a:off x="1405040" y="4931631"/>
            <a:ext cx="25533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0" u="none" cap="none" strike="noStrike">
                <a:solidFill>
                  <a:srgbClr val="000000"/>
                </a:solidFill>
                <a:latin typeface="Archivo Black"/>
                <a:ea typeface="Archivo Black"/>
                <a:cs typeface="Archivo Black"/>
                <a:sym typeface="Archivo Black"/>
              </a:rPr>
              <a:t>01.</a:t>
            </a:r>
            <a:endParaRPr/>
          </a:p>
        </p:txBody>
      </p:sp>
      <p:sp>
        <p:nvSpPr>
          <p:cNvPr id="158" name="Google Shape;158;p12"/>
          <p:cNvSpPr txBox="1"/>
          <p:nvPr/>
        </p:nvSpPr>
        <p:spPr>
          <a:xfrm>
            <a:off x="6423708" y="4928126"/>
            <a:ext cx="25533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0" u="none" cap="none" strike="noStrike">
                <a:solidFill>
                  <a:srgbClr val="000000"/>
                </a:solidFill>
                <a:latin typeface="Archivo Black"/>
                <a:ea typeface="Archivo Black"/>
                <a:cs typeface="Archivo Black"/>
                <a:sym typeface="Archivo Black"/>
              </a:rPr>
              <a:t>02.</a:t>
            </a:r>
            <a:endParaRPr/>
          </a:p>
        </p:txBody>
      </p:sp>
      <p:sp>
        <p:nvSpPr>
          <p:cNvPr id="159" name="Google Shape;159;p12"/>
          <p:cNvSpPr txBox="1"/>
          <p:nvPr/>
        </p:nvSpPr>
        <p:spPr>
          <a:xfrm>
            <a:off x="10978413" y="4928126"/>
            <a:ext cx="25533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0" u="none" cap="none" strike="noStrike">
                <a:solidFill>
                  <a:srgbClr val="000000"/>
                </a:solidFill>
                <a:latin typeface="Archivo Black"/>
                <a:ea typeface="Archivo Black"/>
                <a:cs typeface="Archivo Black"/>
                <a:sym typeface="Archivo Black"/>
              </a:rPr>
              <a:t>03.</a:t>
            </a:r>
            <a:endParaRPr/>
          </a:p>
        </p:txBody>
      </p:sp>
      <p:sp>
        <p:nvSpPr>
          <p:cNvPr id="160" name="Google Shape;160;p12"/>
          <p:cNvSpPr txBox="1"/>
          <p:nvPr/>
        </p:nvSpPr>
        <p:spPr>
          <a:xfrm>
            <a:off x="5905024" y="7771238"/>
            <a:ext cx="4099436"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OUR PROJECTS</a:t>
            </a:r>
            <a:endParaRPr/>
          </a:p>
        </p:txBody>
      </p:sp>
      <p:sp>
        <p:nvSpPr>
          <p:cNvPr id="161" name="Google Shape;161;p12"/>
          <p:cNvSpPr txBox="1"/>
          <p:nvPr/>
        </p:nvSpPr>
        <p:spPr>
          <a:xfrm>
            <a:off x="5905024" y="844296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62" name="Google Shape;162;p12"/>
          <p:cNvSpPr txBox="1"/>
          <p:nvPr/>
        </p:nvSpPr>
        <p:spPr>
          <a:xfrm>
            <a:off x="1028700" y="7771238"/>
            <a:ext cx="364431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INTRODUCTION</a:t>
            </a:r>
            <a:endParaRPr/>
          </a:p>
        </p:txBody>
      </p:sp>
      <p:sp>
        <p:nvSpPr>
          <p:cNvPr id="163" name="Google Shape;163;p12"/>
          <p:cNvSpPr txBox="1"/>
          <p:nvPr/>
        </p:nvSpPr>
        <p:spPr>
          <a:xfrm>
            <a:off x="1028700" y="844296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64" name="Google Shape;164;p12"/>
          <p:cNvSpPr txBox="1"/>
          <p:nvPr/>
        </p:nvSpPr>
        <p:spPr>
          <a:xfrm>
            <a:off x="10780478" y="7771238"/>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ABOUT US</a:t>
            </a:r>
            <a:endParaRPr/>
          </a:p>
        </p:txBody>
      </p:sp>
      <p:sp>
        <p:nvSpPr>
          <p:cNvPr id="165" name="Google Shape;165;p12"/>
          <p:cNvSpPr txBox="1"/>
          <p:nvPr/>
        </p:nvSpPr>
        <p:spPr>
          <a:xfrm>
            <a:off x="10780478" y="844296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pic>
        <p:nvPicPr>
          <p:cNvPr id="166" name="Google Shape;166;p12"/>
          <p:cNvPicPr preferRelativeResize="0"/>
          <p:nvPr/>
        </p:nvPicPr>
        <p:blipFill>
          <a:blip r:embed="rId4">
            <a:alphaModFix/>
          </a:blip>
          <a:stretch>
            <a:fillRect/>
          </a:stretch>
        </p:blipFill>
        <p:spPr>
          <a:xfrm>
            <a:off x="-398367" y="10374"/>
            <a:ext cx="796725" cy="1727251"/>
          </a:xfrm>
          <a:prstGeom prst="rect">
            <a:avLst/>
          </a:prstGeom>
          <a:noFill/>
          <a:ln>
            <a:noFill/>
          </a:ln>
        </p:spPr>
      </p:pic>
      <p:pic>
        <p:nvPicPr>
          <p:cNvPr id="167" name="Google Shape;167;p12"/>
          <p:cNvPicPr preferRelativeResize="0"/>
          <p:nvPr/>
        </p:nvPicPr>
        <p:blipFill>
          <a:blip r:embed="rId5">
            <a:alphaModFix/>
          </a:blip>
          <a:stretch>
            <a:fillRect/>
          </a:stretch>
        </p:blipFill>
        <p:spPr>
          <a:xfrm>
            <a:off x="16162344" y="4420413"/>
            <a:ext cx="1152331" cy="495300"/>
          </a:xfrm>
          <a:prstGeom prst="rect">
            <a:avLst/>
          </a:prstGeom>
          <a:noFill/>
          <a:ln>
            <a:noFill/>
          </a:ln>
        </p:spPr>
      </p:pic>
      <p:pic>
        <p:nvPicPr>
          <p:cNvPr id="168" name="Google Shape;168;p12"/>
          <p:cNvPicPr preferRelativeResize="0"/>
          <p:nvPr/>
        </p:nvPicPr>
        <p:blipFill>
          <a:blip r:embed="rId6">
            <a:alphaModFix/>
          </a:blip>
          <a:stretch>
            <a:fillRect/>
          </a:stretch>
        </p:blipFill>
        <p:spPr>
          <a:xfrm>
            <a:off x="16934645" y="6742723"/>
            <a:ext cx="2104075" cy="19942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9"/>
        </a:solidFill>
      </p:bgPr>
    </p:bg>
    <p:spTree>
      <p:nvGrpSpPr>
        <p:cNvPr id="862" name="Shape 862"/>
        <p:cNvGrpSpPr/>
        <p:nvPr/>
      </p:nvGrpSpPr>
      <p:grpSpPr>
        <a:xfrm>
          <a:off x="0" y="0"/>
          <a:ext cx="0" cy="0"/>
          <a:chOff x="0" y="0"/>
          <a:chExt cx="0" cy="0"/>
        </a:xfrm>
      </p:grpSpPr>
      <p:pic>
        <p:nvPicPr>
          <p:cNvPr id="863" name="Google Shape;863;p30"/>
          <p:cNvPicPr preferRelativeResize="0"/>
          <p:nvPr/>
        </p:nvPicPr>
        <p:blipFill>
          <a:blip r:embed="rId3">
            <a:alphaModFix/>
          </a:blip>
          <a:stretch>
            <a:fillRect/>
          </a:stretch>
        </p:blipFill>
        <p:spPr>
          <a:xfrm>
            <a:off x="6131250" y="2756450"/>
            <a:ext cx="6025501" cy="1506375"/>
          </a:xfrm>
          <a:prstGeom prst="rect">
            <a:avLst/>
          </a:prstGeom>
          <a:noFill/>
          <a:ln>
            <a:noFill/>
          </a:ln>
        </p:spPr>
      </p:pic>
      <p:sp>
        <p:nvSpPr>
          <p:cNvPr id="864" name="Google Shape;864;p30"/>
          <p:cNvSpPr txBox="1"/>
          <p:nvPr/>
        </p:nvSpPr>
        <p:spPr>
          <a:xfrm>
            <a:off x="5280936" y="1143000"/>
            <a:ext cx="7726128" cy="9493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000" u="none" cap="none" strike="noStrike">
                <a:solidFill>
                  <a:srgbClr val="000000"/>
                </a:solidFill>
                <a:latin typeface="Archivo Black"/>
                <a:ea typeface="Archivo Black"/>
                <a:cs typeface="Archivo Black"/>
                <a:sym typeface="Archivo Black"/>
              </a:rPr>
              <a:t>CREDITS</a:t>
            </a:r>
            <a:endParaRPr/>
          </a:p>
        </p:txBody>
      </p:sp>
      <p:sp>
        <p:nvSpPr>
          <p:cNvPr id="865" name="Google Shape;865;p30"/>
          <p:cNvSpPr txBox="1"/>
          <p:nvPr/>
        </p:nvSpPr>
        <p:spPr>
          <a:xfrm>
            <a:off x="3143698" y="4926944"/>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Open Sans"/>
                <a:ea typeface="Open Sans"/>
                <a:cs typeface="Open Sans"/>
                <a:sym typeface="Open Sans"/>
              </a:rPr>
              <a:t>This presentation template is free for everyone to use thanks to the following:</a:t>
            </a:r>
            <a:endParaRPr/>
          </a:p>
        </p:txBody>
      </p:sp>
      <p:sp>
        <p:nvSpPr>
          <p:cNvPr id="866" name="Google Shape;866;p30"/>
          <p:cNvSpPr txBox="1"/>
          <p:nvPr/>
        </p:nvSpPr>
        <p:spPr>
          <a:xfrm>
            <a:off x="2818025" y="7085881"/>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Open Sans"/>
                <a:ea typeface="Open Sans"/>
                <a:cs typeface="Open Sans"/>
                <a:sym typeface="Open Sans"/>
              </a:rPr>
              <a:t>Pexels for the photos</a:t>
            </a:r>
            <a:endParaRPr/>
          </a:p>
        </p:txBody>
      </p:sp>
      <p:sp>
        <p:nvSpPr>
          <p:cNvPr id="867" name="Google Shape;867;p30"/>
          <p:cNvSpPr txBox="1"/>
          <p:nvPr/>
        </p:nvSpPr>
        <p:spPr>
          <a:xfrm>
            <a:off x="2818025" y="8524156"/>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Open Sans"/>
                <a:ea typeface="Open Sans"/>
                <a:cs typeface="Open Sans"/>
                <a:sym typeface="Open Sans"/>
              </a:rPr>
              <a:t>Happy designing! </a:t>
            </a:r>
            <a:endParaRPr/>
          </a:p>
        </p:txBody>
      </p:sp>
      <p:grpSp>
        <p:nvGrpSpPr>
          <p:cNvPr id="868" name="Google Shape;868;p30"/>
          <p:cNvGrpSpPr/>
          <p:nvPr/>
        </p:nvGrpSpPr>
        <p:grpSpPr>
          <a:xfrm rot="-5400000">
            <a:off x="-3869780" y="3732545"/>
            <a:ext cx="10279575" cy="2829336"/>
            <a:chOff x="0" y="-38100"/>
            <a:chExt cx="2707378" cy="745175"/>
          </a:xfrm>
        </p:grpSpPr>
        <p:sp>
          <p:nvSpPr>
            <p:cNvPr id="869" name="Google Shape;869;p30"/>
            <p:cNvSpPr/>
            <p:nvPr/>
          </p:nvSpPr>
          <p:spPr>
            <a:xfrm>
              <a:off x="0" y="0"/>
              <a:ext cx="2707378" cy="707075"/>
            </a:xfrm>
            <a:custGeom>
              <a:rect b="b" l="l" r="r" t="t"/>
              <a:pathLst>
                <a:path extrusionOk="0" h="707075" w="2707378">
                  <a:moveTo>
                    <a:pt x="0" y="0"/>
                  </a:moveTo>
                  <a:lnTo>
                    <a:pt x="2707378" y="0"/>
                  </a:lnTo>
                  <a:lnTo>
                    <a:pt x="2707378" y="707075"/>
                  </a:lnTo>
                  <a:lnTo>
                    <a:pt x="0" y="707075"/>
                  </a:lnTo>
                  <a:close/>
                </a:path>
              </a:pathLst>
            </a:custGeom>
            <a:solidFill>
              <a:srgbClr val="F294B6"/>
            </a:solidFill>
            <a:ln>
              <a:noFill/>
            </a:ln>
          </p:spPr>
        </p:sp>
        <p:sp>
          <p:nvSpPr>
            <p:cNvPr id="870" name="Google Shape;870;p30"/>
            <p:cNvSpPr txBox="1"/>
            <p:nvPr/>
          </p:nvSpPr>
          <p:spPr>
            <a:xfrm>
              <a:off x="0" y="-38100"/>
              <a:ext cx="2707378" cy="7451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 name="Google Shape;871;p30"/>
          <p:cNvGrpSpPr/>
          <p:nvPr/>
        </p:nvGrpSpPr>
        <p:grpSpPr>
          <a:xfrm>
            <a:off x="-414267" y="6363574"/>
            <a:ext cx="3098943" cy="3923426"/>
            <a:chOff x="0" y="-38100"/>
            <a:chExt cx="816182" cy="1033330"/>
          </a:xfrm>
        </p:grpSpPr>
        <p:sp>
          <p:nvSpPr>
            <p:cNvPr id="872" name="Google Shape;872;p30"/>
            <p:cNvSpPr/>
            <p:nvPr/>
          </p:nvSpPr>
          <p:spPr>
            <a:xfrm>
              <a:off x="0" y="0"/>
              <a:ext cx="816182" cy="995230"/>
            </a:xfrm>
            <a:custGeom>
              <a:rect b="b" l="l" r="r" t="t"/>
              <a:pathLst>
                <a:path extrusionOk="0" h="995230" w="816182">
                  <a:moveTo>
                    <a:pt x="0" y="0"/>
                  </a:moveTo>
                  <a:lnTo>
                    <a:pt x="816182" y="0"/>
                  </a:lnTo>
                  <a:lnTo>
                    <a:pt x="816182" y="995230"/>
                  </a:lnTo>
                  <a:lnTo>
                    <a:pt x="0" y="995230"/>
                  </a:lnTo>
                  <a:close/>
                </a:path>
              </a:pathLst>
            </a:custGeom>
            <a:solidFill>
              <a:srgbClr val="F7C514"/>
            </a:solidFill>
            <a:ln>
              <a:noFill/>
            </a:ln>
          </p:spPr>
        </p:sp>
        <p:sp>
          <p:nvSpPr>
            <p:cNvPr id="873" name="Google Shape;873;p30"/>
            <p:cNvSpPr txBox="1"/>
            <p:nvPr/>
          </p:nvSpPr>
          <p:spPr>
            <a:xfrm>
              <a:off x="0" y="-38100"/>
              <a:ext cx="816182" cy="10333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4" name="Google Shape;874;p30"/>
          <p:cNvGrpSpPr/>
          <p:nvPr/>
        </p:nvGrpSpPr>
        <p:grpSpPr>
          <a:xfrm>
            <a:off x="-1128907" y="5497928"/>
            <a:ext cx="3813583" cy="4789072"/>
            <a:chOff x="0" y="-38100"/>
            <a:chExt cx="1004400" cy="1261319"/>
          </a:xfrm>
        </p:grpSpPr>
        <p:sp>
          <p:nvSpPr>
            <p:cNvPr id="875" name="Google Shape;875;p30"/>
            <p:cNvSpPr/>
            <p:nvPr/>
          </p:nvSpPr>
          <p:spPr>
            <a:xfrm>
              <a:off x="0" y="0"/>
              <a:ext cx="1004400" cy="1223219"/>
            </a:xfrm>
            <a:custGeom>
              <a:rect b="b" l="l" r="r" t="t"/>
              <a:pathLst>
                <a:path extrusionOk="0" h="1223219" w="1004400">
                  <a:moveTo>
                    <a:pt x="203009" y="0"/>
                  </a:moveTo>
                  <a:lnTo>
                    <a:pt x="801391" y="0"/>
                  </a:lnTo>
                  <a:cubicBezTo>
                    <a:pt x="913510" y="0"/>
                    <a:pt x="1004400" y="90890"/>
                    <a:pt x="1004400" y="203009"/>
                  </a:cubicBezTo>
                  <a:lnTo>
                    <a:pt x="1004400" y="1020210"/>
                  </a:lnTo>
                  <a:cubicBezTo>
                    <a:pt x="1004400" y="1132329"/>
                    <a:pt x="913510" y="1223219"/>
                    <a:pt x="801391" y="1223219"/>
                  </a:cubicBezTo>
                  <a:lnTo>
                    <a:pt x="203009" y="1223219"/>
                  </a:lnTo>
                  <a:cubicBezTo>
                    <a:pt x="149168" y="1223219"/>
                    <a:pt x="97532" y="1201831"/>
                    <a:pt x="59460" y="1163759"/>
                  </a:cubicBezTo>
                  <a:cubicBezTo>
                    <a:pt x="21388" y="1125688"/>
                    <a:pt x="0" y="1074052"/>
                    <a:pt x="0" y="1020210"/>
                  </a:cubicBezTo>
                  <a:lnTo>
                    <a:pt x="0" y="203009"/>
                  </a:lnTo>
                  <a:cubicBezTo>
                    <a:pt x="0" y="90890"/>
                    <a:pt x="90890" y="0"/>
                    <a:pt x="203009"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0"/>
            <p:cNvSpPr txBox="1"/>
            <p:nvPr/>
          </p:nvSpPr>
          <p:spPr>
            <a:xfrm>
              <a:off x="0" y="-38100"/>
              <a:ext cx="1004400" cy="12613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 name="Google Shape;877;p30"/>
          <p:cNvGrpSpPr/>
          <p:nvPr/>
        </p:nvGrpSpPr>
        <p:grpSpPr>
          <a:xfrm>
            <a:off x="-2037667" y="4268347"/>
            <a:ext cx="4050467" cy="4547909"/>
            <a:chOff x="0" y="-38100"/>
            <a:chExt cx="1066790" cy="1197803"/>
          </a:xfrm>
        </p:grpSpPr>
        <p:sp>
          <p:nvSpPr>
            <p:cNvPr id="878" name="Google Shape;878;p30"/>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0"/>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 name="Google Shape;880;p30"/>
          <p:cNvGrpSpPr/>
          <p:nvPr/>
        </p:nvGrpSpPr>
        <p:grpSpPr>
          <a:xfrm>
            <a:off x="-2915263" y="3594632"/>
            <a:ext cx="4050467" cy="4547909"/>
            <a:chOff x="0" y="-38100"/>
            <a:chExt cx="1066790" cy="1197803"/>
          </a:xfrm>
        </p:grpSpPr>
        <p:sp>
          <p:nvSpPr>
            <p:cNvPr id="881" name="Google Shape;881;p30"/>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075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0"/>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 name="Google Shape;883;p30"/>
          <p:cNvGrpSpPr/>
          <p:nvPr/>
        </p:nvGrpSpPr>
        <p:grpSpPr>
          <a:xfrm>
            <a:off x="215532" y="813120"/>
            <a:ext cx="2329812" cy="2329812"/>
            <a:chOff x="0" y="0"/>
            <a:chExt cx="812800" cy="812800"/>
          </a:xfrm>
        </p:grpSpPr>
        <p:sp>
          <p:nvSpPr>
            <p:cNvPr id="884" name="Google Shape;884;p30"/>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6221E"/>
            </a:solidFill>
            <a:ln>
              <a:noFill/>
            </a:ln>
          </p:spPr>
        </p:sp>
        <p:sp>
          <p:nvSpPr>
            <p:cNvPr id="885" name="Google Shape;885;p30"/>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 name="Google Shape;886;p30"/>
          <p:cNvGrpSpPr/>
          <p:nvPr/>
        </p:nvGrpSpPr>
        <p:grpSpPr>
          <a:xfrm rot="10800000">
            <a:off x="-1811352" y="7946306"/>
            <a:ext cx="7449415" cy="2587138"/>
            <a:chOff x="0" y="-38100"/>
            <a:chExt cx="1279895" cy="444500"/>
          </a:xfrm>
        </p:grpSpPr>
        <p:sp>
          <p:nvSpPr>
            <p:cNvPr id="887" name="Google Shape;887;p30"/>
            <p:cNvSpPr/>
            <p:nvPr/>
          </p:nvSpPr>
          <p:spPr>
            <a:xfrm>
              <a:off x="0" y="0"/>
              <a:ext cx="1279895" cy="406400"/>
            </a:xfrm>
            <a:custGeom>
              <a:rect b="b" l="l" r="r" t="t"/>
              <a:pathLst>
                <a:path extrusionOk="0" h="406400" w="1279895">
                  <a:moveTo>
                    <a:pt x="1076695" y="0"/>
                  </a:moveTo>
                  <a:cubicBezTo>
                    <a:pt x="1188920" y="0"/>
                    <a:pt x="1279895" y="90976"/>
                    <a:pt x="1279895" y="203200"/>
                  </a:cubicBezTo>
                  <a:cubicBezTo>
                    <a:pt x="1279895" y="315424"/>
                    <a:pt x="1188920" y="406400"/>
                    <a:pt x="1076695" y="406400"/>
                  </a:cubicBezTo>
                  <a:lnTo>
                    <a:pt x="203200" y="406400"/>
                  </a:lnTo>
                  <a:cubicBezTo>
                    <a:pt x="90976" y="406400"/>
                    <a:pt x="0" y="315424"/>
                    <a:pt x="0" y="203200"/>
                  </a:cubicBezTo>
                  <a:cubicBezTo>
                    <a:pt x="0" y="90976"/>
                    <a:pt x="90976" y="0"/>
                    <a:pt x="203200" y="0"/>
                  </a:cubicBezTo>
                  <a:close/>
                </a:path>
              </a:pathLst>
            </a:custGeom>
            <a:solidFill>
              <a:srgbClr val="F7C5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0"/>
            <p:cNvSpPr txBox="1"/>
            <p:nvPr/>
          </p:nvSpPr>
          <p:spPr>
            <a:xfrm>
              <a:off x="0" y="-38100"/>
              <a:ext cx="1279895"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9" name="Google Shape;889;p30"/>
          <p:cNvGrpSpPr/>
          <p:nvPr/>
        </p:nvGrpSpPr>
        <p:grpSpPr>
          <a:xfrm rot="10800000">
            <a:off x="12954107" y="7425"/>
            <a:ext cx="8610386" cy="2587138"/>
            <a:chOff x="0" y="-38100"/>
            <a:chExt cx="1479364" cy="444500"/>
          </a:xfrm>
        </p:grpSpPr>
        <p:sp>
          <p:nvSpPr>
            <p:cNvPr id="890" name="Google Shape;890;p30"/>
            <p:cNvSpPr/>
            <p:nvPr/>
          </p:nvSpPr>
          <p:spPr>
            <a:xfrm>
              <a:off x="0" y="0"/>
              <a:ext cx="1479364" cy="406400"/>
            </a:xfrm>
            <a:custGeom>
              <a:rect b="b" l="l" r="r" t="t"/>
              <a:pathLst>
                <a:path extrusionOk="0" h="406400" w="1479364">
                  <a:moveTo>
                    <a:pt x="1276164" y="0"/>
                  </a:moveTo>
                  <a:cubicBezTo>
                    <a:pt x="1388388" y="0"/>
                    <a:pt x="1479364" y="90976"/>
                    <a:pt x="1479364" y="203200"/>
                  </a:cubicBezTo>
                  <a:cubicBezTo>
                    <a:pt x="1479364" y="315424"/>
                    <a:pt x="1388388" y="406400"/>
                    <a:pt x="1276164" y="406400"/>
                  </a:cubicBezTo>
                  <a:lnTo>
                    <a:pt x="203200" y="406400"/>
                  </a:lnTo>
                  <a:cubicBezTo>
                    <a:pt x="90976" y="406400"/>
                    <a:pt x="0" y="315424"/>
                    <a:pt x="0" y="203200"/>
                  </a:cubicBezTo>
                  <a:cubicBezTo>
                    <a:pt x="0" y="90976"/>
                    <a:pt x="90976" y="0"/>
                    <a:pt x="203200"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0"/>
            <p:cNvSpPr txBox="1"/>
            <p:nvPr/>
          </p:nvSpPr>
          <p:spPr>
            <a:xfrm>
              <a:off x="0" y="-38100"/>
              <a:ext cx="1479364"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2" name="Google Shape;892;p30"/>
          <p:cNvGrpSpPr/>
          <p:nvPr/>
        </p:nvGrpSpPr>
        <p:grpSpPr>
          <a:xfrm rot="5400000">
            <a:off x="17259300" y="42995"/>
            <a:ext cx="2329812" cy="2329812"/>
            <a:chOff x="0" y="0"/>
            <a:chExt cx="812800" cy="812800"/>
          </a:xfrm>
        </p:grpSpPr>
        <p:sp>
          <p:nvSpPr>
            <p:cNvPr id="893" name="Google Shape;893;p30"/>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6221E"/>
            </a:solidFill>
            <a:ln>
              <a:noFill/>
            </a:ln>
          </p:spPr>
        </p:sp>
        <p:sp>
          <p:nvSpPr>
            <p:cNvPr id="894" name="Google Shape;894;p30"/>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5" name="Google Shape;895;p30"/>
          <p:cNvGrpSpPr/>
          <p:nvPr/>
        </p:nvGrpSpPr>
        <p:grpSpPr>
          <a:xfrm>
            <a:off x="1028700" y="8624603"/>
            <a:ext cx="984100" cy="984100"/>
            <a:chOff x="0" y="0"/>
            <a:chExt cx="812800" cy="812800"/>
          </a:xfrm>
        </p:grpSpPr>
        <p:sp>
          <p:nvSpPr>
            <p:cNvPr id="896" name="Google Shape;89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5AD"/>
            </a:solidFill>
            <a:ln cap="sq" cmpd="sng" w="47625">
              <a:solidFill>
                <a:srgbClr val="2622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 name="Google Shape;898;p30"/>
          <p:cNvGrpSpPr/>
          <p:nvPr/>
        </p:nvGrpSpPr>
        <p:grpSpPr>
          <a:xfrm>
            <a:off x="13969978" y="698066"/>
            <a:ext cx="984100" cy="984100"/>
            <a:chOff x="0" y="0"/>
            <a:chExt cx="812800" cy="812800"/>
          </a:xfrm>
        </p:grpSpPr>
        <p:sp>
          <p:nvSpPr>
            <p:cNvPr id="899" name="Google Shape;89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C514"/>
            </a:solidFill>
            <a:ln cap="sq" cmpd="sng" w="47625">
              <a:solidFill>
                <a:srgbClr val="2622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01" name="Google Shape;901;p30"/>
          <p:cNvPicPr preferRelativeResize="0"/>
          <p:nvPr/>
        </p:nvPicPr>
        <p:blipFill>
          <a:blip r:embed="rId4">
            <a:alphaModFix/>
          </a:blip>
          <a:stretch>
            <a:fillRect/>
          </a:stretch>
        </p:blipFill>
        <p:spPr>
          <a:xfrm>
            <a:off x="556370" y="1625721"/>
            <a:ext cx="1648152" cy="704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CD9"/>
        </a:solidFill>
      </p:bgPr>
    </p:bg>
    <p:spTree>
      <p:nvGrpSpPr>
        <p:cNvPr id="172" name="Shape 172"/>
        <p:cNvGrpSpPr/>
        <p:nvPr/>
      </p:nvGrpSpPr>
      <p:grpSpPr>
        <a:xfrm>
          <a:off x="0" y="0"/>
          <a:ext cx="0" cy="0"/>
          <a:chOff x="0" y="0"/>
          <a:chExt cx="0" cy="0"/>
        </a:xfrm>
      </p:grpSpPr>
      <p:grpSp>
        <p:nvGrpSpPr>
          <p:cNvPr id="173" name="Google Shape;173;p13"/>
          <p:cNvGrpSpPr/>
          <p:nvPr/>
        </p:nvGrpSpPr>
        <p:grpSpPr>
          <a:xfrm>
            <a:off x="8373171" y="7323811"/>
            <a:ext cx="9914829" cy="3086202"/>
            <a:chOff x="0" y="-38100"/>
            <a:chExt cx="2611313" cy="812827"/>
          </a:xfrm>
        </p:grpSpPr>
        <p:sp>
          <p:nvSpPr>
            <p:cNvPr id="174" name="Google Shape;174;p13"/>
            <p:cNvSpPr/>
            <p:nvPr/>
          </p:nvSpPr>
          <p:spPr>
            <a:xfrm>
              <a:off x="0" y="0"/>
              <a:ext cx="2611313" cy="774727"/>
            </a:xfrm>
            <a:custGeom>
              <a:rect b="b" l="l" r="r" t="t"/>
              <a:pathLst>
                <a:path extrusionOk="0" h="774727" w="2611313">
                  <a:moveTo>
                    <a:pt x="0" y="0"/>
                  </a:moveTo>
                  <a:lnTo>
                    <a:pt x="2611313" y="0"/>
                  </a:lnTo>
                  <a:lnTo>
                    <a:pt x="2611313" y="774727"/>
                  </a:lnTo>
                  <a:lnTo>
                    <a:pt x="0" y="774727"/>
                  </a:lnTo>
                  <a:close/>
                </a:path>
              </a:pathLst>
            </a:custGeom>
            <a:solidFill>
              <a:srgbClr val="F7C514"/>
            </a:solidFill>
            <a:ln>
              <a:noFill/>
            </a:ln>
          </p:spPr>
        </p:sp>
        <p:sp>
          <p:nvSpPr>
            <p:cNvPr id="175" name="Google Shape;175;p13"/>
            <p:cNvSpPr txBox="1"/>
            <p:nvPr/>
          </p:nvSpPr>
          <p:spPr>
            <a:xfrm>
              <a:off x="0" y="-38100"/>
              <a:ext cx="2611313" cy="8128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13"/>
          <p:cNvGrpSpPr/>
          <p:nvPr/>
        </p:nvGrpSpPr>
        <p:grpSpPr>
          <a:xfrm>
            <a:off x="5694982" y="7468472"/>
            <a:ext cx="6194673" cy="4850528"/>
            <a:chOff x="0" y="0"/>
            <a:chExt cx="8259564" cy="6467372"/>
          </a:xfrm>
        </p:grpSpPr>
        <p:grpSp>
          <p:nvGrpSpPr>
            <p:cNvPr id="177" name="Google Shape;177;p13"/>
            <p:cNvGrpSpPr/>
            <p:nvPr/>
          </p:nvGrpSpPr>
          <p:grpSpPr>
            <a:xfrm rot="5400000">
              <a:off x="1046710" y="-1046710"/>
              <a:ext cx="3758038" cy="5851458"/>
              <a:chOff x="0" y="-38100"/>
              <a:chExt cx="608524" cy="947503"/>
            </a:xfrm>
          </p:grpSpPr>
          <p:sp>
            <p:nvSpPr>
              <p:cNvPr id="178" name="Google Shape;178;p13"/>
              <p:cNvSpPr/>
              <p:nvPr/>
            </p:nvSpPr>
            <p:spPr>
              <a:xfrm>
                <a:off x="0" y="0"/>
                <a:ext cx="608524" cy="909403"/>
              </a:xfrm>
              <a:custGeom>
                <a:rect b="b" l="l" r="r" t="t"/>
                <a:pathLst>
                  <a:path extrusionOk="0" h="909403" w="608524">
                    <a:moveTo>
                      <a:pt x="202951" y="890334"/>
                    </a:moveTo>
                    <a:cubicBezTo>
                      <a:pt x="234148" y="901848"/>
                      <a:pt x="269616" y="909403"/>
                      <a:pt x="304426" y="909403"/>
                    </a:cubicBezTo>
                    <a:cubicBezTo>
                      <a:pt x="339237" y="909403"/>
                      <a:pt x="372734" y="902926"/>
                      <a:pt x="403602" y="891413"/>
                    </a:cubicBezTo>
                    <a:cubicBezTo>
                      <a:pt x="404260" y="891053"/>
                      <a:pt x="404917" y="891053"/>
                      <a:pt x="405573" y="890694"/>
                    </a:cubicBezTo>
                    <a:cubicBezTo>
                      <a:pt x="521498" y="844638"/>
                      <a:pt x="606882" y="723024"/>
                      <a:pt x="608524" y="578756"/>
                    </a:cubicBezTo>
                    <a:lnTo>
                      <a:pt x="608524" y="0"/>
                    </a:lnTo>
                    <a:lnTo>
                      <a:pt x="0" y="0"/>
                    </a:lnTo>
                    <a:lnTo>
                      <a:pt x="0" y="578326"/>
                    </a:lnTo>
                    <a:cubicBezTo>
                      <a:pt x="1642" y="723743"/>
                      <a:pt x="85712" y="845358"/>
                      <a:pt x="202951" y="890334"/>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txBox="1"/>
              <p:nvPr/>
            </p:nvSpPr>
            <p:spPr>
              <a:xfrm>
                <a:off x="0" y="-38100"/>
                <a:ext cx="608524" cy="8205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3"/>
            <p:cNvGrpSpPr/>
            <p:nvPr/>
          </p:nvGrpSpPr>
          <p:grpSpPr>
            <a:xfrm rot="-5400000">
              <a:off x="1972569" y="180376"/>
              <a:ext cx="6467371" cy="6106618"/>
              <a:chOff x="0" y="-38100"/>
              <a:chExt cx="1273279" cy="1202255"/>
            </a:xfrm>
          </p:grpSpPr>
          <p:sp>
            <p:nvSpPr>
              <p:cNvPr id="181" name="Google Shape;181;p13"/>
              <p:cNvSpPr/>
              <p:nvPr/>
            </p:nvSpPr>
            <p:spPr>
              <a:xfrm>
                <a:off x="0" y="0"/>
                <a:ext cx="1273279" cy="1164155"/>
              </a:xfrm>
              <a:custGeom>
                <a:rect b="b" l="l" r="r" t="t"/>
                <a:pathLst>
                  <a:path extrusionOk="0" h="1164155" w="1273279">
                    <a:moveTo>
                      <a:pt x="424656" y="1145086"/>
                    </a:moveTo>
                    <a:cubicBezTo>
                      <a:pt x="489933" y="1156600"/>
                      <a:pt x="564146" y="1164155"/>
                      <a:pt x="636982" y="1164155"/>
                    </a:cubicBezTo>
                    <a:cubicBezTo>
                      <a:pt x="709821" y="1164155"/>
                      <a:pt x="779910" y="1157678"/>
                      <a:pt x="844500" y="1146164"/>
                    </a:cubicBezTo>
                    <a:cubicBezTo>
                      <a:pt x="845876" y="1145804"/>
                      <a:pt x="847249" y="1145804"/>
                      <a:pt x="848623" y="1145445"/>
                    </a:cubicBezTo>
                    <a:cubicBezTo>
                      <a:pt x="1091185" y="1099390"/>
                      <a:pt x="1269843" y="977776"/>
                      <a:pt x="1273279" y="827848"/>
                    </a:cubicBezTo>
                    <a:lnTo>
                      <a:pt x="1273279" y="129683"/>
                    </a:lnTo>
                    <a:cubicBezTo>
                      <a:pt x="1273279" y="95289"/>
                      <a:pt x="1259616" y="62304"/>
                      <a:pt x="1235295" y="37983"/>
                    </a:cubicBezTo>
                    <a:cubicBezTo>
                      <a:pt x="1210975" y="13663"/>
                      <a:pt x="1177990" y="0"/>
                      <a:pt x="1143596" y="0"/>
                    </a:cubicBezTo>
                    <a:lnTo>
                      <a:pt x="129683" y="0"/>
                    </a:lnTo>
                    <a:cubicBezTo>
                      <a:pt x="95289" y="0"/>
                      <a:pt x="62304" y="13663"/>
                      <a:pt x="37983" y="37983"/>
                    </a:cubicBezTo>
                    <a:cubicBezTo>
                      <a:pt x="13663" y="62304"/>
                      <a:pt x="0" y="95289"/>
                      <a:pt x="0" y="129683"/>
                    </a:cubicBezTo>
                    <a:lnTo>
                      <a:pt x="0" y="827234"/>
                    </a:lnTo>
                    <a:cubicBezTo>
                      <a:pt x="3436" y="978495"/>
                      <a:pt x="179345" y="1100110"/>
                      <a:pt x="424656" y="1145086"/>
                    </a:cubicBezTo>
                    <a:lnTo>
                      <a:pt x="424656" y="1145086"/>
                    </a:ln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txBox="1"/>
              <p:nvPr/>
            </p:nvSpPr>
            <p:spPr>
              <a:xfrm>
                <a:off x="0" y="-38100"/>
                <a:ext cx="1273279" cy="10752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83" name="Google Shape;183;p13"/>
          <p:cNvGrpSpPr/>
          <p:nvPr/>
        </p:nvGrpSpPr>
        <p:grpSpPr>
          <a:xfrm>
            <a:off x="12765955" y="7575670"/>
            <a:ext cx="2615561" cy="2615561"/>
            <a:chOff x="0" y="0"/>
            <a:chExt cx="812800" cy="812800"/>
          </a:xfrm>
        </p:grpSpPr>
        <p:sp>
          <p:nvSpPr>
            <p:cNvPr id="184" name="Google Shape;184;p1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6221E"/>
            </a:solidFill>
            <a:ln>
              <a:noFill/>
            </a:ln>
          </p:spPr>
        </p:sp>
        <p:sp>
          <p:nvSpPr>
            <p:cNvPr id="185" name="Google Shape;185;p13"/>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6" name="Google Shape;186;p13"/>
          <p:cNvSpPr/>
          <p:nvPr/>
        </p:nvSpPr>
        <p:spPr>
          <a:xfrm rot="5400000">
            <a:off x="16493208" y="8659940"/>
            <a:ext cx="665951" cy="1545455"/>
          </a:xfrm>
          <a:custGeom>
            <a:rect b="b" l="l" r="r" t="t"/>
            <a:pathLst>
              <a:path extrusionOk="0" h="1545455" w="665951">
                <a:moveTo>
                  <a:pt x="0" y="0"/>
                </a:moveTo>
                <a:lnTo>
                  <a:pt x="665951" y="0"/>
                </a:lnTo>
                <a:lnTo>
                  <a:pt x="665951" y="1545456"/>
                </a:lnTo>
                <a:lnTo>
                  <a:pt x="0" y="1545456"/>
                </a:lnTo>
                <a:lnTo>
                  <a:pt x="0" y="0"/>
                </a:lnTo>
                <a:close/>
              </a:path>
            </a:pathLst>
          </a:custGeom>
          <a:blipFill rotWithShape="1">
            <a:blip r:embed="rId3">
              <a:alphaModFix/>
            </a:blip>
            <a:stretch>
              <a:fillRect b="0" l="0" r="0" t="0"/>
            </a:stretch>
          </a:blipFill>
          <a:ln>
            <a:noFill/>
          </a:ln>
        </p:spPr>
      </p:sp>
      <p:grpSp>
        <p:nvGrpSpPr>
          <p:cNvPr id="187" name="Google Shape;187;p13"/>
          <p:cNvGrpSpPr/>
          <p:nvPr/>
        </p:nvGrpSpPr>
        <p:grpSpPr>
          <a:xfrm>
            <a:off x="0" y="7323811"/>
            <a:ext cx="2819855" cy="2963189"/>
            <a:chOff x="0" y="-38100"/>
            <a:chExt cx="742678" cy="780428"/>
          </a:xfrm>
        </p:grpSpPr>
        <p:sp>
          <p:nvSpPr>
            <p:cNvPr id="188" name="Google Shape;188;p13"/>
            <p:cNvSpPr/>
            <p:nvPr/>
          </p:nvSpPr>
          <p:spPr>
            <a:xfrm>
              <a:off x="0" y="0"/>
              <a:ext cx="742678" cy="742328"/>
            </a:xfrm>
            <a:custGeom>
              <a:rect b="b" l="l" r="r" t="t"/>
              <a:pathLst>
                <a:path extrusionOk="0" h="742328" w="742678">
                  <a:moveTo>
                    <a:pt x="0" y="0"/>
                  </a:moveTo>
                  <a:lnTo>
                    <a:pt x="742678" y="0"/>
                  </a:lnTo>
                  <a:lnTo>
                    <a:pt x="742678" y="742328"/>
                  </a:lnTo>
                  <a:lnTo>
                    <a:pt x="0" y="742328"/>
                  </a:lnTo>
                  <a:close/>
                </a:path>
              </a:pathLst>
            </a:custGeom>
            <a:solidFill>
              <a:srgbClr val="0095AD"/>
            </a:solidFill>
            <a:ln>
              <a:noFill/>
            </a:ln>
          </p:spPr>
        </p:sp>
        <p:sp>
          <p:nvSpPr>
            <p:cNvPr id="189" name="Google Shape;189;p13"/>
            <p:cNvSpPr txBox="1"/>
            <p:nvPr/>
          </p:nvSpPr>
          <p:spPr>
            <a:xfrm>
              <a:off x="0" y="-38100"/>
              <a:ext cx="742678" cy="7804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13"/>
          <p:cNvGrpSpPr/>
          <p:nvPr/>
        </p:nvGrpSpPr>
        <p:grpSpPr>
          <a:xfrm>
            <a:off x="2804615" y="7323811"/>
            <a:ext cx="2835095" cy="2963189"/>
            <a:chOff x="0" y="-38100"/>
            <a:chExt cx="746692" cy="780428"/>
          </a:xfrm>
        </p:grpSpPr>
        <p:sp>
          <p:nvSpPr>
            <p:cNvPr id="191" name="Google Shape;191;p13"/>
            <p:cNvSpPr/>
            <p:nvPr/>
          </p:nvSpPr>
          <p:spPr>
            <a:xfrm>
              <a:off x="0" y="0"/>
              <a:ext cx="746692" cy="742328"/>
            </a:xfrm>
            <a:custGeom>
              <a:rect b="b" l="l" r="r" t="t"/>
              <a:pathLst>
                <a:path extrusionOk="0" h="742328" w="746692">
                  <a:moveTo>
                    <a:pt x="0" y="0"/>
                  </a:moveTo>
                  <a:lnTo>
                    <a:pt x="746692" y="0"/>
                  </a:lnTo>
                  <a:lnTo>
                    <a:pt x="746692" y="742328"/>
                  </a:lnTo>
                  <a:lnTo>
                    <a:pt x="0" y="742328"/>
                  </a:lnTo>
                  <a:close/>
                </a:path>
              </a:pathLst>
            </a:custGeom>
            <a:solidFill>
              <a:srgbClr val="26221E"/>
            </a:solidFill>
            <a:ln>
              <a:noFill/>
            </a:ln>
          </p:spPr>
        </p:sp>
        <p:sp>
          <p:nvSpPr>
            <p:cNvPr id="192" name="Google Shape;192;p13"/>
            <p:cNvSpPr txBox="1"/>
            <p:nvPr/>
          </p:nvSpPr>
          <p:spPr>
            <a:xfrm>
              <a:off x="0" y="-38100"/>
              <a:ext cx="746692" cy="7804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3"/>
          <p:cNvGrpSpPr/>
          <p:nvPr/>
        </p:nvGrpSpPr>
        <p:grpSpPr>
          <a:xfrm>
            <a:off x="-2421792" y="7336783"/>
            <a:ext cx="5241647" cy="2961647"/>
            <a:chOff x="0" y="-38100"/>
            <a:chExt cx="1516498" cy="856855"/>
          </a:xfrm>
        </p:grpSpPr>
        <p:sp>
          <p:nvSpPr>
            <p:cNvPr id="194" name="Google Shape;194;p13"/>
            <p:cNvSpPr/>
            <p:nvPr/>
          </p:nvSpPr>
          <p:spPr>
            <a:xfrm>
              <a:off x="0" y="0"/>
              <a:ext cx="1516498" cy="818755"/>
            </a:xfrm>
            <a:custGeom>
              <a:rect b="b" l="l" r="r" t="t"/>
              <a:pathLst>
                <a:path extrusionOk="0" h="818755" w="1516498">
                  <a:moveTo>
                    <a:pt x="505772" y="799686"/>
                  </a:moveTo>
                  <a:cubicBezTo>
                    <a:pt x="583519" y="811200"/>
                    <a:pt x="671908" y="818755"/>
                    <a:pt x="758657" y="818755"/>
                  </a:cubicBezTo>
                  <a:cubicBezTo>
                    <a:pt x="845410" y="818755"/>
                    <a:pt x="928887" y="812278"/>
                    <a:pt x="1005814" y="800764"/>
                  </a:cubicBezTo>
                  <a:cubicBezTo>
                    <a:pt x="1007453" y="800405"/>
                    <a:pt x="1009089" y="800405"/>
                    <a:pt x="1010725" y="800045"/>
                  </a:cubicBezTo>
                  <a:cubicBezTo>
                    <a:pt x="1299621" y="753990"/>
                    <a:pt x="1512406" y="632376"/>
                    <a:pt x="1516498" y="490121"/>
                  </a:cubicBezTo>
                  <a:lnTo>
                    <a:pt x="1516498" y="0"/>
                  </a:lnTo>
                  <a:lnTo>
                    <a:pt x="0" y="0"/>
                  </a:lnTo>
                  <a:lnTo>
                    <a:pt x="0" y="489757"/>
                  </a:lnTo>
                  <a:cubicBezTo>
                    <a:pt x="4092" y="633095"/>
                    <a:pt x="213603" y="754710"/>
                    <a:pt x="505772" y="799686"/>
                  </a:cubicBezTo>
                  <a:close/>
                </a:path>
              </a:pathLst>
            </a:custGeom>
            <a:solidFill>
              <a:srgbClr val="F7C5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3"/>
            <p:cNvSpPr txBox="1"/>
            <p:nvPr/>
          </p:nvSpPr>
          <p:spPr>
            <a:xfrm>
              <a:off x="0" y="-38100"/>
              <a:ext cx="1516498" cy="7298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6" name="Google Shape;196;p13"/>
          <p:cNvSpPr txBox="1"/>
          <p:nvPr/>
        </p:nvSpPr>
        <p:spPr>
          <a:xfrm>
            <a:off x="9648525" y="758538"/>
            <a:ext cx="795038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INTRODUCTION</a:t>
            </a:r>
            <a:endParaRPr/>
          </a:p>
        </p:txBody>
      </p:sp>
      <p:sp>
        <p:nvSpPr>
          <p:cNvPr id="197" name="Google Shape;197;p13"/>
          <p:cNvSpPr txBox="1"/>
          <p:nvPr/>
        </p:nvSpPr>
        <p:spPr>
          <a:xfrm>
            <a:off x="9648525" y="2022957"/>
            <a:ext cx="7662600" cy="461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Welcome to a world of endless possibilities, where imagination knows no bounds and creativity flourishes. In this realm of words and ideas, we embark on a journey of discovery and enlightenment.</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Here, amidst the vast expanse of thoughts and dreams, we find solace in the beauty of expression and the power of storytelling. Each word we write, each sentence we craft, weaves a tapestry of emotions and experiences that connect us in ways beyond comprehension.</a:t>
            </a:r>
            <a:endParaRPr/>
          </a:p>
        </p:txBody>
      </p:sp>
      <p:sp>
        <p:nvSpPr>
          <p:cNvPr id="198" name="Google Shape;198;p13"/>
          <p:cNvSpPr/>
          <p:nvPr/>
        </p:nvSpPr>
        <p:spPr>
          <a:xfrm>
            <a:off x="-15240" y="0"/>
            <a:ext cx="5639710" cy="7483094"/>
          </a:xfrm>
          <a:custGeom>
            <a:rect b="b" l="l" r="r" t="t"/>
            <a:pathLst>
              <a:path extrusionOk="0" h="6469765" w="4876004">
                <a:moveTo>
                  <a:pt x="3117090" y="6469765"/>
                </a:moveTo>
                <a:lnTo>
                  <a:pt x="0" y="6469765"/>
                </a:lnTo>
                <a:lnTo>
                  <a:pt x="0" y="1051531"/>
                </a:lnTo>
                <a:cubicBezTo>
                  <a:pt x="0" y="470081"/>
                  <a:pt x="786312" y="0"/>
                  <a:pt x="1758914" y="0"/>
                </a:cubicBezTo>
                <a:lnTo>
                  <a:pt x="4876004" y="0"/>
                </a:lnTo>
                <a:lnTo>
                  <a:pt x="4876004" y="5418234"/>
                </a:lnTo>
                <a:cubicBezTo>
                  <a:pt x="4876004" y="5999684"/>
                  <a:pt x="4089691" y="6469765"/>
                  <a:pt x="3117090" y="6469765"/>
                </a:cubicBezTo>
                <a:close/>
              </a:path>
            </a:pathLst>
          </a:custGeom>
          <a:solidFill>
            <a:srgbClr val="F294B6"/>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3"/>
          <p:cNvSpPr txBox="1"/>
          <p:nvPr/>
        </p:nvSpPr>
        <p:spPr>
          <a:xfrm>
            <a:off x="605331" y="2530980"/>
            <a:ext cx="5146801" cy="29789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363" u="none" cap="none" strike="noStrike">
                <a:solidFill>
                  <a:srgbClr val="000000"/>
                </a:solidFill>
                <a:latin typeface="Archivo Black"/>
                <a:ea typeface="Archivo Black"/>
                <a:cs typeface="Archivo Black"/>
                <a:sym typeface="Archivo Black"/>
              </a:rPr>
              <a:t>01.</a:t>
            </a:r>
            <a:endParaRPr/>
          </a:p>
        </p:txBody>
      </p:sp>
      <p:pic>
        <p:nvPicPr>
          <p:cNvPr id="200" name="Google Shape;200;p13"/>
          <p:cNvPicPr preferRelativeResize="0"/>
          <p:nvPr/>
        </p:nvPicPr>
        <p:blipFill>
          <a:blip r:embed="rId4">
            <a:alphaModFix/>
          </a:blip>
          <a:stretch>
            <a:fillRect/>
          </a:stretch>
        </p:blipFill>
        <p:spPr>
          <a:xfrm>
            <a:off x="6423558" y="4463086"/>
            <a:ext cx="2104075" cy="1994297"/>
          </a:xfrm>
          <a:prstGeom prst="rect">
            <a:avLst/>
          </a:prstGeom>
          <a:noFill/>
          <a:ln>
            <a:noFill/>
          </a:ln>
        </p:spPr>
      </p:pic>
      <p:pic>
        <p:nvPicPr>
          <p:cNvPr id="201" name="Google Shape;201;p13"/>
          <p:cNvPicPr preferRelativeResize="0"/>
          <p:nvPr/>
        </p:nvPicPr>
        <p:blipFill>
          <a:blip r:embed="rId5">
            <a:alphaModFix/>
          </a:blip>
          <a:stretch>
            <a:fillRect/>
          </a:stretch>
        </p:blipFill>
        <p:spPr>
          <a:xfrm>
            <a:off x="3621385" y="7494778"/>
            <a:ext cx="1197275" cy="27773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CD9"/>
        </a:solidFill>
      </p:bgPr>
    </p:bg>
    <p:spTree>
      <p:nvGrpSpPr>
        <p:cNvPr id="205" name="Shape 205"/>
        <p:cNvGrpSpPr/>
        <p:nvPr/>
      </p:nvGrpSpPr>
      <p:grpSpPr>
        <a:xfrm>
          <a:off x="0" y="0"/>
          <a:ext cx="0" cy="0"/>
          <a:chOff x="0" y="0"/>
          <a:chExt cx="0" cy="0"/>
        </a:xfrm>
      </p:grpSpPr>
      <p:grpSp>
        <p:nvGrpSpPr>
          <p:cNvPr id="206" name="Google Shape;206;p14"/>
          <p:cNvGrpSpPr/>
          <p:nvPr/>
        </p:nvGrpSpPr>
        <p:grpSpPr>
          <a:xfrm>
            <a:off x="0" y="-144661"/>
            <a:ext cx="3098943" cy="2438197"/>
            <a:chOff x="0" y="-38100"/>
            <a:chExt cx="816182" cy="642159"/>
          </a:xfrm>
        </p:grpSpPr>
        <p:sp>
          <p:nvSpPr>
            <p:cNvPr id="207" name="Google Shape;207;p14"/>
            <p:cNvSpPr/>
            <p:nvPr/>
          </p:nvSpPr>
          <p:spPr>
            <a:xfrm>
              <a:off x="0" y="0"/>
              <a:ext cx="816182" cy="604059"/>
            </a:xfrm>
            <a:custGeom>
              <a:rect b="b" l="l" r="r" t="t"/>
              <a:pathLst>
                <a:path extrusionOk="0" h="604059" w="816182">
                  <a:moveTo>
                    <a:pt x="0" y="0"/>
                  </a:moveTo>
                  <a:lnTo>
                    <a:pt x="816182" y="0"/>
                  </a:lnTo>
                  <a:lnTo>
                    <a:pt x="816182" y="604059"/>
                  </a:lnTo>
                  <a:lnTo>
                    <a:pt x="0" y="604059"/>
                  </a:lnTo>
                  <a:close/>
                </a:path>
              </a:pathLst>
            </a:custGeom>
            <a:solidFill>
              <a:srgbClr val="F7C514"/>
            </a:solidFill>
            <a:ln>
              <a:noFill/>
            </a:ln>
          </p:spPr>
        </p:sp>
        <p:sp>
          <p:nvSpPr>
            <p:cNvPr id="208" name="Google Shape;208;p14"/>
            <p:cNvSpPr txBox="1"/>
            <p:nvPr/>
          </p:nvSpPr>
          <p:spPr>
            <a:xfrm>
              <a:off x="0" y="-38100"/>
              <a:ext cx="816182" cy="6421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4"/>
          <p:cNvGrpSpPr/>
          <p:nvPr/>
        </p:nvGrpSpPr>
        <p:grpSpPr>
          <a:xfrm>
            <a:off x="3098943" y="-137236"/>
            <a:ext cx="13639586" cy="2438197"/>
            <a:chOff x="0" y="-38100"/>
            <a:chExt cx="3592319" cy="642159"/>
          </a:xfrm>
        </p:grpSpPr>
        <p:sp>
          <p:nvSpPr>
            <p:cNvPr id="210" name="Google Shape;210;p14"/>
            <p:cNvSpPr/>
            <p:nvPr/>
          </p:nvSpPr>
          <p:spPr>
            <a:xfrm>
              <a:off x="0" y="0"/>
              <a:ext cx="3592319" cy="604059"/>
            </a:xfrm>
            <a:custGeom>
              <a:rect b="b" l="l" r="r" t="t"/>
              <a:pathLst>
                <a:path extrusionOk="0" h="604059" w="3592319">
                  <a:moveTo>
                    <a:pt x="0" y="0"/>
                  </a:moveTo>
                  <a:lnTo>
                    <a:pt x="3592319" y="0"/>
                  </a:lnTo>
                  <a:lnTo>
                    <a:pt x="3592319" y="604059"/>
                  </a:lnTo>
                  <a:lnTo>
                    <a:pt x="0" y="604059"/>
                  </a:lnTo>
                  <a:close/>
                </a:path>
              </a:pathLst>
            </a:custGeom>
            <a:solidFill>
              <a:srgbClr val="F294B6"/>
            </a:solidFill>
            <a:ln>
              <a:noFill/>
            </a:ln>
          </p:spPr>
        </p:sp>
        <p:sp>
          <p:nvSpPr>
            <p:cNvPr id="211" name="Google Shape;211;p14"/>
            <p:cNvSpPr txBox="1"/>
            <p:nvPr/>
          </p:nvSpPr>
          <p:spPr>
            <a:xfrm>
              <a:off x="0" y="-38100"/>
              <a:ext cx="3592319" cy="6421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4"/>
          <p:cNvGrpSpPr/>
          <p:nvPr/>
        </p:nvGrpSpPr>
        <p:grpSpPr>
          <a:xfrm rot="10800000">
            <a:off x="5513453" y="14849"/>
            <a:ext cx="8347231" cy="2500435"/>
            <a:chOff x="0" y="-38100"/>
            <a:chExt cx="1483879" cy="444500"/>
          </a:xfrm>
        </p:grpSpPr>
        <p:sp>
          <p:nvSpPr>
            <p:cNvPr id="213" name="Google Shape;213;p14"/>
            <p:cNvSpPr/>
            <p:nvPr/>
          </p:nvSpPr>
          <p:spPr>
            <a:xfrm>
              <a:off x="0" y="0"/>
              <a:ext cx="1483879" cy="406400"/>
            </a:xfrm>
            <a:custGeom>
              <a:rect b="b" l="l" r="r" t="t"/>
              <a:pathLst>
                <a:path extrusionOk="0" h="406400" w="1483879">
                  <a:moveTo>
                    <a:pt x="1280679" y="0"/>
                  </a:moveTo>
                  <a:cubicBezTo>
                    <a:pt x="1392903" y="0"/>
                    <a:pt x="1483879" y="90976"/>
                    <a:pt x="1483879" y="203200"/>
                  </a:cubicBezTo>
                  <a:cubicBezTo>
                    <a:pt x="1483879" y="315424"/>
                    <a:pt x="1392903" y="406400"/>
                    <a:pt x="1280679" y="406400"/>
                  </a:cubicBezTo>
                  <a:lnTo>
                    <a:pt x="203200" y="406400"/>
                  </a:lnTo>
                  <a:cubicBezTo>
                    <a:pt x="90976" y="406400"/>
                    <a:pt x="0" y="315424"/>
                    <a:pt x="0" y="203200"/>
                  </a:cubicBezTo>
                  <a:cubicBezTo>
                    <a:pt x="0" y="90976"/>
                    <a:pt x="90976" y="0"/>
                    <a:pt x="203200" y="0"/>
                  </a:cubicBezTo>
                  <a:close/>
                </a:path>
              </a:pathLst>
            </a:custGeom>
            <a:solidFill>
              <a:srgbClr val="F7C5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4"/>
            <p:cNvSpPr txBox="1"/>
            <p:nvPr/>
          </p:nvSpPr>
          <p:spPr>
            <a:xfrm>
              <a:off x="0" y="-38100"/>
              <a:ext cx="1483878"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4"/>
          <p:cNvGrpSpPr/>
          <p:nvPr/>
        </p:nvGrpSpPr>
        <p:grpSpPr>
          <a:xfrm rot="-5400000">
            <a:off x="13523045" y="-1694734"/>
            <a:ext cx="6197885" cy="3389469"/>
            <a:chOff x="0" y="-38100"/>
            <a:chExt cx="812800" cy="444500"/>
          </a:xfrm>
        </p:grpSpPr>
        <p:sp>
          <p:nvSpPr>
            <p:cNvPr id="216" name="Google Shape;216;p14"/>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4"/>
            <p:cNvSpPr txBox="1"/>
            <p:nvPr/>
          </p:nvSpPr>
          <p:spPr>
            <a:xfrm>
              <a:off x="0" y="-38100"/>
              <a:ext cx="81280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4"/>
          <p:cNvGrpSpPr/>
          <p:nvPr/>
        </p:nvGrpSpPr>
        <p:grpSpPr>
          <a:xfrm>
            <a:off x="6474117" y="665855"/>
            <a:ext cx="984100" cy="984100"/>
            <a:chOff x="0" y="0"/>
            <a:chExt cx="812800" cy="812800"/>
          </a:xfrm>
        </p:grpSpPr>
        <p:sp>
          <p:nvSpPr>
            <p:cNvPr id="219" name="Google Shape;21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5AD"/>
            </a:solidFill>
            <a:ln cap="sq" cmpd="sng" w="47625">
              <a:solidFill>
                <a:srgbClr val="2622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4"/>
          <p:cNvGrpSpPr/>
          <p:nvPr/>
        </p:nvGrpSpPr>
        <p:grpSpPr>
          <a:xfrm>
            <a:off x="-949239" y="-2254373"/>
            <a:ext cx="4048182" cy="4547909"/>
            <a:chOff x="0" y="-38100"/>
            <a:chExt cx="1066188" cy="1197803"/>
          </a:xfrm>
        </p:grpSpPr>
        <p:sp>
          <p:nvSpPr>
            <p:cNvPr id="222" name="Google Shape;222;p14"/>
            <p:cNvSpPr/>
            <p:nvPr/>
          </p:nvSpPr>
          <p:spPr>
            <a:xfrm>
              <a:off x="0" y="0"/>
              <a:ext cx="1066188" cy="1159703"/>
            </a:xfrm>
            <a:custGeom>
              <a:rect b="b" l="l" r="r" t="t"/>
              <a:pathLst>
                <a:path extrusionOk="0" h="1159703" w="1066188">
                  <a:moveTo>
                    <a:pt x="191244" y="0"/>
                  </a:moveTo>
                  <a:lnTo>
                    <a:pt x="874943" y="0"/>
                  </a:lnTo>
                  <a:cubicBezTo>
                    <a:pt x="925665" y="0"/>
                    <a:pt x="974308" y="20149"/>
                    <a:pt x="1010174" y="56014"/>
                  </a:cubicBezTo>
                  <a:cubicBezTo>
                    <a:pt x="1046039" y="91879"/>
                    <a:pt x="1066188" y="140523"/>
                    <a:pt x="1066188" y="191244"/>
                  </a:cubicBezTo>
                  <a:lnTo>
                    <a:pt x="1066188" y="968459"/>
                  </a:lnTo>
                  <a:cubicBezTo>
                    <a:pt x="1066188" y="1074080"/>
                    <a:pt x="980565" y="1159703"/>
                    <a:pt x="874943" y="1159703"/>
                  </a:cubicBezTo>
                  <a:lnTo>
                    <a:pt x="191244" y="1159703"/>
                  </a:lnTo>
                  <a:cubicBezTo>
                    <a:pt x="85623" y="1159703"/>
                    <a:pt x="0" y="1074080"/>
                    <a:pt x="0" y="968459"/>
                  </a:cubicBezTo>
                  <a:lnTo>
                    <a:pt x="0" y="191244"/>
                  </a:lnTo>
                  <a:cubicBezTo>
                    <a:pt x="0" y="85623"/>
                    <a:pt x="85623" y="0"/>
                    <a:pt x="191244"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4"/>
            <p:cNvSpPr txBox="1"/>
            <p:nvPr/>
          </p:nvSpPr>
          <p:spPr>
            <a:xfrm>
              <a:off x="0" y="-38100"/>
              <a:ext cx="1066188"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4"/>
          <p:cNvGrpSpPr/>
          <p:nvPr/>
        </p:nvGrpSpPr>
        <p:grpSpPr>
          <a:xfrm>
            <a:off x="-1212188" y="-2535110"/>
            <a:ext cx="4050467" cy="4547909"/>
            <a:chOff x="0" y="-38100"/>
            <a:chExt cx="1066790" cy="1197803"/>
          </a:xfrm>
        </p:grpSpPr>
        <p:sp>
          <p:nvSpPr>
            <p:cNvPr id="225" name="Google Shape;225;p14"/>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4"/>
          <p:cNvGrpSpPr/>
          <p:nvPr/>
        </p:nvGrpSpPr>
        <p:grpSpPr>
          <a:xfrm>
            <a:off x="-2025233" y="-3390004"/>
            <a:ext cx="4050467" cy="4547909"/>
            <a:chOff x="0" y="-38100"/>
            <a:chExt cx="1066790" cy="1197803"/>
          </a:xfrm>
        </p:grpSpPr>
        <p:sp>
          <p:nvSpPr>
            <p:cNvPr id="228" name="Google Shape;228;p14"/>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075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4"/>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4"/>
          <p:cNvGrpSpPr/>
          <p:nvPr/>
        </p:nvGrpSpPr>
        <p:grpSpPr>
          <a:xfrm>
            <a:off x="15459470" y="288604"/>
            <a:ext cx="2615561" cy="2615561"/>
            <a:chOff x="0" y="0"/>
            <a:chExt cx="812800" cy="812800"/>
          </a:xfrm>
        </p:grpSpPr>
        <p:sp>
          <p:nvSpPr>
            <p:cNvPr id="231" name="Google Shape;231;p14"/>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6221E"/>
            </a:solidFill>
            <a:ln>
              <a:noFill/>
            </a:ln>
          </p:spPr>
        </p:sp>
        <p:sp>
          <p:nvSpPr>
            <p:cNvPr id="232" name="Google Shape;232;p14"/>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 name="Google Shape;233;p14"/>
          <p:cNvSpPr/>
          <p:nvPr/>
        </p:nvSpPr>
        <p:spPr>
          <a:xfrm rot="5400000">
            <a:off x="16482291" y="3561290"/>
            <a:ext cx="665951" cy="1545455"/>
          </a:xfrm>
          <a:custGeom>
            <a:rect b="b" l="l" r="r" t="t"/>
            <a:pathLst>
              <a:path extrusionOk="0" h="1545455" w="665951">
                <a:moveTo>
                  <a:pt x="0" y="0"/>
                </a:moveTo>
                <a:lnTo>
                  <a:pt x="665951" y="0"/>
                </a:lnTo>
                <a:lnTo>
                  <a:pt x="665951" y="1545455"/>
                </a:lnTo>
                <a:lnTo>
                  <a:pt x="0" y="1545455"/>
                </a:lnTo>
                <a:lnTo>
                  <a:pt x="0" y="0"/>
                </a:lnTo>
                <a:close/>
              </a:path>
            </a:pathLst>
          </a:custGeom>
          <a:blipFill rotWithShape="1">
            <a:blip r:embed="rId3">
              <a:alphaModFix/>
            </a:blip>
            <a:stretch>
              <a:fillRect b="0" l="0" r="0" t="0"/>
            </a:stretch>
          </a:blipFill>
          <a:ln>
            <a:noFill/>
          </a:ln>
        </p:spPr>
      </p:sp>
      <p:sp>
        <p:nvSpPr>
          <p:cNvPr id="234" name="Google Shape;234;p14"/>
          <p:cNvSpPr/>
          <p:nvPr/>
        </p:nvSpPr>
        <p:spPr>
          <a:xfrm>
            <a:off x="1028700" y="5040630"/>
            <a:ext cx="16230600" cy="4725013"/>
          </a:xfrm>
          <a:custGeom>
            <a:rect b="b" l="l" r="r" t="t"/>
            <a:pathLst>
              <a:path extrusionOk="0" h="732028" w="2514545">
                <a:moveTo>
                  <a:pt x="10971" y="0"/>
                </a:moveTo>
                <a:lnTo>
                  <a:pt x="2503574" y="0"/>
                </a:lnTo>
                <a:cubicBezTo>
                  <a:pt x="2509633" y="0"/>
                  <a:pt x="2514545" y="4912"/>
                  <a:pt x="2514545" y="10971"/>
                </a:cubicBezTo>
                <a:lnTo>
                  <a:pt x="2514545" y="721057"/>
                </a:lnTo>
                <a:cubicBezTo>
                  <a:pt x="2514545" y="727116"/>
                  <a:pt x="2509633" y="732028"/>
                  <a:pt x="2503574" y="732028"/>
                </a:cubicBezTo>
                <a:lnTo>
                  <a:pt x="10971" y="732028"/>
                </a:lnTo>
                <a:cubicBezTo>
                  <a:pt x="4912" y="732028"/>
                  <a:pt x="0" y="727116"/>
                  <a:pt x="0" y="721057"/>
                </a:cubicBezTo>
                <a:lnTo>
                  <a:pt x="0" y="10971"/>
                </a:lnTo>
                <a:cubicBezTo>
                  <a:pt x="0" y="4912"/>
                  <a:pt x="4912" y="0"/>
                  <a:pt x="10971" y="0"/>
                </a:cubicBezTo>
                <a:close/>
              </a:path>
            </a:pathLst>
          </a:custGeom>
          <a:blipFill rotWithShape="1">
            <a:blip r:embed="rId4">
              <a:alphaModFix/>
            </a:blip>
            <a:stretch>
              <a:fillRect b="-97923" l="0" r="0" t="-31067"/>
            </a:stretch>
          </a:blip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4"/>
          <p:cNvSpPr txBox="1"/>
          <p:nvPr/>
        </p:nvSpPr>
        <p:spPr>
          <a:xfrm>
            <a:off x="1028700" y="3308493"/>
            <a:ext cx="1555732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WELCOME TO PRESENTATION</a:t>
            </a:r>
            <a:endParaRPr/>
          </a:p>
        </p:txBody>
      </p:sp>
      <p:sp>
        <p:nvSpPr>
          <p:cNvPr id="236" name="Google Shape;236;p14"/>
          <p:cNvSpPr txBox="1"/>
          <p:nvPr/>
        </p:nvSpPr>
        <p:spPr>
          <a:xfrm>
            <a:off x="1028700" y="4295918"/>
            <a:ext cx="15557326"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a:p>
        </p:txBody>
      </p:sp>
      <p:pic>
        <p:nvPicPr>
          <p:cNvPr id="237" name="Google Shape;237;p14"/>
          <p:cNvPicPr preferRelativeResize="0"/>
          <p:nvPr/>
        </p:nvPicPr>
        <p:blipFill>
          <a:blip r:embed="rId5">
            <a:alphaModFix/>
          </a:blip>
          <a:stretch>
            <a:fillRect/>
          </a:stretch>
        </p:blipFill>
        <p:spPr>
          <a:xfrm>
            <a:off x="1028700" y="5041525"/>
            <a:ext cx="16230600" cy="4762991"/>
          </a:xfrm>
          <a:prstGeom prst="rect">
            <a:avLst/>
          </a:prstGeom>
          <a:noFill/>
          <a:ln>
            <a:noFill/>
          </a:ln>
        </p:spPr>
      </p:pic>
      <p:pic>
        <p:nvPicPr>
          <p:cNvPr id="238" name="Google Shape;238;p14"/>
          <p:cNvPicPr preferRelativeResize="0"/>
          <p:nvPr/>
        </p:nvPicPr>
        <p:blipFill>
          <a:blip r:embed="rId6">
            <a:alphaModFix/>
          </a:blip>
          <a:stretch>
            <a:fillRect/>
          </a:stretch>
        </p:blipFill>
        <p:spPr>
          <a:xfrm>
            <a:off x="15946517" y="1242476"/>
            <a:ext cx="1641500" cy="7078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CD9"/>
        </a:solidFill>
      </p:bgPr>
    </p:bg>
    <p:spTree>
      <p:nvGrpSpPr>
        <p:cNvPr id="242" name="Shape 242"/>
        <p:cNvGrpSpPr/>
        <p:nvPr/>
      </p:nvGrpSpPr>
      <p:grpSpPr>
        <a:xfrm>
          <a:off x="0" y="0"/>
          <a:ext cx="0" cy="0"/>
          <a:chOff x="0" y="0"/>
          <a:chExt cx="0" cy="0"/>
        </a:xfrm>
      </p:grpSpPr>
      <p:grpSp>
        <p:nvGrpSpPr>
          <p:cNvPr id="243" name="Google Shape;243;p15"/>
          <p:cNvGrpSpPr/>
          <p:nvPr/>
        </p:nvGrpSpPr>
        <p:grpSpPr>
          <a:xfrm rot="-5400000">
            <a:off x="14203958" y="-165809"/>
            <a:ext cx="3918233" cy="4249851"/>
            <a:chOff x="0" y="-38100"/>
            <a:chExt cx="513843" cy="557332"/>
          </a:xfrm>
        </p:grpSpPr>
        <p:sp>
          <p:nvSpPr>
            <p:cNvPr id="244" name="Google Shape;244;p15"/>
            <p:cNvSpPr/>
            <p:nvPr/>
          </p:nvSpPr>
          <p:spPr>
            <a:xfrm>
              <a:off x="0" y="0"/>
              <a:ext cx="513843" cy="519232"/>
            </a:xfrm>
            <a:custGeom>
              <a:rect b="b" l="l" r="r" t="t"/>
              <a:pathLst>
                <a:path extrusionOk="0" h="519232" w="513843">
                  <a:moveTo>
                    <a:pt x="0" y="0"/>
                  </a:moveTo>
                  <a:lnTo>
                    <a:pt x="513843" y="0"/>
                  </a:lnTo>
                  <a:lnTo>
                    <a:pt x="513843" y="519232"/>
                  </a:lnTo>
                  <a:lnTo>
                    <a:pt x="0" y="519232"/>
                  </a:lnTo>
                  <a:close/>
                </a:path>
              </a:pathLst>
            </a:custGeom>
            <a:solidFill>
              <a:srgbClr val="F7C514"/>
            </a:solidFill>
            <a:ln>
              <a:noFill/>
            </a:ln>
          </p:spPr>
        </p:sp>
        <p:sp>
          <p:nvSpPr>
            <p:cNvPr id="245" name="Google Shape;245;p15"/>
            <p:cNvSpPr txBox="1"/>
            <p:nvPr/>
          </p:nvSpPr>
          <p:spPr>
            <a:xfrm>
              <a:off x="0" y="-38100"/>
              <a:ext cx="513843" cy="5573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6" name="Google Shape;246;p15"/>
          <p:cNvPicPr preferRelativeResize="0"/>
          <p:nvPr/>
        </p:nvPicPr>
        <p:blipFill>
          <a:blip r:embed="rId3">
            <a:alphaModFix/>
          </a:blip>
          <a:stretch>
            <a:fillRect/>
          </a:stretch>
        </p:blipFill>
        <p:spPr>
          <a:xfrm>
            <a:off x="14505498" y="140151"/>
            <a:ext cx="9528548" cy="4956300"/>
          </a:xfrm>
          <a:prstGeom prst="rect">
            <a:avLst/>
          </a:prstGeom>
          <a:noFill/>
          <a:ln>
            <a:noFill/>
          </a:ln>
        </p:spPr>
      </p:pic>
      <p:grpSp>
        <p:nvGrpSpPr>
          <p:cNvPr id="247" name="Google Shape;247;p15"/>
          <p:cNvGrpSpPr/>
          <p:nvPr/>
        </p:nvGrpSpPr>
        <p:grpSpPr>
          <a:xfrm>
            <a:off x="1519577" y="2415037"/>
            <a:ext cx="3269799" cy="2046495"/>
            <a:chOff x="0" y="-38100"/>
            <a:chExt cx="861176" cy="538991"/>
          </a:xfrm>
        </p:grpSpPr>
        <p:sp>
          <p:nvSpPr>
            <p:cNvPr id="248" name="Google Shape;248;p15"/>
            <p:cNvSpPr/>
            <p:nvPr/>
          </p:nvSpPr>
          <p:spPr>
            <a:xfrm>
              <a:off x="0" y="0"/>
              <a:ext cx="861176" cy="500891"/>
            </a:xfrm>
            <a:custGeom>
              <a:rect b="b" l="l" r="r" t="t"/>
              <a:pathLst>
                <a:path extrusionOk="0" h="500891" w="861176">
                  <a:moveTo>
                    <a:pt x="120754" y="0"/>
                  </a:moveTo>
                  <a:lnTo>
                    <a:pt x="740422" y="0"/>
                  </a:lnTo>
                  <a:cubicBezTo>
                    <a:pt x="772448" y="0"/>
                    <a:pt x="803162" y="12722"/>
                    <a:pt x="825808" y="35368"/>
                  </a:cubicBezTo>
                  <a:cubicBezTo>
                    <a:pt x="848454" y="58014"/>
                    <a:pt x="861176" y="88728"/>
                    <a:pt x="861176" y="120754"/>
                  </a:cubicBezTo>
                  <a:lnTo>
                    <a:pt x="861176" y="380137"/>
                  </a:lnTo>
                  <a:cubicBezTo>
                    <a:pt x="861176" y="446828"/>
                    <a:pt x="807113" y="500891"/>
                    <a:pt x="740422" y="500891"/>
                  </a:cubicBezTo>
                  <a:lnTo>
                    <a:pt x="120754" y="500891"/>
                  </a:lnTo>
                  <a:cubicBezTo>
                    <a:pt x="88728" y="500891"/>
                    <a:pt x="58014" y="488169"/>
                    <a:pt x="35368" y="465523"/>
                  </a:cubicBezTo>
                  <a:cubicBezTo>
                    <a:pt x="12722" y="442878"/>
                    <a:pt x="0" y="412163"/>
                    <a:pt x="0" y="380137"/>
                  </a:cubicBezTo>
                  <a:lnTo>
                    <a:pt x="0" y="120754"/>
                  </a:lnTo>
                  <a:cubicBezTo>
                    <a:pt x="0" y="54063"/>
                    <a:pt x="54063" y="0"/>
                    <a:pt x="120754"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5"/>
            <p:cNvSpPr txBox="1"/>
            <p:nvPr/>
          </p:nvSpPr>
          <p:spPr>
            <a:xfrm>
              <a:off x="0" y="-38100"/>
              <a:ext cx="861176" cy="5389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5"/>
          <p:cNvGrpSpPr/>
          <p:nvPr/>
        </p:nvGrpSpPr>
        <p:grpSpPr>
          <a:xfrm>
            <a:off x="1519577" y="5292379"/>
            <a:ext cx="3269778" cy="2046482"/>
            <a:chOff x="0" y="-38100"/>
            <a:chExt cx="861176" cy="538991"/>
          </a:xfrm>
        </p:grpSpPr>
        <p:sp>
          <p:nvSpPr>
            <p:cNvPr id="251" name="Google Shape;251;p15"/>
            <p:cNvSpPr/>
            <p:nvPr/>
          </p:nvSpPr>
          <p:spPr>
            <a:xfrm>
              <a:off x="0" y="0"/>
              <a:ext cx="861176" cy="500891"/>
            </a:xfrm>
            <a:custGeom>
              <a:rect b="b" l="l" r="r" t="t"/>
              <a:pathLst>
                <a:path extrusionOk="0" h="500891" w="861176">
                  <a:moveTo>
                    <a:pt x="120754" y="0"/>
                  </a:moveTo>
                  <a:lnTo>
                    <a:pt x="740422" y="0"/>
                  </a:lnTo>
                  <a:cubicBezTo>
                    <a:pt x="772448" y="0"/>
                    <a:pt x="803162" y="12722"/>
                    <a:pt x="825808" y="35368"/>
                  </a:cubicBezTo>
                  <a:cubicBezTo>
                    <a:pt x="848454" y="58014"/>
                    <a:pt x="861176" y="88728"/>
                    <a:pt x="861176" y="120754"/>
                  </a:cubicBezTo>
                  <a:lnTo>
                    <a:pt x="861176" y="380137"/>
                  </a:lnTo>
                  <a:cubicBezTo>
                    <a:pt x="861176" y="446828"/>
                    <a:pt x="807113" y="500891"/>
                    <a:pt x="740422" y="500891"/>
                  </a:cubicBezTo>
                  <a:lnTo>
                    <a:pt x="120754" y="500891"/>
                  </a:lnTo>
                  <a:cubicBezTo>
                    <a:pt x="88728" y="500891"/>
                    <a:pt x="58014" y="488169"/>
                    <a:pt x="35368" y="465523"/>
                  </a:cubicBezTo>
                  <a:cubicBezTo>
                    <a:pt x="12722" y="442878"/>
                    <a:pt x="0" y="412163"/>
                    <a:pt x="0" y="380137"/>
                  </a:cubicBezTo>
                  <a:lnTo>
                    <a:pt x="0" y="120754"/>
                  </a:lnTo>
                  <a:cubicBezTo>
                    <a:pt x="0" y="54063"/>
                    <a:pt x="54063" y="0"/>
                    <a:pt x="120754"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5"/>
            <p:cNvSpPr txBox="1"/>
            <p:nvPr/>
          </p:nvSpPr>
          <p:spPr>
            <a:xfrm>
              <a:off x="0" y="-38100"/>
              <a:ext cx="861176" cy="5389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5"/>
          <p:cNvGrpSpPr/>
          <p:nvPr/>
        </p:nvGrpSpPr>
        <p:grpSpPr>
          <a:xfrm>
            <a:off x="4840912" y="7890706"/>
            <a:ext cx="13447088" cy="2939262"/>
            <a:chOff x="0" y="-38100"/>
            <a:chExt cx="3541620" cy="774127"/>
          </a:xfrm>
        </p:grpSpPr>
        <p:sp>
          <p:nvSpPr>
            <p:cNvPr id="254" name="Google Shape;254;p15"/>
            <p:cNvSpPr/>
            <p:nvPr/>
          </p:nvSpPr>
          <p:spPr>
            <a:xfrm>
              <a:off x="0" y="0"/>
              <a:ext cx="3541620" cy="736027"/>
            </a:xfrm>
            <a:custGeom>
              <a:rect b="b" l="l" r="r" t="t"/>
              <a:pathLst>
                <a:path extrusionOk="0" h="736027" w="3541620">
                  <a:moveTo>
                    <a:pt x="0" y="0"/>
                  </a:moveTo>
                  <a:lnTo>
                    <a:pt x="3541620" y="0"/>
                  </a:lnTo>
                  <a:lnTo>
                    <a:pt x="3541620" y="736027"/>
                  </a:lnTo>
                  <a:lnTo>
                    <a:pt x="0" y="736027"/>
                  </a:lnTo>
                  <a:close/>
                </a:path>
              </a:pathLst>
            </a:custGeom>
            <a:solidFill>
              <a:srgbClr val="0095AD"/>
            </a:solidFill>
            <a:ln>
              <a:noFill/>
            </a:ln>
          </p:spPr>
        </p:sp>
        <p:sp>
          <p:nvSpPr>
            <p:cNvPr id="255" name="Google Shape;255;p15"/>
            <p:cNvSpPr txBox="1"/>
            <p:nvPr/>
          </p:nvSpPr>
          <p:spPr>
            <a:xfrm>
              <a:off x="0" y="-38100"/>
              <a:ext cx="3541620" cy="7741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15"/>
          <p:cNvGrpSpPr/>
          <p:nvPr/>
        </p:nvGrpSpPr>
        <p:grpSpPr>
          <a:xfrm>
            <a:off x="0" y="8035367"/>
            <a:ext cx="6498092" cy="4256371"/>
            <a:chOff x="0" y="0"/>
            <a:chExt cx="8664122" cy="5675162"/>
          </a:xfrm>
        </p:grpSpPr>
        <p:grpSp>
          <p:nvGrpSpPr>
            <p:cNvPr id="257" name="Google Shape;257;p15"/>
            <p:cNvGrpSpPr/>
            <p:nvPr/>
          </p:nvGrpSpPr>
          <p:grpSpPr>
            <a:xfrm rot="5400000">
              <a:off x="1400007" y="-1400007"/>
              <a:ext cx="3297704" cy="6097719"/>
              <a:chOff x="0" y="-38100"/>
              <a:chExt cx="608524" cy="1125210"/>
            </a:xfrm>
          </p:grpSpPr>
          <p:sp>
            <p:nvSpPr>
              <p:cNvPr id="258" name="Google Shape;258;p15"/>
              <p:cNvSpPr/>
              <p:nvPr/>
            </p:nvSpPr>
            <p:spPr>
              <a:xfrm>
                <a:off x="0" y="0"/>
                <a:ext cx="608524" cy="1087110"/>
              </a:xfrm>
              <a:custGeom>
                <a:rect b="b" l="l" r="r" t="t"/>
                <a:pathLst>
                  <a:path extrusionOk="0" h="1087110" w="608524">
                    <a:moveTo>
                      <a:pt x="202951" y="1068041"/>
                    </a:moveTo>
                    <a:cubicBezTo>
                      <a:pt x="234148" y="1079555"/>
                      <a:pt x="269616" y="1087110"/>
                      <a:pt x="304426" y="1087110"/>
                    </a:cubicBezTo>
                    <a:cubicBezTo>
                      <a:pt x="339237" y="1087110"/>
                      <a:pt x="372734" y="1080633"/>
                      <a:pt x="403602" y="1069119"/>
                    </a:cubicBezTo>
                    <a:cubicBezTo>
                      <a:pt x="404260" y="1068760"/>
                      <a:pt x="404917" y="1068760"/>
                      <a:pt x="405573" y="1068400"/>
                    </a:cubicBezTo>
                    <a:cubicBezTo>
                      <a:pt x="521498" y="1022345"/>
                      <a:pt x="606882" y="900731"/>
                      <a:pt x="608524" y="752515"/>
                    </a:cubicBezTo>
                    <a:lnTo>
                      <a:pt x="608524" y="0"/>
                    </a:lnTo>
                    <a:lnTo>
                      <a:pt x="0" y="0"/>
                    </a:lnTo>
                    <a:lnTo>
                      <a:pt x="0" y="751956"/>
                    </a:lnTo>
                    <a:cubicBezTo>
                      <a:pt x="1642" y="901450"/>
                      <a:pt x="85712" y="1023065"/>
                      <a:pt x="202951" y="1068041"/>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
              <p:cNvSpPr txBox="1"/>
              <p:nvPr/>
            </p:nvSpPr>
            <p:spPr>
              <a:xfrm>
                <a:off x="0" y="-38100"/>
                <a:ext cx="608524" cy="99821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5"/>
            <p:cNvGrpSpPr/>
            <p:nvPr/>
          </p:nvGrpSpPr>
          <p:grpSpPr>
            <a:xfrm rot="-5400000">
              <a:off x="2640271" y="-348689"/>
              <a:ext cx="5675162" cy="6372541"/>
              <a:chOff x="0" y="-38100"/>
              <a:chExt cx="1273279" cy="1429742"/>
            </a:xfrm>
          </p:grpSpPr>
          <p:sp>
            <p:nvSpPr>
              <p:cNvPr id="261" name="Google Shape;261;p15"/>
              <p:cNvSpPr/>
              <p:nvPr/>
            </p:nvSpPr>
            <p:spPr>
              <a:xfrm>
                <a:off x="0" y="0"/>
                <a:ext cx="1273279" cy="1391642"/>
              </a:xfrm>
              <a:custGeom>
                <a:rect b="b" l="l" r="r" t="t"/>
                <a:pathLst>
                  <a:path extrusionOk="0" h="1391642" w="1273279">
                    <a:moveTo>
                      <a:pt x="424656" y="1372573"/>
                    </a:moveTo>
                    <a:cubicBezTo>
                      <a:pt x="489933" y="1384087"/>
                      <a:pt x="564146" y="1391642"/>
                      <a:pt x="636982" y="1391642"/>
                    </a:cubicBezTo>
                    <a:cubicBezTo>
                      <a:pt x="709821" y="1391642"/>
                      <a:pt x="779910" y="1385165"/>
                      <a:pt x="844500" y="1373652"/>
                    </a:cubicBezTo>
                    <a:cubicBezTo>
                      <a:pt x="845876" y="1373292"/>
                      <a:pt x="847249" y="1373292"/>
                      <a:pt x="848623" y="1372933"/>
                    </a:cubicBezTo>
                    <a:cubicBezTo>
                      <a:pt x="1091185" y="1326877"/>
                      <a:pt x="1269843" y="1205264"/>
                      <a:pt x="1273279" y="1050283"/>
                    </a:cubicBezTo>
                    <a:lnTo>
                      <a:pt x="1273279" y="129683"/>
                    </a:lnTo>
                    <a:cubicBezTo>
                      <a:pt x="1273279" y="95289"/>
                      <a:pt x="1259616" y="62304"/>
                      <a:pt x="1235295" y="37983"/>
                    </a:cubicBezTo>
                    <a:cubicBezTo>
                      <a:pt x="1210975" y="13663"/>
                      <a:pt x="1177990" y="0"/>
                      <a:pt x="1143596" y="0"/>
                    </a:cubicBezTo>
                    <a:lnTo>
                      <a:pt x="129683" y="0"/>
                    </a:lnTo>
                    <a:cubicBezTo>
                      <a:pt x="95289" y="0"/>
                      <a:pt x="62304" y="13663"/>
                      <a:pt x="37983" y="37983"/>
                    </a:cubicBezTo>
                    <a:cubicBezTo>
                      <a:pt x="13663" y="62304"/>
                      <a:pt x="0" y="95289"/>
                      <a:pt x="0" y="129683"/>
                    </a:cubicBezTo>
                    <a:lnTo>
                      <a:pt x="0" y="1049503"/>
                    </a:lnTo>
                    <a:cubicBezTo>
                      <a:pt x="3436" y="1205982"/>
                      <a:pt x="179345" y="1327598"/>
                      <a:pt x="424656" y="1372573"/>
                    </a:cubicBezTo>
                    <a:lnTo>
                      <a:pt x="424656" y="1372573"/>
                    </a:ln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
              <p:cNvSpPr txBox="1"/>
              <p:nvPr/>
            </p:nvSpPr>
            <p:spPr>
              <a:xfrm>
                <a:off x="0" y="-38100"/>
                <a:ext cx="1273279" cy="1302742"/>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63" name="Google Shape;263;p15"/>
          <p:cNvSpPr/>
          <p:nvPr/>
        </p:nvSpPr>
        <p:spPr>
          <a:xfrm rot="5400000">
            <a:off x="16493208" y="8659940"/>
            <a:ext cx="665951" cy="1545455"/>
          </a:xfrm>
          <a:custGeom>
            <a:rect b="b" l="l" r="r" t="t"/>
            <a:pathLst>
              <a:path extrusionOk="0" h="1545455" w="665951">
                <a:moveTo>
                  <a:pt x="0" y="0"/>
                </a:moveTo>
                <a:lnTo>
                  <a:pt x="665951" y="0"/>
                </a:lnTo>
                <a:lnTo>
                  <a:pt x="665951" y="1545456"/>
                </a:lnTo>
                <a:lnTo>
                  <a:pt x="0" y="1545456"/>
                </a:lnTo>
                <a:lnTo>
                  <a:pt x="0" y="0"/>
                </a:lnTo>
                <a:close/>
              </a:path>
            </a:pathLst>
          </a:custGeom>
          <a:blipFill rotWithShape="1">
            <a:blip r:embed="rId4">
              <a:alphaModFix/>
            </a:blip>
            <a:stretch>
              <a:fillRect b="0" l="0" r="0" t="0"/>
            </a:stretch>
          </a:blipFill>
          <a:ln>
            <a:noFill/>
          </a:ln>
        </p:spPr>
      </p:sp>
      <p:grpSp>
        <p:nvGrpSpPr>
          <p:cNvPr id="264" name="Google Shape;264;p15"/>
          <p:cNvGrpSpPr/>
          <p:nvPr/>
        </p:nvGrpSpPr>
        <p:grpSpPr>
          <a:xfrm rot="-5400000">
            <a:off x="14106598" y="3849784"/>
            <a:ext cx="4112952" cy="4249851"/>
            <a:chOff x="0" y="-38100"/>
            <a:chExt cx="539379" cy="557332"/>
          </a:xfrm>
        </p:grpSpPr>
        <p:sp>
          <p:nvSpPr>
            <p:cNvPr id="265" name="Google Shape;265;p15"/>
            <p:cNvSpPr/>
            <p:nvPr/>
          </p:nvSpPr>
          <p:spPr>
            <a:xfrm>
              <a:off x="0" y="0"/>
              <a:ext cx="539379" cy="519232"/>
            </a:xfrm>
            <a:custGeom>
              <a:rect b="b" l="l" r="r" t="t"/>
              <a:pathLst>
                <a:path extrusionOk="0" h="519232" w="539379">
                  <a:moveTo>
                    <a:pt x="0" y="0"/>
                  </a:moveTo>
                  <a:lnTo>
                    <a:pt x="539379" y="0"/>
                  </a:lnTo>
                  <a:lnTo>
                    <a:pt x="539379" y="519232"/>
                  </a:lnTo>
                  <a:lnTo>
                    <a:pt x="0" y="519232"/>
                  </a:lnTo>
                  <a:close/>
                </a:path>
              </a:pathLst>
            </a:custGeom>
            <a:solidFill>
              <a:srgbClr val="26221E"/>
            </a:solidFill>
            <a:ln>
              <a:noFill/>
            </a:ln>
          </p:spPr>
        </p:sp>
        <p:sp>
          <p:nvSpPr>
            <p:cNvPr id="266" name="Google Shape;266;p15"/>
            <p:cNvSpPr txBox="1"/>
            <p:nvPr/>
          </p:nvSpPr>
          <p:spPr>
            <a:xfrm>
              <a:off x="0" y="-38100"/>
              <a:ext cx="539379" cy="5573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5"/>
          <p:cNvGrpSpPr/>
          <p:nvPr/>
        </p:nvGrpSpPr>
        <p:grpSpPr>
          <a:xfrm>
            <a:off x="14898404" y="4518995"/>
            <a:ext cx="2819866" cy="2819866"/>
            <a:chOff x="0" y="0"/>
            <a:chExt cx="812800" cy="812800"/>
          </a:xfrm>
        </p:grpSpPr>
        <p:sp>
          <p:nvSpPr>
            <p:cNvPr id="268" name="Google Shape;268;p1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94B6"/>
            </a:solidFill>
            <a:ln>
              <a:noFill/>
            </a:ln>
          </p:spPr>
        </p:sp>
        <p:sp>
          <p:nvSpPr>
            <p:cNvPr id="269" name="Google Shape;269;p15"/>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5"/>
          <p:cNvGrpSpPr/>
          <p:nvPr/>
        </p:nvGrpSpPr>
        <p:grpSpPr>
          <a:xfrm rot="10800000">
            <a:off x="9144000" y="8415156"/>
            <a:ext cx="5239833" cy="4765217"/>
            <a:chOff x="0" y="0"/>
            <a:chExt cx="893755" cy="812800"/>
          </a:xfrm>
        </p:grpSpPr>
        <p:sp>
          <p:nvSpPr>
            <p:cNvPr id="271" name="Google Shape;271;p15"/>
            <p:cNvSpPr/>
            <p:nvPr/>
          </p:nvSpPr>
          <p:spPr>
            <a:xfrm>
              <a:off x="0" y="0"/>
              <a:ext cx="893755" cy="812800"/>
            </a:xfrm>
            <a:custGeom>
              <a:rect b="b" l="l" r="r" t="t"/>
              <a:pathLst>
                <a:path extrusionOk="0" h="812800" w="893755">
                  <a:moveTo>
                    <a:pt x="446877" y="0"/>
                  </a:moveTo>
                  <a:cubicBezTo>
                    <a:pt x="200074" y="0"/>
                    <a:pt x="0" y="181951"/>
                    <a:pt x="0" y="406400"/>
                  </a:cubicBezTo>
                  <a:cubicBezTo>
                    <a:pt x="0" y="630849"/>
                    <a:pt x="200074" y="812800"/>
                    <a:pt x="446877" y="812800"/>
                  </a:cubicBezTo>
                  <a:cubicBezTo>
                    <a:pt x="693681" y="812800"/>
                    <a:pt x="893755" y="630849"/>
                    <a:pt x="893755" y="406400"/>
                  </a:cubicBezTo>
                  <a:cubicBezTo>
                    <a:pt x="893755" y="181951"/>
                    <a:pt x="693681" y="0"/>
                    <a:pt x="446877" y="0"/>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5"/>
            <p:cNvSpPr txBox="1"/>
            <p:nvPr/>
          </p:nvSpPr>
          <p:spPr>
            <a:xfrm>
              <a:off x="83790" y="38100"/>
              <a:ext cx="726176"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5"/>
          <p:cNvGrpSpPr/>
          <p:nvPr/>
        </p:nvGrpSpPr>
        <p:grpSpPr>
          <a:xfrm rot="10800000">
            <a:off x="9455745" y="8702563"/>
            <a:ext cx="5239833" cy="4765217"/>
            <a:chOff x="0" y="0"/>
            <a:chExt cx="893755" cy="812800"/>
          </a:xfrm>
        </p:grpSpPr>
        <p:sp>
          <p:nvSpPr>
            <p:cNvPr id="274" name="Google Shape;274;p15"/>
            <p:cNvSpPr/>
            <p:nvPr/>
          </p:nvSpPr>
          <p:spPr>
            <a:xfrm>
              <a:off x="0" y="0"/>
              <a:ext cx="893755" cy="812800"/>
            </a:xfrm>
            <a:custGeom>
              <a:rect b="b" l="l" r="r" t="t"/>
              <a:pathLst>
                <a:path extrusionOk="0" h="812800" w="893755">
                  <a:moveTo>
                    <a:pt x="446877" y="0"/>
                  </a:moveTo>
                  <a:cubicBezTo>
                    <a:pt x="200074" y="0"/>
                    <a:pt x="0" y="181951"/>
                    <a:pt x="0" y="406400"/>
                  </a:cubicBezTo>
                  <a:cubicBezTo>
                    <a:pt x="0" y="630849"/>
                    <a:pt x="200074" y="812800"/>
                    <a:pt x="446877" y="812800"/>
                  </a:cubicBezTo>
                  <a:cubicBezTo>
                    <a:pt x="693681" y="812800"/>
                    <a:pt x="893755" y="630849"/>
                    <a:pt x="893755" y="406400"/>
                  </a:cubicBezTo>
                  <a:cubicBezTo>
                    <a:pt x="893755" y="181951"/>
                    <a:pt x="693681" y="0"/>
                    <a:pt x="446877" y="0"/>
                  </a:cubicBezTo>
                  <a:close/>
                </a:path>
              </a:pathLst>
            </a:custGeom>
            <a:solidFill>
              <a:srgbClr val="F7C5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5"/>
            <p:cNvSpPr txBox="1"/>
            <p:nvPr/>
          </p:nvSpPr>
          <p:spPr>
            <a:xfrm>
              <a:off x="83790" y="38100"/>
              <a:ext cx="726176"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6" name="Google Shape;276;p15"/>
          <p:cNvSpPr txBox="1"/>
          <p:nvPr/>
        </p:nvSpPr>
        <p:spPr>
          <a:xfrm>
            <a:off x="1519577" y="1095050"/>
            <a:ext cx="7624423" cy="9392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OUR AGENDA</a:t>
            </a:r>
            <a:endParaRPr/>
          </a:p>
        </p:txBody>
      </p:sp>
      <p:sp>
        <p:nvSpPr>
          <p:cNvPr id="277" name="Google Shape;277;p15"/>
          <p:cNvSpPr txBox="1"/>
          <p:nvPr/>
        </p:nvSpPr>
        <p:spPr>
          <a:xfrm>
            <a:off x="5388938" y="2762316"/>
            <a:ext cx="3644319" cy="49137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AWARENESS</a:t>
            </a:r>
            <a:endParaRPr/>
          </a:p>
        </p:txBody>
      </p:sp>
      <p:sp>
        <p:nvSpPr>
          <p:cNvPr id="278" name="Google Shape;278;p15"/>
          <p:cNvSpPr txBox="1"/>
          <p:nvPr/>
        </p:nvSpPr>
        <p:spPr>
          <a:xfrm>
            <a:off x="5388951" y="5678125"/>
            <a:ext cx="38460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AFTER EFFECTS</a:t>
            </a:r>
            <a:endParaRPr/>
          </a:p>
        </p:txBody>
      </p:sp>
      <p:sp>
        <p:nvSpPr>
          <p:cNvPr id="279" name="Google Shape;279;p15"/>
          <p:cNvSpPr txBox="1"/>
          <p:nvPr/>
        </p:nvSpPr>
        <p:spPr>
          <a:xfrm>
            <a:off x="5388938" y="3434038"/>
            <a:ext cx="3644319"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sp>
        <p:nvSpPr>
          <p:cNvPr id="280" name="Google Shape;280;p15"/>
          <p:cNvSpPr txBox="1"/>
          <p:nvPr/>
        </p:nvSpPr>
        <p:spPr>
          <a:xfrm>
            <a:off x="5388938" y="6349851"/>
            <a:ext cx="3644319"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pic>
        <p:nvPicPr>
          <p:cNvPr id="281" name="Google Shape;281;p15"/>
          <p:cNvPicPr preferRelativeResize="0"/>
          <p:nvPr/>
        </p:nvPicPr>
        <p:blipFill>
          <a:blip r:embed="rId5">
            <a:alphaModFix/>
          </a:blip>
          <a:stretch>
            <a:fillRect/>
          </a:stretch>
        </p:blipFill>
        <p:spPr>
          <a:xfrm>
            <a:off x="2460862" y="5561963"/>
            <a:ext cx="1387217" cy="1507325"/>
          </a:xfrm>
          <a:prstGeom prst="rect">
            <a:avLst/>
          </a:prstGeom>
          <a:noFill/>
          <a:ln>
            <a:noFill/>
          </a:ln>
        </p:spPr>
      </p:pic>
      <p:pic>
        <p:nvPicPr>
          <p:cNvPr id="282" name="Google Shape;282;p15"/>
          <p:cNvPicPr preferRelativeResize="0"/>
          <p:nvPr/>
        </p:nvPicPr>
        <p:blipFill>
          <a:blip r:embed="rId6">
            <a:alphaModFix/>
          </a:blip>
          <a:stretch>
            <a:fillRect/>
          </a:stretch>
        </p:blipFill>
        <p:spPr>
          <a:xfrm>
            <a:off x="2381750" y="2777074"/>
            <a:ext cx="1545450" cy="1505084"/>
          </a:xfrm>
          <a:prstGeom prst="rect">
            <a:avLst/>
          </a:prstGeom>
          <a:noFill/>
          <a:ln>
            <a:noFill/>
          </a:ln>
        </p:spPr>
      </p:pic>
      <p:pic>
        <p:nvPicPr>
          <p:cNvPr id="283" name="Google Shape;283;p15"/>
          <p:cNvPicPr preferRelativeResize="0"/>
          <p:nvPr/>
        </p:nvPicPr>
        <p:blipFill>
          <a:blip r:embed="rId7">
            <a:alphaModFix/>
          </a:blip>
          <a:stretch>
            <a:fillRect/>
          </a:stretch>
        </p:blipFill>
        <p:spPr>
          <a:xfrm>
            <a:off x="15491565" y="5623450"/>
            <a:ext cx="1633510" cy="702525"/>
          </a:xfrm>
          <a:prstGeom prst="rect">
            <a:avLst/>
          </a:prstGeom>
          <a:noFill/>
          <a:ln>
            <a:noFill/>
          </a:ln>
        </p:spPr>
      </p:pic>
      <p:pic>
        <p:nvPicPr>
          <p:cNvPr id="284" name="Google Shape;284;p15"/>
          <p:cNvPicPr preferRelativeResize="0"/>
          <p:nvPr/>
        </p:nvPicPr>
        <p:blipFill>
          <a:blip r:embed="rId8">
            <a:alphaModFix/>
          </a:blip>
          <a:stretch>
            <a:fillRect/>
          </a:stretch>
        </p:blipFill>
        <p:spPr>
          <a:xfrm>
            <a:off x="11195350" y="5041000"/>
            <a:ext cx="2299462" cy="216656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CD9"/>
        </a:solidFill>
      </p:bgPr>
    </p:bg>
    <p:spTree>
      <p:nvGrpSpPr>
        <p:cNvPr id="288" name="Shape 288"/>
        <p:cNvGrpSpPr/>
        <p:nvPr/>
      </p:nvGrpSpPr>
      <p:grpSpPr>
        <a:xfrm>
          <a:off x="0" y="0"/>
          <a:ext cx="0" cy="0"/>
          <a:chOff x="0" y="0"/>
          <a:chExt cx="0" cy="0"/>
        </a:xfrm>
      </p:grpSpPr>
      <p:sp>
        <p:nvSpPr>
          <p:cNvPr id="289" name="Google Shape;289;p16"/>
          <p:cNvSpPr txBox="1"/>
          <p:nvPr/>
        </p:nvSpPr>
        <p:spPr>
          <a:xfrm>
            <a:off x="4256956" y="738781"/>
            <a:ext cx="442987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MISSION</a:t>
            </a:r>
            <a:endParaRPr/>
          </a:p>
        </p:txBody>
      </p:sp>
      <p:sp>
        <p:nvSpPr>
          <p:cNvPr id="290" name="Google Shape;290;p16"/>
          <p:cNvSpPr txBox="1"/>
          <p:nvPr/>
        </p:nvSpPr>
        <p:spPr>
          <a:xfrm>
            <a:off x="10500887" y="738781"/>
            <a:ext cx="353015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VISION</a:t>
            </a:r>
            <a:endParaRPr/>
          </a:p>
        </p:txBody>
      </p:sp>
      <p:grpSp>
        <p:nvGrpSpPr>
          <p:cNvPr id="291" name="Google Shape;291;p16"/>
          <p:cNvGrpSpPr/>
          <p:nvPr/>
        </p:nvGrpSpPr>
        <p:grpSpPr>
          <a:xfrm>
            <a:off x="0" y="-144661"/>
            <a:ext cx="3098943" cy="2438197"/>
            <a:chOff x="0" y="-38100"/>
            <a:chExt cx="816182" cy="642159"/>
          </a:xfrm>
        </p:grpSpPr>
        <p:sp>
          <p:nvSpPr>
            <p:cNvPr id="292" name="Google Shape;292;p16"/>
            <p:cNvSpPr/>
            <p:nvPr/>
          </p:nvSpPr>
          <p:spPr>
            <a:xfrm>
              <a:off x="0" y="0"/>
              <a:ext cx="816182" cy="604059"/>
            </a:xfrm>
            <a:custGeom>
              <a:rect b="b" l="l" r="r" t="t"/>
              <a:pathLst>
                <a:path extrusionOk="0" h="604059" w="816182">
                  <a:moveTo>
                    <a:pt x="0" y="0"/>
                  </a:moveTo>
                  <a:lnTo>
                    <a:pt x="816182" y="0"/>
                  </a:lnTo>
                  <a:lnTo>
                    <a:pt x="816182" y="604059"/>
                  </a:lnTo>
                  <a:lnTo>
                    <a:pt x="0" y="604059"/>
                  </a:lnTo>
                  <a:close/>
                </a:path>
              </a:pathLst>
            </a:custGeom>
            <a:solidFill>
              <a:srgbClr val="F7C514"/>
            </a:solidFill>
            <a:ln>
              <a:noFill/>
            </a:ln>
          </p:spPr>
        </p:sp>
        <p:sp>
          <p:nvSpPr>
            <p:cNvPr id="293" name="Google Shape;293;p16"/>
            <p:cNvSpPr txBox="1"/>
            <p:nvPr/>
          </p:nvSpPr>
          <p:spPr>
            <a:xfrm>
              <a:off x="0" y="-38100"/>
              <a:ext cx="816182" cy="6421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6"/>
          <p:cNvGrpSpPr/>
          <p:nvPr/>
        </p:nvGrpSpPr>
        <p:grpSpPr>
          <a:xfrm>
            <a:off x="4139929" y="1823747"/>
            <a:ext cx="4409800" cy="7156340"/>
            <a:chOff x="0" y="-38100"/>
            <a:chExt cx="1161429" cy="1884797"/>
          </a:xfrm>
        </p:grpSpPr>
        <p:sp>
          <p:nvSpPr>
            <p:cNvPr id="295" name="Google Shape;295;p16"/>
            <p:cNvSpPr/>
            <p:nvPr/>
          </p:nvSpPr>
          <p:spPr>
            <a:xfrm>
              <a:off x="0" y="0"/>
              <a:ext cx="1161429" cy="1846697"/>
            </a:xfrm>
            <a:custGeom>
              <a:rect b="b" l="l" r="r" t="t"/>
              <a:pathLst>
                <a:path extrusionOk="0" h="1846697" w="1161429">
                  <a:moveTo>
                    <a:pt x="89536" y="0"/>
                  </a:moveTo>
                  <a:lnTo>
                    <a:pt x="1071892" y="0"/>
                  </a:lnTo>
                  <a:cubicBezTo>
                    <a:pt x="1121342" y="0"/>
                    <a:pt x="1161429" y="40087"/>
                    <a:pt x="1161429" y="89536"/>
                  </a:cubicBezTo>
                  <a:lnTo>
                    <a:pt x="1161429" y="1757161"/>
                  </a:lnTo>
                  <a:cubicBezTo>
                    <a:pt x="1161429" y="1780907"/>
                    <a:pt x="1151995" y="1803681"/>
                    <a:pt x="1135204" y="1820473"/>
                  </a:cubicBezTo>
                  <a:cubicBezTo>
                    <a:pt x="1118413" y="1837264"/>
                    <a:pt x="1095639" y="1846697"/>
                    <a:pt x="1071892" y="1846697"/>
                  </a:cubicBezTo>
                  <a:lnTo>
                    <a:pt x="89536" y="1846697"/>
                  </a:lnTo>
                  <a:cubicBezTo>
                    <a:pt x="65790" y="1846697"/>
                    <a:pt x="43016" y="1837264"/>
                    <a:pt x="26225" y="1820473"/>
                  </a:cubicBezTo>
                  <a:cubicBezTo>
                    <a:pt x="9433" y="1803681"/>
                    <a:pt x="0" y="1780907"/>
                    <a:pt x="0" y="1757161"/>
                  </a:cubicBezTo>
                  <a:lnTo>
                    <a:pt x="0" y="89536"/>
                  </a:lnTo>
                  <a:cubicBezTo>
                    <a:pt x="0" y="65790"/>
                    <a:pt x="9433" y="43016"/>
                    <a:pt x="26225" y="26225"/>
                  </a:cubicBezTo>
                  <a:cubicBezTo>
                    <a:pt x="43016" y="9433"/>
                    <a:pt x="65790" y="0"/>
                    <a:pt x="89536"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6"/>
            <p:cNvSpPr txBox="1"/>
            <p:nvPr/>
          </p:nvSpPr>
          <p:spPr>
            <a:xfrm>
              <a:off x="0" y="-38100"/>
              <a:ext cx="1161429" cy="18847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6"/>
          <p:cNvGrpSpPr/>
          <p:nvPr/>
        </p:nvGrpSpPr>
        <p:grpSpPr>
          <a:xfrm>
            <a:off x="10061066" y="1823747"/>
            <a:ext cx="4409800" cy="7156340"/>
            <a:chOff x="0" y="-38100"/>
            <a:chExt cx="1161429" cy="1884797"/>
          </a:xfrm>
        </p:grpSpPr>
        <p:sp>
          <p:nvSpPr>
            <p:cNvPr id="298" name="Google Shape;298;p16"/>
            <p:cNvSpPr/>
            <p:nvPr/>
          </p:nvSpPr>
          <p:spPr>
            <a:xfrm>
              <a:off x="0" y="0"/>
              <a:ext cx="1161429" cy="1846697"/>
            </a:xfrm>
            <a:custGeom>
              <a:rect b="b" l="l" r="r" t="t"/>
              <a:pathLst>
                <a:path extrusionOk="0" h="1846697" w="1161429">
                  <a:moveTo>
                    <a:pt x="89536" y="0"/>
                  </a:moveTo>
                  <a:lnTo>
                    <a:pt x="1071892" y="0"/>
                  </a:lnTo>
                  <a:cubicBezTo>
                    <a:pt x="1121342" y="0"/>
                    <a:pt x="1161429" y="40087"/>
                    <a:pt x="1161429" y="89536"/>
                  </a:cubicBezTo>
                  <a:lnTo>
                    <a:pt x="1161429" y="1757161"/>
                  </a:lnTo>
                  <a:cubicBezTo>
                    <a:pt x="1161429" y="1780907"/>
                    <a:pt x="1151995" y="1803681"/>
                    <a:pt x="1135204" y="1820473"/>
                  </a:cubicBezTo>
                  <a:cubicBezTo>
                    <a:pt x="1118413" y="1837264"/>
                    <a:pt x="1095639" y="1846697"/>
                    <a:pt x="1071892" y="1846697"/>
                  </a:cubicBezTo>
                  <a:lnTo>
                    <a:pt x="89536" y="1846697"/>
                  </a:lnTo>
                  <a:cubicBezTo>
                    <a:pt x="65790" y="1846697"/>
                    <a:pt x="43016" y="1837264"/>
                    <a:pt x="26225" y="1820473"/>
                  </a:cubicBezTo>
                  <a:cubicBezTo>
                    <a:pt x="9433" y="1803681"/>
                    <a:pt x="0" y="1780907"/>
                    <a:pt x="0" y="1757161"/>
                  </a:cubicBezTo>
                  <a:lnTo>
                    <a:pt x="0" y="89536"/>
                  </a:lnTo>
                  <a:cubicBezTo>
                    <a:pt x="0" y="65790"/>
                    <a:pt x="9433" y="43016"/>
                    <a:pt x="26225" y="26225"/>
                  </a:cubicBezTo>
                  <a:cubicBezTo>
                    <a:pt x="43016" y="9433"/>
                    <a:pt x="65790" y="0"/>
                    <a:pt x="89536"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6"/>
            <p:cNvSpPr txBox="1"/>
            <p:nvPr/>
          </p:nvSpPr>
          <p:spPr>
            <a:xfrm>
              <a:off x="0" y="-38100"/>
              <a:ext cx="1161429" cy="18847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6"/>
          <p:cNvGrpSpPr/>
          <p:nvPr/>
        </p:nvGrpSpPr>
        <p:grpSpPr>
          <a:xfrm>
            <a:off x="3097939" y="7528513"/>
            <a:ext cx="13639586" cy="2758487"/>
            <a:chOff x="0" y="-38100"/>
            <a:chExt cx="3592319" cy="726515"/>
          </a:xfrm>
        </p:grpSpPr>
        <p:sp>
          <p:nvSpPr>
            <p:cNvPr id="301" name="Google Shape;301;p16"/>
            <p:cNvSpPr/>
            <p:nvPr/>
          </p:nvSpPr>
          <p:spPr>
            <a:xfrm>
              <a:off x="0" y="0"/>
              <a:ext cx="3592319" cy="688415"/>
            </a:xfrm>
            <a:custGeom>
              <a:rect b="b" l="l" r="r" t="t"/>
              <a:pathLst>
                <a:path extrusionOk="0" h="688415" w="3592319">
                  <a:moveTo>
                    <a:pt x="0" y="0"/>
                  </a:moveTo>
                  <a:lnTo>
                    <a:pt x="3592319" y="0"/>
                  </a:lnTo>
                  <a:lnTo>
                    <a:pt x="3592319" y="688415"/>
                  </a:lnTo>
                  <a:lnTo>
                    <a:pt x="0" y="688415"/>
                  </a:lnTo>
                  <a:close/>
                </a:path>
              </a:pathLst>
            </a:custGeom>
            <a:solidFill>
              <a:srgbClr val="F294B6"/>
            </a:solidFill>
            <a:ln>
              <a:noFill/>
            </a:ln>
          </p:spPr>
        </p:sp>
        <p:sp>
          <p:nvSpPr>
            <p:cNvPr id="302" name="Google Shape;302;p16"/>
            <p:cNvSpPr txBox="1"/>
            <p:nvPr/>
          </p:nvSpPr>
          <p:spPr>
            <a:xfrm>
              <a:off x="0" y="-38100"/>
              <a:ext cx="3592319" cy="7265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16"/>
          <p:cNvGrpSpPr/>
          <p:nvPr/>
        </p:nvGrpSpPr>
        <p:grpSpPr>
          <a:xfrm>
            <a:off x="15189057" y="6053224"/>
            <a:ext cx="3098943" cy="4233776"/>
            <a:chOff x="0" y="-38100"/>
            <a:chExt cx="816182" cy="1115069"/>
          </a:xfrm>
        </p:grpSpPr>
        <p:sp>
          <p:nvSpPr>
            <p:cNvPr id="304" name="Google Shape;304;p16"/>
            <p:cNvSpPr/>
            <p:nvPr/>
          </p:nvSpPr>
          <p:spPr>
            <a:xfrm>
              <a:off x="0" y="0"/>
              <a:ext cx="816182" cy="1076968"/>
            </a:xfrm>
            <a:custGeom>
              <a:rect b="b" l="l" r="r" t="t"/>
              <a:pathLst>
                <a:path extrusionOk="0" h="1076968" w="816182">
                  <a:moveTo>
                    <a:pt x="0" y="0"/>
                  </a:moveTo>
                  <a:lnTo>
                    <a:pt x="816182" y="0"/>
                  </a:lnTo>
                  <a:lnTo>
                    <a:pt x="816182" y="1076968"/>
                  </a:lnTo>
                  <a:lnTo>
                    <a:pt x="0" y="1076968"/>
                  </a:lnTo>
                  <a:close/>
                </a:path>
              </a:pathLst>
            </a:custGeom>
            <a:solidFill>
              <a:srgbClr val="F7C514"/>
            </a:solidFill>
            <a:ln>
              <a:noFill/>
            </a:ln>
          </p:spPr>
        </p:sp>
        <p:sp>
          <p:nvSpPr>
            <p:cNvPr id="305" name="Google Shape;305;p16"/>
            <p:cNvSpPr txBox="1"/>
            <p:nvPr/>
          </p:nvSpPr>
          <p:spPr>
            <a:xfrm>
              <a:off x="0" y="-38100"/>
              <a:ext cx="816182" cy="11150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6"/>
          <p:cNvGrpSpPr/>
          <p:nvPr/>
        </p:nvGrpSpPr>
        <p:grpSpPr>
          <a:xfrm>
            <a:off x="15189057" y="3919038"/>
            <a:ext cx="4431910" cy="6406062"/>
            <a:chOff x="0" y="-38100"/>
            <a:chExt cx="1167252" cy="1687193"/>
          </a:xfrm>
        </p:grpSpPr>
        <p:sp>
          <p:nvSpPr>
            <p:cNvPr id="307" name="Google Shape;307;p16"/>
            <p:cNvSpPr/>
            <p:nvPr/>
          </p:nvSpPr>
          <p:spPr>
            <a:xfrm>
              <a:off x="0" y="0"/>
              <a:ext cx="1167252" cy="1649093"/>
            </a:xfrm>
            <a:custGeom>
              <a:rect b="b" l="l" r="r" t="t"/>
              <a:pathLst>
                <a:path extrusionOk="0" h="1649093" w="1167252">
                  <a:moveTo>
                    <a:pt x="174686" y="0"/>
                  </a:moveTo>
                  <a:lnTo>
                    <a:pt x="992566" y="0"/>
                  </a:lnTo>
                  <a:cubicBezTo>
                    <a:pt x="1089043" y="0"/>
                    <a:pt x="1167252" y="78210"/>
                    <a:pt x="1167252" y="174686"/>
                  </a:cubicBezTo>
                  <a:lnTo>
                    <a:pt x="1167252" y="1474407"/>
                  </a:lnTo>
                  <a:cubicBezTo>
                    <a:pt x="1167252" y="1570884"/>
                    <a:pt x="1089043" y="1649093"/>
                    <a:pt x="992566" y="1649093"/>
                  </a:cubicBezTo>
                  <a:lnTo>
                    <a:pt x="174686" y="1649093"/>
                  </a:lnTo>
                  <a:cubicBezTo>
                    <a:pt x="78210" y="1649093"/>
                    <a:pt x="0" y="1570884"/>
                    <a:pt x="0" y="1474407"/>
                  </a:cubicBezTo>
                  <a:lnTo>
                    <a:pt x="0" y="174686"/>
                  </a:lnTo>
                  <a:cubicBezTo>
                    <a:pt x="0" y="78210"/>
                    <a:pt x="78210" y="0"/>
                    <a:pt x="174686" y="0"/>
                  </a:cubicBezTo>
                  <a:close/>
                </a:path>
              </a:pathLst>
            </a:custGeom>
            <a:solidFill>
              <a:srgbClr val="F3ECD9"/>
            </a:solidFill>
            <a:ln cap="rnd" cmpd="sng" w="28575">
              <a:solidFill>
                <a:srgbClr val="AF9B5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6"/>
            <p:cNvSpPr txBox="1"/>
            <p:nvPr/>
          </p:nvSpPr>
          <p:spPr>
            <a:xfrm>
              <a:off x="0" y="-38100"/>
              <a:ext cx="1167252" cy="16871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6"/>
          <p:cNvGrpSpPr/>
          <p:nvPr/>
        </p:nvGrpSpPr>
        <p:grpSpPr>
          <a:xfrm>
            <a:off x="15189057" y="-144661"/>
            <a:ext cx="3098943" cy="6524667"/>
            <a:chOff x="0" y="-38100"/>
            <a:chExt cx="816182" cy="1718431"/>
          </a:xfrm>
        </p:grpSpPr>
        <p:sp>
          <p:nvSpPr>
            <p:cNvPr id="310" name="Google Shape;310;p16"/>
            <p:cNvSpPr/>
            <p:nvPr/>
          </p:nvSpPr>
          <p:spPr>
            <a:xfrm>
              <a:off x="0" y="0"/>
              <a:ext cx="816182" cy="1680331"/>
            </a:xfrm>
            <a:custGeom>
              <a:rect b="b" l="l" r="r" t="t"/>
              <a:pathLst>
                <a:path extrusionOk="0" h="1680331" w="816182">
                  <a:moveTo>
                    <a:pt x="0" y="0"/>
                  </a:moveTo>
                  <a:lnTo>
                    <a:pt x="816182" y="0"/>
                  </a:lnTo>
                  <a:lnTo>
                    <a:pt x="816182" y="1680331"/>
                  </a:lnTo>
                  <a:lnTo>
                    <a:pt x="0" y="1680331"/>
                  </a:lnTo>
                  <a:close/>
                </a:path>
              </a:pathLst>
            </a:custGeom>
            <a:solidFill>
              <a:srgbClr val="0095AD"/>
            </a:solidFill>
            <a:ln>
              <a:noFill/>
            </a:ln>
          </p:spPr>
        </p:sp>
        <p:sp>
          <p:nvSpPr>
            <p:cNvPr id="311" name="Google Shape;311;p16"/>
            <p:cNvSpPr txBox="1"/>
            <p:nvPr/>
          </p:nvSpPr>
          <p:spPr>
            <a:xfrm>
              <a:off x="0" y="-38100"/>
              <a:ext cx="816182" cy="17184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6"/>
          <p:cNvGrpSpPr/>
          <p:nvPr/>
        </p:nvGrpSpPr>
        <p:grpSpPr>
          <a:xfrm>
            <a:off x="0" y="1868139"/>
            <a:ext cx="3098943" cy="5805036"/>
            <a:chOff x="0" y="-38100"/>
            <a:chExt cx="816182" cy="1528898"/>
          </a:xfrm>
        </p:grpSpPr>
        <p:sp>
          <p:nvSpPr>
            <p:cNvPr id="313" name="Google Shape;313;p16"/>
            <p:cNvSpPr/>
            <p:nvPr/>
          </p:nvSpPr>
          <p:spPr>
            <a:xfrm>
              <a:off x="0" y="0"/>
              <a:ext cx="816182" cy="1490798"/>
            </a:xfrm>
            <a:custGeom>
              <a:rect b="b" l="l" r="r" t="t"/>
              <a:pathLst>
                <a:path extrusionOk="0" h="1490798" w="816182">
                  <a:moveTo>
                    <a:pt x="0" y="0"/>
                  </a:moveTo>
                  <a:lnTo>
                    <a:pt x="816182" y="0"/>
                  </a:lnTo>
                  <a:lnTo>
                    <a:pt x="816182" y="1490798"/>
                  </a:lnTo>
                  <a:lnTo>
                    <a:pt x="0" y="1490798"/>
                  </a:lnTo>
                  <a:close/>
                </a:path>
              </a:pathLst>
            </a:custGeom>
            <a:solidFill>
              <a:srgbClr val="F7C514"/>
            </a:solidFill>
            <a:ln>
              <a:noFill/>
            </a:ln>
          </p:spPr>
        </p:sp>
        <p:sp>
          <p:nvSpPr>
            <p:cNvPr id="314" name="Google Shape;314;p16"/>
            <p:cNvSpPr txBox="1"/>
            <p:nvPr/>
          </p:nvSpPr>
          <p:spPr>
            <a:xfrm>
              <a:off x="0" y="-38100"/>
              <a:ext cx="816182" cy="152889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6"/>
          <p:cNvGrpSpPr/>
          <p:nvPr/>
        </p:nvGrpSpPr>
        <p:grpSpPr>
          <a:xfrm>
            <a:off x="0" y="7528513"/>
            <a:ext cx="3098943" cy="2758487"/>
            <a:chOff x="0" y="-38100"/>
            <a:chExt cx="816182" cy="726515"/>
          </a:xfrm>
        </p:grpSpPr>
        <p:sp>
          <p:nvSpPr>
            <p:cNvPr id="316" name="Google Shape;316;p16"/>
            <p:cNvSpPr/>
            <p:nvPr/>
          </p:nvSpPr>
          <p:spPr>
            <a:xfrm>
              <a:off x="0" y="0"/>
              <a:ext cx="816182" cy="688415"/>
            </a:xfrm>
            <a:custGeom>
              <a:rect b="b" l="l" r="r" t="t"/>
              <a:pathLst>
                <a:path extrusionOk="0" h="688415" w="816182">
                  <a:moveTo>
                    <a:pt x="0" y="0"/>
                  </a:moveTo>
                  <a:lnTo>
                    <a:pt x="816182" y="0"/>
                  </a:lnTo>
                  <a:lnTo>
                    <a:pt x="816182" y="688415"/>
                  </a:lnTo>
                  <a:lnTo>
                    <a:pt x="0" y="688415"/>
                  </a:lnTo>
                  <a:close/>
                </a:path>
              </a:pathLst>
            </a:custGeom>
            <a:solidFill>
              <a:srgbClr val="26221E"/>
            </a:solidFill>
            <a:ln>
              <a:noFill/>
            </a:ln>
          </p:spPr>
        </p:sp>
        <p:sp>
          <p:nvSpPr>
            <p:cNvPr id="317" name="Google Shape;317;p16"/>
            <p:cNvSpPr txBox="1"/>
            <p:nvPr/>
          </p:nvSpPr>
          <p:spPr>
            <a:xfrm>
              <a:off x="0" y="-38100"/>
              <a:ext cx="816182" cy="7265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6"/>
          <p:cNvGrpSpPr/>
          <p:nvPr/>
        </p:nvGrpSpPr>
        <p:grpSpPr>
          <a:xfrm rot="5400000">
            <a:off x="-2918737" y="1330167"/>
            <a:ext cx="9226943" cy="3389469"/>
            <a:chOff x="0" y="-38100"/>
            <a:chExt cx="1210035" cy="444500"/>
          </a:xfrm>
        </p:grpSpPr>
        <p:sp>
          <p:nvSpPr>
            <p:cNvPr id="319" name="Google Shape;319;p16"/>
            <p:cNvSpPr/>
            <p:nvPr/>
          </p:nvSpPr>
          <p:spPr>
            <a:xfrm>
              <a:off x="0" y="0"/>
              <a:ext cx="1210035" cy="406400"/>
            </a:xfrm>
            <a:custGeom>
              <a:rect b="b" l="l" r="r" t="t"/>
              <a:pathLst>
                <a:path extrusionOk="0" h="406400" w="1210035">
                  <a:moveTo>
                    <a:pt x="1006835" y="0"/>
                  </a:moveTo>
                  <a:cubicBezTo>
                    <a:pt x="1119059" y="0"/>
                    <a:pt x="1210035" y="90976"/>
                    <a:pt x="1210035" y="203200"/>
                  </a:cubicBezTo>
                  <a:cubicBezTo>
                    <a:pt x="1210035" y="315424"/>
                    <a:pt x="1119059" y="406400"/>
                    <a:pt x="1006835" y="406400"/>
                  </a:cubicBezTo>
                  <a:lnTo>
                    <a:pt x="203200" y="406400"/>
                  </a:lnTo>
                  <a:cubicBezTo>
                    <a:pt x="90976" y="406400"/>
                    <a:pt x="0" y="315424"/>
                    <a:pt x="0" y="203200"/>
                  </a:cubicBezTo>
                  <a:cubicBezTo>
                    <a:pt x="0" y="90976"/>
                    <a:pt x="90976" y="0"/>
                    <a:pt x="203200"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6"/>
            <p:cNvSpPr txBox="1"/>
            <p:nvPr/>
          </p:nvSpPr>
          <p:spPr>
            <a:xfrm>
              <a:off x="0" y="-38100"/>
              <a:ext cx="1210035"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6"/>
          <p:cNvGrpSpPr/>
          <p:nvPr/>
        </p:nvGrpSpPr>
        <p:grpSpPr>
          <a:xfrm rot="-5400000">
            <a:off x="12442308" y="352193"/>
            <a:ext cx="8301916" cy="3389469"/>
            <a:chOff x="0" y="-38100"/>
            <a:chExt cx="1088726" cy="444500"/>
          </a:xfrm>
        </p:grpSpPr>
        <p:sp>
          <p:nvSpPr>
            <p:cNvPr id="322" name="Google Shape;322;p16"/>
            <p:cNvSpPr/>
            <p:nvPr/>
          </p:nvSpPr>
          <p:spPr>
            <a:xfrm>
              <a:off x="0" y="0"/>
              <a:ext cx="1088726" cy="406400"/>
            </a:xfrm>
            <a:custGeom>
              <a:rect b="b" l="l" r="r" t="t"/>
              <a:pathLst>
                <a:path extrusionOk="0" h="406400" w="1088726">
                  <a:moveTo>
                    <a:pt x="885526" y="0"/>
                  </a:moveTo>
                  <a:cubicBezTo>
                    <a:pt x="997750" y="0"/>
                    <a:pt x="1088726" y="90976"/>
                    <a:pt x="1088726" y="203200"/>
                  </a:cubicBezTo>
                  <a:cubicBezTo>
                    <a:pt x="1088726" y="315424"/>
                    <a:pt x="997750" y="406400"/>
                    <a:pt x="885526" y="406400"/>
                  </a:cubicBezTo>
                  <a:lnTo>
                    <a:pt x="203200" y="406400"/>
                  </a:lnTo>
                  <a:cubicBezTo>
                    <a:pt x="90976" y="406400"/>
                    <a:pt x="0" y="315424"/>
                    <a:pt x="0" y="203200"/>
                  </a:cubicBezTo>
                  <a:cubicBezTo>
                    <a:pt x="0" y="90976"/>
                    <a:pt x="90976" y="0"/>
                    <a:pt x="203200" y="0"/>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
            <p:cNvSpPr txBox="1"/>
            <p:nvPr/>
          </p:nvSpPr>
          <p:spPr>
            <a:xfrm>
              <a:off x="0" y="-38100"/>
              <a:ext cx="1088726"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6"/>
          <p:cNvGrpSpPr/>
          <p:nvPr/>
        </p:nvGrpSpPr>
        <p:grpSpPr>
          <a:xfrm>
            <a:off x="12265965" y="7973189"/>
            <a:ext cx="2013795" cy="2013795"/>
            <a:chOff x="0" y="0"/>
            <a:chExt cx="812800" cy="812800"/>
          </a:xfrm>
        </p:grpSpPr>
        <p:sp>
          <p:nvSpPr>
            <p:cNvPr id="325" name="Google Shape;325;p16"/>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6221E"/>
            </a:solidFill>
            <a:ln>
              <a:noFill/>
            </a:ln>
          </p:spPr>
        </p:sp>
        <p:sp>
          <p:nvSpPr>
            <p:cNvPr id="326" name="Google Shape;326;p16"/>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6"/>
          <p:cNvGrpSpPr/>
          <p:nvPr/>
        </p:nvGrpSpPr>
        <p:grpSpPr>
          <a:xfrm>
            <a:off x="16267459" y="654718"/>
            <a:ext cx="984100" cy="984100"/>
            <a:chOff x="0" y="0"/>
            <a:chExt cx="812800" cy="812800"/>
          </a:xfrm>
        </p:grpSpPr>
        <p:sp>
          <p:nvSpPr>
            <p:cNvPr id="328" name="Google Shape;32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C514"/>
            </a:solidFill>
            <a:ln cap="sq" cmpd="sng" w="47625">
              <a:solidFill>
                <a:srgbClr val="2622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0" name="Google Shape;330;p16"/>
          <p:cNvSpPr/>
          <p:nvPr/>
        </p:nvSpPr>
        <p:spPr>
          <a:xfrm rot="5400000">
            <a:off x="16493208" y="8659940"/>
            <a:ext cx="665951" cy="1545455"/>
          </a:xfrm>
          <a:custGeom>
            <a:rect b="b" l="l" r="r" t="t"/>
            <a:pathLst>
              <a:path extrusionOk="0" h="1545455" w="665951">
                <a:moveTo>
                  <a:pt x="0" y="0"/>
                </a:moveTo>
                <a:lnTo>
                  <a:pt x="665951" y="0"/>
                </a:lnTo>
                <a:lnTo>
                  <a:pt x="665951" y="1545456"/>
                </a:lnTo>
                <a:lnTo>
                  <a:pt x="0" y="1545456"/>
                </a:lnTo>
                <a:lnTo>
                  <a:pt x="0" y="0"/>
                </a:lnTo>
                <a:close/>
              </a:path>
            </a:pathLst>
          </a:custGeom>
          <a:blipFill rotWithShape="1">
            <a:blip r:embed="rId3">
              <a:alphaModFix/>
            </a:blip>
            <a:stretch>
              <a:fillRect b="0" l="0" r="0" t="0"/>
            </a:stretch>
          </a:blipFill>
          <a:ln>
            <a:noFill/>
          </a:ln>
        </p:spPr>
      </p:sp>
      <p:grpSp>
        <p:nvGrpSpPr>
          <p:cNvPr id="331" name="Google Shape;331;p16"/>
          <p:cNvGrpSpPr/>
          <p:nvPr/>
        </p:nvGrpSpPr>
        <p:grpSpPr>
          <a:xfrm rot="10800000">
            <a:off x="-715644" y="-1576107"/>
            <a:ext cx="3813583" cy="4547909"/>
            <a:chOff x="0" y="-38100"/>
            <a:chExt cx="1004400" cy="1197803"/>
          </a:xfrm>
        </p:grpSpPr>
        <p:sp>
          <p:nvSpPr>
            <p:cNvPr id="332" name="Google Shape;332;p16"/>
            <p:cNvSpPr/>
            <p:nvPr/>
          </p:nvSpPr>
          <p:spPr>
            <a:xfrm>
              <a:off x="0" y="0"/>
              <a:ext cx="1004400" cy="1159703"/>
            </a:xfrm>
            <a:custGeom>
              <a:rect b="b" l="l" r="r" t="t"/>
              <a:pathLst>
                <a:path extrusionOk="0" h="1159703" w="1004400">
                  <a:moveTo>
                    <a:pt x="203009" y="0"/>
                  </a:moveTo>
                  <a:lnTo>
                    <a:pt x="801391" y="0"/>
                  </a:lnTo>
                  <a:cubicBezTo>
                    <a:pt x="913510" y="0"/>
                    <a:pt x="1004400" y="90890"/>
                    <a:pt x="1004400" y="203009"/>
                  </a:cubicBezTo>
                  <a:lnTo>
                    <a:pt x="1004400" y="956694"/>
                  </a:lnTo>
                  <a:cubicBezTo>
                    <a:pt x="1004400" y="1068813"/>
                    <a:pt x="913510" y="1159703"/>
                    <a:pt x="801391" y="1159703"/>
                  </a:cubicBezTo>
                  <a:lnTo>
                    <a:pt x="203009" y="1159703"/>
                  </a:lnTo>
                  <a:cubicBezTo>
                    <a:pt x="90890" y="1159703"/>
                    <a:pt x="0" y="1068813"/>
                    <a:pt x="0" y="956694"/>
                  </a:cubicBezTo>
                  <a:lnTo>
                    <a:pt x="0" y="203009"/>
                  </a:lnTo>
                  <a:cubicBezTo>
                    <a:pt x="0" y="90890"/>
                    <a:pt x="90890" y="0"/>
                    <a:pt x="203009"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6"/>
            <p:cNvSpPr txBox="1"/>
            <p:nvPr/>
          </p:nvSpPr>
          <p:spPr>
            <a:xfrm>
              <a:off x="0" y="-38100"/>
              <a:ext cx="100440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16"/>
          <p:cNvGrpSpPr/>
          <p:nvPr/>
        </p:nvGrpSpPr>
        <p:grpSpPr>
          <a:xfrm rot="10800000">
            <a:off x="-1718288" y="-2283679"/>
            <a:ext cx="4050467" cy="4547909"/>
            <a:chOff x="0" y="-38100"/>
            <a:chExt cx="1066790" cy="1197803"/>
          </a:xfrm>
        </p:grpSpPr>
        <p:sp>
          <p:nvSpPr>
            <p:cNvPr id="335" name="Google Shape;335;p16"/>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F7C5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6"/>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16"/>
          <p:cNvGrpSpPr/>
          <p:nvPr/>
        </p:nvGrpSpPr>
        <p:grpSpPr>
          <a:xfrm rot="10800000">
            <a:off x="-2334186" y="-2827142"/>
            <a:ext cx="4050467" cy="4547909"/>
            <a:chOff x="0" y="-38100"/>
            <a:chExt cx="1066790" cy="1197803"/>
          </a:xfrm>
        </p:grpSpPr>
        <p:sp>
          <p:nvSpPr>
            <p:cNvPr id="338" name="Google Shape;338;p16"/>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075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6"/>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0" name="Google Shape;340;p16"/>
          <p:cNvSpPr txBox="1"/>
          <p:nvPr/>
        </p:nvSpPr>
        <p:spPr>
          <a:xfrm>
            <a:off x="4458103" y="4283560"/>
            <a:ext cx="3773400" cy="291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Embarking on a mission is a journey filled with purpose and determination. It is a quest to achieve a goal, to make a difference, to leave a mark on the world. </a:t>
            </a:r>
            <a:endParaRPr/>
          </a:p>
        </p:txBody>
      </p:sp>
      <p:sp>
        <p:nvSpPr>
          <p:cNvPr id="341" name="Google Shape;341;p16"/>
          <p:cNvSpPr txBox="1"/>
          <p:nvPr/>
        </p:nvSpPr>
        <p:spPr>
          <a:xfrm>
            <a:off x="10447553" y="4283560"/>
            <a:ext cx="3832200" cy="291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Vision is the guiding force that propels us forward, illuminating the path towards our aspirations and goals. It is the clear image of what we wish to achieve, a beacon of hope. </a:t>
            </a:r>
            <a:endParaRPr/>
          </a:p>
        </p:txBody>
      </p:sp>
      <p:pic>
        <p:nvPicPr>
          <p:cNvPr id="342" name="Google Shape;342;p16"/>
          <p:cNvPicPr preferRelativeResize="0"/>
          <p:nvPr/>
        </p:nvPicPr>
        <p:blipFill>
          <a:blip r:embed="rId4">
            <a:alphaModFix/>
          </a:blip>
          <a:stretch>
            <a:fillRect/>
          </a:stretch>
        </p:blipFill>
        <p:spPr>
          <a:xfrm>
            <a:off x="15676450" y="2500188"/>
            <a:ext cx="2299462" cy="2166566"/>
          </a:xfrm>
          <a:prstGeom prst="rect">
            <a:avLst/>
          </a:prstGeom>
          <a:noFill/>
          <a:ln>
            <a:noFill/>
          </a:ln>
        </p:spPr>
      </p:pic>
      <p:pic>
        <p:nvPicPr>
          <p:cNvPr id="343" name="Google Shape;343;p16"/>
          <p:cNvPicPr preferRelativeResize="0"/>
          <p:nvPr/>
        </p:nvPicPr>
        <p:blipFill>
          <a:blip r:embed="rId5">
            <a:alphaModFix/>
          </a:blip>
          <a:stretch>
            <a:fillRect/>
          </a:stretch>
        </p:blipFill>
        <p:spPr>
          <a:xfrm>
            <a:off x="11646983" y="2261351"/>
            <a:ext cx="1433325" cy="1439424"/>
          </a:xfrm>
          <a:prstGeom prst="rect">
            <a:avLst/>
          </a:prstGeom>
          <a:noFill/>
          <a:ln>
            <a:noFill/>
          </a:ln>
        </p:spPr>
      </p:pic>
      <p:pic>
        <p:nvPicPr>
          <p:cNvPr id="344" name="Google Shape;344;p16"/>
          <p:cNvPicPr preferRelativeResize="0"/>
          <p:nvPr/>
        </p:nvPicPr>
        <p:blipFill>
          <a:blip r:embed="rId6">
            <a:alphaModFix/>
          </a:blip>
          <a:stretch>
            <a:fillRect/>
          </a:stretch>
        </p:blipFill>
        <p:spPr>
          <a:xfrm>
            <a:off x="5628150" y="2244010"/>
            <a:ext cx="1433325" cy="1474111"/>
          </a:xfrm>
          <a:prstGeom prst="rect">
            <a:avLst/>
          </a:prstGeom>
          <a:noFill/>
          <a:ln>
            <a:noFill/>
          </a:ln>
        </p:spPr>
      </p:pic>
      <p:pic>
        <p:nvPicPr>
          <p:cNvPr id="345" name="Google Shape;345;p16"/>
          <p:cNvPicPr preferRelativeResize="0"/>
          <p:nvPr/>
        </p:nvPicPr>
        <p:blipFill>
          <a:blip r:embed="rId7">
            <a:alphaModFix/>
          </a:blip>
          <a:stretch>
            <a:fillRect/>
          </a:stretch>
        </p:blipFill>
        <p:spPr>
          <a:xfrm>
            <a:off x="452081" y="8612350"/>
            <a:ext cx="2194777" cy="939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CD9"/>
        </a:solidFill>
      </p:bgPr>
    </p:bg>
    <p:spTree>
      <p:nvGrpSpPr>
        <p:cNvPr id="349" name="Shape 349"/>
        <p:cNvGrpSpPr/>
        <p:nvPr/>
      </p:nvGrpSpPr>
      <p:grpSpPr>
        <a:xfrm>
          <a:off x="0" y="0"/>
          <a:ext cx="0" cy="0"/>
          <a:chOff x="0" y="0"/>
          <a:chExt cx="0" cy="0"/>
        </a:xfrm>
      </p:grpSpPr>
      <p:sp>
        <p:nvSpPr>
          <p:cNvPr id="350" name="Google Shape;350;p17"/>
          <p:cNvSpPr txBox="1"/>
          <p:nvPr/>
        </p:nvSpPr>
        <p:spPr>
          <a:xfrm>
            <a:off x="1001716" y="1152525"/>
            <a:ext cx="778953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OUR PROJECTS</a:t>
            </a:r>
            <a:endParaRPr/>
          </a:p>
        </p:txBody>
      </p:sp>
      <p:grpSp>
        <p:nvGrpSpPr>
          <p:cNvPr id="351" name="Google Shape;351;p17"/>
          <p:cNvGrpSpPr/>
          <p:nvPr/>
        </p:nvGrpSpPr>
        <p:grpSpPr>
          <a:xfrm>
            <a:off x="-60933" y="7300951"/>
            <a:ext cx="9914829" cy="3086202"/>
            <a:chOff x="0" y="-38100"/>
            <a:chExt cx="2611313" cy="812827"/>
          </a:xfrm>
        </p:grpSpPr>
        <p:sp>
          <p:nvSpPr>
            <p:cNvPr id="352" name="Google Shape;352;p17"/>
            <p:cNvSpPr/>
            <p:nvPr/>
          </p:nvSpPr>
          <p:spPr>
            <a:xfrm>
              <a:off x="0" y="0"/>
              <a:ext cx="2611313" cy="774727"/>
            </a:xfrm>
            <a:custGeom>
              <a:rect b="b" l="l" r="r" t="t"/>
              <a:pathLst>
                <a:path extrusionOk="0" h="774727" w="2611313">
                  <a:moveTo>
                    <a:pt x="0" y="0"/>
                  </a:moveTo>
                  <a:lnTo>
                    <a:pt x="2611313" y="0"/>
                  </a:lnTo>
                  <a:lnTo>
                    <a:pt x="2611313" y="774727"/>
                  </a:lnTo>
                  <a:lnTo>
                    <a:pt x="0" y="774727"/>
                  </a:lnTo>
                  <a:close/>
                </a:path>
              </a:pathLst>
            </a:custGeom>
            <a:solidFill>
              <a:srgbClr val="26221E"/>
            </a:solidFill>
            <a:ln>
              <a:noFill/>
            </a:ln>
          </p:spPr>
        </p:sp>
        <p:sp>
          <p:nvSpPr>
            <p:cNvPr id="353" name="Google Shape;353;p17"/>
            <p:cNvSpPr txBox="1"/>
            <p:nvPr/>
          </p:nvSpPr>
          <p:spPr>
            <a:xfrm>
              <a:off x="0" y="-38100"/>
              <a:ext cx="2611313" cy="8128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17"/>
          <p:cNvGrpSpPr/>
          <p:nvPr/>
        </p:nvGrpSpPr>
        <p:grpSpPr>
          <a:xfrm>
            <a:off x="5473667" y="7445612"/>
            <a:ext cx="7084175" cy="4850528"/>
            <a:chOff x="-193521" y="0"/>
            <a:chExt cx="9445567" cy="6467372"/>
          </a:xfrm>
        </p:grpSpPr>
        <p:grpSp>
          <p:nvGrpSpPr>
            <p:cNvPr id="355" name="Google Shape;355;p17"/>
            <p:cNvGrpSpPr/>
            <p:nvPr/>
          </p:nvGrpSpPr>
          <p:grpSpPr>
            <a:xfrm rot="-5400000">
              <a:off x="4408328" y="-1055200"/>
              <a:ext cx="3788518" cy="5898916"/>
              <a:chOff x="0" y="-38100"/>
              <a:chExt cx="608524" cy="947503"/>
            </a:xfrm>
          </p:grpSpPr>
          <p:sp>
            <p:nvSpPr>
              <p:cNvPr id="356" name="Google Shape;356;p17"/>
              <p:cNvSpPr/>
              <p:nvPr/>
            </p:nvSpPr>
            <p:spPr>
              <a:xfrm>
                <a:off x="0" y="0"/>
                <a:ext cx="608524" cy="909403"/>
              </a:xfrm>
              <a:custGeom>
                <a:rect b="b" l="l" r="r" t="t"/>
                <a:pathLst>
                  <a:path extrusionOk="0" h="909403" w="608524">
                    <a:moveTo>
                      <a:pt x="202951" y="890334"/>
                    </a:moveTo>
                    <a:cubicBezTo>
                      <a:pt x="234148" y="901848"/>
                      <a:pt x="269616" y="909403"/>
                      <a:pt x="304426" y="909403"/>
                    </a:cubicBezTo>
                    <a:cubicBezTo>
                      <a:pt x="339237" y="909403"/>
                      <a:pt x="372734" y="902926"/>
                      <a:pt x="403602" y="891413"/>
                    </a:cubicBezTo>
                    <a:cubicBezTo>
                      <a:pt x="404260" y="891053"/>
                      <a:pt x="404917" y="891053"/>
                      <a:pt x="405573" y="890694"/>
                    </a:cubicBezTo>
                    <a:cubicBezTo>
                      <a:pt x="521498" y="844638"/>
                      <a:pt x="606882" y="723024"/>
                      <a:pt x="608524" y="578756"/>
                    </a:cubicBezTo>
                    <a:lnTo>
                      <a:pt x="608524" y="0"/>
                    </a:lnTo>
                    <a:lnTo>
                      <a:pt x="0" y="0"/>
                    </a:lnTo>
                    <a:lnTo>
                      <a:pt x="0" y="578326"/>
                    </a:lnTo>
                    <a:cubicBezTo>
                      <a:pt x="1642" y="723743"/>
                      <a:pt x="85712" y="845358"/>
                      <a:pt x="202951" y="890334"/>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7"/>
              <p:cNvSpPr txBox="1"/>
              <p:nvPr/>
            </p:nvSpPr>
            <p:spPr>
              <a:xfrm>
                <a:off x="0" y="-38100"/>
                <a:ext cx="608524" cy="8205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17"/>
            <p:cNvGrpSpPr/>
            <p:nvPr/>
          </p:nvGrpSpPr>
          <p:grpSpPr>
            <a:xfrm rot="-5400000">
              <a:off x="-373898" y="180376"/>
              <a:ext cx="6467371" cy="6106618"/>
              <a:chOff x="0" y="-38100"/>
              <a:chExt cx="1273279" cy="1202255"/>
            </a:xfrm>
          </p:grpSpPr>
          <p:sp>
            <p:nvSpPr>
              <p:cNvPr id="359" name="Google Shape;359;p17"/>
              <p:cNvSpPr/>
              <p:nvPr/>
            </p:nvSpPr>
            <p:spPr>
              <a:xfrm>
                <a:off x="0" y="0"/>
                <a:ext cx="1273279" cy="1164155"/>
              </a:xfrm>
              <a:custGeom>
                <a:rect b="b" l="l" r="r" t="t"/>
                <a:pathLst>
                  <a:path extrusionOk="0" h="1164155" w="1273279">
                    <a:moveTo>
                      <a:pt x="424656" y="1145086"/>
                    </a:moveTo>
                    <a:cubicBezTo>
                      <a:pt x="489933" y="1156600"/>
                      <a:pt x="564146" y="1164155"/>
                      <a:pt x="636982" y="1164155"/>
                    </a:cubicBezTo>
                    <a:cubicBezTo>
                      <a:pt x="709821" y="1164155"/>
                      <a:pt x="779910" y="1157678"/>
                      <a:pt x="844500" y="1146164"/>
                    </a:cubicBezTo>
                    <a:cubicBezTo>
                      <a:pt x="845876" y="1145804"/>
                      <a:pt x="847249" y="1145804"/>
                      <a:pt x="848623" y="1145445"/>
                    </a:cubicBezTo>
                    <a:cubicBezTo>
                      <a:pt x="1091185" y="1099390"/>
                      <a:pt x="1269843" y="977776"/>
                      <a:pt x="1273279" y="827848"/>
                    </a:cubicBezTo>
                    <a:lnTo>
                      <a:pt x="1273279" y="129683"/>
                    </a:lnTo>
                    <a:cubicBezTo>
                      <a:pt x="1273279" y="95289"/>
                      <a:pt x="1259616" y="62304"/>
                      <a:pt x="1235295" y="37983"/>
                    </a:cubicBezTo>
                    <a:cubicBezTo>
                      <a:pt x="1210975" y="13663"/>
                      <a:pt x="1177990" y="0"/>
                      <a:pt x="1143596" y="0"/>
                    </a:cubicBezTo>
                    <a:lnTo>
                      <a:pt x="129683" y="0"/>
                    </a:lnTo>
                    <a:cubicBezTo>
                      <a:pt x="95289" y="0"/>
                      <a:pt x="62304" y="13663"/>
                      <a:pt x="37983" y="37983"/>
                    </a:cubicBezTo>
                    <a:cubicBezTo>
                      <a:pt x="13663" y="62304"/>
                      <a:pt x="0" y="95289"/>
                      <a:pt x="0" y="129683"/>
                    </a:cubicBezTo>
                    <a:lnTo>
                      <a:pt x="0" y="827234"/>
                    </a:lnTo>
                    <a:cubicBezTo>
                      <a:pt x="3436" y="978495"/>
                      <a:pt x="179345" y="1100110"/>
                      <a:pt x="424656" y="1145086"/>
                    </a:cubicBezTo>
                    <a:lnTo>
                      <a:pt x="424656" y="1145086"/>
                    </a:ln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7"/>
              <p:cNvSpPr txBox="1"/>
              <p:nvPr/>
            </p:nvSpPr>
            <p:spPr>
              <a:xfrm>
                <a:off x="0" y="-38100"/>
                <a:ext cx="1273279" cy="10752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61" name="Google Shape;361;p17"/>
          <p:cNvGrpSpPr/>
          <p:nvPr/>
        </p:nvGrpSpPr>
        <p:grpSpPr>
          <a:xfrm>
            <a:off x="1028700" y="7676962"/>
            <a:ext cx="2430791" cy="2430791"/>
            <a:chOff x="0" y="0"/>
            <a:chExt cx="812800" cy="812800"/>
          </a:xfrm>
        </p:grpSpPr>
        <p:sp>
          <p:nvSpPr>
            <p:cNvPr id="362" name="Google Shape;362;p1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95AD"/>
            </a:solidFill>
            <a:ln>
              <a:noFill/>
            </a:ln>
          </p:spPr>
        </p:sp>
        <p:sp>
          <p:nvSpPr>
            <p:cNvPr id="363" name="Google Shape;363;p17"/>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17"/>
          <p:cNvGrpSpPr/>
          <p:nvPr/>
        </p:nvGrpSpPr>
        <p:grpSpPr>
          <a:xfrm>
            <a:off x="12561662" y="7312381"/>
            <a:ext cx="2819855" cy="2963189"/>
            <a:chOff x="0" y="-38100"/>
            <a:chExt cx="742678" cy="780428"/>
          </a:xfrm>
        </p:grpSpPr>
        <p:sp>
          <p:nvSpPr>
            <p:cNvPr id="365" name="Google Shape;365;p17"/>
            <p:cNvSpPr/>
            <p:nvPr/>
          </p:nvSpPr>
          <p:spPr>
            <a:xfrm>
              <a:off x="0" y="0"/>
              <a:ext cx="742678" cy="742328"/>
            </a:xfrm>
            <a:custGeom>
              <a:rect b="b" l="l" r="r" t="t"/>
              <a:pathLst>
                <a:path extrusionOk="0" h="742328" w="742678">
                  <a:moveTo>
                    <a:pt x="0" y="0"/>
                  </a:moveTo>
                  <a:lnTo>
                    <a:pt x="742678" y="0"/>
                  </a:lnTo>
                  <a:lnTo>
                    <a:pt x="742678" y="742328"/>
                  </a:lnTo>
                  <a:lnTo>
                    <a:pt x="0" y="742328"/>
                  </a:lnTo>
                  <a:close/>
                </a:path>
              </a:pathLst>
            </a:custGeom>
            <a:solidFill>
              <a:srgbClr val="F7C514"/>
            </a:solidFill>
            <a:ln>
              <a:noFill/>
            </a:ln>
          </p:spPr>
        </p:sp>
        <p:sp>
          <p:nvSpPr>
            <p:cNvPr id="366" name="Google Shape;366;p17"/>
            <p:cNvSpPr txBox="1"/>
            <p:nvPr/>
          </p:nvSpPr>
          <p:spPr>
            <a:xfrm>
              <a:off x="0" y="-38100"/>
              <a:ext cx="742678" cy="7804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17"/>
          <p:cNvGrpSpPr/>
          <p:nvPr/>
        </p:nvGrpSpPr>
        <p:grpSpPr>
          <a:xfrm>
            <a:off x="12561662" y="7313923"/>
            <a:ext cx="5241647" cy="2961647"/>
            <a:chOff x="0" y="-38100"/>
            <a:chExt cx="1516498" cy="856855"/>
          </a:xfrm>
        </p:grpSpPr>
        <p:sp>
          <p:nvSpPr>
            <p:cNvPr id="368" name="Google Shape;368;p17"/>
            <p:cNvSpPr/>
            <p:nvPr/>
          </p:nvSpPr>
          <p:spPr>
            <a:xfrm>
              <a:off x="0" y="0"/>
              <a:ext cx="1516498" cy="818755"/>
            </a:xfrm>
            <a:custGeom>
              <a:rect b="b" l="l" r="r" t="t"/>
              <a:pathLst>
                <a:path extrusionOk="0" h="818755" w="1516498">
                  <a:moveTo>
                    <a:pt x="505772" y="799686"/>
                  </a:moveTo>
                  <a:cubicBezTo>
                    <a:pt x="583519" y="811200"/>
                    <a:pt x="671908" y="818755"/>
                    <a:pt x="758657" y="818755"/>
                  </a:cubicBezTo>
                  <a:cubicBezTo>
                    <a:pt x="845410" y="818755"/>
                    <a:pt x="928887" y="812278"/>
                    <a:pt x="1005814" y="800764"/>
                  </a:cubicBezTo>
                  <a:cubicBezTo>
                    <a:pt x="1007453" y="800405"/>
                    <a:pt x="1009089" y="800405"/>
                    <a:pt x="1010725" y="800045"/>
                  </a:cubicBezTo>
                  <a:cubicBezTo>
                    <a:pt x="1299621" y="753990"/>
                    <a:pt x="1512406" y="632376"/>
                    <a:pt x="1516498" y="490121"/>
                  </a:cubicBezTo>
                  <a:lnTo>
                    <a:pt x="1516498" y="0"/>
                  </a:lnTo>
                  <a:lnTo>
                    <a:pt x="0" y="0"/>
                  </a:lnTo>
                  <a:lnTo>
                    <a:pt x="0" y="489757"/>
                  </a:lnTo>
                  <a:cubicBezTo>
                    <a:pt x="4092" y="633095"/>
                    <a:pt x="213603" y="754710"/>
                    <a:pt x="505772" y="799686"/>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7"/>
            <p:cNvSpPr txBox="1"/>
            <p:nvPr/>
          </p:nvSpPr>
          <p:spPr>
            <a:xfrm>
              <a:off x="0" y="-38100"/>
              <a:ext cx="1516498" cy="7298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17"/>
          <p:cNvGrpSpPr/>
          <p:nvPr/>
        </p:nvGrpSpPr>
        <p:grpSpPr>
          <a:xfrm>
            <a:off x="15424831" y="7300951"/>
            <a:ext cx="2863169" cy="2986049"/>
            <a:chOff x="0" y="-38100"/>
            <a:chExt cx="754086" cy="786449"/>
          </a:xfrm>
        </p:grpSpPr>
        <p:sp>
          <p:nvSpPr>
            <p:cNvPr id="371" name="Google Shape;371;p17"/>
            <p:cNvSpPr/>
            <p:nvPr/>
          </p:nvSpPr>
          <p:spPr>
            <a:xfrm>
              <a:off x="0" y="0"/>
              <a:ext cx="754086" cy="748349"/>
            </a:xfrm>
            <a:custGeom>
              <a:rect b="b" l="l" r="r" t="t"/>
              <a:pathLst>
                <a:path extrusionOk="0" h="748349" w="754086">
                  <a:moveTo>
                    <a:pt x="0" y="0"/>
                  </a:moveTo>
                  <a:lnTo>
                    <a:pt x="754086" y="0"/>
                  </a:lnTo>
                  <a:lnTo>
                    <a:pt x="754086" y="748349"/>
                  </a:lnTo>
                  <a:lnTo>
                    <a:pt x="0" y="748349"/>
                  </a:lnTo>
                  <a:close/>
                </a:path>
              </a:pathLst>
            </a:custGeom>
            <a:solidFill>
              <a:srgbClr val="0095AD"/>
            </a:solidFill>
            <a:ln>
              <a:noFill/>
            </a:ln>
          </p:spPr>
        </p:sp>
        <p:sp>
          <p:nvSpPr>
            <p:cNvPr id="372" name="Google Shape;372;p17"/>
            <p:cNvSpPr txBox="1"/>
            <p:nvPr/>
          </p:nvSpPr>
          <p:spPr>
            <a:xfrm>
              <a:off x="0" y="-38100"/>
              <a:ext cx="754086" cy="7864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3" name="Google Shape;373;p17"/>
          <p:cNvSpPr/>
          <p:nvPr/>
        </p:nvSpPr>
        <p:spPr>
          <a:xfrm>
            <a:off x="12561662" y="-152426"/>
            <a:ext cx="5726338" cy="7598038"/>
          </a:xfrm>
          <a:custGeom>
            <a:rect b="b" l="l" r="r" t="t"/>
            <a:pathLst>
              <a:path extrusionOk="0" h="6469765" w="4876004">
                <a:moveTo>
                  <a:pt x="3117090" y="6469765"/>
                </a:moveTo>
                <a:lnTo>
                  <a:pt x="0" y="6469765"/>
                </a:lnTo>
                <a:lnTo>
                  <a:pt x="0" y="1051531"/>
                </a:lnTo>
                <a:cubicBezTo>
                  <a:pt x="0" y="470081"/>
                  <a:pt x="786312" y="0"/>
                  <a:pt x="1758914" y="0"/>
                </a:cubicBezTo>
                <a:lnTo>
                  <a:pt x="4876004" y="0"/>
                </a:lnTo>
                <a:lnTo>
                  <a:pt x="4876004" y="5418234"/>
                </a:lnTo>
                <a:cubicBezTo>
                  <a:pt x="4876004" y="5999684"/>
                  <a:pt x="4089691" y="6469765"/>
                  <a:pt x="3117090" y="6469765"/>
                </a:cubicBezTo>
                <a:close/>
              </a:path>
            </a:pathLst>
          </a:custGeom>
          <a:solidFill>
            <a:srgbClr val="F7C514"/>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7"/>
          <p:cNvSpPr/>
          <p:nvPr/>
        </p:nvSpPr>
        <p:spPr>
          <a:xfrm rot="5400000">
            <a:off x="16523440" y="588948"/>
            <a:ext cx="665951" cy="1545455"/>
          </a:xfrm>
          <a:custGeom>
            <a:rect b="b" l="l" r="r" t="t"/>
            <a:pathLst>
              <a:path extrusionOk="0" h="1545455" w="665951">
                <a:moveTo>
                  <a:pt x="0" y="0"/>
                </a:moveTo>
                <a:lnTo>
                  <a:pt x="665951" y="0"/>
                </a:lnTo>
                <a:lnTo>
                  <a:pt x="665951" y="1545455"/>
                </a:lnTo>
                <a:lnTo>
                  <a:pt x="0" y="1545455"/>
                </a:lnTo>
                <a:lnTo>
                  <a:pt x="0" y="0"/>
                </a:lnTo>
                <a:close/>
              </a:path>
            </a:pathLst>
          </a:custGeom>
          <a:blipFill rotWithShape="1">
            <a:blip r:embed="rId3">
              <a:alphaModFix/>
            </a:blip>
            <a:stretch>
              <a:fillRect b="0" l="0" r="0" t="0"/>
            </a:stretch>
          </a:blipFill>
          <a:ln>
            <a:noFill/>
          </a:ln>
        </p:spPr>
      </p:sp>
      <p:sp>
        <p:nvSpPr>
          <p:cNvPr id="375" name="Google Shape;375;p17"/>
          <p:cNvSpPr txBox="1"/>
          <p:nvPr/>
        </p:nvSpPr>
        <p:spPr>
          <a:xfrm>
            <a:off x="13236714" y="2840141"/>
            <a:ext cx="5146801" cy="29789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363" u="none" cap="none" strike="noStrike">
                <a:solidFill>
                  <a:srgbClr val="000000"/>
                </a:solidFill>
                <a:latin typeface="Archivo Black"/>
                <a:ea typeface="Archivo Black"/>
                <a:cs typeface="Archivo Black"/>
                <a:sym typeface="Archivo Black"/>
              </a:rPr>
              <a:t>02.</a:t>
            </a:r>
            <a:endParaRPr/>
          </a:p>
        </p:txBody>
      </p:sp>
      <p:sp>
        <p:nvSpPr>
          <p:cNvPr id="376" name="Google Shape;376;p17"/>
          <p:cNvSpPr txBox="1"/>
          <p:nvPr/>
        </p:nvSpPr>
        <p:spPr>
          <a:xfrm>
            <a:off x="1001716" y="2382941"/>
            <a:ext cx="8040900" cy="419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From groundbreaking technological advancements to community-driven initiatives, each project we undertake is a testament to our belief in the power of creativity and collaboration.We strive to push the boundaries of what is possible, constantly seeking new ways.</a:t>
            </a:r>
            <a:endParaRPr/>
          </a:p>
        </p:txBody>
      </p:sp>
      <p:pic>
        <p:nvPicPr>
          <p:cNvPr id="377" name="Google Shape;377;p17"/>
          <p:cNvPicPr preferRelativeResize="0"/>
          <p:nvPr/>
        </p:nvPicPr>
        <p:blipFill>
          <a:blip r:embed="rId4">
            <a:alphaModFix/>
          </a:blip>
          <a:stretch>
            <a:fillRect/>
          </a:stretch>
        </p:blipFill>
        <p:spPr>
          <a:xfrm>
            <a:off x="9652412" y="2092313"/>
            <a:ext cx="2299462" cy="2166566"/>
          </a:xfrm>
          <a:prstGeom prst="rect">
            <a:avLst/>
          </a:prstGeom>
          <a:noFill/>
          <a:ln>
            <a:noFill/>
          </a:ln>
        </p:spPr>
      </p:pic>
      <p:pic>
        <p:nvPicPr>
          <p:cNvPr id="378" name="Google Shape;378;p17"/>
          <p:cNvPicPr preferRelativeResize="0"/>
          <p:nvPr/>
        </p:nvPicPr>
        <p:blipFill>
          <a:blip r:embed="rId5">
            <a:alphaModFix/>
          </a:blip>
          <a:stretch>
            <a:fillRect/>
          </a:stretch>
        </p:blipFill>
        <p:spPr>
          <a:xfrm>
            <a:off x="16234139" y="7521800"/>
            <a:ext cx="1145061" cy="2662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CD9"/>
        </a:solidFill>
      </p:bgPr>
    </p:bg>
    <p:spTree>
      <p:nvGrpSpPr>
        <p:cNvPr id="382" name="Shape 382"/>
        <p:cNvGrpSpPr/>
        <p:nvPr/>
      </p:nvGrpSpPr>
      <p:grpSpPr>
        <a:xfrm>
          <a:off x="0" y="0"/>
          <a:ext cx="0" cy="0"/>
          <a:chOff x="0" y="0"/>
          <a:chExt cx="0" cy="0"/>
        </a:xfrm>
      </p:grpSpPr>
      <p:grpSp>
        <p:nvGrpSpPr>
          <p:cNvPr id="383" name="Google Shape;383;p18"/>
          <p:cNvGrpSpPr/>
          <p:nvPr/>
        </p:nvGrpSpPr>
        <p:grpSpPr>
          <a:xfrm rot="-5400000">
            <a:off x="14187731" y="2111501"/>
            <a:ext cx="3918233" cy="4282305"/>
            <a:chOff x="0" y="-38100"/>
            <a:chExt cx="513843" cy="561588"/>
          </a:xfrm>
        </p:grpSpPr>
        <p:sp>
          <p:nvSpPr>
            <p:cNvPr id="384" name="Google Shape;384;p18"/>
            <p:cNvSpPr/>
            <p:nvPr/>
          </p:nvSpPr>
          <p:spPr>
            <a:xfrm>
              <a:off x="0" y="0"/>
              <a:ext cx="513843" cy="523488"/>
            </a:xfrm>
            <a:custGeom>
              <a:rect b="b" l="l" r="r" t="t"/>
              <a:pathLst>
                <a:path extrusionOk="0" h="523488" w="513843">
                  <a:moveTo>
                    <a:pt x="0" y="0"/>
                  </a:moveTo>
                  <a:lnTo>
                    <a:pt x="513843" y="0"/>
                  </a:lnTo>
                  <a:lnTo>
                    <a:pt x="513843" y="523488"/>
                  </a:lnTo>
                  <a:lnTo>
                    <a:pt x="0" y="523488"/>
                  </a:lnTo>
                  <a:close/>
                </a:path>
              </a:pathLst>
            </a:custGeom>
            <a:solidFill>
              <a:srgbClr val="26221E"/>
            </a:solidFill>
            <a:ln>
              <a:noFill/>
            </a:ln>
          </p:spPr>
        </p:sp>
        <p:sp>
          <p:nvSpPr>
            <p:cNvPr id="385" name="Google Shape;385;p18"/>
            <p:cNvSpPr txBox="1"/>
            <p:nvPr/>
          </p:nvSpPr>
          <p:spPr>
            <a:xfrm>
              <a:off x="0" y="-38100"/>
              <a:ext cx="513843" cy="56158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6" name="Google Shape;386;p18"/>
          <p:cNvPicPr preferRelativeResize="0"/>
          <p:nvPr/>
        </p:nvPicPr>
        <p:blipFill>
          <a:blip r:embed="rId3">
            <a:alphaModFix/>
          </a:blip>
          <a:stretch>
            <a:fillRect/>
          </a:stretch>
        </p:blipFill>
        <p:spPr>
          <a:xfrm>
            <a:off x="14477203" y="2634613"/>
            <a:ext cx="9525746" cy="4954851"/>
          </a:xfrm>
          <a:prstGeom prst="rect">
            <a:avLst/>
          </a:prstGeom>
          <a:noFill/>
          <a:ln>
            <a:noFill/>
          </a:ln>
        </p:spPr>
      </p:pic>
      <p:grpSp>
        <p:nvGrpSpPr>
          <p:cNvPr id="387" name="Google Shape;387;p18"/>
          <p:cNvGrpSpPr/>
          <p:nvPr/>
        </p:nvGrpSpPr>
        <p:grpSpPr>
          <a:xfrm>
            <a:off x="0" y="-144661"/>
            <a:ext cx="18288000" cy="2438197"/>
            <a:chOff x="0" y="-38100"/>
            <a:chExt cx="4816593" cy="642159"/>
          </a:xfrm>
        </p:grpSpPr>
        <p:sp>
          <p:nvSpPr>
            <p:cNvPr id="388" name="Google Shape;388;p18"/>
            <p:cNvSpPr/>
            <p:nvPr/>
          </p:nvSpPr>
          <p:spPr>
            <a:xfrm>
              <a:off x="0" y="0"/>
              <a:ext cx="4816592" cy="604059"/>
            </a:xfrm>
            <a:custGeom>
              <a:rect b="b" l="l" r="r" t="t"/>
              <a:pathLst>
                <a:path extrusionOk="0" h="604059" w="4816592">
                  <a:moveTo>
                    <a:pt x="0" y="0"/>
                  </a:moveTo>
                  <a:lnTo>
                    <a:pt x="4816592" y="0"/>
                  </a:lnTo>
                  <a:lnTo>
                    <a:pt x="4816592" y="604059"/>
                  </a:lnTo>
                  <a:lnTo>
                    <a:pt x="0" y="604059"/>
                  </a:lnTo>
                  <a:close/>
                </a:path>
              </a:pathLst>
            </a:custGeom>
            <a:solidFill>
              <a:srgbClr val="F294B6"/>
            </a:solidFill>
            <a:ln>
              <a:noFill/>
            </a:ln>
          </p:spPr>
        </p:sp>
        <p:sp>
          <p:nvSpPr>
            <p:cNvPr id="389" name="Google Shape;389;p18"/>
            <p:cNvSpPr txBox="1"/>
            <p:nvPr/>
          </p:nvSpPr>
          <p:spPr>
            <a:xfrm>
              <a:off x="0" y="-38100"/>
              <a:ext cx="4816593" cy="6421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18"/>
          <p:cNvGrpSpPr/>
          <p:nvPr/>
        </p:nvGrpSpPr>
        <p:grpSpPr>
          <a:xfrm rot="10800000">
            <a:off x="-6" y="7425"/>
            <a:ext cx="8347231" cy="2500435"/>
            <a:chOff x="0" y="-38100"/>
            <a:chExt cx="1483879" cy="444500"/>
          </a:xfrm>
        </p:grpSpPr>
        <p:sp>
          <p:nvSpPr>
            <p:cNvPr id="391" name="Google Shape;391;p18"/>
            <p:cNvSpPr/>
            <p:nvPr/>
          </p:nvSpPr>
          <p:spPr>
            <a:xfrm>
              <a:off x="0" y="0"/>
              <a:ext cx="1483879" cy="406400"/>
            </a:xfrm>
            <a:custGeom>
              <a:rect b="b" l="l" r="r" t="t"/>
              <a:pathLst>
                <a:path extrusionOk="0" h="406400" w="1483879">
                  <a:moveTo>
                    <a:pt x="1280679" y="0"/>
                  </a:moveTo>
                  <a:cubicBezTo>
                    <a:pt x="1392903" y="0"/>
                    <a:pt x="1483879" y="90976"/>
                    <a:pt x="1483879" y="203200"/>
                  </a:cubicBezTo>
                  <a:cubicBezTo>
                    <a:pt x="1483879" y="315424"/>
                    <a:pt x="1392903" y="406400"/>
                    <a:pt x="1280679" y="406400"/>
                  </a:cubicBezTo>
                  <a:lnTo>
                    <a:pt x="203200" y="406400"/>
                  </a:lnTo>
                  <a:cubicBezTo>
                    <a:pt x="90976" y="406400"/>
                    <a:pt x="0" y="315424"/>
                    <a:pt x="0" y="203200"/>
                  </a:cubicBezTo>
                  <a:cubicBezTo>
                    <a:pt x="0" y="90976"/>
                    <a:pt x="90976" y="0"/>
                    <a:pt x="203200"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8"/>
            <p:cNvSpPr txBox="1"/>
            <p:nvPr/>
          </p:nvSpPr>
          <p:spPr>
            <a:xfrm>
              <a:off x="0" y="-38100"/>
              <a:ext cx="1483878"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18"/>
          <p:cNvGrpSpPr/>
          <p:nvPr/>
        </p:nvGrpSpPr>
        <p:grpSpPr>
          <a:xfrm>
            <a:off x="1028700" y="654718"/>
            <a:ext cx="984100" cy="984100"/>
            <a:chOff x="0" y="0"/>
            <a:chExt cx="812800" cy="812800"/>
          </a:xfrm>
        </p:grpSpPr>
        <p:sp>
          <p:nvSpPr>
            <p:cNvPr id="394" name="Google Shape;39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C514"/>
            </a:solidFill>
            <a:ln cap="sq" cmpd="sng" w="47625">
              <a:solidFill>
                <a:srgbClr val="26221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8"/>
          <p:cNvGrpSpPr/>
          <p:nvPr/>
        </p:nvGrpSpPr>
        <p:grpSpPr>
          <a:xfrm>
            <a:off x="12282426" y="143583"/>
            <a:ext cx="2013795" cy="2013795"/>
            <a:chOff x="0" y="0"/>
            <a:chExt cx="812800" cy="812800"/>
          </a:xfrm>
        </p:grpSpPr>
        <p:sp>
          <p:nvSpPr>
            <p:cNvPr id="397" name="Google Shape;397;p18"/>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6221E"/>
            </a:solidFill>
            <a:ln>
              <a:noFill/>
            </a:ln>
          </p:spPr>
        </p:sp>
        <p:sp>
          <p:nvSpPr>
            <p:cNvPr id="398" name="Google Shape;398;p18"/>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18"/>
          <p:cNvGrpSpPr/>
          <p:nvPr/>
        </p:nvGrpSpPr>
        <p:grpSpPr>
          <a:xfrm rot="-5400000">
            <a:off x="14090372" y="6081312"/>
            <a:ext cx="4112952" cy="4282305"/>
            <a:chOff x="0" y="-38100"/>
            <a:chExt cx="539379" cy="561588"/>
          </a:xfrm>
        </p:grpSpPr>
        <p:sp>
          <p:nvSpPr>
            <p:cNvPr id="400" name="Google Shape;400;p18"/>
            <p:cNvSpPr/>
            <p:nvPr/>
          </p:nvSpPr>
          <p:spPr>
            <a:xfrm>
              <a:off x="0" y="0"/>
              <a:ext cx="539379" cy="523488"/>
            </a:xfrm>
            <a:custGeom>
              <a:rect b="b" l="l" r="r" t="t"/>
              <a:pathLst>
                <a:path extrusionOk="0" h="523488" w="539379">
                  <a:moveTo>
                    <a:pt x="0" y="0"/>
                  </a:moveTo>
                  <a:lnTo>
                    <a:pt x="539379" y="0"/>
                  </a:lnTo>
                  <a:lnTo>
                    <a:pt x="539379" y="523488"/>
                  </a:lnTo>
                  <a:lnTo>
                    <a:pt x="0" y="523488"/>
                  </a:lnTo>
                  <a:close/>
                </a:path>
              </a:pathLst>
            </a:custGeom>
            <a:solidFill>
              <a:srgbClr val="0095AD"/>
            </a:solidFill>
            <a:ln>
              <a:noFill/>
            </a:ln>
          </p:spPr>
        </p:sp>
        <p:sp>
          <p:nvSpPr>
            <p:cNvPr id="401" name="Google Shape;401;p18"/>
            <p:cNvSpPr txBox="1"/>
            <p:nvPr/>
          </p:nvSpPr>
          <p:spPr>
            <a:xfrm>
              <a:off x="0" y="-38100"/>
              <a:ext cx="539379" cy="56158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18"/>
          <p:cNvGrpSpPr/>
          <p:nvPr/>
        </p:nvGrpSpPr>
        <p:grpSpPr>
          <a:xfrm>
            <a:off x="14865951" y="6812532"/>
            <a:ext cx="2819866" cy="2819866"/>
            <a:chOff x="0" y="0"/>
            <a:chExt cx="812800" cy="812800"/>
          </a:xfrm>
        </p:grpSpPr>
        <p:sp>
          <p:nvSpPr>
            <p:cNvPr id="403" name="Google Shape;403;p18"/>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94B6"/>
            </a:solidFill>
            <a:ln>
              <a:noFill/>
            </a:ln>
          </p:spPr>
        </p:sp>
        <p:sp>
          <p:nvSpPr>
            <p:cNvPr id="404" name="Google Shape;404;p18"/>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18"/>
          <p:cNvGrpSpPr/>
          <p:nvPr/>
        </p:nvGrpSpPr>
        <p:grpSpPr>
          <a:xfrm>
            <a:off x="1028700" y="7527753"/>
            <a:ext cx="1544348" cy="1883363"/>
            <a:chOff x="0" y="-38100"/>
            <a:chExt cx="406742" cy="496030"/>
          </a:xfrm>
        </p:grpSpPr>
        <p:sp>
          <p:nvSpPr>
            <p:cNvPr id="406" name="Google Shape;406;p18"/>
            <p:cNvSpPr/>
            <p:nvPr/>
          </p:nvSpPr>
          <p:spPr>
            <a:xfrm>
              <a:off x="0" y="0"/>
              <a:ext cx="406742" cy="457930"/>
            </a:xfrm>
            <a:custGeom>
              <a:rect b="b" l="l" r="r" t="t"/>
              <a:pathLst>
                <a:path extrusionOk="0" h="457930" w="406742">
                  <a:moveTo>
                    <a:pt x="203371" y="0"/>
                  </a:moveTo>
                  <a:lnTo>
                    <a:pt x="203371" y="0"/>
                  </a:lnTo>
                  <a:cubicBezTo>
                    <a:pt x="315690" y="0"/>
                    <a:pt x="406742" y="91052"/>
                    <a:pt x="406742" y="203371"/>
                  </a:cubicBezTo>
                  <a:lnTo>
                    <a:pt x="406742" y="254559"/>
                  </a:lnTo>
                  <a:cubicBezTo>
                    <a:pt x="406742" y="366878"/>
                    <a:pt x="315690" y="457930"/>
                    <a:pt x="203371" y="457930"/>
                  </a:cubicBezTo>
                  <a:lnTo>
                    <a:pt x="203371" y="457930"/>
                  </a:lnTo>
                  <a:cubicBezTo>
                    <a:pt x="91052" y="457930"/>
                    <a:pt x="0" y="366878"/>
                    <a:pt x="0" y="254559"/>
                  </a:cubicBezTo>
                  <a:lnTo>
                    <a:pt x="0" y="203371"/>
                  </a:lnTo>
                  <a:cubicBezTo>
                    <a:pt x="0" y="91052"/>
                    <a:pt x="91052" y="0"/>
                    <a:pt x="203371"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8"/>
            <p:cNvSpPr txBox="1"/>
            <p:nvPr/>
          </p:nvSpPr>
          <p:spPr>
            <a:xfrm>
              <a:off x="0" y="-38100"/>
              <a:ext cx="406742" cy="4960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18"/>
          <p:cNvGrpSpPr/>
          <p:nvPr/>
        </p:nvGrpSpPr>
        <p:grpSpPr>
          <a:xfrm>
            <a:off x="7582294" y="7527753"/>
            <a:ext cx="1544348" cy="1883363"/>
            <a:chOff x="0" y="-38100"/>
            <a:chExt cx="406742" cy="496030"/>
          </a:xfrm>
        </p:grpSpPr>
        <p:sp>
          <p:nvSpPr>
            <p:cNvPr id="409" name="Google Shape;409;p18"/>
            <p:cNvSpPr/>
            <p:nvPr/>
          </p:nvSpPr>
          <p:spPr>
            <a:xfrm>
              <a:off x="0" y="0"/>
              <a:ext cx="406742" cy="457930"/>
            </a:xfrm>
            <a:custGeom>
              <a:rect b="b" l="l" r="r" t="t"/>
              <a:pathLst>
                <a:path extrusionOk="0" h="457930" w="406742">
                  <a:moveTo>
                    <a:pt x="203371" y="0"/>
                  </a:moveTo>
                  <a:lnTo>
                    <a:pt x="203371" y="0"/>
                  </a:lnTo>
                  <a:cubicBezTo>
                    <a:pt x="315690" y="0"/>
                    <a:pt x="406742" y="91052"/>
                    <a:pt x="406742" y="203371"/>
                  </a:cubicBezTo>
                  <a:lnTo>
                    <a:pt x="406742" y="254559"/>
                  </a:lnTo>
                  <a:cubicBezTo>
                    <a:pt x="406742" y="366878"/>
                    <a:pt x="315690" y="457930"/>
                    <a:pt x="203371" y="457930"/>
                  </a:cubicBezTo>
                  <a:lnTo>
                    <a:pt x="203371" y="457930"/>
                  </a:lnTo>
                  <a:cubicBezTo>
                    <a:pt x="91052" y="457930"/>
                    <a:pt x="0" y="366878"/>
                    <a:pt x="0" y="254559"/>
                  </a:cubicBezTo>
                  <a:lnTo>
                    <a:pt x="0" y="203371"/>
                  </a:lnTo>
                  <a:cubicBezTo>
                    <a:pt x="0" y="91052"/>
                    <a:pt x="91052" y="0"/>
                    <a:pt x="203371"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8"/>
            <p:cNvSpPr txBox="1"/>
            <p:nvPr/>
          </p:nvSpPr>
          <p:spPr>
            <a:xfrm>
              <a:off x="0" y="-38100"/>
              <a:ext cx="406742" cy="4960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18"/>
          <p:cNvGrpSpPr/>
          <p:nvPr/>
        </p:nvGrpSpPr>
        <p:grpSpPr>
          <a:xfrm>
            <a:off x="1028700" y="4580135"/>
            <a:ext cx="1544348" cy="1883363"/>
            <a:chOff x="0" y="-38100"/>
            <a:chExt cx="406742" cy="496030"/>
          </a:xfrm>
        </p:grpSpPr>
        <p:sp>
          <p:nvSpPr>
            <p:cNvPr id="412" name="Google Shape;412;p18"/>
            <p:cNvSpPr/>
            <p:nvPr/>
          </p:nvSpPr>
          <p:spPr>
            <a:xfrm>
              <a:off x="0" y="0"/>
              <a:ext cx="406742" cy="457930"/>
            </a:xfrm>
            <a:custGeom>
              <a:rect b="b" l="l" r="r" t="t"/>
              <a:pathLst>
                <a:path extrusionOk="0" h="457930" w="406742">
                  <a:moveTo>
                    <a:pt x="203371" y="0"/>
                  </a:moveTo>
                  <a:lnTo>
                    <a:pt x="203371" y="0"/>
                  </a:lnTo>
                  <a:cubicBezTo>
                    <a:pt x="315690" y="0"/>
                    <a:pt x="406742" y="91052"/>
                    <a:pt x="406742" y="203371"/>
                  </a:cubicBezTo>
                  <a:lnTo>
                    <a:pt x="406742" y="254559"/>
                  </a:lnTo>
                  <a:cubicBezTo>
                    <a:pt x="406742" y="366878"/>
                    <a:pt x="315690" y="457930"/>
                    <a:pt x="203371" y="457930"/>
                  </a:cubicBezTo>
                  <a:lnTo>
                    <a:pt x="203371" y="457930"/>
                  </a:lnTo>
                  <a:cubicBezTo>
                    <a:pt x="91052" y="457930"/>
                    <a:pt x="0" y="366878"/>
                    <a:pt x="0" y="254559"/>
                  </a:cubicBezTo>
                  <a:lnTo>
                    <a:pt x="0" y="203371"/>
                  </a:lnTo>
                  <a:cubicBezTo>
                    <a:pt x="0" y="91052"/>
                    <a:pt x="91052" y="0"/>
                    <a:pt x="203371"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8"/>
            <p:cNvSpPr txBox="1"/>
            <p:nvPr/>
          </p:nvSpPr>
          <p:spPr>
            <a:xfrm>
              <a:off x="0" y="-38100"/>
              <a:ext cx="406742" cy="4960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18"/>
          <p:cNvGrpSpPr/>
          <p:nvPr/>
        </p:nvGrpSpPr>
        <p:grpSpPr>
          <a:xfrm>
            <a:off x="7582294" y="4596324"/>
            <a:ext cx="1544348" cy="1883363"/>
            <a:chOff x="0" y="-38100"/>
            <a:chExt cx="406742" cy="496030"/>
          </a:xfrm>
        </p:grpSpPr>
        <p:sp>
          <p:nvSpPr>
            <p:cNvPr id="415" name="Google Shape;415;p18"/>
            <p:cNvSpPr/>
            <p:nvPr/>
          </p:nvSpPr>
          <p:spPr>
            <a:xfrm>
              <a:off x="0" y="0"/>
              <a:ext cx="406742" cy="457930"/>
            </a:xfrm>
            <a:custGeom>
              <a:rect b="b" l="l" r="r" t="t"/>
              <a:pathLst>
                <a:path extrusionOk="0" h="457930" w="406742">
                  <a:moveTo>
                    <a:pt x="203371" y="0"/>
                  </a:moveTo>
                  <a:lnTo>
                    <a:pt x="203371" y="0"/>
                  </a:lnTo>
                  <a:cubicBezTo>
                    <a:pt x="315690" y="0"/>
                    <a:pt x="406742" y="91052"/>
                    <a:pt x="406742" y="203371"/>
                  </a:cubicBezTo>
                  <a:lnTo>
                    <a:pt x="406742" y="254559"/>
                  </a:lnTo>
                  <a:cubicBezTo>
                    <a:pt x="406742" y="366878"/>
                    <a:pt x="315690" y="457930"/>
                    <a:pt x="203371" y="457930"/>
                  </a:cubicBezTo>
                  <a:lnTo>
                    <a:pt x="203371" y="457930"/>
                  </a:lnTo>
                  <a:cubicBezTo>
                    <a:pt x="91052" y="457930"/>
                    <a:pt x="0" y="366878"/>
                    <a:pt x="0" y="254559"/>
                  </a:cubicBezTo>
                  <a:lnTo>
                    <a:pt x="0" y="203371"/>
                  </a:lnTo>
                  <a:cubicBezTo>
                    <a:pt x="0" y="91052"/>
                    <a:pt x="91052" y="0"/>
                    <a:pt x="203371" y="0"/>
                  </a:cubicBezTo>
                  <a:close/>
                </a:path>
              </a:pathLst>
            </a:custGeom>
            <a:solidFill>
              <a:srgbClr val="F7C514"/>
            </a:solidFill>
            <a:ln cap="rnd" cmpd="sng" w="47625">
              <a:solidFill>
                <a:srgbClr val="2622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8"/>
            <p:cNvSpPr txBox="1"/>
            <p:nvPr/>
          </p:nvSpPr>
          <p:spPr>
            <a:xfrm>
              <a:off x="0" y="-38100"/>
              <a:ext cx="406742" cy="4960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18"/>
          <p:cNvSpPr txBox="1"/>
          <p:nvPr/>
        </p:nvSpPr>
        <p:spPr>
          <a:xfrm>
            <a:off x="1029797" y="3101179"/>
            <a:ext cx="8382594"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WHAT WE OFFER</a:t>
            </a:r>
            <a:endParaRPr/>
          </a:p>
        </p:txBody>
      </p:sp>
      <p:sp>
        <p:nvSpPr>
          <p:cNvPr id="418" name="Google Shape;418;p18"/>
          <p:cNvSpPr txBox="1"/>
          <p:nvPr/>
        </p:nvSpPr>
        <p:spPr>
          <a:xfrm>
            <a:off x="2860465" y="4937319"/>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SERVICE ONE</a:t>
            </a:r>
            <a:endParaRPr/>
          </a:p>
        </p:txBody>
      </p:sp>
      <p:sp>
        <p:nvSpPr>
          <p:cNvPr id="419" name="Google Shape;419;p18"/>
          <p:cNvSpPr txBox="1"/>
          <p:nvPr/>
        </p:nvSpPr>
        <p:spPr>
          <a:xfrm>
            <a:off x="9412392" y="4937319"/>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SERVICE TWO</a:t>
            </a:r>
            <a:endParaRPr/>
          </a:p>
        </p:txBody>
      </p:sp>
      <p:sp>
        <p:nvSpPr>
          <p:cNvPr id="420" name="Google Shape;420;p18"/>
          <p:cNvSpPr txBox="1"/>
          <p:nvPr/>
        </p:nvSpPr>
        <p:spPr>
          <a:xfrm>
            <a:off x="2860465" y="7930515"/>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SERVICE THREE</a:t>
            </a:r>
            <a:endParaRPr/>
          </a:p>
        </p:txBody>
      </p:sp>
      <p:sp>
        <p:nvSpPr>
          <p:cNvPr id="421" name="Google Shape;421;p18"/>
          <p:cNvSpPr txBox="1"/>
          <p:nvPr/>
        </p:nvSpPr>
        <p:spPr>
          <a:xfrm>
            <a:off x="9412392" y="7884525"/>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SERVICE FOUR</a:t>
            </a:r>
            <a:endParaRPr/>
          </a:p>
        </p:txBody>
      </p:sp>
      <p:sp>
        <p:nvSpPr>
          <p:cNvPr id="422" name="Google Shape;422;p18"/>
          <p:cNvSpPr txBox="1"/>
          <p:nvPr/>
        </p:nvSpPr>
        <p:spPr>
          <a:xfrm>
            <a:off x="2860465" y="5556047"/>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423" name="Google Shape;423;p18"/>
          <p:cNvSpPr txBox="1"/>
          <p:nvPr/>
        </p:nvSpPr>
        <p:spPr>
          <a:xfrm>
            <a:off x="9412392" y="5562712"/>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424" name="Google Shape;424;p18"/>
          <p:cNvSpPr txBox="1"/>
          <p:nvPr/>
        </p:nvSpPr>
        <p:spPr>
          <a:xfrm>
            <a:off x="2860465" y="8549243"/>
            <a:ext cx="361083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425" name="Google Shape;425;p18"/>
          <p:cNvSpPr txBox="1"/>
          <p:nvPr/>
        </p:nvSpPr>
        <p:spPr>
          <a:xfrm>
            <a:off x="9412392" y="8503254"/>
            <a:ext cx="3476547"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426" name="Google Shape;426;p18"/>
          <p:cNvSpPr/>
          <p:nvPr/>
        </p:nvSpPr>
        <p:spPr>
          <a:xfrm rot="5400000">
            <a:off x="16153597" y="406574"/>
            <a:ext cx="665951" cy="1545455"/>
          </a:xfrm>
          <a:custGeom>
            <a:rect b="b" l="l" r="r" t="t"/>
            <a:pathLst>
              <a:path extrusionOk="0" h="1545455" w="665951">
                <a:moveTo>
                  <a:pt x="0" y="0"/>
                </a:moveTo>
                <a:lnTo>
                  <a:pt x="665951" y="0"/>
                </a:lnTo>
                <a:lnTo>
                  <a:pt x="665951" y="1545455"/>
                </a:lnTo>
                <a:lnTo>
                  <a:pt x="0" y="1545455"/>
                </a:lnTo>
                <a:lnTo>
                  <a:pt x="0" y="0"/>
                </a:lnTo>
                <a:close/>
              </a:path>
            </a:pathLst>
          </a:custGeom>
          <a:blipFill rotWithShape="1">
            <a:blip r:embed="rId4">
              <a:alphaModFix/>
            </a:blip>
            <a:stretch>
              <a:fillRect b="0" l="0" r="0" t="0"/>
            </a:stretch>
          </a:blipFill>
          <a:ln>
            <a:noFill/>
          </a:ln>
        </p:spPr>
      </p:sp>
      <p:pic>
        <p:nvPicPr>
          <p:cNvPr id="427" name="Google Shape;427;p18"/>
          <p:cNvPicPr preferRelativeResize="0"/>
          <p:nvPr/>
        </p:nvPicPr>
        <p:blipFill>
          <a:blip r:embed="rId5">
            <a:alphaModFix/>
          </a:blip>
          <a:stretch>
            <a:fillRect/>
          </a:stretch>
        </p:blipFill>
        <p:spPr>
          <a:xfrm>
            <a:off x="1251776" y="5118968"/>
            <a:ext cx="984150" cy="1003107"/>
          </a:xfrm>
          <a:prstGeom prst="rect">
            <a:avLst/>
          </a:prstGeom>
          <a:noFill/>
          <a:ln>
            <a:noFill/>
          </a:ln>
        </p:spPr>
      </p:pic>
      <p:pic>
        <p:nvPicPr>
          <p:cNvPr id="428" name="Google Shape;428;p18"/>
          <p:cNvPicPr preferRelativeResize="0"/>
          <p:nvPr/>
        </p:nvPicPr>
        <p:blipFill>
          <a:blip r:embed="rId6">
            <a:alphaModFix/>
          </a:blip>
          <a:stretch>
            <a:fillRect/>
          </a:stretch>
        </p:blipFill>
        <p:spPr>
          <a:xfrm>
            <a:off x="1287025" y="7999538"/>
            <a:ext cx="1027704" cy="939800"/>
          </a:xfrm>
          <a:prstGeom prst="rect">
            <a:avLst/>
          </a:prstGeom>
          <a:noFill/>
          <a:ln>
            <a:noFill/>
          </a:ln>
        </p:spPr>
      </p:pic>
      <p:pic>
        <p:nvPicPr>
          <p:cNvPr id="429" name="Google Shape;429;p18"/>
          <p:cNvPicPr preferRelativeResize="0"/>
          <p:nvPr/>
        </p:nvPicPr>
        <p:blipFill>
          <a:blip r:embed="rId7">
            <a:alphaModFix/>
          </a:blip>
          <a:stretch>
            <a:fillRect/>
          </a:stretch>
        </p:blipFill>
        <p:spPr>
          <a:xfrm>
            <a:off x="7982088" y="5063988"/>
            <a:ext cx="748925" cy="984125"/>
          </a:xfrm>
          <a:prstGeom prst="rect">
            <a:avLst/>
          </a:prstGeom>
          <a:noFill/>
          <a:ln>
            <a:noFill/>
          </a:ln>
        </p:spPr>
      </p:pic>
      <p:pic>
        <p:nvPicPr>
          <p:cNvPr id="430" name="Google Shape;430;p18"/>
          <p:cNvPicPr preferRelativeResize="0"/>
          <p:nvPr/>
        </p:nvPicPr>
        <p:blipFill>
          <a:blip r:embed="rId8">
            <a:alphaModFix/>
          </a:blip>
          <a:stretch>
            <a:fillRect/>
          </a:stretch>
        </p:blipFill>
        <p:spPr>
          <a:xfrm>
            <a:off x="7919762" y="8097785"/>
            <a:ext cx="869425" cy="875515"/>
          </a:xfrm>
          <a:prstGeom prst="rect">
            <a:avLst/>
          </a:prstGeom>
          <a:noFill/>
          <a:ln>
            <a:noFill/>
          </a:ln>
        </p:spPr>
      </p:pic>
      <p:pic>
        <p:nvPicPr>
          <p:cNvPr id="431" name="Google Shape;431;p18"/>
          <p:cNvPicPr preferRelativeResize="0"/>
          <p:nvPr/>
        </p:nvPicPr>
        <p:blipFill>
          <a:blip r:embed="rId9">
            <a:alphaModFix/>
          </a:blip>
          <a:stretch>
            <a:fillRect/>
          </a:stretch>
        </p:blipFill>
        <p:spPr>
          <a:xfrm>
            <a:off x="15402763" y="7930524"/>
            <a:ext cx="1746225" cy="751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CD9"/>
        </a:solidFill>
      </p:bgPr>
    </p:bg>
    <p:spTree>
      <p:nvGrpSpPr>
        <p:cNvPr id="435" name="Shape 435"/>
        <p:cNvGrpSpPr/>
        <p:nvPr/>
      </p:nvGrpSpPr>
      <p:grpSpPr>
        <a:xfrm>
          <a:off x="0" y="0"/>
          <a:ext cx="0" cy="0"/>
          <a:chOff x="0" y="0"/>
          <a:chExt cx="0" cy="0"/>
        </a:xfrm>
      </p:grpSpPr>
      <p:pic>
        <p:nvPicPr>
          <p:cNvPr id="436" name="Google Shape;436;p19"/>
          <p:cNvPicPr preferRelativeResize="0"/>
          <p:nvPr/>
        </p:nvPicPr>
        <p:blipFill>
          <a:blip r:embed="rId3">
            <a:alphaModFix/>
          </a:blip>
          <a:stretch>
            <a:fillRect/>
          </a:stretch>
        </p:blipFill>
        <p:spPr>
          <a:xfrm>
            <a:off x="1028701" y="3975527"/>
            <a:ext cx="5076625" cy="5897573"/>
          </a:xfrm>
          <a:prstGeom prst="rect">
            <a:avLst/>
          </a:prstGeom>
          <a:noFill/>
          <a:ln>
            <a:noFill/>
          </a:ln>
        </p:spPr>
      </p:pic>
      <p:pic>
        <p:nvPicPr>
          <p:cNvPr id="437" name="Google Shape;437;p19"/>
          <p:cNvPicPr preferRelativeResize="0"/>
          <p:nvPr/>
        </p:nvPicPr>
        <p:blipFill>
          <a:blip r:embed="rId4">
            <a:alphaModFix/>
          </a:blip>
          <a:stretch>
            <a:fillRect/>
          </a:stretch>
        </p:blipFill>
        <p:spPr>
          <a:xfrm>
            <a:off x="6604552" y="4016349"/>
            <a:ext cx="5076625" cy="5897590"/>
          </a:xfrm>
          <a:prstGeom prst="rect">
            <a:avLst/>
          </a:prstGeom>
          <a:noFill/>
          <a:ln>
            <a:noFill/>
          </a:ln>
        </p:spPr>
      </p:pic>
      <p:pic>
        <p:nvPicPr>
          <p:cNvPr id="438" name="Google Shape;438;p19"/>
          <p:cNvPicPr preferRelativeResize="0"/>
          <p:nvPr/>
        </p:nvPicPr>
        <p:blipFill>
          <a:blip r:embed="rId5">
            <a:alphaModFix/>
          </a:blip>
          <a:stretch>
            <a:fillRect/>
          </a:stretch>
        </p:blipFill>
        <p:spPr>
          <a:xfrm>
            <a:off x="12182676" y="4020475"/>
            <a:ext cx="5076625" cy="5897585"/>
          </a:xfrm>
          <a:prstGeom prst="rect">
            <a:avLst/>
          </a:prstGeom>
          <a:noFill/>
          <a:ln>
            <a:noFill/>
          </a:ln>
        </p:spPr>
      </p:pic>
      <p:sp>
        <p:nvSpPr>
          <p:cNvPr id="439" name="Google Shape;439;p19"/>
          <p:cNvSpPr txBox="1"/>
          <p:nvPr/>
        </p:nvSpPr>
        <p:spPr>
          <a:xfrm>
            <a:off x="1028700" y="2244227"/>
            <a:ext cx="92568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GALLERY IMAGE</a:t>
            </a:r>
            <a:endParaRPr/>
          </a:p>
        </p:txBody>
      </p:sp>
      <p:sp>
        <p:nvSpPr>
          <p:cNvPr id="440" name="Google Shape;440;p19"/>
          <p:cNvSpPr txBox="1"/>
          <p:nvPr/>
        </p:nvSpPr>
        <p:spPr>
          <a:xfrm>
            <a:off x="1028700" y="3298326"/>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What can you say about your projects? Share it here!</a:t>
            </a:r>
            <a:endParaRPr/>
          </a:p>
        </p:txBody>
      </p:sp>
      <p:grpSp>
        <p:nvGrpSpPr>
          <p:cNvPr id="441" name="Google Shape;441;p19"/>
          <p:cNvGrpSpPr/>
          <p:nvPr/>
        </p:nvGrpSpPr>
        <p:grpSpPr>
          <a:xfrm>
            <a:off x="0" y="-552374"/>
            <a:ext cx="3098943" cy="2438197"/>
            <a:chOff x="0" y="-38100"/>
            <a:chExt cx="816182" cy="642159"/>
          </a:xfrm>
        </p:grpSpPr>
        <p:sp>
          <p:nvSpPr>
            <p:cNvPr id="442" name="Google Shape;442;p19"/>
            <p:cNvSpPr/>
            <p:nvPr/>
          </p:nvSpPr>
          <p:spPr>
            <a:xfrm>
              <a:off x="0" y="0"/>
              <a:ext cx="816182" cy="604059"/>
            </a:xfrm>
            <a:custGeom>
              <a:rect b="b" l="l" r="r" t="t"/>
              <a:pathLst>
                <a:path extrusionOk="0" h="604059" w="816182">
                  <a:moveTo>
                    <a:pt x="0" y="0"/>
                  </a:moveTo>
                  <a:lnTo>
                    <a:pt x="816182" y="0"/>
                  </a:lnTo>
                  <a:lnTo>
                    <a:pt x="816182" y="604059"/>
                  </a:lnTo>
                  <a:lnTo>
                    <a:pt x="0" y="604059"/>
                  </a:lnTo>
                  <a:close/>
                </a:path>
              </a:pathLst>
            </a:custGeom>
            <a:solidFill>
              <a:srgbClr val="F7C514"/>
            </a:solidFill>
            <a:ln>
              <a:noFill/>
            </a:ln>
          </p:spPr>
        </p:sp>
        <p:sp>
          <p:nvSpPr>
            <p:cNvPr id="443" name="Google Shape;443;p19"/>
            <p:cNvSpPr txBox="1"/>
            <p:nvPr/>
          </p:nvSpPr>
          <p:spPr>
            <a:xfrm>
              <a:off x="0" y="-38100"/>
              <a:ext cx="816182" cy="6421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19"/>
          <p:cNvGrpSpPr/>
          <p:nvPr/>
        </p:nvGrpSpPr>
        <p:grpSpPr>
          <a:xfrm>
            <a:off x="3098943" y="-552374"/>
            <a:ext cx="13639586" cy="2438197"/>
            <a:chOff x="0" y="-38100"/>
            <a:chExt cx="3592319" cy="642159"/>
          </a:xfrm>
        </p:grpSpPr>
        <p:sp>
          <p:nvSpPr>
            <p:cNvPr id="445" name="Google Shape;445;p19"/>
            <p:cNvSpPr/>
            <p:nvPr/>
          </p:nvSpPr>
          <p:spPr>
            <a:xfrm>
              <a:off x="0" y="0"/>
              <a:ext cx="3592319" cy="604059"/>
            </a:xfrm>
            <a:custGeom>
              <a:rect b="b" l="l" r="r" t="t"/>
              <a:pathLst>
                <a:path extrusionOk="0" h="604059" w="3592319">
                  <a:moveTo>
                    <a:pt x="0" y="0"/>
                  </a:moveTo>
                  <a:lnTo>
                    <a:pt x="3592319" y="0"/>
                  </a:lnTo>
                  <a:lnTo>
                    <a:pt x="3592319" y="604059"/>
                  </a:lnTo>
                  <a:lnTo>
                    <a:pt x="0" y="604059"/>
                  </a:lnTo>
                  <a:close/>
                </a:path>
              </a:pathLst>
            </a:custGeom>
            <a:solidFill>
              <a:srgbClr val="0095AD"/>
            </a:solidFill>
            <a:ln>
              <a:noFill/>
            </a:ln>
          </p:spPr>
        </p:sp>
        <p:sp>
          <p:nvSpPr>
            <p:cNvPr id="446" name="Google Shape;446;p19"/>
            <p:cNvSpPr txBox="1"/>
            <p:nvPr/>
          </p:nvSpPr>
          <p:spPr>
            <a:xfrm>
              <a:off x="0" y="-38100"/>
              <a:ext cx="3592319" cy="6421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19"/>
          <p:cNvGrpSpPr/>
          <p:nvPr/>
        </p:nvGrpSpPr>
        <p:grpSpPr>
          <a:xfrm rot="10800000">
            <a:off x="8076334" y="0"/>
            <a:ext cx="6885667" cy="2062620"/>
            <a:chOff x="0" y="-38100"/>
            <a:chExt cx="1483879" cy="444500"/>
          </a:xfrm>
        </p:grpSpPr>
        <p:sp>
          <p:nvSpPr>
            <p:cNvPr id="448" name="Google Shape;448;p19"/>
            <p:cNvSpPr/>
            <p:nvPr/>
          </p:nvSpPr>
          <p:spPr>
            <a:xfrm>
              <a:off x="0" y="0"/>
              <a:ext cx="1483879" cy="406400"/>
            </a:xfrm>
            <a:custGeom>
              <a:rect b="b" l="l" r="r" t="t"/>
              <a:pathLst>
                <a:path extrusionOk="0" h="406400" w="1483879">
                  <a:moveTo>
                    <a:pt x="1280679" y="0"/>
                  </a:moveTo>
                  <a:cubicBezTo>
                    <a:pt x="1392903" y="0"/>
                    <a:pt x="1483879" y="90976"/>
                    <a:pt x="1483879" y="203200"/>
                  </a:cubicBezTo>
                  <a:cubicBezTo>
                    <a:pt x="1483879" y="315424"/>
                    <a:pt x="1392903" y="406400"/>
                    <a:pt x="1280679" y="406400"/>
                  </a:cubicBezTo>
                  <a:lnTo>
                    <a:pt x="203200" y="406400"/>
                  </a:lnTo>
                  <a:cubicBezTo>
                    <a:pt x="90976" y="406400"/>
                    <a:pt x="0" y="315424"/>
                    <a:pt x="0" y="203200"/>
                  </a:cubicBezTo>
                  <a:cubicBezTo>
                    <a:pt x="0" y="90976"/>
                    <a:pt x="90976" y="0"/>
                    <a:pt x="203200"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txBox="1"/>
            <p:nvPr/>
          </p:nvSpPr>
          <p:spPr>
            <a:xfrm>
              <a:off x="0" y="-38100"/>
              <a:ext cx="1483878"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 name="Google Shape;450;p19"/>
          <p:cNvGrpSpPr/>
          <p:nvPr/>
        </p:nvGrpSpPr>
        <p:grpSpPr>
          <a:xfrm rot="-5400000">
            <a:off x="13494323" y="-1816311"/>
            <a:ext cx="6197885" cy="3389469"/>
            <a:chOff x="0" y="-38100"/>
            <a:chExt cx="812800" cy="444500"/>
          </a:xfrm>
        </p:grpSpPr>
        <p:sp>
          <p:nvSpPr>
            <p:cNvPr id="451" name="Google Shape;451;p19"/>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9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txBox="1"/>
            <p:nvPr/>
          </p:nvSpPr>
          <p:spPr>
            <a:xfrm>
              <a:off x="0" y="-38100"/>
              <a:ext cx="81280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3" name="Google Shape;453;p19"/>
          <p:cNvGrpSpPr/>
          <p:nvPr/>
        </p:nvGrpSpPr>
        <p:grpSpPr>
          <a:xfrm>
            <a:off x="8912401" y="450862"/>
            <a:ext cx="984100" cy="984100"/>
            <a:chOff x="0" y="0"/>
            <a:chExt cx="812800" cy="812800"/>
          </a:xfrm>
        </p:grpSpPr>
        <p:sp>
          <p:nvSpPr>
            <p:cNvPr id="454" name="Google Shape;45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94B6"/>
            </a:solidFill>
            <a:ln cap="sq" cmpd="sng" w="47625">
              <a:solidFill>
                <a:srgbClr val="F3ECD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19"/>
          <p:cNvGrpSpPr/>
          <p:nvPr/>
        </p:nvGrpSpPr>
        <p:grpSpPr>
          <a:xfrm>
            <a:off x="-949239" y="-2662086"/>
            <a:ext cx="4048182" cy="4547909"/>
            <a:chOff x="0" y="-38100"/>
            <a:chExt cx="1066188" cy="1197803"/>
          </a:xfrm>
        </p:grpSpPr>
        <p:sp>
          <p:nvSpPr>
            <p:cNvPr id="457" name="Google Shape;457;p19"/>
            <p:cNvSpPr/>
            <p:nvPr/>
          </p:nvSpPr>
          <p:spPr>
            <a:xfrm>
              <a:off x="0" y="0"/>
              <a:ext cx="1066188" cy="1159703"/>
            </a:xfrm>
            <a:custGeom>
              <a:rect b="b" l="l" r="r" t="t"/>
              <a:pathLst>
                <a:path extrusionOk="0" h="1159703" w="1066188">
                  <a:moveTo>
                    <a:pt x="191244" y="0"/>
                  </a:moveTo>
                  <a:lnTo>
                    <a:pt x="874943" y="0"/>
                  </a:lnTo>
                  <a:cubicBezTo>
                    <a:pt x="925665" y="0"/>
                    <a:pt x="974308" y="20149"/>
                    <a:pt x="1010174" y="56014"/>
                  </a:cubicBezTo>
                  <a:cubicBezTo>
                    <a:pt x="1046039" y="91879"/>
                    <a:pt x="1066188" y="140523"/>
                    <a:pt x="1066188" y="191244"/>
                  </a:cubicBezTo>
                  <a:lnTo>
                    <a:pt x="1066188" y="968459"/>
                  </a:lnTo>
                  <a:cubicBezTo>
                    <a:pt x="1066188" y="1074080"/>
                    <a:pt x="980565" y="1159703"/>
                    <a:pt x="874943" y="1159703"/>
                  </a:cubicBezTo>
                  <a:lnTo>
                    <a:pt x="191244" y="1159703"/>
                  </a:lnTo>
                  <a:cubicBezTo>
                    <a:pt x="85623" y="1159703"/>
                    <a:pt x="0" y="1074080"/>
                    <a:pt x="0" y="968459"/>
                  </a:cubicBezTo>
                  <a:lnTo>
                    <a:pt x="0" y="191244"/>
                  </a:lnTo>
                  <a:cubicBezTo>
                    <a:pt x="0" y="85623"/>
                    <a:pt x="85623" y="0"/>
                    <a:pt x="191244" y="0"/>
                  </a:cubicBezTo>
                  <a:close/>
                </a:path>
              </a:pathLst>
            </a:custGeom>
            <a:solidFill>
              <a:srgbClr val="2622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txBox="1"/>
            <p:nvPr/>
          </p:nvSpPr>
          <p:spPr>
            <a:xfrm>
              <a:off x="0" y="-38100"/>
              <a:ext cx="1066188"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19"/>
          <p:cNvGrpSpPr/>
          <p:nvPr/>
        </p:nvGrpSpPr>
        <p:grpSpPr>
          <a:xfrm>
            <a:off x="-1212188" y="-2942822"/>
            <a:ext cx="4050467" cy="4547909"/>
            <a:chOff x="0" y="-38100"/>
            <a:chExt cx="1066790" cy="1197803"/>
          </a:xfrm>
        </p:grpSpPr>
        <p:sp>
          <p:nvSpPr>
            <p:cNvPr id="460" name="Google Shape;460;p19"/>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F294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 name="Google Shape;462;p19"/>
          <p:cNvGrpSpPr/>
          <p:nvPr/>
        </p:nvGrpSpPr>
        <p:grpSpPr>
          <a:xfrm>
            <a:off x="-2025233" y="-3797717"/>
            <a:ext cx="4050467" cy="4547909"/>
            <a:chOff x="0" y="-38100"/>
            <a:chExt cx="1066790" cy="1197803"/>
          </a:xfrm>
        </p:grpSpPr>
        <p:sp>
          <p:nvSpPr>
            <p:cNvPr id="463" name="Google Shape;463;p19"/>
            <p:cNvSpPr/>
            <p:nvPr/>
          </p:nvSpPr>
          <p:spPr>
            <a:xfrm>
              <a:off x="0" y="0"/>
              <a:ext cx="1066790" cy="1159703"/>
            </a:xfrm>
            <a:custGeom>
              <a:rect b="b" l="l" r="r" t="t"/>
              <a:pathLst>
                <a:path extrusionOk="0" h="1159703" w="1066790">
                  <a:moveTo>
                    <a:pt x="191136" y="0"/>
                  </a:moveTo>
                  <a:lnTo>
                    <a:pt x="875653" y="0"/>
                  </a:lnTo>
                  <a:cubicBezTo>
                    <a:pt x="981215" y="0"/>
                    <a:pt x="1066790" y="85575"/>
                    <a:pt x="1066790" y="191136"/>
                  </a:cubicBezTo>
                  <a:lnTo>
                    <a:pt x="1066790" y="968567"/>
                  </a:lnTo>
                  <a:cubicBezTo>
                    <a:pt x="1066790" y="1074129"/>
                    <a:pt x="981215" y="1159703"/>
                    <a:pt x="875653" y="1159703"/>
                  </a:cubicBezTo>
                  <a:lnTo>
                    <a:pt x="191136" y="1159703"/>
                  </a:lnTo>
                  <a:cubicBezTo>
                    <a:pt x="85575" y="1159703"/>
                    <a:pt x="0" y="1074129"/>
                    <a:pt x="0" y="968567"/>
                  </a:cubicBezTo>
                  <a:lnTo>
                    <a:pt x="0" y="191136"/>
                  </a:lnTo>
                  <a:cubicBezTo>
                    <a:pt x="0" y="85575"/>
                    <a:pt x="85575" y="0"/>
                    <a:pt x="191136" y="0"/>
                  </a:cubicBezTo>
                  <a:close/>
                </a:path>
              </a:pathLst>
            </a:custGeom>
            <a:solidFill>
              <a:srgbClr val="D6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txBox="1"/>
            <p:nvPr/>
          </p:nvSpPr>
          <p:spPr>
            <a:xfrm>
              <a:off x="0" y="-38100"/>
              <a:ext cx="1066790" cy="1197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19"/>
          <p:cNvGrpSpPr/>
          <p:nvPr/>
        </p:nvGrpSpPr>
        <p:grpSpPr>
          <a:xfrm>
            <a:off x="15573623" y="307987"/>
            <a:ext cx="2329812" cy="2329812"/>
            <a:chOff x="0" y="0"/>
            <a:chExt cx="812800" cy="812800"/>
          </a:xfrm>
        </p:grpSpPr>
        <p:sp>
          <p:nvSpPr>
            <p:cNvPr id="466" name="Google Shape;466;p1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7C514"/>
            </a:solidFill>
            <a:ln>
              <a:noFill/>
            </a:ln>
          </p:spPr>
        </p:sp>
        <p:sp>
          <p:nvSpPr>
            <p:cNvPr id="467" name="Google Shape;467;p19"/>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8" name="Google Shape;468;p19"/>
          <p:cNvSpPr/>
          <p:nvPr/>
        </p:nvSpPr>
        <p:spPr>
          <a:xfrm rot="5400000">
            <a:off x="13022976" y="2230724"/>
            <a:ext cx="665951" cy="1545455"/>
          </a:xfrm>
          <a:custGeom>
            <a:rect b="b" l="l" r="r" t="t"/>
            <a:pathLst>
              <a:path extrusionOk="0" h="1545455" w="665951">
                <a:moveTo>
                  <a:pt x="0" y="0"/>
                </a:moveTo>
                <a:lnTo>
                  <a:pt x="665950" y="0"/>
                </a:lnTo>
                <a:lnTo>
                  <a:pt x="665950" y="1545455"/>
                </a:lnTo>
                <a:lnTo>
                  <a:pt x="0" y="1545455"/>
                </a:lnTo>
                <a:lnTo>
                  <a:pt x="0" y="0"/>
                </a:lnTo>
                <a:close/>
              </a:path>
            </a:pathLst>
          </a:custGeom>
          <a:blipFill rotWithShape="1">
            <a:blip r:embed="rId6">
              <a:alphaModFix/>
            </a:blip>
            <a:stretch>
              <a:fillRect b="0" l="0" r="0" t="0"/>
            </a:stretch>
          </a:blipFill>
          <a:ln>
            <a:noFill/>
          </a:ln>
        </p:spPr>
      </p:sp>
      <p:pic>
        <p:nvPicPr>
          <p:cNvPr id="469" name="Google Shape;469;p19"/>
          <p:cNvPicPr preferRelativeResize="0"/>
          <p:nvPr/>
        </p:nvPicPr>
        <p:blipFill>
          <a:blip r:embed="rId7">
            <a:alphaModFix/>
          </a:blip>
          <a:stretch>
            <a:fillRect/>
          </a:stretch>
        </p:blipFill>
        <p:spPr>
          <a:xfrm>
            <a:off x="15970650" y="1120587"/>
            <a:ext cx="1648137" cy="704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ypes Of Drugs And Their Effects Slides    ">
  <a:themeElements>
    <a:clrScheme name="Office">
      <a:dk1>
        <a:srgbClr val="000000"/>
      </a:dk1>
      <a:lt1>
        <a:srgbClr val="FFFFFF"/>
      </a:lt1>
      <a:dk2>
        <a:srgbClr val="D65E89"/>
      </a:dk2>
      <a:lt2>
        <a:srgbClr val="F294B6"/>
      </a:lt2>
      <a:accent1>
        <a:srgbClr val="0095AD"/>
      </a:accent1>
      <a:accent2>
        <a:srgbClr val="075F6D"/>
      </a:accent2>
      <a:accent3>
        <a:srgbClr val="F1E11F"/>
      </a:accent3>
      <a:accent4>
        <a:srgbClr val="F7C514"/>
      </a:accent4>
      <a:accent5>
        <a:srgbClr val="F3EDD9"/>
      </a:accent5>
      <a:accent6>
        <a:srgbClr val="AF9B5D"/>
      </a:accent6>
      <a:hlink>
        <a:srgbClr val="F3ECD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