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Inter"/>
      <p:regular r:id="rId25"/>
      <p:bold r:id="rId26"/>
      <p:italic r:id="rId27"/>
      <p:boldItalic r:id="rId28"/>
    </p:embeddedFont>
    <p:embeddedFont>
      <p:font typeface="Unica One"/>
      <p:regular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Inter-bold.fntdata"/><Relationship Id="rId25" Type="http://schemas.openxmlformats.org/officeDocument/2006/relationships/font" Target="fonts/Inter-regular.fntdata"/><Relationship Id="rId28" Type="http://schemas.openxmlformats.org/officeDocument/2006/relationships/font" Target="fonts/Inter-boldItalic.fntdata"/><Relationship Id="rId27" Type="http://schemas.openxmlformats.org/officeDocument/2006/relationships/font" Target="fonts/Inter-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UnicaOne-regular.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9.png"/><Relationship Id="rId4"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0.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 Id="rId4" Type="http://schemas.openxmlformats.org/officeDocument/2006/relationships/image" Target="../media/image4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
        <p:nvSpPr>
          <p:cNvPr id="9" name="Google Shape;9;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 name="Google Shape;10;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 name="Google Shape;11;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2" name="Shape 12"/>
        <p:cNvGrpSpPr/>
        <p:nvPr/>
      </p:nvGrpSpPr>
      <p:grpSpPr>
        <a:xfrm>
          <a:off x="0" y="0"/>
          <a:ext cx="0" cy="0"/>
          <a:chOff x="0" y="0"/>
          <a:chExt cx="0" cy="0"/>
        </a:xfrm>
      </p:grpSpPr>
      <p:pic>
        <p:nvPicPr>
          <p:cNvPr id="13" name="Google Shape;13;p3"/>
          <p:cNvPicPr preferRelativeResize="0"/>
          <p:nvPr/>
        </p:nvPicPr>
        <p:blipFill rotWithShape="1">
          <a:blip r:embed="rId2">
            <a:alphaModFix amt="42000"/>
          </a:blip>
          <a:srcRect b="0" l="0" r="0" t="0"/>
          <a:stretch/>
        </p:blipFill>
        <p:spPr>
          <a:xfrm>
            <a:off x="0" y="0"/>
            <a:ext cx="18288000" cy="10287000"/>
          </a:xfrm>
          <a:prstGeom prst="rect">
            <a:avLst/>
          </a:prstGeom>
          <a:noFill/>
          <a:ln>
            <a:noFill/>
          </a:ln>
        </p:spPr>
      </p:pic>
      <p:sp>
        <p:nvSpPr>
          <p:cNvPr id="14" name="Google Shape;14;p3"/>
          <p:cNvSpPr txBox="1"/>
          <p:nvPr>
            <p:ph type="title"/>
          </p:nvPr>
        </p:nvSpPr>
        <p:spPr>
          <a:xfrm>
            <a:off x="382350" y="4970300"/>
            <a:ext cx="17523300" cy="3501900"/>
          </a:xfrm>
          <a:prstGeom prst="rect">
            <a:avLst/>
          </a:prstGeom>
        </p:spPr>
        <p:txBody>
          <a:bodyPr anchorCtr="0" anchor="t" bIns="45700" lIns="91425" spcFirstLastPara="1" rIns="91425" wrap="square" tIns="45700">
            <a:noAutofit/>
          </a:bodyPr>
          <a:lstStyle>
            <a:lvl1pPr lvl="0">
              <a:lnSpc>
                <a:spcPct val="80000"/>
              </a:lnSpc>
              <a:spcBef>
                <a:spcPts val="0"/>
              </a:spcBef>
              <a:spcAft>
                <a:spcPts val="0"/>
              </a:spcAft>
              <a:buSzPts val="13900"/>
              <a:buNone/>
              <a:defRPr sz="13900"/>
            </a:lvl1pPr>
            <a:lvl2pPr lvl="1">
              <a:spcBef>
                <a:spcPts val="0"/>
              </a:spcBef>
              <a:spcAft>
                <a:spcPts val="0"/>
              </a:spcAft>
              <a:buSzPts val="11700"/>
              <a:buNone/>
              <a:defRPr sz="11700"/>
            </a:lvl2pPr>
            <a:lvl3pPr lvl="2">
              <a:spcBef>
                <a:spcPts val="0"/>
              </a:spcBef>
              <a:spcAft>
                <a:spcPts val="0"/>
              </a:spcAft>
              <a:buSzPts val="11700"/>
              <a:buNone/>
              <a:defRPr sz="11700"/>
            </a:lvl3pPr>
            <a:lvl4pPr lvl="3">
              <a:spcBef>
                <a:spcPts val="0"/>
              </a:spcBef>
              <a:spcAft>
                <a:spcPts val="0"/>
              </a:spcAft>
              <a:buSzPts val="11700"/>
              <a:buNone/>
              <a:defRPr sz="11700"/>
            </a:lvl4pPr>
            <a:lvl5pPr lvl="4">
              <a:spcBef>
                <a:spcPts val="0"/>
              </a:spcBef>
              <a:spcAft>
                <a:spcPts val="0"/>
              </a:spcAft>
              <a:buSzPts val="11700"/>
              <a:buNone/>
              <a:defRPr sz="11700"/>
            </a:lvl5pPr>
            <a:lvl6pPr lvl="5">
              <a:spcBef>
                <a:spcPts val="0"/>
              </a:spcBef>
              <a:spcAft>
                <a:spcPts val="0"/>
              </a:spcAft>
              <a:buSzPts val="11700"/>
              <a:buNone/>
              <a:defRPr sz="11700"/>
            </a:lvl6pPr>
            <a:lvl7pPr lvl="6">
              <a:spcBef>
                <a:spcPts val="0"/>
              </a:spcBef>
              <a:spcAft>
                <a:spcPts val="0"/>
              </a:spcAft>
              <a:buSzPts val="11700"/>
              <a:buNone/>
              <a:defRPr sz="11700"/>
            </a:lvl7pPr>
            <a:lvl8pPr lvl="7">
              <a:spcBef>
                <a:spcPts val="0"/>
              </a:spcBef>
              <a:spcAft>
                <a:spcPts val="0"/>
              </a:spcAft>
              <a:buSzPts val="11700"/>
              <a:buNone/>
              <a:defRPr sz="11700"/>
            </a:lvl8pPr>
            <a:lvl9pPr lvl="8">
              <a:spcBef>
                <a:spcPts val="0"/>
              </a:spcBef>
              <a:spcAft>
                <a:spcPts val="0"/>
              </a:spcAft>
              <a:buSzPts val="11700"/>
              <a:buNone/>
              <a:defRPr sz="11700"/>
            </a:lvl9pPr>
          </a:lstStyle>
          <a:p/>
        </p:txBody>
      </p:sp>
      <p:pic>
        <p:nvPicPr>
          <p:cNvPr id="15" name="Google Shape;15;p3"/>
          <p:cNvPicPr preferRelativeResize="0"/>
          <p:nvPr/>
        </p:nvPicPr>
        <p:blipFill rotWithShape="1">
          <a:blip r:embed="rId3">
            <a:alphaModFix amt="45000"/>
          </a:blip>
          <a:srcRect b="0" l="0" r="0" t="24391"/>
          <a:stretch/>
        </p:blipFill>
        <p:spPr>
          <a:xfrm>
            <a:off x="4007450" y="-3"/>
            <a:ext cx="10273102" cy="7777851"/>
          </a:xfrm>
          <a:prstGeom prst="rect">
            <a:avLst/>
          </a:prstGeom>
          <a:noFill/>
          <a:ln>
            <a:noFill/>
          </a:ln>
        </p:spPr>
      </p:pic>
      <p:pic>
        <p:nvPicPr>
          <p:cNvPr id="16" name="Google Shape;16;p3"/>
          <p:cNvPicPr preferRelativeResize="0"/>
          <p:nvPr/>
        </p:nvPicPr>
        <p:blipFill rotWithShape="1">
          <a:blip r:embed="rId4">
            <a:alphaModFix/>
          </a:blip>
          <a:srcRect b="0" l="0" r="0" t="57253"/>
          <a:stretch/>
        </p:blipFill>
        <p:spPr>
          <a:xfrm>
            <a:off x="2794550" y="2"/>
            <a:ext cx="12698900" cy="5428350"/>
          </a:xfrm>
          <a:prstGeom prst="rect">
            <a:avLst/>
          </a:prstGeom>
          <a:noFill/>
          <a:ln>
            <a:noFill/>
          </a:ln>
        </p:spPr>
      </p:pic>
      <p:sp>
        <p:nvSpPr>
          <p:cNvPr id="17" name="Google Shape;17;p3"/>
          <p:cNvSpPr txBox="1"/>
          <p:nvPr>
            <p:ph idx="1" type="subTitle"/>
          </p:nvPr>
        </p:nvSpPr>
        <p:spPr>
          <a:xfrm>
            <a:off x="4097400" y="8706175"/>
            <a:ext cx="10093200" cy="735300"/>
          </a:xfrm>
          <a:prstGeom prst="rect">
            <a:avLst/>
          </a:prstGeom>
        </p:spPr>
        <p:txBody>
          <a:bodyPr anchorCtr="0" anchor="t" bIns="45700" lIns="91425" spcFirstLastPara="1" rIns="91425" wrap="square" tIns="45700">
            <a:noAutofit/>
          </a:bodyPr>
          <a:lstStyle>
            <a:lvl1pPr lvl="0">
              <a:spcBef>
                <a:spcPts val="640"/>
              </a:spcBef>
              <a:spcAft>
                <a:spcPts val="0"/>
              </a:spcAft>
              <a:buSzPts val="2700"/>
              <a:buNone/>
              <a:defRPr sz="2700"/>
            </a:lvl1pPr>
            <a:lvl2pPr lvl="1">
              <a:spcBef>
                <a:spcPts val="560"/>
              </a:spcBef>
              <a:spcAft>
                <a:spcPts val="0"/>
              </a:spcAft>
              <a:buSzPts val="1900"/>
              <a:buNone/>
              <a:defRPr/>
            </a:lvl2pPr>
            <a:lvl3pPr lvl="2">
              <a:spcBef>
                <a:spcPts val="480"/>
              </a:spcBef>
              <a:spcAft>
                <a:spcPts val="0"/>
              </a:spcAft>
              <a:buSzPts val="1900"/>
              <a:buNone/>
              <a:defRPr/>
            </a:lvl3pPr>
            <a:lvl4pPr lvl="3">
              <a:spcBef>
                <a:spcPts val="400"/>
              </a:spcBef>
              <a:spcAft>
                <a:spcPts val="0"/>
              </a:spcAft>
              <a:buSzPts val="1900"/>
              <a:buNone/>
              <a:defRPr/>
            </a:lvl4pPr>
            <a:lvl5pPr lvl="4">
              <a:spcBef>
                <a:spcPts val="400"/>
              </a:spcBef>
              <a:spcAft>
                <a:spcPts val="0"/>
              </a:spcAft>
              <a:buSzPts val="1900"/>
              <a:buNone/>
              <a:defRPr/>
            </a:lvl5pPr>
            <a:lvl6pPr lvl="5">
              <a:spcBef>
                <a:spcPts val="400"/>
              </a:spcBef>
              <a:spcAft>
                <a:spcPts val="0"/>
              </a:spcAft>
              <a:buSzPts val="1900"/>
              <a:buNone/>
              <a:defRPr/>
            </a:lvl6pPr>
            <a:lvl7pPr lvl="6">
              <a:spcBef>
                <a:spcPts val="400"/>
              </a:spcBef>
              <a:spcAft>
                <a:spcPts val="0"/>
              </a:spcAft>
              <a:buSzPts val="1900"/>
              <a:buNone/>
              <a:defRPr/>
            </a:lvl7pPr>
            <a:lvl8pPr lvl="7">
              <a:spcBef>
                <a:spcPts val="400"/>
              </a:spcBef>
              <a:spcAft>
                <a:spcPts val="0"/>
              </a:spcAft>
              <a:buSzPts val="1900"/>
              <a:buNone/>
              <a:defRPr/>
            </a:lvl8pPr>
            <a:lvl9pPr lvl="8">
              <a:spcBef>
                <a:spcPts val="400"/>
              </a:spcBef>
              <a:spcAft>
                <a:spcPts val="0"/>
              </a:spcAft>
              <a:buSzPts val="19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18" name="Shape 18"/>
        <p:cNvGrpSpPr/>
        <p:nvPr/>
      </p:nvGrpSpPr>
      <p:grpSpPr>
        <a:xfrm>
          <a:off x="0" y="0"/>
          <a:ext cx="0" cy="0"/>
          <a:chOff x="0" y="0"/>
          <a:chExt cx="0" cy="0"/>
        </a:xfrm>
      </p:grpSpPr>
      <p:pic>
        <p:nvPicPr>
          <p:cNvPr id="19" name="Google Shape;19;p4"/>
          <p:cNvPicPr preferRelativeResize="0"/>
          <p:nvPr/>
        </p:nvPicPr>
        <p:blipFill rotWithShape="1">
          <a:blip r:embed="rId2">
            <a:alphaModFix amt="42000"/>
          </a:blip>
          <a:srcRect b="0" l="0" r="0" t="0"/>
          <a:stretch/>
        </p:blipFill>
        <p:spPr>
          <a:xfrm>
            <a:off x="0" y="0"/>
            <a:ext cx="18288000" cy="10287000"/>
          </a:xfrm>
          <a:prstGeom prst="rect">
            <a:avLst/>
          </a:prstGeom>
          <a:noFill/>
          <a:ln>
            <a:noFill/>
          </a:ln>
        </p:spPr>
      </p:pic>
      <p:pic>
        <p:nvPicPr>
          <p:cNvPr id="20" name="Google Shape;20;p4"/>
          <p:cNvPicPr preferRelativeResize="0"/>
          <p:nvPr/>
        </p:nvPicPr>
        <p:blipFill rotWithShape="1">
          <a:blip r:embed="rId3">
            <a:alphaModFix/>
          </a:blip>
          <a:srcRect b="23599" l="0" r="0" t="0"/>
          <a:stretch/>
        </p:blipFill>
        <p:spPr>
          <a:xfrm>
            <a:off x="7925" y="2427775"/>
            <a:ext cx="18272148" cy="7859226"/>
          </a:xfrm>
          <a:prstGeom prst="rect">
            <a:avLst/>
          </a:prstGeom>
          <a:noFill/>
          <a:ln>
            <a:noFill/>
          </a:ln>
        </p:spPr>
      </p:pic>
      <p:grpSp>
        <p:nvGrpSpPr>
          <p:cNvPr id="21" name="Google Shape;21;p4"/>
          <p:cNvGrpSpPr/>
          <p:nvPr/>
        </p:nvGrpSpPr>
        <p:grpSpPr>
          <a:xfrm>
            <a:off x="2325577" y="1621615"/>
            <a:ext cx="64943" cy="73314"/>
            <a:chOff x="0" y="-104775"/>
            <a:chExt cx="812800" cy="917575"/>
          </a:xfrm>
        </p:grpSpPr>
        <p:sp>
          <p:nvSpPr>
            <p:cNvPr id="22" name="Google Shape;22;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4"/>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 name="Google Shape;24;p4"/>
          <p:cNvGrpSpPr/>
          <p:nvPr/>
        </p:nvGrpSpPr>
        <p:grpSpPr>
          <a:xfrm>
            <a:off x="823106" y="2167289"/>
            <a:ext cx="64943" cy="73314"/>
            <a:chOff x="0" y="-104775"/>
            <a:chExt cx="812800" cy="917575"/>
          </a:xfrm>
        </p:grpSpPr>
        <p:sp>
          <p:nvSpPr>
            <p:cNvPr id="25" name="Google Shape;25;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4"/>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 name="Google Shape;27;p4"/>
          <p:cNvGrpSpPr/>
          <p:nvPr/>
        </p:nvGrpSpPr>
        <p:grpSpPr>
          <a:xfrm>
            <a:off x="1667793" y="3503494"/>
            <a:ext cx="64943" cy="73314"/>
            <a:chOff x="0" y="-104775"/>
            <a:chExt cx="812800" cy="917575"/>
          </a:xfrm>
        </p:grpSpPr>
        <p:sp>
          <p:nvSpPr>
            <p:cNvPr id="28" name="Google Shape;28;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4"/>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 name="Google Shape;30;p4"/>
          <p:cNvGrpSpPr/>
          <p:nvPr/>
        </p:nvGrpSpPr>
        <p:grpSpPr>
          <a:xfrm>
            <a:off x="648677" y="3911695"/>
            <a:ext cx="64943" cy="73314"/>
            <a:chOff x="0" y="-104775"/>
            <a:chExt cx="812800" cy="917575"/>
          </a:xfrm>
        </p:grpSpPr>
        <p:sp>
          <p:nvSpPr>
            <p:cNvPr id="31" name="Google Shape;31;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4"/>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 name="Google Shape;33;p4"/>
          <p:cNvGrpSpPr/>
          <p:nvPr/>
        </p:nvGrpSpPr>
        <p:grpSpPr>
          <a:xfrm>
            <a:off x="1169354" y="1439380"/>
            <a:ext cx="34056" cy="38446"/>
            <a:chOff x="0" y="-104775"/>
            <a:chExt cx="812800" cy="917575"/>
          </a:xfrm>
        </p:grpSpPr>
        <p:sp>
          <p:nvSpPr>
            <p:cNvPr id="34" name="Google Shape;34;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4"/>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 name="Google Shape;36;p4"/>
          <p:cNvGrpSpPr/>
          <p:nvPr/>
        </p:nvGrpSpPr>
        <p:grpSpPr>
          <a:xfrm>
            <a:off x="1530941" y="535352"/>
            <a:ext cx="34056" cy="38446"/>
            <a:chOff x="0" y="-104775"/>
            <a:chExt cx="812800" cy="917575"/>
          </a:xfrm>
        </p:grpSpPr>
        <p:sp>
          <p:nvSpPr>
            <p:cNvPr id="37" name="Google Shape;37;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4"/>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 name="Google Shape;39;p4"/>
          <p:cNvGrpSpPr/>
          <p:nvPr/>
        </p:nvGrpSpPr>
        <p:grpSpPr>
          <a:xfrm>
            <a:off x="530570" y="382104"/>
            <a:ext cx="34056" cy="38446"/>
            <a:chOff x="0" y="-104775"/>
            <a:chExt cx="812800" cy="917575"/>
          </a:xfrm>
        </p:grpSpPr>
        <p:sp>
          <p:nvSpPr>
            <p:cNvPr id="40" name="Google Shape;40;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4"/>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 name="Google Shape;42;p4"/>
          <p:cNvGrpSpPr/>
          <p:nvPr/>
        </p:nvGrpSpPr>
        <p:grpSpPr>
          <a:xfrm>
            <a:off x="713617" y="864694"/>
            <a:ext cx="34056" cy="38446"/>
            <a:chOff x="0" y="-104775"/>
            <a:chExt cx="812800" cy="917575"/>
          </a:xfrm>
        </p:grpSpPr>
        <p:sp>
          <p:nvSpPr>
            <p:cNvPr id="43" name="Google Shape;43;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 name="Google Shape;45;p4"/>
          <p:cNvGrpSpPr/>
          <p:nvPr/>
        </p:nvGrpSpPr>
        <p:grpSpPr>
          <a:xfrm>
            <a:off x="5047147" y="1591542"/>
            <a:ext cx="34056" cy="38446"/>
            <a:chOff x="0" y="-104775"/>
            <a:chExt cx="812800" cy="917575"/>
          </a:xfrm>
        </p:grpSpPr>
        <p:sp>
          <p:nvSpPr>
            <p:cNvPr id="46" name="Google Shape;46;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4"/>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 name="Google Shape;48;p4"/>
          <p:cNvGrpSpPr/>
          <p:nvPr/>
        </p:nvGrpSpPr>
        <p:grpSpPr>
          <a:xfrm>
            <a:off x="11904438" y="1818049"/>
            <a:ext cx="34056" cy="38446"/>
            <a:chOff x="0" y="-104775"/>
            <a:chExt cx="812800" cy="917575"/>
          </a:xfrm>
        </p:grpSpPr>
        <p:sp>
          <p:nvSpPr>
            <p:cNvPr id="49" name="Google Shape;49;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4"/>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 name="Google Shape;51;p4"/>
          <p:cNvGrpSpPr/>
          <p:nvPr/>
        </p:nvGrpSpPr>
        <p:grpSpPr>
          <a:xfrm>
            <a:off x="12169162" y="1039752"/>
            <a:ext cx="34056" cy="38446"/>
            <a:chOff x="0" y="-104775"/>
            <a:chExt cx="812800" cy="917575"/>
          </a:xfrm>
        </p:grpSpPr>
        <p:sp>
          <p:nvSpPr>
            <p:cNvPr id="52" name="Google Shape;52;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 name="Google Shape;54;p4"/>
          <p:cNvGrpSpPr/>
          <p:nvPr/>
        </p:nvGrpSpPr>
        <p:grpSpPr>
          <a:xfrm>
            <a:off x="13149731" y="501297"/>
            <a:ext cx="34056" cy="38446"/>
            <a:chOff x="0" y="-104775"/>
            <a:chExt cx="812800" cy="917575"/>
          </a:xfrm>
        </p:grpSpPr>
        <p:sp>
          <p:nvSpPr>
            <p:cNvPr id="55" name="Google Shape;55;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4"/>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 name="Google Shape;57;p4"/>
          <p:cNvGrpSpPr/>
          <p:nvPr/>
        </p:nvGrpSpPr>
        <p:grpSpPr>
          <a:xfrm>
            <a:off x="15116253" y="416159"/>
            <a:ext cx="34056" cy="38446"/>
            <a:chOff x="0" y="-104775"/>
            <a:chExt cx="812800" cy="917575"/>
          </a:xfrm>
        </p:grpSpPr>
        <p:sp>
          <p:nvSpPr>
            <p:cNvPr id="58" name="Google Shape;58;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4"/>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 name="Google Shape;60;p4"/>
          <p:cNvGrpSpPr/>
          <p:nvPr/>
        </p:nvGrpSpPr>
        <p:grpSpPr>
          <a:xfrm>
            <a:off x="17529023" y="658979"/>
            <a:ext cx="34056" cy="38446"/>
            <a:chOff x="0" y="-104775"/>
            <a:chExt cx="812800" cy="917575"/>
          </a:xfrm>
        </p:grpSpPr>
        <p:sp>
          <p:nvSpPr>
            <p:cNvPr id="61" name="Google Shape;61;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4"/>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 name="Google Shape;63;p4"/>
          <p:cNvGrpSpPr/>
          <p:nvPr/>
        </p:nvGrpSpPr>
        <p:grpSpPr>
          <a:xfrm>
            <a:off x="3523174" y="605679"/>
            <a:ext cx="34056" cy="38446"/>
            <a:chOff x="0" y="-104775"/>
            <a:chExt cx="812800" cy="917575"/>
          </a:xfrm>
        </p:grpSpPr>
        <p:sp>
          <p:nvSpPr>
            <p:cNvPr id="64" name="Google Shape;64;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4"/>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 name="Google Shape;66;p4"/>
          <p:cNvGrpSpPr/>
          <p:nvPr/>
        </p:nvGrpSpPr>
        <p:grpSpPr>
          <a:xfrm>
            <a:off x="2867611" y="3522918"/>
            <a:ext cx="34056" cy="38446"/>
            <a:chOff x="0" y="-104775"/>
            <a:chExt cx="812800" cy="917575"/>
          </a:xfrm>
        </p:grpSpPr>
        <p:sp>
          <p:nvSpPr>
            <p:cNvPr id="67" name="Google Shape;67;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4"/>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 name="Google Shape;69;p4"/>
          <p:cNvGrpSpPr/>
          <p:nvPr/>
        </p:nvGrpSpPr>
        <p:grpSpPr>
          <a:xfrm>
            <a:off x="4241198" y="2116386"/>
            <a:ext cx="34056" cy="38446"/>
            <a:chOff x="0" y="-104775"/>
            <a:chExt cx="812800" cy="917575"/>
          </a:xfrm>
        </p:grpSpPr>
        <p:sp>
          <p:nvSpPr>
            <p:cNvPr id="70" name="Google Shape;70;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4"/>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 name="Google Shape;72;p4"/>
          <p:cNvGrpSpPr/>
          <p:nvPr/>
        </p:nvGrpSpPr>
        <p:grpSpPr>
          <a:xfrm>
            <a:off x="5867336" y="1020328"/>
            <a:ext cx="64943" cy="73314"/>
            <a:chOff x="0" y="-104775"/>
            <a:chExt cx="812800" cy="917575"/>
          </a:xfrm>
        </p:grpSpPr>
        <p:sp>
          <p:nvSpPr>
            <p:cNvPr id="73" name="Google Shape;73;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4"/>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 name="Google Shape;75;p4"/>
          <p:cNvGrpSpPr/>
          <p:nvPr/>
        </p:nvGrpSpPr>
        <p:grpSpPr>
          <a:xfrm>
            <a:off x="4258225" y="1522621"/>
            <a:ext cx="64943" cy="73314"/>
            <a:chOff x="0" y="-104775"/>
            <a:chExt cx="812800" cy="917575"/>
          </a:xfrm>
        </p:grpSpPr>
        <p:sp>
          <p:nvSpPr>
            <p:cNvPr id="76" name="Google Shape;76;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4"/>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 name="Google Shape;78;p4"/>
          <p:cNvGrpSpPr/>
          <p:nvPr/>
        </p:nvGrpSpPr>
        <p:grpSpPr>
          <a:xfrm>
            <a:off x="1602854" y="5668886"/>
            <a:ext cx="64943" cy="73314"/>
            <a:chOff x="0" y="-104775"/>
            <a:chExt cx="812800" cy="917575"/>
          </a:xfrm>
        </p:grpSpPr>
        <p:sp>
          <p:nvSpPr>
            <p:cNvPr id="79" name="Google Shape;79;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4"/>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 name="Google Shape;81;p4"/>
          <p:cNvGrpSpPr/>
          <p:nvPr/>
        </p:nvGrpSpPr>
        <p:grpSpPr>
          <a:xfrm>
            <a:off x="13964953" y="6792713"/>
            <a:ext cx="64943" cy="73314"/>
            <a:chOff x="0" y="-104775"/>
            <a:chExt cx="812800" cy="917575"/>
          </a:xfrm>
        </p:grpSpPr>
        <p:sp>
          <p:nvSpPr>
            <p:cNvPr id="82" name="Google Shape;82;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4"/>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 name="Google Shape;84;p4"/>
          <p:cNvGrpSpPr/>
          <p:nvPr/>
        </p:nvGrpSpPr>
        <p:grpSpPr>
          <a:xfrm>
            <a:off x="15404096" y="1956307"/>
            <a:ext cx="64943" cy="73314"/>
            <a:chOff x="0" y="-104775"/>
            <a:chExt cx="812800" cy="917575"/>
          </a:xfrm>
        </p:grpSpPr>
        <p:sp>
          <p:nvSpPr>
            <p:cNvPr id="85" name="Google Shape;85;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4"/>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 name="Google Shape;87;p4"/>
          <p:cNvGrpSpPr/>
          <p:nvPr/>
        </p:nvGrpSpPr>
        <p:grpSpPr>
          <a:xfrm>
            <a:off x="16555268" y="5070189"/>
            <a:ext cx="64943" cy="73314"/>
            <a:chOff x="0" y="-104775"/>
            <a:chExt cx="812800" cy="917575"/>
          </a:xfrm>
        </p:grpSpPr>
        <p:sp>
          <p:nvSpPr>
            <p:cNvPr id="88" name="Google Shape;88;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4"/>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 name="Google Shape;90;p4"/>
          <p:cNvGrpSpPr/>
          <p:nvPr/>
        </p:nvGrpSpPr>
        <p:grpSpPr>
          <a:xfrm>
            <a:off x="16658065" y="2792667"/>
            <a:ext cx="64943" cy="73314"/>
            <a:chOff x="0" y="-104775"/>
            <a:chExt cx="812800" cy="917575"/>
          </a:xfrm>
        </p:grpSpPr>
        <p:sp>
          <p:nvSpPr>
            <p:cNvPr id="91" name="Google Shape;91;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4"/>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 name="Google Shape;93;p4"/>
          <p:cNvGrpSpPr/>
          <p:nvPr/>
        </p:nvGrpSpPr>
        <p:grpSpPr>
          <a:xfrm>
            <a:off x="13618608" y="6189003"/>
            <a:ext cx="64943" cy="73314"/>
            <a:chOff x="0" y="-104775"/>
            <a:chExt cx="812800" cy="917575"/>
          </a:xfrm>
        </p:grpSpPr>
        <p:sp>
          <p:nvSpPr>
            <p:cNvPr id="94" name="Google Shape;94;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4"/>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 name="Google Shape;96;p4"/>
          <p:cNvGrpSpPr/>
          <p:nvPr/>
        </p:nvGrpSpPr>
        <p:grpSpPr>
          <a:xfrm>
            <a:off x="13166759" y="1307070"/>
            <a:ext cx="64943" cy="73314"/>
            <a:chOff x="0" y="-104775"/>
            <a:chExt cx="812800" cy="917575"/>
          </a:xfrm>
        </p:grpSpPr>
        <p:sp>
          <p:nvSpPr>
            <p:cNvPr id="97" name="Google Shape;97;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4"/>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9" name="Google Shape;99;p4"/>
          <p:cNvSpPr/>
          <p:nvPr/>
        </p:nvSpPr>
        <p:spPr>
          <a:xfrm>
            <a:off x="3749743" y="762485"/>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4">
              <a:alphaModFix amt="49000"/>
            </a:blip>
            <a:stretch>
              <a:fillRect b="0" l="0" r="0" t="0"/>
            </a:stretch>
          </a:blipFill>
          <a:ln>
            <a:noFill/>
          </a:ln>
        </p:spPr>
      </p:sp>
      <p:sp>
        <p:nvSpPr>
          <p:cNvPr id="100" name="Google Shape;100;p4"/>
          <p:cNvSpPr/>
          <p:nvPr/>
        </p:nvSpPr>
        <p:spPr>
          <a:xfrm>
            <a:off x="4650838" y="1926822"/>
            <a:ext cx="140654" cy="140654"/>
          </a:xfrm>
          <a:custGeom>
            <a:rect b="b" l="l" r="r" t="t"/>
            <a:pathLst>
              <a:path extrusionOk="0" h="140654" w="140654">
                <a:moveTo>
                  <a:pt x="0" y="0"/>
                </a:moveTo>
                <a:lnTo>
                  <a:pt x="140655" y="0"/>
                </a:lnTo>
                <a:lnTo>
                  <a:pt x="140655" y="140654"/>
                </a:lnTo>
                <a:lnTo>
                  <a:pt x="0" y="140654"/>
                </a:lnTo>
                <a:lnTo>
                  <a:pt x="0" y="0"/>
                </a:lnTo>
                <a:close/>
              </a:path>
            </a:pathLst>
          </a:custGeom>
          <a:blipFill rotWithShape="1">
            <a:blip r:embed="rId4">
              <a:alphaModFix amt="49000"/>
            </a:blip>
            <a:stretch>
              <a:fillRect b="0" l="0" r="0" t="0"/>
            </a:stretch>
          </a:blipFill>
          <a:ln>
            <a:noFill/>
          </a:ln>
        </p:spPr>
      </p:sp>
      <p:sp>
        <p:nvSpPr>
          <p:cNvPr id="101" name="Google Shape;101;p4"/>
          <p:cNvSpPr/>
          <p:nvPr/>
        </p:nvSpPr>
        <p:spPr>
          <a:xfrm>
            <a:off x="888046" y="539742"/>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4">
              <a:alphaModFix amt="49000"/>
            </a:blip>
            <a:stretch>
              <a:fillRect b="0" l="0" r="0" t="0"/>
            </a:stretch>
          </a:blipFill>
          <a:ln>
            <a:noFill/>
          </a:ln>
        </p:spPr>
      </p:sp>
      <p:sp>
        <p:nvSpPr>
          <p:cNvPr id="102" name="Google Shape;102;p4"/>
          <p:cNvSpPr/>
          <p:nvPr/>
        </p:nvSpPr>
        <p:spPr>
          <a:xfrm>
            <a:off x="1028700" y="6866024"/>
            <a:ext cx="140654" cy="140654"/>
          </a:xfrm>
          <a:custGeom>
            <a:rect b="b" l="l" r="r" t="t"/>
            <a:pathLst>
              <a:path extrusionOk="0" h="140654" w="140654">
                <a:moveTo>
                  <a:pt x="0" y="0"/>
                </a:moveTo>
                <a:lnTo>
                  <a:pt x="140654" y="0"/>
                </a:lnTo>
                <a:lnTo>
                  <a:pt x="140654" y="140655"/>
                </a:lnTo>
                <a:lnTo>
                  <a:pt x="0" y="140655"/>
                </a:lnTo>
                <a:lnTo>
                  <a:pt x="0" y="0"/>
                </a:lnTo>
                <a:close/>
              </a:path>
            </a:pathLst>
          </a:custGeom>
          <a:blipFill rotWithShape="1">
            <a:blip r:embed="rId4">
              <a:alphaModFix amt="49000"/>
            </a:blip>
            <a:stretch>
              <a:fillRect b="0" l="0" r="0" t="0"/>
            </a:stretch>
          </a:blipFill>
          <a:ln>
            <a:noFill/>
          </a:ln>
        </p:spPr>
      </p:sp>
      <p:sp>
        <p:nvSpPr>
          <p:cNvPr id="103" name="Google Shape;103;p4"/>
          <p:cNvSpPr/>
          <p:nvPr/>
        </p:nvSpPr>
        <p:spPr>
          <a:xfrm>
            <a:off x="12546406" y="767873"/>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4">
              <a:alphaModFix amt="49000"/>
            </a:blip>
            <a:stretch>
              <a:fillRect b="0" l="0" r="0" t="0"/>
            </a:stretch>
          </a:blipFill>
          <a:ln>
            <a:noFill/>
          </a:ln>
        </p:spPr>
      </p:sp>
      <p:sp>
        <p:nvSpPr>
          <p:cNvPr id="104" name="Google Shape;104;p4"/>
          <p:cNvSpPr/>
          <p:nvPr/>
        </p:nvSpPr>
        <p:spPr>
          <a:xfrm>
            <a:off x="13166759" y="2067476"/>
            <a:ext cx="140654" cy="140654"/>
          </a:xfrm>
          <a:custGeom>
            <a:rect b="b" l="l" r="r" t="t"/>
            <a:pathLst>
              <a:path extrusionOk="0" h="140654" w="140654">
                <a:moveTo>
                  <a:pt x="0" y="0"/>
                </a:moveTo>
                <a:lnTo>
                  <a:pt x="140654" y="0"/>
                </a:lnTo>
                <a:lnTo>
                  <a:pt x="140654" y="140655"/>
                </a:lnTo>
                <a:lnTo>
                  <a:pt x="0" y="140655"/>
                </a:lnTo>
                <a:lnTo>
                  <a:pt x="0" y="0"/>
                </a:lnTo>
                <a:close/>
              </a:path>
            </a:pathLst>
          </a:custGeom>
          <a:blipFill rotWithShape="1">
            <a:blip r:embed="rId4">
              <a:alphaModFix amt="49000"/>
            </a:blip>
            <a:stretch>
              <a:fillRect b="0" l="0" r="0" t="0"/>
            </a:stretch>
          </a:blipFill>
          <a:ln>
            <a:noFill/>
          </a:ln>
        </p:spPr>
      </p:sp>
      <p:sp>
        <p:nvSpPr>
          <p:cNvPr id="105" name="Google Shape;105;p4"/>
          <p:cNvSpPr/>
          <p:nvPr/>
        </p:nvSpPr>
        <p:spPr>
          <a:xfrm>
            <a:off x="13651077" y="903139"/>
            <a:ext cx="140654" cy="140654"/>
          </a:xfrm>
          <a:custGeom>
            <a:rect b="b" l="l" r="r" t="t"/>
            <a:pathLst>
              <a:path extrusionOk="0" h="140654" w="140654">
                <a:moveTo>
                  <a:pt x="0" y="0"/>
                </a:moveTo>
                <a:lnTo>
                  <a:pt x="140655" y="0"/>
                </a:lnTo>
                <a:lnTo>
                  <a:pt x="140655" y="140655"/>
                </a:lnTo>
                <a:lnTo>
                  <a:pt x="0" y="140655"/>
                </a:lnTo>
                <a:lnTo>
                  <a:pt x="0" y="0"/>
                </a:lnTo>
                <a:close/>
              </a:path>
            </a:pathLst>
          </a:custGeom>
          <a:blipFill rotWithShape="1">
            <a:blip r:embed="rId4">
              <a:alphaModFix amt="49000"/>
            </a:blip>
            <a:stretch>
              <a:fillRect b="0" l="0" r="0" t="0"/>
            </a:stretch>
          </a:blipFill>
          <a:ln>
            <a:noFill/>
          </a:ln>
        </p:spPr>
      </p:sp>
      <p:sp>
        <p:nvSpPr>
          <p:cNvPr id="106" name="Google Shape;106;p4"/>
          <p:cNvSpPr/>
          <p:nvPr/>
        </p:nvSpPr>
        <p:spPr>
          <a:xfrm>
            <a:off x="16193751" y="4737513"/>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4">
              <a:alphaModFix amt="49000"/>
            </a:blip>
            <a:stretch>
              <a:fillRect b="0" l="0" r="0" t="0"/>
            </a:stretch>
          </a:blipFill>
          <a:ln>
            <a:noFill/>
          </a:ln>
        </p:spPr>
      </p:sp>
      <p:sp>
        <p:nvSpPr>
          <p:cNvPr id="107" name="Google Shape;107;p4"/>
          <p:cNvSpPr/>
          <p:nvPr/>
        </p:nvSpPr>
        <p:spPr>
          <a:xfrm>
            <a:off x="17259300" y="8092246"/>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4">
              <a:alphaModFix amt="49000"/>
            </a:blip>
            <a:stretch>
              <a:fillRect b="0" l="0" r="0" t="0"/>
            </a:stretch>
          </a:blipFill>
          <a:ln>
            <a:noFill/>
          </a:ln>
        </p:spPr>
      </p:sp>
      <p:sp>
        <p:nvSpPr>
          <p:cNvPr id="108" name="Google Shape;108;p4"/>
          <p:cNvSpPr/>
          <p:nvPr/>
        </p:nvSpPr>
        <p:spPr>
          <a:xfrm>
            <a:off x="17903794" y="5395949"/>
            <a:ext cx="140654" cy="140654"/>
          </a:xfrm>
          <a:custGeom>
            <a:rect b="b" l="l" r="r" t="t"/>
            <a:pathLst>
              <a:path extrusionOk="0" h="140654" w="140654">
                <a:moveTo>
                  <a:pt x="0" y="0"/>
                </a:moveTo>
                <a:lnTo>
                  <a:pt x="140655" y="0"/>
                </a:lnTo>
                <a:lnTo>
                  <a:pt x="140655" y="140655"/>
                </a:lnTo>
                <a:lnTo>
                  <a:pt x="0" y="140655"/>
                </a:lnTo>
                <a:lnTo>
                  <a:pt x="0" y="0"/>
                </a:lnTo>
                <a:close/>
              </a:path>
            </a:pathLst>
          </a:custGeom>
          <a:blipFill rotWithShape="1">
            <a:blip r:embed="rId4">
              <a:alphaModFix amt="49000"/>
            </a:blip>
            <a:stretch>
              <a:fillRect b="0" l="0" r="0" t="0"/>
            </a:stretch>
          </a:blipFill>
          <a:ln>
            <a:noFill/>
          </a:ln>
        </p:spPr>
      </p:sp>
      <p:sp>
        <p:nvSpPr>
          <p:cNvPr id="109" name="Google Shape;109;p4"/>
          <p:cNvSpPr/>
          <p:nvPr/>
        </p:nvSpPr>
        <p:spPr>
          <a:xfrm>
            <a:off x="16517410" y="1856494"/>
            <a:ext cx="140654" cy="140654"/>
          </a:xfrm>
          <a:custGeom>
            <a:rect b="b" l="l" r="r" t="t"/>
            <a:pathLst>
              <a:path extrusionOk="0" h="140654" w="140654">
                <a:moveTo>
                  <a:pt x="0" y="0"/>
                </a:moveTo>
                <a:lnTo>
                  <a:pt x="140655" y="0"/>
                </a:lnTo>
                <a:lnTo>
                  <a:pt x="140655" y="140655"/>
                </a:lnTo>
                <a:lnTo>
                  <a:pt x="0" y="140655"/>
                </a:lnTo>
                <a:lnTo>
                  <a:pt x="0" y="0"/>
                </a:lnTo>
                <a:close/>
              </a:path>
            </a:pathLst>
          </a:custGeom>
          <a:blipFill rotWithShape="1">
            <a:blip r:embed="rId4">
              <a:alphaModFix amt="49000"/>
            </a:blip>
            <a:stretch>
              <a:fillRect b="0" l="0" r="0" t="0"/>
            </a:stretch>
          </a:blipFill>
          <a:ln>
            <a:noFill/>
          </a:ln>
        </p:spPr>
      </p:sp>
      <p:sp>
        <p:nvSpPr>
          <p:cNvPr id="110" name="Google Shape;110;p4"/>
          <p:cNvSpPr/>
          <p:nvPr/>
        </p:nvSpPr>
        <p:spPr>
          <a:xfrm>
            <a:off x="17833467" y="2481326"/>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4">
              <a:alphaModFix amt="49000"/>
            </a:blip>
            <a:stretch>
              <a:fillRect b="0" l="0" r="0" t="0"/>
            </a:stretch>
          </a:blipFill>
          <a:ln>
            <a:noFill/>
          </a:ln>
        </p:spPr>
      </p:sp>
      <p:sp>
        <p:nvSpPr>
          <p:cNvPr id="111" name="Google Shape;111;p4"/>
          <p:cNvSpPr/>
          <p:nvPr/>
        </p:nvSpPr>
        <p:spPr>
          <a:xfrm>
            <a:off x="15912012" y="5536604"/>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4">
              <a:alphaModFix amt="49000"/>
            </a:blip>
            <a:stretch>
              <a:fillRect b="0" l="0" r="0" t="0"/>
            </a:stretch>
          </a:blipFill>
          <a:ln>
            <a:noFill/>
          </a:ln>
        </p:spPr>
      </p:sp>
      <p:sp>
        <p:nvSpPr>
          <p:cNvPr id="112" name="Google Shape;112;p4"/>
          <p:cNvSpPr/>
          <p:nvPr/>
        </p:nvSpPr>
        <p:spPr>
          <a:xfrm>
            <a:off x="15982339" y="7724505"/>
            <a:ext cx="140654" cy="140654"/>
          </a:xfrm>
          <a:custGeom>
            <a:rect b="b" l="l" r="r" t="t"/>
            <a:pathLst>
              <a:path extrusionOk="0" h="140654" w="140654">
                <a:moveTo>
                  <a:pt x="0" y="0"/>
                </a:moveTo>
                <a:lnTo>
                  <a:pt x="140655" y="0"/>
                </a:lnTo>
                <a:lnTo>
                  <a:pt x="140655" y="140655"/>
                </a:lnTo>
                <a:lnTo>
                  <a:pt x="0" y="140655"/>
                </a:lnTo>
                <a:lnTo>
                  <a:pt x="0" y="0"/>
                </a:lnTo>
                <a:close/>
              </a:path>
            </a:pathLst>
          </a:custGeom>
          <a:blipFill rotWithShape="1">
            <a:blip r:embed="rId4">
              <a:alphaModFix amt="49000"/>
            </a:blip>
            <a:stretch>
              <a:fillRect b="0" l="0" r="0" t="0"/>
            </a:stretch>
          </a:blipFill>
          <a:ln>
            <a:noFill/>
          </a:ln>
        </p:spPr>
      </p:sp>
      <p:sp>
        <p:nvSpPr>
          <p:cNvPr id="113" name="Google Shape;113;p4"/>
          <p:cNvSpPr/>
          <p:nvPr/>
        </p:nvSpPr>
        <p:spPr>
          <a:xfrm>
            <a:off x="17259300" y="4352289"/>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4">
              <a:alphaModFix amt="49000"/>
            </a:blip>
            <a:stretch>
              <a:fillRect b="0" l="0" r="0" t="0"/>
            </a:stretch>
          </a:blipFill>
          <a:ln>
            <a:noFill/>
          </a:ln>
        </p:spPr>
      </p:sp>
      <p:sp>
        <p:nvSpPr>
          <p:cNvPr id="114" name="Google Shape;114;p4"/>
          <p:cNvSpPr/>
          <p:nvPr/>
        </p:nvSpPr>
        <p:spPr>
          <a:xfrm>
            <a:off x="2463910" y="2481326"/>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4">
              <a:alphaModFix amt="49000"/>
            </a:blip>
            <a:stretch>
              <a:fillRect b="0" l="0" r="0" t="0"/>
            </a:stretch>
          </a:blipFill>
          <a:ln>
            <a:noFill/>
          </a:ln>
        </p:spPr>
      </p:sp>
      <p:grpSp>
        <p:nvGrpSpPr>
          <p:cNvPr id="115" name="Google Shape;115;p4"/>
          <p:cNvGrpSpPr/>
          <p:nvPr/>
        </p:nvGrpSpPr>
        <p:grpSpPr>
          <a:xfrm>
            <a:off x="1784385" y="4716095"/>
            <a:ext cx="34056" cy="38446"/>
            <a:chOff x="0" y="-104775"/>
            <a:chExt cx="812800" cy="917575"/>
          </a:xfrm>
        </p:grpSpPr>
        <p:sp>
          <p:nvSpPr>
            <p:cNvPr id="116" name="Google Shape;116;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4"/>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8" name="Google Shape;118;p4"/>
          <p:cNvSpPr/>
          <p:nvPr/>
        </p:nvSpPr>
        <p:spPr>
          <a:xfrm>
            <a:off x="4923884" y="3920067"/>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4">
              <a:alphaModFix amt="49000"/>
            </a:blip>
            <a:stretch>
              <a:fillRect b="0" l="0" r="0" t="0"/>
            </a:stretch>
          </a:blipFill>
          <a:ln>
            <a:noFill/>
          </a:ln>
        </p:spPr>
      </p:sp>
      <p:sp>
        <p:nvSpPr>
          <p:cNvPr id="119" name="Google Shape;119;p4"/>
          <p:cNvSpPr txBox="1"/>
          <p:nvPr/>
        </p:nvSpPr>
        <p:spPr>
          <a:xfrm>
            <a:off x="1950648" y="2751678"/>
            <a:ext cx="1777500" cy="1731900"/>
          </a:xfrm>
          <a:prstGeom prst="rect">
            <a:avLst/>
          </a:prstGeom>
          <a:noFill/>
          <a:ln>
            <a:noFill/>
          </a:ln>
        </p:spPr>
        <p:txBody>
          <a:bodyPr anchorCtr="0" anchor="t" bIns="0" lIns="0" spcFirstLastPara="1" rIns="0" wrap="square" tIns="0">
            <a:spAutoFit/>
          </a:bodyPr>
          <a:lstStyle/>
          <a:p>
            <a:pPr indent="0" lvl="0" marL="0" marR="0" rtl="0" algn="ctr">
              <a:lnSpc>
                <a:spcPct val="139992"/>
              </a:lnSpc>
              <a:spcBef>
                <a:spcPts val="0"/>
              </a:spcBef>
              <a:spcAft>
                <a:spcPts val="0"/>
              </a:spcAft>
              <a:buNone/>
            </a:pPr>
            <a:r>
              <a:rPr b="0" i="0" lang="en-US" sz="11252" u="none" cap="none" strike="noStrike">
                <a:solidFill>
                  <a:srgbClr val="FFFFFF"/>
                </a:solidFill>
                <a:latin typeface="Unica One"/>
                <a:ea typeface="Unica One"/>
                <a:cs typeface="Unica One"/>
                <a:sym typeface="Unica One"/>
              </a:rPr>
              <a:t>01</a:t>
            </a:r>
            <a:endParaRPr/>
          </a:p>
        </p:txBody>
      </p:sp>
      <p:sp>
        <p:nvSpPr>
          <p:cNvPr id="120" name="Google Shape;120;p4"/>
          <p:cNvSpPr txBox="1"/>
          <p:nvPr/>
        </p:nvSpPr>
        <p:spPr>
          <a:xfrm>
            <a:off x="6260267" y="2751678"/>
            <a:ext cx="1777500" cy="1731900"/>
          </a:xfrm>
          <a:prstGeom prst="rect">
            <a:avLst/>
          </a:prstGeom>
          <a:noFill/>
          <a:ln>
            <a:noFill/>
          </a:ln>
        </p:spPr>
        <p:txBody>
          <a:bodyPr anchorCtr="0" anchor="t" bIns="0" lIns="0" spcFirstLastPara="1" rIns="0" wrap="square" tIns="0">
            <a:spAutoFit/>
          </a:bodyPr>
          <a:lstStyle/>
          <a:p>
            <a:pPr indent="0" lvl="0" marL="0" marR="0" rtl="0" algn="ctr">
              <a:lnSpc>
                <a:spcPct val="139992"/>
              </a:lnSpc>
              <a:spcBef>
                <a:spcPts val="0"/>
              </a:spcBef>
              <a:spcAft>
                <a:spcPts val="0"/>
              </a:spcAft>
              <a:buNone/>
            </a:pPr>
            <a:r>
              <a:rPr b="0" i="0" lang="en-US" sz="11252" u="none" cap="none" strike="noStrike">
                <a:solidFill>
                  <a:srgbClr val="FFFFFF"/>
                </a:solidFill>
                <a:latin typeface="Unica One"/>
                <a:ea typeface="Unica One"/>
                <a:cs typeface="Unica One"/>
                <a:sym typeface="Unica One"/>
              </a:rPr>
              <a:t>02</a:t>
            </a:r>
            <a:endParaRPr/>
          </a:p>
        </p:txBody>
      </p:sp>
      <p:sp>
        <p:nvSpPr>
          <p:cNvPr id="121" name="Google Shape;121;p4"/>
          <p:cNvSpPr txBox="1"/>
          <p:nvPr/>
        </p:nvSpPr>
        <p:spPr>
          <a:xfrm>
            <a:off x="10410056" y="2751678"/>
            <a:ext cx="1777500" cy="1731900"/>
          </a:xfrm>
          <a:prstGeom prst="rect">
            <a:avLst/>
          </a:prstGeom>
          <a:noFill/>
          <a:ln>
            <a:noFill/>
          </a:ln>
        </p:spPr>
        <p:txBody>
          <a:bodyPr anchorCtr="0" anchor="t" bIns="0" lIns="0" spcFirstLastPara="1" rIns="0" wrap="square" tIns="0">
            <a:spAutoFit/>
          </a:bodyPr>
          <a:lstStyle/>
          <a:p>
            <a:pPr indent="0" lvl="0" marL="0" marR="0" rtl="0" algn="ctr">
              <a:lnSpc>
                <a:spcPct val="139992"/>
              </a:lnSpc>
              <a:spcBef>
                <a:spcPts val="0"/>
              </a:spcBef>
              <a:spcAft>
                <a:spcPts val="0"/>
              </a:spcAft>
              <a:buNone/>
            </a:pPr>
            <a:r>
              <a:rPr b="0" i="0" lang="en-US" sz="11252" u="none" cap="none" strike="noStrike">
                <a:solidFill>
                  <a:srgbClr val="FFFFFF"/>
                </a:solidFill>
                <a:latin typeface="Unica One"/>
                <a:ea typeface="Unica One"/>
                <a:cs typeface="Unica One"/>
                <a:sym typeface="Unica One"/>
              </a:rPr>
              <a:t>03</a:t>
            </a:r>
            <a:endParaRPr/>
          </a:p>
        </p:txBody>
      </p:sp>
      <p:sp>
        <p:nvSpPr>
          <p:cNvPr id="122" name="Google Shape;122;p4"/>
          <p:cNvSpPr txBox="1"/>
          <p:nvPr/>
        </p:nvSpPr>
        <p:spPr>
          <a:xfrm>
            <a:off x="14559845" y="2751678"/>
            <a:ext cx="1777500" cy="1731900"/>
          </a:xfrm>
          <a:prstGeom prst="rect">
            <a:avLst/>
          </a:prstGeom>
          <a:noFill/>
          <a:ln>
            <a:noFill/>
          </a:ln>
        </p:spPr>
        <p:txBody>
          <a:bodyPr anchorCtr="0" anchor="t" bIns="0" lIns="0" spcFirstLastPara="1" rIns="0" wrap="square" tIns="0">
            <a:spAutoFit/>
          </a:bodyPr>
          <a:lstStyle/>
          <a:p>
            <a:pPr indent="0" lvl="0" marL="0" marR="0" rtl="0" algn="ctr">
              <a:lnSpc>
                <a:spcPct val="139992"/>
              </a:lnSpc>
              <a:spcBef>
                <a:spcPts val="0"/>
              </a:spcBef>
              <a:spcAft>
                <a:spcPts val="0"/>
              </a:spcAft>
              <a:buNone/>
            </a:pPr>
            <a:r>
              <a:rPr b="0" i="0" lang="en-US" sz="11252" u="none" cap="none" strike="noStrike">
                <a:solidFill>
                  <a:srgbClr val="FFFFFF"/>
                </a:solidFill>
                <a:latin typeface="Unica One"/>
                <a:ea typeface="Unica One"/>
                <a:cs typeface="Unica One"/>
                <a:sym typeface="Unica One"/>
              </a:rPr>
              <a:t>04</a:t>
            </a:r>
            <a:endParaRPr/>
          </a:p>
        </p:txBody>
      </p:sp>
      <p:cxnSp>
        <p:nvCxnSpPr>
          <p:cNvPr id="123" name="Google Shape;123;p4"/>
          <p:cNvCxnSpPr/>
          <p:nvPr/>
        </p:nvCxnSpPr>
        <p:spPr>
          <a:xfrm rot="10800000">
            <a:off x="4994211" y="3148009"/>
            <a:ext cx="0" cy="2117400"/>
          </a:xfrm>
          <a:prstGeom prst="straightConnector1">
            <a:avLst/>
          </a:prstGeom>
          <a:noFill/>
          <a:ln cap="flat" cmpd="sng" w="38100">
            <a:solidFill>
              <a:srgbClr val="FFFFFF"/>
            </a:solidFill>
            <a:prstDash val="solid"/>
            <a:round/>
            <a:headEnd len="sm" w="sm" type="none"/>
            <a:tailEnd len="sm" w="sm" type="none"/>
          </a:ln>
        </p:spPr>
      </p:cxnSp>
      <p:cxnSp>
        <p:nvCxnSpPr>
          <p:cNvPr id="124" name="Google Shape;124;p4"/>
          <p:cNvCxnSpPr/>
          <p:nvPr/>
        </p:nvCxnSpPr>
        <p:spPr>
          <a:xfrm rot="10800000">
            <a:off x="9144000" y="3148009"/>
            <a:ext cx="0" cy="2117400"/>
          </a:xfrm>
          <a:prstGeom prst="straightConnector1">
            <a:avLst/>
          </a:prstGeom>
          <a:noFill/>
          <a:ln cap="flat" cmpd="sng" w="38100">
            <a:solidFill>
              <a:srgbClr val="FFFFFF"/>
            </a:solidFill>
            <a:prstDash val="solid"/>
            <a:round/>
            <a:headEnd len="sm" w="sm" type="none"/>
            <a:tailEnd len="sm" w="sm" type="none"/>
          </a:ln>
        </p:spPr>
      </p:cxnSp>
      <p:cxnSp>
        <p:nvCxnSpPr>
          <p:cNvPr id="125" name="Google Shape;125;p4"/>
          <p:cNvCxnSpPr/>
          <p:nvPr/>
        </p:nvCxnSpPr>
        <p:spPr>
          <a:xfrm rot="10800000">
            <a:off x="13293789" y="3148009"/>
            <a:ext cx="0" cy="2117400"/>
          </a:xfrm>
          <a:prstGeom prst="straightConnector1">
            <a:avLst/>
          </a:prstGeom>
          <a:noFill/>
          <a:ln cap="flat" cmpd="sng" w="38100">
            <a:solidFill>
              <a:srgbClr val="FFFFFF"/>
            </a:solidFill>
            <a:prstDash val="solid"/>
            <a:round/>
            <a:headEnd len="sm" w="sm" type="none"/>
            <a:tailEnd len="sm" w="sm" type="none"/>
          </a:ln>
        </p:spPr>
      </p:cxnSp>
      <p:sp>
        <p:nvSpPr>
          <p:cNvPr id="126" name="Google Shape;126;p4"/>
          <p:cNvSpPr txBox="1"/>
          <p:nvPr>
            <p:ph type="title"/>
          </p:nvPr>
        </p:nvSpPr>
        <p:spPr>
          <a:xfrm>
            <a:off x="1732725" y="378800"/>
            <a:ext cx="14822400" cy="1960800"/>
          </a:xfrm>
          <a:prstGeom prst="rect">
            <a:avLst/>
          </a:prstGeom>
        </p:spPr>
        <p:txBody>
          <a:bodyPr anchorCtr="0" anchor="t" bIns="45700" lIns="91425" spcFirstLastPara="1" rIns="91425" wrap="square" tIns="45700">
            <a:noAutofit/>
          </a:bodyPr>
          <a:lstStyle>
            <a:lvl1pPr lvl="0">
              <a:spcBef>
                <a:spcPts val="0"/>
              </a:spcBef>
              <a:spcAft>
                <a:spcPts val="0"/>
              </a:spcAft>
              <a:buSzPts val="11250"/>
              <a:buNone/>
              <a:defRPr sz="112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7" name="Google Shape;127;p4"/>
          <p:cNvSpPr txBox="1"/>
          <p:nvPr>
            <p:ph idx="1" type="subTitle"/>
          </p:nvPr>
        </p:nvSpPr>
        <p:spPr>
          <a:xfrm>
            <a:off x="9380800" y="4579500"/>
            <a:ext cx="3676200" cy="669900"/>
          </a:xfrm>
          <a:prstGeom prst="rect">
            <a:avLst/>
          </a:prstGeom>
        </p:spPr>
        <p:txBody>
          <a:bodyPr anchorCtr="0" anchor="t" bIns="45700" lIns="91425" spcFirstLastPara="1" rIns="91425" wrap="square" tIns="45700">
            <a:noAutofit/>
          </a:bodyPr>
          <a:lstStyle>
            <a:lvl1pPr lvl="0">
              <a:spcBef>
                <a:spcPts val="640"/>
              </a:spcBef>
              <a:spcAft>
                <a:spcPts val="0"/>
              </a:spcAft>
              <a:buSzPts val="3450"/>
              <a:buNone/>
              <a:defRPr sz="3450"/>
            </a:lvl1pPr>
            <a:lvl2pPr lvl="1">
              <a:spcBef>
                <a:spcPts val="560"/>
              </a:spcBef>
              <a:spcAft>
                <a:spcPts val="0"/>
              </a:spcAft>
              <a:buSzPts val="1900"/>
              <a:buNone/>
              <a:defRPr/>
            </a:lvl2pPr>
            <a:lvl3pPr lvl="2">
              <a:spcBef>
                <a:spcPts val="480"/>
              </a:spcBef>
              <a:spcAft>
                <a:spcPts val="0"/>
              </a:spcAft>
              <a:buSzPts val="1900"/>
              <a:buNone/>
              <a:defRPr/>
            </a:lvl3pPr>
            <a:lvl4pPr lvl="3">
              <a:spcBef>
                <a:spcPts val="400"/>
              </a:spcBef>
              <a:spcAft>
                <a:spcPts val="0"/>
              </a:spcAft>
              <a:buSzPts val="1900"/>
              <a:buNone/>
              <a:defRPr/>
            </a:lvl4pPr>
            <a:lvl5pPr lvl="4">
              <a:spcBef>
                <a:spcPts val="400"/>
              </a:spcBef>
              <a:spcAft>
                <a:spcPts val="0"/>
              </a:spcAft>
              <a:buSzPts val="1900"/>
              <a:buNone/>
              <a:defRPr/>
            </a:lvl5pPr>
            <a:lvl6pPr lvl="5">
              <a:spcBef>
                <a:spcPts val="400"/>
              </a:spcBef>
              <a:spcAft>
                <a:spcPts val="0"/>
              </a:spcAft>
              <a:buSzPts val="1900"/>
              <a:buNone/>
              <a:defRPr/>
            </a:lvl6pPr>
            <a:lvl7pPr lvl="6">
              <a:spcBef>
                <a:spcPts val="400"/>
              </a:spcBef>
              <a:spcAft>
                <a:spcPts val="0"/>
              </a:spcAft>
              <a:buSzPts val="1900"/>
              <a:buNone/>
              <a:defRPr/>
            </a:lvl7pPr>
            <a:lvl8pPr lvl="7">
              <a:spcBef>
                <a:spcPts val="400"/>
              </a:spcBef>
              <a:spcAft>
                <a:spcPts val="0"/>
              </a:spcAft>
              <a:buSzPts val="1900"/>
              <a:buNone/>
              <a:defRPr/>
            </a:lvl8pPr>
            <a:lvl9pPr lvl="8">
              <a:spcBef>
                <a:spcPts val="400"/>
              </a:spcBef>
              <a:spcAft>
                <a:spcPts val="0"/>
              </a:spcAft>
              <a:buSzPts val="1900"/>
              <a:buNone/>
              <a:defRPr/>
            </a:lvl9pPr>
          </a:lstStyle>
          <a:p/>
        </p:txBody>
      </p:sp>
      <p:sp>
        <p:nvSpPr>
          <p:cNvPr id="128" name="Google Shape;128;p4"/>
          <p:cNvSpPr txBox="1"/>
          <p:nvPr>
            <p:ph idx="2" type="subTitle"/>
          </p:nvPr>
        </p:nvSpPr>
        <p:spPr>
          <a:xfrm>
            <a:off x="13530600" y="4579500"/>
            <a:ext cx="3676200" cy="669900"/>
          </a:xfrm>
          <a:prstGeom prst="rect">
            <a:avLst/>
          </a:prstGeom>
        </p:spPr>
        <p:txBody>
          <a:bodyPr anchorCtr="0" anchor="t" bIns="45700" lIns="91425" spcFirstLastPara="1" rIns="91425" wrap="square" tIns="45700">
            <a:noAutofit/>
          </a:bodyPr>
          <a:lstStyle>
            <a:lvl1pPr lvl="0" rtl="0">
              <a:spcBef>
                <a:spcPts val="640"/>
              </a:spcBef>
              <a:spcAft>
                <a:spcPts val="0"/>
              </a:spcAft>
              <a:buSzPts val="3450"/>
              <a:buNone/>
              <a:defRPr sz="3450"/>
            </a:lvl1pPr>
            <a:lvl2pPr lvl="1" rtl="0">
              <a:spcBef>
                <a:spcPts val="560"/>
              </a:spcBef>
              <a:spcAft>
                <a:spcPts val="0"/>
              </a:spcAft>
              <a:buSzPts val="1900"/>
              <a:buNone/>
              <a:defRPr/>
            </a:lvl2pPr>
            <a:lvl3pPr lvl="2" rtl="0">
              <a:spcBef>
                <a:spcPts val="480"/>
              </a:spcBef>
              <a:spcAft>
                <a:spcPts val="0"/>
              </a:spcAft>
              <a:buSzPts val="1900"/>
              <a:buNone/>
              <a:defRPr/>
            </a:lvl3pPr>
            <a:lvl4pPr lvl="3" rtl="0">
              <a:spcBef>
                <a:spcPts val="400"/>
              </a:spcBef>
              <a:spcAft>
                <a:spcPts val="0"/>
              </a:spcAft>
              <a:buSzPts val="1900"/>
              <a:buNone/>
              <a:defRPr/>
            </a:lvl4pPr>
            <a:lvl5pPr lvl="4" rtl="0">
              <a:spcBef>
                <a:spcPts val="400"/>
              </a:spcBef>
              <a:spcAft>
                <a:spcPts val="0"/>
              </a:spcAft>
              <a:buSzPts val="1900"/>
              <a:buNone/>
              <a:defRPr/>
            </a:lvl5pPr>
            <a:lvl6pPr lvl="5" rtl="0">
              <a:spcBef>
                <a:spcPts val="400"/>
              </a:spcBef>
              <a:spcAft>
                <a:spcPts val="0"/>
              </a:spcAft>
              <a:buSzPts val="1900"/>
              <a:buNone/>
              <a:defRPr/>
            </a:lvl6pPr>
            <a:lvl7pPr lvl="6" rtl="0">
              <a:spcBef>
                <a:spcPts val="400"/>
              </a:spcBef>
              <a:spcAft>
                <a:spcPts val="0"/>
              </a:spcAft>
              <a:buSzPts val="1900"/>
              <a:buNone/>
              <a:defRPr/>
            </a:lvl7pPr>
            <a:lvl8pPr lvl="7" rtl="0">
              <a:spcBef>
                <a:spcPts val="400"/>
              </a:spcBef>
              <a:spcAft>
                <a:spcPts val="0"/>
              </a:spcAft>
              <a:buSzPts val="1900"/>
              <a:buNone/>
              <a:defRPr/>
            </a:lvl8pPr>
            <a:lvl9pPr lvl="8" rtl="0">
              <a:spcBef>
                <a:spcPts val="400"/>
              </a:spcBef>
              <a:spcAft>
                <a:spcPts val="0"/>
              </a:spcAft>
              <a:buSzPts val="1900"/>
              <a:buNone/>
              <a:defRPr/>
            </a:lvl9pPr>
          </a:lstStyle>
          <a:p/>
        </p:txBody>
      </p:sp>
      <p:sp>
        <p:nvSpPr>
          <p:cNvPr id="129" name="Google Shape;129;p4"/>
          <p:cNvSpPr txBox="1"/>
          <p:nvPr>
            <p:ph idx="3" type="subTitle"/>
          </p:nvPr>
        </p:nvSpPr>
        <p:spPr>
          <a:xfrm>
            <a:off x="5231000" y="4579500"/>
            <a:ext cx="3676200" cy="669900"/>
          </a:xfrm>
          <a:prstGeom prst="rect">
            <a:avLst/>
          </a:prstGeom>
        </p:spPr>
        <p:txBody>
          <a:bodyPr anchorCtr="0" anchor="t" bIns="45700" lIns="91425" spcFirstLastPara="1" rIns="91425" wrap="square" tIns="45700">
            <a:noAutofit/>
          </a:bodyPr>
          <a:lstStyle>
            <a:lvl1pPr lvl="0" rtl="0">
              <a:spcBef>
                <a:spcPts val="640"/>
              </a:spcBef>
              <a:spcAft>
                <a:spcPts val="0"/>
              </a:spcAft>
              <a:buSzPts val="3450"/>
              <a:buNone/>
              <a:defRPr sz="3450"/>
            </a:lvl1pPr>
            <a:lvl2pPr lvl="1" rtl="0">
              <a:spcBef>
                <a:spcPts val="560"/>
              </a:spcBef>
              <a:spcAft>
                <a:spcPts val="0"/>
              </a:spcAft>
              <a:buSzPts val="1900"/>
              <a:buNone/>
              <a:defRPr/>
            </a:lvl2pPr>
            <a:lvl3pPr lvl="2" rtl="0">
              <a:spcBef>
                <a:spcPts val="480"/>
              </a:spcBef>
              <a:spcAft>
                <a:spcPts val="0"/>
              </a:spcAft>
              <a:buSzPts val="1900"/>
              <a:buNone/>
              <a:defRPr/>
            </a:lvl3pPr>
            <a:lvl4pPr lvl="3" rtl="0">
              <a:spcBef>
                <a:spcPts val="400"/>
              </a:spcBef>
              <a:spcAft>
                <a:spcPts val="0"/>
              </a:spcAft>
              <a:buSzPts val="1900"/>
              <a:buNone/>
              <a:defRPr/>
            </a:lvl4pPr>
            <a:lvl5pPr lvl="4" rtl="0">
              <a:spcBef>
                <a:spcPts val="400"/>
              </a:spcBef>
              <a:spcAft>
                <a:spcPts val="0"/>
              </a:spcAft>
              <a:buSzPts val="1900"/>
              <a:buNone/>
              <a:defRPr/>
            </a:lvl5pPr>
            <a:lvl6pPr lvl="5" rtl="0">
              <a:spcBef>
                <a:spcPts val="400"/>
              </a:spcBef>
              <a:spcAft>
                <a:spcPts val="0"/>
              </a:spcAft>
              <a:buSzPts val="1900"/>
              <a:buNone/>
              <a:defRPr/>
            </a:lvl6pPr>
            <a:lvl7pPr lvl="6" rtl="0">
              <a:spcBef>
                <a:spcPts val="400"/>
              </a:spcBef>
              <a:spcAft>
                <a:spcPts val="0"/>
              </a:spcAft>
              <a:buSzPts val="1900"/>
              <a:buNone/>
              <a:defRPr/>
            </a:lvl7pPr>
            <a:lvl8pPr lvl="7" rtl="0">
              <a:spcBef>
                <a:spcPts val="400"/>
              </a:spcBef>
              <a:spcAft>
                <a:spcPts val="0"/>
              </a:spcAft>
              <a:buSzPts val="1900"/>
              <a:buNone/>
              <a:defRPr/>
            </a:lvl8pPr>
            <a:lvl9pPr lvl="8" rtl="0">
              <a:spcBef>
                <a:spcPts val="400"/>
              </a:spcBef>
              <a:spcAft>
                <a:spcPts val="0"/>
              </a:spcAft>
              <a:buSzPts val="1900"/>
              <a:buNone/>
              <a:defRPr/>
            </a:lvl9pPr>
          </a:lstStyle>
          <a:p/>
        </p:txBody>
      </p:sp>
      <p:sp>
        <p:nvSpPr>
          <p:cNvPr id="130" name="Google Shape;130;p4"/>
          <p:cNvSpPr txBox="1"/>
          <p:nvPr>
            <p:ph idx="4" type="subTitle"/>
          </p:nvPr>
        </p:nvSpPr>
        <p:spPr>
          <a:xfrm>
            <a:off x="1001300" y="4579500"/>
            <a:ext cx="3676200" cy="669900"/>
          </a:xfrm>
          <a:prstGeom prst="rect">
            <a:avLst/>
          </a:prstGeom>
        </p:spPr>
        <p:txBody>
          <a:bodyPr anchorCtr="0" anchor="t" bIns="45700" lIns="91425" spcFirstLastPara="1" rIns="91425" wrap="square" tIns="45700">
            <a:noAutofit/>
          </a:bodyPr>
          <a:lstStyle>
            <a:lvl1pPr lvl="0" rtl="0">
              <a:spcBef>
                <a:spcPts val="640"/>
              </a:spcBef>
              <a:spcAft>
                <a:spcPts val="0"/>
              </a:spcAft>
              <a:buSzPts val="3450"/>
              <a:buNone/>
              <a:defRPr sz="3450"/>
            </a:lvl1pPr>
            <a:lvl2pPr lvl="1" rtl="0">
              <a:spcBef>
                <a:spcPts val="560"/>
              </a:spcBef>
              <a:spcAft>
                <a:spcPts val="0"/>
              </a:spcAft>
              <a:buSzPts val="1900"/>
              <a:buNone/>
              <a:defRPr/>
            </a:lvl2pPr>
            <a:lvl3pPr lvl="2" rtl="0">
              <a:spcBef>
                <a:spcPts val="480"/>
              </a:spcBef>
              <a:spcAft>
                <a:spcPts val="0"/>
              </a:spcAft>
              <a:buSzPts val="1900"/>
              <a:buNone/>
              <a:defRPr/>
            </a:lvl3pPr>
            <a:lvl4pPr lvl="3" rtl="0">
              <a:spcBef>
                <a:spcPts val="400"/>
              </a:spcBef>
              <a:spcAft>
                <a:spcPts val="0"/>
              </a:spcAft>
              <a:buSzPts val="1900"/>
              <a:buNone/>
              <a:defRPr/>
            </a:lvl4pPr>
            <a:lvl5pPr lvl="4" rtl="0">
              <a:spcBef>
                <a:spcPts val="400"/>
              </a:spcBef>
              <a:spcAft>
                <a:spcPts val="0"/>
              </a:spcAft>
              <a:buSzPts val="1900"/>
              <a:buNone/>
              <a:defRPr/>
            </a:lvl5pPr>
            <a:lvl6pPr lvl="5" rtl="0">
              <a:spcBef>
                <a:spcPts val="400"/>
              </a:spcBef>
              <a:spcAft>
                <a:spcPts val="0"/>
              </a:spcAft>
              <a:buSzPts val="1900"/>
              <a:buNone/>
              <a:defRPr/>
            </a:lvl6pPr>
            <a:lvl7pPr lvl="6" rtl="0">
              <a:spcBef>
                <a:spcPts val="400"/>
              </a:spcBef>
              <a:spcAft>
                <a:spcPts val="0"/>
              </a:spcAft>
              <a:buSzPts val="1900"/>
              <a:buNone/>
              <a:defRPr/>
            </a:lvl7pPr>
            <a:lvl8pPr lvl="7" rtl="0">
              <a:spcBef>
                <a:spcPts val="400"/>
              </a:spcBef>
              <a:spcAft>
                <a:spcPts val="0"/>
              </a:spcAft>
              <a:buSzPts val="1900"/>
              <a:buNone/>
              <a:defRPr/>
            </a:lvl8pPr>
            <a:lvl9pPr lvl="8" rtl="0">
              <a:spcBef>
                <a:spcPts val="400"/>
              </a:spcBef>
              <a:spcAft>
                <a:spcPts val="0"/>
              </a:spcAft>
              <a:buSzPts val="19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131" name="Shape 131"/>
        <p:cNvGrpSpPr/>
        <p:nvPr/>
      </p:nvGrpSpPr>
      <p:grpSpPr>
        <a:xfrm>
          <a:off x="0" y="0"/>
          <a:ext cx="0" cy="0"/>
          <a:chOff x="0" y="0"/>
          <a:chExt cx="0" cy="0"/>
        </a:xfrm>
      </p:grpSpPr>
      <p:pic>
        <p:nvPicPr>
          <p:cNvPr id="132" name="Google Shape;132;p5"/>
          <p:cNvPicPr preferRelativeResize="0"/>
          <p:nvPr/>
        </p:nvPicPr>
        <p:blipFill rotWithShape="1">
          <a:blip r:embed="rId2">
            <a:alphaModFix amt="42000"/>
          </a:blip>
          <a:srcRect b="0" l="0" r="0" t="0"/>
          <a:stretch/>
        </p:blipFill>
        <p:spPr>
          <a:xfrm>
            <a:off x="0" y="0"/>
            <a:ext cx="18288000" cy="10287000"/>
          </a:xfrm>
          <a:prstGeom prst="rect">
            <a:avLst/>
          </a:prstGeom>
          <a:noFill/>
          <a:ln>
            <a:noFill/>
          </a:ln>
        </p:spPr>
      </p:pic>
      <p:cxnSp>
        <p:nvCxnSpPr>
          <p:cNvPr id="133" name="Google Shape;133;p5"/>
          <p:cNvCxnSpPr/>
          <p:nvPr/>
        </p:nvCxnSpPr>
        <p:spPr>
          <a:xfrm>
            <a:off x="5695401" y="5438400"/>
            <a:ext cx="12633300" cy="0"/>
          </a:xfrm>
          <a:prstGeom prst="straightConnector1">
            <a:avLst/>
          </a:prstGeom>
          <a:noFill/>
          <a:ln cap="flat" cmpd="sng" w="38100">
            <a:solidFill>
              <a:srgbClr val="FFFFFF"/>
            </a:solidFill>
            <a:prstDash val="solid"/>
            <a:round/>
            <a:headEnd len="sm" w="sm" type="none"/>
            <a:tailEnd len="sm" w="sm" type="none"/>
          </a:ln>
        </p:spPr>
      </p:cxnSp>
      <p:cxnSp>
        <p:nvCxnSpPr>
          <p:cNvPr id="134" name="Google Shape;134;p5"/>
          <p:cNvCxnSpPr/>
          <p:nvPr/>
        </p:nvCxnSpPr>
        <p:spPr>
          <a:xfrm>
            <a:off x="5695401" y="2865978"/>
            <a:ext cx="12633300" cy="0"/>
          </a:xfrm>
          <a:prstGeom prst="straightConnector1">
            <a:avLst/>
          </a:prstGeom>
          <a:noFill/>
          <a:ln cap="flat" cmpd="sng" w="38100">
            <a:solidFill>
              <a:srgbClr val="FFFFFF"/>
            </a:solidFill>
            <a:prstDash val="solid"/>
            <a:round/>
            <a:headEnd len="sm" w="sm" type="none"/>
            <a:tailEnd len="sm" w="sm" type="none"/>
          </a:ln>
        </p:spPr>
      </p:cxnSp>
      <p:grpSp>
        <p:nvGrpSpPr>
          <p:cNvPr id="135" name="Google Shape;135;p5"/>
          <p:cNvGrpSpPr/>
          <p:nvPr/>
        </p:nvGrpSpPr>
        <p:grpSpPr>
          <a:xfrm>
            <a:off x="2325577" y="1621615"/>
            <a:ext cx="64943" cy="73314"/>
            <a:chOff x="0" y="-104775"/>
            <a:chExt cx="812800" cy="917575"/>
          </a:xfrm>
        </p:grpSpPr>
        <p:sp>
          <p:nvSpPr>
            <p:cNvPr id="136" name="Google Shape;136;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5"/>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8" name="Google Shape;138;p5"/>
          <p:cNvGrpSpPr/>
          <p:nvPr/>
        </p:nvGrpSpPr>
        <p:grpSpPr>
          <a:xfrm>
            <a:off x="823106" y="2167289"/>
            <a:ext cx="64943" cy="73314"/>
            <a:chOff x="0" y="-104775"/>
            <a:chExt cx="812800" cy="917575"/>
          </a:xfrm>
        </p:grpSpPr>
        <p:sp>
          <p:nvSpPr>
            <p:cNvPr id="139" name="Google Shape;139;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5"/>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 name="Google Shape;141;p5"/>
          <p:cNvGrpSpPr/>
          <p:nvPr/>
        </p:nvGrpSpPr>
        <p:grpSpPr>
          <a:xfrm>
            <a:off x="1667793" y="3316646"/>
            <a:ext cx="64943" cy="73314"/>
            <a:chOff x="0" y="-104775"/>
            <a:chExt cx="812800" cy="917575"/>
          </a:xfrm>
        </p:grpSpPr>
        <p:sp>
          <p:nvSpPr>
            <p:cNvPr id="142" name="Google Shape;142;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5"/>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 name="Google Shape;144;p5"/>
          <p:cNvGrpSpPr/>
          <p:nvPr/>
        </p:nvGrpSpPr>
        <p:grpSpPr>
          <a:xfrm>
            <a:off x="648677" y="3724847"/>
            <a:ext cx="64943" cy="73314"/>
            <a:chOff x="0" y="-104775"/>
            <a:chExt cx="812800" cy="917575"/>
          </a:xfrm>
        </p:grpSpPr>
        <p:sp>
          <p:nvSpPr>
            <p:cNvPr id="145" name="Google Shape;145;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5"/>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 name="Google Shape;147;p5"/>
          <p:cNvGrpSpPr/>
          <p:nvPr/>
        </p:nvGrpSpPr>
        <p:grpSpPr>
          <a:xfrm>
            <a:off x="1169354" y="1439380"/>
            <a:ext cx="34056" cy="38446"/>
            <a:chOff x="0" y="-104775"/>
            <a:chExt cx="812800" cy="917575"/>
          </a:xfrm>
        </p:grpSpPr>
        <p:sp>
          <p:nvSpPr>
            <p:cNvPr id="148" name="Google Shape;148;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5"/>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0" name="Google Shape;150;p5"/>
          <p:cNvGrpSpPr/>
          <p:nvPr/>
        </p:nvGrpSpPr>
        <p:grpSpPr>
          <a:xfrm>
            <a:off x="1530941" y="535352"/>
            <a:ext cx="34056" cy="38446"/>
            <a:chOff x="0" y="-104775"/>
            <a:chExt cx="812800" cy="917575"/>
          </a:xfrm>
        </p:grpSpPr>
        <p:sp>
          <p:nvSpPr>
            <p:cNvPr id="151" name="Google Shape;151;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5"/>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 name="Google Shape;153;p5"/>
          <p:cNvGrpSpPr/>
          <p:nvPr/>
        </p:nvGrpSpPr>
        <p:grpSpPr>
          <a:xfrm>
            <a:off x="530570" y="382104"/>
            <a:ext cx="34056" cy="38446"/>
            <a:chOff x="0" y="-104775"/>
            <a:chExt cx="812800" cy="917575"/>
          </a:xfrm>
        </p:grpSpPr>
        <p:sp>
          <p:nvSpPr>
            <p:cNvPr id="154" name="Google Shape;154;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5"/>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 name="Google Shape;156;p5"/>
          <p:cNvGrpSpPr/>
          <p:nvPr/>
        </p:nvGrpSpPr>
        <p:grpSpPr>
          <a:xfrm>
            <a:off x="713617" y="864694"/>
            <a:ext cx="34056" cy="38446"/>
            <a:chOff x="0" y="-104775"/>
            <a:chExt cx="812800" cy="917575"/>
          </a:xfrm>
        </p:grpSpPr>
        <p:sp>
          <p:nvSpPr>
            <p:cNvPr id="157" name="Google Shape;157;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5"/>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 name="Google Shape;159;p5"/>
          <p:cNvGrpSpPr/>
          <p:nvPr/>
        </p:nvGrpSpPr>
        <p:grpSpPr>
          <a:xfrm>
            <a:off x="5047147" y="1591542"/>
            <a:ext cx="34056" cy="38446"/>
            <a:chOff x="0" y="-104775"/>
            <a:chExt cx="812800" cy="917575"/>
          </a:xfrm>
        </p:grpSpPr>
        <p:sp>
          <p:nvSpPr>
            <p:cNvPr id="160" name="Google Shape;160;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5"/>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 name="Google Shape;162;p5"/>
          <p:cNvGrpSpPr/>
          <p:nvPr/>
        </p:nvGrpSpPr>
        <p:grpSpPr>
          <a:xfrm>
            <a:off x="11904438" y="1818049"/>
            <a:ext cx="34056" cy="38446"/>
            <a:chOff x="0" y="-104775"/>
            <a:chExt cx="812800" cy="917575"/>
          </a:xfrm>
        </p:grpSpPr>
        <p:sp>
          <p:nvSpPr>
            <p:cNvPr id="163" name="Google Shape;163;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5"/>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 name="Google Shape;165;p5"/>
          <p:cNvGrpSpPr/>
          <p:nvPr/>
        </p:nvGrpSpPr>
        <p:grpSpPr>
          <a:xfrm>
            <a:off x="12169162" y="1039752"/>
            <a:ext cx="34056" cy="38446"/>
            <a:chOff x="0" y="-104775"/>
            <a:chExt cx="812800" cy="917575"/>
          </a:xfrm>
        </p:grpSpPr>
        <p:sp>
          <p:nvSpPr>
            <p:cNvPr id="166" name="Google Shape;166;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5"/>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 name="Google Shape;168;p5"/>
          <p:cNvGrpSpPr/>
          <p:nvPr/>
        </p:nvGrpSpPr>
        <p:grpSpPr>
          <a:xfrm>
            <a:off x="13149731" y="501297"/>
            <a:ext cx="34056" cy="38446"/>
            <a:chOff x="0" y="-104775"/>
            <a:chExt cx="812800" cy="917575"/>
          </a:xfrm>
        </p:grpSpPr>
        <p:sp>
          <p:nvSpPr>
            <p:cNvPr id="169" name="Google Shape;169;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5"/>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 name="Google Shape;171;p5"/>
          <p:cNvGrpSpPr/>
          <p:nvPr/>
        </p:nvGrpSpPr>
        <p:grpSpPr>
          <a:xfrm>
            <a:off x="15116253" y="416159"/>
            <a:ext cx="34056" cy="38446"/>
            <a:chOff x="0" y="-104775"/>
            <a:chExt cx="812800" cy="917575"/>
          </a:xfrm>
        </p:grpSpPr>
        <p:sp>
          <p:nvSpPr>
            <p:cNvPr id="172" name="Google Shape;172;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5"/>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 name="Google Shape;174;p5"/>
          <p:cNvGrpSpPr/>
          <p:nvPr/>
        </p:nvGrpSpPr>
        <p:grpSpPr>
          <a:xfrm>
            <a:off x="17529023" y="658979"/>
            <a:ext cx="34056" cy="38446"/>
            <a:chOff x="0" y="-104775"/>
            <a:chExt cx="812800" cy="917575"/>
          </a:xfrm>
        </p:grpSpPr>
        <p:sp>
          <p:nvSpPr>
            <p:cNvPr id="175" name="Google Shape;175;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5"/>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 name="Google Shape;177;p5"/>
          <p:cNvGrpSpPr/>
          <p:nvPr/>
        </p:nvGrpSpPr>
        <p:grpSpPr>
          <a:xfrm>
            <a:off x="3523174" y="605679"/>
            <a:ext cx="34056" cy="38446"/>
            <a:chOff x="0" y="-104775"/>
            <a:chExt cx="812800" cy="917575"/>
          </a:xfrm>
        </p:grpSpPr>
        <p:sp>
          <p:nvSpPr>
            <p:cNvPr id="178" name="Google Shape;178;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5"/>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0" name="Google Shape;180;p5"/>
          <p:cNvGrpSpPr/>
          <p:nvPr/>
        </p:nvGrpSpPr>
        <p:grpSpPr>
          <a:xfrm>
            <a:off x="2867611" y="3336070"/>
            <a:ext cx="34056" cy="38446"/>
            <a:chOff x="0" y="-104775"/>
            <a:chExt cx="812800" cy="917575"/>
          </a:xfrm>
        </p:grpSpPr>
        <p:sp>
          <p:nvSpPr>
            <p:cNvPr id="181" name="Google Shape;181;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5"/>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 name="Google Shape;183;p5"/>
          <p:cNvGrpSpPr/>
          <p:nvPr/>
        </p:nvGrpSpPr>
        <p:grpSpPr>
          <a:xfrm>
            <a:off x="4241198" y="2116386"/>
            <a:ext cx="34056" cy="38446"/>
            <a:chOff x="0" y="-104775"/>
            <a:chExt cx="812800" cy="917575"/>
          </a:xfrm>
        </p:grpSpPr>
        <p:sp>
          <p:nvSpPr>
            <p:cNvPr id="184" name="Google Shape;184;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5"/>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6" name="Google Shape;186;p5"/>
          <p:cNvGrpSpPr/>
          <p:nvPr/>
        </p:nvGrpSpPr>
        <p:grpSpPr>
          <a:xfrm>
            <a:off x="5867336" y="1020328"/>
            <a:ext cx="64943" cy="73314"/>
            <a:chOff x="0" y="-104775"/>
            <a:chExt cx="812800" cy="917575"/>
          </a:xfrm>
        </p:grpSpPr>
        <p:sp>
          <p:nvSpPr>
            <p:cNvPr id="187" name="Google Shape;187;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5"/>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 name="Google Shape;189;p5"/>
          <p:cNvGrpSpPr/>
          <p:nvPr/>
        </p:nvGrpSpPr>
        <p:grpSpPr>
          <a:xfrm>
            <a:off x="4258225" y="1522621"/>
            <a:ext cx="64943" cy="73314"/>
            <a:chOff x="0" y="-104775"/>
            <a:chExt cx="812800" cy="917575"/>
          </a:xfrm>
        </p:grpSpPr>
        <p:sp>
          <p:nvSpPr>
            <p:cNvPr id="190" name="Google Shape;190;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5"/>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2" name="Google Shape;192;p5"/>
          <p:cNvGrpSpPr/>
          <p:nvPr/>
        </p:nvGrpSpPr>
        <p:grpSpPr>
          <a:xfrm>
            <a:off x="1602854" y="5668886"/>
            <a:ext cx="64943" cy="73314"/>
            <a:chOff x="0" y="-104775"/>
            <a:chExt cx="812800" cy="917575"/>
          </a:xfrm>
        </p:grpSpPr>
        <p:sp>
          <p:nvSpPr>
            <p:cNvPr id="193" name="Google Shape;193;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5"/>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 name="Google Shape;195;p5"/>
          <p:cNvGrpSpPr/>
          <p:nvPr/>
        </p:nvGrpSpPr>
        <p:grpSpPr>
          <a:xfrm>
            <a:off x="13964953" y="6792713"/>
            <a:ext cx="64943" cy="73314"/>
            <a:chOff x="0" y="-104775"/>
            <a:chExt cx="812800" cy="917575"/>
          </a:xfrm>
        </p:grpSpPr>
        <p:sp>
          <p:nvSpPr>
            <p:cNvPr id="196" name="Google Shape;196;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5"/>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8" name="Google Shape;198;p5"/>
          <p:cNvGrpSpPr/>
          <p:nvPr/>
        </p:nvGrpSpPr>
        <p:grpSpPr>
          <a:xfrm>
            <a:off x="15404096" y="1956307"/>
            <a:ext cx="64943" cy="73314"/>
            <a:chOff x="0" y="-104775"/>
            <a:chExt cx="812800" cy="917575"/>
          </a:xfrm>
        </p:grpSpPr>
        <p:sp>
          <p:nvSpPr>
            <p:cNvPr id="199" name="Google Shape;199;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5"/>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 name="Google Shape;201;p5"/>
          <p:cNvGrpSpPr/>
          <p:nvPr/>
        </p:nvGrpSpPr>
        <p:grpSpPr>
          <a:xfrm>
            <a:off x="16555268" y="5070189"/>
            <a:ext cx="64943" cy="73314"/>
            <a:chOff x="0" y="-104775"/>
            <a:chExt cx="812800" cy="917575"/>
          </a:xfrm>
        </p:grpSpPr>
        <p:sp>
          <p:nvSpPr>
            <p:cNvPr id="202" name="Google Shape;202;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5"/>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 name="Google Shape;204;p5"/>
          <p:cNvGrpSpPr/>
          <p:nvPr/>
        </p:nvGrpSpPr>
        <p:grpSpPr>
          <a:xfrm>
            <a:off x="16658065" y="2792667"/>
            <a:ext cx="64943" cy="73314"/>
            <a:chOff x="0" y="-104775"/>
            <a:chExt cx="812800" cy="917575"/>
          </a:xfrm>
        </p:grpSpPr>
        <p:sp>
          <p:nvSpPr>
            <p:cNvPr id="205" name="Google Shape;205;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5"/>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7" name="Google Shape;207;p5"/>
          <p:cNvGrpSpPr/>
          <p:nvPr/>
        </p:nvGrpSpPr>
        <p:grpSpPr>
          <a:xfrm>
            <a:off x="13618608" y="6189003"/>
            <a:ext cx="64943" cy="73314"/>
            <a:chOff x="0" y="-104775"/>
            <a:chExt cx="812800" cy="917575"/>
          </a:xfrm>
        </p:grpSpPr>
        <p:sp>
          <p:nvSpPr>
            <p:cNvPr id="208" name="Google Shape;208;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5"/>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0" name="Google Shape;210;p5"/>
          <p:cNvGrpSpPr/>
          <p:nvPr/>
        </p:nvGrpSpPr>
        <p:grpSpPr>
          <a:xfrm>
            <a:off x="13166759" y="1307070"/>
            <a:ext cx="64943" cy="73314"/>
            <a:chOff x="0" y="-104775"/>
            <a:chExt cx="812800" cy="917575"/>
          </a:xfrm>
        </p:grpSpPr>
        <p:sp>
          <p:nvSpPr>
            <p:cNvPr id="211" name="Google Shape;211;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5"/>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3" name="Google Shape;213;p5"/>
          <p:cNvSpPr/>
          <p:nvPr/>
        </p:nvSpPr>
        <p:spPr>
          <a:xfrm>
            <a:off x="3749743" y="762485"/>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3">
              <a:alphaModFix amt="49000"/>
            </a:blip>
            <a:stretch>
              <a:fillRect b="0" l="0" r="0" t="0"/>
            </a:stretch>
          </a:blipFill>
          <a:ln>
            <a:noFill/>
          </a:ln>
        </p:spPr>
      </p:sp>
      <p:sp>
        <p:nvSpPr>
          <p:cNvPr id="214" name="Google Shape;214;p5"/>
          <p:cNvSpPr/>
          <p:nvPr/>
        </p:nvSpPr>
        <p:spPr>
          <a:xfrm>
            <a:off x="4650838" y="1926822"/>
            <a:ext cx="140654" cy="140654"/>
          </a:xfrm>
          <a:custGeom>
            <a:rect b="b" l="l" r="r" t="t"/>
            <a:pathLst>
              <a:path extrusionOk="0" h="140654" w="140654">
                <a:moveTo>
                  <a:pt x="0" y="0"/>
                </a:moveTo>
                <a:lnTo>
                  <a:pt x="140655" y="0"/>
                </a:lnTo>
                <a:lnTo>
                  <a:pt x="140655" y="140654"/>
                </a:lnTo>
                <a:lnTo>
                  <a:pt x="0" y="140654"/>
                </a:lnTo>
                <a:lnTo>
                  <a:pt x="0" y="0"/>
                </a:lnTo>
                <a:close/>
              </a:path>
            </a:pathLst>
          </a:custGeom>
          <a:blipFill rotWithShape="1">
            <a:blip r:embed="rId3">
              <a:alphaModFix amt="49000"/>
            </a:blip>
            <a:stretch>
              <a:fillRect b="0" l="0" r="0" t="0"/>
            </a:stretch>
          </a:blipFill>
          <a:ln>
            <a:noFill/>
          </a:ln>
        </p:spPr>
      </p:sp>
      <p:sp>
        <p:nvSpPr>
          <p:cNvPr id="215" name="Google Shape;215;p5"/>
          <p:cNvSpPr/>
          <p:nvPr/>
        </p:nvSpPr>
        <p:spPr>
          <a:xfrm>
            <a:off x="888046" y="539742"/>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3">
              <a:alphaModFix amt="49000"/>
            </a:blip>
            <a:stretch>
              <a:fillRect b="0" l="0" r="0" t="0"/>
            </a:stretch>
          </a:blipFill>
          <a:ln>
            <a:noFill/>
          </a:ln>
        </p:spPr>
      </p:sp>
      <p:sp>
        <p:nvSpPr>
          <p:cNvPr id="216" name="Google Shape;216;p5"/>
          <p:cNvSpPr/>
          <p:nvPr/>
        </p:nvSpPr>
        <p:spPr>
          <a:xfrm>
            <a:off x="1494669" y="3733219"/>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3">
              <a:alphaModFix amt="49000"/>
            </a:blip>
            <a:stretch>
              <a:fillRect b="0" l="0" r="0" t="0"/>
            </a:stretch>
          </a:blipFill>
          <a:ln>
            <a:noFill/>
          </a:ln>
        </p:spPr>
      </p:sp>
      <p:sp>
        <p:nvSpPr>
          <p:cNvPr id="217" name="Google Shape;217;p5"/>
          <p:cNvSpPr/>
          <p:nvPr/>
        </p:nvSpPr>
        <p:spPr>
          <a:xfrm>
            <a:off x="1028700" y="6866024"/>
            <a:ext cx="140654" cy="140654"/>
          </a:xfrm>
          <a:custGeom>
            <a:rect b="b" l="l" r="r" t="t"/>
            <a:pathLst>
              <a:path extrusionOk="0" h="140654" w="140654">
                <a:moveTo>
                  <a:pt x="0" y="0"/>
                </a:moveTo>
                <a:lnTo>
                  <a:pt x="140654" y="0"/>
                </a:lnTo>
                <a:lnTo>
                  <a:pt x="140654" y="140655"/>
                </a:lnTo>
                <a:lnTo>
                  <a:pt x="0" y="140655"/>
                </a:lnTo>
                <a:lnTo>
                  <a:pt x="0" y="0"/>
                </a:lnTo>
                <a:close/>
              </a:path>
            </a:pathLst>
          </a:custGeom>
          <a:blipFill rotWithShape="1">
            <a:blip r:embed="rId3">
              <a:alphaModFix amt="49000"/>
            </a:blip>
            <a:stretch>
              <a:fillRect b="0" l="0" r="0" t="0"/>
            </a:stretch>
          </a:blipFill>
          <a:ln>
            <a:noFill/>
          </a:ln>
        </p:spPr>
      </p:sp>
      <p:sp>
        <p:nvSpPr>
          <p:cNvPr id="218" name="Google Shape;218;p5"/>
          <p:cNvSpPr/>
          <p:nvPr/>
        </p:nvSpPr>
        <p:spPr>
          <a:xfrm>
            <a:off x="12546406" y="767873"/>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3">
              <a:alphaModFix amt="49000"/>
            </a:blip>
            <a:stretch>
              <a:fillRect b="0" l="0" r="0" t="0"/>
            </a:stretch>
          </a:blipFill>
          <a:ln>
            <a:noFill/>
          </a:ln>
        </p:spPr>
      </p:sp>
      <p:sp>
        <p:nvSpPr>
          <p:cNvPr id="219" name="Google Shape;219;p5"/>
          <p:cNvSpPr/>
          <p:nvPr/>
        </p:nvSpPr>
        <p:spPr>
          <a:xfrm>
            <a:off x="13166759" y="2067476"/>
            <a:ext cx="140654" cy="140654"/>
          </a:xfrm>
          <a:custGeom>
            <a:rect b="b" l="l" r="r" t="t"/>
            <a:pathLst>
              <a:path extrusionOk="0" h="140654" w="140654">
                <a:moveTo>
                  <a:pt x="0" y="0"/>
                </a:moveTo>
                <a:lnTo>
                  <a:pt x="140654" y="0"/>
                </a:lnTo>
                <a:lnTo>
                  <a:pt x="140654" y="140655"/>
                </a:lnTo>
                <a:lnTo>
                  <a:pt x="0" y="140655"/>
                </a:lnTo>
                <a:lnTo>
                  <a:pt x="0" y="0"/>
                </a:lnTo>
                <a:close/>
              </a:path>
            </a:pathLst>
          </a:custGeom>
          <a:blipFill rotWithShape="1">
            <a:blip r:embed="rId3">
              <a:alphaModFix amt="49000"/>
            </a:blip>
            <a:stretch>
              <a:fillRect b="0" l="0" r="0" t="0"/>
            </a:stretch>
          </a:blipFill>
          <a:ln>
            <a:noFill/>
          </a:ln>
        </p:spPr>
      </p:sp>
      <p:sp>
        <p:nvSpPr>
          <p:cNvPr id="220" name="Google Shape;220;p5"/>
          <p:cNvSpPr/>
          <p:nvPr/>
        </p:nvSpPr>
        <p:spPr>
          <a:xfrm>
            <a:off x="13651077" y="903139"/>
            <a:ext cx="140654" cy="140654"/>
          </a:xfrm>
          <a:custGeom>
            <a:rect b="b" l="l" r="r" t="t"/>
            <a:pathLst>
              <a:path extrusionOk="0" h="140654" w="140654">
                <a:moveTo>
                  <a:pt x="0" y="0"/>
                </a:moveTo>
                <a:lnTo>
                  <a:pt x="140655" y="0"/>
                </a:lnTo>
                <a:lnTo>
                  <a:pt x="140655" y="140655"/>
                </a:lnTo>
                <a:lnTo>
                  <a:pt x="0" y="140655"/>
                </a:lnTo>
                <a:lnTo>
                  <a:pt x="0" y="0"/>
                </a:lnTo>
                <a:close/>
              </a:path>
            </a:pathLst>
          </a:custGeom>
          <a:blipFill rotWithShape="1">
            <a:blip r:embed="rId3">
              <a:alphaModFix amt="49000"/>
            </a:blip>
            <a:stretch>
              <a:fillRect b="0" l="0" r="0" t="0"/>
            </a:stretch>
          </a:blipFill>
          <a:ln>
            <a:noFill/>
          </a:ln>
        </p:spPr>
      </p:sp>
      <p:sp>
        <p:nvSpPr>
          <p:cNvPr id="221" name="Google Shape;221;p5"/>
          <p:cNvSpPr/>
          <p:nvPr/>
        </p:nvSpPr>
        <p:spPr>
          <a:xfrm>
            <a:off x="16193751" y="4550665"/>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3">
              <a:alphaModFix amt="49000"/>
            </a:blip>
            <a:stretch>
              <a:fillRect b="0" l="0" r="0" t="0"/>
            </a:stretch>
          </a:blipFill>
          <a:ln>
            <a:noFill/>
          </a:ln>
        </p:spPr>
      </p:sp>
      <p:sp>
        <p:nvSpPr>
          <p:cNvPr id="222" name="Google Shape;222;p5"/>
          <p:cNvSpPr/>
          <p:nvPr/>
        </p:nvSpPr>
        <p:spPr>
          <a:xfrm>
            <a:off x="17259300" y="8092246"/>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3">
              <a:alphaModFix amt="49000"/>
            </a:blip>
            <a:stretch>
              <a:fillRect b="0" l="0" r="0" t="0"/>
            </a:stretch>
          </a:blipFill>
          <a:ln>
            <a:noFill/>
          </a:ln>
        </p:spPr>
      </p:sp>
      <p:sp>
        <p:nvSpPr>
          <p:cNvPr id="223" name="Google Shape;223;p5"/>
          <p:cNvSpPr/>
          <p:nvPr/>
        </p:nvSpPr>
        <p:spPr>
          <a:xfrm>
            <a:off x="17903794" y="5395949"/>
            <a:ext cx="140654" cy="140654"/>
          </a:xfrm>
          <a:custGeom>
            <a:rect b="b" l="l" r="r" t="t"/>
            <a:pathLst>
              <a:path extrusionOk="0" h="140654" w="140654">
                <a:moveTo>
                  <a:pt x="0" y="0"/>
                </a:moveTo>
                <a:lnTo>
                  <a:pt x="140655" y="0"/>
                </a:lnTo>
                <a:lnTo>
                  <a:pt x="140655" y="140655"/>
                </a:lnTo>
                <a:lnTo>
                  <a:pt x="0" y="140655"/>
                </a:lnTo>
                <a:lnTo>
                  <a:pt x="0" y="0"/>
                </a:lnTo>
                <a:close/>
              </a:path>
            </a:pathLst>
          </a:custGeom>
          <a:blipFill rotWithShape="1">
            <a:blip r:embed="rId3">
              <a:alphaModFix amt="49000"/>
            </a:blip>
            <a:stretch>
              <a:fillRect b="0" l="0" r="0" t="0"/>
            </a:stretch>
          </a:blipFill>
          <a:ln>
            <a:noFill/>
          </a:ln>
        </p:spPr>
      </p:sp>
      <p:sp>
        <p:nvSpPr>
          <p:cNvPr id="224" name="Google Shape;224;p5"/>
          <p:cNvSpPr/>
          <p:nvPr/>
        </p:nvSpPr>
        <p:spPr>
          <a:xfrm>
            <a:off x="16517410" y="1856494"/>
            <a:ext cx="140654" cy="140654"/>
          </a:xfrm>
          <a:custGeom>
            <a:rect b="b" l="l" r="r" t="t"/>
            <a:pathLst>
              <a:path extrusionOk="0" h="140654" w="140654">
                <a:moveTo>
                  <a:pt x="0" y="0"/>
                </a:moveTo>
                <a:lnTo>
                  <a:pt x="140655" y="0"/>
                </a:lnTo>
                <a:lnTo>
                  <a:pt x="140655" y="140655"/>
                </a:lnTo>
                <a:lnTo>
                  <a:pt x="0" y="140655"/>
                </a:lnTo>
                <a:lnTo>
                  <a:pt x="0" y="0"/>
                </a:lnTo>
                <a:close/>
              </a:path>
            </a:pathLst>
          </a:custGeom>
          <a:blipFill rotWithShape="1">
            <a:blip r:embed="rId3">
              <a:alphaModFix amt="49000"/>
            </a:blip>
            <a:stretch>
              <a:fillRect b="0" l="0" r="0" t="0"/>
            </a:stretch>
          </a:blipFill>
          <a:ln>
            <a:noFill/>
          </a:ln>
        </p:spPr>
      </p:sp>
      <p:sp>
        <p:nvSpPr>
          <p:cNvPr id="225" name="Google Shape;225;p5"/>
          <p:cNvSpPr/>
          <p:nvPr/>
        </p:nvSpPr>
        <p:spPr>
          <a:xfrm>
            <a:off x="17833467" y="2481326"/>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3">
              <a:alphaModFix amt="49000"/>
            </a:blip>
            <a:stretch>
              <a:fillRect b="0" l="0" r="0" t="0"/>
            </a:stretch>
          </a:blipFill>
          <a:ln>
            <a:noFill/>
          </a:ln>
        </p:spPr>
      </p:sp>
      <p:sp>
        <p:nvSpPr>
          <p:cNvPr id="226" name="Google Shape;226;p5"/>
          <p:cNvSpPr/>
          <p:nvPr/>
        </p:nvSpPr>
        <p:spPr>
          <a:xfrm>
            <a:off x="15912012" y="5536604"/>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3">
              <a:alphaModFix amt="49000"/>
            </a:blip>
            <a:stretch>
              <a:fillRect b="0" l="0" r="0" t="0"/>
            </a:stretch>
          </a:blipFill>
          <a:ln>
            <a:noFill/>
          </a:ln>
        </p:spPr>
      </p:sp>
      <p:sp>
        <p:nvSpPr>
          <p:cNvPr id="227" name="Google Shape;227;p5"/>
          <p:cNvSpPr/>
          <p:nvPr/>
        </p:nvSpPr>
        <p:spPr>
          <a:xfrm>
            <a:off x="15982339" y="7724505"/>
            <a:ext cx="140654" cy="140654"/>
          </a:xfrm>
          <a:custGeom>
            <a:rect b="b" l="l" r="r" t="t"/>
            <a:pathLst>
              <a:path extrusionOk="0" h="140654" w="140654">
                <a:moveTo>
                  <a:pt x="0" y="0"/>
                </a:moveTo>
                <a:lnTo>
                  <a:pt x="140655" y="0"/>
                </a:lnTo>
                <a:lnTo>
                  <a:pt x="140655" y="140655"/>
                </a:lnTo>
                <a:lnTo>
                  <a:pt x="0" y="140655"/>
                </a:lnTo>
                <a:lnTo>
                  <a:pt x="0" y="0"/>
                </a:lnTo>
                <a:close/>
              </a:path>
            </a:pathLst>
          </a:custGeom>
          <a:blipFill rotWithShape="1">
            <a:blip r:embed="rId3">
              <a:alphaModFix amt="49000"/>
            </a:blip>
            <a:stretch>
              <a:fillRect b="0" l="0" r="0" t="0"/>
            </a:stretch>
          </a:blipFill>
          <a:ln>
            <a:noFill/>
          </a:ln>
        </p:spPr>
      </p:sp>
      <p:sp>
        <p:nvSpPr>
          <p:cNvPr id="228" name="Google Shape;228;p5"/>
          <p:cNvSpPr/>
          <p:nvPr/>
        </p:nvSpPr>
        <p:spPr>
          <a:xfrm>
            <a:off x="17259300" y="4165441"/>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3">
              <a:alphaModFix amt="49000"/>
            </a:blip>
            <a:stretch>
              <a:fillRect b="0" l="0" r="0" t="0"/>
            </a:stretch>
          </a:blipFill>
          <a:ln>
            <a:noFill/>
          </a:ln>
        </p:spPr>
      </p:sp>
      <p:sp>
        <p:nvSpPr>
          <p:cNvPr id="229" name="Google Shape;229;p5"/>
          <p:cNvSpPr/>
          <p:nvPr/>
        </p:nvSpPr>
        <p:spPr>
          <a:xfrm>
            <a:off x="2463910" y="2481326"/>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3">
              <a:alphaModFix amt="49000"/>
            </a:blip>
            <a:stretch>
              <a:fillRect b="0" l="0" r="0" t="0"/>
            </a:stretch>
          </a:blipFill>
          <a:ln>
            <a:noFill/>
          </a:ln>
        </p:spPr>
      </p:sp>
      <p:grpSp>
        <p:nvGrpSpPr>
          <p:cNvPr id="230" name="Google Shape;230;p5"/>
          <p:cNvGrpSpPr/>
          <p:nvPr/>
        </p:nvGrpSpPr>
        <p:grpSpPr>
          <a:xfrm>
            <a:off x="1784385" y="4529247"/>
            <a:ext cx="34056" cy="38446"/>
            <a:chOff x="0" y="-104775"/>
            <a:chExt cx="812800" cy="917575"/>
          </a:xfrm>
        </p:grpSpPr>
        <p:sp>
          <p:nvSpPr>
            <p:cNvPr id="231" name="Google Shape;231;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5"/>
            <p:cNvSpPr txBox="1"/>
            <p:nvPr/>
          </p:nvSpPr>
          <p:spPr>
            <a:xfrm>
              <a:off x="76200" y="-104775"/>
              <a:ext cx="660300" cy="841500"/>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3" name="Google Shape;233;p5"/>
          <p:cNvSpPr txBox="1"/>
          <p:nvPr/>
        </p:nvSpPr>
        <p:spPr>
          <a:xfrm>
            <a:off x="15528062" y="619125"/>
            <a:ext cx="2001000" cy="1731900"/>
          </a:xfrm>
          <a:prstGeom prst="rect">
            <a:avLst/>
          </a:prstGeom>
          <a:noFill/>
          <a:ln>
            <a:noFill/>
          </a:ln>
        </p:spPr>
        <p:txBody>
          <a:bodyPr anchorCtr="0" anchor="t" bIns="0" lIns="0" spcFirstLastPara="1" rIns="0" wrap="square" tIns="0">
            <a:spAutoFit/>
          </a:bodyPr>
          <a:lstStyle/>
          <a:p>
            <a:pPr indent="0" lvl="0" marL="0" marR="0" rtl="0" algn="r">
              <a:lnSpc>
                <a:spcPct val="139992"/>
              </a:lnSpc>
              <a:spcBef>
                <a:spcPts val="0"/>
              </a:spcBef>
              <a:spcAft>
                <a:spcPts val="0"/>
              </a:spcAft>
              <a:buNone/>
            </a:pPr>
            <a:r>
              <a:rPr b="0" i="0" lang="en-US" sz="11252" u="none" cap="none" strike="noStrike">
                <a:solidFill>
                  <a:srgbClr val="FFFFFF"/>
                </a:solidFill>
                <a:latin typeface="Unica One"/>
                <a:ea typeface="Unica One"/>
                <a:cs typeface="Unica One"/>
                <a:sym typeface="Unica One"/>
              </a:rPr>
              <a:t>01</a:t>
            </a:r>
            <a:endParaRPr/>
          </a:p>
        </p:txBody>
      </p:sp>
      <p:pic>
        <p:nvPicPr>
          <p:cNvPr id="234" name="Google Shape;234;p5"/>
          <p:cNvPicPr preferRelativeResize="0"/>
          <p:nvPr/>
        </p:nvPicPr>
        <p:blipFill rotWithShape="1">
          <a:blip r:embed="rId4">
            <a:alphaModFix/>
          </a:blip>
          <a:srcRect b="53438" l="26475" r="0" t="0"/>
          <a:stretch/>
        </p:blipFill>
        <p:spPr>
          <a:xfrm>
            <a:off x="0" y="3543800"/>
            <a:ext cx="10450523" cy="6743199"/>
          </a:xfrm>
          <a:prstGeom prst="rect">
            <a:avLst/>
          </a:prstGeom>
          <a:noFill/>
          <a:ln>
            <a:noFill/>
          </a:ln>
        </p:spPr>
      </p:pic>
      <p:sp>
        <p:nvSpPr>
          <p:cNvPr id="235" name="Google Shape;235;p5"/>
          <p:cNvSpPr txBox="1"/>
          <p:nvPr>
            <p:ph type="title"/>
          </p:nvPr>
        </p:nvSpPr>
        <p:spPr>
          <a:xfrm>
            <a:off x="6400125" y="2683025"/>
            <a:ext cx="11271600" cy="2400900"/>
          </a:xfrm>
          <a:prstGeom prst="rect">
            <a:avLst/>
          </a:prstGeom>
        </p:spPr>
        <p:txBody>
          <a:bodyPr anchorCtr="0" anchor="t" bIns="45700" lIns="91425" spcFirstLastPara="1" rIns="91425" wrap="square" tIns="45700">
            <a:noAutofit/>
          </a:bodyPr>
          <a:lstStyle>
            <a:lvl1pPr lvl="0" algn="r">
              <a:spcBef>
                <a:spcPts val="0"/>
              </a:spcBef>
              <a:spcAft>
                <a:spcPts val="0"/>
              </a:spcAft>
              <a:buSzPts val="16650"/>
              <a:buNone/>
              <a:defRPr sz="166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236" name="Shape 236"/>
        <p:cNvGrpSpPr/>
        <p:nvPr/>
      </p:nvGrpSpPr>
      <p:grpSpPr>
        <a:xfrm>
          <a:off x="0" y="0"/>
          <a:ext cx="0" cy="0"/>
          <a:chOff x="0" y="0"/>
          <a:chExt cx="0" cy="0"/>
        </a:xfrm>
      </p:grpSpPr>
      <p:pic>
        <p:nvPicPr>
          <p:cNvPr id="237" name="Google Shape;237;p6"/>
          <p:cNvPicPr preferRelativeResize="0"/>
          <p:nvPr/>
        </p:nvPicPr>
        <p:blipFill rotWithShape="1">
          <a:blip r:embed="rId2">
            <a:alphaModFix amt="42000"/>
          </a:blip>
          <a:srcRect b="0" l="0" r="0" t="0"/>
          <a:stretch/>
        </p:blipFill>
        <p:spPr>
          <a:xfrm>
            <a:off x="0" y="0"/>
            <a:ext cx="18288000" cy="10287000"/>
          </a:xfrm>
          <a:prstGeom prst="rect">
            <a:avLst/>
          </a:prstGeom>
          <a:noFill/>
          <a:ln>
            <a:noFill/>
          </a:ln>
        </p:spPr>
      </p:pic>
      <p:grpSp>
        <p:nvGrpSpPr>
          <p:cNvPr id="238" name="Google Shape;238;p6"/>
          <p:cNvGrpSpPr/>
          <p:nvPr/>
        </p:nvGrpSpPr>
        <p:grpSpPr>
          <a:xfrm>
            <a:off x="12245473" y="2400061"/>
            <a:ext cx="5174795" cy="5486900"/>
            <a:chOff x="0" y="-38100"/>
            <a:chExt cx="1362900" cy="1445100"/>
          </a:xfrm>
        </p:grpSpPr>
        <p:sp>
          <p:nvSpPr>
            <p:cNvPr id="239" name="Google Shape;239;p6"/>
            <p:cNvSpPr/>
            <p:nvPr/>
          </p:nvSpPr>
          <p:spPr>
            <a:xfrm>
              <a:off x="0" y="0"/>
              <a:ext cx="1362764" cy="1406941"/>
            </a:xfrm>
            <a:custGeom>
              <a:rect b="b" l="l" r="r" t="t"/>
              <a:pathLst>
                <a:path extrusionOk="0" h="1406941" w="1362764">
                  <a:moveTo>
                    <a:pt x="65835" y="0"/>
                  </a:moveTo>
                  <a:lnTo>
                    <a:pt x="1296929" y="0"/>
                  </a:lnTo>
                  <a:cubicBezTo>
                    <a:pt x="1314390" y="0"/>
                    <a:pt x="1331135" y="6936"/>
                    <a:pt x="1343481" y="19283"/>
                  </a:cubicBezTo>
                  <a:cubicBezTo>
                    <a:pt x="1355828" y="31629"/>
                    <a:pt x="1362764" y="48374"/>
                    <a:pt x="1362764" y="65835"/>
                  </a:cubicBezTo>
                  <a:lnTo>
                    <a:pt x="1362764" y="1341106"/>
                  </a:lnTo>
                  <a:cubicBezTo>
                    <a:pt x="1362764" y="1358567"/>
                    <a:pt x="1355828" y="1375312"/>
                    <a:pt x="1343481" y="1387658"/>
                  </a:cubicBezTo>
                  <a:cubicBezTo>
                    <a:pt x="1331135" y="1400005"/>
                    <a:pt x="1314390" y="1406941"/>
                    <a:pt x="1296929" y="1406941"/>
                  </a:cubicBezTo>
                  <a:lnTo>
                    <a:pt x="65835" y="1406941"/>
                  </a:lnTo>
                  <a:cubicBezTo>
                    <a:pt x="48374" y="1406941"/>
                    <a:pt x="31629" y="1400005"/>
                    <a:pt x="19283" y="1387658"/>
                  </a:cubicBezTo>
                  <a:cubicBezTo>
                    <a:pt x="6936" y="1375312"/>
                    <a:pt x="0" y="1358567"/>
                    <a:pt x="0" y="1341106"/>
                  </a:cubicBezTo>
                  <a:lnTo>
                    <a:pt x="0" y="65835"/>
                  </a:lnTo>
                  <a:cubicBezTo>
                    <a:pt x="0" y="48374"/>
                    <a:pt x="6936" y="31629"/>
                    <a:pt x="19283" y="19283"/>
                  </a:cubicBezTo>
                  <a:cubicBezTo>
                    <a:pt x="31629" y="6936"/>
                    <a:pt x="48374" y="0"/>
                    <a:pt x="65835" y="0"/>
                  </a:cubicBezTo>
                  <a:close/>
                </a:path>
              </a:pathLst>
            </a:custGeom>
            <a:solidFill>
              <a:srgbClr val="FFFFFF">
                <a:alpha val="282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6"/>
            <p:cNvSpPr txBox="1"/>
            <p:nvPr/>
          </p:nvSpPr>
          <p:spPr>
            <a:xfrm>
              <a:off x="0" y="-38100"/>
              <a:ext cx="1362900" cy="14451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1" name="Google Shape;241;p6"/>
          <p:cNvSpPr/>
          <p:nvPr>
            <p:ph idx="2" type="pic"/>
          </p:nvPr>
        </p:nvSpPr>
        <p:spPr>
          <a:xfrm>
            <a:off x="1144625" y="3619475"/>
            <a:ext cx="4621800" cy="2196000"/>
          </a:xfrm>
          <a:prstGeom prst="roundRect">
            <a:avLst>
              <a:gd fmla="val 11796" name="adj"/>
            </a:avLst>
          </a:prstGeom>
          <a:noFill/>
          <a:ln>
            <a:noFill/>
          </a:ln>
        </p:spPr>
      </p:sp>
      <p:sp>
        <p:nvSpPr>
          <p:cNvPr id="242" name="Google Shape;242;p6"/>
          <p:cNvSpPr/>
          <p:nvPr>
            <p:ph idx="3" type="pic"/>
          </p:nvPr>
        </p:nvSpPr>
        <p:spPr>
          <a:xfrm>
            <a:off x="6834538" y="3619475"/>
            <a:ext cx="4621800" cy="2196000"/>
          </a:xfrm>
          <a:prstGeom prst="roundRect">
            <a:avLst>
              <a:gd fmla="val 11796" name="adj"/>
            </a:avLst>
          </a:prstGeom>
          <a:noFill/>
          <a:ln>
            <a:noFill/>
          </a:ln>
        </p:spPr>
      </p:sp>
      <p:sp>
        <p:nvSpPr>
          <p:cNvPr id="243" name="Google Shape;243;p6"/>
          <p:cNvSpPr/>
          <p:nvPr>
            <p:ph idx="4" type="pic"/>
          </p:nvPr>
        </p:nvSpPr>
        <p:spPr>
          <a:xfrm>
            <a:off x="12522113" y="3619475"/>
            <a:ext cx="4621800" cy="2196000"/>
          </a:xfrm>
          <a:prstGeom prst="roundRect">
            <a:avLst>
              <a:gd fmla="val 11796" name="adj"/>
            </a:avLst>
          </a:prstGeom>
          <a:noFill/>
          <a:ln>
            <a:noFill/>
          </a:ln>
        </p:spPr>
      </p:sp>
      <p:grpSp>
        <p:nvGrpSpPr>
          <p:cNvPr id="244" name="Google Shape;244;p6"/>
          <p:cNvGrpSpPr/>
          <p:nvPr/>
        </p:nvGrpSpPr>
        <p:grpSpPr>
          <a:xfrm>
            <a:off x="868284" y="2450486"/>
            <a:ext cx="5174795" cy="5486900"/>
            <a:chOff x="0" y="-38100"/>
            <a:chExt cx="1362900" cy="1445100"/>
          </a:xfrm>
        </p:grpSpPr>
        <p:sp>
          <p:nvSpPr>
            <p:cNvPr id="245" name="Google Shape;245;p6"/>
            <p:cNvSpPr/>
            <p:nvPr/>
          </p:nvSpPr>
          <p:spPr>
            <a:xfrm>
              <a:off x="0" y="0"/>
              <a:ext cx="1362764" cy="1406941"/>
            </a:xfrm>
            <a:custGeom>
              <a:rect b="b" l="l" r="r" t="t"/>
              <a:pathLst>
                <a:path extrusionOk="0" h="1406941" w="1362764">
                  <a:moveTo>
                    <a:pt x="65835" y="0"/>
                  </a:moveTo>
                  <a:lnTo>
                    <a:pt x="1296929" y="0"/>
                  </a:lnTo>
                  <a:cubicBezTo>
                    <a:pt x="1314390" y="0"/>
                    <a:pt x="1331135" y="6936"/>
                    <a:pt x="1343481" y="19283"/>
                  </a:cubicBezTo>
                  <a:cubicBezTo>
                    <a:pt x="1355828" y="31629"/>
                    <a:pt x="1362764" y="48374"/>
                    <a:pt x="1362764" y="65835"/>
                  </a:cubicBezTo>
                  <a:lnTo>
                    <a:pt x="1362764" y="1341106"/>
                  </a:lnTo>
                  <a:cubicBezTo>
                    <a:pt x="1362764" y="1358567"/>
                    <a:pt x="1355828" y="1375312"/>
                    <a:pt x="1343481" y="1387658"/>
                  </a:cubicBezTo>
                  <a:cubicBezTo>
                    <a:pt x="1331135" y="1400005"/>
                    <a:pt x="1314390" y="1406941"/>
                    <a:pt x="1296929" y="1406941"/>
                  </a:cubicBezTo>
                  <a:lnTo>
                    <a:pt x="65835" y="1406941"/>
                  </a:lnTo>
                  <a:cubicBezTo>
                    <a:pt x="48374" y="1406941"/>
                    <a:pt x="31629" y="1400005"/>
                    <a:pt x="19283" y="1387658"/>
                  </a:cubicBezTo>
                  <a:cubicBezTo>
                    <a:pt x="6936" y="1375312"/>
                    <a:pt x="0" y="1358567"/>
                    <a:pt x="0" y="1341106"/>
                  </a:cubicBezTo>
                  <a:lnTo>
                    <a:pt x="0" y="65835"/>
                  </a:lnTo>
                  <a:cubicBezTo>
                    <a:pt x="0" y="48374"/>
                    <a:pt x="6936" y="31629"/>
                    <a:pt x="19283" y="19283"/>
                  </a:cubicBezTo>
                  <a:cubicBezTo>
                    <a:pt x="31629" y="6936"/>
                    <a:pt x="48374" y="0"/>
                    <a:pt x="65835" y="0"/>
                  </a:cubicBezTo>
                  <a:close/>
                </a:path>
              </a:pathLst>
            </a:custGeom>
            <a:solidFill>
              <a:srgbClr val="FFFFFF">
                <a:alpha val="282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6"/>
            <p:cNvSpPr txBox="1"/>
            <p:nvPr/>
          </p:nvSpPr>
          <p:spPr>
            <a:xfrm>
              <a:off x="0" y="-38100"/>
              <a:ext cx="1362900" cy="14451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7" name="Google Shape;247;p6"/>
          <p:cNvGrpSpPr/>
          <p:nvPr/>
        </p:nvGrpSpPr>
        <p:grpSpPr>
          <a:xfrm>
            <a:off x="6556878" y="2450486"/>
            <a:ext cx="5174795" cy="5486900"/>
            <a:chOff x="0" y="-38100"/>
            <a:chExt cx="1362900" cy="1445100"/>
          </a:xfrm>
        </p:grpSpPr>
        <p:sp>
          <p:nvSpPr>
            <p:cNvPr id="248" name="Google Shape;248;p6"/>
            <p:cNvSpPr/>
            <p:nvPr/>
          </p:nvSpPr>
          <p:spPr>
            <a:xfrm>
              <a:off x="0" y="0"/>
              <a:ext cx="1362764" cy="1406941"/>
            </a:xfrm>
            <a:custGeom>
              <a:rect b="b" l="l" r="r" t="t"/>
              <a:pathLst>
                <a:path extrusionOk="0" h="1406941" w="1362764">
                  <a:moveTo>
                    <a:pt x="65835" y="0"/>
                  </a:moveTo>
                  <a:lnTo>
                    <a:pt x="1296929" y="0"/>
                  </a:lnTo>
                  <a:cubicBezTo>
                    <a:pt x="1314390" y="0"/>
                    <a:pt x="1331135" y="6936"/>
                    <a:pt x="1343481" y="19283"/>
                  </a:cubicBezTo>
                  <a:cubicBezTo>
                    <a:pt x="1355828" y="31629"/>
                    <a:pt x="1362764" y="48374"/>
                    <a:pt x="1362764" y="65835"/>
                  </a:cubicBezTo>
                  <a:lnTo>
                    <a:pt x="1362764" y="1341106"/>
                  </a:lnTo>
                  <a:cubicBezTo>
                    <a:pt x="1362764" y="1358567"/>
                    <a:pt x="1355828" y="1375312"/>
                    <a:pt x="1343481" y="1387658"/>
                  </a:cubicBezTo>
                  <a:cubicBezTo>
                    <a:pt x="1331135" y="1400005"/>
                    <a:pt x="1314390" y="1406941"/>
                    <a:pt x="1296929" y="1406941"/>
                  </a:cubicBezTo>
                  <a:lnTo>
                    <a:pt x="65835" y="1406941"/>
                  </a:lnTo>
                  <a:cubicBezTo>
                    <a:pt x="48374" y="1406941"/>
                    <a:pt x="31629" y="1400005"/>
                    <a:pt x="19283" y="1387658"/>
                  </a:cubicBezTo>
                  <a:cubicBezTo>
                    <a:pt x="6936" y="1375312"/>
                    <a:pt x="0" y="1358567"/>
                    <a:pt x="0" y="1341106"/>
                  </a:cubicBezTo>
                  <a:lnTo>
                    <a:pt x="0" y="65835"/>
                  </a:lnTo>
                  <a:cubicBezTo>
                    <a:pt x="0" y="48374"/>
                    <a:pt x="6936" y="31629"/>
                    <a:pt x="19283" y="19283"/>
                  </a:cubicBezTo>
                  <a:cubicBezTo>
                    <a:pt x="31629" y="6936"/>
                    <a:pt x="48374" y="0"/>
                    <a:pt x="65835" y="0"/>
                  </a:cubicBezTo>
                  <a:close/>
                </a:path>
              </a:pathLst>
            </a:custGeom>
            <a:solidFill>
              <a:srgbClr val="FFFFFF">
                <a:alpha val="282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6"/>
            <p:cNvSpPr txBox="1"/>
            <p:nvPr/>
          </p:nvSpPr>
          <p:spPr>
            <a:xfrm>
              <a:off x="0" y="-38100"/>
              <a:ext cx="1362900" cy="14451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0" name="Google Shape;250;p6"/>
          <p:cNvGrpSpPr/>
          <p:nvPr/>
        </p:nvGrpSpPr>
        <p:grpSpPr>
          <a:xfrm>
            <a:off x="7227239" y="2704813"/>
            <a:ext cx="3833489" cy="642413"/>
            <a:chOff x="0" y="-95250"/>
            <a:chExt cx="2993510" cy="501650"/>
          </a:xfrm>
        </p:grpSpPr>
        <p:sp>
          <p:nvSpPr>
            <p:cNvPr id="251" name="Google Shape;251;p6"/>
            <p:cNvSpPr/>
            <p:nvPr/>
          </p:nvSpPr>
          <p:spPr>
            <a:xfrm>
              <a:off x="0" y="0"/>
              <a:ext cx="2993510" cy="406400"/>
            </a:xfrm>
            <a:custGeom>
              <a:rect b="b" l="l" r="r" t="t"/>
              <a:pathLst>
                <a:path extrusionOk="0" h="406400" w="2993510">
                  <a:moveTo>
                    <a:pt x="2790310" y="0"/>
                  </a:moveTo>
                  <a:cubicBezTo>
                    <a:pt x="2902534" y="0"/>
                    <a:pt x="2993510" y="90976"/>
                    <a:pt x="2993510" y="203200"/>
                  </a:cubicBezTo>
                  <a:cubicBezTo>
                    <a:pt x="2993510" y="315424"/>
                    <a:pt x="2902534" y="406400"/>
                    <a:pt x="2790310" y="406400"/>
                  </a:cubicBezTo>
                  <a:lnTo>
                    <a:pt x="203200" y="406400"/>
                  </a:lnTo>
                  <a:cubicBezTo>
                    <a:pt x="90976" y="406400"/>
                    <a:pt x="0" y="315424"/>
                    <a:pt x="0" y="203200"/>
                  </a:cubicBezTo>
                  <a:cubicBezTo>
                    <a:pt x="0" y="90976"/>
                    <a:pt x="90976" y="0"/>
                    <a:pt x="2032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6"/>
            <p:cNvSpPr txBox="1"/>
            <p:nvPr/>
          </p:nvSpPr>
          <p:spPr>
            <a:xfrm>
              <a:off x="0" y="-95250"/>
              <a:ext cx="2993400" cy="5016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3" name="Google Shape;253;p6"/>
          <p:cNvGrpSpPr/>
          <p:nvPr/>
        </p:nvGrpSpPr>
        <p:grpSpPr>
          <a:xfrm>
            <a:off x="1538645" y="2704813"/>
            <a:ext cx="3833489" cy="642413"/>
            <a:chOff x="0" y="-95250"/>
            <a:chExt cx="2993510" cy="501650"/>
          </a:xfrm>
        </p:grpSpPr>
        <p:sp>
          <p:nvSpPr>
            <p:cNvPr id="254" name="Google Shape;254;p6"/>
            <p:cNvSpPr/>
            <p:nvPr/>
          </p:nvSpPr>
          <p:spPr>
            <a:xfrm>
              <a:off x="0" y="0"/>
              <a:ext cx="2993510" cy="406400"/>
            </a:xfrm>
            <a:custGeom>
              <a:rect b="b" l="l" r="r" t="t"/>
              <a:pathLst>
                <a:path extrusionOk="0" h="406400" w="2993510">
                  <a:moveTo>
                    <a:pt x="2790310" y="0"/>
                  </a:moveTo>
                  <a:cubicBezTo>
                    <a:pt x="2902534" y="0"/>
                    <a:pt x="2993510" y="90976"/>
                    <a:pt x="2993510" y="203200"/>
                  </a:cubicBezTo>
                  <a:cubicBezTo>
                    <a:pt x="2993510" y="315424"/>
                    <a:pt x="2902534" y="406400"/>
                    <a:pt x="2790310" y="406400"/>
                  </a:cubicBezTo>
                  <a:lnTo>
                    <a:pt x="203200" y="406400"/>
                  </a:lnTo>
                  <a:cubicBezTo>
                    <a:pt x="90976" y="406400"/>
                    <a:pt x="0" y="315424"/>
                    <a:pt x="0" y="203200"/>
                  </a:cubicBezTo>
                  <a:cubicBezTo>
                    <a:pt x="0" y="90976"/>
                    <a:pt x="90976" y="0"/>
                    <a:pt x="2032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6"/>
            <p:cNvSpPr txBox="1"/>
            <p:nvPr/>
          </p:nvSpPr>
          <p:spPr>
            <a:xfrm>
              <a:off x="0" y="-95250"/>
              <a:ext cx="2993400" cy="5016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6" name="Google Shape;256;p6"/>
          <p:cNvGrpSpPr/>
          <p:nvPr/>
        </p:nvGrpSpPr>
        <p:grpSpPr>
          <a:xfrm>
            <a:off x="12494144" y="2704813"/>
            <a:ext cx="4672110" cy="642413"/>
            <a:chOff x="0" y="-95250"/>
            <a:chExt cx="3648376" cy="501650"/>
          </a:xfrm>
        </p:grpSpPr>
        <p:sp>
          <p:nvSpPr>
            <p:cNvPr id="257" name="Google Shape;257;p6"/>
            <p:cNvSpPr/>
            <p:nvPr/>
          </p:nvSpPr>
          <p:spPr>
            <a:xfrm>
              <a:off x="0" y="0"/>
              <a:ext cx="3648376" cy="406400"/>
            </a:xfrm>
            <a:custGeom>
              <a:rect b="b" l="l" r="r" t="t"/>
              <a:pathLst>
                <a:path extrusionOk="0" h="406400" w="3648376">
                  <a:moveTo>
                    <a:pt x="3445176" y="0"/>
                  </a:moveTo>
                  <a:cubicBezTo>
                    <a:pt x="3557400" y="0"/>
                    <a:pt x="3648376" y="90976"/>
                    <a:pt x="3648376" y="203200"/>
                  </a:cubicBezTo>
                  <a:cubicBezTo>
                    <a:pt x="3648376" y="315424"/>
                    <a:pt x="3557400" y="406400"/>
                    <a:pt x="3445176" y="406400"/>
                  </a:cubicBezTo>
                  <a:lnTo>
                    <a:pt x="203200" y="406400"/>
                  </a:lnTo>
                  <a:cubicBezTo>
                    <a:pt x="90976" y="406400"/>
                    <a:pt x="0" y="315424"/>
                    <a:pt x="0" y="203200"/>
                  </a:cubicBezTo>
                  <a:cubicBezTo>
                    <a:pt x="0" y="90976"/>
                    <a:pt x="90976" y="0"/>
                    <a:pt x="2032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6"/>
            <p:cNvSpPr txBox="1"/>
            <p:nvPr/>
          </p:nvSpPr>
          <p:spPr>
            <a:xfrm>
              <a:off x="0" y="-95250"/>
              <a:ext cx="3648300" cy="5016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9" name="Google Shape;259;p6"/>
          <p:cNvSpPr txBox="1"/>
          <p:nvPr>
            <p:ph type="title"/>
          </p:nvPr>
        </p:nvSpPr>
        <p:spPr>
          <a:xfrm>
            <a:off x="382350" y="568075"/>
            <a:ext cx="17523300" cy="1143000"/>
          </a:xfrm>
          <a:prstGeom prst="rect">
            <a:avLst/>
          </a:prstGeom>
        </p:spPr>
        <p:txBody>
          <a:bodyPr anchorCtr="0" anchor="t" bIns="45700" lIns="91425" spcFirstLastPara="1" rIns="91425" wrap="square" tIns="45700">
            <a:noAutofit/>
          </a:bodyPr>
          <a:lstStyle>
            <a:lvl1pPr lvl="0">
              <a:spcBef>
                <a:spcPts val="0"/>
              </a:spcBef>
              <a:spcAft>
                <a:spcPts val="0"/>
              </a:spcAft>
              <a:buSzPts val="8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0" name="Google Shape;260;p6"/>
          <p:cNvSpPr txBox="1"/>
          <p:nvPr>
            <p:ph idx="1" type="body"/>
          </p:nvPr>
        </p:nvSpPr>
        <p:spPr>
          <a:xfrm>
            <a:off x="1538688" y="6108825"/>
            <a:ext cx="3833400" cy="1275000"/>
          </a:xfrm>
          <a:prstGeom prst="rect">
            <a:avLst/>
          </a:prstGeom>
        </p:spPr>
        <p:txBody>
          <a:bodyPr anchorCtr="0" anchor="t" bIns="45700" lIns="91425" spcFirstLastPara="1" rIns="91425" wrap="square" tIns="45700">
            <a:noAutofit/>
          </a:bodyPr>
          <a:lstStyle>
            <a:lvl1pPr indent="-349250" lvl="0" marL="457200">
              <a:spcBef>
                <a:spcPts val="640"/>
              </a:spcBef>
              <a:spcAft>
                <a:spcPts val="0"/>
              </a:spcAft>
              <a:buSzPts val="1900"/>
              <a:buChar char="•"/>
              <a:defRPr/>
            </a:lvl1pPr>
            <a:lvl2pPr indent="-349250" lvl="1" marL="914400">
              <a:spcBef>
                <a:spcPts val="560"/>
              </a:spcBef>
              <a:spcAft>
                <a:spcPts val="0"/>
              </a:spcAft>
              <a:buSzPts val="1900"/>
              <a:buChar char="–"/>
              <a:defRPr/>
            </a:lvl2pPr>
            <a:lvl3pPr indent="-349250" lvl="2" marL="1371600">
              <a:spcBef>
                <a:spcPts val="480"/>
              </a:spcBef>
              <a:spcAft>
                <a:spcPts val="0"/>
              </a:spcAft>
              <a:buSzPts val="1900"/>
              <a:buChar char="•"/>
              <a:defRPr/>
            </a:lvl3pPr>
            <a:lvl4pPr indent="-349250" lvl="3" marL="1828800">
              <a:spcBef>
                <a:spcPts val="400"/>
              </a:spcBef>
              <a:spcAft>
                <a:spcPts val="0"/>
              </a:spcAft>
              <a:buSzPts val="1900"/>
              <a:buChar char="–"/>
              <a:defRPr/>
            </a:lvl4pPr>
            <a:lvl5pPr indent="-349250" lvl="4" marL="2286000">
              <a:spcBef>
                <a:spcPts val="400"/>
              </a:spcBef>
              <a:spcAft>
                <a:spcPts val="0"/>
              </a:spcAft>
              <a:buSzPts val="1900"/>
              <a:buChar char="»"/>
              <a:defRPr/>
            </a:lvl5pPr>
            <a:lvl6pPr indent="-349250" lvl="5" marL="2743200">
              <a:spcBef>
                <a:spcPts val="400"/>
              </a:spcBef>
              <a:spcAft>
                <a:spcPts val="0"/>
              </a:spcAft>
              <a:buSzPts val="1900"/>
              <a:buChar char="•"/>
              <a:defRPr/>
            </a:lvl6pPr>
            <a:lvl7pPr indent="-349250" lvl="6" marL="3200400">
              <a:spcBef>
                <a:spcPts val="400"/>
              </a:spcBef>
              <a:spcAft>
                <a:spcPts val="0"/>
              </a:spcAft>
              <a:buSzPts val="1900"/>
              <a:buChar char="•"/>
              <a:defRPr/>
            </a:lvl7pPr>
            <a:lvl8pPr indent="-349250" lvl="7" marL="3657600">
              <a:spcBef>
                <a:spcPts val="400"/>
              </a:spcBef>
              <a:spcAft>
                <a:spcPts val="0"/>
              </a:spcAft>
              <a:buSzPts val="1900"/>
              <a:buChar char="•"/>
              <a:defRPr/>
            </a:lvl8pPr>
            <a:lvl9pPr indent="-349250" lvl="8" marL="4114800">
              <a:spcBef>
                <a:spcPts val="400"/>
              </a:spcBef>
              <a:spcAft>
                <a:spcPts val="0"/>
              </a:spcAft>
              <a:buSzPts val="1900"/>
              <a:buChar char="•"/>
              <a:defRPr/>
            </a:lvl9pPr>
          </a:lstStyle>
          <a:p/>
        </p:txBody>
      </p:sp>
      <p:sp>
        <p:nvSpPr>
          <p:cNvPr id="261" name="Google Shape;261;p6"/>
          <p:cNvSpPr txBox="1"/>
          <p:nvPr>
            <p:ph idx="5" type="body"/>
          </p:nvPr>
        </p:nvSpPr>
        <p:spPr>
          <a:xfrm>
            <a:off x="7228725" y="6108825"/>
            <a:ext cx="3833400" cy="1275000"/>
          </a:xfrm>
          <a:prstGeom prst="rect">
            <a:avLst/>
          </a:prstGeom>
        </p:spPr>
        <p:txBody>
          <a:bodyPr anchorCtr="0" anchor="t" bIns="45700" lIns="91425" spcFirstLastPara="1" rIns="91425" wrap="square" tIns="45700">
            <a:noAutofit/>
          </a:bodyPr>
          <a:lstStyle>
            <a:lvl1pPr indent="-349250" lvl="0" marL="457200" rtl="0">
              <a:spcBef>
                <a:spcPts val="640"/>
              </a:spcBef>
              <a:spcAft>
                <a:spcPts val="0"/>
              </a:spcAft>
              <a:buSzPts val="1900"/>
              <a:buChar char="•"/>
              <a:defRPr/>
            </a:lvl1pPr>
            <a:lvl2pPr indent="-349250" lvl="1" marL="914400" rtl="0">
              <a:spcBef>
                <a:spcPts val="560"/>
              </a:spcBef>
              <a:spcAft>
                <a:spcPts val="0"/>
              </a:spcAft>
              <a:buSzPts val="1900"/>
              <a:buChar char="–"/>
              <a:defRPr/>
            </a:lvl2pPr>
            <a:lvl3pPr indent="-349250" lvl="2" marL="1371600" rtl="0">
              <a:spcBef>
                <a:spcPts val="480"/>
              </a:spcBef>
              <a:spcAft>
                <a:spcPts val="0"/>
              </a:spcAft>
              <a:buSzPts val="1900"/>
              <a:buChar char="•"/>
              <a:defRPr/>
            </a:lvl3pPr>
            <a:lvl4pPr indent="-349250" lvl="3" marL="1828800" rtl="0">
              <a:spcBef>
                <a:spcPts val="400"/>
              </a:spcBef>
              <a:spcAft>
                <a:spcPts val="0"/>
              </a:spcAft>
              <a:buSzPts val="1900"/>
              <a:buChar char="–"/>
              <a:defRPr/>
            </a:lvl4pPr>
            <a:lvl5pPr indent="-349250" lvl="4" marL="2286000" rtl="0">
              <a:spcBef>
                <a:spcPts val="400"/>
              </a:spcBef>
              <a:spcAft>
                <a:spcPts val="0"/>
              </a:spcAft>
              <a:buSzPts val="1900"/>
              <a:buChar char="»"/>
              <a:defRPr/>
            </a:lvl5pPr>
            <a:lvl6pPr indent="-349250" lvl="5" marL="2743200" rtl="0">
              <a:spcBef>
                <a:spcPts val="400"/>
              </a:spcBef>
              <a:spcAft>
                <a:spcPts val="0"/>
              </a:spcAft>
              <a:buSzPts val="1900"/>
              <a:buChar char="•"/>
              <a:defRPr/>
            </a:lvl6pPr>
            <a:lvl7pPr indent="-349250" lvl="6" marL="3200400" rtl="0">
              <a:spcBef>
                <a:spcPts val="400"/>
              </a:spcBef>
              <a:spcAft>
                <a:spcPts val="0"/>
              </a:spcAft>
              <a:buSzPts val="1900"/>
              <a:buChar char="•"/>
              <a:defRPr/>
            </a:lvl7pPr>
            <a:lvl8pPr indent="-349250" lvl="7" marL="3657600" rtl="0">
              <a:spcBef>
                <a:spcPts val="400"/>
              </a:spcBef>
              <a:spcAft>
                <a:spcPts val="0"/>
              </a:spcAft>
              <a:buSzPts val="1900"/>
              <a:buChar char="•"/>
              <a:defRPr/>
            </a:lvl8pPr>
            <a:lvl9pPr indent="-349250" lvl="8" marL="4114800" rtl="0">
              <a:spcBef>
                <a:spcPts val="400"/>
              </a:spcBef>
              <a:spcAft>
                <a:spcPts val="0"/>
              </a:spcAft>
              <a:buSzPts val="1900"/>
              <a:buChar char="•"/>
              <a:defRPr/>
            </a:lvl9pPr>
          </a:lstStyle>
          <a:p/>
        </p:txBody>
      </p:sp>
      <p:sp>
        <p:nvSpPr>
          <p:cNvPr id="262" name="Google Shape;262;p6"/>
          <p:cNvSpPr txBox="1"/>
          <p:nvPr>
            <p:ph idx="6" type="body"/>
          </p:nvPr>
        </p:nvSpPr>
        <p:spPr>
          <a:xfrm>
            <a:off x="12916450" y="6108825"/>
            <a:ext cx="3833400" cy="1275000"/>
          </a:xfrm>
          <a:prstGeom prst="rect">
            <a:avLst/>
          </a:prstGeom>
        </p:spPr>
        <p:txBody>
          <a:bodyPr anchorCtr="0" anchor="t" bIns="45700" lIns="91425" spcFirstLastPara="1" rIns="91425" wrap="square" tIns="45700">
            <a:noAutofit/>
          </a:bodyPr>
          <a:lstStyle>
            <a:lvl1pPr indent="-349250" lvl="0" marL="457200" rtl="0">
              <a:spcBef>
                <a:spcPts val="640"/>
              </a:spcBef>
              <a:spcAft>
                <a:spcPts val="0"/>
              </a:spcAft>
              <a:buSzPts val="1900"/>
              <a:buChar char="•"/>
              <a:defRPr/>
            </a:lvl1pPr>
            <a:lvl2pPr indent="-349250" lvl="1" marL="914400" rtl="0">
              <a:spcBef>
                <a:spcPts val="560"/>
              </a:spcBef>
              <a:spcAft>
                <a:spcPts val="0"/>
              </a:spcAft>
              <a:buSzPts val="1900"/>
              <a:buChar char="–"/>
              <a:defRPr/>
            </a:lvl2pPr>
            <a:lvl3pPr indent="-349250" lvl="2" marL="1371600" rtl="0">
              <a:spcBef>
                <a:spcPts val="480"/>
              </a:spcBef>
              <a:spcAft>
                <a:spcPts val="0"/>
              </a:spcAft>
              <a:buSzPts val="1900"/>
              <a:buChar char="•"/>
              <a:defRPr/>
            </a:lvl3pPr>
            <a:lvl4pPr indent="-349250" lvl="3" marL="1828800" rtl="0">
              <a:spcBef>
                <a:spcPts val="400"/>
              </a:spcBef>
              <a:spcAft>
                <a:spcPts val="0"/>
              </a:spcAft>
              <a:buSzPts val="1900"/>
              <a:buChar char="–"/>
              <a:defRPr/>
            </a:lvl4pPr>
            <a:lvl5pPr indent="-349250" lvl="4" marL="2286000" rtl="0">
              <a:spcBef>
                <a:spcPts val="400"/>
              </a:spcBef>
              <a:spcAft>
                <a:spcPts val="0"/>
              </a:spcAft>
              <a:buSzPts val="1900"/>
              <a:buChar char="»"/>
              <a:defRPr/>
            </a:lvl5pPr>
            <a:lvl6pPr indent="-349250" lvl="5" marL="2743200" rtl="0">
              <a:spcBef>
                <a:spcPts val="400"/>
              </a:spcBef>
              <a:spcAft>
                <a:spcPts val="0"/>
              </a:spcAft>
              <a:buSzPts val="1900"/>
              <a:buChar char="•"/>
              <a:defRPr/>
            </a:lvl6pPr>
            <a:lvl7pPr indent="-349250" lvl="6" marL="3200400" rtl="0">
              <a:spcBef>
                <a:spcPts val="400"/>
              </a:spcBef>
              <a:spcAft>
                <a:spcPts val="0"/>
              </a:spcAft>
              <a:buSzPts val="1900"/>
              <a:buChar char="•"/>
              <a:defRPr/>
            </a:lvl7pPr>
            <a:lvl8pPr indent="-349250" lvl="7" marL="3657600" rtl="0">
              <a:spcBef>
                <a:spcPts val="400"/>
              </a:spcBef>
              <a:spcAft>
                <a:spcPts val="0"/>
              </a:spcAft>
              <a:buSzPts val="1900"/>
              <a:buChar char="•"/>
              <a:defRPr/>
            </a:lvl8pPr>
            <a:lvl9pPr indent="-349250" lvl="8" marL="4114800" rtl="0">
              <a:spcBef>
                <a:spcPts val="400"/>
              </a:spcBef>
              <a:spcAft>
                <a:spcPts val="0"/>
              </a:spcAft>
              <a:buSzPts val="1900"/>
              <a:buChar char="•"/>
              <a:defRPr/>
            </a:lvl9pPr>
          </a:lstStyle>
          <a:p/>
        </p:txBody>
      </p:sp>
      <p:sp>
        <p:nvSpPr>
          <p:cNvPr id="263" name="Google Shape;263;p6"/>
          <p:cNvSpPr txBox="1"/>
          <p:nvPr>
            <p:ph idx="7" type="body"/>
          </p:nvPr>
        </p:nvSpPr>
        <p:spPr>
          <a:xfrm>
            <a:off x="3270300" y="8676775"/>
            <a:ext cx="11747400" cy="752100"/>
          </a:xfrm>
          <a:prstGeom prst="rect">
            <a:avLst/>
          </a:prstGeom>
        </p:spPr>
        <p:txBody>
          <a:bodyPr anchorCtr="0" anchor="t" bIns="45700" lIns="91425" spcFirstLastPara="1" rIns="91425" wrap="square" tIns="45700">
            <a:noAutofit/>
          </a:bodyPr>
          <a:lstStyle>
            <a:lvl1pPr indent="-349250" lvl="0" marL="457200">
              <a:spcBef>
                <a:spcPts val="640"/>
              </a:spcBef>
              <a:spcAft>
                <a:spcPts val="0"/>
              </a:spcAft>
              <a:buSzPts val="1900"/>
              <a:buChar char="•"/>
              <a:defRPr/>
            </a:lvl1pPr>
            <a:lvl2pPr indent="-349250" lvl="1" marL="914400">
              <a:spcBef>
                <a:spcPts val="560"/>
              </a:spcBef>
              <a:spcAft>
                <a:spcPts val="0"/>
              </a:spcAft>
              <a:buSzPts val="1900"/>
              <a:buChar char="–"/>
              <a:defRPr/>
            </a:lvl2pPr>
            <a:lvl3pPr indent="-349250" lvl="2" marL="1371600">
              <a:spcBef>
                <a:spcPts val="480"/>
              </a:spcBef>
              <a:spcAft>
                <a:spcPts val="0"/>
              </a:spcAft>
              <a:buSzPts val="1900"/>
              <a:buChar char="•"/>
              <a:defRPr/>
            </a:lvl3pPr>
            <a:lvl4pPr indent="-349250" lvl="3" marL="1828800">
              <a:spcBef>
                <a:spcPts val="400"/>
              </a:spcBef>
              <a:spcAft>
                <a:spcPts val="0"/>
              </a:spcAft>
              <a:buSzPts val="1900"/>
              <a:buChar char="–"/>
              <a:defRPr/>
            </a:lvl4pPr>
            <a:lvl5pPr indent="-349250" lvl="4" marL="2286000">
              <a:spcBef>
                <a:spcPts val="400"/>
              </a:spcBef>
              <a:spcAft>
                <a:spcPts val="0"/>
              </a:spcAft>
              <a:buSzPts val="1900"/>
              <a:buChar char="»"/>
              <a:defRPr/>
            </a:lvl5pPr>
            <a:lvl6pPr indent="-349250" lvl="5" marL="2743200">
              <a:spcBef>
                <a:spcPts val="400"/>
              </a:spcBef>
              <a:spcAft>
                <a:spcPts val="0"/>
              </a:spcAft>
              <a:buSzPts val="1900"/>
              <a:buChar char="•"/>
              <a:defRPr/>
            </a:lvl6pPr>
            <a:lvl7pPr indent="-349250" lvl="6" marL="3200400">
              <a:spcBef>
                <a:spcPts val="400"/>
              </a:spcBef>
              <a:spcAft>
                <a:spcPts val="0"/>
              </a:spcAft>
              <a:buSzPts val="1900"/>
              <a:buChar char="•"/>
              <a:defRPr/>
            </a:lvl7pPr>
            <a:lvl8pPr indent="-349250" lvl="7" marL="3657600">
              <a:spcBef>
                <a:spcPts val="400"/>
              </a:spcBef>
              <a:spcAft>
                <a:spcPts val="0"/>
              </a:spcAft>
              <a:buSzPts val="1900"/>
              <a:buChar char="•"/>
              <a:defRPr/>
            </a:lvl8pPr>
            <a:lvl9pPr indent="-349250" lvl="8" marL="4114800">
              <a:spcBef>
                <a:spcPts val="400"/>
              </a:spcBef>
              <a:spcAft>
                <a:spcPts val="0"/>
              </a:spcAft>
              <a:buSzPts val="1900"/>
              <a:buChar char="•"/>
              <a:defRPr/>
            </a:lvl9pPr>
          </a:lstStyle>
          <a:p/>
        </p:txBody>
      </p:sp>
      <p:sp>
        <p:nvSpPr>
          <p:cNvPr id="264" name="Google Shape;264;p6"/>
          <p:cNvSpPr txBox="1"/>
          <p:nvPr>
            <p:ph idx="8" type="subTitle"/>
          </p:nvPr>
        </p:nvSpPr>
        <p:spPr>
          <a:xfrm>
            <a:off x="1734425" y="2884093"/>
            <a:ext cx="3442500" cy="336000"/>
          </a:xfrm>
          <a:prstGeom prst="rect">
            <a:avLst/>
          </a:prstGeom>
        </p:spPr>
        <p:txBody>
          <a:bodyPr anchorCtr="0" anchor="t" bIns="45700" lIns="91425" spcFirstLastPara="1" rIns="91425" wrap="square" tIns="45700">
            <a:noAutofit/>
          </a:bodyPr>
          <a:lstStyle>
            <a:lvl1pPr lvl="0">
              <a:spcBef>
                <a:spcPts val="640"/>
              </a:spcBef>
              <a:spcAft>
                <a:spcPts val="0"/>
              </a:spcAft>
              <a:buSzPts val="1900"/>
              <a:buNone/>
              <a:defRPr b="1"/>
            </a:lvl1pPr>
            <a:lvl2pPr lvl="1">
              <a:spcBef>
                <a:spcPts val="560"/>
              </a:spcBef>
              <a:spcAft>
                <a:spcPts val="0"/>
              </a:spcAft>
              <a:buSzPts val="1900"/>
              <a:buNone/>
              <a:defRPr/>
            </a:lvl2pPr>
            <a:lvl3pPr lvl="2">
              <a:spcBef>
                <a:spcPts val="480"/>
              </a:spcBef>
              <a:spcAft>
                <a:spcPts val="0"/>
              </a:spcAft>
              <a:buSzPts val="1900"/>
              <a:buNone/>
              <a:defRPr/>
            </a:lvl3pPr>
            <a:lvl4pPr lvl="3">
              <a:spcBef>
                <a:spcPts val="400"/>
              </a:spcBef>
              <a:spcAft>
                <a:spcPts val="0"/>
              </a:spcAft>
              <a:buSzPts val="1900"/>
              <a:buNone/>
              <a:defRPr/>
            </a:lvl4pPr>
            <a:lvl5pPr lvl="4">
              <a:spcBef>
                <a:spcPts val="400"/>
              </a:spcBef>
              <a:spcAft>
                <a:spcPts val="0"/>
              </a:spcAft>
              <a:buSzPts val="1900"/>
              <a:buNone/>
              <a:defRPr/>
            </a:lvl5pPr>
            <a:lvl6pPr lvl="5">
              <a:spcBef>
                <a:spcPts val="400"/>
              </a:spcBef>
              <a:spcAft>
                <a:spcPts val="0"/>
              </a:spcAft>
              <a:buSzPts val="1900"/>
              <a:buNone/>
              <a:defRPr/>
            </a:lvl6pPr>
            <a:lvl7pPr lvl="6">
              <a:spcBef>
                <a:spcPts val="400"/>
              </a:spcBef>
              <a:spcAft>
                <a:spcPts val="0"/>
              </a:spcAft>
              <a:buSzPts val="1900"/>
              <a:buNone/>
              <a:defRPr/>
            </a:lvl7pPr>
            <a:lvl8pPr lvl="7">
              <a:spcBef>
                <a:spcPts val="400"/>
              </a:spcBef>
              <a:spcAft>
                <a:spcPts val="0"/>
              </a:spcAft>
              <a:buSzPts val="1900"/>
              <a:buNone/>
              <a:defRPr/>
            </a:lvl8pPr>
            <a:lvl9pPr lvl="8">
              <a:spcBef>
                <a:spcPts val="400"/>
              </a:spcBef>
              <a:spcAft>
                <a:spcPts val="0"/>
              </a:spcAft>
              <a:buSzPts val="1900"/>
              <a:buNone/>
              <a:defRPr/>
            </a:lvl9pPr>
          </a:lstStyle>
          <a:p/>
        </p:txBody>
      </p:sp>
      <p:sp>
        <p:nvSpPr>
          <p:cNvPr id="265" name="Google Shape;265;p6"/>
          <p:cNvSpPr txBox="1"/>
          <p:nvPr>
            <p:ph idx="9" type="subTitle"/>
          </p:nvPr>
        </p:nvSpPr>
        <p:spPr>
          <a:xfrm>
            <a:off x="7424188" y="2884093"/>
            <a:ext cx="3442500" cy="336000"/>
          </a:xfrm>
          <a:prstGeom prst="rect">
            <a:avLst/>
          </a:prstGeom>
        </p:spPr>
        <p:txBody>
          <a:bodyPr anchorCtr="0" anchor="t" bIns="45700" lIns="91425" spcFirstLastPara="1" rIns="91425" wrap="square" tIns="45700">
            <a:noAutofit/>
          </a:bodyPr>
          <a:lstStyle>
            <a:lvl1pPr lvl="0" rtl="0">
              <a:spcBef>
                <a:spcPts val="640"/>
              </a:spcBef>
              <a:spcAft>
                <a:spcPts val="0"/>
              </a:spcAft>
              <a:buSzPts val="1900"/>
              <a:buNone/>
              <a:defRPr b="1"/>
            </a:lvl1pPr>
            <a:lvl2pPr lvl="1" rtl="0">
              <a:spcBef>
                <a:spcPts val="560"/>
              </a:spcBef>
              <a:spcAft>
                <a:spcPts val="0"/>
              </a:spcAft>
              <a:buSzPts val="1900"/>
              <a:buNone/>
              <a:defRPr/>
            </a:lvl2pPr>
            <a:lvl3pPr lvl="2" rtl="0">
              <a:spcBef>
                <a:spcPts val="480"/>
              </a:spcBef>
              <a:spcAft>
                <a:spcPts val="0"/>
              </a:spcAft>
              <a:buSzPts val="1900"/>
              <a:buNone/>
              <a:defRPr/>
            </a:lvl3pPr>
            <a:lvl4pPr lvl="3" rtl="0">
              <a:spcBef>
                <a:spcPts val="400"/>
              </a:spcBef>
              <a:spcAft>
                <a:spcPts val="0"/>
              </a:spcAft>
              <a:buSzPts val="1900"/>
              <a:buNone/>
              <a:defRPr/>
            </a:lvl4pPr>
            <a:lvl5pPr lvl="4" rtl="0">
              <a:spcBef>
                <a:spcPts val="400"/>
              </a:spcBef>
              <a:spcAft>
                <a:spcPts val="0"/>
              </a:spcAft>
              <a:buSzPts val="1900"/>
              <a:buNone/>
              <a:defRPr/>
            </a:lvl5pPr>
            <a:lvl6pPr lvl="5" rtl="0">
              <a:spcBef>
                <a:spcPts val="400"/>
              </a:spcBef>
              <a:spcAft>
                <a:spcPts val="0"/>
              </a:spcAft>
              <a:buSzPts val="1900"/>
              <a:buNone/>
              <a:defRPr/>
            </a:lvl6pPr>
            <a:lvl7pPr lvl="6" rtl="0">
              <a:spcBef>
                <a:spcPts val="400"/>
              </a:spcBef>
              <a:spcAft>
                <a:spcPts val="0"/>
              </a:spcAft>
              <a:buSzPts val="1900"/>
              <a:buNone/>
              <a:defRPr/>
            </a:lvl7pPr>
            <a:lvl8pPr lvl="7" rtl="0">
              <a:spcBef>
                <a:spcPts val="400"/>
              </a:spcBef>
              <a:spcAft>
                <a:spcPts val="0"/>
              </a:spcAft>
              <a:buSzPts val="1900"/>
              <a:buNone/>
              <a:defRPr/>
            </a:lvl8pPr>
            <a:lvl9pPr lvl="8" rtl="0">
              <a:spcBef>
                <a:spcPts val="400"/>
              </a:spcBef>
              <a:spcAft>
                <a:spcPts val="0"/>
              </a:spcAft>
              <a:buSzPts val="1900"/>
              <a:buNone/>
              <a:defRPr/>
            </a:lvl9pPr>
          </a:lstStyle>
          <a:p/>
        </p:txBody>
      </p:sp>
      <p:sp>
        <p:nvSpPr>
          <p:cNvPr id="266" name="Google Shape;266;p6"/>
          <p:cNvSpPr txBox="1"/>
          <p:nvPr>
            <p:ph idx="13" type="subTitle"/>
          </p:nvPr>
        </p:nvSpPr>
        <p:spPr>
          <a:xfrm>
            <a:off x="13111613" y="2884093"/>
            <a:ext cx="3442500" cy="336000"/>
          </a:xfrm>
          <a:prstGeom prst="rect">
            <a:avLst/>
          </a:prstGeom>
        </p:spPr>
        <p:txBody>
          <a:bodyPr anchorCtr="0" anchor="t" bIns="45700" lIns="91425" spcFirstLastPara="1" rIns="91425" wrap="square" tIns="45700">
            <a:noAutofit/>
          </a:bodyPr>
          <a:lstStyle>
            <a:lvl1pPr lvl="0" rtl="0">
              <a:spcBef>
                <a:spcPts val="640"/>
              </a:spcBef>
              <a:spcAft>
                <a:spcPts val="0"/>
              </a:spcAft>
              <a:buSzPts val="1900"/>
              <a:buNone/>
              <a:defRPr b="1"/>
            </a:lvl1pPr>
            <a:lvl2pPr lvl="1" rtl="0">
              <a:spcBef>
                <a:spcPts val="560"/>
              </a:spcBef>
              <a:spcAft>
                <a:spcPts val="0"/>
              </a:spcAft>
              <a:buSzPts val="1900"/>
              <a:buNone/>
              <a:defRPr/>
            </a:lvl2pPr>
            <a:lvl3pPr lvl="2" rtl="0">
              <a:spcBef>
                <a:spcPts val="480"/>
              </a:spcBef>
              <a:spcAft>
                <a:spcPts val="0"/>
              </a:spcAft>
              <a:buSzPts val="1900"/>
              <a:buNone/>
              <a:defRPr/>
            </a:lvl3pPr>
            <a:lvl4pPr lvl="3" rtl="0">
              <a:spcBef>
                <a:spcPts val="400"/>
              </a:spcBef>
              <a:spcAft>
                <a:spcPts val="0"/>
              </a:spcAft>
              <a:buSzPts val="1900"/>
              <a:buNone/>
              <a:defRPr/>
            </a:lvl4pPr>
            <a:lvl5pPr lvl="4" rtl="0">
              <a:spcBef>
                <a:spcPts val="400"/>
              </a:spcBef>
              <a:spcAft>
                <a:spcPts val="0"/>
              </a:spcAft>
              <a:buSzPts val="1900"/>
              <a:buNone/>
              <a:defRPr/>
            </a:lvl5pPr>
            <a:lvl6pPr lvl="5" rtl="0">
              <a:spcBef>
                <a:spcPts val="400"/>
              </a:spcBef>
              <a:spcAft>
                <a:spcPts val="0"/>
              </a:spcAft>
              <a:buSzPts val="1900"/>
              <a:buNone/>
              <a:defRPr/>
            </a:lvl6pPr>
            <a:lvl7pPr lvl="6" rtl="0">
              <a:spcBef>
                <a:spcPts val="400"/>
              </a:spcBef>
              <a:spcAft>
                <a:spcPts val="0"/>
              </a:spcAft>
              <a:buSzPts val="1900"/>
              <a:buNone/>
              <a:defRPr/>
            </a:lvl7pPr>
            <a:lvl8pPr lvl="7" rtl="0">
              <a:spcBef>
                <a:spcPts val="400"/>
              </a:spcBef>
              <a:spcAft>
                <a:spcPts val="0"/>
              </a:spcAft>
              <a:buSzPts val="1900"/>
              <a:buNone/>
              <a:defRPr/>
            </a:lvl8pPr>
            <a:lvl9pPr lvl="8" rtl="0">
              <a:spcBef>
                <a:spcPts val="400"/>
              </a:spcBef>
              <a:spcAft>
                <a:spcPts val="0"/>
              </a:spcAft>
              <a:buSzPts val="19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267" name="Shape 267"/>
        <p:cNvGrpSpPr/>
        <p:nvPr/>
      </p:nvGrpSpPr>
      <p:grpSpPr>
        <a:xfrm>
          <a:off x="0" y="0"/>
          <a:ext cx="0" cy="0"/>
          <a:chOff x="0" y="0"/>
          <a:chExt cx="0" cy="0"/>
        </a:xfrm>
      </p:grpSpPr>
      <p:pic>
        <p:nvPicPr>
          <p:cNvPr id="268" name="Google Shape;268;p7"/>
          <p:cNvPicPr preferRelativeResize="0"/>
          <p:nvPr/>
        </p:nvPicPr>
        <p:blipFill rotWithShape="1">
          <a:blip r:embed="rId2">
            <a:alphaModFix amt="42000"/>
          </a:blip>
          <a:srcRect b="0" l="0" r="0" t="0"/>
          <a:stretch/>
        </p:blipFill>
        <p:spPr>
          <a:xfrm>
            <a:off x="0" y="0"/>
            <a:ext cx="18288000" cy="10287000"/>
          </a:xfrm>
          <a:prstGeom prst="rect">
            <a:avLst/>
          </a:prstGeom>
          <a:noFill/>
          <a:ln>
            <a:noFill/>
          </a:ln>
        </p:spPr>
      </p:pic>
      <p:pic>
        <p:nvPicPr>
          <p:cNvPr id="269" name="Google Shape;269;p7"/>
          <p:cNvPicPr preferRelativeResize="0"/>
          <p:nvPr/>
        </p:nvPicPr>
        <p:blipFill rotWithShape="1">
          <a:blip r:embed="rId3">
            <a:alphaModFix/>
          </a:blip>
          <a:srcRect b="37876" l="43623" r="0" t="0"/>
          <a:stretch/>
        </p:blipFill>
        <p:spPr>
          <a:xfrm>
            <a:off x="0" y="2239475"/>
            <a:ext cx="7303301" cy="8047524"/>
          </a:xfrm>
          <a:prstGeom prst="rect">
            <a:avLst/>
          </a:prstGeom>
          <a:noFill/>
          <a:ln>
            <a:noFill/>
          </a:ln>
        </p:spPr>
      </p:pic>
      <p:grpSp>
        <p:nvGrpSpPr>
          <p:cNvPr id="270" name="Google Shape;270;p7"/>
          <p:cNvGrpSpPr/>
          <p:nvPr/>
        </p:nvGrpSpPr>
        <p:grpSpPr>
          <a:xfrm>
            <a:off x="4732833" y="4438485"/>
            <a:ext cx="4437793" cy="241208"/>
            <a:chOff x="0" y="-3725"/>
            <a:chExt cx="5917057" cy="321611"/>
          </a:xfrm>
        </p:grpSpPr>
        <p:cxnSp>
          <p:nvCxnSpPr>
            <p:cNvPr id="271" name="Google Shape;271;p7"/>
            <p:cNvCxnSpPr/>
            <p:nvPr/>
          </p:nvCxnSpPr>
          <p:spPr>
            <a:xfrm>
              <a:off x="317857" y="158929"/>
              <a:ext cx="5599200" cy="0"/>
            </a:xfrm>
            <a:prstGeom prst="straightConnector1">
              <a:avLst/>
            </a:prstGeom>
            <a:noFill/>
            <a:ln cap="flat" cmpd="sng" w="50800">
              <a:solidFill>
                <a:srgbClr val="FFFFFF"/>
              </a:solidFill>
              <a:prstDash val="solid"/>
              <a:round/>
              <a:headEnd len="sm" w="sm" type="none"/>
              <a:tailEnd len="sm" w="sm" type="none"/>
            </a:ln>
          </p:spPr>
        </p:cxnSp>
        <p:grpSp>
          <p:nvGrpSpPr>
            <p:cNvPr id="272" name="Google Shape;272;p7"/>
            <p:cNvGrpSpPr/>
            <p:nvPr/>
          </p:nvGrpSpPr>
          <p:grpSpPr>
            <a:xfrm>
              <a:off x="0" y="-3725"/>
              <a:ext cx="317886" cy="321611"/>
              <a:chOff x="0" y="-9525"/>
              <a:chExt cx="812800" cy="822325"/>
            </a:xfrm>
          </p:grpSpPr>
          <p:sp>
            <p:nvSpPr>
              <p:cNvPr id="273" name="Google Shape;273;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7"/>
              <p:cNvSpPr txBox="1"/>
              <p:nvPr/>
            </p:nvSpPr>
            <p:spPr>
              <a:xfrm>
                <a:off x="76200" y="-9525"/>
                <a:ext cx="660300" cy="746100"/>
              </a:xfrm>
              <a:prstGeom prst="rect">
                <a:avLst/>
              </a:prstGeom>
              <a:noFill/>
              <a:ln>
                <a:noFill/>
              </a:ln>
            </p:spPr>
            <p:txBody>
              <a:bodyPr anchorCtr="0" anchor="ctr" bIns="50800" lIns="50800" spcFirstLastPara="1" rIns="50800" wrap="square" tIns="50800">
                <a:noAutofit/>
              </a:bodyPr>
              <a:lstStyle/>
              <a:p>
                <a:pPr indent="0" lvl="0" marL="0" marR="0" rtl="0" algn="ctr">
                  <a:lnSpc>
                    <a:spcPct val="177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75" name="Google Shape;275;p7"/>
          <p:cNvGrpSpPr/>
          <p:nvPr/>
        </p:nvGrpSpPr>
        <p:grpSpPr>
          <a:xfrm>
            <a:off x="5422394" y="5885710"/>
            <a:ext cx="4148443" cy="241208"/>
            <a:chOff x="0" y="-3725"/>
            <a:chExt cx="5531257" cy="321611"/>
          </a:xfrm>
        </p:grpSpPr>
        <p:cxnSp>
          <p:nvCxnSpPr>
            <p:cNvPr id="276" name="Google Shape;276;p7"/>
            <p:cNvCxnSpPr/>
            <p:nvPr/>
          </p:nvCxnSpPr>
          <p:spPr>
            <a:xfrm>
              <a:off x="317857" y="158929"/>
              <a:ext cx="5213400" cy="0"/>
            </a:xfrm>
            <a:prstGeom prst="straightConnector1">
              <a:avLst/>
            </a:prstGeom>
            <a:noFill/>
            <a:ln cap="flat" cmpd="sng" w="50800">
              <a:solidFill>
                <a:srgbClr val="FFFFFF"/>
              </a:solidFill>
              <a:prstDash val="solid"/>
              <a:round/>
              <a:headEnd len="sm" w="sm" type="none"/>
              <a:tailEnd len="sm" w="sm" type="none"/>
            </a:ln>
          </p:spPr>
        </p:cxnSp>
        <p:grpSp>
          <p:nvGrpSpPr>
            <p:cNvPr id="277" name="Google Shape;277;p7"/>
            <p:cNvGrpSpPr/>
            <p:nvPr/>
          </p:nvGrpSpPr>
          <p:grpSpPr>
            <a:xfrm>
              <a:off x="0" y="-3725"/>
              <a:ext cx="317886" cy="321611"/>
              <a:chOff x="0" y="-9525"/>
              <a:chExt cx="812800" cy="822325"/>
            </a:xfrm>
          </p:grpSpPr>
          <p:sp>
            <p:nvSpPr>
              <p:cNvPr id="278" name="Google Shape;278;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7"/>
              <p:cNvSpPr txBox="1"/>
              <p:nvPr/>
            </p:nvSpPr>
            <p:spPr>
              <a:xfrm>
                <a:off x="76200" y="-9525"/>
                <a:ext cx="660300" cy="746100"/>
              </a:xfrm>
              <a:prstGeom prst="rect">
                <a:avLst/>
              </a:prstGeom>
              <a:noFill/>
              <a:ln>
                <a:noFill/>
              </a:ln>
            </p:spPr>
            <p:txBody>
              <a:bodyPr anchorCtr="0" anchor="ctr" bIns="50800" lIns="50800" spcFirstLastPara="1" rIns="50800" wrap="square" tIns="50800">
                <a:noAutofit/>
              </a:bodyPr>
              <a:lstStyle/>
              <a:p>
                <a:pPr indent="0" lvl="0" marL="0" marR="0" rtl="0" algn="ctr">
                  <a:lnSpc>
                    <a:spcPct val="177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80" name="Google Shape;280;p7"/>
          <p:cNvGrpSpPr/>
          <p:nvPr/>
        </p:nvGrpSpPr>
        <p:grpSpPr>
          <a:xfrm>
            <a:off x="5670312" y="7285310"/>
            <a:ext cx="3900704" cy="241208"/>
            <a:chOff x="0" y="-3725"/>
            <a:chExt cx="5200939" cy="321611"/>
          </a:xfrm>
        </p:grpSpPr>
        <p:cxnSp>
          <p:nvCxnSpPr>
            <p:cNvPr id="281" name="Google Shape;281;p7"/>
            <p:cNvCxnSpPr/>
            <p:nvPr/>
          </p:nvCxnSpPr>
          <p:spPr>
            <a:xfrm>
              <a:off x="283039" y="171629"/>
              <a:ext cx="4917900" cy="0"/>
            </a:xfrm>
            <a:prstGeom prst="straightConnector1">
              <a:avLst/>
            </a:prstGeom>
            <a:noFill/>
            <a:ln cap="flat" cmpd="sng" w="50800">
              <a:solidFill>
                <a:srgbClr val="FFFFFF"/>
              </a:solidFill>
              <a:prstDash val="solid"/>
              <a:round/>
              <a:headEnd len="sm" w="sm" type="none"/>
              <a:tailEnd len="sm" w="sm" type="none"/>
            </a:ln>
          </p:spPr>
        </p:cxnSp>
        <p:grpSp>
          <p:nvGrpSpPr>
            <p:cNvPr id="282" name="Google Shape;282;p7"/>
            <p:cNvGrpSpPr/>
            <p:nvPr/>
          </p:nvGrpSpPr>
          <p:grpSpPr>
            <a:xfrm>
              <a:off x="0" y="-3725"/>
              <a:ext cx="317886" cy="321611"/>
              <a:chOff x="0" y="-9525"/>
              <a:chExt cx="812800" cy="822325"/>
            </a:xfrm>
          </p:grpSpPr>
          <p:sp>
            <p:nvSpPr>
              <p:cNvPr id="283" name="Google Shape;283;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7"/>
              <p:cNvSpPr txBox="1"/>
              <p:nvPr/>
            </p:nvSpPr>
            <p:spPr>
              <a:xfrm>
                <a:off x="76200" y="-9525"/>
                <a:ext cx="660300" cy="746100"/>
              </a:xfrm>
              <a:prstGeom prst="rect">
                <a:avLst/>
              </a:prstGeom>
              <a:noFill/>
              <a:ln>
                <a:noFill/>
              </a:ln>
            </p:spPr>
            <p:txBody>
              <a:bodyPr anchorCtr="0" anchor="ctr" bIns="50800" lIns="50800" spcFirstLastPara="1" rIns="50800" wrap="square" tIns="50800">
                <a:noAutofit/>
              </a:bodyPr>
              <a:lstStyle/>
              <a:p>
                <a:pPr indent="0" lvl="0" marL="0" marR="0" rtl="0" algn="ctr">
                  <a:lnSpc>
                    <a:spcPct val="177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85" name="Google Shape;285;p7"/>
          <p:cNvGrpSpPr/>
          <p:nvPr/>
        </p:nvGrpSpPr>
        <p:grpSpPr>
          <a:xfrm>
            <a:off x="5551115" y="8665860"/>
            <a:ext cx="4019743" cy="241208"/>
            <a:chOff x="0" y="-3725"/>
            <a:chExt cx="5359657" cy="321611"/>
          </a:xfrm>
        </p:grpSpPr>
        <p:cxnSp>
          <p:nvCxnSpPr>
            <p:cNvPr id="286" name="Google Shape;286;p7"/>
            <p:cNvCxnSpPr/>
            <p:nvPr/>
          </p:nvCxnSpPr>
          <p:spPr>
            <a:xfrm>
              <a:off x="317857" y="158929"/>
              <a:ext cx="5041800" cy="0"/>
            </a:xfrm>
            <a:prstGeom prst="straightConnector1">
              <a:avLst/>
            </a:prstGeom>
            <a:noFill/>
            <a:ln cap="flat" cmpd="sng" w="50800">
              <a:solidFill>
                <a:srgbClr val="FFFFFF"/>
              </a:solidFill>
              <a:prstDash val="solid"/>
              <a:round/>
              <a:headEnd len="sm" w="sm" type="none"/>
              <a:tailEnd len="sm" w="sm" type="none"/>
            </a:ln>
          </p:spPr>
        </p:cxnSp>
        <p:grpSp>
          <p:nvGrpSpPr>
            <p:cNvPr id="287" name="Google Shape;287;p7"/>
            <p:cNvGrpSpPr/>
            <p:nvPr/>
          </p:nvGrpSpPr>
          <p:grpSpPr>
            <a:xfrm>
              <a:off x="0" y="-3725"/>
              <a:ext cx="317886" cy="321611"/>
              <a:chOff x="0" y="-9525"/>
              <a:chExt cx="812800" cy="822325"/>
            </a:xfrm>
          </p:grpSpPr>
          <p:sp>
            <p:nvSpPr>
              <p:cNvPr id="288" name="Google Shape;288;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7"/>
              <p:cNvSpPr txBox="1"/>
              <p:nvPr/>
            </p:nvSpPr>
            <p:spPr>
              <a:xfrm>
                <a:off x="76200" y="-9525"/>
                <a:ext cx="660300" cy="746100"/>
              </a:xfrm>
              <a:prstGeom prst="rect">
                <a:avLst/>
              </a:prstGeom>
              <a:noFill/>
              <a:ln>
                <a:noFill/>
              </a:ln>
            </p:spPr>
            <p:txBody>
              <a:bodyPr anchorCtr="0" anchor="ctr" bIns="50800" lIns="50800" spcFirstLastPara="1" rIns="50800" wrap="square" tIns="50800">
                <a:noAutofit/>
              </a:bodyPr>
              <a:lstStyle/>
              <a:p>
                <a:pPr indent="0" lvl="0" marL="0" marR="0" rtl="0" algn="ctr">
                  <a:lnSpc>
                    <a:spcPct val="177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90" name="Google Shape;290;p7"/>
          <p:cNvGrpSpPr/>
          <p:nvPr/>
        </p:nvGrpSpPr>
        <p:grpSpPr>
          <a:xfrm>
            <a:off x="3541040" y="3048410"/>
            <a:ext cx="6327417" cy="241208"/>
            <a:chOff x="0" y="-3725"/>
            <a:chExt cx="8436556" cy="321611"/>
          </a:xfrm>
        </p:grpSpPr>
        <p:cxnSp>
          <p:nvCxnSpPr>
            <p:cNvPr id="291" name="Google Shape;291;p7"/>
            <p:cNvCxnSpPr/>
            <p:nvPr/>
          </p:nvCxnSpPr>
          <p:spPr>
            <a:xfrm>
              <a:off x="261856" y="158929"/>
              <a:ext cx="8174700" cy="0"/>
            </a:xfrm>
            <a:prstGeom prst="straightConnector1">
              <a:avLst/>
            </a:prstGeom>
            <a:noFill/>
            <a:ln cap="flat" cmpd="sng" w="50800">
              <a:solidFill>
                <a:srgbClr val="FFFFFF"/>
              </a:solidFill>
              <a:prstDash val="solid"/>
              <a:round/>
              <a:headEnd len="sm" w="sm" type="none"/>
              <a:tailEnd len="sm" w="sm" type="none"/>
            </a:ln>
          </p:spPr>
        </p:cxnSp>
        <p:grpSp>
          <p:nvGrpSpPr>
            <p:cNvPr id="292" name="Google Shape;292;p7"/>
            <p:cNvGrpSpPr/>
            <p:nvPr/>
          </p:nvGrpSpPr>
          <p:grpSpPr>
            <a:xfrm>
              <a:off x="0" y="-3725"/>
              <a:ext cx="317886" cy="321611"/>
              <a:chOff x="0" y="-9525"/>
              <a:chExt cx="812800" cy="822325"/>
            </a:xfrm>
          </p:grpSpPr>
          <p:sp>
            <p:nvSpPr>
              <p:cNvPr id="293" name="Google Shape;293;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7"/>
              <p:cNvSpPr txBox="1"/>
              <p:nvPr/>
            </p:nvSpPr>
            <p:spPr>
              <a:xfrm>
                <a:off x="76200" y="-9525"/>
                <a:ext cx="660300" cy="746100"/>
              </a:xfrm>
              <a:prstGeom prst="rect">
                <a:avLst/>
              </a:prstGeom>
              <a:noFill/>
              <a:ln>
                <a:noFill/>
              </a:ln>
            </p:spPr>
            <p:txBody>
              <a:bodyPr anchorCtr="0" anchor="ctr" bIns="50800" lIns="50800" spcFirstLastPara="1" rIns="50800" wrap="square" tIns="50800">
                <a:noAutofit/>
              </a:bodyPr>
              <a:lstStyle/>
              <a:p>
                <a:pPr indent="0" lvl="0" marL="0" marR="0" rtl="0" algn="ctr">
                  <a:lnSpc>
                    <a:spcPct val="177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95" name="Google Shape;295;p7"/>
          <p:cNvSpPr txBox="1"/>
          <p:nvPr>
            <p:ph type="title"/>
          </p:nvPr>
        </p:nvSpPr>
        <p:spPr>
          <a:xfrm>
            <a:off x="382350" y="558336"/>
            <a:ext cx="17523300" cy="1143000"/>
          </a:xfrm>
          <a:prstGeom prst="rect">
            <a:avLst/>
          </a:prstGeom>
        </p:spPr>
        <p:txBody>
          <a:bodyPr anchorCtr="0" anchor="t" bIns="45700" lIns="91425" spcFirstLastPara="1" rIns="91425" wrap="square" tIns="45700">
            <a:noAutofit/>
          </a:bodyPr>
          <a:lstStyle>
            <a:lvl1pPr lvl="0">
              <a:spcBef>
                <a:spcPts val="0"/>
              </a:spcBef>
              <a:spcAft>
                <a:spcPts val="0"/>
              </a:spcAft>
              <a:buSzPts val="8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6" name="Google Shape;296;p7"/>
          <p:cNvSpPr txBox="1"/>
          <p:nvPr>
            <p:ph idx="1" type="body"/>
          </p:nvPr>
        </p:nvSpPr>
        <p:spPr>
          <a:xfrm>
            <a:off x="12477800" y="6921263"/>
            <a:ext cx="5163600" cy="969300"/>
          </a:xfrm>
          <a:prstGeom prst="rect">
            <a:avLst/>
          </a:prstGeom>
        </p:spPr>
        <p:txBody>
          <a:bodyPr anchorCtr="0" anchor="t" bIns="45700" lIns="91425" spcFirstLastPara="1" rIns="91425" wrap="square" tIns="45700">
            <a:noAutofit/>
          </a:bodyPr>
          <a:lstStyle>
            <a:lvl1pPr indent="-349250" lvl="0" marL="457200" algn="l">
              <a:spcBef>
                <a:spcPts val="640"/>
              </a:spcBef>
              <a:spcAft>
                <a:spcPts val="0"/>
              </a:spcAft>
              <a:buSzPts val="1900"/>
              <a:buChar char="•"/>
              <a:defRPr/>
            </a:lvl1pPr>
            <a:lvl2pPr indent="-349250" lvl="1" marL="914400" algn="l">
              <a:spcBef>
                <a:spcPts val="560"/>
              </a:spcBef>
              <a:spcAft>
                <a:spcPts val="0"/>
              </a:spcAft>
              <a:buSzPts val="1900"/>
              <a:buChar char="–"/>
              <a:defRPr/>
            </a:lvl2pPr>
            <a:lvl3pPr indent="-349250" lvl="2" marL="1371600" algn="l">
              <a:spcBef>
                <a:spcPts val="480"/>
              </a:spcBef>
              <a:spcAft>
                <a:spcPts val="0"/>
              </a:spcAft>
              <a:buSzPts val="1900"/>
              <a:buChar char="•"/>
              <a:defRPr/>
            </a:lvl3pPr>
            <a:lvl4pPr indent="-349250" lvl="3" marL="1828800" algn="l">
              <a:spcBef>
                <a:spcPts val="400"/>
              </a:spcBef>
              <a:spcAft>
                <a:spcPts val="0"/>
              </a:spcAft>
              <a:buSzPts val="1900"/>
              <a:buChar char="–"/>
              <a:defRPr/>
            </a:lvl4pPr>
            <a:lvl5pPr indent="-349250" lvl="4" marL="2286000" algn="l">
              <a:spcBef>
                <a:spcPts val="400"/>
              </a:spcBef>
              <a:spcAft>
                <a:spcPts val="0"/>
              </a:spcAft>
              <a:buSzPts val="1900"/>
              <a:buChar char="»"/>
              <a:defRPr/>
            </a:lvl5pPr>
            <a:lvl6pPr indent="-349250" lvl="5" marL="2743200" algn="l">
              <a:spcBef>
                <a:spcPts val="400"/>
              </a:spcBef>
              <a:spcAft>
                <a:spcPts val="0"/>
              </a:spcAft>
              <a:buSzPts val="1900"/>
              <a:buChar char="•"/>
              <a:defRPr/>
            </a:lvl6pPr>
            <a:lvl7pPr indent="-349250" lvl="6" marL="3200400" algn="l">
              <a:spcBef>
                <a:spcPts val="400"/>
              </a:spcBef>
              <a:spcAft>
                <a:spcPts val="0"/>
              </a:spcAft>
              <a:buSzPts val="1900"/>
              <a:buChar char="•"/>
              <a:defRPr/>
            </a:lvl7pPr>
            <a:lvl8pPr indent="-349250" lvl="7" marL="3657600" algn="l">
              <a:spcBef>
                <a:spcPts val="400"/>
              </a:spcBef>
              <a:spcAft>
                <a:spcPts val="0"/>
              </a:spcAft>
              <a:buSzPts val="1900"/>
              <a:buChar char="•"/>
              <a:defRPr/>
            </a:lvl8pPr>
            <a:lvl9pPr indent="-349250" lvl="8" marL="4114800" algn="l">
              <a:spcBef>
                <a:spcPts val="400"/>
              </a:spcBef>
              <a:spcAft>
                <a:spcPts val="0"/>
              </a:spcAft>
              <a:buSzPts val="1900"/>
              <a:buChar char="•"/>
              <a:defRPr/>
            </a:lvl9pPr>
          </a:lstStyle>
          <a:p/>
        </p:txBody>
      </p:sp>
      <p:sp>
        <p:nvSpPr>
          <p:cNvPr id="297" name="Google Shape;297;p7"/>
          <p:cNvSpPr txBox="1"/>
          <p:nvPr>
            <p:ph idx="2" type="body"/>
          </p:nvPr>
        </p:nvSpPr>
        <p:spPr>
          <a:xfrm>
            <a:off x="12477800" y="8301800"/>
            <a:ext cx="5163600" cy="969300"/>
          </a:xfrm>
          <a:prstGeom prst="rect">
            <a:avLst/>
          </a:prstGeom>
        </p:spPr>
        <p:txBody>
          <a:bodyPr anchorCtr="0" anchor="t" bIns="45700" lIns="91425" spcFirstLastPara="1" rIns="91425" wrap="square" tIns="45700">
            <a:noAutofit/>
          </a:bodyPr>
          <a:lstStyle>
            <a:lvl1pPr indent="-349250" lvl="0" marL="457200" rtl="0" algn="l">
              <a:spcBef>
                <a:spcPts val="640"/>
              </a:spcBef>
              <a:spcAft>
                <a:spcPts val="0"/>
              </a:spcAft>
              <a:buSzPts val="1900"/>
              <a:buChar char="•"/>
              <a:defRPr/>
            </a:lvl1pPr>
            <a:lvl2pPr indent="-349250" lvl="1" marL="914400" rtl="0" algn="l">
              <a:spcBef>
                <a:spcPts val="560"/>
              </a:spcBef>
              <a:spcAft>
                <a:spcPts val="0"/>
              </a:spcAft>
              <a:buSzPts val="1900"/>
              <a:buChar char="–"/>
              <a:defRPr/>
            </a:lvl2pPr>
            <a:lvl3pPr indent="-349250" lvl="2" marL="1371600" rtl="0" algn="l">
              <a:spcBef>
                <a:spcPts val="480"/>
              </a:spcBef>
              <a:spcAft>
                <a:spcPts val="0"/>
              </a:spcAft>
              <a:buSzPts val="1900"/>
              <a:buChar char="•"/>
              <a:defRPr/>
            </a:lvl3pPr>
            <a:lvl4pPr indent="-349250" lvl="3" marL="1828800" rtl="0" algn="l">
              <a:spcBef>
                <a:spcPts val="400"/>
              </a:spcBef>
              <a:spcAft>
                <a:spcPts val="0"/>
              </a:spcAft>
              <a:buSzPts val="1900"/>
              <a:buChar char="–"/>
              <a:defRPr/>
            </a:lvl4pPr>
            <a:lvl5pPr indent="-349250" lvl="4" marL="2286000" rtl="0" algn="l">
              <a:spcBef>
                <a:spcPts val="400"/>
              </a:spcBef>
              <a:spcAft>
                <a:spcPts val="0"/>
              </a:spcAft>
              <a:buSzPts val="1900"/>
              <a:buChar char="»"/>
              <a:defRPr/>
            </a:lvl5pPr>
            <a:lvl6pPr indent="-349250" lvl="5" marL="2743200" rtl="0" algn="l">
              <a:spcBef>
                <a:spcPts val="400"/>
              </a:spcBef>
              <a:spcAft>
                <a:spcPts val="0"/>
              </a:spcAft>
              <a:buSzPts val="1900"/>
              <a:buChar char="•"/>
              <a:defRPr/>
            </a:lvl6pPr>
            <a:lvl7pPr indent="-349250" lvl="6" marL="3200400" rtl="0" algn="l">
              <a:spcBef>
                <a:spcPts val="400"/>
              </a:spcBef>
              <a:spcAft>
                <a:spcPts val="0"/>
              </a:spcAft>
              <a:buSzPts val="1900"/>
              <a:buChar char="•"/>
              <a:defRPr/>
            </a:lvl7pPr>
            <a:lvl8pPr indent="-349250" lvl="7" marL="3657600" rtl="0" algn="l">
              <a:spcBef>
                <a:spcPts val="400"/>
              </a:spcBef>
              <a:spcAft>
                <a:spcPts val="0"/>
              </a:spcAft>
              <a:buSzPts val="1900"/>
              <a:buChar char="•"/>
              <a:defRPr/>
            </a:lvl8pPr>
            <a:lvl9pPr indent="-349250" lvl="8" marL="4114800" rtl="0" algn="l">
              <a:spcBef>
                <a:spcPts val="400"/>
              </a:spcBef>
              <a:spcAft>
                <a:spcPts val="0"/>
              </a:spcAft>
              <a:buSzPts val="1900"/>
              <a:buChar char="•"/>
              <a:defRPr/>
            </a:lvl9pPr>
          </a:lstStyle>
          <a:p/>
        </p:txBody>
      </p:sp>
      <p:sp>
        <p:nvSpPr>
          <p:cNvPr id="298" name="Google Shape;298;p7"/>
          <p:cNvSpPr txBox="1"/>
          <p:nvPr>
            <p:ph idx="3" type="body"/>
          </p:nvPr>
        </p:nvSpPr>
        <p:spPr>
          <a:xfrm>
            <a:off x="12477800" y="5521663"/>
            <a:ext cx="5163600" cy="969300"/>
          </a:xfrm>
          <a:prstGeom prst="rect">
            <a:avLst/>
          </a:prstGeom>
        </p:spPr>
        <p:txBody>
          <a:bodyPr anchorCtr="0" anchor="t" bIns="45700" lIns="91425" spcFirstLastPara="1" rIns="91425" wrap="square" tIns="45700">
            <a:noAutofit/>
          </a:bodyPr>
          <a:lstStyle>
            <a:lvl1pPr indent="-349250" lvl="0" marL="457200" rtl="0" algn="l">
              <a:spcBef>
                <a:spcPts val="640"/>
              </a:spcBef>
              <a:spcAft>
                <a:spcPts val="0"/>
              </a:spcAft>
              <a:buSzPts val="1900"/>
              <a:buChar char="•"/>
              <a:defRPr/>
            </a:lvl1pPr>
            <a:lvl2pPr indent="-349250" lvl="1" marL="914400" rtl="0" algn="l">
              <a:spcBef>
                <a:spcPts val="560"/>
              </a:spcBef>
              <a:spcAft>
                <a:spcPts val="0"/>
              </a:spcAft>
              <a:buSzPts val="1900"/>
              <a:buChar char="–"/>
              <a:defRPr/>
            </a:lvl2pPr>
            <a:lvl3pPr indent="-349250" lvl="2" marL="1371600" rtl="0" algn="l">
              <a:spcBef>
                <a:spcPts val="480"/>
              </a:spcBef>
              <a:spcAft>
                <a:spcPts val="0"/>
              </a:spcAft>
              <a:buSzPts val="1900"/>
              <a:buChar char="•"/>
              <a:defRPr/>
            </a:lvl3pPr>
            <a:lvl4pPr indent="-349250" lvl="3" marL="1828800" rtl="0" algn="l">
              <a:spcBef>
                <a:spcPts val="400"/>
              </a:spcBef>
              <a:spcAft>
                <a:spcPts val="0"/>
              </a:spcAft>
              <a:buSzPts val="1900"/>
              <a:buChar char="–"/>
              <a:defRPr/>
            </a:lvl4pPr>
            <a:lvl5pPr indent="-349250" lvl="4" marL="2286000" rtl="0" algn="l">
              <a:spcBef>
                <a:spcPts val="400"/>
              </a:spcBef>
              <a:spcAft>
                <a:spcPts val="0"/>
              </a:spcAft>
              <a:buSzPts val="1900"/>
              <a:buChar char="»"/>
              <a:defRPr/>
            </a:lvl5pPr>
            <a:lvl6pPr indent="-349250" lvl="5" marL="2743200" rtl="0" algn="l">
              <a:spcBef>
                <a:spcPts val="400"/>
              </a:spcBef>
              <a:spcAft>
                <a:spcPts val="0"/>
              </a:spcAft>
              <a:buSzPts val="1900"/>
              <a:buChar char="•"/>
              <a:defRPr/>
            </a:lvl6pPr>
            <a:lvl7pPr indent="-349250" lvl="6" marL="3200400" rtl="0" algn="l">
              <a:spcBef>
                <a:spcPts val="400"/>
              </a:spcBef>
              <a:spcAft>
                <a:spcPts val="0"/>
              </a:spcAft>
              <a:buSzPts val="1900"/>
              <a:buChar char="•"/>
              <a:defRPr/>
            </a:lvl7pPr>
            <a:lvl8pPr indent="-349250" lvl="7" marL="3657600" rtl="0" algn="l">
              <a:spcBef>
                <a:spcPts val="400"/>
              </a:spcBef>
              <a:spcAft>
                <a:spcPts val="0"/>
              </a:spcAft>
              <a:buSzPts val="1900"/>
              <a:buChar char="•"/>
              <a:defRPr/>
            </a:lvl8pPr>
            <a:lvl9pPr indent="-349250" lvl="8" marL="4114800" rtl="0" algn="l">
              <a:spcBef>
                <a:spcPts val="400"/>
              </a:spcBef>
              <a:spcAft>
                <a:spcPts val="0"/>
              </a:spcAft>
              <a:buSzPts val="1900"/>
              <a:buChar char="•"/>
              <a:defRPr/>
            </a:lvl9pPr>
          </a:lstStyle>
          <a:p/>
        </p:txBody>
      </p:sp>
      <p:sp>
        <p:nvSpPr>
          <p:cNvPr id="299" name="Google Shape;299;p7"/>
          <p:cNvSpPr txBox="1"/>
          <p:nvPr>
            <p:ph idx="4" type="body"/>
          </p:nvPr>
        </p:nvSpPr>
        <p:spPr>
          <a:xfrm>
            <a:off x="12477800" y="3985963"/>
            <a:ext cx="5163600" cy="969300"/>
          </a:xfrm>
          <a:prstGeom prst="rect">
            <a:avLst/>
          </a:prstGeom>
        </p:spPr>
        <p:txBody>
          <a:bodyPr anchorCtr="0" anchor="t" bIns="45700" lIns="91425" spcFirstLastPara="1" rIns="91425" wrap="square" tIns="45700">
            <a:noAutofit/>
          </a:bodyPr>
          <a:lstStyle>
            <a:lvl1pPr indent="-349250" lvl="0" marL="457200" rtl="0" algn="l">
              <a:spcBef>
                <a:spcPts val="640"/>
              </a:spcBef>
              <a:spcAft>
                <a:spcPts val="0"/>
              </a:spcAft>
              <a:buSzPts val="1900"/>
              <a:buChar char="•"/>
              <a:defRPr/>
            </a:lvl1pPr>
            <a:lvl2pPr indent="-349250" lvl="1" marL="914400" rtl="0" algn="l">
              <a:spcBef>
                <a:spcPts val="560"/>
              </a:spcBef>
              <a:spcAft>
                <a:spcPts val="0"/>
              </a:spcAft>
              <a:buSzPts val="1900"/>
              <a:buChar char="–"/>
              <a:defRPr/>
            </a:lvl2pPr>
            <a:lvl3pPr indent="-349250" lvl="2" marL="1371600" rtl="0" algn="l">
              <a:spcBef>
                <a:spcPts val="480"/>
              </a:spcBef>
              <a:spcAft>
                <a:spcPts val="0"/>
              </a:spcAft>
              <a:buSzPts val="1900"/>
              <a:buChar char="•"/>
              <a:defRPr/>
            </a:lvl3pPr>
            <a:lvl4pPr indent="-349250" lvl="3" marL="1828800" rtl="0" algn="l">
              <a:spcBef>
                <a:spcPts val="400"/>
              </a:spcBef>
              <a:spcAft>
                <a:spcPts val="0"/>
              </a:spcAft>
              <a:buSzPts val="1900"/>
              <a:buChar char="–"/>
              <a:defRPr/>
            </a:lvl4pPr>
            <a:lvl5pPr indent="-349250" lvl="4" marL="2286000" rtl="0" algn="l">
              <a:spcBef>
                <a:spcPts val="400"/>
              </a:spcBef>
              <a:spcAft>
                <a:spcPts val="0"/>
              </a:spcAft>
              <a:buSzPts val="1900"/>
              <a:buChar char="»"/>
              <a:defRPr/>
            </a:lvl5pPr>
            <a:lvl6pPr indent="-349250" lvl="5" marL="2743200" rtl="0" algn="l">
              <a:spcBef>
                <a:spcPts val="400"/>
              </a:spcBef>
              <a:spcAft>
                <a:spcPts val="0"/>
              </a:spcAft>
              <a:buSzPts val="1900"/>
              <a:buChar char="•"/>
              <a:defRPr/>
            </a:lvl6pPr>
            <a:lvl7pPr indent="-349250" lvl="6" marL="3200400" rtl="0" algn="l">
              <a:spcBef>
                <a:spcPts val="400"/>
              </a:spcBef>
              <a:spcAft>
                <a:spcPts val="0"/>
              </a:spcAft>
              <a:buSzPts val="1900"/>
              <a:buChar char="•"/>
              <a:defRPr/>
            </a:lvl7pPr>
            <a:lvl8pPr indent="-349250" lvl="7" marL="3657600" rtl="0" algn="l">
              <a:spcBef>
                <a:spcPts val="400"/>
              </a:spcBef>
              <a:spcAft>
                <a:spcPts val="0"/>
              </a:spcAft>
              <a:buSzPts val="1900"/>
              <a:buChar char="•"/>
              <a:defRPr/>
            </a:lvl8pPr>
            <a:lvl9pPr indent="-349250" lvl="8" marL="4114800" rtl="0" algn="l">
              <a:spcBef>
                <a:spcPts val="400"/>
              </a:spcBef>
              <a:spcAft>
                <a:spcPts val="0"/>
              </a:spcAft>
              <a:buSzPts val="1900"/>
              <a:buChar char="•"/>
              <a:defRPr/>
            </a:lvl9pPr>
          </a:lstStyle>
          <a:p/>
        </p:txBody>
      </p:sp>
      <p:sp>
        <p:nvSpPr>
          <p:cNvPr id="300" name="Google Shape;300;p7"/>
          <p:cNvSpPr txBox="1"/>
          <p:nvPr>
            <p:ph idx="5" type="body"/>
          </p:nvPr>
        </p:nvSpPr>
        <p:spPr>
          <a:xfrm>
            <a:off x="12477800" y="2684350"/>
            <a:ext cx="5163600" cy="969300"/>
          </a:xfrm>
          <a:prstGeom prst="rect">
            <a:avLst/>
          </a:prstGeom>
        </p:spPr>
        <p:txBody>
          <a:bodyPr anchorCtr="0" anchor="t" bIns="45700" lIns="91425" spcFirstLastPara="1" rIns="91425" wrap="square" tIns="45700">
            <a:noAutofit/>
          </a:bodyPr>
          <a:lstStyle>
            <a:lvl1pPr indent="-349250" lvl="0" marL="457200" rtl="0" algn="l">
              <a:spcBef>
                <a:spcPts val="640"/>
              </a:spcBef>
              <a:spcAft>
                <a:spcPts val="0"/>
              </a:spcAft>
              <a:buSzPts val="1900"/>
              <a:buChar char="•"/>
              <a:defRPr/>
            </a:lvl1pPr>
            <a:lvl2pPr indent="-349250" lvl="1" marL="914400" rtl="0" algn="l">
              <a:spcBef>
                <a:spcPts val="560"/>
              </a:spcBef>
              <a:spcAft>
                <a:spcPts val="0"/>
              </a:spcAft>
              <a:buSzPts val="1900"/>
              <a:buChar char="–"/>
              <a:defRPr/>
            </a:lvl2pPr>
            <a:lvl3pPr indent="-349250" lvl="2" marL="1371600" rtl="0" algn="l">
              <a:spcBef>
                <a:spcPts val="480"/>
              </a:spcBef>
              <a:spcAft>
                <a:spcPts val="0"/>
              </a:spcAft>
              <a:buSzPts val="1900"/>
              <a:buChar char="•"/>
              <a:defRPr/>
            </a:lvl3pPr>
            <a:lvl4pPr indent="-349250" lvl="3" marL="1828800" rtl="0" algn="l">
              <a:spcBef>
                <a:spcPts val="400"/>
              </a:spcBef>
              <a:spcAft>
                <a:spcPts val="0"/>
              </a:spcAft>
              <a:buSzPts val="1900"/>
              <a:buChar char="–"/>
              <a:defRPr/>
            </a:lvl4pPr>
            <a:lvl5pPr indent="-349250" lvl="4" marL="2286000" rtl="0" algn="l">
              <a:spcBef>
                <a:spcPts val="400"/>
              </a:spcBef>
              <a:spcAft>
                <a:spcPts val="0"/>
              </a:spcAft>
              <a:buSzPts val="1900"/>
              <a:buChar char="»"/>
              <a:defRPr/>
            </a:lvl5pPr>
            <a:lvl6pPr indent="-349250" lvl="5" marL="2743200" rtl="0" algn="l">
              <a:spcBef>
                <a:spcPts val="400"/>
              </a:spcBef>
              <a:spcAft>
                <a:spcPts val="0"/>
              </a:spcAft>
              <a:buSzPts val="1900"/>
              <a:buChar char="•"/>
              <a:defRPr/>
            </a:lvl6pPr>
            <a:lvl7pPr indent="-349250" lvl="6" marL="3200400" rtl="0" algn="l">
              <a:spcBef>
                <a:spcPts val="400"/>
              </a:spcBef>
              <a:spcAft>
                <a:spcPts val="0"/>
              </a:spcAft>
              <a:buSzPts val="1900"/>
              <a:buChar char="•"/>
              <a:defRPr/>
            </a:lvl7pPr>
            <a:lvl8pPr indent="-349250" lvl="7" marL="3657600" rtl="0" algn="l">
              <a:spcBef>
                <a:spcPts val="400"/>
              </a:spcBef>
              <a:spcAft>
                <a:spcPts val="0"/>
              </a:spcAft>
              <a:buSzPts val="1900"/>
              <a:buChar char="•"/>
              <a:defRPr/>
            </a:lvl8pPr>
            <a:lvl9pPr indent="-349250" lvl="8" marL="4114800" rtl="0" algn="l">
              <a:spcBef>
                <a:spcPts val="400"/>
              </a:spcBef>
              <a:spcAft>
                <a:spcPts val="0"/>
              </a:spcAft>
              <a:buSzPts val="1900"/>
              <a:buChar char="•"/>
              <a:defRPr/>
            </a:lvl9pPr>
          </a:lstStyle>
          <a:p/>
        </p:txBody>
      </p:sp>
      <p:sp>
        <p:nvSpPr>
          <p:cNvPr id="301" name="Google Shape;301;p7"/>
          <p:cNvSpPr txBox="1"/>
          <p:nvPr>
            <p:ph idx="6" type="subTitle"/>
          </p:nvPr>
        </p:nvSpPr>
        <p:spPr>
          <a:xfrm>
            <a:off x="10126575" y="2874200"/>
            <a:ext cx="1757700" cy="618300"/>
          </a:xfrm>
          <a:prstGeom prst="rect">
            <a:avLst/>
          </a:prstGeom>
        </p:spPr>
        <p:txBody>
          <a:bodyPr anchorCtr="0" anchor="ctr" bIns="45700" lIns="91425" spcFirstLastPara="1" rIns="91425" wrap="square" tIns="45700">
            <a:noAutofit/>
          </a:bodyPr>
          <a:lstStyle>
            <a:lvl1pPr lvl="0" algn="r">
              <a:spcBef>
                <a:spcPts val="640"/>
              </a:spcBef>
              <a:spcAft>
                <a:spcPts val="0"/>
              </a:spcAft>
              <a:buSzPts val="2350"/>
              <a:buNone/>
              <a:defRPr b="1" sz="2350"/>
            </a:lvl1pPr>
            <a:lvl2pPr lvl="1" algn="r">
              <a:spcBef>
                <a:spcPts val="560"/>
              </a:spcBef>
              <a:spcAft>
                <a:spcPts val="0"/>
              </a:spcAft>
              <a:buSzPts val="1900"/>
              <a:buNone/>
              <a:defRPr b="1"/>
            </a:lvl2pPr>
            <a:lvl3pPr lvl="2" algn="r">
              <a:spcBef>
                <a:spcPts val="480"/>
              </a:spcBef>
              <a:spcAft>
                <a:spcPts val="0"/>
              </a:spcAft>
              <a:buSzPts val="1900"/>
              <a:buNone/>
              <a:defRPr b="1"/>
            </a:lvl3pPr>
            <a:lvl4pPr lvl="3" algn="r">
              <a:spcBef>
                <a:spcPts val="400"/>
              </a:spcBef>
              <a:spcAft>
                <a:spcPts val="0"/>
              </a:spcAft>
              <a:buSzPts val="1900"/>
              <a:buNone/>
              <a:defRPr b="1"/>
            </a:lvl4pPr>
            <a:lvl5pPr lvl="4" algn="r">
              <a:spcBef>
                <a:spcPts val="400"/>
              </a:spcBef>
              <a:spcAft>
                <a:spcPts val="0"/>
              </a:spcAft>
              <a:buSzPts val="1900"/>
              <a:buNone/>
              <a:defRPr b="1"/>
            </a:lvl5pPr>
            <a:lvl6pPr lvl="5" algn="r">
              <a:spcBef>
                <a:spcPts val="400"/>
              </a:spcBef>
              <a:spcAft>
                <a:spcPts val="0"/>
              </a:spcAft>
              <a:buSzPts val="1900"/>
              <a:buNone/>
              <a:defRPr b="1"/>
            </a:lvl6pPr>
            <a:lvl7pPr lvl="6" algn="r">
              <a:spcBef>
                <a:spcPts val="400"/>
              </a:spcBef>
              <a:spcAft>
                <a:spcPts val="0"/>
              </a:spcAft>
              <a:buSzPts val="1900"/>
              <a:buNone/>
              <a:defRPr b="1"/>
            </a:lvl7pPr>
            <a:lvl8pPr lvl="7" algn="r">
              <a:spcBef>
                <a:spcPts val="400"/>
              </a:spcBef>
              <a:spcAft>
                <a:spcPts val="0"/>
              </a:spcAft>
              <a:buSzPts val="1900"/>
              <a:buNone/>
              <a:defRPr b="1"/>
            </a:lvl8pPr>
            <a:lvl9pPr lvl="8" algn="r">
              <a:spcBef>
                <a:spcPts val="400"/>
              </a:spcBef>
              <a:spcAft>
                <a:spcPts val="0"/>
              </a:spcAft>
              <a:buSzPts val="1900"/>
              <a:buNone/>
              <a:defRPr b="1"/>
            </a:lvl9pPr>
          </a:lstStyle>
          <a:p/>
        </p:txBody>
      </p:sp>
      <p:sp>
        <p:nvSpPr>
          <p:cNvPr id="302" name="Google Shape;302;p7"/>
          <p:cNvSpPr txBox="1"/>
          <p:nvPr>
            <p:ph idx="7" type="subTitle"/>
          </p:nvPr>
        </p:nvSpPr>
        <p:spPr>
          <a:xfrm>
            <a:off x="10126575" y="4249938"/>
            <a:ext cx="1757700" cy="618300"/>
          </a:xfrm>
          <a:prstGeom prst="rect">
            <a:avLst/>
          </a:prstGeom>
        </p:spPr>
        <p:txBody>
          <a:bodyPr anchorCtr="0" anchor="ctr" bIns="45700" lIns="91425" spcFirstLastPara="1" rIns="91425" wrap="square" tIns="45700">
            <a:noAutofit/>
          </a:bodyPr>
          <a:lstStyle>
            <a:lvl1pPr lvl="0" rtl="0" algn="r">
              <a:spcBef>
                <a:spcPts val="640"/>
              </a:spcBef>
              <a:spcAft>
                <a:spcPts val="0"/>
              </a:spcAft>
              <a:buSzPts val="2350"/>
              <a:buNone/>
              <a:defRPr b="1" sz="2350"/>
            </a:lvl1pPr>
            <a:lvl2pPr lvl="1" rtl="0" algn="r">
              <a:spcBef>
                <a:spcPts val="560"/>
              </a:spcBef>
              <a:spcAft>
                <a:spcPts val="0"/>
              </a:spcAft>
              <a:buSzPts val="1900"/>
              <a:buNone/>
              <a:defRPr b="1"/>
            </a:lvl2pPr>
            <a:lvl3pPr lvl="2" rtl="0" algn="r">
              <a:spcBef>
                <a:spcPts val="480"/>
              </a:spcBef>
              <a:spcAft>
                <a:spcPts val="0"/>
              </a:spcAft>
              <a:buSzPts val="1900"/>
              <a:buNone/>
              <a:defRPr b="1"/>
            </a:lvl3pPr>
            <a:lvl4pPr lvl="3" rtl="0" algn="r">
              <a:spcBef>
                <a:spcPts val="400"/>
              </a:spcBef>
              <a:spcAft>
                <a:spcPts val="0"/>
              </a:spcAft>
              <a:buSzPts val="1900"/>
              <a:buNone/>
              <a:defRPr b="1"/>
            </a:lvl4pPr>
            <a:lvl5pPr lvl="4" rtl="0" algn="r">
              <a:spcBef>
                <a:spcPts val="400"/>
              </a:spcBef>
              <a:spcAft>
                <a:spcPts val="0"/>
              </a:spcAft>
              <a:buSzPts val="1900"/>
              <a:buNone/>
              <a:defRPr b="1"/>
            </a:lvl5pPr>
            <a:lvl6pPr lvl="5" rtl="0" algn="r">
              <a:spcBef>
                <a:spcPts val="400"/>
              </a:spcBef>
              <a:spcAft>
                <a:spcPts val="0"/>
              </a:spcAft>
              <a:buSzPts val="1900"/>
              <a:buNone/>
              <a:defRPr b="1"/>
            </a:lvl6pPr>
            <a:lvl7pPr lvl="6" rtl="0" algn="r">
              <a:spcBef>
                <a:spcPts val="400"/>
              </a:spcBef>
              <a:spcAft>
                <a:spcPts val="0"/>
              </a:spcAft>
              <a:buSzPts val="1900"/>
              <a:buNone/>
              <a:defRPr b="1"/>
            </a:lvl7pPr>
            <a:lvl8pPr lvl="7" rtl="0" algn="r">
              <a:spcBef>
                <a:spcPts val="400"/>
              </a:spcBef>
              <a:spcAft>
                <a:spcPts val="0"/>
              </a:spcAft>
              <a:buSzPts val="1900"/>
              <a:buNone/>
              <a:defRPr b="1"/>
            </a:lvl8pPr>
            <a:lvl9pPr lvl="8" rtl="0" algn="r">
              <a:spcBef>
                <a:spcPts val="400"/>
              </a:spcBef>
              <a:spcAft>
                <a:spcPts val="0"/>
              </a:spcAft>
              <a:buSzPts val="1900"/>
              <a:buNone/>
              <a:defRPr b="1"/>
            </a:lvl9pPr>
          </a:lstStyle>
          <a:p/>
        </p:txBody>
      </p:sp>
      <p:sp>
        <p:nvSpPr>
          <p:cNvPr id="303" name="Google Shape;303;p7"/>
          <p:cNvSpPr txBox="1"/>
          <p:nvPr>
            <p:ph idx="8" type="subTitle"/>
          </p:nvPr>
        </p:nvSpPr>
        <p:spPr>
          <a:xfrm>
            <a:off x="10126575" y="5677075"/>
            <a:ext cx="1757700" cy="618300"/>
          </a:xfrm>
          <a:prstGeom prst="rect">
            <a:avLst/>
          </a:prstGeom>
        </p:spPr>
        <p:txBody>
          <a:bodyPr anchorCtr="0" anchor="ctr" bIns="45700" lIns="91425" spcFirstLastPara="1" rIns="91425" wrap="square" tIns="45700">
            <a:noAutofit/>
          </a:bodyPr>
          <a:lstStyle>
            <a:lvl1pPr lvl="0" rtl="0" algn="r">
              <a:spcBef>
                <a:spcPts val="640"/>
              </a:spcBef>
              <a:spcAft>
                <a:spcPts val="0"/>
              </a:spcAft>
              <a:buSzPts val="2350"/>
              <a:buNone/>
              <a:defRPr b="1" sz="2350"/>
            </a:lvl1pPr>
            <a:lvl2pPr lvl="1" rtl="0" algn="r">
              <a:spcBef>
                <a:spcPts val="560"/>
              </a:spcBef>
              <a:spcAft>
                <a:spcPts val="0"/>
              </a:spcAft>
              <a:buSzPts val="1900"/>
              <a:buNone/>
              <a:defRPr b="1"/>
            </a:lvl2pPr>
            <a:lvl3pPr lvl="2" rtl="0" algn="r">
              <a:spcBef>
                <a:spcPts val="480"/>
              </a:spcBef>
              <a:spcAft>
                <a:spcPts val="0"/>
              </a:spcAft>
              <a:buSzPts val="1900"/>
              <a:buNone/>
              <a:defRPr b="1"/>
            </a:lvl3pPr>
            <a:lvl4pPr lvl="3" rtl="0" algn="r">
              <a:spcBef>
                <a:spcPts val="400"/>
              </a:spcBef>
              <a:spcAft>
                <a:spcPts val="0"/>
              </a:spcAft>
              <a:buSzPts val="1900"/>
              <a:buNone/>
              <a:defRPr b="1"/>
            </a:lvl4pPr>
            <a:lvl5pPr lvl="4" rtl="0" algn="r">
              <a:spcBef>
                <a:spcPts val="400"/>
              </a:spcBef>
              <a:spcAft>
                <a:spcPts val="0"/>
              </a:spcAft>
              <a:buSzPts val="1900"/>
              <a:buNone/>
              <a:defRPr b="1"/>
            </a:lvl5pPr>
            <a:lvl6pPr lvl="5" rtl="0" algn="r">
              <a:spcBef>
                <a:spcPts val="400"/>
              </a:spcBef>
              <a:spcAft>
                <a:spcPts val="0"/>
              </a:spcAft>
              <a:buSzPts val="1900"/>
              <a:buNone/>
              <a:defRPr b="1"/>
            </a:lvl6pPr>
            <a:lvl7pPr lvl="6" rtl="0" algn="r">
              <a:spcBef>
                <a:spcPts val="400"/>
              </a:spcBef>
              <a:spcAft>
                <a:spcPts val="0"/>
              </a:spcAft>
              <a:buSzPts val="1900"/>
              <a:buNone/>
              <a:defRPr b="1"/>
            </a:lvl7pPr>
            <a:lvl8pPr lvl="7" rtl="0" algn="r">
              <a:spcBef>
                <a:spcPts val="400"/>
              </a:spcBef>
              <a:spcAft>
                <a:spcPts val="0"/>
              </a:spcAft>
              <a:buSzPts val="1900"/>
              <a:buNone/>
              <a:defRPr b="1"/>
            </a:lvl8pPr>
            <a:lvl9pPr lvl="8" rtl="0" algn="r">
              <a:spcBef>
                <a:spcPts val="400"/>
              </a:spcBef>
              <a:spcAft>
                <a:spcPts val="0"/>
              </a:spcAft>
              <a:buSzPts val="1900"/>
              <a:buNone/>
              <a:defRPr b="1"/>
            </a:lvl9pPr>
          </a:lstStyle>
          <a:p/>
        </p:txBody>
      </p:sp>
      <p:sp>
        <p:nvSpPr>
          <p:cNvPr id="304" name="Google Shape;304;p7"/>
          <p:cNvSpPr txBox="1"/>
          <p:nvPr>
            <p:ph idx="9" type="subTitle"/>
          </p:nvPr>
        </p:nvSpPr>
        <p:spPr>
          <a:xfrm>
            <a:off x="10126575" y="7104200"/>
            <a:ext cx="1757700" cy="618300"/>
          </a:xfrm>
          <a:prstGeom prst="rect">
            <a:avLst/>
          </a:prstGeom>
        </p:spPr>
        <p:txBody>
          <a:bodyPr anchorCtr="0" anchor="ctr" bIns="45700" lIns="91425" spcFirstLastPara="1" rIns="91425" wrap="square" tIns="45700">
            <a:noAutofit/>
          </a:bodyPr>
          <a:lstStyle>
            <a:lvl1pPr lvl="0" rtl="0" algn="r">
              <a:spcBef>
                <a:spcPts val="640"/>
              </a:spcBef>
              <a:spcAft>
                <a:spcPts val="0"/>
              </a:spcAft>
              <a:buSzPts val="2350"/>
              <a:buNone/>
              <a:defRPr b="1" sz="2350"/>
            </a:lvl1pPr>
            <a:lvl2pPr lvl="1" rtl="0" algn="r">
              <a:spcBef>
                <a:spcPts val="560"/>
              </a:spcBef>
              <a:spcAft>
                <a:spcPts val="0"/>
              </a:spcAft>
              <a:buSzPts val="1900"/>
              <a:buNone/>
              <a:defRPr b="1"/>
            </a:lvl2pPr>
            <a:lvl3pPr lvl="2" rtl="0" algn="r">
              <a:spcBef>
                <a:spcPts val="480"/>
              </a:spcBef>
              <a:spcAft>
                <a:spcPts val="0"/>
              </a:spcAft>
              <a:buSzPts val="1900"/>
              <a:buNone/>
              <a:defRPr b="1"/>
            </a:lvl3pPr>
            <a:lvl4pPr lvl="3" rtl="0" algn="r">
              <a:spcBef>
                <a:spcPts val="400"/>
              </a:spcBef>
              <a:spcAft>
                <a:spcPts val="0"/>
              </a:spcAft>
              <a:buSzPts val="1900"/>
              <a:buNone/>
              <a:defRPr b="1"/>
            </a:lvl4pPr>
            <a:lvl5pPr lvl="4" rtl="0" algn="r">
              <a:spcBef>
                <a:spcPts val="400"/>
              </a:spcBef>
              <a:spcAft>
                <a:spcPts val="0"/>
              </a:spcAft>
              <a:buSzPts val="1900"/>
              <a:buNone/>
              <a:defRPr b="1"/>
            </a:lvl5pPr>
            <a:lvl6pPr lvl="5" rtl="0" algn="r">
              <a:spcBef>
                <a:spcPts val="400"/>
              </a:spcBef>
              <a:spcAft>
                <a:spcPts val="0"/>
              </a:spcAft>
              <a:buSzPts val="1900"/>
              <a:buNone/>
              <a:defRPr b="1"/>
            </a:lvl6pPr>
            <a:lvl7pPr lvl="6" rtl="0" algn="r">
              <a:spcBef>
                <a:spcPts val="400"/>
              </a:spcBef>
              <a:spcAft>
                <a:spcPts val="0"/>
              </a:spcAft>
              <a:buSzPts val="1900"/>
              <a:buNone/>
              <a:defRPr b="1"/>
            </a:lvl7pPr>
            <a:lvl8pPr lvl="7" rtl="0" algn="r">
              <a:spcBef>
                <a:spcPts val="400"/>
              </a:spcBef>
              <a:spcAft>
                <a:spcPts val="0"/>
              </a:spcAft>
              <a:buSzPts val="1900"/>
              <a:buNone/>
              <a:defRPr b="1"/>
            </a:lvl8pPr>
            <a:lvl9pPr lvl="8" rtl="0" algn="r">
              <a:spcBef>
                <a:spcPts val="400"/>
              </a:spcBef>
              <a:spcAft>
                <a:spcPts val="0"/>
              </a:spcAft>
              <a:buSzPts val="1900"/>
              <a:buNone/>
              <a:defRPr b="1"/>
            </a:lvl9pPr>
          </a:lstStyle>
          <a:p/>
        </p:txBody>
      </p:sp>
      <p:sp>
        <p:nvSpPr>
          <p:cNvPr id="305" name="Google Shape;305;p7"/>
          <p:cNvSpPr txBox="1"/>
          <p:nvPr>
            <p:ph idx="13" type="subTitle"/>
          </p:nvPr>
        </p:nvSpPr>
        <p:spPr>
          <a:xfrm>
            <a:off x="10126575" y="8479950"/>
            <a:ext cx="1757700" cy="618300"/>
          </a:xfrm>
          <a:prstGeom prst="rect">
            <a:avLst/>
          </a:prstGeom>
        </p:spPr>
        <p:txBody>
          <a:bodyPr anchorCtr="0" anchor="ctr" bIns="45700" lIns="91425" spcFirstLastPara="1" rIns="91425" wrap="square" tIns="45700">
            <a:noAutofit/>
          </a:bodyPr>
          <a:lstStyle>
            <a:lvl1pPr lvl="0" rtl="0" algn="r">
              <a:spcBef>
                <a:spcPts val="640"/>
              </a:spcBef>
              <a:spcAft>
                <a:spcPts val="0"/>
              </a:spcAft>
              <a:buSzPts val="2350"/>
              <a:buNone/>
              <a:defRPr b="1" sz="2350"/>
            </a:lvl1pPr>
            <a:lvl2pPr lvl="1" rtl="0" algn="r">
              <a:spcBef>
                <a:spcPts val="560"/>
              </a:spcBef>
              <a:spcAft>
                <a:spcPts val="0"/>
              </a:spcAft>
              <a:buSzPts val="1900"/>
              <a:buNone/>
              <a:defRPr b="1"/>
            </a:lvl2pPr>
            <a:lvl3pPr lvl="2" rtl="0" algn="r">
              <a:spcBef>
                <a:spcPts val="480"/>
              </a:spcBef>
              <a:spcAft>
                <a:spcPts val="0"/>
              </a:spcAft>
              <a:buSzPts val="1900"/>
              <a:buNone/>
              <a:defRPr b="1"/>
            </a:lvl3pPr>
            <a:lvl4pPr lvl="3" rtl="0" algn="r">
              <a:spcBef>
                <a:spcPts val="400"/>
              </a:spcBef>
              <a:spcAft>
                <a:spcPts val="0"/>
              </a:spcAft>
              <a:buSzPts val="1900"/>
              <a:buNone/>
              <a:defRPr b="1"/>
            </a:lvl4pPr>
            <a:lvl5pPr lvl="4" rtl="0" algn="r">
              <a:spcBef>
                <a:spcPts val="400"/>
              </a:spcBef>
              <a:spcAft>
                <a:spcPts val="0"/>
              </a:spcAft>
              <a:buSzPts val="1900"/>
              <a:buNone/>
              <a:defRPr b="1"/>
            </a:lvl5pPr>
            <a:lvl6pPr lvl="5" rtl="0" algn="r">
              <a:spcBef>
                <a:spcPts val="400"/>
              </a:spcBef>
              <a:spcAft>
                <a:spcPts val="0"/>
              </a:spcAft>
              <a:buSzPts val="1900"/>
              <a:buNone/>
              <a:defRPr b="1"/>
            </a:lvl6pPr>
            <a:lvl7pPr lvl="6" rtl="0" algn="r">
              <a:spcBef>
                <a:spcPts val="400"/>
              </a:spcBef>
              <a:spcAft>
                <a:spcPts val="0"/>
              </a:spcAft>
              <a:buSzPts val="1900"/>
              <a:buNone/>
              <a:defRPr b="1"/>
            </a:lvl7pPr>
            <a:lvl8pPr lvl="7" rtl="0" algn="r">
              <a:spcBef>
                <a:spcPts val="400"/>
              </a:spcBef>
              <a:spcAft>
                <a:spcPts val="0"/>
              </a:spcAft>
              <a:buSzPts val="1900"/>
              <a:buNone/>
              <a:defRPr b="1"/>
            </a:lvl8pPr>
            <a:lvl9pPr lvl="8" rtl="0" algn="r">
              <a:spcBef>
                <a:spcPts val="400"/>
              </a:spcBef>
              <a:spcAft>
                <a:spcPts val="0"/>
              </a:spcAft>
              <a:buSzPts val="1900"/>
              <a:buNone/>
              <a:defRPr b="1"/>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82350" y="759250"/>
            <a:ext cx="175233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lt1"/>
              </a:buClr>
              <a:buSzPts val="8500"/>
              <a:buFont typeface="Unica One"/>
              <a:buNone/>
              <a:defRPr i="0" sz="8500" u="none" cap="none" strike="noStrike">
                <a:solidFill>
                  <a:schemeClr val="lt1"/>
                </a:solidFill>
                <a:latin typeface="Unica One"/>
                <a:ea typeface="Unica One"/>
                <a:cs typeface="Unica One"/>
                <a:sym typeface="Unica One"/>
              </a:defRPr>
            </a:lvl1pPr>
            <a:lvl2pPr lvl="1">
              <a:spcBef>
                <a:spcPts val="0"/>
              </a:spcBef>
              <a:spcAft>
                <a:spcPts val="0"/>
              </a:spcAft>
              <a:buClr>
                <a:schemeClr val="lt1"/>
              </a:buClr>
              <a:buSzPts val="1400"/>
              <a:buNone/>
              <a:defRPr sz="1800">
                <a:solidFill>
                  <a:schemeClr val="lt1"/>
                </a:solidFill>
              </a:defRPr>
            </a:lvl2pPr>
            <a:lvl3pPr lvl="2">
              <a:spcBef>
                <a:spcPts val="0"/>
              </a:spcBef>
              <a:spcAft>
                <a:spcPts val="0"/>
              </a:spcAft>
              <a:buClr>
                <a:schemeClr val="lt1"/>
              </a:buClr>
              <a:buSzPts val="1400"/>
              <a:buNone/>
              <a:defRPr sz="1800">
                <a:solidFill>
                  <a:schemeClr val="lt1"/>
                </a:solidFill>
              </a:defRPr>
            </a:lvl3pPr>
            <a:lvl4pPr lvl="3">
              <a:spcBef>
                <a:spcPts val="0"/>
              </a:spcBef>
              <a:spcAft>
                <a:spcPts val="0"/>
              </a:spcAft>
              <a:buClr>
                <a:schemeClr val="lt1"/>
              </a:buClr>
              <a:buSzPts val="1400"/>
              <a:buNone/>
              <a:defRPr sz="1800">
                <a:solidFill>
                  <a:schemeClr val="lt1"/>
                </a:solidFill>
              </a:defRPr>
            </a:lvl4pPr>
            <a:lvl5pPr lvl="4">
              <a:spcBef>
                <a:spcPts val="0"/>
              </a:spcBef>
              <a:spcAft>
                <a:spcPts val="0"/>
              </a:spcAft>
              <a:buClr>
                <a:schemeClr val="lt1"/>
              </a:buClr>
              <a:buSzPts val="1400"/>
              <a:buNone/>
              <a:defRPr sz="1800">
                <a:solidFill>
                  <a:schemeClr val="lt1"/>
                </a:solidFill>
              </a:defRPr>
            </a:lvl5pPr>
            <a:lvl6pPr lvl="5">
              <a:spcBef>
                <a:spcPts val="0"/>
              </a:spcBef>
              <a:spcAft>
                <a:spcPts val="0"/>
              </a:spcAft>
              <a:buClr>
                <a:schemeClr val="lt1"/>
              </a:buClr>
              <a:buSzPts val="1400"/>
              <a:buNone/>
              <a:defRPr sz="1800">
                <a:solidFill>
                  <a:schemeClr val="lt1"/>
                </a:solidFill>
              </a:defRPr>
            </a:lvl6pPr>
            <a:lvl7pPr lvl="6">
              <a:spcBef>
                <a:spcPts val="0"/>
              </a:spcBef>
              <a:spcAft>
                <a:spcPts val="0"/>
              </a:spcAft>
              <a:buClr>
                <a:schemeClr val="lt1"/>
              </a:buClr>
              <a:buSzPts val="1400"/>
              <a:buNone/>
              <a:defRPr sz="1800">
                <a:solidFill>
                  <a:schemeClr val="lt1"/>
                </a:solidFill>
              </a:defRPr>
            </a:lvl7pPr>
            <a:lvl8pPr lvl="7">
              <a:spcBef>
                <a:spcPts val="0"/>
              </a:spcBef>
              <a:spcAft>
                <a:spcPts val="0"/>
              </a:spcAft>
              <a:buClr>
                <a:schemeClr val="lt1"/>
              </a:buClr>
              <a:buSzPts val="1400"/>
              <a:buNone/>
              <a:defRPr sz="1800">
                <a:solidFill>
                  <a:schemeClr val="lt1"/>
                </a:solidFill>
              </a:defRPr>
            </a:lvl8pPr>
            <a:lvl9pPr lvl="8">
              <a:spcBef>
                <a:spcPts val="0"/>
              </a:spcBef>
              <a:spcAft>
                <a:spcPts val="0"/>
              </a:spcAft>
              <a:buClr>
                <a:schemeClr val="lt1"/>
              </a:buClr>
              <a:buSzPts val="1400"/>
              <a:buNone/>
              <a:defRPr sz="1800">
                <a:solidFill>
                  <a:schemeClr val="lt1"/>
                </a:solidFill>
              </a:defRPr>
            </a:lvl9pPr>
          </a:lstStyle>
          <a:p/>
        </p:txBody>
      </p:sp>
      <p:sp>
        <p:nvSpPr>
          <p:cNvPr id="7" name="Google Shape;7;p1"/>
          <p:cNvSpPr txBox="1"/>
          <p:nvPr>
            <p:ph idx="1" type="body"/>
          </p:nvPr>
        </p:nvSpPr>
        <p:spPr>
          <a:xfrm>
            <a:off x="5029200" y="2435725"/>
            <a:ext cx="8229600" cy="4526100"/>
          </a:xfrm>
          <a:prstGeom prst="rect">
            <a:avLst/>
          </a:prstGeom>
          <a:noFill/>
          <a:ln>
            <a:noFill/>
          </a:ln>
        </p:spPr>
        <p:txBody>
          <a:bodyPr anchorCtr="0" anchor="t" bIns="45700" lIns="91425" spcFirstLastPara="1" rIns="91425" wrap="square" tIns="45700">
            <a:noAutofit/>
          </a:bodyPr>
          <a:lstStyle>
            <a:lvl1pPr indent="-349250" lvl="0" marL="457200" marR="0" rtl="0" algn="ctr">
              <a:spcBef>
                <a:spcPts val="640"/>
              </a:spcBef>
              <a:spcAft>
                <a:spcPts val="0"/>
              </a:spcAft>
              <a:buClr>
                <a:schemeClr val="lt1"/>
              </a:buClr>
              <a:buSzPts val="1900"/>
              <a:buFont typeface="Inter"/>
              <a:buChar char="•"/>
              <a:defRPr i="0" sz="1900" u="none" cap="none" strike="noStrike">
                <a:solidFill>
                  <a:schemeClr val="lt1"/>
                </a:solidFill>
                <a:latin typeface="Inter"/>
                <a:ea typeface="Inter"/>
                <a:cs typeface="Inter"/>
                <a:sym typeface="Inter"/>
              </a:defRPr>
            </a:lvl1pPr>
            <a:lvl2pPr indent="-349250" lvl="1" marL="914400" marR="0" rtl="0" algn="ctr">
              <a:spcBef>
                <a:spcPts val="560"/>
              </a:spcBef>
              <a:spcAft>
                <a:spcPts val="0"/>
              </a:spcAft>
              <a:buClr>
                <a:schemeClr val="lt1"/>
              </a:buClr>
              <a:buSzPts val="1900"/>
              <a:buFont typeface="Inter"/>
              <a:buChar char="–"/>
              <a:defRPr i="0" sz="1900" u="none" cap="none" strike="noStrike">
                <a:solidFill>
                  <a:schemeClr val="lt1"/>
                </a:solidFill>
                <a:latin typeface="Inter"/>
                <a:ea typeface="Inter"/>
                <a:cs typeface="Inter"/>
                <a:sym typeface="Inter"/>
              </a:defRPr>
            </a:lvl2pPr>
            <a:lvl3pPr indent="-349250" lvl="2" marL="1371600" marR="0" rtl="0" algn="ctr">
              <a:spcBef>
                <a:spcPts val="480"/>
              </a:spcBef>
              <a:spcAft>
                <a:spcPts val="0"/>
              </a:spcAft>
              <a:buClr>
                <a:schemeClr val="lt1"/>
              </a:buClr>
              <a:buSzPts val="1900"/>
              <a:buFont typeface="Inter"/>
              <a:buChar char="•"/>
              <a:defRPr i="0" sz="1900" u="none" cap="none" strike="noStrike">
                <a:solidFill>
                  <a:schemeClr val="lt1"/>
                </a:solidFill>
                <a:latin typeface="Inter"/>
                <a:ea typeface="Inter"/>
                <a:cs typeface="Inter"/>
                <a:sym typeface="Inter"/>
              </a:defRPr>
            </a:lvl3pPr>
            <a:lvl4pPr indent="-349250" lvl="3" marL="1828800" marR="0" rtl="0" algn="ctr">
              <a:spcBef>
                <a:spcPts val="400"/>
              </a:spcBef>
              <a:spcAft>
                <a:spcPts val="0"/>
              </a:spcAft>
              <a:buClr>
                <a:schemeClr val="lt1"/>
              </a:buClr>
              <a:buSzPts val="1900"/>
              <a:buFont typeface="Inter"/>
              <a:buChar char="–"/>
              <a:defRPr i="0" sz="1900" u="none" cap="none" strike="noStrike">
                <a:solidFill>
                  <a:schemeClr val="lt1"/>
                </a:solidFill>
                <a:latin typeface="Inter"/>
                <a:ea typeface="Inter"/>
                <a:cs typeface="Inter"/>
                <a:sym typeface="Inter"/>
              </a:defRPr>
            </a:lvl4pPr>
            <a:lvl5pPr indent="-349250" lvl="4" marL="2286000" marR="0" rtl="0" algn="ctr">
              <a:spcBef>
                <a:spcPts val="400"/>
              </a:spcBef>
              <a:spcAft>
                <a:spcPts val="0"/>
              </a:spcAft>
              <a:buClr>
                <a:schemeClr val="lt1"/>
              </a:buClr>
              <a:buSzPts val="1900"/>
              <a:buFont typeface="Inter"/>
              <a:buChar char="»"/>
              <a:defRPr i="0" sz="1900" u="none" cap="none" strike="noStrike">
                <a:solidFill>
                  <a:schemeClr val="lt1"/>
                </a:solidFill>
                <a:latin typeface="Inter"/>
                <a:ea typeface="Inter"/>
                <a:cs typeface="Inter"/>
                <a:sym typeface="Inter"/>
              </a:defRPr>
            </a:lvl5pPr>
            <a:lvl6pPr indent="-349250" lvl="5" marL="2743200" marR="0" rtl="0" algn="ctr">
              <a:spcBef>
                <a:spcPts val="400"/>
              </a:spcBef>
              <a:spcAft>
                <a:spcPts val="0"/>
              </a:spcAft>
              <a:buClr>
                <a:schemeClr val="lt1"/>
              </a:buClr>
              <a:buSzPts val="1900"/>
              <a:buFont typeface="Inter"/>
              <a:buChar char="•"/>
              <a:defRPr i="0" sz="1900" u="none" cap="none" strike="noStrike">
                <a:solidFill>
                  <a:schemeClr val="lt1"/>
                </a:solidFill>
                <a:latin typeface="Inter"/>
                <a:ea typeface="Inter"/>
                <a:cs typeface="Inter"/>
                <a:sym typeface="Inter"/>
              </a:defRPr>
            </a:lvl6pPr>
            <a:lvl7pPr indent="-349250" lvl="6" marL="3200400" marR="0" rtl="0" algn="ctr">
              <a:spcBef>
                <a:spcPts val="400"/>
              </a:spcBef>
              <a:spcAft>
                <a:spcPts val="0"/>
              </a:spcAft>
              <a:buClr>
                <a:schemeClr val="lt1"/>
              </a:buClr>
              <a:buSzPts val="1900"/>
              <a:buFont typeface="Inter"/>
              <a:buChar char="•"/>
              <a:defRPr i="0" sz="1900" u="none" cap="none" strike="noStrike">
                <a:solidFill>
                  <a:schemeClr val="lt1"/>
                </a:solidFill>
                <a:latin typeface="Inter"/>
                <a:ea typeface="Inter"/>
                <a:cs typeface="Inter"/>
                <a:sym typeface="Inter"/>
              </a:defRPr>
            </a:lvl7pPr>
            <a:lvl8pPr indent="-349250" lvl="7" marL="3657600" marR="0" rtl="0" algn="ctr">
              <a:spcBef>
                <a:spcPts val="400"/>
              </a:spcBef>
              <a:spcAft>
                <a:spcPts val="0"/>
              </a:spcAft>
              <a:buClr>
                <a:schemeClr val="lt1"/>
              </a:buClr>
              <a:buSzPts val="1900"/>
              <a:buFont typeface="Inter"/>
              <a:buChar char="•"/>
              <a:defRPr i="0" sz="1900" u="none" cap="none" strike="noStrike">
                <a:solidFill>
                  <a:schemeClr val="lt1"/>
                </a:solidFill>
                <a:latin typeface="Inter"/>
                <a:ea typeface="Inter"/>
                <a:cs typeface="Inter"/>
                <a:sym typeface="Inter"/>
              </a:defRPr>
            </a:lvl8pPr>
            <a:lvl9pPr indent="-349250" lvl="8" marL="4114800" marR="0" rtl="0" algn="ctr">
              <a:spcBef>
                <a:spcPts val="400"/>
              </a:spcBef>
              <a:spcAft>
                <a:spcPts val="0"/>
              </a:spcAft>
              <a:buClr>
                <a:schemeClr val="lt1"/>
              </a:buClr>
              <a:buSzPts val="1900"/>
              <a:buFont typeface="Inter"/>
              <a:buChar char="•"/>
              <a:defRPr i="0" sz="1900" u="none" cap="none" strike="noStrike">
                <a:solidFill>
                  <a:schemeClr val="lt1"/>
                </a:solidFill>
                <a:latin typeface="Inter"/>
                <a:ea typeface="Inter"/>
                <a:cs typeface="Inter"/>
                <a:sym typeface="Inter"/>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34.png"/><Relationship Id="rId5" Type="http://schemas.openxmlformats.org/officeDocument/2006/relationships/image" Target="../media/image59.png"/><Relationship Id="rId6"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33.jpg"/><Relationship Id="rId10" Type="http://schemas.openxmlformats.org/officeDocument/2006/relationships/image" Target="../media/image28.png"/><Relationship Id="rId9" Type="http://schemas.openxmlformats.org/officeDocument/2006/relationships/image" Target="../media/image50.png"/><Relationship Id="rId5" Type="http://schemas.openxmlformats.org/officeDocument/2006/relationships/image" Target="../media/image57.jpg"/><Relationship Id="rId6" Type="http://schemas.openxmlformats.org/officeDocument/2006/relationships/image" Target="../media/image39.jpg"/><Relationship Id="rId7" Type="http://schemas.openxmlformats.org/officeDocument/2006/relationships/image" Target="../media/image37.png"/><Relationship Id="rId8"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35.png"/><Relationship Id="rId5" Type="http://schemas.openxmlformats.org/officeDocument/2006/relationships/image" Target="../media/image30.png"/><Relationship Id="rId6" Type="http://schemas.openxmlformats.org/officeDocument/2006/relationships/image" Target="../media/image49.png"/><Relationship Id="rId7"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58.png"/><Relationship Id="rId5" Type="http://schemas.openxmlformats.org/officeDocument/2006/relationships/image" Target="../media/image53.png"/><Relationship Id="rId6" Type="http://schemas.openxmlformats.org/officeDocument/2006/relationships/image" Target="../media/image5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25.png"/><Relationship Id="rId11" Type="http://schemas.openxmlformats.org/officeDocument/2006/relationships/image" Target="../media/image28.png"/><Relationship Id="rId10" Type="http://schemas.openxmlformats.org/officeDocument/2006/relationships/image" Target="../media/image50.png"/><Relationship Id="rId12" Type="http://schemas.openxmlformats.org/officeDocument/2006/relationships/image" Target="../media/image49.png"/><Relationship Id="rId9"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25.png"/><Relationship Id="rId5" Type="http://schemas.openxmlformats.org/officeDocument/2006/relationships/image" Target="../media/image32.png"/><Relationship Id="rId6" Type="http://schemas.openxmlformats.org/officeDocument/2006/relationships/image" Target="../media/image11.png"/><Relationship Id="rId7"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13.jpg"/><Relationship Id="rId5"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19.png"/><Relationship Id="rId5"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15.jpg"/><Relationship Id="rId5" Type="http://schemas.openxmlformats.org/officeDocument/2006/relationships/image" Target="../media/image24.jpg"/><Relationship Id="rId6" Type="http://schemas.openxmlformats.org/officeDocument/2006/relationships/image" Target="../media/image29.jpg"/><Relationship Id="rId7"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09" name="Shape 309"/>
        <p:cNvGrpSpPr/>
        <p:nvPr/>
      </p:nvGrpSpPr>
      <p:grpSpPr>
        <a:xfrm>
          <a:off x="0" y="0"/>
          <a:ext cx="0" cy="0"/>
          <a:chOff x="0" y="0"/>
          <a:chExt cx="0" cy="0"/>
        </a:xfrm>
      </p:grpSpPr>
      <p:pic>
        <p:nvPicPr>
          <p:cNvPr id="310" name="Google Shape;310;p8"/>
          <p:cNvPicPr preferRelativeResize="0"/>
          <p:nvPr/>
        </p:nvPicPr>
        <p:blipFill rotWithShape="1">
          <a:blip r:embed="rId3">
            <a:alphaModFix amt="42000"/>
          </a:blip>
          <a:srcRect b="0" l="0" r="0" t="0"/>
          <a:stretch/>
        </p:blipFill>
        <p:spPr>
          <a:xfrm>
            <a:off x="0" y="0"/>
            <a:ext cx="18288000" cy="10287000"/>
          </a:xfrm>
          <a:prstGeom prst="rect">
            <a:avLst/>
          </a:prstGeom>
          <a:noFill/>
          <a:ln>
            <a:noFill/>
          </a:ln>
        </p:spPr>
      </p:pic>
      <p:sp>
        <p:nvSpPr>
          <p:cNvPr id="311" name="Google Shape;311;p8"/>
          <p:cNvSpPr txBox="1"/>
          <p:nvPr/>
        </p:nvSpPr>
        <p:spPr>
          <a:xfrm>
            <a:off x="169272" y="4750813"/>
            <a:ext cx="17949600" cy="22584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US" sz="14672" u="none" cap="none" strike="noStrike">
                <a:solidFill>
                  <a:srgbClr val="FFFFFF"/>
                </a:solidFill>
                <a:latin typeface="Unica One"/>
                <a:ea typeface="Unica One"/>
                <a:cs typeface="Unica One"/>
                <a:sym typeface="Unica One"/>
              </a:rPr>
              <a:t>EARTH'S ATMOSPHERE</a:t>
            </a:r>
            <a:endParaRPr/>
          </a:p>
        </p:txBody>
      </p:sp>
      <p:pic>
        <p:nvPicPr>
          <p:cNvPr id="312" name="Google Shape;312;p8"/>
          <p:cNvPicPr preferRelativeResize="0"/>
          <p:nvPr/>
        </p:nvPicPr>
        <p:blipFill rotWithShape="1">
          <a:blip r:embed="rId4">
            <a:alphaModFix amt="45000"/>
          </a:blip>
          <a:srcRect b="0" l="0" r="0" t="24391"/>
          <a:stretch/>
        </p:blipFill>
        <p:spPr>
          <a:xfrm>
            <a:off x="4007450" y="-3"/>
            <a:ext cx="10273102" cy="7777851"/>
          </a:xfrm>
          <a:prstGeom prst="rect">
            <a:avLst/>
          </a:prstGeom>
          <a:noFill/>
          <a:ln>
            <a:noFill/>
          </a:ln>
        </p:spPr>
      </p:pic>
      <p:sp>
        <p:nvSpPr>
          <p:cNvPr id="313" name="Google Shape;313;p8"/>
          <p:cNvSpPr txBox="1"/>
          <p:nvPr/>
        </p:nvSpPr>
        <p:spPr>
          <a:xfrm>
            <a:off x="1285966" y="6901907"/>
            <a:ext cx="15716068" cy="1932528"/>
          </a:xfrm>
          <a:prstGeom prst="rect">
            <a:avLst/>
          </a:prstGeom>
          <a:noFill/>
          <a:ln>
            <a:noFill/>
          </a:ln>
        </p:spPr>
        <p:txBody>
          <a:bodyPr anchorCtr="0" anchor="t" bIns="0" lIns="0" spcFirstLastPara="1" rIns="0" wrap="square" tIns="0">
            <a:spAutoFit/>
          </a:bodyPr>
          <a:lstStyle/>
          <a:p>
            <a:pPr indent="0" lvl="0" marL="0" marR="0" rtl="0" algn="ctr">
              <a:lnSpc>
                <a:spcPct val="139992"/>
              </a:lnSpc>
              <a:spcBef>
                <a:spcPts val="0"/>
              </a:spcBef>
              <a:spcAft>
                <a:spcPts val="0"/>
              </a:spcAft>
              <a:buNone/>
            </a:pPr>
            <a:r>
              <a:rPr b="0" i="0" lang="en-US" sz="11252" u="none" cap="none" strike="noStrike">
                <a:solidFill>
                  <a:srgbClr val="FFFFFF"/>
                </a:solidFill>
                <a:latin typeface="Unica One"/>
                <a:ea typeface="Unica One"/>
                <a:cs typeface="Unica One"/>
                <a:sym typeface="Unica One"/>
              </a:rPr>
              <a:t>Lesson for Middle School</a:t>
            </a:r>
            <a:endParaRPr/>
          </a:p>
        </p:txBody>
      </p:sp>
      <p:sp>
        <p:nvSpPr>
          <p:cNvPr id="314" name="Google Shape;314;p8"/>
          <p:cNvSpPr txBox="1"/>
          <p:nvPr/>
        </p:nvSpPr>
        <p:spPr>
          <a:xfrm>
            <a:off x="5497571" y="8997657"/>
            <a:ext cx="7292859" cy="464136"/>
          </a:xfrm>
          <a:prstGeom prst="rect">
            <a:avLst/>
          </a:prstGeom>
          <a:noFill/>
          <a:ln>
            <a:noFill/>
          </a:ln>
        </p:spPr>
        <p:txBody>
          <a:bodyPr anchorCtr="0" anchor="t" bIns="0" lIns="0" spcFirstLastPara="1" rIns="0" wrap="square" tIns="0">
            <a:spAutoFit/>
          </a:bodyPr>
          <a:lstStyle/>
          <a:p>
            <a:pPr indent="0" lvl="0" marL="0" marR="0" rtl="0" algn="ctr">
              <a:lnSpc>
                <a:spcPct val="140022"/>
              </a:lnSpc>
              <a:spcBef>
                <a:spcPts val="0"/>
              </a:spcBef>
              <a:spcAft>
                <a:spcPts val="0"/>
              </a:spcAft>
              <a:buNone/>
            </a:pPr>
            <a:r>
              <a:rPr b="0" i="0" lang="en-US" sz="2726" u="none" cap="none" strike="noStrike">
                <a:solidFill>
                  <a:srgbClr val="FFFFFF"/>
                </a:solidFill>
                <a:latin typeface="Inter"/>
                <a:ea typeface="Inter"/>
                <a:cs typeface="Inter"/>
                <a:sym typeface="Inter"/>
              </a:rPr>
              <a:t>Understanding Our Protective Blanket</a:t>
            </a:r>
            <a:endParaRPr/>
          </a:p>
        </p:txBody>
      </p:sp>
      <p:pic>
        <p:nvPicPr>
          <p:cNvPr id="315" name="Google Shape;315;p8"/>
          <p:cNvPicPr preferRelativeResize="0"/>
          <p:nvPr/>
        </p:nvPicPr>
        <p:blipFill rotWithShape="1">
          <a:blip r:embed="rId5">
            <a:alphaModFix/>
          </a:blip>
          <a:srcRect b="0" l="0" r="0" t="57253"/>
          <a:stretch/>
        </p:blipFill>
        <p:spPr>
          <a:xfrm>
            <a:off x="2794550" y="2"/>
            <a:ext cx="12698900" cy="54283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65" name="Shape 765"/>
        <p:cNvGrpSpPr/>
        <p:nvPr/>
      </p:nvGrpSpPr>
      <p:grpSpPr>
        <a:xfrm>
          <a:off x="0" y="0"/>
          <a:ext cx="0" cy="0"/>
          <a:chOff x="0" y="0"/>
          <a:chExt cx="0" cy="0"/>
        </a:xfrm>
      </p:grpSpPr>
      <p:pic>
        <p:nvPicPr>
          <p:cNvPr id="766" name="Google Shape;766;p17"/>
          <p:cNvPicPr preferRelativeResize="0"/>
          <p:nvPr/>
        </p:nvPicPr>
        <p:blipFill rotWithShape="1">
          <a:blip r:embed="rId3">
            <a:alphaModFix amt="42000"/>
          </a:blip>
          <a:srcRect b="0" l="0" r="0" t="0"/>
          <a:stretch/>
        </p:blipFill>
        <p:spPr>
          <a:xfrm>
            <a:off x="0" y="0"/>
            <a:ext cx="18288000" cy="10287000"/>
          </a:xfrm>
          <a:prstGeom prst="rect">
            <a:avLst/>
          </a:prstGeom>
          <a:noFill/>
          <a:ln>
            <a:noFill/>
          </a:ln>
        </p:spPr>
      </p:pic>
      <p:pic>
        <p:nvPicPr>
          <p:cNvPr id="767" name="Google Shape;767;p17"/>
          <p:cNvPicPr preferRelativeResize="0"/>
          <p:nvPr/>
        </p:nvPicPr>
        <p:blipFill rotWithShape="1">
          <a:blip r:embed="rId4">
            <a:alphaModFix/>
          </a:blip>
          <a:srcRect b="0" l="0" r="0" t="0"/>
          <a:stretch/>
        </p:blipFill>
        <p:spPr>
          <a:xfrm>
            <a:off x="144320" y="1740817"/>
            <a:ext cx="10612562" cy="8579703"/>
          </a:xfrm>
          <a:prstGeom prst="rect">
            <a:avLst/>
          </a:prstGeom>
          <a:noFill/>
          <a:ln>
            <a:noFill/>
          </a:ln>
        </p:spPr>
      </p:pic>
      <p:sp>
        <p:nvSpPr>
          <p:cNvPr id="768" name="Google Shape;768;p17"/>
          <p:cNvSpPr txBox="1"/>
          <p:nvPr/>
        </p:nvSpPr>
        <p:spPr>
          <a:xfrm>
            <a:off x="593429" y="588582"/>
            <a:ext cx="17101142" cy="147239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500" u="none" cap="none" strike="noStrike">
                <a:solidFill>
                  <a:srgbClr val="FFFFFF"/>
                </a:solidFill>
                <a:latin typeface="Unica One"/>
                <a:ea typeface="Unica One"/>
                <a:cs typeface="Unica One"/>
                <a:sym typeface="Unica One"/>
              </a:rPr>
              <a:t>About Trace Gases</a:t>
            </a:r>
            <a:endParaRPr/>
          </a:p>
        </p:txBody>
      </p:sp>
      <p:sp>
        <p:nvSpPr>
          <p:cNvPr id="769" name="Google Shape;769;p17"/>
          <p:cNvSpPr txBox="1"/>
          <p:nvPr/>
        </p:nvSpPr>
        <p:spPr>
          <a:xfrm>
            <a:off x="11254511" y="7357067"/>
            <a:ext cx="5627400" cy="1696200"/>
          </a:xfrm>
          <a:prstGeom prst="rect">
            <a:avLst/>
          </a:prstGeom>
          <a:noFill/>
          <a:ln>
            <a:noFill/>
          </a:ln>
        </p:spPr>
        <p:txBody>
          <a:bodyPr anchorCtr="0" anchor="t" bIns="0" lIns="0" spcFirstLastPara="1" rIns="0" wrap="square" tIns="0">
            <a:spAutoFit/>
          </a:bodyPr>
          <a:lstStyle/>
          <a:p>
            <a:pPr indent="0" lvl="0" marL="0" marR="0" rtl="0" algn="r">
              <a:lnSpc>
                <a:spcPct val="160000"/>
              </a:lnSpc>
              <a:spcBef>
                <a:spcPts val="0"/>
              </a:spcBef>
              <a:spcAft>
                <a:spcPts val="0"/>
              </a:spcAft>
              <a:buNone/>
            </a:pPr>
            <a:r>
              <a:rPr b="0" i="0" lang="en-US" sz="1900" u="none" cap="none" strike="noStrike">
                <a:solidFill>
                  <a:srgbClr val="FFFFFF"/>
                </a:solidFill>
                <a:latin typeface="Inter"/>
                <a:ea typeface="Inter"/>
                <a:cs typeface="Inter"/>
                <a:sym typeface="Inter"/>
              </a:rPr>
              <a:t>Though they make up less than 1% of the atmosphere, trace gases like carbon dioxide, argon, and water vapor have significant effects on climate, weather, and life processes.</a:t>
            </a:r>
            <a:endParaRPr/>
          </a:p>
        </p:txBody>
      </p:sp>
      <p:sp>
        <p:nvSpPr>
          <p:cNvPr id="770" name="Google Shape;770;p17"/>
          <p:cNvSpPr txBox="1"/>
          <p:nvPr/>
        </p:nvSpPr>
        <p:spPr>
          <a:xfrm>
            <a:off x="11254511" y="3476753"/>
            <a:ext cx="5627400" cy="1696200"/>
          </a:xfrm>
          <a:prstGeom prst="rect">
            <a:avLst/>
          </a:prstGeom>
          <a:noFill/>
          <a:ln>
            <a:noFill/>
          </a:ln>
        </p:spPr>
        <p:txBody>
          <a:bodyPr anchorCtr="0" anchor="t" bIns="0" lIns="0" spcFirstLastPara="1" rIns="0" wrap="square" tIns="0">
            <a:spAutoFit/>
          </a:bodyPr>
          <a:lstStyle/>
          <a:p>
            <a:pPr indent="0" lvl="0" marL="0" marR="0" rtl="0" algn="r">
              <a:lnSpc>
                <a:spcPct val="160000"/>
              </a:lnSpc>
              <a:spcBef>
                <a:spcPts val="0"/>
              </a:spcBef>
              <a:spcAft>
                <a:spcPts val="0"/>
              </a:spcAft>
              <a:buNone/>
            </a:pPr>
            <a:r>
              <a:rPr b="0" i="0" lang="en-US" sz="1900" u="none" cap="none" strike="noStrike">
                <a:solidFill>
                  <a:srgbClr val="FFFFFF"/>
                </a:solidFill>
                <a:latin typeface="Inter"/>
                <a:ea typeface="Inter"/>
                <a:cs typeface="Inter"/>
                <a:sym typeface="Inter"/>
              </a:rPr>
              <a:t>Though they make up less than 1% of the atmosphere, trace gases like carbon dioxide, argon, and water vapor have significant effects on climate, weather, and life processes.</a:t>
            </a:r>
            <a:endParaRPr/>
          </a:p>
        </p:txBody>
      </p:sp>
      <p:grpSp>
        <p:nvGrpSpPr>
          <p:cNvPr id="771" name="Google Shape;771;p17"/>
          <p:cNvGrpSpPr/>
          <p:nvPr/>
        </p:nvGrpSpPr>
        <p:grpSpPr>
          <a:xfrm>
            <a:off x="17211675" y="3103641"/>
            <a:ext cx="97085" cy="2039859"/>
            <a:chOff x="0" y="-85725"/>
            <a:chExt cx="25570" cy="537247"/>
          </a:xfrm>
        </p:grpSpPr>
        <p:sp>
          <p:nvSpPr>
            <p:cNvPr id="772" name="Google Shape;772;p17"/>
            <p:cNvSpPr/>
            <p:nvPr/>
          </p:nvSpPr>
          <p:spPr>
            <a:xfrm>
              <a:off x="0" y="0"/>
              <a:ext cx="25570" cy="451522"/>
            </a:xfrm>
            <a:custGeom>
              <a:rect b="b" l="l" r="r" t="t"/>
              <a:pathLst>
                <a:path extrusionOk="0" h="451522" w="25570">
                  <a:moveTo>
                    <a:pt x="0" y="0"/>
                  </a:moveTo>
                  <a:lnTo>
                    <a:pt x="25570" y="0"/>
                  </a:lnTo>
                  <a:lnTo>
                    <a:pt x="25570" y="451522"/>
                  </a:lnTo>
                  <a:lnTo>
                    <a:pt x="0" y="451522"/>
                  </a:lnTo>
                  <a:close/>
                </a:path>
              </a:pathLst>
            </a:custGeom>
            <a:solidFill>
              <a:srgbClr val="53F7AD"/>
            </a:solidFill>
            <a:ln>
              <a:noFill/>
            </a:ln>
          </p:spPr>
        </p:sp>
        <p:sp>
          <p:nvSpPr>
            <p:cNvPr id="773" name="Google Shape;773;p17"/>
            <p:cNvSpPr txBox="1"/>
            <p:nvPr/>
          </p:nvSpPr>
          <p:spPr>
            <a:xfrm>
              <a:off x="0" y="-85725"/>
              <a:ext cx="25570" cy="537247"/>
            </a:xfrm>
            <a:prstGeom prst="rect">
              <a:avLst/>
            </a:prstGeom>
            <a:noFill/>
            <a:ln>
              <a:noFill/>
            </a:ln>
          </p:spPr>
          <p:txBody>
            <a:bodyPr anchorCtr="0" anchor="ctr" bIns="50800" lIns="50800" spcFirstLastPara="1" rIns="50800" wrap="square" tIns="50800">
              <a:noAutofit/>
            </a:bodyPr>
            <a:lstStyle/>
            <a:p>
              <a:pPr indent="0" lvl="0" marL="0" marR="0" rtl="0" algn="ctr">
                <a:lnSpc>
                  <a:spcPct val="177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4" name="Google Shape;774;p17"/>
          <p:cNvGrpSpPr/>
          <p:nvPr/>
        </p:nvGrpSpPr>
        <p:grpSpPr>
          <a:xfrm>
            <a:off x="17211675" y="6983955"/>
            <a:ext cx="97085" cy="2039859"/>
            <a:chOff x="0" y="-85725"/>
            <a:chExt cx="25570" cy="537247"/>
          </a:xfrm>
        </p:grpSpPr>
        <p:sp>
          <p:nvSpPr>
            <p:cNvPr id="775" name="Google Shape;775;p17"/>
            <p:cNvSpPr/>
            <p:nvPr/>
          </p:nvSpPr>
          <p:spPr>
            <a:xfrm>
              <a:off x="0" y="0"/>
              <a:ext cx="25570" cy="451522"/>
            </a:xfrm>
            <a:custGeom>
              <a:rect b="b" l="l" r="r" t="t"/>
              <a:pathLst>
                <a:path extrusionOk="0" h="451522" w="25570">
                  <a:moveTo>
                    <a:pt x="0" y="0"/>
                  </a:moveTo>
                  <a:lnTo>
                    <a:pt x="25570" y="0"/>
                  </a:lnTo>
                  <a:lnTo>
                    <a:pt x="25570" y="451522"/>
                  </a:lnTo>
                  <a:lnTo>
                    <a:pt x="0" y="451522"/>
                  </a:lnTo>
                  <a:close/>
                </a:path>
              </a:pathLst>
            </a:custGeom>
            <a:solidFill>
              <a:srgbClr val="14A3FE"/>
            </a:solidFill>
            <a:ln>
              <a:noFill/>
            </a:ln>
          </p:spPr>
        </p:sp>
        <p:sp>
          <p:nvSpPr>
            <p:cNvPr id="776" name="Google Shape;776;p17"/>
            <p:cNvSpPr txBox="1"/>
            <p:nvPr/>
          </p:nvSpPr>
          <p:spPr>
            <a:xfrm>
              <a:off x="0" y="-85725"/>
              <a:ext cx="25570" cy="537247"/>
            </a:xfrm>
            <a:prstGeom prst="rect">
              <a:avLst/>
            </a:prstGeom>
            <a:noFill/>
            <a:ln>
              <a:noFill/>
            </a:ln>
          </p:spPr>
          <p:txBody>
            <a:bodyPr anchorCtr="0" anchor="ctr" bIns="50800" lIns="50800" spcFirstLastPara="1" rIns="50800" wrap="square" tIns="50800">
              <a:noAutofit/>
            </a:bodyPr>
            <a:lstStyle/>
            <a:p>
              <a:pPr indent="0" lvl="0" marL="0" marR="0" rtl="0" algn="ctr">
                <a:lnSpc>
                  <a:spcPct val="177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80" name="Shape 780"/>
        <p:cNvGrpSpPr/>
        <p:nvPr/>
      </p:nvGrpSpPr>
      <p:grpSpPr>
        <a:xfrm>
          <a:off x="0" y="0"/>
          <a:ext cx="0" cy="0"/>
          <a:chOff x="0" y="0"/>
          <a:chExt cx="0" cy="0"/>
        </a:xfrm>
      </p:grpSpPr>
      <p:pic>
        <p:nvPicPr>
          <p:cNvPr id="781" name="Google Shape;781;p18"/>
          <p:cNvPicPr preferRelativeResize="0"/>
          <p:nvPr/>
        </p:nvPicPr>
        <p:blipFill rotWithShape="1">
          <a:blip r:embed="rId3">
            <a:alphaModFix amt="42000"/>
          </a:blip>
          <a:srcRect b="0" l="0" r="0" t="0"/>
          <a:stretch/>
        </p:blipFill>
        <p:spPr>
          <a:xfrm>
            <a:off x="0" y="0"/>
            <a:ext cx="18288000" cy="10287000"/>
          </a:xfrm>
          <a:prstGeom prst="rect">
            <a:avLst/>
          </a:prstGeom>
          <a:noFill/>
          <a:ln>
            <a:noFill/>
          </a:ln>
        </p:spPr>
      </p:pic>
      <p:sp>
        <p:nvSpPr>
          <p:cNvPr id="782" name="Google Shape;782;p18"/>
          <p:cNvSpPr/>
          <p:nvPr/>
        </p:nvSpPr>
        <p:spPr>
          <a:xfrm>
            <a:off x="0" y="15051"/>
            <a:ext cx="18270957" cy="10271949"/>
          </a:xfrm>
          <a:custGeom>
            <a:rect b="b" l="l" r="r" t="t"/>
            <a:pathLst>
              <a:path extrusionOk="0" h="10271949" w="18270957">
                <a:moveTo>
                  <a:pt x="0" y="0"/>
                </a:moveTo>
                <a:lnTo>
                  <a:pt x="18270957" y="0"/>
                </a:lnTo>
                <a:lnTo>
                  <a:pt x="18270957" y="10271949"/>
                </a:lnTo>
                <a:lnTo>
                  <a:pt x="0" y="10271949"/>
                </a:lnTo>
                <a:lnTo>
                  <a:pt x="0" y="0"/>
                </a:lnTo>
                <a:close/>
              </a:path>
            </a:pathLst>
          </a:custGeom>
          <a:blipFill rotWithShape="1">
            <a:blip r:embed="rId4">
              <a:alphaModFix amt="85000"/>
            </a:blip>
            <a:stretch>
              <a:fillRect b="-423176" l="-166476" r="-27641" t="0"/>
            </a:stretch>
          </a:blipFill>
          <a:ln>
            <a:noFill/>
          </a:ln>
        </p:spPr>
      </p:sp>
      <p:cxnSp>
        <p:nvCxnSpPr>
          <p:cNvPr id="783" name="Google Shape;783;p18"/>
          <p:cNvCxnSpPr/>
          <p:nvPr/>
        </p:nvCxnSpPr>
        <p:spPr>
          <a:xfrm>
            <a:off x="6763999" y="5438400"/>
            <a:ext cx="11564813" cy="0"/>
          </a:xfrm>
          <a:prstGeom prst="straightConnector1">
            <a:avLst/>
          </a:prstGeom>
          <a:noFill/>
          <a:ln cap="flat" cmpd="sng" w="38100">
            <a:solidFill>
              <a:srgbClr val="FFFFFF"/>
            </a:solidFill>
            <a:prstDash val="solid"/>
            <a:round/>
            <a:headEnd len="sm" w="sm" type="none"/>
            <a:tailEnd len="sm" w="sm" type="none"/>
          </a:ln>
        </p:spPr>
      </p:cxnSp>
      <p:pic>
        <p:nvPicPr>
          <p:cNvPr id="784" name="Google Shape;784;p18"/>
          <p:cNvPicPr preferRelativeResize="0"/>
          <p:nvPr/>
        </p:nvPicPr>
        <p:blipFill rotWithShape="1">
          <a:blip r:embed="rId5">
            <a:alphaModFix/>
          </a:blip>
          <a:srcRect b="34378" l="0" r="0" t="27452"/>
          <a:stretch/>
        </p:blipFill>
        <p:spPr>
          <a:xfrm>
            <a:off x="0" y="2481326"/>
            <a:ext cx="19122117" cy="7805674"/>
          </a:xfrm>
          <a:prstGeom prst="rect">
            <a:avLst/>
          </a:prstGeom>
          <a:noFill/>
          <a:ln>
            <a:noFill/>
          </a:ln>
        </p:spPr>
      </p:pic>
      <p:cxnSp>
        <p:nvCxnSpPr>
          <p:cNvPr id="785" name="Google Shape;785;p18"/>
          <p:cNvCxnSpPr/>
          <p:nvPr/>
        </p:nvCxnSpPr>
        <p:spPr>
          <a:xfrm>
            <a:off x="6763999" y="2865978"/>
            <a:ext cx="11564813" cy="0"/>
          </a:xfrm>
          <a:prstGeom prst="straightConnector1">
            <a:avLst/>
          </a:prstGeom>
          <a:noFill/>
          <a:ln cap="flat" cmpd="sng" w="38100">
            <a:solidFill>
              <a:srgbClr val="FFFFFF"/>
            </a:solidFill>
            <a:prstDash val="solid"/>
            <a:round/>
            <a:headEnd len="sm" w="sm" type="none"/>
            <a:tailEnd len="sm" w="sm" type="none"/>
          </a:ln>
        </p:spPr>
      </p:cxnSp>
      <p:grpSp>
        <p:nvGrpSpPr>
          <p:cNvPr id="786" name="Google Shape;786;p18"/>
          <p:cNvGrpSpPr/>
          <p:nvPr/>
        </p:nvGrpSpPr>
        <p:grpSpPr>
          <a:xfrm>
            <a:off x="2325577" y="1621616"/>
            <a:ext cx="64939" cy="73310"/>
            <a:chOff x="0" y="-104775"/>
            <a:chExt cx="812800" cy="917575"/>
          </a:xfrm>
        </p:grpSpPr>
        <p:sp>
          <p:nvSpPr>
            <p:cNvPr id="787" name="Google Shape;78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18"/>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9" name="Google Shape;789;p18"/>
          <p:cNvGrpSpPr/>
          <p:nvPr/>
        </p:nvGrpSpPr>
        <p:grpSpPr>
          <a:xfrm>
            <a:off x="823106" y="2167290"/>
            <a:ext cx="64939" cy="73310"/>
            <a:chOff x="0" y="-104775"/>
            <a:chExt cx="812800" cy="917575"/>
          </a:xfrm>
        </p:grpSpPr>
        <p:sp>
          <p:nvSpPr>
            <p:cNvPr id="790" name="Google Shape;79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18"/>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2" name="Google Shape;792;p18"/>
          <p:cNvGrpSpPr/>
          <p:nvPr/>
        </p:nvGrpSpPr>
        <p:grpSpPr>
          <a:xfrm>
            <a:off x="1667793" y="3316647"/>
            <a:ext cx="64939" cy="73310"/>
            <a:chOff x="0" y="-104775"/>
            <a:chExt cx="812800" cy="917575"/>
          </a:xfrm>
        </p:grpSpPr>
        <p:sp>
          <p:nvSpPr>
            <p:cNvPr id="793" name="Google Shape;79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18"/>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5" name="Google Shape;795;p18"/>
          <p:cNvGrpSpPr/>
          <p:nvPr/>
        </p:nvGrpSpPr>
        <p:grpSpPr>
          <a:xfrm>
            <a:off x="648677" y="3724848"/>
            <a:ext cx="64939" cy="73310"/>
            <a:chOff x="0" y="-104775"/>
            <a:chExt cx="812800" cy="917575"/>
          </a:xfrm>
        </p:grpSpPr>
        <p:sp>
          <p:nvSpPr>
            <p:cNvPr id="796" name="Google Shape;79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18"/>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8" name="Google Shape;798;p18"/>
          <p:cNvGrpSpPr/>
          <p:nvPr/>
        </p:nvGrpSpPr>
        <p:grpSpPr>
          <a:xfrm>
            <a:off x="1169354" y="1439380"/>
            <a:ext cx="34055" cy="38445"/>
            <a:chOff x="0" y="-104775"/>
            <a:chExt cx="812800" cy="917575"/>
          </a:xfrm>
        </p:grpSpPr>
        <p:sp>
          <p:nvSpPr>
            <p:cNvPr id="799" name="Google Shape;79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18"/>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1" name="Google Shape;801;p18"/>
          <p:cNvGrpSpPr/>
          <p:nvPr/>
        </p:nvGrpSpPr>
        <p:grpSpPr>
          <a:xfrm>
            <a:off x="1530941" y="535352"/>
            <a:ext cx="34055" cy="38445"/>
            <a:chOff x="0" y="-104775"/>
            <a:chExt cx="812800" cy="917575"/>
          </a:xfrm>
        </p:grpSpPr>
        <p:sp>
          <p:nvSpPr>
            <p:cNvPr id="802" name="Google Shape;80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18"/>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4" name="Google Shape;804;p18"/>
          <p:cNvGrpSpPr/>
          <p:nvPr/>
        </p:nvGrpSpPr>
        <p:grpSpPr>
          <a:xfrm>
            <a:off x="530570" y="382104"/>
            <a:ext cx="34055" cy="38445"/>
            <a:chOff x="0" y="-104775"/>
            <a:chExt cx="812800" cy="917575"/>
          </a:xfrm>
        </p:grpSpPr>
        <p:sp>
          <p:nvSpPr>
            <p:cNvPr id="805" name="Google Shape;80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18"/>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7" name="Google Shape;807;p18"/>
          <p:cNvGrpSpPr/>
          <p:nvPr/>
        </p:nvGrpSpPr>
        <p:grpSpPr>
          <a:xfrm>
            <a:off x="713617" y="864694"/>
            <a:ext cx="34055" cy="38445"/>
            <a:chOff x="0" y="-104775"/>
            <a:chExt cx="812800" cy="917575"/>
          </a:xfrm>
        </p:grpSpPr>
        <p:sp>
          <p:nvSpPr>
            <p:cNvPr id="808" name="Google Shape;80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18"/>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0" name="Google Shape;810;p18"/>
          <p:cNvGrpSpPr/>
          <p:nvPr/>
        </p:nvGrpSpPr>
        <p:grpSpPr>
          <a:xfrm>
            <a:off x="5047147" y="1591542"/>
            <a:ext cx="34055" cy="38445"/>
            <a:chOff x="0" y="-104775"/>
            <a:chExt cx="812800" cy="917575"/>
          </a:xfrm>
        </p:grpSpPr>
        <p:sp>
          <p:nvSpPr>
            <p:cNvPr id="811" name="Google Shape;81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18"/>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3" name="Google Shape;813;p18"/>
          <p:cNvGrpSpPr/>
          <p:nvPr/>
        </p:nvGrpSpPr>
        <p:grpSpPr>
          <a:xfrm>
            <a:off x="11904438" y="1818049"/>
            <a:ext cx="34055" cy="38445"/>
            <a:chOff x="0" y="-104775"/>
            <a:chExt cx="812800" cy="917575"/>
          </a:xfrm>
        </p:grpSpPr>
        <p:sp>
          <p:nvSpPr>
            <p:cNvPr id="814" name="Google Shape;81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18"/>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6" name="Google Shape;816;p18"/>
          <p:cNvGrpSpPr/>
          <p:nvPr/>
        </p:nvGrpSpPr>
        <p:grpSpPr>
          <a:xfrm>
            <a:off x="12169162" y="1039752"/>
            <a:ext cx="34055" cy="38445"/>
            <a:chOff x="0" y="-104775"/>
            <a:chExt cx="812800" cy="917575"/>
          </a:xfrm>
        </p:grpSpPr>
        <p:sp>
          <p:nvSpPr>
            <p:cNvPr id="817" name="Google Shape;81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18"/>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9" name="Google Shape;819;p18"/>
          <p:cNvGrpSpPr/>
          <p:nvPr/>
        </p:nvGrpSpPr>
        <p:grpSpPr>
          <a:xfrm>
            <a:off x="13149731" y="501297"/>
            <a:ext cx="34055" cy="38445"/>
            <a:chOff x="0" y="-104775"/>
            <a:chExt cx="812800" cy="917575"/>
          </a:xfrm>
        </p:grpSpPr>
        <p:sp>
          <p:nvSpPr>
            <p:cNvPr id="820" name="Google Shape;82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18"/>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2" name="Google Shape;822;p18"/>
          <p:cNvGrpSpPr/>
          <p:nvPr/>
        </p:nvGrpSpPr>
        <p:grpSpPr>
          <a:xfrm>
            <a:off x="15116253" y="416159"/>
            <a:ext cx="34055" cy="38445"/>
            <a:chOff x="0" y="-104775"/>
            <a:chExt cx="812800" cy="917575"/>
          </a:xfrm>
        </p:grpSpPr>
        <p:sp>
          <p:nvSpPr>
            <p:cNvPr id="823" name="Google Shape;82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18"/>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5" name="Google Shape;825;p18"/>
          <p:cNvGrpSpPr/>
          <p:nvPr/>
        </p:nvGrpSpPr>
        <p:grpSpPr>
          <a:xfrm>
            <a:off x="17529023" y="658979"/>
            <a:ext cx="34055" cy="38445"/>
            <a:chOff x="0" y="-104775"/>
            <a:chExt cx="812800" cy="917575"/>
          </a:xfrm>
        </p:grpSpPr>
        <p:sp>
          <p:nvSpPr>
            <p:cNvPr id="826" name="Google Shape;82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18"/>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8" name="Google Shape;828;p18"/>
          <p:cNvGrpSpPr/>
          <p:nvPr/>
        </p:nvGrpSpPr>
        <p:grpSpPr>
          <a:xfrm>
            <a:off x="3523174" y="605679"/>
            <a:ext cx="34055" cy="38445"/>
            <a:chOff x="0" y="-104775"/>
            <a:chExt cx="812800" cy="917575"/>
          </a:xfrm>
        </p:grpSpPr>
        <p:sp>
          <p:nvSpPr>
            <p:cNvPr id="829" name="Google Shape;82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18"/>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1" name="Google Shape;831;p18"/>
          <p:cNvGrpSpPr/>
          <p:nvPr/>
        </p:nvGrpSpPr>
        <p:grpSpPr>
          <a:xfrm>
            <a:off x="2867611" y="3336070"/>
            <a:ext cx="34055" cy="38445"/>
            <a:chOff x="0" y="-104775"/>
            <a:chExt cx="812800" cy="917575"/>
          </a:xfrm>
        </p:grpSpPr>
        <p:sp>
          <p:nvSpPr>
            <p:cNvPr id="832" name="Google Shape;83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18"/>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4" name="Google Shape;834;p18"/>
          <p:cNvGrpSpPr/>
          <p:nvPr/>
        </p:nvGrpSpPr>
        <p:grpSpPr>
          <a:xfrm>
            <a:off x="4241198" y="2116386"/>
            <a:ext cx="34055" cy="38445"/>
            <a:chOff x="0" y="-104775"/>
            <a:chExt cx="812800" cy="917575"/>
          </a:xfrm>
        </p:grpSpPr>
        <p:sp>
          <p:nvSpPr>
            <p:cNvPr id="835" name="Google Shape;83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18"/>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7" name="Google Shape;837;p18"/>
          <p:cNvGrpSpPr/>
          <p:nvPr/>
        </p:nvGrpSpPr>
        <p:grpSpPr>
          <a:xfrm>
            <a:off x="5867336" y="1020329"/>
            <a:ext cx="64939" cy="73310"/>
            <a:chOff x="0" y="-104775"/>
            <a:chExt cx="812800" cy="917575"/>
          </a:xfrm>
        </p:grpSpPr>
        <p:sp>
          <p:nvSpPr>
            <p:cNvPr id="838" name="Google Shape;83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18"/>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0" name="Google Shape;840;p18"/>
          <p:cNvGrpSpPr/>
          <p:nvPr/>
        </p:nvGrpSpPr>
        <p:grpSpPr>
          <a:xfrm>
            <a:off x="4258225" y="1522622"/>
            <a:ext cx="64939" cy="73310"/>
            <a:chOff x="0" y="-104775"/>
            <a:chExt cx="812800" cy="917575"/>
          </a:xfrm>
        </p:grpSpPr>
        <p:sp>
          <p:nvSpPr>
            <p:cNvPr id="841" name="Google Shape;84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18"/>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3" name="Google Shape;843;p18"/>
          <p:cNvGrpSpPr/>
          <p:nvPr/>
        </p:nvGrpSpPr>
        <p:grpSpPr>
          <a:xfrm>
            <a:off x="1602854" y="5668887"/>
            <a:ext cx="64939" cy="73310"/>
            <a:chOff x="0" y="-104775"/>
            <a:chExt cx="812800" cy="917575"/>
          </a:xfrm>
        </p:grpSpPr>
        <p:sp>
          <p:nvSpPr>
            <p:cNvPr id="844" name="Google Shape;84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18"/>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6" name="Google Shape;846;p18"/>
          <p:cNvGrpSpPr/>
          <p:nvPr/>
        </p:nvGrpSpPr>
        <p:grpSpPr>
          <a:xfrm>
            <a:off x="13964953" y="6792714"/>
            <a:ext cx="64939" cy="73310"/>
            <a:chOff x="0" y="-104775"/>
            <a:chExt cx="812800" cy="917575"/>
          </a:xfrm>
        </p:grpSpPr>
        <p:sp>
          <p:nvSpPr>
            <p:cNvPr id="847" name="Google Shape;84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18"/>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9" name="Google Shape;849;p18"/>
          <p:cNvGrpSpPr/>
          <p:nvPr/>
        </p:nvGrpSpPr>
        <p:grpSpPr>
          <a:xfrm>
            <a:off x="15404096" y="1956308"/>
            <a:ext cx="64939" cy="73310"/>
            <a:chOff x="0" y="-104775"/>
            <a:chExt cx="812800" cy="917575"/>
          </a:xfrm>
        </p:grpSpPr>
        <p:sp>
          <p:nvSpPr>
            <p:cNvPr id="850" name="Google Shape;85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18"/>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2" name="Google Shape;852;p18"/>
          <p:cNvGrpSpPr/>
          <p:nvPr/>
        </p:nvGrpSpPr>
        <p:grpSpPr>
          <a:xfrm>
            <a:off x="16555268" y="5070190"/>
            <a:ext cx="64939" cy="73310"/>
            <a:chOff x="0" y="-104775"/>
            <a:chExt cx="812800" cy="917575"/>
          </a:xfrm>
        </p:grpSpPr>
        <p:sp>
          <p:nvSpPr>
            <p:cNvPr id="853" name="Google Shape;85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18"/>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5" name="Google Shape;855;p18"/>
          <p:cNvGrpSpPr/>
          <p:nvPr/>
        </p:nvGrpSpPr>
        <p:grpSpPr>
          <a:xfrm>
            <a:off x="16658065" y="2792668"/>
            <a:ext cx="64939" cy="73310"/>
            <a:chOff x="0" y="-104775"/>
            <a:chExt cx="812800" cy="917575"/>
          </a:xfrm>
        </p:grpSpPr>
        <p:sp>
          <p:nvSpPr>
            <p:cNvPr id="856" name="Google Shape;85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18"/>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8" name="Google Shape;858;p18"/>
          <p:cNvGrpSpPr/>
          <p:nvPr/>
        </p:nvGrpSpPr>
        <p:grpSpPr>
          <a:xfrm>
            <a:off x="13618608" y="6189004"/>
            <a:ext cx="64939" cy="73310"/>
            <a:chOff x="0" y="-104775"/>
            <a:chExt cx="812800" cy="917575"/>
          </a:xfrm>
        </p:grpSpPr>
        <p:sp>
          <p:nvSpPr>
            <p:cNvPr id="859" name="Google Shape;85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18"/>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1" name="Google Shape;861;p18"/>
          <p:cNvGrpSpPr/>
          <p:nvPr/>
        </p:nvGrpSpPr>
        <p:grpSpPr>
          <a:xfrm>
            <a:off x="13166759" y="1307071"/>
            <a:ext cx="64939" cy="73310"/>
            <a:chOff x="0" y="-104775"/>
            <a:chExt cx="812800" cy="917575"/>
          </a:xfrm>
        </p:grpSpPr>
        <p:sp>
          <p:nvSpPr>
            <p:cNvPr id="862" name="Google Shape;86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18"/>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64" name="Google Shape;864;p18"/>
          <p:cNvSpPr/>
          <p:nvPr/>
        </p:nvSpPr>
        <p:spPr>
          <a:xfrm>
            <a:off x="3749743" y="762485"/>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6">
              <a:alphaModFix amt="49000"/>
            </a:blip>
            <a:stretch>
              <a:fillRect b="0" l="0" r="0" t="0"/>
            </a:stretch>
          </a:blipFill>
          <a:ln>
            <a:noFill/>
          </a:ln>
        </p:spPr>
      </p:sp>
      <p:sp>
        <p:nvSpPr>
          <p:cNvPr id="865" name="Google Shape;865;p18"/>
          <p:cNvSpPr/>
          <p:nvPr/>
        </p:nvSpPr>
        <p:spPr>
          <a:xfrm>
            <a:off x="4650838" y="1926822"/>
            <a:ext cx="140654" cy="140654"/>
          </a:xfrm>
          <a:custGeom>
            <a:rect b="b" l="l" r="r" t="t"/>
            <a:pathLst>
              <a:path extrusionOk="0" h="140654" w="140654">
                <a:moveTo>
                  <a:pt x="0" y="0"/>
                </a:moveTo>
                <a:lnTo>
                  <a:pt x="140655" y="0"/>
                </a:lnTo>
                <a:lnTo>
                  <a:pt x="140655" y="140654"/>
                </a:lnTo>
                <a:lnTo>
                  <a:pt x="0" y="140654"/>
                </a:lnTo>
                <a:lnTo>
                  <a:pt x="0" y="0"/>
                </a:lnTo>
                <a:close/>
              </a:path>
            </a:pathLst>
          </a:custGeom>
          <a:blipFill rotWithShape="1">
            <a:blip r:embed="rId6">
              <a:alphaModFix amt="49000"/>
            </a:blip>
            <a:stretch>
              <a:fillRect b="0" l="0" r="0" t="0"/>
            </a:stretch>
          </a:blipFill>
          <a:ln>
            <a:noFill/>
          </a:ln>
        </p:spPr>
      </p:sp>
      <p:sp>
        <p:nvSpPr>
          <p:cNvPr id="866" name="Google Shape;866;p18"/>
          <p:cNvSpPr/>
          <p:nvPr/>
        </p:nvSpPr>
        <p:spPr>
          <a:xfrm>
            <a:off x="888046" y="539742"/>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6">
              <a:alphaModFix amt="49000"/>
            </a:blip>
            <a:stretch>
              <a:fillRect b="0" l="0" r="0" t="0"/>
            </a:stretch>
          </a:blipFill>
          <a:ln>
            <a:noFill/>
          </a:ln>
        </p:spPr>
      </p:sp>
      <p:sp>
        <p:nvSpPr>
          <p:cNvPr id="867" name="Google Shape;867;p18"/>
          <p:cNvSpPr/>
          <p:nvPr/>
        </p:nvSpPr>
        <p:spPr>
          <a:xfrm>
            <a:off x="1494669" y="3733219"/>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6">
              <a:alphaModFix amt="49000"/>
            </a:blip>
            <a:stretch>
              <a:fillRect b="0" l="0" r="0" t="0"/>
            </a:stretch>
          </a:blipFill>
          <a:ln>
            <a:noFill/>
          </a:ln>
        </p:spPr>
      </p:sp>
      <p:sp>
        <p:nvSpPr>
          <p:cNvPr id="868" name="Google Shape;868;p18"/>
          <p:cNvSpPr/>
          <p:nvPr/>
        </p:nvSpPr>
        <p:spPr>
          <a:xfrm>
            <a:off x="1028700" y="6866024"/>
            <a:ext cx="140654" cy="140654"/>
          </a:xfrm>
          <a:custGeom>
            <a:rect b="b" l="l" r="r" t="t"/>
            <a:pathLst>
              <a:path extrusionOk="0" h="140654" w="140654">
                <a:moveTo>
                  <a:pt x="0" y="0"/>
                </a:moveTo>
                <a:lnTo>
                  <a:pt x="140654" y="0"/>
                </a:lnTo>
                <a:lnTo>
                  <a:pt x="140654" y="140655"/>
                </a:lnTo>
                <a:lnTo>
                  <a:pt x="0" y="140655"/>
                </a:lnTo>
                <a:lnTo>
                  <a:pt x="0" y="0"/>
                </a:lnTo>
                <a:close/>
              </a:path>
            </a:pathLst>
          </a:custGeom>
          <a:blipFill rotWithShape="1">
            <a:blip r:embed="rId6">
              <a:alphaModFix amt="49000"/>
            </a:blip>
            <a:stretch>
              <a:fillRect b="0" l="0" r="0" t="0"/>
            </a:stretch>
          </a:blipFill>
          <a:ln>
            <a:noFill/>
          </a:ln>
        </p:spPr>
      </p:sp>
      <p:sp>
        <p:nvSpPr>
          <p:cNvPr id="869" name="Google Shape;869;p18"/>
          <p:cNvSpPr/>
          <p:nvPr/>
        </p:nvSpPr>
        <p:spPr>
          <a:xfrm>
            <a:off x="12546406" y="767873"/>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6">
              <a:alphaModFix amt="49000"/>
            </a:blip>
            <a:stretch>
              <a:fillRect b="0" l="0" r="0" t="0"/>
            </a:stretch>
          </a:blipFill>
          <a:ln>
            <a:noFill/>
          </a:ln>
        </p:spPr>
      </p:sp>
      <p:sp>
        <p:nvSpPr>
          <p:cNvPr id="870" name="Google Shape;870;p18"/>
          <p:cNvSpPr/>
          <p:nvPr/>
        </p:nvSpPr>
        <p:spPr>
          <a:xfrm>
            <a:off x="13166759" y="2067476"/>
            <a:ext cx="140654" cy="140654"/>
          </a:xfrm>
          <a:custGeom>
            <a:rect b="b" l="l" r="r" t="t"/>
            <a:pathLst>
              <a:path extrusionOk="0" h="140654" w="140654">
                <a:moveTo>
                  <a:pt x="0" y="0"/>
                </a:moveTo>
                <a:lnTo>
                  <a:pt x="140654" y="0"/>
                </a:lnTo>
                <a:lnTo>
                  <a:pt x="140654" y="140655"/>
                </a:lnTo>
                <a:lnTo>
                  <a:pt x="0" y="140655"/>
                </a:lnTo>
                <a:lnTo>
                  <a:pt x="0" y="0"/>
                </a:lnTo>
                <a:close/>
              </a:path>
            </a:pathLst>
          </a:custGeom>
          <a:blipFill rotWithShape="1">
            <a:blip r:embed="rId6">
              <a:alphaModFix amt="49000"/>
            </a:blip>
            <a:stretch>
              <a:fillRect b="0" l="0" r="0" t="0"/>
            </a:stretch>
          </a:blipFill>
          <a:ln>
            <a:noFill/>
          </a:ln>
        </p:spPr>
      </p:sp>
      <p:sp>
        <p:nvSpPr>
          <p:cNvPr id="871" name="Google Shape;871;p18"/>
          <p:cNvSpPr/>
          <p:nvPr/>
        </p:nvSpPr>
        <p:spPr>
          <a:xfrm>
            <a:off x="13651077" y="903139"/>
            <a:ext cx="140654" cy="140654"/>
          </a:xfrm>
          <a:custGeom>
            <a:rect b="b" l="l" r="r" t="t"/>
            <a:pathLst>
              <a:path extrusionOk="0" h="140654" w="140654">
                <a:moveTo>
                  <a:pt x="0" y="0"/>
                </a:moveTo>
                <a:lnTo>
                  <a:pt x="140655" y="0"/>
                </a:lnTo>
                <a:lnTo>
                  <a:pt x="140655" y="140655"/>
                </a:lnTo>
                <a:lnTo>
                  <a:pt x="0" y="140655"/>
                </a:lnTo>
                <a:lnTo>
                  <a:pt x="0" y="0"/>
                </a:lnTo>
                <a:close/>
              </a:path>
            </a:pathLst>
          </a:custGeom>
          <a:blipFill rotWithShape="1">
            <a:blip r:embed="rId6">
              <a:alphaModFix amt="49000"/>
            </a:blip>
            <a:stretch>
              <a:fillRect b="0" l="0" r="0" t="0"/>
            </a:stretch>
          </a:blipFill>
          <a:ln>
            <a:noFill/>
          </a:ln>
        </p:spPr>
      </p:sp>
      <p:sp>
        <p:nvSpPr>
          <p:cNvPr id="872" name="Google Shape;872;p18"/>
          <p:cNvSpPr/>
          <p:nvPr/>
        </p:nvSpPr>
        <p:spPr>
          <a:xfrm>
            <a:off x="16193751" y="4550665"/>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6">
              <a:alphaModFix amt="49000"/>
            </a:blip>
            <a:stretch>
              <a:fillRect b="0" l="0" r="0" t="0"/>
            </a:stretch>
          </a:blipFill>
          <a:ln>
            <a:noFill/>
          </a:ln>
        </p:spPr>
      </p:sp>
      <p:sp>
        <p:nvSpPr>
          <p:cNvPr id="873" name="Google Shape;873;p18"/>
          <p:cNvSpPr/>
          <p:nvPr/>
        </p:nvSpPr>
        <p:spPr>
          <a:xfrm>
            <a:off x="17259300" y="8092246"/>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6">
              <a:alphaModFix amt="49000"/>
            </a:blip>
            <a:stretch>
              <a:fillRect b="0" l="0" r="0" t="0"/>
            </a:stretch>
          </a:blipFill>
          <a:ln>
            <a:noFill/>
          </a:ln>
        </p:spPr>
      </p:sp>
      <p:sp>
        <p:nvSpPr>
          <p:cNvPr id="874" name="Google Shape;874;p18"/>
          <p:cNvSpPr/>
          <p:nvPr/>
        </p:nvSpPr>
        <p:spPr>
          <a:xfrm>
            <a:off x="17903794" y="5395949"/>
            <a:ext cx="140654" cy="140654"/>
          </a:xfrm>
          <a:custGeom>
            <a:rect b="b" l="l" r="r" t="t"/>
            <a:pathLst>
              <a:path extrusionOk="0" h="140654" w="140654">
                <a:moveTo>
                  <a:pt x="0" y="0"/>
                </a:moveTo>
                <a:lnTo>
                  <a:pt x="140655" y="0"/>
                </a:lnTo>
                <a:lnTo>
                  <a:pt x="140655" y="140655"/>
                </a:lnTo>
                <a:lnTo>
                  <a:pt x="0" y="140655"/>
                </a:lnTo>
                <a:lnTo>
                  <a:pt x="0" y="0"/>
                </a:lnTo>
                <a:close/>
              </a:path>
            </a:pathLst>
          </a:custGeom>
          <a:blipFill rotWithShape="1">
            <a:blip r:embed="rId6">
              <a:alphaModFix amt="49000"/>
            </a:blip>
            <a:stretch>
              <a:fillRect b="0" l="0" r="0" t="0"/>
            </a:stretch>
          </a:blipFill>
          <a:ln>
            <a:noFill/>
          </a:ln>
        </p:spPr>
      </p:sp>
      <p:sp>
        <p:nvSpPr>
          <p:cNvPr id="875" name="Google Shape;875;p18"/>
          <p:cNvSpPr/>
          <p:nvPr/>
        </p:nvSpPr>
        <p:spPr>
          <a:xfrm>
            <a:off x="16517410" y="1856494"/>
            <a:ext cx="140654" cy="140654"/>
          </a:xfrm>
          <a:custGeom>
            <a:rect b="b" l="l" r="r" t="t"/>
            <a:pathLst>
              <a:path extrusionOk="0" h="140654" w="140654">
                <a:moveTo>
                  <a:pt x="0" y="0"/>
                </a:moveTo>
                <a:lnTo>
                  <a:pt x="140655" y="0"/>
                </a:lnTo>
                <a:lnTo>
                  <a:pt x="140655" y="140655"/>
                </a:lnTo>
                <a:lnTo>
                  <a:pt x="0" y="140655"/>
                </a:lnTo>
                <a:lnTo>
                  <a:pt x="0" y="0"/>
                </a:lnTo>
                <a:close/>
              </a:path>
            </a:pathLst>
          </a:custGeom>
          <a:blipFill rotWithShape="1">
            <a:blip r:embed="rId6">
              <a:alphaModFix amt="49000"/>
            </a:blip>
            <a:stretch>
              <a:fillRect b="0" l="0" r="0" t="0"/>
            </a:stretch>
          </a:blipFill>
          <a:ln>
            <a:noFill/>
          </a:ln>
        </p:spPr>
      </p:sp>
      <p:sp>
        <p:nvSpPr>
          <p:cNvPr id="876" name="Google Shape;876;p18"/>
          <p:cNvSpPr/>
          <p:nvPr/>
        </p:nvSpPr>
        <p:spPr>
          <a:xfrm>
            <a:off x="17833467" y="2481326"/>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6">
              <a:alphaModFix amt="49000"/>
            </a:blip>
            <a:stretch>
              <a:fillRect b="0" l="0" r="0" t="0"/>
            </a:stretch>
          </a:blipFill>
          <a:ln>
            <a:noFill/>
          </a:ln>
        </p:spPr>
      </p:sp>
      <p:sp>
        <p:nvSpPr>
          <p:cNvPr id="877" name="Google Shape;877;p18"/>
          <p:cNvSpPr/>
          <p:nvPr/>
        </p:nvSpPr>
        <p:spPr>
          <a:xfrm>
            <a:off x="15912012" y="5536604"/>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6">
              <a:alphaModFix amt="49000"/>
            </a:blip>
            <a:stretch>
              <a:fillRect b="0" l="0" r="0" t="0"/>
            </a:stretch>
          </a:blipFill>
          <a:ln>
            <a:noFill/>
          </a:ln>
        </p:spPr>
      </p:sp>
      <p:sp>
        <p:nvSpPr>
          <p:cNvPr id="878" name="Google Shape;878;p18"/>
          <p:cNvSpPr/>
          <p:nvPr/>
        </p:nvSpPr>
        <p:spPr>
          <a:xfrm>
            <a:off x="15982339" y="7724505"/>
            <a:ext cx="140654" cy="140654"/>
          </a:xfrm>
          <a:custGeom>
            <a:rect b="b" l="l" r="r" t="t"/>
            <a:pathLst>
              <a:path extrusionOk="0" h="140654" w="140654">
                <a:moveTo>
                  <a:pt x="0" y="0"/>
                </a:moveTo>
                <a:lnTo>
                  <a:pt x="140655" y="0"/>
                </a:lnTo>
                <a:lnTo>
                  <a:pt x="140655" y="140655"/>
                </a:lnTo>
                <a:lnTo>
                  <a:pt x="0" y="140655"/>
                </a:lnTo>
                <a:lnTo>
                  <a:pt x="0" y="0"/>
                </a:lnTo>
                <a:close/>
              </a:path>
            </a:pathLst>
          </a:custGeom>
          <a:blipFill rotWithShape="1">
            <a:blip r:embed="rId6">
              <a:alphaModFix amt="49000"/>
            </a:blip>
            <a:stretch>
              <a:fillRect b="0" l="0" r="0" t="0"/>
            </a:stretch>
          </a:blipFill>
          <a:ln>
            <a:noFill/>
          </a:ln>
        </p:spPr>
      </p:sp>
      <p:sp>
        <p:nvSpPr>
          <p:cNvPr id="879" name="Google Shape;879;p18"/>
          <p:cNvSpPr/>
          <p:nvPr/>
        </p:nvSpPr>
        <p:spPr>
          <a:xfrm>
            <a:off x="17259300" y="4165441"/>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6">
              <a:alphaModFix amt="49000"/>
            </a:blip>
            <a:stretch>
              <a:fillRect b="0" l="0" r="0" t="0"/>
            </a:stretch>
          </a:blipFill>
          <a:ln>
            <a:noFill/>
          </a:ln>
        </p:spPr>
      </p:sp>
      <p:sp>
        <p:nvSpPr>
          <p:cNvPr id="880" name="Google Shape;880;p18"/>
          <p:cNvSpPr/>
          <p:nvPr/>
        </p:nvSpPr>
        <p:spPr>
          <a:xfrm>
            <a:off x="2463910" y="2481326"/>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6">
              <a:alphaModFix amt="49000"/>
            </a:blip>
            <a:stretch>
              <a:fillRect b="0" l="0" r="0" t="0"/>
            </a:stretch>
          </a:blipFill>
          <a:ln>
            <a:noFill/>
          </a:ln>
        </p:spPr>
      </p:sp>
      <p:grpSp>
        <p:nvGrpSpPr>
          <p:cNvPr id="881" name="Google Shape;881;p18"/>
          <p:cNvGrpSpPr/>
          <p:nvPr/>
        </p:nvGrpSpPr>
        <p:grpSpPr>
          <a:xfrm>
            <a:off x="1784385" y="4529247"/>
            <a:ext cx="34055" cy="38445"/>
            <a:chOff x="0" y="-104775"/>
            <a:chExt cx="812800" cy="917575"/>
          </a:xfrm>
        </p:grpSpPr>
        <p:sp>
          <p:nvSpPr>
            <p:cNvPr id="882" name="Google Shape;88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18"/>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84" name="Google Shape;884;p18"/>
          <p:cNvSpPr txBox="1"/>
          <p:nvPr/>
        </p:nvSpPr>
        <p:spPr>
          <a:xfrm>
            <a:off x="6254458" y="2587682"/>
            <a:ext cx="11366229" cy="2853654"/>
          </a:xfrm>
          <a:prstGeom prst="rect">
            <a:avLst/>
          </a:prstGeom>
          <a:noFill/>
          <a:ln>
            <a:noFill/>
          </a:ln>
        </p:spPr>
        <p:txBody>
          <a:bodyPr anchorCtr="0" anchor="t" bIns="0" lIns="0" spcFirstLastPara="1" rIns="0" wrap="square" tIns="0">
            <a:spAutoFit/>
          </a:bodyPr>
          <a:lstStyle/>
          <a:p>
            <a:pPr indent="0" lvl="0" marL="0" marR="0" rtl="0" algn="r">
              <a:lnSpc>
                <a:spcPct val="139997"/>
              </a:lnSpc>
              <a:spcBef>
                <a:spcPts val="0"/>
              </a:spcBef>
              <a:spcAft>
                <a:spcPts val="0"/>
              </a:spcAft>
              <a:buNone/>
            </a:pPr>
            <a:r>
              <a:rPr b="0" i="0" lang="en-US" sz="16651" u="none" cap="none" strike="noStrike">
                <a:solidFill>
                  <a:srgbClr val="FFFFFF"/>
                </a:solidFill>
                <a:latin typeface="Unica One"/>
                <a:ea typeface="Unica One"/>
                <a:cs typeface="Unica One"/>
                <a:sym typeface="Unica One"/>
              </a:rPr>
              <a:t>Composition</a:t>
            </a:r>
            <a:endParaRPr/>
          </a:p>
        </p:txBody>
      </p:sp>
      <p:sp>
        <p:nvSpPr>
          <p:cNvPr id="885" name="Google Shape;885;p18"/>
          <p:cNvSpPr txBox="1"/>
          <p:nvPr/>
        </p:nvSpPr>
        <p:spPr>
          <a:xfrm>
            <a:off x="15528062" y="619125"/>
            <a:ext cx="2000961" cy="1933522"/>
          </a:xfrm>
          <a:prstGeom prst="rect">
            <a:avLst/>
          </a:prstGeom>
          <a:noFill/>
          <a:ln>
            <a:noFill/>
          </a:ln>
        </p:spPr>
        <p:txBody>
          <a:bodyPr anchorCtr="0" anchor="t" bIns="0" lIns="0" spcFirstLastPara="1" rIns="0" wrap="square" tIns="0">
            <a:spAutoFit/>
          </a:bodyPr>
          <a:lstStyle/>
          <a:p>
            <a:pPr indent="0" lvl="0" marL="0" marR="0" rtl="0" algn="r">
              <a:lnSpc>
                <a:spcPct val="139992"/>
              </a:lnSpc>
              <a:spcBef>
                <a:spcPts val="0"/>
              </a:spcBef>
              <a:spcAft>
                <a:spcPts val="0"/>
              </a:spcAft>
              <a:buNone/>
            </a:pPr>
            <a:r>
              <a:rPr b="0" i="0" lang="en-US" sz="11252" u="none" cap="none" strike="noStrike">
                <a:solidFill>
                  <a:srgbClr val="FFFFFF"/>
                </a:solidFill>
                <a:latin typeface="Unica One"/>
                <a:ea typeface="Unica One"/>
                <a:cs typeface="Unica One"/>
                <a:sym typeface="Unica One"/>
              </a:rPr>
              <a:t>02</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89" name="Shape 889"/>
        <p:cNvGrpSpPr/>
        <p:nvPr/>
      </p:nvGrpSpPr>
      <p:grpSpPr>
        <a:xfrm>
          <a:off x="0" y="0"/>
          <a:ext cx="0" cy="0"/>
          <a:chOff x="0" y="0"/>
          <a:chExt cx="0" cy="0"/>
        </a:xfrm>
      </p:grpSpPr>
      <p:pic>
        <p:nvPicPr>
          <p:cNvPr id="890" name="Google Shape;890;p19"/>
          <p:cNvPicPr preferRelativeResize="0"/>
          <p:nvPr/>
        </p:nvPicPr>
        <p:blipFill rotWithShape="1">
          <a:blip r:embed="rId3">
            <a:alphaModFix amt="42000"/>
          </a:blip>
          <a:srcRect b="0" l="0" r="0" t="0"/>
          <a:stretch/>
        </p:blipFill>
        <p:spPr>
          <a:xfrm>
            <a:off x="0" y="0"/>
            <a:ext cx="18288000" cy="10287000"/>
          </a:xfrm>
          <a:prstGeom prst="rect">
            <a:avLst/>
          </a:prstGeom>
          <a:noFill/>
          <a:ln>
            <a:noFill/>
          </a:ln>
        </p:spPr>
      </p:pic>
      <p:pic>
        <p:nvPicPr>
          <p:cNvPr id="891" name="Google Shape;891;p19"/>
          <p:cNvPicPr preferRelativeResize="0"/>
          <p:nvPr/>
        </p:nvPicPr>
        <p:blipFill rotWithShape="1">
          <a:blip r:embed="rId4">
            <a:alphaModFix/>
          </a:blip>
          <a:srcRect b="37267" l="0" r="0" t="37267"/>
          <a:stretch/>
        </p:blipFill>
        <p:spPr>
          <a:xfrm>
            <a:off x="0" y="2596794"/>
            <a:ext cx="11722349" cy="1990070"/>
          </a:xfrm>
          <a:prstGeom prst="rect">
            <a:avLst/>
          </a:prstGeom>
          <a:noFill/>
          <a:ln>
            <a:noFill/>
          </a:ln>
        </p:spPr>
      </p:pic>
      <p:pic>
        <p:nvPicPr>
          <p:cNvPr id="892" name="Google Shape;892;p19"/>
          <p:cNvPicPr preferRelativeResize="0"/>
          <p:nvPr/>
        </p:nvPicPr>
        <p:blipFill rotWithShape="1">
          <a:blip r:embed="rId5">
            <a:alphaModFix/>
          </a:blip>
          <a:srcRect b="49209" l="16666" r="16666" t="33813"/>
          <a:stretch/>
        </p:blipFill>
        <p:spPr>
          <a:xfrm>
            <a:off x="0" y="5192221"/>
            <a:ext cx="11722349" cy="1990070"/>
          </a:xfrm>
          <a:prstGeom prst="rect">
            <a:avLst/>
          </a:prstGeom>
          <a:noFill/>
          <a:ln>
            <a:noFill/>
          </a:ln>
        </p:spPr>
      </p:pic>
      <p:pic>
        <p:nvPicPr>
          <p:cNvPr id="893" name="Google Shape;893;p19"/>
          <p:cNvPicPr preferRelativeResize="0"/>
          <p:nvPr/>
        </p:nvPicPr>
        <p:blipFill rotWithShape="1">
          <a:blip r:embed="rId6">
            <a:alphaModFix/>
          </a:blip>
          <a:srcRect b="44575" l="0" r="0" t="27127"/>
          <a:stretch/>
        </p:blipFill>
        <p:spPr>
          <a:xfrm>
            <a:off x="0" y="7780378"/>
            <a:ext cx="11722349" cy="1990070"/>
          </a:xfrm>
          <a:prstGeom prst="rect">
            <a:avLst/>
          </a:prstGeom>
          <a:noFill/>
          <a:ln>
            <a:noFill/>
          </a:ln>
        </p:spPr>
      </p:pic>
      <p:grpSp>
        <p:nvGrpSpPr>
          <p:cNvPr id="894" name="Google Shape;894;p19"/>
          <p:cNvGrpSpPr/>
          <p:nvPr/>
        </p:nvGrpSpPr>
        <p:grpSpPr>
          <a:xfrm>
            <a:off x="10675140" y="2596794"/>
            <a:ext cx="1990070" cy="1990070"/>
            <a:chOff x="0" y="0"/>
            <a:chExt cx="812800" cy="812800"/>
          </a:xfrm>
        </p:grpSpPr>
        <p:sp>
          <p:nvSpPr>
            <p:cNvPr id="895" name="Google Shape;89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2823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97" name="Google Shape;897;p19"/>
          <p:cNvSpPr/>
          <p:nvPr/>
        </p:nvSpPr>
        <p:spPr>
          <a:xfrm>
            <a:off x="10632168" y="2596794"/>
            <a:ext cx="1090181" cy="1985609"/>
          </a:xfrm>
          <a:custGeom>
            <a:rect b="b" l="l" r="r" t="t"/>
            <a:pathLst>
              <a:path extrusionOk="0" h="1985609" w="1090181">
                <a:moveTo>
                  <a:pt x="0" y="0"/>
                </a:moveTo>
                <a:lnTo>
                  <a:pt x="1090181" y="0"/>
                </a:lnTo>
                <a:lnTo>
                  <a:pt x="1090181" y="1985609"/>
                </a:lnTo>
                <a:lnTo>
                  <a:pt x="0" y="1985609"/>
                </a:lnTo>
                <a:lnTo>
                  <a:pt x="0" y="0"/>
                </a:lnTo>
                <a:close/>
              </a:path>
            </a:pathLst>
          </a:custGeom>
          <a:blipFill rotWithShape="1">
            <a:blip r:embed="rId7">
              <a:alphaModFix/>
            </a:blip>
            <a:stretch>
              <a:fillRect b="0" l="0" r="-81801" t="0"/>
            </a:stretch>
          </a:blipFill>
          <a:ln>
            <a:noFill/>
          </a:ln>
        </p:spPr>
      </p:sp>
      <p:grpSp>
        <p:nvGrpSpPr>
          <p:cNvPr id="898" name="Google Shape;898;p19"/>
          <p:cNvGrpSpPr/>
          <p:nvPr/>
        </p:nvGrpSpPr>
        <p:grpSpPr>
          <a:xfrm>
            <a:off x="10675140" y="5192221"/>
            <a:ext cx="1990070" cy="1990070"/>
            <a:chOff x="0" y="0"/>
            <a:chExt cx="812800" cy="812800"/>
          </a:xfrm>
        </p:grpSpPr>
        <p:sp>
          <p:nvSpPr>
            <p:cNvPr id="899" name="Google Shape;89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2823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01" name="Google Shape;901;p19"/>
          <p:cNvSpPr/>
          <p:nvPr/>
        </p:nvSpPr>
        <p:spPr>
          <a:xfrm>
            <a:off x="10632168" y="5184952"/>
            <a:ext cx="1090181" cy="1985609"/>
          </a:xfrm>
          <a:custGeom>
            <a:rect b="b" l="l" r="r" t="t"/>
            <a:pathLst>
              <a:path extrusionOk="0" h="1985609" w="1090181">
                <a:moveTo>
                  <a:pt x="0" y="0"/>
                </a:moveTo>
                <a:lnTo>
                  <a:pt x="1090181" y="0"/>
                </a:lnTo>
                <a:lnTo>
                  <a:pt x="1090181" y="1985608"/>
                </a:lnTo>
                <a:lnTo>
                  <a:pt x="0" y="1985608"/>
                </a:lnTo>
                <a:lnTo>
                  <a:pt x="0" y="0"/>
                </a:lnTo>
                <a:close/>
              </a:path>
            </a:pathLst>
          </a:custGeom>
          <a:blipFill rotWithShape="1">
            <a:blip r:embed="rId7">
              <a:alphaModFix/>
            </a:blip>
            <a:stretch>
              <a:fillRect b="0" l="0" r="-81801" t="0"/>
            </a:stretch>
          </a:blipFill>
          <a:ln>
            <a:noFill/>
          </a:ln>
        </p:spPr>
      </p:sp>
      <p:grpSp>
        <p:nvGrpSpPr>
          <p:cNvPr id="902" name="Google Shape;902;p19"/>
          <p:cNvGrpSpPr/>
          <p:nvPr/>
        </p:nvGrpSpPr>
        <p:grpSpPr>
          <a:xfrm>
            <a:off x="10675140" y="7783671"/>
            <a:ext cx="1990070" cy="1990070"/>
            <a:chOff x="0" y="0"/>
            <a:chExt cx="812800" cy="812800"/>
          </a:xfrm>
        </p:grpSpPr>
        <p:sp>
          <p:nvSpPr>
            <p:cNvPr id="903" name="Google Shape;90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2823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05" name="Google Shape;905;p19"/>
          <p:cNvSpPr/>
          <p:nvPr/>
        </p:nvSpPr>
        <p:spPr>
          <a:xfrm>
            <a:off x="10632168" y="7788133"/>
            <a:ext cx="1090181" cy="1985609"/>
          </a:xfrm>
          <a:custGeom>
            <a:rect b="b" l="l" r="r" t="t"/>
            <a:pathLst>
              <a:path extrusionOk="0" h="1985609" w="1090181">
                <a:moveTo>
                  <a:pt x="0" y="0"/>
                </a:moveTo>
                <a:lnTo>
                  <a:pt x="1090181" y="0"/>
                </a:lnTo>
                <a:lnTo>
                  <a:pt x="1090181" y="1985609"/>
                </a:lnTo>
                <a:lnTo>
                  <a:pt x="0" y="1985609"/>
                </a:lnTo>
                <a:lnTo>
                  <a:pt x="0" y="0"/>
                </a:lnTo>
                <a:close/>
              </a:path>
            </a:pathLst>
          </a:custGeom>
          <a:blipFill rotWithShape="1">
            <a:blip r:embed="rId7">
              <a:alphaModFix/>
            </a:blip>
            <a:stretch>
              <a:fillRect b="0" l="0" r="-81801" t="0"/>
            </a:stretch>
          </a:blipFill>
          <a:ln>
            <a:noFill/>
          </a:ln>
        </p:spPr>
      </p:sp>
      <p:sp>
        <p:nvSpPr>
          <p:cNvPr id="906" name="Google Shape;906;p19"/>
          <p:cNvSpPr/>
          <p:nvPr/>
        </p:nvSpPr>
        <p:spPr>
          <a:xfrm>
            <a:off x="11136209" y="2930334"/>
            <a:ext cx="1067933" cy="1158507"/>
          </a:xfrm>
          <a:custGeom>
            <a:rect b="b" l="l" r="r" t="t"/>
            <a:pathLst>
              <a:path extrusionOk="0" h="1158507" w="1067933">
                <a:moveTo>
                  <a:pt x="0" y="0"/>
                </a:moveTo>
                <a:lnTo>
                  <a:pt x="1067933" y="0"/>
                </a:lnTo>
                <a:lnTo>
                  <a:pt x="1067933" y="1158507"/>
                </a:lnTo>
                <a:lnTo>
                  <a:pt x="0" y="1158507"/>
                </a:lnTo>
                <a:lnTo>
                  <a:pt x="0" y="0"/>
                </a:lnTo>
                <a:close/>
              </a:path>
            </a:pathLst>
          </a:custGeom>
          <a:blipFill rotWithShape="1">
            <a:blip r:embed="rId8">
              <a:alphaModFix/>
            </a:blip>
            <a:stretch>
              <a:fillRect b="0" l="0" r="0" t="0"/>
            </a:stretch>
          </a:blipFill>
          <a:ln>
            <a:noFill/>
          </a:ln>
        </p:spPr>
      </p:sp>
      <p:sp>
        <p:nvSpPr>
          <p:cNvPr id="907" name="Google Shape;907;p19"/>
          <p:cNvSpPr/>
          <p:nvPr/>
        </p:nvSpPr>
        <p:spPr>
          <a:xfrm>
            <a:off x="11197256" y="5555493"/>
            <a:ext cx="945840" cy="1244526"/>
          </a:xfrm>
          <a:custGeom>
            <a:rect b="b" l="l" r="r" t="t"/>
            <a:pathLst>
              <a:path extrusionOk="0" h="1244526" w="945840">
                <a:moveTo>
                  <a:pt x="0" y="0"/>
                </a:moveTo>
                <a:lnTo>
                  <a:pt x="945839" y="0"/>
                </a:lnTo>
                <a:lnTo>
                  <a:pt x="945839" y="1244526"/>
                </a:lnTo>
                <a:lnTo>
                  <a:pt x="0" y="1244526"/>
                </a:lnTo>
                <a:lnTo>
                  <a:pt x="0" y="0"/>
                </a:lnTo>
                <a:close/>
              </a:path>
            </a:pathLst>
          </a:custGeom>
          <a:blipFill rotWithShape="1">
            <a:blip r:embed="rId9">
              <a:alphaModFix/>
            </a:blip>
            <a:stretch>
              <a:fillRect b="0" l="0" r="0" t="0"/>
            </a:stretch>
          </a:blipFill>
          <a:ln>
            <a:noFill/>
          </a:ln>
        </p:spPr>
      </p:sp>
      <p:sp>
        <p:nvSpPr>
          <p:cNvPr id="908" name="Google Shape;908;p19"/>
          <p:cNvSpPr/>
          <p:nvPr/>
        </p:nvSpPr>
        <p:spPr>
          <a:xfrm>
            <a:off x="11240556" y="8285203"/>
            <a:ext cx="963586" cy="928546"/>
          </a:xfrm>
          <a:custGeom>
            <a:rect b="b" l="l" r="r" t="t"/>
            <a:pathLst>
              <a:path extrusionOk="0" h="928546" w="963586">
                <a:moveTo>
                  <a:pt x="0" y="0"/>
                </a:moveTo>
                <a:lnTo>
                  <a:pt x="963586" y="0"/>
                </a:lnTo>
                <a:lnTo>
                  <a:pt x="963586" y="928546"/>
                </a:lnTo>
                <a:lnTo>
                  <a:pt x="0" y="928546"/>
                </a:lnTo>
                <a:lnTo>
                  <a:pt x="0" y="0"/>
                </a:lnTo>
                <a:close/>
              </a:path>
            </a:pathLst>
          </a:custGeom>
          <a:blipFill rotWithShape="1">
            <a:blip r:embed="rId10">
              <a:alphaModFix/>
            </a:blip>
            <a:stretch>
              <a:fillRect b="0" l="0" r="0" t="0"/>
            </a:stretch>
          </a:blipFill>
          <a:ln>
            <a:noFill/>
          </a:ln>
        </p:spPr>
      </p:sp>
      <p:sp>
        <p:nvSpPr>
          <p:cNvPr id="909" name="Google Shape;909;p19"/>
          <p:cNvSpPr txBox="1"/>
          <p:nvPr/>
        </p:nvSpPr>
        <p:spPr>
          <a:xfrm>
            <a:off x="593429" y="588582"/>
            <a:ext cx="17101142" cy="147239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500" u="none" cap="none" strike="noStrike">
                <a:solidFill>
                  <a:srgbClr val="FFFFFF"/>
                </a:solidFill>
                <a:latin typeface="Unica One"/>
                <a:ea typeface="Unica One"/>
                <a:cs typeface="Unica One"/>
                <a:sym typeface="Unica One"/>
              </a:rPr>
              <a:t>Functions of the Atmosphere</a:t>
            </a:r>
            <a:endParaRPr/>
          </a:p>
        </p:txBody>
      </p:sp>
      <p:sp>
        <p:nvSpPr>
          <p:cNvPr id="910" name="Google Shape;910;p19"/>
          <p:cNvSpPr txBox="1"/>
          <p:nvPr/>
        </p:nvSpPr>
        <p:spPr>
          <a:xfrm>
            <a:off x="13131775" y="2894545"/>
            <a:ext cx="3047702" cy="414909"/>
          </a:xfrm>
          <a:prstGeom prst="rect">
            <a:avLst/>
          </a:prstGeom>
          <a:noFill/>
          <a:ln>
            <a:noFill/>
          </a:ln>
        </p:spPr>
        <p:txBody>
          <a:bodyPr anchorCtr="0" anchor="t" bIns="0" lIns="0" spcFirstLastPara="1" rIns="0" wrap="square" tIns="0">
            <a:spAutoFit/>
          </a:bodyPr>
          <a:lstStyle/>
          <a:p>
            <a:pPr indent="0" lvl="0" marL="0" marR="0" rtl="0" algn="l">
              <a:lnSpc>
                <a:spcPct val="168000"/>
              </a:lnSpc>
              <a:spcBef>
                <a:spcPts val="0"/>
              </a:spcBef>
              <a:spcAft>
                <a:spcPts val="0"/>
              </a:spcAft>
              <a:buNone/>
            </a:pPr>
            <a:r>
              <a:rPr b="1" i="0" lang="en-US" sz="2100" u="none" cap="none" strike="noStrike">
                <a:solidFill>
                  <a:srgbClr val="FFFFFF"/>
                </a:solidFill>
                <a:latin typeface="Inter"/>
                <a:ea typeface="Inter"/>
                <a:cs typeface="Inter"/>
                <a:sym typeface="Inter"/>
              </a:rPr>
              <a:t>Provides breathable air</a:t>
            </a:r>
            <a:endParaRPr/>
          </a:p>
        </p:txBody>
      </p:sp>
      <p:sp>
        <p:nvSpPr>
          <p:cNvPr id="911" name="Google Shape;911;p19"/>
          <p:cNvSpPr txBox="1"/>
          <p:nvPr/>
        </p:nvSpPr>
        <p:spPr>
          <a:xfrm>
            <a:off x="13131775" y="5519907"/>
            <a:ext cx="3017639" cy="414909"/>
          </a:xfrm>
          <a:prstGeom prst="rect">
            <a:avLst/>
          </a:prstGeom>
          <a:noFill/>
          <a:ln>
            <a:noFill/>
          </a:ln>
        </p:spPr>
        <p:txBody>
          <a:bodyPr anchorCtr="0" anchor="t" bIns="0" lIns="0" spcFirstLastPara="1" rIns="0" wrap="square" tIns="0">
            <a:spAutoFit/>
          </a:bodyPr>
          <a:lstStyle/>
          <a:p>
            <a:pPr indent="0" lvl="0" marL="0" marR="0" rtl="0" algn="l">
              <a:lnSpc>
                <a:spcPct val="168000"/>
              </a:lnSpc>
              <a:spcBef>
                <a:spcPts val="0"/>
              </a:spcBef>
              <a:spcAft>
                <a:spcPts val="0"/>
              </a:spcAft>
              <a:buNone/>
            </a:pPr>
            <a:r>
              <a:rPr b="1" i="0" lang="en-US" sz="2100" u="none" cap="none" strike="noStrike">
                <a:solidFill>
                  <a:srgbClr val="FFFFFF"/>
                </a:solidFill>
                <a:latin typeface="Inter"/>
                <a:ea typeface="Inter"/>
                <a:cs typeface="Inter"/>
                <a:sym typeface="Inter"/>
              </a:rPr>
              <a:t>Regulates temperature</a:t>
            </a:r>
            <a:endParaRPr/>
          </a:p>
        </p:txBody>
      </p:sp>
      <p:sp>
        <p:nvSpPr>
          <p:cNvPr id="912" name="Google Shape;912;p19"/>
          <p:cNvSpPr txBox="1"/>
          <p:nvPr/>
        </p:nvSpPr>
        <p:spPr>
          <a:xfrm>
            <a:off x="13131775" y="8111277"/>
            <a:ext cx="4127525" cy="414909"/>
          </a:xfrm>
          <a:prstGeom prst="rect">
            <a:avLst/>
          </a:prstGeom>
          <a:noFill/>
          <a:ln>
            <a:noFill/>
          </a:ln>
        </p:spPr>
        <p:txBody>
          <a:bodyPr anchorCtr="0" anchor="t" bIns="0" lIns="0" spcFirstLastPara="1" rIns="0" wrap="square" tIns="0">
            <a:spAutoFit/>
          </a:bodyPr>
          <a:lstStyle/>
          <a:p>
            <a:pPr indent="0" lvl="0" marL="0" marR="0" rtl="0" algn="l">
              <a:lnSpc>
                <a:spcPct val="168000"/>
              </a:lnSpc>
              <a:spcBef>
                <a:spcPts val="0"/>
              </a:spcBef>
              <a:spcAft>
                <a:spcPts val="0"/>
              </a:spcAft>
              <a:buNone/>
            </a:pPr>
            <a:r>
              <a:rPr b="1" i="0" lang="en-US" sz="2100" u="none" cap="none" strike="noStrike">
                <a:solidFill>
                  <a:srgbClr val="FFFFFF"/>
                </a:solidFill>
                <a:latin typeface="Inter"/>
                <a:ea typeface="Inter"/>
                <a:cs typeface="Inter"/>
                <a:sym typeface="Inter"/>
              </a:rPr>
              <a:t>Protects from harmful radiation</a:t>
            </a:r>
            <a:endParaRPr/>
          </a:p>
        </p:txBody>
      </p:sp>
      <p:sp>
        <p:nvSpPr>
          <p:cNvPr id="913" name="Google Shape;913;p19"/>
          <p:cNvSpPr txBox="1"/>
          <p:nvPr/>
        </p:nvSpPr>
        <p:spPr>
          <a:xfrm>
            <a:off x="13131775" y="3423863"/>
            <a:ext cx="3345300" cy="702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Inter"/>
                <a:ea typeface="Inter"/>
                <a:cs typeface="Inter"/>
                <a:sym typeface="Inter"/>
              </a:rPr>
              <a:t>Lorem ipsum dolor sit amet, consectetur adipiscing elit.</a:t>
            </a:r>
            <a:endParaRPr/>
          </a:p>
        </p:txBody>
      </p:sp>
      <p:sp>
        <p:nvSpPr>
          <p:cNvPr id="914" name="Google Shape;914;p19"/>
          <p:cNvSpPr txBox="1"/>
          <p:nvPr/>
        </p:nvSpPr>
        <p:spPr>
          <a:xfrm>
            <a:off x="13131775" y="5989354"/>
            <a:ext cx="3345300" cy="702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Inter"/>
                <a:ea typeface="Inter"/>
                <a:cs typeface="Inter"/>
                <a:sym typeface="Inter"/>
              </a:rPr>
              <a:t>Lorem ipsum dolor sit amet, consectetur adipiscing elit.</a:t>
            </a:r>
            <a:endParaRPr/>
          </a:p>
        </p:txBody>
      </p:sp>
      <p:sp>
        <p:nvSpPr>
          <p:cNvPr id="915" name="Google Shape;915;p19"/>
          <p:cNvSpPr txBox="1"/>
          <p:nvPr/>
        </p:nvSpPr>
        <p:spPr>
          <a:xfrm>
            <a:off x="13131775" y="8580885"/>
            <a:ext cx="3345300" cy="702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Inter"/>
                <a:ea typeface="Inter"/>
                <a:cs typeface="Inter"/>
                <a:sym typeface="Inter"/>
              </a:rPr>
              <a:t>Lorem ipsum dolor sit amet, consectetur adipiscing elit.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19" name="Shape 919"/>
        <p:cNvGrpSpPr/>
        <p:nvPr/>
      </p:nvGrpSpPr>
      <p:grpSpPr>
        <a:xfrm>
          <a:off x="0" y="0"/>
          <a:ext cx="0" cy="0"/>
          <a:chOff x="0" y="0"/>
          <a:chExt cx="0" cy="0"/>
        </a:xfrm>
      </p:grpSpPr>
      <p:pic>
        <p:nvPicPr>
          <p:cNvPr id="920" name="Google Shape;920;p20"/>
          <p:cNvPicPr preferRelativeResize="0"/>
          <p:nvPr/>
        </p:nvPicPr>
        <p:blipFill rotWithShape="1">
          <a:blip r:embed="rId3">
            <a:alphaModFix amt="42000"/>
          </a:blip>
          <a:srcRect b="0" l="0" r="0" t="0"/>
          <a:stretch/>
        </p:blipFill>
        <p:spPr>
          <a:xfrm>
            <a:off x="0" y="0"/>
            <a:ext cx="18288000" cy="10287000"/>
          </a:xfrm>
          <a:prstGeom prst="rect">
            <a:avLst/>
          </a:prstGeom>
          <a:noFill/>
          <a:ln>
            <a:noFill/>
          </a:ln>
        </p:spPr>
      </p:pic>
      <p:sp>
        <p:nvSpPr>
          <p:cNvPr id="921" name="Google Shape;921;p20"/>
          <p:cNvSpPr/>
          <p:nvPr/>
        </p:nvSpPr>
        <p:spPr>
          <a:xfrm>
            <a:off x="6485761" y="3016557"/>
            <a:ext cx="5796537" cy="6349386"/>
          </a:xfrm>
          <a:custGeom>
            <a:rect b="b" l="l" r="r" t="t"/>
            <a:pathLst>
              <a:path extrusionOk="0" h="6349386" w="5796537">
                <a:moveTo>
                  <a:pt x="0" y="0"/>
                </a:moveTo>
                <a:lnTo>
                  <a:pt x="5796538" y="0"/>
                </a:lnTo>
                <a:lnTo>
                  <a:pt x="5796538" y="6349386"/>
                </a:lnTo>
                <a:lnTo>
                  <a:pt x="0" y="6349386"/>
                </a:lnTo>
                <a:lnTo>
                  <a:pt x="0" y="0"/>
                </a:lnTo>
                <a:close/>
              </a:path>
            </a:pathLst>
          </a:custGeom>
          <a:blipFill rotWithShape="1">
            <a:blip r:embed="rId4">
              <a:alphaModFix/>
            </a:blip>
            <a:stretch>
              <a:fillRect b="-10289" l="-65022" r="-66175" t="-8441"/>
            </a:stretch>
          </a:blipFill>
          <a:ln>
            <a:noFill/>
          </a:ln>
        </p:spPr>
      </p:sp>
      <p:sp>
        <p:nvSpPr>
          <p:cNvPr id="922" name="Google Shape;922;p20"/>
          <p:cNvSpPr txBox="1"/>
          <p:nvPr/>
        </p:nvSpPr>
        <p:spPr>
          <a:xfrm>
            <a:off x="593429" y="588582"/>
            <a:ext cx="17101142" cy="147239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500" u="none" cap="none" strike="noStrike">
                <a:solidFill>
                  <a:srgbClr val="FFFFFF"/>
                </a:solidFill>
                <a:latin typeface="Unica One"/>
                <a:ea typeface="Unica One"/>
                <a:cs typeface="Unica One"/>
                <a:sym typeface="Unica One"/>
              </a:rPr>
              <a:t>Write an important idea here</a:t>
            </a:r>
            <a:endParaRPr/>
          </a:p>
        </p:txBody>
      </p:sp>
      <p:sp>
        <p:nvSpPr>
          <p:cNvPr id="923" name="Google Shape;923;p20"/>
          <p:cNvSpPr txBox="1"/>
          <p:nvPr/>
        </p:nvSpPr>
        <p:spPr>
          <a:xfrm>
            <a:off x="1214014" y="4312201"/>
            <a:ext cx="3441900" cy="1111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FFFFFF"/>
                </a:solidFill>
                <a:latin typeface="Inter"/>
                <a:ea typeface="Inter"/>
                <a:cs typeface="Inter"/>
                <a:sym typeface="Inter"/>
              </a:rPr>
              <a:t>Lorem ipsum dolor sit amet, consectetur adipiscing elit, sed do eiusmod tempor.</a:t>
            </a:r>
            <a:endParaRPr/>
          </a:p>
        </p:txBody>
      </p:sp>
      <p:sp>
        <p:nvSpPr>
          <p:cNvPr id="924" name="Google Shape;924;p20"/>
          <p:cNvSpPr txBox="1"/>
          <p:nvPr/>
        </p:nvSpPr>
        <p:spPr>
          <a:xfrm>
            <a:off x="13631970" y="4312201"/>
            <a:ext cx="3441900" cy="1111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FFFFFF"/>
                </a:solidFill>
                <a:latin typeface="Inter"/>
                <a:ea typeface="Inter"/>
                <a:cs typeface="Inter"/>
                <a:sym typeface="Inter"/>
              </a:rPr>
              <a:t>Lorem ipsum dolor sit amet, consectetur adipiscing elit, sed do eiusmod tempor.</a:t>
            </a:r>
            <a:endParaRPr/>
          </a:p>
        </p:txBody>
      </p:sp>
      <p:sp>
        <p:nvSpPr>
          <p:cNvPr id="925" name="Google Shape;925;p20"/>
          <p:cNvSpPr txBox="1"/>
          <p:nvPr/>
        </p:nvSpPr>
        <p:spPr>
          <a:xfrm>
            <a:off x="1214014" y="7731054"/>
            <a:ext cx="3441900" cy="1111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FFFFFF"/>
                </a:solidFill>
                <a:latin typeface="Inter"/>
                <a:ea typeface="Inter"/>
                <a:cs typeface="Inter"/>
                <a:sym typeface="Inter"/>
              </a:rPr>
              <a:t>Lorem ipsum dolor sit amet, consectetur adipiscing elit, sed do eiusmod tempor.</a:t>
            </a:r>
            <a:endParaRPr/>
          </a:p>
        </p:txBody>
      </p:sp>
      <p:sp>
        <p:nvSpPr>
          <p:cNvPr id="926" name="Google Shape;926;p20"/>
          <p:cNvSpPr txBox="1"/>
          <p:nvPr/>
        </p:nvSpPr>
        <p:spPr>
          <a:xfrm>
            <a:off x="13631970" y="7731054"/>
            <a:ext cx="3441900" cy="1111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FFFFFF"/>
                </a:solidFill>
                <a:latin typeface="Inter"/>
                <a:ea typeface="Inter"/>
                <a:cs typeface="Inter"/>
                <a:sym typeface="Inter"/>
              </a:rPr>
              <a:t>Lorem ipsum dolor sit amet, consectetur adipiscing elit, sed do eiusmod tempor.</a:t>
            </a:r>
            <a:endParaRPr/>
          </a:p>
        </p:txBody>
      </p:sp>
      <p:sp>
        <p:nvSpPr>
          <p:cNvPr id="927" name="Google Shape;927;p20"/>
          <p:cNvSpPr txBox="1"/>
          <p:nvPr/>
        </p:nvSpPr>
        <p:spPr>
          <a:xfrm>
            <a:off x="1214014" y="2720623"/>
            <a:ext cx="3442016" cy="14700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500" u="none" cap="none" strike="noStrike">
                <a:solidFill>
                  <a:srgbClr val="FFFFFF"/>
                </a:solidFill>
                <a:latin typeface="Unica One"/>
                <a:ea typeface="Unica One"/>
                <a:cs typeface="Unica One"/>
                <a:sym typeface="Unica One"/>
              </a:rPr>
              <a:t>01</a:t>
            </a:r>
            <a:endParaRPr/>
          </a:p>
        </p:txBody>
      </p:sp>
      <p:sp>
        <p:nvSpPr>
          <p:cNvPr id="928" name="Google Shape;928;p20"/>
          <p:cNvSpPr txBox="1"/>
          <p:nvPr/>
        </p:nvSpPr>
        <p:spPr>
          <a:xfrm>
            <a:off x="13631970" y="2720623"/>
            <a:ext cx="3442016" cy="14700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500" u="none" cap="none" strike="noStrike">
                <a:solidFill>
                  <a:srgbClr val="FFFFFF"/>
                </a:solidFill>
                <a:latin typeface="Unica One"/>
                <a:ea typeface="Unica One"/>
                <a:cs typeface="Unica One"/>
                <a:sym typeface="Unica One"/>
              </a:rPr>
              <a:t>02</a:t>
            </a:r>
            <a:endParaRPr/>
          </a:p>
        </p:txBody>
      </p:sp>
      <p:sp>
        <p:nvSpPr>
          <p:cNvPr id="929" name="Google Shape;929;p20"/>
          <p:cNvSpPr txBox="1"/>
          <p:nvPr/>
        </p:nvSpPr>
        <p:spPr>
          <a:xfrm>
            <a:off x="1214014" y="6139476"/>
            <a:ext cx="3442016" cy="14700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500" u="none" cap="none" strike="noStrike">
                <a:solidFill>
                  <a:srgbClr val="FFFFFF"/>
                </a:solidFill>
                <a:latin typeface="Unica One"/>
                <a:ea typeface="Unica One"/>
                <a:cs typeface="Unica One"/>
                <a:sym typeface="Unica One"/>
              </a:rPr>
              <a:t>03</a:t>
            </a:r>
            <a:endParaRPr/>
          </a:p>
        </p:txBody>
      </p:sp>
      <p:sp>
        <p:nvSpPr>
          <p:cNvPr id="930" name="Google Shape;930;p20"/>
          <p:cNvSpPr txBox="1"/>
          <p:nvPr/>
        </p:nvSpPr>
        <p:spPr>
          <a:xfrm>
            <a:off x="13631970" y="6139476"/>
            <a:ext cx="3442016" cy="14700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500" u="none" cap="none" strike="noStrike">
                <a:solidFill>
                  <a:srgbClr val="FFFFFF"/>
                </a:solidFill>
                <a:latin typeface="Unica One"/>
                <a:ea typeface="Unica One"/>
                <a:cs typeface="Unica One"/>
                <a:sym typeface="Unica One"/>
              </a:rPr>
              <a:t>04</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34" name="Shape 934"/>
        <p:cNvGrpSpPr/>
        <p:nvPr/>
      </p:nvGrpSpPr>
      <p:grpSpPr>
        <a:xfrm>
          <a:off x="0" y="0"/>
          <a:ext cx="0" cy="0"/>
          <a:chOff x="0" y="0"/>
          <a:chExt cx="0" cy="0"/>
        </a:xfrm>
      </p:grpSpPr>
      <p:pic>
        <p:nvPicPr>
          <p:cNvPr id="935" name="Google Shape;935;p21"/>
          <p:cNvPicPr preferRelativeResize="0"/>
          <p:nvPr/>
        </p:nvPicPr>
        <p:blipFill rotWithShape="1">
          <a:blip r:embed="rId3">
            <a:alphaModFix amt="42000"/>
          </a:blip>
          <a:srcRect b="0" l="0" r="0" t="0"/>
          <a:stretch/>
        </p:blipFill>
        <p:spPr>
          <a:xfrm>
            <a:off x="0" y="0"/>
            <a:ext cx="18288000" cy="10287000"/>
          </a:xfrm>
          <a:prstGeom prst="rect">
            <a:avLst/>
          </a:prstGeom>
          <a:noFill/>
          <a:ln>
            <a:noFill/>
          </a:ln>
        </p:spPr>
      </p:pic>
      <p:pic>
        <p:nvPicPr>
          <p:cNvPr id="936" name="Google Shape;936;p21"/>
          <p:cNvPicPr preferRelativeResize="0"/>
          <p:nvPr/>
        </p:nvPicPr>
        <p:blipFill rotWithShape="1">
          <a:blip r:embed="rId4">
            <a:alphaModFix/>
          </a:blip>
          <a:srcRect b="0" l="0" r="0" t="0"/>
          <a:stretch/>
        </p:blipFill>
        <p:spPr>
          <a:xfrm>
            <a:off x="1673112" y="3338439"/>
            <a:ext cx="4084206" cy="4084206"/>
          </a:xfrm>
          <a:prstGeom prst="rect">
            <a:avLst/>
          </a:prstGeom>
          <a:noFill/>
          <a:ln>
            <a:noFill/>
          </a:ln>
        </p:spPr>
      </p:pic>
      <p:pic>
        <p:nvPicPr>
          <p:cNvPr id="937" name="Google Shape;937;p21"/>
          <p:cNvPicPr preferRelativeResize="0"/>
          <p:nvPr/>
        </p:nvPicPr>
        <p:blipFill rotWithShape="1">
          <a:blip r:embed="rId5">
            <a:alphaModFix/>
          </a:blip>
          <a:srcRect b="0" l="0" r="0" t="0"/>
          <a:stretch/>
        </p:blipFill>
        <p:spPr>
          <a:xfrm>
            <a:off x="7101898" y="3338439"/>
            <a:ext cx="4084206" cy="4084206"/>
          </a:xfrm>
          <a:prstGeom prst="rect">
            <a:avLst/>
          </a:prstGeom>
          <a:noFill/>
          <a:ln>
            <a:noFill/>
          </a:ln>
        </p:spPr>
      </p:pic>
      <p:sp>
        <p:nvSpPr>
          <p:cNvPr id="938" name="Google Shape;938;p21"/>
          <p:cNvSpPr/>
          <p:nvPr/>
        </p:nvSpPr>
        <p:spPr>
          <a:xfrm rot="293486">
            <a:off x="13349160" y="-1356730"/>
            <a:ext cx="12155037" cy="12185500"/>
          </a:xfrm>
          <a:custGeom>
            <a:rect b="b" l="l" r="r" t="t"/>
            <a:pathLst>
              <a:path extrusionOk="0" h="12185500" w="12155037">
                <a:moveTo>
                  <a:pt x="0" y="0"/>
                </a:moveTo>
                <a:lnTo>
                  <a:pt x="12155036" y="0"/>
                </a:lnTo>
                <a:lnTo>
                  <a:pt x="12155036" y="12185500"/>
                </a:lnTo>
                <a:lnTo>
                  <a:pt x="0" y="12185500"/>
                </a:lnTo>
                <a:lnTo>
                  <a:pt x="0" y="0"/>
                </a:lnTo>
                <a:close/>
              </a:path>
            </a:pathLst>
          </a:custGeom>
          <a:blipFill rotWithShape="1">
            <a:blip r:embed="rId6">
              <a:alphaModFix amt="62000"/>
            </a:blip>
            <a:stretch>
              <a:fillRect b="0" l="0" r="0" t="0"/>
            </a:stretch>
          </a:blipFill>
          <a:ln>
            <a:noFill/>
          </a:ln>
        </p:spPr>
      </p:sp>
      <p:pic>
        <p:nvPicPr>
          <p:cNvPr id="939" name="Google Shape;939;p21"/>
          <p:cNvPicPr preferRelativeResize="0"/>
          <p:nvPr/>
        </p:nvPicPr>
        <p:blipFill rotWithShape="1">
          <a:blip r:embed="rId7">
            <a:alphaModFix/>
          </a:blip>
          <a:srcRect b="0" l="0" r="0" t="0"/>
          <a:stretch/>
        </p:blipFill>
        <p:spPr>
          <a:xfrm>
            <a:off x="12530682" y="3338439"/>
            <a:ext cx="4084206" cy="4084206"/>
          </a:xfrm>
          <a:prstGeom prst="rect">
            <a:avLst/>
          </a:prstGeom>
          <a:noFill/>
          <a:ln>
            <a:noFill/>
          </a:ln>
        </p:spPr>
      </p:pic>
      <p:sp>
        <p:nvSpPr>
          <p:cNvPr id="940" name="Google Shape;940;p21"/>
          <p:cNvSpPr txBox="1"/>
          <p:nvPr/>
        </p:nvSpPr>
        <p:spPr>
          <a:xfrm>
            <a:off x="13745858" y="4555045"/>
            <a:ext cx="1653853" cy="14700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500" u="none" cap="none" strike="noStrike">
                <a:solidFill>
                  <a:srgbClr val="FFFFFF"/>
                </a:solidFill>
                <a:latin typeface="Unica One"/>
                <a:ea typeface="Unica One"/>
                <a:cs typeface="Unica One"/>
                <a:sym typeface="Unica One"/>
              </a:rPr>
              <a:t>75%</a:t>
            </a:r>
            <a:endParaRPr/>
          </a:p>
        </p:txBody>
      </p:sp>
      <p:sp>
        <p:nvSpPr>
          <p:cNvPr id="941" name="Google Shape;941;p21"/>
          <p:cNvSpPr/>
          <p:nvPr/>
        </p:nvSpPr>
        <p:spPr>
          <a:xfrm rot="5817339">
            <a:off x="-5917480" y="-4834201"/>
            <a:ext cx="10261282" cy="10287000"/>
          </a:xfrm>
          <a:custGeom>
            <a:rect b="b" l="l" r="r" t="t"/>
            <a:pathLst>
              <a:path extrusionOk="0" h="10287000" w="10261282">
                <a:moveTo>
                  <a:pt x="0" y="0"/>
                </a:moveTo>
                <a:lnTo>
                  <a:pt x="10261283" y="0"/>
                </a:lnTo>
                <a:lnTo>
                  <a:pt x="10261283" y="10287000"/>
                </a:lnTo>
                <a:lnTo>
                  <a:pt x="0" y="10287000"/>
                </a:lnTo>
                <a:lnTo>
                  <a:pt x="0" y="0"/>
                </a:lnTo>
                <a:close/>
              </a:path>
            </a:pathLst>
          </a:custGeom>
          <a:blipFill rotWithShape="1">
            <a:blip r:embed="rId6">
              <a:alphaModFix amt="47000"/>
            </a:blip>
            <a:stretch>
              <a:fillRect b="0" l="0" r="0" t="0"/>
            </a:stretch>
          </a:blipFill>
          <a:ln>
            <a:noFill/>
          </a:ln>
        </p:spPr>
      </p:sp>
      <p:sp>
        <p:nvSpPr>
          <p:cNvPr id="942" name="Google Shape;942;p21"/>
          <p:cNvSpPr txBox="1"/>
          <p:nvPr/>
        </p:nvSpPr>
        <p:spPr>
          <a:xfrm>
            <a:off x="593429" y="588582"/>
            <a:ext cx="17101142" cy="147239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500" u="none" cap="none" strike="noStrike">
                <a:solidFill>
                  <a:srgbClr val="FFFFFF"/>
                </a:solidFill>
                <a:latin typeface="Unica One"/>
                <a:ea typeface="Unica One"/>
                <a:cs typeface="Unica One"/>
                <a:sym typeface="Unica One"/>
              </a:rPr>
              <a:t>Important Charts</a:t>
            </a:r>
            <a:endParaRPr/>
          </a:p>
        </p:txBody>
      </p:sp>
      <p:sp>
        <p:nvSpPr>
          <p:cNvPr id="943" name="Google Shape;943;p21"/>
          <p:cNvSpPr txBox="1"/>
          <p:nvPr/>
        </p:nvSpPr>
        <p:spPr>
          <a:xfrm>
            <a:off x="1994208" y="7471447"/>
            <a:ext cx="3441900" cy="1111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FFFFFF"/>
                </a:solidFill>
                <a:latin typeface="Inter"/>
                <a:ea typeface="Inter"/>
                <a:cs typeface="Inter"/>
                <a:sym typeface="Inter"/>
              </a:rPr>
              <a:t>Lorem ipsum dolor sit amet, consectetur adipiscing elit, sed do eiusmod tempor.</a:t>
            </a:r>
            <a:endParaRPr/>
          </a:p>
        </p:txBody>
      </p:sp>
      <p:sp>
        <p:nvSpPr>
          <p:cNvPr id="944" name="Google Shape;944;p21"/>
          <p:cNvSpPr txBox="1"/>
          <p:nvPr/>
        </p:nvSpPr>
        <p:spPr>
          <a:xfrm>
            <a:off x="1994208" y="2726288"/>
            <a:ext cx="3442016" cy="476251"/>
          </a:xfrm>
          <a:prstGeom prst="rect">
            <a:avLst/>
          </a:prstGeom>
          <a:noFill/>
          <a:ln>
            <a:noFill/>
          </a:ln>
        </p:spPr>
        <p:txBody>
          <a:bodyPr anchorCtr="0" anchor="t" bIns="0" lIns="0" spcFirstLastPara="1" rIns="0" wrap="square" tIns="0">
            <a:spAutoFit/>
          </a:bodyPr>
          <a:lstStyle/>
          <a:p>
            <a:pPr indent="0" lvl="0" marL="0" marR="0" rtl="0" algn="ctr">
              <a:lnSpc>
                <a:spcPct val="168027"/>
              </a:lnSpc>
              <a:spcBef>
                <a:spcPts val="0"/>
              </a:spcBef>
              <a:spcAft>
                <a:spcPts val="0"/>
              </a:spcAft>
              <a:buNone/>
            </a:pPr>
            <a:r>
              <a:rPr b="1" i="0" lang="en-US" sz="2499" u="none" cap="none" strike="noStrike">
                <a:solidFill>
                  <a:srgbClr val="FFFFFF"/>
                </a:solidFill>
                <a:latin typeface="Inter"/>
                <a:ea typeface="Inter"/>
                <a:cs typeface="Inter"/>
                <a:sym typeface="Inter"/>
              </a:rPr>
              <a:t>Category 01</a:t>
            </a:r>
            <a:endParaRPr/>
          </a:p>
        </p:txBody>
      </p:sp>
      <p:sp>
        <p:nvSpPr>
          <p:cNvPr id="945" name="Google Shape;945;p21"/>
          <p:cNvSpPr txBox="1"/>
          <p:nvPr/>
        </p:nvSpPr>
        <p:spPr>
          <a:xfrm>
            <a:off x="7624831" y="7471447"/>
            <a:ext cx="3441900" cy="1111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FFFFFF"/>
                </a:solidFill>
                <a:latin typeface="Inter"/>
                <a:ea typeface="Inter"/>
                <a:cs typeface="Inter"/>
                <a:sym typeface="Inter"/>
              </a:rPr>
              <a:t>Lorem ipsum dolor sit amet, consectetur adipiscing elit, sed do eiusmod tempor.</a:t>
            </a:r>
            <a:endParaRPr/>
          </a:p>
        </p:txBody>
      </p:sp>
      <p:sp>
        <p:nvSpPr>
          <p:cNvPr id="946" name="Google Shape;946;p21"/>
          <p:cNvSpPr txBox="1"/>
          <p:nvPr/>
        </p:nvSpPr>
        <p:spPr>
          <a:xfrm>
            <a:off x="7624831" y="2726288"/>
            <a:ext cx="3442016" cy="476251"/>
          </a:xfrm>
          <a:prstGeom prst="rect">
            <a:avLst/>
          </a:prstGeom>
          <a:noFill/>
          <a:ln>
            <a:noFill/>
          </a:ln>
        </p:spPr>
        <p:txBody>
          <a:bodyPr anchorCtr="0" anchor="t" bIns="0" lIns="0" spcFirstLastPara="1" rIns="0" wrap="square" tIns="0">
            <a:spAutoFit/>
          </a:bodyPr>
          <a:lstStyle/>
          <a:p>
            <a:pPr indent="0" lvl="0" marL="0" marR="0" rtl="0" algn="ctr">
              <a:lnSpc>
                <a:spcPct val="168027"/>
              </a:lnSpc>
              <a:spcBef>
                <a:spcPts val="0"/>
              </a:spcBef>
              <a:spcAft>
                <a:spcPts val="0"/>
              </a:spcAft>
              <a:buNone/>
            </a:pPr>
            <a:r>
              <a:rPr b="1" i="0" lang="en-US" sz="2499" u="none" cap="none" strike="noStrike">
                <a:solidFill>
                  <a:srgbClr val="FFFFFF"/>
                </a:solidFill>
                <a:latin typeface="Inter"/>
                <a:ea typeface="Inter"/>
                <a:cs typeface="Inter"/>
                <a:sym typeface="Inter"/>
              </a:rPr>
              <a:t>Category 02</a:t>
            </a:r>
            <a:endParaRPr/>
          </a:p>
        </p:txBody>
      </p:sp>
      <p:sp>
        <p:nvSpPr>
          <p:cNvPr id="947" name="Google Shape;947;p21"/>
          <p:cNvSpPr txBox="1"/>
          <p:nvPr/>
        </p:nvSpPr>
        <p:spPr>
          <a:xfrm>
            <a:off x="12851776" y="7471447"/>
            <a:ext cx="3441900" cy="1111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FFFFFF"/>
                </a:solidFill>
                <a:latin typeface="Inter"/>
                <a:ea typeface="Inter"/>
                <a:cs typeface="Inter"/>
                <a:sym typeface="Inter"/>
              </a:rPr>
              <a:t>Lorem ipsum dolor sit amet, consectetur adipiscing elit, sed do eiusmod tempor.</a:t>
            </a:r>
            <a:endParaRPr/>
          </a:p>
        </p:txBody>
      </p:sp>
      <p:sp>
        <p:nvSpPr>
          <p:cNvPr id="948" name="Google Shape;948;p21"/>
          <p:cNvSpPr txBox="1"/>
          <p:nvPr/>
        </p:nvSpPr>
        <p:spPr>
          <a:xfrm>
            <a:off x="12851776" y="2726288"/>
            <a:ext cx="3442016" cy="476251"/>
          </a:xfrm>
          <a:prstGeom prst="rect">
            <a:avLst/>
          </a:prstGeom>
          <a:noFill/>
          <a:ln>
            <a:noFill/>
          </a:ln>
        </p:spPr>
        <p:txBody>
          <a:bodyPr anchorCtr="0" anchor="t" bIns="0" lIns="0" spcFirstLastPara="1" rIns="0" wrap="square" tIns="0">
            <a:spAutoFit/>
          </a:bodyPr>
          <a:lstStyle/>
          <a:p>
            <a:pPr indent="0" lvl="0" marL="0" marR="0" rtl="0" algn="ctr">
              <a:lnSpc>
                <a:spcPct val="168027"/>
              </a:lnSpc>
              <a:spcBef>
                <a:spcPts val="0"/>
              </a:spcBef>
              <a:spcAft>
                <a:spcPts val="0"/>
              </a:spcAft>
              <a:buNone/>
            </a:pPr>
            <a:r>
              <a:rPr b="1" i="0" lang="en-US" sz="2499" u="none" cap="none" strike="noStrike">
                <a:solidFill>
                  <a:srgbClr val="FFFFFF"/>
                </a:solidFill>
                <a:latin typeface="Inter"/>
                <a:ea typeface="Inter"/>
                <a:cs typeface="Inter"/>
                <a:sym typeface="Inter"/>
              </a:rPr>
              <a:t>Category 03</a:t>
            </a:r>
            <a:endParaRPr/>
          </a:p>
        </p:txBody>
      </p:sp>
      <p:sp>
        <p:nvSpPr>
          <p:cNvPr id="949" name="Google Shape;949;p21"/>
          <p:cNvSpPr txBox="1"/>
          <p:nvPr/>
        </p:nvSpPr>
        <p:spPr>
          <a:xfrm>
            <a:off x="2888289" y="4555045"/>
            <a:ext cx="1653853" cy="14700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500" u="none" cap="none" strike="noStrike">
                <a:solidFill>
                  <a:srgbClr val="FFFFFF"/>
                </a:solidFill>
                <a:latin typeface="Unica One"/>
                <a:ea typeface="Unica One"/>
                <a:cs typeface="Unica One"/>
                <a:sym typeface="Unica One"/>
              </a:rPr>
              <a:t>95%</a:t>
            </a:r>
            <a:endParaRPr/>
          </a:p>
        </p:txBody>
      </p:sp>
      <p:sp>
        <p:nvSpPr>
          <p:cNvPr id="950" name="Google Shape;950;p21"/>
          <p:cNvSpPr txBox="1"/>
          <p:nvPr/>
        </p:nvSpPr>
        <p:spPr>
          <a:xfrm>
            <a:off x="8317074" y="4555045"/>
            <a:ext cx="1653853" cy="14700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500" u="none" cap="none" strike="noStrike">
                <a:solidFill>
                  <a:srgbClr val="FFFFFF"/>
                </a:solidFill>
                <a:latin typeface="Unica One"/>
                <a:ea typeface="Unica One"/>
                <a:cs typeface="Unica One"/>
                <a:sym typeface="Unica One"/>
              </a:rPr>
              <a:t>20%</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54" name="Shape 954"/>
        <p:cNvGrpSpPr/>
        <p:nvPr/>
      </p:nvGrpSpPr>
      <p:grpSpPr>
        <a:xfrm>
          <a:off x="0" y="0"/>
          <a:ext cx="0" cy="0"/>
          <a:chOff x="0" y="0"/>
          <a:chExt cx="0" cy="0"/>
        </a:xfrm>
      </p:grpSpPr>
      <p:pic>
        <p:nvPicPr>
          <p:cNvPr id="955" name="Google Shape;955;p22"/>
          <p:cNvPicPr preferRelativeResize="0"/>
          <p:nvPr/>
        </p:nvPicPr>
        <p:blipFill rotWithShape="1">
          <a:blip r:embed="rId3">
            <a:alphaModFix amt="42000"/>
          </a:blip>
          <a:srcRect b="0" l="0" r="0" t="0"/>
          <a:stretch/>
        </p:blipFill>
        <p:spPr>
          <a:xfrm>
            <a:off x="0" y="0"/>
            <a:ext cx="18288000" cy="10287000"/>
          </a:xfrm>
          <a:prstGeom prst="rect">
            <a:avLst/>
          </a:prstGeom>
          <a:noFill/>
          <a:ln>
            <a:noFill/>
          </a:ln>
        </p:spPr>
      </p:pic>
      <p:sp>
        <p:nvSpPr>
          <p:cNvPr id="956" name="Google Shape;956;p22"/>
          <p:cNvSpPr txBox="1"/>
          <p:nvPr/>
        </p:nvSpPr>
        <p:spPr>
          <a:xfrm>
            <a:off x="1537073" y="1134710"/>
            <a:ext cx="11355300" cy="72966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0" i="0" lang="en-US" sz="5267" u="none" cap="none" strike="noStrike">
                <a:solidFill>
                  <a:srgbClr val="FFFFFF"/>
                </a:solidFill>
                <a:latin typeface="Unica One"/>
                <a:ea typeface="Unica One"/>
                <a:cs typeface="Unica One"/>
                <a:sym typeface="Unica One"/>
              </a:rPr>
              <a:t>EARTH'S EXOSPHERE, THE OUTERMOST LAYER OF THE ATMOSPHERE, EXTENDS UP TO 10,000 KILOMETERS ABOVE THE PLANET'S SURFACE, BLENDING INTO SPACE. IT RETAINS TRACES OF GASES LIKE HYDROGEN AND HELIUM DESPITE ITS DISTANCE FROM EARTH.</a:t>
            </a:r>
            <a:endParaRPr/>
          </a:p>
        </p:txBody>
      </p:sp>
      <p:pic>
        <p:nvPicPr>
          <p:cNvPr id="957" name="Google Shape;957;p22"/>
          <p:cNvPicPr preferRelativeResize="0"/>
          <p:nvPr/>
        </p:nvPicPr>
        <p:blipFill rotWithShape="1">
          <a:blip r:embed="rId4">
            <a:alphaModFix/>
          </a:blip>
          <a:srcRect b="56468" l="0" r="56941" t="0"/>
          <a:stretch/>
        </p:blipFill>
        <p:spPr>
          <a:xfrm>
            <a:off x="9414275" y="1311400"/>
            <a:ext cx="8873725" cy="89756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61" name="Shape 961"/>
        <p:cNvGrpSpPr/>
        <p:nvPr/>
      </p:nvGrpSpPr>
      <p:grpSpPr>
        <a:xfrm>
          <a:off x="0" y="0"/>
          <a:ext cx="0" cy="0"/>
          <a:chOff x="0" y="0"/>
          <a:chExt cx="0" cy="0"/>
        </a:xfrm>
      </p:grpSpPr>
      <p:pic>
        <p:nvPicPr>
          <p:cNvPr id="962" name="Google Shape;962;p23"/>
          <p:cNvPicPr preferRelativeResize="0"/>
          <p:nvPr/>
        </p:nvPicPr>
        <p:blipFill rotWithShape="1">
          <a:blip r:embed="rId3">
            <a:alphaModFix amt="42000"/>
          </a:blip>
          <a:srcRect b="0" l="0" r="0" t="0"/>
          <a:stretch/>
        </p:blipFill>
        <p:spPr>
          <a:xfrm>
            <a:off x="0" y="0"/>
            <a:ext cx="18288000" cy="10287000"/>
          </a:xfrm>
          <a:prstGeom prst="rect">
            <a:avLst/>
          </a:prstGeom>
          <a:noFill/>
          <a:ln>
            <a:noFill/>
          </a:ln>
        </p:spPr>
      </p:pic>
      <p:grpSp>
        <p:nvGrpSpPr>
          <p:cNvPr id="963" name="Google Shape;963;p23"/>
          <p:cNvGrpSpPr/>
          <p:nvPr/>
        </p:nvGrpSpPr>
        <p:grpSpPr>
          <a:xfrm>
            <a:off x="835918" y="5090892"/>
            <a:ext cx="4489206" cy="4541814"/>
            <a:chOff x="0" y="-9525"/>
            <a:chExt cx="812800" cy="822325"/>
          </a:xfrm>
        </p:grpSpPr>
        <p:sp>
          <p:nvSpPr>
            <p:cNvPr id="964" name="Google Shape;96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23"/>
            <p:cNvSpPr txBox="1"/>
            <p:nvPr/>
          </p:nvSpPr>
          <p:spPr>
            <a:xfrm>
              <a:off x="76200" y="-9525"/>
              <a:ext cx="6604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177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6" name="Google Shape;966;p23"/>
          <p:cNvGrpSpPr/>
          <p:nvPr/>
        </p:nvGrpSpPr>
        <p:grpSpPr>
          <a:xfrm>
            <a:off x="12965190" y="5090892"/>
            <a:ext cx="4489206" cy="4541814"/>
            <a:chOff x="0" y="-9525"/>
            <a:chExt cx="812800" cy="822325"/>
          </a:xfrm>
        </p:grpSpPr>
        <p:sp>
          <p:nvSpPr>
            <p:cNvPr id="967" name="Google Shape;96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23"/>
            <p:cNvSpPr txBox="1"/>
            <p:nvPr/>
          </p:nvSpPr>
          <p:spPr>
            <a:xfrm>
              <a:off x="76200" y="-9525"/>
              <a:ext cx="6604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177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9" name="Google Shape;969;p23"/>
          <p:cNvGrpSpPr/>
          <p:nvPr/>
        </p:nvGrpSpPr>
        <p:grpSpPr>
          <a:xfrm>
            <a:off x="6899397" y="2392837"/>
            <a:ext cx="4489206" cy="4541814"/>
            <a:chOff x="0" y="-9525"/>
            <a:chExt cx="812800" cy="822325"/>
          </a:xfrm>
        </p:grpSpPr>
        <p:sp>
          <p:nvSpPr>
            <p:cNvPr id="970" name="Google Shape;97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23"/>
            <p:cNvSpPr txBox="1"/>
            <p:nvPr/>
          </p:nvSpPr>
          <p:spPr>
            <a:xfrm>
              <a:off x="76200" y="-9525"/>
              <a:ext cx="6604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177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72" name="Google Shape;972;p23"/>
          <p:cNvSpPr txBox="1"/>
          <p:nvPr/>
        </p:nvSpPr>
        <p:spPr>
          <a:xfrm>
            <a:off x="593429" y="588582"/>
            <a:ext cx="17101142" cy="147239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500" u="none" cap="none" strike="noStrike">
                <a:solidFill>
                  <a:srgbClr val="FFFFFF"/>
                </a:solidFill>
                <a:latin typeface="Unica One"/>
                <a:ea typeface="Unica One"/>
                <a:cs typeface="Unica One"/>
                <a:sym typeface="Unica One"/>
              </a:rPr>
              <a:t>The Problem of Air Pollution</a:t>
            </a:r>
            <a:endParaRPr/>
          </a:p>
        </p:txBody>
      </p:sp>
      <p:sp>
        <p:nvSpPr>
          <p:cNvPr id="973" name="Google Shape;973;p23"/>
          <p:cNvSpPr txBox="1"/>
          <p:nvPr/>
        </p:nvSpPr>
        <p:spPr>
          <a:xfrm>
            <a:off x="1359513" y="3519997"/>
            <a:ext cx="3441900" cy="1111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FFFFFF"/>
                </a:solidFill>
                <a:latin typeface="Inter"/>
                <a:ea typeface="Inter"/>
                <a:cs typeface="Inter"/>
                <a:sym typeface="Inter"/>
              </a:rPr>
              <a:t>Lorem ipsum dolor sit amet, consectetur adipiscing elit, sed do eiusmod tempor.</a:t>
            </a:r>
            <a:endParaRPr/>
          </a:p>
        </p:txBody>
      </p:sp>
      <p:sp>
        <p:nvSpPr>
          <p:cNvPr id="974" name="Google Shape;974;p23"/>
          <p:cNvSpPr txBox="1"/>
          <p:nvPr/>
        </p:nvSpPr>
        <p:spPr>
          <a:xfrm>
            <a:off x="7422992" y="8002180"/>
            <a:ext cx="3441900" cy="1111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FFFFFF"/>
                </a:solidFill>
                <a:latin typeface="Inter"/>
                <a:ea typeface="Inter"/>
                <a:cs typeface="Inter"/>
                <a:sym typeface="Inter"/>
              </a:rPr>
              <a:t>Lorem ipsum dolor sit amet, consectetur adipiscing elit, sed do eiusmod tempor.</a:t>
            </a:r>
            <a:endParaRPr/>
          </a:p>
        </p:txBody>
      </p:sp>
      <p:sp>
        <p:nvSpPr>
          <p:cNvPr id="975" name="Google Shape;975;p23"/>
          <p:cNvSpPr txBox="1"/>
          <p:nvPr/>
        </p:nvSpPr>
        <p:spPr>
          <a:xfrm>
            <a:off x="13481822" y="3519997"/>
            <a:ext cx="3441900" cy="1111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FFFFFF"/>
                </a:solidFill>
                <a:latin typeface="Inter"/>
                <a:ea typeface="Inter"/>
                <a:cs typeface="Inter"/>
                <a:sym typeface="Inter"/>
              </a:rPr>
              <a:t>Lorem ipsum dolor sit amet, consectetur adipiscing elit, sed do eiusmod tempor.</a:t>
            </a:r>
            <a:endParaRPr/>
          </a:p>
        </p:txBody>
      </p:sp>
      <p:sp>
        <p:nvSpPr>
          <p:cNvPr id="976" name="Google Shape;976;p23"/>
          <p:cNvSpPr txBox="1"/>
          <p:nvPr/>
        </p:nvSpPr>
        <p:spPr>
          <a:xfrm>
            <a:off x="1359513" y="2826184"/>
            <a:ext cx="3442016" cy="450342"/>
          </a:xfrm>
          <a:prstGeom prst="rect">
            <a:avLst/>
          </a:prstGeom>
          <a:noFill/>
          <a:ln>
            <a:noFill/>
          </a:ln>
        </p:spPr>
        <p:txBody>
          <a:bodyPr anchorCtr="0" anchor="t" bIns="0" lIns="0" spcFirstLastPara="1" rIns="0" wrap="square" tIns="0">
            <a:spAutoFit/>
          </a:bodyPr>
          <a:lstStyle/>
          <a:p>
            <a:pPr indent="0" lvl="0" marL="0" marR="0" rtl="0" algn="ctr">
              <a:lnSpc>
                <a:spcPct val="168029"/>
              </a:lnSpc>
              <a:spcBef>
                <a:spcPts val="0"/>
              </a:spcBef>
              <a:spcAft>
                <a:spcPts val="0"/>
              </a:spcAft>
              <a:buNone/>
            </a:pPr>
            <a:r>
              <a:rPr b="1" i="0" lang="en-US" sz="2299" u="none" cap="none" strike="noStrike">
                <a:solidFill>
                  <a:srgbClr val="FFFFFF"/>
                </a:solidFill>
                <a:latin typeface="Inter"/>
                <a:ea typeface="Inter"/>
                <a:cs typeface="Inter"/>
                <a:sym typeface="Inter"/>
              </a:rPr>
              <a:t>Sources of pollution </a:t>
            </a:r>
            <a:endParaRPr/>
          </a:p>
        </p:txBody>
      </p:sp>
      <p:sp>
        <p:nvSpPr>
          <p:cNvPr id="977" name="Google Shape;977;p23"/>
          <p:cNvSpPr txBox="1"/>
          <p:nvPr/>
        </p:nvSpPr>
        <p:spPr>
          <a:xfrm>
            <a:off x="7422992" y="7308367"/>
            <a:ext cx="3442016" cy="450342"/>
          </a:xfrm>
          <a:prstGeom prst="rect">
            <a:avLst/>
          </a:prstGeom>
          <a:noFill/>
          <a:ln>
            <a:noFill/>
          </a:ln>
        </p:spPr>
        <p:txBody>
          <a:bodyPr anchorCtr="0" anchor="t" bIns="0" lIns="0" spcFirstLastPara="1" rIns="0" wrap="square" tIns="0">
            <a:spAutoFit/>
          </a:bodyPr>
          <a:lstStyle/>
          <a:p>
            <a:pPr indent="0" lvl="0" marL="0" marR="0" rtl="0" algn="ctr">
              <a:lnSpc>
                <a:spcPct val="168029"/>
              </a:lnSpc>
              <a:spcBef>
                <a:spcPts val="0"/>
              </a:spcBef>
              <a:spcAft>
                <a:spcPts val="0"/>
              </a:spcAft>
              <a:buNone/>
            </a:pPr>
            <a:r>
              <a:rPr b="1" i="0" lang="en-US" sz="2299" u="none" cap="none" strike="noStrike">
                <a:solidFill>
                  <a:srgbClr val="FFFFFF"/>
                </a:solidFill>
                <a:latin typeface="Inter"/>
                <a:ea typeface="Inter"/>
                <a:cs typeface="Inter"/>
                <a:sym typeface="Inter"/>
              </a:rPr>
              <a:t>Health effects</a:t>
            </a:r>
            <a:endParaRPr/>
          </a:p>
        </p:txBody>
      </p:sp>
      <p:sp>
        <p:nvSpPr>
          <p:cNvPr id="978" name="Google Shape;978;p23"/>
          <p:cNvSpPr txBox="1"/>
          <p:nvPr/>
        </p:nvSpPr>
        <p:spPr>
          <a:xfrm>
            <a:off x="13481822" y="2826184"/>
            <a:ext cx="3442016" cy="450342"/>
          </a:xfrm>
          <a:prstGeom prst="rect">
            <a:avLst/>
          </a:prstGeom>
          <a:noFill/>
          <a:ln>
            <a:noFill/>
          </a:ln>
        </p:spPr>
        <p:txBody>
          <a:bodyPr anchorCtr="0" anchor="t" bIns="0" lIns="0" spcFirstLastPara="1" rIns="0" wrap="square" tIns="0">
            <a:spAutoFit/>
          </a:bodyPr>
          <a:lstStyle/>
          <a:p>
            <a:pPr indent="0" lvl="0" marL="0" marR="0" rtl="0" algn="ctr">
              <a:lnSpc>
                <a:spcPct val="168029"/>
              </a:lnSpc>
              <a:spcBef>
                <a:spcPts val="0"/>
              </a:spcBef>
              <a:spcAft>
                <a:spcPts val="0"/>
              </a:spcAft>
              <a:buNone/>
            </a:pPr>
            <a:r>
              <a:rPr b="1" i="0" lang="en-US" sz="2299" u="none" cap="none" strike="noStrike">
                <a:solidFill>
                  <a:srgbClr val="FFFFFF"/>
                </a:solidFill>
                <a:latin typeface="Inter"/>
                <a:ea typeface="Inter"/>
                <a:cs typeface="Inter"/>
                <a:sym typeface="Inter"/>
              </a:rPr>
              <a:t>Environmental impact</a:t>
            </a:r>
            <a:endParaRPr/>
          </a:p>
        </p:txBody>
      </p:sp>
      <p:pic>
        <p:nvPicPr>
          <p:cNvPr id="979" name="Google Shape;979;p23"/>
          <p:cNvPicPr preferRelativeResize="0"/>
          <p:nvPr/>
        </p:nvPicPr>
        <p:blipFill>
          <a:blip r:embed="rId4">
            <a:alphaModFix/>
          </a:blip>
          <a:stretch>
            <a:fillRect/>
          </a:stretch>
        </p:blipFill>
        <p:spPr>
          <a:xfrm>
            <a:off x="1028650" y="5329942"/>
            <a:ext cx="4103700" cy="4116300"/>
          </a:xfrm>
          <a:prstGeom prst="ellipse">
            <a:avLst/>
          </a:prstGeom>
          <a:noFill/>
          <a:ln>
            <a:noFill/>
          </a:ln>
        </p:spPr>
      </p:pic>
      <p:pic>
        <p:nvPicPr>
          <p:cNvPr id="980" name="Google Shape;980;p23"/>
          <p:cNvPicPr preferRelativeResize="0"/>
          <p:nvPr/>
        </p:nvPicPr>
        <p:blipFill>
          <a:blip r:embed="rId5">
            <a:alphaModFix/>
          </a:blip>
          <a:stretch>
            <a:fillRect/>
          </a:stretch>
        </p:blipFill>
        <p:spPr>
          <a:xfrm>
            <a:off x="7092150" y="2611875"/>
            <a:ext cx="4103700" cy="4103700"/>
          </a:xfrm>
          <a:prstGeom prst="ellipse">
            <a:avLst/>
          </a:prstGeom>
          <a:noFill/>
          <a:ln>
            <a:noFill/>
          </a:ln>
        </p:spPr>
      </p:pic>
      <p:pic>
        <p:nvPicPr>
          <p:cNvPr id="981" name="Google Shape;981;p23"/>
          <p:cNvPicPr preferRelativeResize="0"/>
          <p:nvPr/>
        </p:nvPicPr>
        <p:blipFill>
          <a:blip r:embed="rId6">
            <a:alphaModFix/>
          </a:blip>
          <a:stretch>
            <a:fillRect/>
          </a:stretch>
        </p:blipFill>
        <p:spPr>
          <a:xfrm>
            <a:off x="13157938" y="5330096"/>
            <a:ext cx="4103700" cy="4116000"/>
          </a:xfrm>
          <a:prstGeom prst="ellipse">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85" name="Shape 985"/>
        <p:cNvGrpSpPr/>
        <p:nvPr/>
      </p:nvGrpSpPr>
      <p:grpSpPr>
        <a:xfrm>
          <a:off x="0" y="0"/>
          <a:ext cx="0" cy="0"/>
          <a:chOff x="0" y="0"/>
          <a:chExt cx="0" cy="0"/>
        </a:xfrm>
      </p:grpSpPr>
      <p:pic>
        <p:nvPicPr>
          <p:cNvPr id="986" name="Google Shape;986;p24"/>
          <p:cNvPicPr preferRelativeResize="0"/>
          <p:nvPr/>
        </p:nvPicPr>
        <p:blipFill rotWithShape="1">
          <a:blip r:embed="rId3">
            <a:alphaModFix amt="42000"/>
          </a:blip>
          <a:srcRect b="0" l="0" r="0" t="0"/>
          <a:stretch/>
        </p:blipFill>
        <p:spPr>
          <a:xfrm>
            <a:off x="0" y="0"/>
            <a:ext cx="18288000" cy="10287000"/>
          </a:xfrm>
          <a:prstGeom prst="rect">
            <a:avLst/>
          </a:prstGeom>
          <a:noFill/>
          <a:ln>
            <a:noFill/>
          </a:ln>
        </p:spPr>
      </p:pic>
      <p:pic>
        <p:nvPicPr>
          <p:cNvPr id="987" name="Google Shape;987;p24"/>
          <p:cNvPicPr preferRelativeResize="0"/>
          <p:nvPr/>
        </p:nvPicPr>
        <p:blipFill>
          <a:blip r:embed="rId4">
            <a:alphaModFix/>
          </a:blip>
          <a:stretch>
            <a:fillRect/>
          </a:stretch>
        </p:blipFill>
        <p:spPr>
          <a:xfrm>
            <a:off x="7931" y="0"/>
            <a:ext cx="18272138" cy="10287000"/>
          </a:xfrm>
          <a:prstGeom prst="rect">
            <a:avLst/>
          </a:prstGeom>
          <a:noFill/>
          <a:ln>
            <a:noFill/>
          </a:ln>
        </p:spPr>
      </p:pic>
      <p:sp>
        <p:nvSpPr>
          <p:cNvPr id="988" name="Google Shape;988;p24"/>
          <p:cNvSpPr txBox="1"/>
          <p:nvPr/>
        </p:nvSpPr>
        <p:spPr>
          <a:xfrm>
            <a:off x="11382564" y="1416701"/>
            <a:ext cx="6057900" cy="43362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7607" u="none" cap="none" strike="noStrike">
                <a:solidFill>
                  <a:srgbClr val="FFFFFF"/>
                </a:solidFill>
                <a:latin typeface="Unica One"/>
                <a:ea typeface="Unica One"/>
                <a:cs typeface="Unica One"/>
                <a:sym typeface="Unica One"/>
              </a:rPr>
              <a:t>Thank yoU</a:t>
            </a:r>
            <a:endParaRPr/>
          </a:p>
        </p:txBody>
      </p:sp>
      <p:sp>
        <p:nvSpPr>
          <p:cNvPr id="989" name="Google Shape;989;p24"/>
          <p:cNvSpPr txBox="1"/>
          <p:nvPr/>
        </p:nvSpPr>
        <p:spPr>
          <a:xfrm>
            <a:off x="13998807" y="6471392"/>
            <a:ext cx="3441641" cy="1459229"/>
          </a:xfrm>
          <a:prstGeom prst="rect">
            <a:avLst/>
          </a:prstGeom>
          <a:noFill/>
          <a:ln>
            <a:noFill/>
          </a:ln>
        </p:spPr>
        <p:txBody>
          <a:bodyPr anchorCtr="0" anchor="t" bIns="0" lIns="0" spcFirstLastPara="1" rIns="0" wrap="square" tIns="0">
            <a:spAutoFit/>
          </a:bodyPr>
          <a:lstStyle/>
          <a:p>
            <a:pPr indent="0" lvl="0" marL="0" marR="0" rtl="0" algn="r">
              <a:lnSpc>
                <a:spcPct val="209999"/>
              </a:lnSpc>
              <a:spcBef>
                <a:spcPts val="0"/>
              </a:spcBef>
              <a:spcAft>
                <a:spcPts val="0"/>
              </a:spcAft>
              <a:buNone/>
            </a:pPr>
            <a:r>
              <a:rPr b="0" i="0" lang="en-US" sz="1900" u="none" cap="none" strike="noStrike">
                <a:solidFill>
                  <a:srgbClr val="FFFFFF"/>
                </a:solidFill>
                <a:latin typeface="Inter"/>
                <a:ea typeface="Inter"/>
                <a:cs typeface="Inter"/>
                <a:sym typeface="Inter"/>
              </a:rPr>
              <a:t>Lorem ipsum dolor sit amet, consectetur adipiscing elit, sed do eiusmod tempor.</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93" name="Shape 993"/>
        <p:cNvGrpSpPr/>
        <p:nvPr/>
      </p:nvGrpSpPr>
      <p:grpSpPr>
        <a:xfrm>
          <a:off x="0" y="0"/>
          <a:ext cx="0" cy="0"/>
          <a:chOff x="0" y="0"/>
          <a:chExt cx="0" cy="0"/>
        </a:xfrm>
      </p:grpSpPr>
      <p:pic>
        <p:nvPicPr>
          <p:cNvPr id="994" name="Google Shape;994;p25"/>
          <p:cNvPicPr preferRelativeResize="0"/>
          <p:nvPr/>
        </p:nvPicPr>
        <p:blipFill rotWithShape="1">
          <a:blip r:embed="rId3">
            <a:alphaModFix amt="42000"/>
          </a:blip>
          <a:srcRect b="0" l="0" r="0" t="0"/>
          <a:stretch/>
        </p:blipFill>
        <p:spPr>
          <a:xfrm>
            <a:off x="0" y="0"/>
            <a:ext cx="18288000" cy="10287000"/>
          </a:xfrm>
          <a:prstGeom prst="rect">
            <a:avLst/>
          </a:prstGeom>
          <a:noFill/>
          <a:ln>
            <a:noFill/>
          </a:ln>
        </p:spPr>
      </p:pic>
      <p:sp>
        <p:nvSpPr>
          <p:cNvPr id="995" name="Google Shape;995;p25"/>
          <p:cNvSpPr txBox="1"/>
          <p:nvPr/>
        </p:nvSpPr>
        <p:spPr>
          <a:xfrm>
            <a:off x="886875" y="6467014"/>
            <a:ext cx="5451049" cy="394970"/>
          </a:xfrm>
          <a:prstGeom prst="rect">
            <a:avLst/>
          </a:prstGeom>
          <a:noFill/>
          <a:ln>
            <a:noFill/>
          </a:ln>
        </p:spPr>
        <p:txBody>
          <a:bodyPr anchorCtr="0" anchor="t" bIns="0" lIns="0" spcFirstLastPara="1" rIns="0" wrap="square" tIns="0">
            <a:spAutoFit/>
          </a:bodyPr>
          <a:lstStyle/>
          <a:p>
            <a:pPr indent="0" lvl="0" marL="0" marR="0" rtl="0" algn="ctr">
              <a:lnSpc>
                <a:spcPct val="167000"/>
              </a:lnSpc>
              <a:spcBef>
                <a:spcPts val="0"/>
              </a:spcBef>
              <a:spcAft>
                <a:spcPts val="0"/>
              </a:spcAft>
              <a:buNone/>
            </a:pPr>
            <a:r>
              <a:rPr b="0" i="0" lang="en-US" sz="2000" u="none" cap="none" strike="noStrike">
                <a:solidFill>
                  <a:srgbClr val="FFFFFF"/>
                </a:solidFill>
                <a:latin typeface="Inter"/>
                <a:ea typeface="Inter"/>
                <a:cs typeface="Inter"/>
                <a:sym typeface="Inter"/>
              </a:rPr>
              <a:t>You can find these fonts online too.</a:t>
            </a:r>
            <a:endParaRPr/>
          </a:p>
        </p:txBody>
      </p:sp>
      <p:sp>
        <p:nvSpPr>
          <p:cNvPr id="996" name="Google Shape;996;p25"/>
          <p:cNvSpPr txBox="1"/>
          <p:nvPr/>
        </p:nvSpPr>
        <p:spPr>
          <a:xfrm>
            <a:off x="1784935" y="7232946"/>
            <a:ext cx="3654929" cy="795864"/>
          </a:xfrm>
          <a:prstGeom prst="rect">
            <a:avLst/>
          </a:prstGeom>
          <a:noFill/>
          <a:ln>
            <a:noFill/>
          </a:ln>
        </p:spPr>
        <p:txBody>
          <a:bodyPr anchorCtr="0" anchor="t" bIns="0" lIns="0" spcFirstLastPara="1" rIns="0" wrap="square" tIns="0">
            <a:spAutoFit/>
          </a:bodyPr>
          <a:lstStyle/>
          <a:p>
            <a:pPr indent="0" lvl="0" marL="0" marR="0" rtl="0" algn="ctr">
              <a:lnSpc>
                <a:spcPct val="167036"/>
              </a:lnSpc>
              <a:spcBef>
                <a:spcPts val="0"/>
              </a:spcBef>
              <a:spcAft>
                <a:spcPts val="0"/>
              </a:spcAft>
              <a:buNone/>
            </a:pPr>
            <a:r>
              <a:rPr b="1" i="0" lang="en-US" sz="4059" u="none" cap="none" strike="noStrike">
                <a:solidFill>
                  <a:srgbClr val="FFFFFF"/>
                </a:solidFill>
                <a:latin typeface="Ultra"/>
                <a:ea typeface="Ultra"/>
                <a:cs typeface="Ultra"/>
                <a:sym typeface="Ultra"/>
              </a:rPr>
              <a:t>COLORS</a:t>
            </a:r>
            <a:endParaRPr/>
          </a:p>
        </p:txBody>
      </p:sp>
      <p:sp>
        <p:nvSpPr>
          <p:cNvPr id="997" name="Google Shape;997;p25"/>
          <p:cNvSpPr txBox="1"/>
          <p:nvPr/>
        </p:nvSpPr>
        <p:spPr>
          <a:xfrm>
            <a:off x="1709746" y="2717801"/>
            <a:ext cx="3805306" cy="814070"/>
          </a:xfrm>
          <a:prstGeom prst="rect">
            <a:avLst/>
          </a:prstGeom>
          <a:noFill/>
          <a:ln>
            <a:noFill/>
          </a:ln>
        </p:spPr>
        <p:txBody>
          <a:bodyPr anchorCtr="0" anchor="t" bIns="0" lIns="0" spcFirstLastPara="1" rIns="0" wrap="square" tIns="0">
            <a:spAutoFit/>
          </a:bodyPr>
          <a:lstStyle/>
          <a:p>
            <a:pPr indent="0" lvl="0" marL="0" marR="0" rtl="0" algn="ctr">
              <a:lnSpc>
                <a:spcPct val="167000"/>
              </a:lnSpc>
              <a:spcBef>
                <a:spcPts val="0"/>
              </a:spcBef>
              <a:spcAft>
                <a:spcPts val="0"/>
              </a:spcAft>
              <a:buNone/>
            </a:pPr>
            <a:r>
              <a:rPr b="0" i="0" lang="en-US" sz="2000" u="none" cap="none" strike="noStrike">
                <a:solidFill>
                  <a:srgbClr val="FFFFFF"/>
                </a:solidFill>
                <a:latin typeface="Inter"/>
                <a:ea typeface="Inter"/>
                <a:cs typeface="Inter"/>
                <a:sym typeface="Inter"/>
              </a:rPr>
              <a:t>This presentation template uses the following free fonts:</a:t>
            </a:r>
            <a:endParaRPr/>
          </a:p>
        </p:txBody>
      </p:sp>
      <p:sp>
        <p:nvSpPr>
          <p:cNvPr id="998" name="Google Shape;998;p25"/>
          <p:cNvSpPr txBox="1"/>
          <p:nvPr/>
        </p:nvSpPr>
        <p:spPr>
          <a:xfrm>
            <a:off x="2040750" y="3751888"/>
            <a:ext cx="3143299" cy="394970"/>
          </a:xfrm>
          <a:prstGeom prst="rect">
            <a:avLst/>
          </a:prstGeom>
          <a:noFill/>
          <a:ln>
            <a:noFill/>
          </a:ln>
        </p:spPr>
        <p:txBody>
          <a:bodyPr anchorCtr="0" anchor="t" bIns="0" lIns="0" spcFirstLastPara="1" rIns="0" wrap="square" tIns="0">
            <a:spAutoFit/>
          </a:bodyPr>
          <a:lstStyle/>
          <a:p>
            <a:pPr indent="0" lvl="0" marL="0" marR="0" rtl="0" algn="ctr">
              <a:lnSpc>
                <a:spcPct val="167000"/>
              </a:lnSpc>
              <a:spcBef>
                <a:spcPts val="0"/>
              </a:spcBef>
              <a:spcAft>
                <a:spcPts val="0"/>
              </a:spcAft>
              <a:buNone/>
            </a:pPr>
            <a:r>
              <a:rPr b="1" i="0" lang="en-US" sz="2000" u="none" cap="none" strike="noStrike">
                <a:solidFill>
                  <a:srgbClr val="FFFFFF"/>
                </a:solidFill>
                <a:latin typeface="Inter"/>
                <a:ea typeface="Inter"/>
                <a:cs typeface="Inter"/>
                <a:sym typeface="Inter"/>
              </a:rPr>
              <a:t>Titles :</a:t>
            </a:r>
            <a:endParaRPr/>
          </a:p>
        </p:txBody>
      </p:sp>
      <p:sp>
        <p:nvSpPr>
          <p:cNvPr id="999" name="Google Shape;999;p25"/>
          <p:cNvSpPr txBox="1"/>
          <p:nvPr/>
        </p:nvSpPr>
        <p:spPr>
          <a:xfrm>
            <a:off x="2040750" y="4637381"/>
            <a:ext cx="3143299" cy="394970"/>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1" i="0" lang="en-US" sz="2000" u="none" cap="none" strike="noStrike">
                <a:solidFill>
                  <a:srgbClr val="FFFFFF"/>
                </a:solidFill>
                <a:latin typeface="Inter"/>
                <a:ea typeface="Inter"/>
                <a:cs typeface="Inter"/>
                <a:sym typeface="Inter"/>
              </a:rPr>
              <a:t>Headers :</a:t>
            </a:r>
            <a:endParaRPr/>
          </a:p>
        </p:txBody>
      </p:sp>
      <p:sp>
        <p:nvSpPr>
          <p:cNvPr id="1000" name="Google Shape;1000;p25"/>
          <p:cNvSpPr txBox="1"/>
          <p:nvPr/>
        </p:nvSpPr>
        <p:spPr>
          <a:xfrm>
            <a:off x="2040750" y="5522874"/>
            <a:ext cx="3143299" cy="394970"/>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1" i="0" lang="en-US" sz="2000" u="none" cap="none" strike="noStrike">
                <a:solidFill>
                  <a:srgbClr val="FFFFFF"/>
                </a:solidFill>
                <a:latin typeface="Inter"/>
                <a:ea typeface="Inter"/>
                <a:cs typeface="Inter"/>
                <a:sym typeface="Inter"/>
              </a:rPr>
              <a:t>Body Copy :</a:t>
            </a:r>
            <a:endParaRPr/>
          </a:p>
        </p:txBody>
      </p:sp>
      <p:sp>
        <p:nvSpPr>
          <p:cNvPr id="1001" name="Google Shape;1001;p25"/>
          <p:cNvSpPr txBox="1"/>
          <p:nvPr/>
        </p:nvSpPr>
        <p:spPr>
          <a:xfrm>
            <a:off x="2040750" y="4118991"/>
            <a:ext cx="3143299" cy="394970"/>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FFFFFF"/>
                </a:solidFill>
                <a:latin typeface="Inter"/>
                <a:ea typeface="Inter"/>
                <a:cs typeface="Inter"/>
                <a:sym typeface="Inter"/>
              </a:rPr>
              <a:t>Unica One</a:t>
            </a:r>
            <a:endParaRPr/>
          </a:p>
        </p:txBody>
      </p:sp>
      <p:sp>
        <p:nvSpPr>
          <p:cNvPr id="1002" name="Google Shape;1002;p25"/>
          <p:cNvSpPr txBox="1"/>
          <p:nvPr/>
        </p:nvSpPr>
        <p:spPr>
          <a:xfrm>
            <a:off x="1709746" y="5004484"/>
            <a:ext cx="3805306" cy="394970"/>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FFFFFF"/>
                </a:solidFill>
                <a:latin typeface="Inter"/>
                <a:ea typeface="Inter"/>
                <a:cs typeface="Inter"/>
                <a:sym typeface="Inter"/>
              </a:rPr>
              <a:t>Inter</a:t>
            </a:r>
            <a:endParaRPr/>
          </a:p>
        </p:txBody>
      </p:sp>
      <p:sp>
        <p:nvSpPr>
          <p:cNvPr id="1003" name="Google Shape;1003;p25"/>
          <p:cNvSpPr txBox="1"/>
          <p:nvPr/>
        </p:nvSpPr>
        <p:spPr>
          <a:xfrm>
            <a:off x="1465849" y="5889977"/>
            <a:ext cx="4293101" cy="394970"/>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FFFFFF"/>
                </a:solidFill>
                <a:latin typeface="Inter"/>
                <a:ea typeface="Inter"/>
                <a:cs typeface="Inter"/>
                <a:sym typeface="Inter"/>
              </a:rPr>
              <a:t>Inter</a:t>
            </a:r>
            <a:endParaRPr/>
          </a:p>
        </p:txBody>
      </p:sp>
      <p:grpSp>
        <p:nvGrpSpPr>
          <p:cNvPr id="1004" name="Google Shape;1004;p25"/>
          <p:cNvGrpSpPr/>
          <p:nvPr/>
        </p:nvGrpSpPr>
        <p:grpSpPr>
          <a:xfrm>
            <a:off x="1555689" y="8247885"/>
            <a:ext cx="645657" cy="645657"/>
            <a:chOff x="0" y="0"/>
            <a:chExt cx="812800" cy="812800"/>
          </a:xfrm>
        </p:grpSpPr>
        <p:sp>
          <p:nvSpPr>
            <p:cNvPr id="1005" name="Google Shape;1005;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3F7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07" name="Google Shape;1007;p25"/>
          <p:cNvSpPr txBox="1"/>
          <p:nvPr/>
        </p:nvSpPr>
        <p:spPr>
          <a:xfrm>
            <a:off x="1044302" y="8998316"/>
            <a:ext cx="1668432" cy="394970"/>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FFFFFF"/>
                </a:solidFill>
                <a:latin typeface="Inter"/>
                <a:ea typeface="Inter"/>
                <a:cs typeface="Inter"/>
                <a:sym typeface="Inter"/>
              </a:rPr>
              <a:t>#53F7AD</a:t>
            </a:r>
            <a:endParaRPr/>
          </a:p>
        </p:txBody>
      </p:sp>
      <p:grpSp>
        <p:nvGrpSpPr>
          <p:cNvPr id="1008" name="Google Shape;1008;p25"/>
          <p:cNvGrpSpPr/>
          <p:nvPr/>
        </p:nvGrpSpPr>
        <p:grpSpPr>
          <a:xfrm>
            <a:off x="3289571" y="8247885"/>
            <a:ext cx="645657" cy="645657"/>
            <a:chOff x="0" y="0"/>
            <a:chExt cx="812800" cy="812800"/>
          </a:xfrm>
        </p:grpSpPr>
        <p:sp>
          <p:nvSpPr>
            <p:cNvPr id="1009" name="Google Shape;1009;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A3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11" name="Google Shape;1011;p25"/>
          <p:cNvSpPr txBox="1"/>
          <p:nvPr/>
        </p:nvSpPr>
        <p:spPr>
          <a:xfrm>
            <a:off x="2778184" y="8998316"/>
            <a:ext cx="1668432" cy="394970"/>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FFFFFF"/>
                </a:solidFill>
                <a:latin typeface="Inter"/>
                <a:ea typeface="Inter"/>
                <a:cs typeface="Inter"/>
                <a:sym typeface="Inter"/>
              </a:rPr>
              <a:t>#14A3FE</a:t>
            </a:r>
            <a:endParaRPr/>
          </a:p>
        </p:txBody>
      </p:sp>
      <p:grpSp>
        <p:nvGrpSpPr>
          <p:cNvPr id="1012" name="Google Shape;1012;p25"/>
          <p:cNvGrpSpPr/>
          <p:nvPr/>
        </p:nvGrpSpPr>
        <p:grpSpPr>
          <a:xfrm>
            <a:off x="4512066" y="8247885"/>
            <a:ext cx="1668432" cy="1145402"/>
            <a:chOff x="0" y="0"/>
            <a:chExt cx="2224575" cy="1527202"/>
          </a:xfrm>
        </p:grpSpPr>
        <p:grpSp>
          <p:nvGrpSpPr>
            <p:cNvPr id="1013" name="Google Shape;1013;p25"/>
            <p:cNvGrpSpPr/>
            <p:nvPr/>
          </p:nvGrpSpPr>
          <p:grpSpPr>
            <a:xfrm>
              <a:off x="681850" y="0"/>
              <a:ext cx="860876" cy="860876"/>
              <a:chOff x="0" y="0"/>
              <a:chExt cx="812800" cy="812800"/>
            </a:xfrm>
          </p:grpSpPr>
          <p:sp>
            <p:nvSpPr>
              <p:cNvPr id="1014" name="Google Shape;101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16" name="Google Shape;1016;p25"/>
            <p:cNvSpPr txBox="1"/>
            <p:nvPr/>
          </p:nvSpPr>
          <p:spPr>
            <a:xfrm>
              <a:off x="0" y="1032326"/>
              <a:ext cx="2224575" cy="494876"/>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FFFFFF"/>
                  </a:solidFill>
                  <a:latin typeface="Inter"/>
                  <a:ea typeface="Inter"/>
                  <a:cs typeface="Inter"/>
                  <a:sym typeface="Inter"/>
                </a:rPr>
                <a:t>#FFFFFF</a:t>
              </a:r>
              <a:endParaRPr/>
            </a:p>
          </p:txBody>
        </p:sp>
      </p:grpSp>
      <p:sp>
        <p:nvSpPr>
          <p:cNvPr id="1017" name="Google Shape;1017;p25"/>
          <p:cNvSpPr txBox="1"/>
          <p:nvPr/>
        </p:nvSpPr>
        <p:spPr>
          <a:xfrm>
            <a:off x="5107387" y="1934663"/>
            <a:ext cx="8073227" cy="469265"/>
          </a:xfrm>
          <a:prstGeom prst="rect">
            <a:avLst/>
          </a:prstGeom>
          <a:noFill/>
          <a:ln>
            <a:noFill/>
          </a:ln>
        </p:spPr>
        <p:txBody>
          <a:bodyPr anchorCtr="0" anchor="t" bIns="0" lIns="0" spcFirstLastPara="1" rIns="0" wrap="square" tIns="0">
            <a:spAutoFit/>
          </a:bodyPr>
          <a:lstStyle/>
          <a:p>
            <a:pPr indent="0" lvl="0" marL="0" marR="0" rtl="0" algn="ctr">
              <a:lnSpc>
                <a:spcPct val="208999"/>
              </a:lnSpc>
              <a:spcBef>
                <a:spcPts val="0"/>
              </a:spcBef>
              <a:spcAft>
                <a:spcPts val="0"/>
              </a:spcAft>
              <a:buNone/>
            </a:pPr>
            <a:r>
              <a:rPr b="0" i="0" lang="en-US" sz="2000" u="none" cap="none" strike="noStrike">
                <a:solidFill>
                  <a:srgbClr val="FFFFFF"/>
                </a:solidFill>
                <a:latin typeface="Inter"/>
                <a:ea typeface="Inter"/>
                <a:cs typeface="Inter"/>
                <a:sym typeface="Inter"/>
              </a:rPr>
              <a:t>Use these design resources in your Canva Presentation.</a:t>
            </a:r>
            <a:endParaRPr/>
          </a:p>
        </p:txBody>
      </p:sp>
      <p:sp>
        <p:nvSpPr>
          <p:cNvPr id="1018" name="Google Shape;1018;p25"/>
          <p:cNvSpPr txBox="1"/>
          <p:nvPr/>
        </p:nvSpPr>
        <p:spPr>
          <a:xfrm>
            <a:off x="4331140" y="312774"/>
            <a:ext cx="9625720" cy="180410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0495" u="none" cap="none" strike="noStrike">
                <a:solidFill>
                  <a:srgbClr val="FFFFFF"/>
                </a:solidFill>
                <a:latin typeface="Unica One"/>
                <a:ea typeface="Unica One"/>
                <a:cs typeface="Unica One"/>
                <a:sym typeface="Unica One"/>
              </a:rPr>
              <a:t>Resource Page</a:t>
            </a:r>
            <a:endParaRPr/>
          </a:p>
        </p:txBody>
      </p:sp>
      <p:sp>
        <p:nvSpPr>
          <p:cNvPr id="1019" name="Google Shape;1019;p25"/>
          <p:cNvSpPr/>
          <p:nvPr/>
        </p:nvSpPr>
        <p:spPr>
          <a:xfrm>
            <a:off x="14218973" y="3097993"/>
            <a:ext cx="2092679" cy="2092679"/>
          </a:xfrm>
          <a:custGeom>
            <a:rect b="b" l="l" r="r" t="t"/>
            <a:pathLst>
              <a:path extrusionOk="0" h="2092679" w="2092679">
                <a:moveTo>
                  <a:pt x="0" y="0"/>
                </a:moveTo>
                <a:lnTo>
                  <a:pt x="2092679" y="0"/>
                </a:lnTo>
                <a:lnTo>
                  <a:pt x="2092679" y="2092679"/>
                </a:lnTo>
                <a:lnTo>
                  <a:pt x="0" y="2092679"/>
                </a:lnTo>
                <a:lnTo>
                  <a:pt x="0" y="0"/>
                </a:lnTo>
                <a:close/>
              </a:path>
            </a:pathLst>
          </a:custGeom>
          <a:blipFill rotWithShape="1">
            <a:blip r:embed="rId4">
              <a:alphaModFix/>
            </a:blip>
            <a:stretch>
              <a:fillRect b="0" l="0" r="0" t="0"/>
            </a:stretch>
          </a:blipFill>
          <a:ln>
            <a:noFill/>
          </a:ln>
        </p:spPr>
      </p:sp>
      <p:sp>
        <p:nvSpPr>
          <p:cNvPr id="1020" name="Google Shape;1020;p25"/>
          <p:cNvSpPr/>
          <p:nvPr/>
        </p:nvSpPr>
        <p:spPr>
          <a:xfrm>
            <a:off x="12032570" y="5576393"/>
            <a:ext cx="1853235" cy="1859998"/>
          </a:xfrm>
          <a:custGeom>
            <a:rect b="b" l="l" r="r" t="t"/>
            <a:pathLst>
              <a:path extrusionOk="0" h="1859998" w="1853235">
                <a:moveTo>
                  <a:pt x="0" y="0"/>
                </a:moveTo>
                <a:lnTo>
                  <a:pt x="1853234" y="0"/>
                </a:lnTo>
                <a:lnTo>
                  <a:pt x="1853234" y="1859998"/>
                </a:lnTo>
                <a:lnTo>
                  <a:pt x="0" y="1859998"/>
                </a:lnTo>
                <a:lnTo>
                  <a:pt x="0" y="0"/>
                </a:lnTo>
                <a:close/>
              </a:path>
            </a:pathLst>
          </a:custGeom>
          <a:blipFill rotWithShape="1">
            <a:blip r:embed="rId5">
              <a:alphaModFix/>
            </a:blip>
            <a:stretch>
              <a:fillRect b="0" l="0" r="0" t="0"/>
            </a:stretch>
          </a:blipFill>
          <a:ln>
            <a:noFill/>
          </a:ln>
        </p:spPr>
      </p:sp>
      <p:sp>
        <p:nvSpPr>
          <p:cNvPr id="1021" name="Google Shape;1021;p25"/>
          <p:cNvSpPr/>
          <p:nvPr/>
        </p:nvSpPr>
        <p:spPr>
          <a:xfrm>
            <a:off x="8848672" y="3207380"/>
            <a:ext cx="1873905" cy="1873905"/>
          </a:xfrm>
          <a:custGeom>
            <a:rect b="b" l="l" r="r" t="t"/>
            <a:pathLst>
              <a:path extrusionOk="0" h="1873905" w="1873905">
                <a:moveTo>
                  <a:pt x="0" y="0"/>
                </a:moveTo>
                <a:lnTo>
                  <a:pt x="1873905" y="0"/>
                </a:lnTo>
                <a:lnTo>
                  <a:pt x="1873905" y="1873905"/>
                </a:lnTo>
                <a:lnTo>
                  <a:pt x="0" y="1873905"/>
                </a:lnTo>
                <a:lnTo>
                  <a:pt x="0" y="0"/>
                </a:lnTo>
                <a:close/>
              </a:path>
            </a:pathLst>
          </a:custGeom>
          <a:blipFill rotWithShape="1">
            <a:blip r:embed="rId6">
              <a:alphaModFix/>
            </a:blip>
            <a:stretch>
              <a:fillRect b="0" l="0" r="0" t="0"/>
            </a:stretch>
          </a:blipFill>
          <a:ln>
            <a:noFill/>
          </a:ln>
        </p:spPr>
      </p:sp>
      <p:sp>
        <p:nvSpPr>
          <p:cNvPr id="1022" name="Google Shape;1022;p25"/>
          <p:cNvSpPr/>
          <p:nvPr/>
        </p:nvSpPr>
        <p:spPr>
          <a:xfrm>
            <a:off x="8652499" y="5754790"/>
            <a:ext cx="2764515" cy="1503205"/>
          </a:xfrm>
          <a:custGeom>
            <a:rect b="b" l="l" r="r" t="t"/>
            <a:pathLst>
              <a:path extrusionOk="0" h="1503205" w="2764515">
                <a:moveTo>
                  <a:pt x="0" y="0"/>
                </a:moveTo>
                <a:lnTo>
                  <a:pt x="2764516" y="0"/>
                </a:lnTo>
                <a:lnTo>
                  <a:pt x="2764516" y="1503205"/>
                </a:lnTo>
                <a:lnTo>
                  <a:pt x="0" y="1503205"/>
                </a:lnTo>
                <a:lnTo>
                  <a:pt x="0" y="0"/>
                </a:lnTo>
                <a:close/>
              </a:path>
            </a:pathLst>
          </a:custGeom>
          <a:blipFill rotWithShape="1">
            <a:blip r:embed="rId7">
              <a:alphaModFix/>
            </a:blip>
            <a:stretch>
              <a:fillRect b="0" l="0" r="0" t="0"/>
            </a:stretch>
          </a:blipFill>
          <a:ln>
            <a:noFill/>
          </a:ln>
        </p:spPr>
      </p:sp>
      <p:sp>
        <p:nvSpPr>
          <p:cNvPr id="1023" name="Google Shape;1023;p25"/>
          <p:cNvSpPr/>
          <p:nvPr/>
        </p:nvSpPr>
        <p:spPr>
          <a:xfrm>
            <a:off x="11313650" y="3046115"/>
            <a:ext cx="2314250" cy="2196434"/>
          </a:xfrm>
          <a:custGeom>
            <a:rect b="b" l="l" r="r" t="t"/>
            <a:pathLst>
              <a:path extrusionOk="0" h="2196434" w="2314250">
                <a:moveTo>
                  <a:pt x="0" y="0"/>
                </a:moveTo>
                <a:lnTo>
                  <a:pt x="2314250" y="0"/>
                </a:lnTo>
                <a:lnTo>
                  <a:pt x="2314250" y="2196434"/>
                </a:lnTo>
                <a:lnTo>
                  <a:pt x="0" y="2196434"/>
                </a:lnTo>
                <a:lnTo>
                  <a:pt x="0" y="0"/>
                </a:lnTo>
                <a:close/>
              </a:path>
            </a:pathLst>
          </a:custGeom>
          <a:blipFill rotWithShape="1">
            <a:blip r:embed="rId8">
              <a:alphaModFix/>
            </a:blip>
            <a:stretch>
              <a:fillRect b="0" l="0" r="0" t="0"/>
            </a:stretch>
          </a:blipFill>
          <a:ln>
            <a:noFill/>
          </a:ln>
        </p:spPr>
      </p:sp>
      <p:sp>
        <p:nvSpPr>
          <p:cNvPr id="1024" name="Google Shape;1024;p25"/>
          <p:cNvSpPr/>
          <p:nvPr/>
        </p:nvSpPr>
        <p:spPr>
          <a:xfrm>
            <a:off x="9179357" y="8159570"/>
            <a:ext cx="1212536" cy="1315375"/>
          </a:xfrm>
          <a:custGeom>
            <a:rect b="b" l="l" r="r" t="t"/>
            <a:pathLst>
              <a:path extrusionOk="0" h="1315375" w="1212536">
                <a:moveTo>
                  <a:pt x="0" y="0"/>
                </a:moveTo>
                <a:lnTo>
                  <a:pt x="1212536" y="0"/>
                </a:lnTo>
                <a:lnTo>
                  <a:pt x="1212536" y="1315375"/>
                </a:lnTo>
                <a:lnTo>
                  <a:pt x="0" y="1315375"/>
                </a:lnTo>
                <a:lnTo>
                  <a:pt x="0" y="0"/>
                </a:lnTo>
                <a:close/>
              </a:path>
            </a:pathLst>
          </a:custGeom>
          <a:blipFill rotWithShape="1">
            <a:blip r:embed="rId9">
              <a:alphaModFix/>
            </a:blip>
            <a:stretch>
              <a:fillRect b="0" l="0" r="0" t="0"/>
            </a:stretch>
          </a:blipFill>
          <a:ln>
            <a:noFill/>
          </a:ln>
        </p:spPr>
      </p:sp>
      <p:sp>
        <p:nvSpPr>
          <p:cNvPr id="1025" name="Google Shape;1025;p25"/>
          <p:cNvSpPr/>
          <p:nvPr/>
        </p:nvSpPr>
        <p:spPr>
          <a:xfrm>
            <a:off x="12177522" y="8110736"/>
            <a:ext cx="1073911" cy="1413041"/>
          </a:xfrm>
          <a:custGeom>
            <a:rect b="b" l="l" r="r" t="t"/>
            <a:pathLst>
              <a:path extrusionOk="0" h="1413041" w="1073911">
                <a:moveTo>
                  <a:pt x="0" y="0"/>
                </a:moveTo>
                <a:lnTo>
                  <a:pt x="1073911" y="0"/>
                </a:lnTo>
                <a:lnTo>
                  <a:pt x="1073911" y="1413042"/>
                </a:lnTo>
                <a:lnTo>
                  <a:pt x="0" y="1413042"/>
                </a:lnTo>
                <a:lnTo>
                  <a:pt x="0" y="0"/>
                </a:lnTo>
                <a:close/>
              </a:path>
            </a:pathLst>
          </a:custGeom>
          <a:blipFill rotWithShape="1">
            <a:blip r:embed="rId10">
              <a:alphaModFix/>
            </a:blip>
            <a:stretch>
              <a:fillRect b="0" l="0" r="0" t="0"/>
            </a:stretch>
          </a:blipFill>
          <a:ln>
            <a:noFill/>
          </a:ln>
        </p:spPr>
      </p:sp>
      <p:sp>
        <p:nvSpPr>
          <p:cNvPr id="1026" name="Google Shape;1026;p25"/>
          <p:cNvSpPr/>
          <p:nvPr/>
        </p:nvSpPr>
        <p:spPr>
          <a:xfrm>
            <a:off x="15037062" y="8290119"/>
            <a:ext cx="1094060" cy="1054276"/>
          </a:xfrm>
          <a:custGeom>
            <a:rect b="b" l="l" r="r" t="t"/>
            <a:pathLst>
              <a:path extrusionOk="0" h="1054276" w="1094060">
                <a:moveTo>
                  <a:pt x="0" y="0"/>
                </a:moveTo>
                <a:lnTo>
                  <a:pt x="1094061" y="0"/>
                </a:lnTo>
                <a:lnTo>
                  <a:pt x="1094061" y="1054276"/>
                </a:lnTo>
                <a:lnTo>
                  <a:pt x="0" y="1054276"/>
                </a:lnTo>
                <a:lnTo>
                  <a:pt x="0" y="0"/>
                </a:lnTo>
                <a:close/>
              </a:path>
            </a:pathLst>
          </a:custGeom>
          <a:blipFill rotWithShape="1">
            <a:blip r:embed="rId11">
              <a:alphaModFix/>
            </a:blip>
            <a:stretch>
              <a:fillRect b="0" l="0" r="0" t="0"/>
            </a:stretch>
          </a:blipFill>
          <a:ln>
            <a:noFill/>
          </a:ln>
        </p:spPr>
      </p:sp>
      <p:sp>
        <p:nvSpPr>
          <p:cNvPr id="1027" name="Google Shape;1027;p25"/>
          <p:cNvSpPr/>
          <p:nvPr/>
        </p:nvSpPr>
        <p:spPr>
          <a:xfrm>
            <a:off x="14501359" y="5420945"/>
            <a:ext cx="2165466" cy="2170894"/>
          </a:xfrm>
          <a:custGeom>
            <a:rect b="b" l="l" r="r" t="t"/>
            <a:pathLst>
              <a:path extrusionOk="0" h="2170894" w="2165466">
                <a:moveTo>
                  <a:pt x="0" y="0"/>
                </a:moveTo>
                <a:lnTo>
                  <a:pt x="2165467" y="0"/>
                </a:lnTo>
                <a:lnTo>
                  <a:pt x="2165467" y="2170894"/>
                </a:lnTo>
                <a:lnTo>
                  <a:pt x="0" y="2170894"/>
                </a:lnTo>
                <a:lnTo>
                  <a:pt x="0" y="0"/>
                </a:lnTo>
                <a:close/>
              </a:path>
            </a:pathLst>
          </a:custGeom>
          <a:blipFill rotWithShape="1">
            <a:blip r:embed="rId12">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31" name="Shape 1031"/>
        <p:cNvGrpSpPr/>
        <p:nvPr/>
      </p:nvGrpSpPr>
      <p:grpSpPr>
        <a:xfrm>
          <a:off x="0" y="0"/>
          <a:ext cx="0" cy="0"/>
          <a:chOff x="0" y="0"/>
          <a:chExt cx="0" cy="0"/>
        </a:xfrm>
      </p:grpSpPr>
      <p:pic>
        <p:nvPicPr>
          <p:cNvPr id="1032" name="Google Shape;1032;p26"/>
          <p:cNvPicPr preferRelativeResize="0"/>
          <p:nvPr/>
        </p:nvPicPr>
        <p:blipFill rotWithShape="1">
          <a:blip r:embed="rId3">
            <a:alphaModFix amt="42000"/>
          </a:blip>
          <a:srcRect b="0" l="0" r="0" t="0"/>
          <a:stretch/>
        </p:blipFill>
        <p:spPr>
          <a:xfrm>
            <a:off x="0" y="0"/>
            <a:ext cx="18288000" cy="10287000"/>
          </a:xfrm>
          <a:prstGeom prst="rect">
            <a:avLst/>
          </a:prstGeom>
          <a:noFill/>
          <a:ln>
            <a:noFill/>
          </a:ln>
        </p:spPr>
      </p:pic>
      <p:sp>
        <p:nvSpPr>
          <p:cNvPr id="1033" name="Google Shape;1033;p26"/>
          <p:cNvSpPr txBox="1"/>
          <p:nvPr/>
        </p:nvSpPr>
        <p:spPr>
          <a:xfrm>
            <a:off x="6094486" y="8375870"/>
            <a:ext cx="6099028" cy="499872"/>
          </a:xfrm>
          <a:prstGeom prst="rect">
            <a:avLst/>
          </a:prstGeom>
          <a:noFill/>
          <a:ln>
            <a:noFill/>
          </a:ln>
        </p:spPr>
        <p:txBody>
          <a:bodyPr anchorCtr="0" anchor="t" bIns="0" lIns="0" spcFirstLastPara="1" rIns="0" wrap="square" tIns="0">
            <a:spAutoFit/>
          </a:bodyPr>
          <a:lstStyle/>
          <a:p>
            <a:pPr indent="0" lvl="1" marL="0" marR="0" rtl="0" algn="ctr">
              <a:lnSpc>
                <a:spcPct val="181000"/>
              </a:lnSpc>
              <a:spcBef>
                <a:spcPts val="0"/>
              </a:spcBef>
              <a:spcAft>
                <a:spcPts val="0"/>
              </a:spcAft>
              <a:buNone/>
            </a:pPr>
            <a:r>
              <a:rPr b="0" i="0" lang="en-US" sz="2400" u="none" cap="none" strike="noStrike">
                <a:solidFill>
                  <a:srgbClr val="FFFFFF"/>
                </a:solidFill>
                <a:latin typeface="Inter"/>
                <a:ea typeface="Inter"/>
                <a:cs typeface="Inter"/>
                <a:sym typeface="Inter"/>
              </a:rPr>
              <a:t>for the photos</a:t>
            </a:r>
            <a:endParaRPr/>
          </a:p>
        </p:txBody>
      </p:sp>
      <p:sp>
        <p:nvSpPr>
          <p:cNvPr id="1034" name="Google Shape;1034;p26"/>
          <p:cNvSpPr txBox="1"/>
          <p:nvPr/>
        </p:nvSpPr>
        <p:spPr>
          <a:xfrm>
            <a:off x="5856289" y="6935792"/>
            <a:ext cx="6575421" cy="1452772"/>
          </a:xfrm>
          <a:prstGeom prst="rect">
            <a:avLst/>
          </a:prstGeom>
          <a:noFill/>
          <a:ln>
            <a:noFill/>
          </a:ln>
        </p:spPr>
        <p:txBody>
          <a:bodyPr anchorCtr="0" anchor="t" bIns="0" lIns="0" spcFirstLastPara="1" rIns="0" wrap="square" tIns="0">
            <a:spAutoFit/>
          </a:bodyPr>
          <a:lstStyle/>
          <a:p>
            <a:pPr indent="0" lvl="0" marL="0" marR="0" rtl="0" algn="ctr">
              <a:lnSpc>
                <a:spcPct val="250028"/>
              </a:lnSpc>
              <a:spcBef>
                <a:spcPts val="0"/>
              </a:spcBef>
              <a:spcAft>
                <a:spcPts val="0"/>
              </a:spcAft>
              <a:buNone/>
            </a:pPr>
            <a:r>
              <a:rPr b="0" i="0" lang="en-US" sz="5219" u="none" cap="none" strike="noStrike">
                <a:solidFill>
                  <a:srgbClr val="FFFFFF"/>
                </a:solidFill>
                <a:latin typeface="Unica One"/>
                <a:ea typeface="Unica One"/>
                <a:cs typeface="Unica One"/>
                <a:sym typeface="Unica One"/>
              </a:rPr>
              <a:t>Pexels &amp; Pixabay</a:t>
            </a:r>
            <a:endParaRPr/>
          </a:p>
        </p:txBody>
      </p:sp>
      <p:sp>
        <p:nvSpPr>
          <p:cNvPr id="1035" name="Google Shape;1035;p26"/>
          <p:cNvSpPr txBox="1"/>
          <p:nvPr/>
        </p:nvSpPr>
        <p:spPr>
          <a:xfrm>
            <a:off x="5856289" y="6186803"/>
            <a:ext cx="6575421" cy="499872"/>
          </a:xfrm>
          <a:prstGeom prst="rect">
            <a:avLst/>
          </a:prstGeom>
          <a:noFill/>
          <a:ln>
            <a:noFill/>
          </a:ln>
        </p:spPr>
        <p:txBody>
          <a:bodyPr anchorCtr="0" anchor="t" bIns="0" lIns="0" spcFirstLastPara="1" rIns="0" wrap="square" tIns="0">
            <a:spAutoFit/>
          </a:bodyPr>
          <a:lstStyle/>
          <a:p>
            <a:pPr indent="0" lvl="1" marL="0" marR="0" rtl="0" algn="ctr">
              <a:lnSpc>
                <a:spcPct val="181000"/>
              </a:lnSpc>
              <a:spcBef>
                <a:spcPts val="0"/>
              </a:spcBef>
              <a:spcAft>
                <a:spcPts val="0"/>
              </a:spcAft>
              <a:buNone/>
            </a:pPr>
            <a:r>
              <a:rPr b="0" i="0" lang="en-US" sz="2400" u="none" cap="none" strike="noStrike">
                <a:solidFill>
                  <a:srgbClr val="FFFFFF"/>
                </a:solidFill>
                <a:latin typeface="Inter"/>
                <a:ea typeface="Inter"/>
                <a:cs typeface="Inter"/>
                <a:sym typeface="Inter"/>
              </a:rPr>
              <a:t>for the presentation template</a:t>
            </a:r>
            <a:endParaRPr/>
          </a:p>
        </p:txBody>
      </p:sp>
      <p:sp>
        <p:nvSpPr>
          <p:cNvPr id="1036" name="Google Shape;1036;p26"/>
          <p:cNvSpPr txBox="1"/>
          <p:nvPr/>
        </p:nvSpPr>
        <p:spPr>
          <a:xfrm>
            <a:off x="6094486" y="2888215"/>
            <a:ext cx="6099028" cy="1143869"/>
          </a:xfrm>
          <a:prstGeom prst="rect">
            <a:avLst/>
          </a:prstGeom>
          <a:noFill/>
          <a:ln>
            <a:noFill/>
          </a:ln>
        </p:spPr>
        <p:txBody>
          <a:bodyPr anchorCtr="0" anchor="t" bIns="0" lIns="0" spcFirstLastPara="1" rIns="0" wrap="square" tIns="0">
            <a:spAutoFit/>
          </a:bodyPr>
          <a:lstStyle/>
          <a:p>
            <a:pPr indent="0" lvl="0" marL="0" marR="0" rtl="0" algn="ctr">
              <a:lnSpc>
                <a:spcPct val="209042"/>
              </a:lnSpc>
              <a:spcBef>
                <a:spcPts val="0"/>
              </a:spcBef>
              <a:spcAft>
                <a:spcPts val="0"/>
              </a:spcAft>
              <a:buNone/>
            </a:pPr>
            <a:r>
              <a:rPr b="0" i="0" lang="en-US" sz="2267" u="none" cap="none" strike="noStrike">
                <a:solidFill>
                  <a:srgbClr val="FFFFFF"/>
                </a:solidFill>
                <a:latin typeface="Inter"/>
                <a:ea typeface="Inter"/>
                <a:cs typeface="Inter"/>
                <a:sym typeface="Inter"/>
              </a:rPr>
              <a:t>This presentation template is free for everyone to use thanks to the following:</a:t>
            </a:r>
            <a:endParaRPr/>
          </a:p>
        </p:txBody>
      </p:sp>
      <p:sp>
        <p:nvSpPr>
          <p:cNvPr id="1037" name="Google Shape;1037;p26"/>
          <p:cNvSpPr txBox="1"/>
          <p:nvPr/>
        </p:nvSpPr>
        <p:spPr>
          <a:xfrm>
            <a:off x="5172106" y="305542"/>
            <a:ext cx="7943788" cy="2649349"/>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None/>
            </a:pPr>
            <a:r>
              <a:rPr b="0" i="0" lang="en-US" sz="15369" u="none" cap="none" strike="noStrike">
                <a:solidFill>
                  <a:srgbClr val="FFFFFF"/>
                </a:solidFill>
                <a:latin typeface="Unica One"/>
                <a:ea typeface="Unica One"/>
                <a:cs typeface="Unica One"/>
                <a:sym typeface="Unica One"/>
              </a:rPr>
              <a:t>Credits</a:t>
            </a:r>
            <a:endParaRPr/>
          </a:p>
        </p:txBody>
      </p:sp>
      <p:pic>
        <p:nvPicPr>
          <p:cNvPr id="1038" name="Google Shape;1038;p26"/>
          <p:cNvPicPr preferRelativeResize="0"/>
          <p:nvPr/>
        </p:nvPicPr>
        <p:blipFill>
          <a:blip r:embed="rId4">
            <a:alphaModFix/>
          </a:blip>
          <a:stretch>
            <a:fillRect/>
          </a:stretch>
        </p:blipFill>
        <p:spPr>
          <a:xfrm>
            <a:off x="6667675" y="4693169"/>
            <a:ext cx="4952651" cy="124451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19" name="Shape 319"/>
        <p:cNvGrpSpPr/>
        <p:nvPr/>
      </p:nvGrpSpPr>
      <p:grpSpPr>
        <a:xfrm>
          <a:off x="0" y="0"/>
          <a:ext cx="0" cy="0"/>
          <a:chOff x="0" y="0"/>
          <a:chExt cx="0" cy="0"/>
        </a:xfrm>
      </p:grpSpPr>
      <p:pic>
        <p:nvPicPr>
          <p:cNvPr id="320" name="Google Shape;320;p9"/>
          <p:cNvPicPr preferRelativeResize="0"/>
          <p:nvPr/>
        </p:nvPicPr>
        <p:blipFill rotWithShape="1">
          <a:blip r:embed="rId3">
            <a:alphaModFix amt="42000"/>
          </a:blip>
          <a:srcRect b="0" l="0" r="0" t="0"/>
          <a:stretch/>
        </p:blipFill>
        <p:spPr>
          <a:xfrm>
            <a:off x="0" y="0"/>
            <a:ext cx="18288000" cy="10287000"/>
          </a:xfrm>
          <a:prstGeom prst="rect">
            <a:avLst/>
          </a:prstGeom>
          <a:noFill/>
          <a:ln>
            <a:noFill/>
          </a:ln>
        </p:spPr>
      </p:pic>
      <p:pic>
        <p:nvPicPr>
          <p:cNvPr id="321" name="Google Shape;321;p9"/>
          <p:cNvPicPr preferRelativeResize="0"/>
          <p:nvPr/>
        </p:nvPicPr>
        <p:blipFill rotWithShape="1">
          <a:blip r:embed="rId4">
            <a:alphaModFix/>
          </a:blip>
          <a:srcRect b="23599" l="0" r="0" t="0"/>
          <a:stretch/>
        </p:blipFill>
        <p:spPr>
          <a:xfrm>
            <a:off x="7925" y="2427775"/>
            <a:ext cx="18272148" cy="7859226"/>
          </a:xfrm>
          <a:prstGeom prst="rect">
            <a:avLst/>
          </a:prstGeom>
          <a:noFill/>
          <a:ln>
            <a:noFill/>
          </a:ln>
        </p:spPr>
      </p:pic>
      <p:grpSp>
        <p:nvGrpSpPr>
          <p:cNvPr id="322" name="Google Shape;322;p9"/>
          <p:cNvGrpSpPr/>
          <p:nvPr/>
        </p:nvGrpSpPr>
        <p:grpSpPr>
          <a:xfrm>
            <a:off x="2325577" y="1621616"/>
            <a:ext cx="64939" cy="73310"/>
            <a:chOff x="0" y="-104775"/>
            <a:chExt cx="812800" cy="917575"/>
          </a:xfrm>
        </p:grpSpPr>
        <p:sp>
          <p:nvSpPr>
            <p:cNvPr id="323" name="Google Shape;323;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9"/>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5" name="Google Shape;325;p9"/>
          <p:cNvGrpSpPr/>
          <p:nvPr/>
        </p:nvGrpSpPr>
        <p:grpSpPr>
          <a:xfrm>
            <a:off x="823106" y="2167290"/>
            <a:ext cx="64939" cy="73310"/>
            <a:chOff x="0" y="-104775"/>
            <a:chExt cx="812800" cy="917575"/>
          </a:xfrm>
        </p:grpSpPr>
        <p:sp>
          <p:nvSpPr>
            <p:cNvPr id="326" name="Google Shape;326;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9"/>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8" name="Google Shape;328;p9"/>
          <p:cNvGrpSpPr/>
          <p:nvPr/>
        </p:nvGrpSpPr>
        <p:grpSpPr>
          <a:xfrm>
            <a:off x="1667793" y="3503495"/>
            <a:ext cx="64939" cy="73310"/>
            <a:chOff x="0" y="-104775"/>
            <a:chExt cx="812800" cy="917575"/>
          </a:xfrm>
        </p:grpSpPr>
        <p:sp>
          <p:nvSpPr>
            <p:cNvPr id="329" name="Google Shape;329;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9"/>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1" name="Google Shape;331;p9"/>
          <p:cNvGrpSpPr/>
          <p:nvPr/>
        </p:nvGrpSpPr>
        <p:grpSpPr>
          <a:xfrm>
            <a:off x="648677" y="3911696"/>
            <a:ext cx="64939" cy="73310"/>
            <a:chOff x="0" y="-104775"/>
            <a:chExt cx="812800" cy="917575"/>
          </a:xfrm>
        </p:grpSpPr>
        <p:sp>
          <p:nvSpPr>
            <p:cNvPr id="332" name="Google Shape;332;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9"/>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4" name="Google Shape;334;p9"/>
          <p:cNvGrpSpPr/>
          <p:nvPr/>
        </p:nvGrpSpPr>
        <p:grpSpPr>
          <a:xfrm>
            <a:off x="1169354" y="1439380"/>
            <a:ext cx="34055" cy="38445"/>
            <a:chOff x="0" y="-104775"/>
            <a:chExt cx="812800" cy="917575"/>
          </a:xfrm>
        </p:grpSpPr>
        <p:sp>
          <p:nvSpPr>
            <p:cNvPr id="335" name="Google Shape;335;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9"/>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7" name="Google Shape;337;p9"/>
          <p:cNvGrpSpPr/>
          <p:nvPr/>
        </p:nvGrpSpPr>
        <p:grpSpPr>
          <a:xfrm>
            <a:off x="1530941" y="535352"/>
            <a:ext cx="34055" cy="38445"/>
            <a:chOff x="0" y="-104775"/>
            <a:chExt cx="812800" cy="917575"/>
          </a:xfrm>
        </p:grpSpPr>
        <p:sp>
          <p:nvSpPr>
            <p:cNvPr id="338" name="Google Shape;338;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9"/>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0" name="Google Shape;340;p9"/>
          <p:cNvGrpSpPr/>
          <p:nvPr/>
        </p:nvGrpSpPr>
        <p:grpSpPr>
          <a:xfrm>
            <a:off x="530570" y="382104"/>
            <a:ext cx="34055" cy="38445"/>
            <a:chOff x="0" y="-104775"/>
            <a:chExt cx="812800" cy="917575"/>
          </a:xfrm>
        </p:grpSpPr>
        <p:sp>
          <p:nvSpPr>
            <p:cNvPr id="341" name="Google Shape;341;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9"/>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3" name="Google Shape;343;p9"/>
          <p:cNvGrpSpPr/>
          <p:nvPr/>
        </p:nvGrpSpPr>
        <p:grpSpPr>
          <a:xfrm>
            <a:off x="713617" y="864694"/>
            <a:ext cx="34055" cy="38445"/>
            <a:chOff x="0" y="-104775"/>
            <a:chExt cx="812800" cy="917575"/>
          </a:xfrm>
        </p:grpSpPr>
        <p:sp>
          <p:nvSpPr>
            <p:cNvPr id="344" name="Google Shape;344;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9"/>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6" name="Google Shape;346;p9"/>
          <p:cNvGrpSpPr/>
          <p:nvPr/>
        </p:nvGrpSpPr>
        <p:grpSpPr>
          <a:xfrm>
            <a:off x="5047147" y="1591542"/>
            <a:ext cx="34055" cy="38445"/>
            <a:chOff x="0" y="-104775"/>
            <a:chExt cx="812800" cy="917575"/>
          </a:xfrm>
        </p:grpSpPr>
        <p:sp>
          <p:nvSpPr>
            <p:cNvPr id="347" name="Google Shape;347;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9"/>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9" name="Google Shape;349;p9"/>
          <p:cNvGrpSpPr/>
          <p:nvPr/>
        </p:nvGrpSpPr>
        <p:grpSpPr>
          <a:xfrm>
            <a:off x="11904438" y="1818049"/>
            <a:ext cx="34055" cy="38445"/>
            <a:chOff x="0" y="-104775"/>
            <a:chExt cx="812800" cy="917575"/>
          </a:xfrm>
        </p:grpSpPr>
        <p:sp>
          <p:nvSpPr>
            <p:cNvPr id="350" name="Google Shape;350;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9"/>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2" name="Google Shape;352;p9"/>
          <p:cNvGrpSpPr/>
          <p:nvPr/>
        </p:nvGrpSpPr>
        <p:grpSpPr>
          <a:xfrm>
            <a:off x="12169162" y="1039752"/>
            <a:ext cx="34055" cy="38445"/>
            <a:chOff x="0" y="-104775"/>
            <a:chExt cx="812800" cy="917575"/>
          </a:xfrm>
        </p:grpSpPr>
        <p:sp>
          <p:nvSpPr>
            <p:cNvPr id="353" name="Google Shape;353;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9"/>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5" name="Google Shape;355;p9"/>
          <p:cNvGrpSpPr/>
          <p:nvPr/>
        </p:nvGrpSpPr>
        <p:grpSpPr>
          <a:xfrm>
            <a:off x="13149731" y="501297"/>
            <a:ext cx="34055" cy="38445"/>
            <a:chOff x="0" y="-104775"/>
            <a:chExt cx="812800" cy="917575"/>
          </a:xfrm>
        </p:grpSpPr>
        <p:sp>
          <p:nvSpPr>
            <p:cNvPr id="356" name="Google Shape;356;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9"/>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8" name="Google Shape;358;p9"/>
          <p:cNvGrpSpPr/>
          <p:nvPr/>
        </p:nvGrpSpPr>
        <p:grpSpPr>
          <a:xfrm>
            <a:off x="15116253" y="416159"/>
            <a:ext cx="34055" cy="38445"/>
            <a:chOff x="0" y="-104775"/>
            <a:chExt cx="812800" cy="917575"/>
          </a:xfrm>
        </p:grpSpPr>
        <p:sp>
          <p:nvSpPr>
            <p:cNvPr id="359" name="Google Shape;359;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9"/>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1" name="Google Shape;361;p9"/>
          <p:cNvGrpSpPr/>
          <p:nvPr/>
        </p:nvGrpSpPr>
        <p:grpSpPr>
          <a:xfrm>
            <a:off x="17529023" y="658979"/>
            <a:ext cx="34055" cy="38445"/>
            <a:chOff x="0" y="-104775"/>
            <a:chExt cx="812800" cy="917575"/>
          </a:xfrm>
        </p:grpSpPr>
        <p:sp>
          <p:nvSpPr>
            <p:cNvPr id="362" name="Google Shape;362;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9"/>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4" name="Google Shape;364;p9"/>
          <p:cNvGrpSpPr/>
          <p:nvPr/>
        </p:nvGrpSpPr>
        <p:grpSpPr>
          <a:xfrm>
            <a:off x="3523174" y="605679"/>
            <a:ext cx="34055" cy="38445"/>
            <a:chOff x="0" y="-104775"/>
            <a:chExt cx="812800" cy="917575"/>
          </a:xfrm>
        </p:grpSpPr>
        <p:sp>
          <p:nvSpPr>
            <p:cNvPr id="365" name="Google Shape;365;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9"/>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7" name="Google Shape;367;p9"/>
          <p:cNvGrpSpPr/>
          <p:nvPr/>
        </p:nvGrpSpPr>
        <p:grpSpPr>
          <a:xfrm>
            <a:off x="2867611" y="3522918"/>
            <a:ext cx="34055" cy="38445"/>
            <a:chOff x="0" y="-104775"/>
            <a:chExt cx="812800" cy="917575"/>
          </a:xfrm>
        </p:grpSpPr>
        <p:sp>
          <p:nvSpPr>
            <p:cNvPr id="368" name="Google Shape;368;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9"/>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0" name="Google Shape;370;p9"/>
          <p:cNvGrpSpPr/>
          <p:nvPr/>
        </p:nvGrpSpPr>
        <p:grpSpPr>
          <a:xfrm>
            <a:off x="4241198" y="2116386"/>
            <a:ext cx="34055" cy="38445"/>
            <a:chOff x="0" y="-104775"/>
            <a:chExt cx="812800" cy="917575"/>
          </a:xfrm>
        </p:grpSpPr>
        <p:sp>
          <p:nvSpPr>
            <p:cNvPr id="371" name="Google Shape;371;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9"/>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3" name="Google Shape;373;p9"/>
          <p:cNvGrpSpPr/>
          <p:nvPr/>
        </p:nvGrpSpPr>
        <p:grpSpPr>
          <a:xfrm>
            <a:off x="5867336" y="1020329"/>
            <a:ext cx="64939" cy="73310"/>
            <a:chOff x="0" y="-104775"/>
            <a:chExt cx="812800" cy="917575"/>
          </a:xfrm>
        </p:grpSpPr>
        <p:sp>
          <p:nvSpPr>
            <p:cNvPr id="374" name="Google Shape;374;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9"/>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6" name="Google Shape;376;p9"/>
          <p:cNvGrpSpPr/>
          <p:nvPr/>
        </p:nvGrpSpPr>
        <p:grpSpPr>
          <a:xfrm>
            <a:off x="4258225" y="1522622"/>
            <a:ext cx="64939" cy="73310"/>
            <a:chOff x="0" y="-104775"/>
            <a:chExt cx="812800" cy="917575"/>
          </a:xfrm>
        </p:grpSpPr>
        <p:sp>
          <p:nvSpPr>
            <p:cNvPr id="377" name="Google Shape;377;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9"/>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9" name="Google Shape;379;p9"/>
          <p:cNvGrpSpPr/>
          <p:nvPr/>
        </p:nvGrpSpPr>
        <p:grpSpPr>
          <a:xfrm>
            <a:off x="1602854" y="5668887"/>
            <a:ext cx="64939" cy="73310"/>
            <a:chOff x="0" y="-104775"/>
            <a:chExt cx="812800" cy="917575"/>
          </a:xfrm>
        </p:grpSpPr>
        <p:sp>
          <p:nvSpPr>
            <p:cNvPr id="380" name="Google Shape;380;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9"/>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2" name="Google Shape;382;p9"/>
          <p:cNvGrpSpPr/>
          <p:nvPr/>
        </p:nvGrpSpPr>
        <p:grpSpPr>
          <a:xfrm>
            <a:off x="13964953" y="6792714"/>
            <a:ext cx="64939" cy="73310"/>
            <a:chOff x="0" y="-104775"/>
            <a:chExt cx="812800" cy="917575"/>
          </a:xfrm>
        </p:grpSpPr>
        <p:sp>
          <p:nvSpPr>
            <p:cNvPr id="383" name="Google Shape;383;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9"/>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5" name="Google Shape;385;p9"/>
          <p:cNvGrpSpPr/>
          <p:nvPr/>
        </p:nvGrpSpPr>
        <p:grpSpPr>
          <a:xfrm>
            <a:off x="15404096" y="1956308"/>
            <a:ext cx="64939" cy="73310"/>
            <a:chOff x="0" y="-104775"/>
            <a:chExt cx="812800" cy="917575"/>
          </a:xfrm>
        </p:grpSpPr>
        <p:sp>
          <p:nvSpPr>
            <p:cNvPr id="386" name="Google Shape;386;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9"/>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8" name="Google Shape;388;p9"/>
          <p:cNvGrpSpPr/>
          <p:nvPr/>
        </p:nvGrpSpPr>
        <p:grpSpPr>
          <a:xfrm>
            <a:off x="16555268" y="5070190"/>
            <a:ext cx="64939" cy="73310"/>
            <a:chOff x="0" y="-104775"/>
            <a:chExt cx="812800" cy="917575"/>
          </a:xfrm>
        </p:grpSpPr>
        <p:sp>
          <p:nvSpPr>
            <p:cNvPr id="389" name="Google Shape;389;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9"/>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1" name="Google Shape;391;p9"/>
          <p:cNvGrpSpPr/>
          <p:nvPr/>
        </p:nvGrpSpPr>
        <p:grpSpPr>
          <a:xfrm>
            <a:off x="16658065" y="2792668"/>
            <a:ext cx="64939" cy="73310"/>
            <a:chOff x="0" y="-104775"/>
            <a:chExt cx="812800" cy="917575"/>
          </a:xfrm>
        </p:grpSpPr>
        <p:sp>
          <p:nvSpPr>
            <p:cNvPr id="392" name="Google Shape;392;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9"/>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4" name="Google Shape;394;p9"/>
          <p:cNvGrpSpPr/>
          <p:nvPr/>
        </p:nvGrpSpPr>
        <p:grpSpPr>
          <a:xfrm>
            <a:off x="13618608" y="6189004"/>
            <a:ext cx="64939" cy="73310"/>
            <a:chOff x="0" y="-104775"/>
            <a:chExt cx="812800" cy="917575"/>
          </a:xfrm>
        </p:grpSpPr>
        <p:sp>
          <p:nvSpPr>
            <p:cNvPr id="395" name="Google Shape;395;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9"/>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7" name="Google Shape;397;p9"/>
          <p:cNvGrpSpPr/>
          <p:nvPr/>
        </p:nvGrpSpPr>
        <p:grpSpPr>
          <a:xfrm>
            <a:off x="13166759" y="1307071"/>
            <a:ext cx="64939" cy="73310"/>
            <a:chOff x="0" y="-104775"/>
            <a:chExt cx="812800" cy="917575"/>
          </a:xfrm>
        </p:grpSpPr>
        <p:sp>
          <p:nvSpPr>
            <p:cNvPr id="398" name="Google Shape;398;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9"/>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0" name="Google Shape;400;p9"/>
          <p:cNvSpPr/>
          <p:nvPr/>
        </p:nvSpPr>
        <p:spPr>
          <a:xfrm>
            <a:off x="3749743" y="762485"/>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5">
              <a:alphaModFix amt="49000"/>
            </a:blip>
            <a:stretch>
              <a:fillRect b="0" l="0" r="0" t="0"/>
            </a:stretch>
          </a:blipFill>
          <a:ln>
            <a:noFill/>
          </a:ln>
        </p:spPr>
      </p:sp>
      <p:sp>
        <p:nvSpPr>
          <p:cNvPr id="401" name="Google Shape;401;p9"/>
          <p:cNvSpPr/>
          <p:nvPr/>
        </p:nvSpPr>
        <p:spPr>
          <a:xfrm>
            <a:off x="4650838" y="1926822"/>
            <a:ext cx="140654" cy="140654"/>
          </a:xfrm>
          <a:custGeom>
            <a:rect b="b" l="l" r="r" t="t"/>
            <a:pathLst>
              <a:path extrusionOk="0" h="140654" w="140654">
                <a:moveTo>
                  <a:pt x="0" y="0"/>
                </a:moveTo>
                <a:lnTo>
                  <a:pt x="140655" y="0"/>
                </a:lnTo>
                <a:lnTo>
                  <a:pt x="140655" y="140654"/>
                </a:lnTo>
                <a:lnTo>
                  <a:pt x="0" y="140654"/>
                </a:lnTo>
                <a:lnTo>
                  <a:pt x="0" y="0"/>
                </a:lnTo>
                <a:close/>
              </a:path>
            </a:pathLst>
          </a:custGeom>
          <a:blipFill rotWithShape="1">
            <a:blip r:embed="rId5">
              <a:alphaModFix amt="49000"/>
            </a:blip>
            <a:stretch>
              <a:fillRect b="0" l="0" r="0" t="0"/>
            </a:stretch>
          </a:blipFill>
          <a:ln>
            <a:noFill/>
          </a:ln>
        </p:spPr>
      </p:sp>
      <p:sp>
        <p:nvSpPr>
          <p:cNvPr id="402" name="Google Shape;402;p9"/>
          <p:cNvSpPr/>
          <p:nvPr/>
        </p:nvSpPr>
        <p:spPr>
          <a:xfrm>
            <a:off x="888046" y="539742"/>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5">
              <a:alphaModFix amt="49000"/>
            </a:blip>
            <a:stretch>
              <a:fillRect b="0" l="0" r="0" t="0"/>
            </a:stretch>
          </a:blipFill>
          <a:ln>
            <a:noFill/>
          </a:ln>
        </p:spPr>
      </p:sp>
      <p:sp>
        <p:nvSpPr>
          <p:cNvPr id="403" name="Google Shape;403;p9"/>
          <p:cNvSpPr/>
          <p:nvPr/>
        </p:nvSpPr>
        <p:spPr>
          <a:xfrm>
            <a:off x="1028700" y="6866024"/>
            <a:ext cx="140654" cy="140654"/>
          </a:xfrm>
          <a:custGeom>
            <a:rect b="b" l="l" r="r" t="t"/>
            <a:pathLst>
              <a:path extrusionOk="0" h="140654" w="140654">
                <a:moveTo>
                  <a:pt x="0" y="0"/>
                </a:moveTo>
                <a:lnTo>
                  <a:pt x="140654" y="0"/>
                </a:lnTo>
                <a:lnTo>
                  <a:pt x="140654" y="140655"/>
                </a:lnTo>
                <a:lnTo>
                  <a:pt x="0" y="140655"/>
                </a:lnTo>
                <a:lnTo>
                  <a:pt x="0" y="0"/>
                </a:lnTo>
                <a:close/>
              </a:path>
            </a:pathLst>
          </a:custGeom>
          <a:blipFill rotWithShape="1">
            <a:blip r:embed="rId5">
              <a:alphaModFix amt="49000"/>
            </a:blip>
            <a:stretch>
              <a:fillRect b="0" l="0" r="0" t="0"/>
            </a:stretch>
          </a:blipFill>
          <a:ln>
            <a:noFill/>
          </a:ln>
        </p:spPr>
      </p:sp>
      <p:sp>
        <p:nvSpPr>
          <p:cNvPr id="404" name="Google Shape;404;p9"/>
          <p:cNvSpPr/>
          <p:nvPr/>
        </p:nvSpPr>
        <p:spPr>
          <a:xfrm>
            <a:off x="12546406" y="767873"/>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5">
              <a:alphaModFix amt="49000"/>
            </a:blip>
            <a:stretch>
              <a:fillRect b="0" l="0" r="0" t="0"/>
            </a:stretch>
          </a:blipFill>
          <a:ln>
            <a:noFill/>
          </a:ln>
        </p:spPr>
      </p:sp>
      <p:sp>
        <p:nvSpPr>
          <p:cNvPr id="405" name="Google Shape;405;p9"/>
          <p:cNvSpPr/>
          <p:nvPr/>
        </p:nvSpPr>
        <p:spPr>
          <a:xfrm>
            <a:off x="13166759" y="2067476"/>
            <a:ext cx="140654" cy="140654"/>
          </a:xfrm>
          <a:custGeom>
            <a:rect b="b" l="l" r="r" t="t"/>
            <a:pathLst>
              <a:path extrusionOk="0" h="140654" w="140654">
                <a:moveTo>
                  <a:pt x="0" y="0"/>
                </a:moveTo>
                <a:lnTo>
                  <a:pt x="140654" y="0"/>
                </a:lnTo>
                <a:lnTo>
                  <a:pt x="140654" y="140655"/>
                </a:lnTo>
                <a:lnTo>
                  <a:pt x="0" y="140655"/>
                </a:lnTo>
                <a:lnTo>
                  <a:pt x="0" y="0"/>
                </a:lnTo>
                <a:close/>
              </a:path>
            </a:pathLst>
          </a:custGeom>
          <a:blipFill rotWithShape="1">
            <a:blip r:embed="rId5">
              <a:alphaModFix amt="49000"/>
            </a:blip>
            <a:stretch>
              <a:fillRect b="0" l="0" r="0" t="0"/>
            </a:stretch>
          </a:blipFill>
          <a:ln>
            <a:noFill/>
          </a:ln>
        </p:spPr>
      </p:sp>
      <p:sp>
        <p:nvSpPr>
          <p:cNvPr id="406" name="Google Shape;406;p9"/>
          <p:cNvSpPr/>
          <p:nvPr/>
        </p:nvSpPr>
        <p:spPr>
          <a:xfrm>
            <a:off x="13651077" y="903139"/>
            <a:ext cx="140654" cy="140654"/>
          </a:xfrm>
          <a:custGeom>
            <a:rect b="b" l="l" r="r" t="t"/>
            <a:pathLst>
              <a:path extrusionOk="0" h="140654" w="140654">
                <a:moveTo>
                  <a:pt x="0" y="0"/>
                </a:moveTo>
                <a:lnTo>
                  <a:pt x="140655" y="0"/>
                </a:lnTo>
                <a:lnTo>
                  <a:pt x="140655" y="140655"/>
                </a:lnTo>
                <a:lnTo>
                  <a:pt x="0" y="140655"/>
                </a:lnTo>
                <a:lnTo>
                  <a:pt x="0" y="0"/>
                </a:lnTo>
                <a:close/>
              </a:path>
            </a:pathLst>
          </a:custGeom>
          <a:blipFill rotWithShape="1">
            <a:blip r:embed="rId5">
              <a:alphaModFix amt="49000"/>
            </a:blip>
            <a:stretch>
              <a:fillRect b="0" l="0" r="0" t="0"/>
            </a:stretch>
          </a:blipFill>
          <a:ln>
            <a:noFill/>
          </a:ln>
        </p:spPr>
      </p:sp>
      <p:sp>
        <p:nvSpPr>
          <p:cNvPr id="407" name="Google Shape;407;p9"/>
          <p:cNvSpPr/>
          <p:nvPr/>
        </p:nvSpPr>
        <p:spPr>
          <a:xfrm>
            <a:off x="16193751" y="4737513"/>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5">
              <a:alphaModFix amt="49000"/>
            </a:blip>
            <a:stretch>
              <a:fillRect b="0" l="0" r="0" t="0"/>
            </a:stretch>
          </a:blipFill>
          <a:ln>
            <a:noFill/>
          </a:ln>
        </p:spPr>
      </p:sp>
      <p:sp>
        <p:nvSpPr>
          <p:cNvPr id="408" name="Google Shape;408;p9"/>
          <p:cNvSpPr/>
          <p:nvPr/>
        </p:nvSpPr>
        <p:spPr>
          <a:xfrm>
            <a:off x="17259300" y="8092246"/>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5">
              <a:alphaModFix amt="49000"/>
            </a:blip>
            <a:stretch>
              <a:fillRect b="0" l="0" r="0" t="0"/>
            </a:stretch>
          </a:blipFill>
          <a:ln>
            <a:noFill/>
          </a:ln>
        </p:spPr>
      </p:sp>
      <p:sp>
        <p:nvSpPr>
          <p:cNvPr id="409" name="Google Shape;409;p9"/>
          <p:cNvSpPr/>
          <p:nvPr/>
        </p:nvSpPr>
        <p:spPr>
          <a:xfrm>
            <a:off x="17903794" y="5395949"/>
            <a:ext cx="140654" cy="140654"/>
          </a:xfrm>
          <a:custGeom>
            <a:rect b="b" l="l" r="r" t="t"/>
            <a:pathLst>
              <a:path extrusionOk="0" h="140654" w="140654">
                <a:moveTo>
                  <a:pt x="0" y="0"/>
                </a:moveTo>
                <a:lnTo>
                  <a:pt x="140655" y="0"/>
                </a:lnTo>
                <a:lnTo>
                  <a:pt x="140655" y="140655"/>
                </a:lnTo>
                <a:lnTo>
                  <a:pt x="0" y="140655"/>
                </a:lnTo>
                <a:lnTo>
                  <a:pt x="0" y="0"/>
                </a:lnTo>
                <a:close/>
              </a:path>
            </a:pathLst>
          </a:custGeom>
          <a:blipFill rotWithShape="1">
            <a:blip r:embed="rId5">
              <a:alphaModFix amt="49000"/>
            </a:blip>
            <a:stretch>
              <a:fillRect b="0" l="0" r="0" t="0"/>
            </a:stretch>
          </a:blipFill>
          <a:ln>
            <a:noFill/>
          </a:ln>
        </p:spPr>
      </p:sp>
      <p:sp>
        <p:nvSpPr>
          <p:cNvPr id="410" name="Google Shape;410;p9"/>
          <p:cNvSpPr/>
          <p:nvPr/>
        </p:nvSpPr>
        <p:spPr>
          <a:xfrm>
            <a:off x="16517410" y="1856494"/>
            <a:ext cx="140654" cy="140654"/>
          </a:xfrm>
          <a:custGeom>
            <a:rect b="b" l="l" r="r" t="t"/>
            <a:pathLst>
              <a:path extrusionOk="0" h="140654" w="140654">
                <a:moveTo>
                  <a:pt x="0" y="0"/>
                </a:moveTo>
                <a:lnTo>
                  <a:pt x="140655" y="0"/>
                </a:lnTo>
                <a:lnTo>
                  <a:pt x="140655" y="140655"/>
                </a:lnTo>
                <a:lnTo>
                  <a:pt x="0" y="140655"/>
                </a:lnTo>
                <a:lnTo>
                  <a:pt x="0" y="0"/>
                </a:lnTo>
                <a:close/>
              </a:path>
            </a:pathLst>
          </a:custGeom>
          <a:blipFill rotWithShape="1">
            <a:blip r:embed="rId5">
              <a:alphaModFix amt="49000"/>
            </a:blip>
            <a:stretch>
              <a:fillRect b="0" l="0" r="0" t="0"/>
            </a:stretch>
          </a:blipFill>
          <a:ln>
            <a:noFill/>
          </a:ln>
        </p:spPr>
      </p:sp>
      <p:sp>
        <p:nvSpPr>
          <p:cNvPr id="411" name="Google Shape;411;p9"/>
          <p:cNvSpPr/>
          <p:nvPr/>
        </p:nvSpPr>
        <p:spPr>
          <a:xfrm>
            <a:off x="17833467" y="2481326"/>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5">
              <a:alphaModFix amt="49000"/>
            </a:blip>
            <a:stretch>
              <a:fillRect b="0" l="0" r="0" t="0"/>
            </a:stretch>
          </a:blipFill>
          <a:ln>
            <a:noFill/>
          </a:ln>
        </p:spPr>
      </p:sp>
      <p:sp>
        <p:nvSpPr>
          <p:cNvPr id="412" name="Google Shape;412;p9"/>
          <p:cNvSpPr/>
          <p:nvPr/>
        </p:nvSpPr>
        <p:spPr>
          <a:xfrm>
            <a:off x="15912012" y="5536604"/>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5">
              <a:alphaModFix amt="49000"/>
            </a:blip>
            <a:stretch>
              <a:fillRect b="0" l="0" r="0" t="0"/>
            </a:stretch>
          </a:blipFill>
          <a:ln>
            <a:noFill/>
          </a:ln>
        </p:spPr>
      </p:sp>
      <p:sp>
        <p:nvSpPr>
          <p:cNvPr id="413" name="Google Shape;413;p9"/>
          <p:cNvSpPr/>
          <p:nvPr/>
        </p:nvSpPr>
        <p:spPr>
          <a:xfrm>
            <a:off x="15982339" y="7724505"/>
            <a:ext cx="140654" cy="140654"/>
          </a:xfrm>
          <a:custGeom>
            <a:rect b="b" l="l" r="r" t="t"/>
            <a:pathLst>
              <a:path extrusionOk="0" h="140654" w="140654">
                <a:moveTo>
                  <a:pt x="0" y="0"/>
                </a:moveTo>
                <a:lnTo>
                  <a:pt x="140655" y="0"/>
                </a:lnTo>
                <a:lnTo>
                  <a:pt x="140655" y="140655"/>
                </a:lnTo>
                <a:lnTo>
                  <a:pt x="0" y="140655"/>
                </a:lnTo>
                <a:lnTo>
                  <a:pt x="0" y="0"/>
                </a:lnTo>
                <a:close/>
              </a:path>
            </a:pathLst>
          </a:custGeom>
          <a:blipFill rotWithShape="1">
            <a:blip r:embed="rId5">
              <a:alphaModFix amt="49000"/>
            </a:blip>
            <a:stretch>
              <a:fillRect b="0" l="0" r="0" t="0"/>
            </a:stretch>
          </a:blipFill>
          <a:ln>
            <a:noFill/>
          </a:ln>
        </p:spPr>
      </p:sp>
      <p:sp>
        <p:nvSpPr>
          <p:cNvPr id="414" name="Google Shape;414;p9"/>
          <p:cNvSpPr/>
          <p:nvPr/>
        </p:nvSpPr>
        <p:spPr>
          <a:xfrm>
            <a:off x="17259300" y="4352289"/>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5">
              <a:alphaModFix amt="49000"/>
            </a:blip>
            <a:stretch>
              <a:fillRect b="0" l="0" r="0" t="0"/>
            </a:stretch>
          </a:blipFill>
          <a:ln>
            <a:noFill/>
          </a:ln>
        </p:spPr>
      </p:sp>
      <p:sp>
        <p:nvSpPr>
          <p:cNvPr id="415" name="Google Shape;415;p9"/>
          <p:cNvSpPr/>
          <p:nvPr/>
        </p:nvSpPr>
        <p:spPr>
          <a:xfrm>
            <a:off x="2463910" y="2481326"/>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5">
              <a:alphaModFix amt="49000"/>
            </a:blip>
            <a:stretch>
              <a:fillRect b="0" l="0" r="0" t="0"/>
            </a:stretch>
          </a:blipFill>
          <a:ln>
            <a:noFill/>
          </a:ln>
        </p:spPr>
      </p:sp>
      <p:grpSp>
        <p:nvGrpSpPr>
          <p:cNvPr id="416" name="Google Shape;416;p9"/>
          <p:cNvGrpSpPr/>
          <p:nvPr/>
        </p:nvGrpSpPr>
        <p:grpSpPr>
          <a:xfrm>
            <a:off x="1784385" y="4716095"/>
            <a:ext cx="34055" cy="38445"/>
            <a:chOff x="0" y="-104775"/>
            <a:chExt cx="812800" cy="917575"/>
          </a:xfrm>
        </p:grpSpPr>
        <p:sp>
          <p:nvSpPr>
            <p:cNvPr id="417" name="Google Shape;417;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9"/>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9" name="Google Shape;419;p9"/>
          <p:cNvSpPr txBox="1"/>
          <p:nvPr/>
        </p:nvSpPr>
        <p:spPr>
          <a:xfrm>
            <a:off x="1285966" y="432944"/>
            <a:ext cx="15716068" cy="1932528"/>
          </a:xfrm>
          <a:prstGeom prst="rect">
            <a:avLst/>
          </a:prstGeom>
          <a:noFill/>
          <a:ln>
            <a:noFill/>
          </a:ln>
        </p:spPr>
        <p:txBody>
          <a:bodyPr anchorCtr="0" anchor="t" bIns="0" lIns="0" spcFirstLastPara="1" rIns="0" wrap="square" tIns="0">
            <a:spAutoFit/>
          </a:bodyPr>
          <a:lstStyle/>
          <a:p>
            <a:pPr indent="0" lvl="0" marL="0" marR="0" rtl="0" algn="ctr">
              <a:lnSpc>
                <a:spcPct val="139992"/>
              </a:lnSpc>
              <a:spcBef>
                <a:spcPts val="0"/>
              </a:spcBef>
              <a:spcAft>
                <a:spcPts val="0"/>
              </a:spcAft>
              <a:buNone/>
            </a:pPr>
            <a:r>
              <a:rPr b="0" i="0" lang="en-US" sz="11252" u="none" cap="none" strike="noStrike">
                <a:solidFill>
                  <a:srgbClr val="FFFFFF"/>
                </a:solidFill>
                <a:latin typeface="Unica One"/>
                <a:ea typeface="Unica One"/>
                <a:cs typeface="Unica One"/>
                <a:sym typeface="Unica One"/>
              </a:rPr>
              <a:t>Table of Contents</a:t>
            </a:r>
            <a:endParaRPr/>
          </a:p>
        </p:txBody>
      </p:sp>
      <p:sp>
        <p:nvSpPr>
          <p:cNvPr id="420" name="Google Shape;420;p9"/>
          <p:cNvSpPr/>
          <p:nvPr/>
        </p:nvSpPr>
        <p:spPr>
          <a:xfrm>
            <a:off x="4923884" y="3920067"/>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5">
              <a:alphaModFix amt="49000"/>
            </a:blip>
            <a:stretch>
              <a:fillRect b="0" l="0" r="0" t="0"/>
            </a:stretch>
          </a:blipFill>
          <a:ln>
            <a:noFill/>
          </a:ln>
        </p:spPr>
      </p:sp>
      <p:sp>
        <p:nvSpPr>
          <p:cNvPr id="421" name="Google Shape;421;p9"/>
          <p:cNvSpPr txBox="1"/>
          <p:nvPr/>
        </p:nvSpPr>
        <p:spPr>
          <a:xfrm>
            <a:off x="774095" y="4579512"/>
            <a:ext cx="4130614" cy="5969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499" u="none" cap="none" strike="noStrike">
                <a:solidFill>
                  <a:srgbClr val="FFFFFF"/>
                </a:solidFill>
                <a:latin typeface="Inter"/>
                <a:ea typeface="Inter"/>
                <a:cs typeface="Inter"/>
                <a:sym typeface="Inter"/>
              </a:rPr>
              <a:t>Introduction</a:t>
            </a:r>
            <a:endParaRPr/>
          </a:p>
        </p:txBody>
      </p:sp>
      <p:sp>
        <p:nvSpPr>
          <p:cNvPr id="422" name="Google Shape;422;p9"/>
          <p:cNvSpPr txBox="1"/>
          <p:nvPr/>
        </p:nvSpPr>
        <p:spPr>
          <a:xfrm>
            <a:off x="1950648" y="2751678"/>
            <a:ext cx="1777507" cy="1933522"/>
          </a:xfrm>
          <a:prstGeom prst="rect">
            <a:avLst/>
          </a:prstGeom>
          <a:noFill/>
          <a:ln>
            <a:noFill/>
          </a:ln>
        </p:spPr>
        <p:txBody>
          <a:bodyPr anchorCtr="0" anchor="t" bIns="0" lIns="0" spcFirstLastPara="1" rIns="0" wrap="square" tIns="0">
            <a:spAutoFit/>
          </a:bodyPr>
          <a:lstStyle/>
          <a:p>
            <a:pPr indent="0" lvl="0" marL="0" marR="0" rtl="0" algn="ctr">
              <a:lnSpc>
                <a:spcPct val="139992"/>
              </a:lnSpc>
              <a:spcBef>
                <a:spcPts val="0"/>
              </a:spcBef>
              <a:spcAft>
                <a:spcPts val="0"/>
              </a:spcAft>
              <a:buNone/>
            </a:pPr>
            <a:r>
              <a:rPr b="0" i="0" lang="en-US" sz="11252" u="none" cap="none" strike="noStrike">
                <a:solidFill>
                  <a:srgbClr val="FFFFFF"/>
                </a:solidFill>
                <a:latin typeface="Unica One"/>
                <a:ea typeface="Unica One"/>
                <a:cs typeface="Unica One"/>
                <a:sym typeface="Unica One"/>
              </a:rPr>
              <a:t>01</a:t>
            </a:r>
            <a:endParaRPr/>
          </a:p>
        </p:txBody>
      </p:sp>
      <p:sp>
        <p:nvSpPr>
          <p:cNvPr id="423" name="Google Shape;423;p9"/>
          <p:cNvSpPr txBox="1"/>
          <p:nvPr/>
        </p:nvSpPr>
        <p:spPr>
          <a:xfrm>
            <a:off x="5083714" y="4579512"/>
            <a:ext cx="4130614" cy="5969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499" u="none" cap="none" strike="noStrike">
                <a:solidFill>
                  <a:srgbClr val="FFFFFF"/>
                </a:solidFill>
                <a:latin typeface="Inter"/>
                <a:ea typeface="Inter"/>
                <a:cs typeface="Inter"/>
                <a:sym typeface="Inter"/>
              </a:rPr>
              <a:t>Layers</a:t>
            </a:r>
            <a:endParaRPr/>
          </a:p>
        </p:txBody>
      </p:sp>
      <p:sp>
        <p:nvSpPr>
          <p:cNvPr id="424" name="Google Shape;424;p9"/>
          <p:cNvSpPr txBox="1"/>
          <p:nvPr/>
        </p:nvSpPr>
        <p:spPr>
          <a:xfrm>
            <a:off x="6260267" y="2751678"/>
            <a:ext cx="1777507" cy="1933522"/>
          </a:xfrm>
          <a:prstGeom prst="rect">
            <a:avLst/>
          </a:prstGeom>
          <a:noFill/>
          <a:ln>
            <a:noFill/>
          </a:ln>
        </p:spPr>
        <p:txBody>
          <a:bodyPr anchorCtr="0" anchor="t" bIns="0" lIns="0" spcFirstLastPara="1" rIns="0" wrap="square" tIns="0">
            <a:spAutoFit/>
          </a:bodyPr>
          <a:lstStyle/>
          <a:p>
            <a:pPr indent="0" lvl="0" marL="0" marR="0" rtl="0" algn="ctr">
              <a:lnSpc>
                <a:spcPct val="139992"/>
              </a:lnSpc>
              <a:spcBef>
                <a:spcPts val="0"/>
              </a:spcBef>
              <a:spcAft>
                <a:spcPts val="0"/>
              </a:spcAft>
              <a:buNone/>
            </a:pPr>
            <a:r>
              <a:rPr b="0" i="0" lang="en-US" sz="11252" u="none" cap="none" strike="noStrike">
                <a:solidFill>
                  <a:srgbClr val="FFFFFF"/>
                </a:solidFill>
                <a:latin typeface="Unica One"/>
                <a:ea typeface="Unica One"/>
                <a:cs typeface="Unica One"/>
                <a:sym typeface="Unica One"/>
              </a:rPr>
              <a:t>02</a:t>
            </a:r>
            <a:endParaRPr/>
          </a:p>
        </p:txBody>
      </p:sp>
      <p:sp>
        <p:nvSpPr>
          <p:cNvPr id="425" name="Google Shape;425;p9"/>
          <p:cNvSpPr txBox="1"/>
          <p:nvPr/>
        </p:nvSpPr>
        <p:spPr>
          <a:xfrm>
            <a:off x="9233503" y="4579512"/>
            <a:ext cx="4130614" cy="5969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499" u="none" cap="none" strike="noStrike">
                <a:solidFill>
                  <a:srgbClr val="FFFFFF"/>
                </a:solidFill>
                <a:latin typeface="Inter"/>
                <a:ea typeface="Inter"/>
                <a:cs typeface="Inter"/>
                <a:sym typeface="Inter"/>
              </a:rPr>
              <a:t>Composition</a:t>
            </a:r>
            <a:endParaRPr/>
          </a:p>
        </p:txBody>
      </p:sp>
      <p:sp>
        <p:nvSpPr>
          <p:cNvPr id="426" name="Google Shape;426;p9"/>
          <p:cNvSpPr txBox="1"/>
          <p:nvPr/>
        </p:nvSpPr>
        <p:spPr>
          <a:xfrm>
            <a:off x="10410056" y="2751678"/>
            <a:ext cx="1777507" cy="1933522"/>
          </a:xfrm>
          <a:prstGeom prst="rect">
            <a:avLst/>
          </a:prstGeom>
          <a:noFill/>
          <a:ln>
            <a:noFill/>
          </a:ln>
        </p:spPr>
        <p:txBody>
          <a:bodyPr anchorCtr="0" anchor="t" bIns="0" lIns="0" spcFirstLastPara="1" rIns="0" wrap="square" tIns="0">
            <a:spAutoFit/>
          </a:bodyPr>
          <a:lstStyle/>
          <a:p>
            <a:pPr indent="0" lvl="0" marL="0" marR="0" rtl="0" algn="ctr">
              <a:lnSpc>
                <a:spcPct val="139992"/>
              </a:lnSpc>
              <a:spcBef>
                <a:spcPts val="0"/>
              </a:spcBef>
              <a:spcAft>
                <a:spcPts val="0"/>
              </a:spcAft>
              <a:buNone/>
            </a:pPr>
            <a:r>
              <a:rPr b="0" i="0" lang="en-US" sz="11252" u="none" cap="none" strike="noStrike">
                <a:solidFill>
                  <a:srgbClr val="FFFFFF"/>
                </a:solidFill>
                <a:latin typeface="Unica One"/>
                <a:ea typeface="Unica One"/>
                <a:cs typeface="Unica One"/>
                <a:sym typeface="Unica One"/>
              </a:rPr>
              <a:t>03</a:t>
            </a:r>
            <a:endParaRPr/>
          </a:p>
        </p:txBody>
      </p:sp>
      <p:sp>
        <p:nvSpPr>
          <p:cNvPr id="427" name="Google Shape;427;p9"/>
          <p:cNvSpPr txBox="1"/>
          <p:nvPr/>
        </p:nvSpPr>
        <p:spPr>
          <a:xfrm>
            <a:off x="13383292" y="4579512"/>
            <a:ext cx="4130614" cy="5969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499" u="none" cap="none" strike="noStrike">
                <a:solidFill>
                  <a:srgbClr val="FFFFFF"/>
                </a:solidFill>
                <a:latin typeface="Inter"/>
                <a:ea typeface="Inter"/>
                <a:cs typeface="Inter"/>
                <a:sym typeface="Inter"/>
              </a:rPr>
              <a:t>Functions</a:t>
            </a:r>
            <a:endParaRPr/>
          </a:p>
        </p:txBody>
      </p:sp>
      <p:sp>
        <p:nvSpPr>
          <p:cNvPr id="428" name="Google Shape;428;p9"/>
          <p:cNvSpPr txBox="1"/>
          <p:nvPr/>
        </p:nvSpPr>
        <p:spPr>
          <a:xfrm>
            <a:off x="14559845" y="2751678"/>
            <a:ext cx="1777507" cy="1933522"/>
          </a:xfrm>
          <a:prstGeom prst="rect">
            <a:avLst/>
          </a:prstGeom>
          <a:noFill/>
          <a:ln>
            <a:noFill/>
          </a:ln>
        </p:spPr>
        <p:txBody>
          <a:bodyPr anchorCtr="0" anchor="t" bIns="0" lIns="0" spcFirstLastPara="1" rIns="0" wrap="square" tIns="0">
            <a:spAutoFit/>
          </a:bodyPr>
          <a:lstStyle/>
          <a:p>
            <a:pPr indent="0" lvl="0" marL="0" marR="0" rtl="0" algn="ctr">
              <a:lnSpc>
                <a:spcPct val="139992"/>
              </a:lnSpc>
              <a:spcBef>
                <a:spcPts val="0"/>
              </a:spcBef>
              <a:spcAft>
                <a:spcPts val="0"/>
              </a:spcAft>
              <a:buNone/>
            </a:pPr>
            <a:r>
              <a:rPr b="0" i="0" lang="en-US" sz="11252" u="none" cap="none" strike="noStrike">
                <a:solidFill>
                  <a:srgbClr val="FFFFFF"/>
                </a:solidFill>
                <a:latin typeface="Unica One"/>
                <a:ea typeface="Unica One"/>
                <a:cs typeface="Unica One"/>
                <a:sym typeface="Unica One"/>
              </a:rPr>
              <a:t>04</a:t>
            </a:r>
            <a:endParaRPr/>
          </a:p>
        </p:txBody>
      </p:sp>
      <p:cxnSp>
        <p:nvCxnSpPr>
          <p:cNvPr id="429" name="Google Shape;429;p9"/>
          <p:cNvCxnSpPr/>
          <p:nvPr/>
        </p:nvCxnSpPr>
        <p:spPr>
          <a:xfrm rot="10800000">
            <a:off x="4994211" y="3148039"/>
            <a:ext cx="0" cy="2117370"/>
          </a:xfrm>
          <a:prstGeom prst="straightConnector1">
            <a:avLst/>
          </a:prstGeom>
          <a:noFill/>
          <a:ln cap="flat" cmpd="sng" w="38100">
            <a:solidFill>
              <a:srgbClr val="FFFFFF"/>
            </a:solidFill>
            <a:prstDash val="solid"/>
            <a:round/>
            <a:headEnd len="sm" w="sm" type="none"/>
            <a:tailEnd len="sm" w="sm" type="none"/>
          </a:ln>
        </p:spPr>
      </p:cxnSp>
      <p:cxnSp>
        <p:nvCxnSpPr>
          <p:cNvPr id="430" name="Google Shape;430;p9"/>
          <p:cNvCxnSpPr/>
          <p:nvPr/>
        </p:nvCxnSpPr>
        <p:spPr>
          <a:xfrm rot="10800000">
            <a:off x="9144000" y="3148039"/>
            <a:ext cx="0" cy="2117370"/>
          </a:xfrm>
          <a:prstGeom prst="straightConnector1">
            <a:avLst/>
          </a:prstGeom>
          <a:noFill/>
          <a:ln cap="flat" cmpd="sng" w="38100">
            <a:solidFill>
              <a:srgbClr val="FFFFFF"/>
            </a:solidFill>
            <a:prstDash val="solid"/>
            <a:round/>
            <a:headEnd len="sm" w="sm" type="none"/>
            <a:tailEnd len="sm" w="sm" type="none"/>
          </a:ln>
        </p:spPr>
      </p:cxnSp>
      <p:cxnSp>
        <p:nvCxnSpPr>
          <p:cNvPr id="431" name="Google Shape;431;p9"/>
          <p:cNvCxnSpPr/>
          <p:nvPr/>
        </p:nvCxnSpPr>
        <p:spPr>
          <a:xfrm rot="10800000">
            <a:off x="13293789" y="3148039"/>
            <a:ext cx="0" cy="2117370"/>
          </a:xfrm>
          <a:prstGeom prst="straightConnector1">
            <a:avLst/>
          </a:prstGeom>
          <a:noFill/>
          <a:ln cap="flat" cmpd="sng" w="38100">
            <a:solidFill>
              <a:srgbClr val="FFFFFF"/>
            </a:solidFill>
            <a:prstDash val="solid"/>
            <a:round/>
            <a:headEnd len="sm" w="sm" type="none"/>
            <a:tailEnd len="sm" w="sm"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35" name="Shape 435"/>
        <p:cNvGrpSpPr/>
        <p:nvPr/>
      </p:nvGrpSpPr>
      <p:grpSpPr>
        <a:xfrm>
          <a:off x="0" y="0"/>
          <a:ext cx="0" cy="0"/>
          <a:chOff x="0" y="0"/>
          <a:chExt cx="0" cy="0"/>
        </a:xfrm>
      </p:grpSpPr>
      <p:pic>
        <p:nvPicPr>
          <p:cNvPr id="436" name="Google Shape;436;p10"/>
          <p:cNvPicPr preferRelativeResize="0"/>
          <p:nvPr/>
        </p:nvPicPr>
        <p:blipFill rotWithShape="1">
          <a:blip r:embed="rId3">
            <a:alphaModFix amt="42000"/>
          </a:blip>
          <a:srcRect b="0" l="0" r="0" t="0"/>
          <a:stretch/>
        </p:blipFill>
        <p:spPr>
          <a:xfrm>
            <a:off x="0" y="0"/>
            <a:ext cx="18288000" cy="10287000"/>
          </a:xfrm>
          <a:prstGeom prst="rect">
            <a:avLst/>
          </a:prstGeom>
          <a:noFill/>
          <a:ln>
            <a:noFill/>
          </a:ln>
        </p:spPr>
      </p:pic>
      <p:cxnSp>
        <p:nvCxnSpPr>
          <p:cNvPr id="437" name="Google Shape;437;p10"/>
          <p:cNvCxnSpPr/>
          <p:nvPr/>
        </p:nvCxnSpPr>
        <p:spPr>
          <a:xfrm>
            <a:off x="5695401" y="5438400"/>
            <a:ext cx="12633412" cy="0"/>
          </a:xfrm>
          <a:prstGeom prst="straightConnector1">
            <a:avLst/>
          </a:prstGeom>
          <a:noFill/>
          <a:ln cap="flat" cmpd="sng" w="38100">
            <a:solidFill>
              <a:srgbClr val="FFFFFF"/>
            </a:solidFill>
            <a:prstDash val="solid"/>
            <a:round/>
            <a:headEnd len="sm" w="sm" type="none"/>
            <a:tailEnd len="sm" w="sm" type="none"/>
          </a:ln>
        </p:spPr>
      </p:cxnSp>
      <p:cxnSp>
        <p:nvCxnSpPr>
          <p:cNvPr id="438" name="Google Shape;438;p10"/>
          <p:cNvCxnSpPr/>
          <p:nvPr/>
        </p:nvCxnSpPr>
        <p:spPr>
          <a:xfrm>
            <a:off x="5695401" y="2865978"/>
            <a:ext cx="12633412" cy="0"/>
          </a:xfrm>
          <a:prstGeom prst="straightConnector1">
            <a:avLst/>
          </a:prstGeom>
          <a:noFill/>
          <a:ln cap="flat" cmpd="sng" w="38100">
            <a:solidFill>
              <a:srgbClr val="FFFFFF"/>
            </a:solidFill>
            <a:prstDash val="solid"/>
            <a:round/>
            <a:headEnd len="sm" w="sm" type="none"/>
            <a:tailEnd len="sm" w="sm" type="none"/>
          </a:ln>
        </p:spPr>
      </p:cxnSp>
      <p:grpSp>
        <p:nvGrpSpPr>
          <p:cNvPr id="439" name="Google Shape;439;p10"/>
          <p:cNvGrpSpPr/>
          <p:nvPr/>
        </p:nvGrpSpPr>
        <p:grpSpPr>
          <a:xfrm>
            <a:off x="2325577" y="1621616"/>
            <a:ext cx="64939" cy="73310"/>
            <a:chOff x="0" y="-104775"/>
            <a:chExt cx="812800" cy="917575"/>
          </a:xfrm>
        </p:grpSpPr>
        <p:sp>
          <p:nvSpPr>
            <p:cNvPr id="440" name="Google Shape;440;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0"/>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2" name="Google Shape;442;p10"/>
          <p:cNvGrpSpPr/>
          <p:nvPr/>
        </p:nvGrpSpPr>
        <p:grpSpPr>
          <a:xfrm>
            <a:off x="823106" y="2167290"/>
            <a:ext cx="64939" cy="73310"/>
            <a:chOff x="0" y="-104775"/>
            <a:chExt cx="812800" cy="917575"/>
          </a:xfrm>
        </p:grpSpPr>
        <p:sp>
          <p:nvSpPr>
            <p:cNvPr id="443" name="Google Shape;443;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0"/>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5" name="Google Shape;445;p10"/>
          <p:cNvGrpSpPr/>
          <p:nvPr/>
        </p:nvGrpSpPr>
        <p:grpSpPr>
          <a:xfrm>
            <a:off x="1667793" y="3316647"/>
            <a:ext cx="64939" cy="73310"/>
            <a:chOff x="0" y="-104775"/>
            <a:chExt cx="812800" cy="917575"/>
          </a:xfrm>
        </p:grpSpPr>
        <p:sp>
          <p:nvSpPr>
            <p:cNvPr id="446" name="Google Shape;446;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0"/>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8" name="Google Shape;448;p10"/>
          <p:cNvGrpSpPr/>
          <p:nvPr/>
        </p:nvGrpSpPr>
        <p:grpSpPr>
          <a:xfrm>
            <a:off x="648677" y="3724848"/>
            <a:ext cx="64939" cy="73310"/>
            <a:chOff x="0" y="-104775"/>
            <a:chExt cx="812800" cy="917575"/>
          </a:xfrm>
        </p:grpSpPr>
        <p:sp>
          <p:nvSpPr>
            <p:cNvPr id="449" name="Google Shape;449;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0"/>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1" name="Google Shape;451;p10"/>
          <p:cNvGrpSpPr/>
          <p:nvPr/>
        </p:nvGrpSpPr>
        <p:grpSpPr>
          <a:xfrm>
            <a:off x="1169354" y="1439380"/>
            <a:ext cx="34055" cy="38445"/>
            <a:chOff x="0" y="-104775"/>
            <a:chExt cx="812800" cy="917575"/>
          </a:xfrm>
        </p:grpSpPr>
        <p:sp>
          <p:nvSpPr>
            <p:cNvPr id="452" name="Google Shape;452;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0"/>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4" name="Google Shape;454;p10"/>
          <p:cNvGrpSpPr/>
          <p:nvPr/>
        </p:nvGrpSpPr>
        <p:grpSpPr>
          <a:xfrm>
            <a:off x="1530941" y="535352"/>
            <a:ext cx="34055" cy="38445"/>
            <a:chOff x="0" y="-104775"/>
            <a:chExt cx="812800" cy="917575"/>
          </a:xfrm>
        </p:grpSpPr>
        <p:sp>
          <p:nvSpPr>
            <p:cNvPr id="455" name="Google Shape;455;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0"/>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7" name="Google Shape;457;p10"/>
          <p:cNvGrpSpPr/>
          <p:nvPr/>
        </p:nvGrpSpPr>
        <p:grpSpPr>
          <a:xfrm>
            <a:off x="530570" y="382104"/>
            <a:ext cx="34055" cy="38445"/>
            <a:chOff x="0" y="-104775"/>
            <a:chExt cx="812800" cy="917575"/>
          </a:xfrm>
        </p:grpSpPr>
        <p:sp>
          <p:nvSpPr>
            <p:cNvPr id="458" name="Google Shape;458;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0"/>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0" name="Google Shape;460;p10"/>
          <p:cNvGrpSpPr/>
          <p:nvPr/>
        </p:nvGrpSpPr>
        <p:grpSpPr>
          <a:xfrm>
            <a:off x="713617" y="864694"/>
            <a:ext cx="34055" cy="38445"/>
            <a:chOff x="0" y="-104775"/>
            <a:chExt cx="812800" cy="917575"/>
          </a:xfrm>
        </p:grpSpPr>
        <p:sp>
          <p:nvSpPr>
            <p:cNvPr id="461" name="Google Shape;461;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0"/>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3" name="Google Shape;463;p10"/>
          <p:cNvGrpSpPr/>
          <p:nvPr/>
        </p:nvGrpSpPr>
        <p:grpSpPr>
          <a:xfrm>
            <a:off x="5047147" y="1591542"/>
            <a:ext cx="34055" cy="38445"/>
            <a:chOff x="0" y="-104775"/>
            <a:chExt cx="812800" cy="917575"/>
          </a:xfrm>
        </p:grpSpPr>
        <p:sp>
          <p:nvSpPr>
            <p:cNvPr id="464" name="Google Shape;464;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0"/>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6" name="Google Shape;466;p10"/>
          <p:cNvGrpSpPr/>
          <p:nvPr/>
        </p:nvGrpSpPr>
        <p:grpSpPr>
          <a:xfrm>
            <a:off x="11904438" y="1818049"/>
            <a:ext cx="34055" cy="38445"/>
            <a:chOff x="0" y="-104775"/>
            <a:chExt cx="812800" cy="917575"/>
          </a:xfrm>
        </p:grpSpPr>
        <p:sp>
          <p:nvSpPr>
            <p:cNvPr id="467" name="Google Shape;467;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0"/>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9" name="Google Shape;469;p10"/>
          <p:cNvGrpSpPr/>
          <p:nvPr/>
        </p:nvGrpSpPr>
        <p:grpSpPr>
          <a:xfrm>
            <a:off x="12169162" y="1039752"/>
            <a:ext cx="34055" cy="38445"/>
            <a:chOff x="0" y="-104775"/>
            <a:chExt cx="812800" cy="917575"/>
          </a:xfrm>
        </p:grpSpPr>
        <p:sp>
          <p:nvSpPr>
            <p:cNvPr id="470" name="Google Shape;470;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0"/>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2" name="Google Shape;472;p10"/>
          <p:cNvGrpSpPr/>
          <p:nvPr/>
        </p:nvGrpSpPr>
        <p:grpSpPr>
          <a:xfrm>
            <a:off x="13149731" y="501297"/>
            <a:ext cx="34055" cy="38445"/>
            <a:chOff x="0" y="-104775"/>
            <a:chExt cx="812800" cy="917575"/>
          </a:xfrm>
        </p:grpSpPr>
        <p:sp>
          <p:nvSpPr>
            <p:cNvPr id="473" name="Google Shape;473;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0"/>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5" name="Google Shape;475;p10"/>
          <p:cNvGrpSpPr/>
          <p:nvPr/>
        </p:nvGrpSpPr>
        <p:grpSpPr>
          <a:xfrm>
            <a:off x="15116253" y="416159"/>
            <a:ext cx="34055" cy="38445"/>
            <a:chOff x="0" y="-104775"/>
            <a:chExt cx="812800" cy="917575"/>
          </a:xfrm>
        </p:grpSpPr>
        <p:sp>
          <p:nvSpPr>
            <p:cNvPr id="476" name="Google Shape;476;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0"/>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8" name="Google Shape;478;p10"/>
          <p:cNvGrpSpPr/>
          <p:nvPr/>
        </p:nvGrpSpPr>
        <p:grpSpPr>
          <a:xfrm>
            <a:off x="17529023" y="658979"/>
            <a:ext cx="34055" cy="38445"/>
            <a:chOff x="0" y="-104775"/>
            <a:chExt cx="812800" cy="917575"/>
          </a:xfrm>
        </p:grpSpPr>
        <p:sp>
          <p:nvSpPr>
            <p:cNvPr id="479" name="Google Shape;479;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0"/>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1" name="Google Shape;481;p10"/>
          <p:cNvGrpSpPr/>
          <p:nvPr/>
        </p:nvGrpSpPr>
        <p:grpSpPr>
          <a:xfrm>
            <a:off x="3523174" y="605679"/>
            <a:ext cx="34055" cy="38445"/>
            <a:chOff x="0" y="-104775"/>
            <a:chExt cx="812800" cy="917575"/>
          </a:xfrm>
        </p:grpSpPr>
        <p:sp>
          <p:nvSpPr>
            <p:cNvPr id="482" name="Google Shape;482;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0"/>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4" name="Google Shape;484;p10"/>
          <p:cNvGrpSpPr/>
          <p:nvPr/>
        </p:nvGrpSpPr>
        <p:grpSpPr>
          <a:xfrm>
            <a:off x="2867611" y="3336070"/>
            <a:ext cx="34055" cy="38445"/>
            <a:chOff x="0" y="-104775"/>
            <a:chExt cx="812800" cy="917575"/>
          </a:xfrm>
        </p:grpSpPr>
        <p:sp>
          <p:nvSpPr>
            <p:cNvPr id="485" name="Google Shape;485;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0"/>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7" name="Google Shape;487;p10"/>
          <p:cNvGrpSpPr/>
          <p:nvPr/>
        </p:nvGrpSpPr>
        <p:grpSpPr>
          <a:xfrm>
            <a:off x="4241198" y="2116386"/>
            <a:ext cx="34055" cy="38445"/>
            <a:chOff x="0" y="-104775"/>
            <a:chExt cx="812800" cy="917575"/>
          </a:xfrm>
        </p:grpSpPr>
        <p:sp>
          <p:nvSpPr>
            <p:cNvPr id="488" name="Google Shape;488;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10"/>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0" name="Google Shape;490;p10"/>
          <p:cNvGrpSpPr/>
          <p:nvPr/>
        </p:nvGrpSpPr>
        <p:grpSpPr>
          <a:xfrm>
            <a:off x="5867336" y="1020329"/>
            <a:ext cx="64939" cy="73310"/>
            <a:chOff x="0" y="-104775"/>
            <a:chExt cx="812800" cy="917575"/>
          </a:xfrm>
        </p:grpSpPr>
        <p:sp>
          <p:nvSpPr>
            <p:cNvPr id="491" name="Google Shape;491;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10"/>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3" name="Google Shape;493;p10"/>
          <p:cNvGrpSpPr/>
          <p:nvPr/>
        </p:nvGrpSpPr>
        <p:grpSpPr>
          <a:xfrm>
            <a:off x="4258225" y="1522622"/>
            <a:ext cx="64939" cy="73310"/>
            <a:chOff x="0" y="-104775"/>
            <a:chExt cx="812800" cy="917575"/>
          </a:xfrm>
        </p:grpSpPr>
        <p:sp>
          <p:nvSpPr>
            <p:cNvPr id="494" name="Google Shape;494;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10"/>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6" name="Google Shape;496;p10"/>
          <p:cNvGrpSpPr/>
          <p:nvPr/>
        </p:nvGrpSpPr>
        <p:grpSpPr>
          <a:xfrm>
            <a:off x="1602854" y="5668887"/>
            <a:ext cx="64939" cy="73310"/>
            <a:chOff x="0" y="-104775"/>
            <a:chExt cx="812800" cy="917575"/>
          </a:xfrm>
        </p:grpSpPr>
        <p:sp>
          <p:nvSpPr>
            <p:cNvPr id="497" name="Google Shape;497;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0"/>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9" name="Google Shape;499;p10"/>
          <p:cNvGrpSpPr/>
          <p:nvPr/>
        </p:nvGrpSpPr>
        <p:grpSpPr>
          <a:xfrm>
            <a:off x="13964953" y="6792714"/>
            <a:ext cx="64939" cy="73310"/>
            <a:chOff x="0" y="-104775"/>
            <a:chExt cx="812800" cy="917575"/>
          </a:xfrm>
        </p:grpSpPr>
        <p:sp>
          <p:nvSpPr>
            <p:cNvPr id="500" name="Google Shape;500;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10"/>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2" name="Google Shape;502;p10"/>
          <p:cNvGrpSpPr/>
          <p:nvPr/>
        </p:nvGrpSpPr>
        <p:grpSpPr>
          <a:xfrm>
            <a:off x="15404096" y="1956308"/>
            <a:ext cx="64939" cy="73310"/>
            <a:chOff x="0" y="-104775"/>
            <a:chExt cx="812800" cy="917575"/>
          </a:xfrm>
        </p:grpSpPr>
        <p:sp>
          <p:nvSpPr>
            <p:cNvPr id="503" name="Google Shape;503;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0"/>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5" name="Google Shape;505;p10"/>
          <p:cNvGrpSpPr/>
          <p:nvPr/>
        </p:nvGrpSpPr>
        <p:grpSpPr>
          <a:xfrm>
            <a:off x="16555268" y="5070190"/>
            <a:ext cx="64939" cy="73310"/>
            <a:chOff x="0" y="-104775"/>
            <a:chExt cx="812800" cy="917575"/>
          </a:xfrm>
        </p:grpSpPr>
        <p:sp>
          <p:nvSpPr>
            <p:cNvPr id="506" name="Google Shape;506;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0"/>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8" name="Google Shape;508;p10"/>
          <p:cNvGrpSpPr/>
          <p:nvPr/>
        </p:nvGrpSpPr>
        <p:grpSpPr>
          <a:xfrm>
            <a:off x="16658065" y="2792668"/>
            <a:ext cx="64939" cy="73310"/>
            <a:chOff x="0" y="-104775"/>
            <a:chExt cx="812800" cy="917575"/>
          </a:xfrm>
        </p:grpSpPr>
        <p:sp>
          <p:nvSpPr>
            <p:cNvPr id="509" name="Google Shape;509;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0"/>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1" name="Google Shape;511;p10"/>
          <p:cNvGrpSpPr/>
          <p:nvPr/>
        </p:nvGrpSpPr>
        <p:grpSpPr>
          <a:xfrm>
            <a:off x="13618608" y="6189004"/>
            <a:ext cx="64939" cy="73310"/>
            <a:chOff x="0" y="-104775"/>
            <a:chExt cx="812800" cy="917575"/>
          </a:xfrm>
        </p:grpSpPr>
        <p:sp>
          <p:nvSpPr>
            <p:cNvPr id="512" name="Google Shape;512;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0"/>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4" name="Google Shape;514;p10"/>
          <p:cNvGrpSpPr/>
          <p:nvPr/>
        </p:nvGrpSpPr>
        <p:grpSpPr>
          <a:xfrm>
            <a:off x="13166759" y="1307071"/>
            <a:ext cx="64939" cy="73310"/>
            <a:chOff x="0" y="-104775"/>
            <a:chExt cx="812800" cy="917575"/>
          </a:xfrm>
        </p:grpSpPr>
        <p:sp>
          <p:nvSpPr>
            <p:cNvPr id="515" name="Google Shape;515;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0"/>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7" name="Google Shape;517;p10"/>
          <p:cNvSpPr/>
          <p:nvPr/>
        </p:nvSpPr>
        <p:spPr>
          <a:xfrm>
            <a:off x="3749743" y="762485"/>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4">
              <a:alphaModFix amt="49000"/>
            </a:blip>
            <a:stretch>
              <a:fillRect b="0" l="0" r="0" t="0"/>
            </a:stretch>
          </a:blipFill>
          <a:ln>
            <a:noFill/>
          </a:ln>
        </p:spPr>
      </p:sp>
      <p:sp>
        <p:nvSpPr>
          <p:cNvPr id="518" name="Google Shape;518;p10"/>
          <p:cNvSpPr/>
          <p:nvPr/>
        </p:nvSpPr>
        <p:spPr>
          <a:xfrm>
            <a:off x="4650838" y="1926822"/>
            <a:ext cx="140654" cy="140654"/>
          </a:xfrm>
          <a:custGeom>
            <a:rect b="b" l="l" r="r" t="t"/>
            <a:pathLst>
              <a:path extrusionOk="0" h="140654" w="140654">
                <a:moveTo>
                  <a:pt x="0" y="0"/>
                </a:moveTo>
                <a:lnTo>
                  <a:pt x="140655" y="0"/>
                </a:lnTo>
                <a:lnTo>
                  <a:pt x="140655" y="140654"/>
                </a:lnTo>
                <a:lnTo>
                  <a:pt x="0" y="140654"/>
                </a:lnTo>
                <a:lnTo>
                  <a:pt x="0" y="0"/>
                </a:lnTo>
                <a:close/>
              </a:path>
            </a:pathLst>
          </a:custGeom>
          <a:blipFill rotWithShape="1">
            <a:blip r:embed="rId4">
              <a:alphaModFix amt="49000"/>
            </a:blip>
            <a:stretch>
              <a:fillRect b="0" l="0" r="0" t="0"/>
            </a:stretch>
          </a:blipFill>
          <a:ln>
            <a:noFill/>
          </a:ln>
        </p:spPr>
      </p:sp>
      <p:sp>
        <p:nvSpPr>
          <p:cNvPr id="519" name="Google Shape;519;p10"/>
          <p:cNvSpPr/>
          <p:nvPr/>
        </p:nvSpPr>
        <p:spPr>
          <a:xfrm>
            <a:off x="888046" y="539742"/>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4">
              <a:alphaModFix amt="49000"/>
            </a:blip>
            <a:stretch>
              <a:fillRect b="0" l="0" r="0" t="0"/>
            </a:stretch>
          </a:blipFill>
          <a:ln>
            <a:noFill/>
          </a:ln>
        </p:spPr>
      </p:sp>
      <p:sp>
        <p:nvSpPr>
          <p:cNvPr id="520" name="Google Shape;520;p10"/>
          <p:cNvSpPr/>
          <p:nvPr/>
        </p:nvSpPr>
        <p:spPr>
          <a:xfrm>
            <a:off x="1494669" y="3733219"/>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4">
              <a:alphaModFix amt="49000"/>
            </a:blip>
            <a:stretch>
              <a:fillRect b="0" l="0" r="0" t="0"/>
            </a:stretch>
          </a:blipFill>
          <a:ln>
            <a:noFill/>
          </a:ln>
        </p:spPr>
      </p:sp>
      <p:sp>
        <p:nvSpPr>
          <p:cNvPr id="521" name="Google Shape;521;p10"/>
          <p:cNvSpPr/>
          <p:nvPr/>
        </p:nvSpPr>
        <p:spPr>
          <a:xfrm>
            <a:off x="1028700" y="6866024"/>
            <a:ext cx="140654" cy="140654"/>
          </a:xfrm>
          <a:custGeom>
            <a:rect b="b" l="l" r="r" t="t"/>
            <a:pathLst>
              <a:path extrusionOk="0" h="140654" w="140654">
                <a:moveTo>
                  <a:pt x="0" y="0"/>
                </a:moveTo>
                <a:lnTo>
                  <a:pt x="140654" y="0"/>
                </a:lnTo>
                <a:lnTo>
                  <a:pt x="140654" y="140655"/>
                </a:lnTo>
                <a:lnTo>
                  <a:pt x="0" y="140655"/>
                </a:lnTo>
                <a:lnTo>
                  <a:pt x="0" y="0"/>
                </a:lnTo>
                <a:close/>
              </a:path>
            </a:pathLst>
          </a:custGeom>
          <a:blipFill rotWithShape="1">
            <a:blip r:embed="rId4">
              <a:alphaModFix amt="49000"/>
            </a:blip>
            <a:stretch>
              <a:fillRect b="0" l="0" r="0" t="0"/>
            </a:stretch>
          </a:blipFill>
          <a:ln>
            <a:noFill/>
          </a:ln>
        </p:spPr>
      </p:sp>
      <p:sp>
        <p:nvSpPr>
          <p:cNvPr id="522" name="Google Shape;522;p10"/>
          <p:cNvSpPr/>
          <p:nvPr/>
        </p:nvSpPr>
        <p:spPr>
          <a:xfrm>
            <a:off x="12546406" y="767873"/>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4">
              <a:alphaModFix amt="49000"/>
            </a:blip>
            <a:stretch>
              <a:fillRect b="0" l="0" r="0" t="0"/>
            </a:stretch>
          </a:blipFill>
          <a:ln>
            <a:noFill/>
          </a:ln>
        </p:spPr>
      </p:sp>
      <p:sp>
        <p:nvSpPr>
          <p:cNvPr id="523" name="Google Shape;523;p10"/>
          <p:cNvSpPr/>
          <p:nvPr/>
        </p:nvSpPr>
        <p:spPr>
          <a:xfrm>
            <a:off x="13166759" y="2067476"/>
            <a:ext cx="140654" cy="140654"/>
          </a:xfrm>
          <a:custGeom>
            <a:rect b="b" l="l" r="r" t="t"/>
            <a:pathLst>
              <a:path extrusionOk="0" h="140654" w="140654">
                <a:moveTo>
                  <a:pt x="0" y="0"/>
                </a:moveTo>
                <a:lnTo>
                  <a:pt x="140654" y="0"/>
                </a:lnTo>
                <a:lnTo>
                  <a:pt x="140654" y="140655"/>
                </a:lnTo>
                <a:lnTo>
                  <a:pt x="0" y="140655"/>
                </a:lnTo>
                <a:lnTo>
                  <a:pt x="0" y="0"/>
                </a:lnTo>
                <a:close/>
              </a:path>
            </a:pathLst>
          </a:custGeom>
          <a:blipFill rotWithShape="1">
            <a:blip r:embed="rId4">
              <a:alphaModFix amt="49000"/>
            </a:blip>
            <a:stretch>
              <a:fillRect b="0" l="0" r="0" t="0"/>
            </a:stretch>
          </a:blipFill>
          <a:ln>
            <a:noFill/>
          </a:ln>
        </p:spPr>
      </p:sp>
      <p:sp>
        <p:nvSpPr>
          <p:cNvPr id="524" name="Google Shape;524;p10"/>
          <p:cNvSpPr/>
          <p:nvPr/>
        </p:nvSpPr>
        <p:spPr>
          <a:xfrm>
            <a:off x="13651077" y="903139"/>
            <a:ext cx="140654" cy="140654"/>
          </a:xfrm>
          <a:custGeom>
            <a:rect b="b" l="l" r="r" t="t"/>
            <a:pathLst>
              <a:path extrusionOk="0" h="140654" w="140654">
                <a:moveTo>
                  <a:pt x="0" y="0"/>
                </a:moveTo>
                <a:lnTo>
                  <a:pt x="140655" y="0"/>
                </a:lnTo>
                <a:lnTo>
                  <a:pt x="140655" y="140655"/>
                </a:lnTo>
                <a:lnTo>
                  <a:pt x="0" y="140655"/>
                </a:lnTo>
                <a:lnTo>
                  <a:pt x="0" y="0"/>
                </a:lnTo>
                <a:close/>
              </a:path>
            </a:pathLst>
          </a:custGeom>
          <a:blipFill rotWithShape="1">
            <a:blip r:embed="rId4">
              <a:alphaModFix amt="49000"/>
            </a:blip>
            <a:stretch>
              <a:fillRect b="0" l="0" r="0" t="0"/>
            </a:stretch>
          </a:blipFill>
          <a:ln>
            <a:noFill/>
          </a:ln>
        </p:spPr>
      </p:sp>
      <p:sp>
        <p:nvSpPr>
          <p:cNvPr id="525" name="Google Shape;525;p10"/>
          <p:cNvSpPr/>
          <p:nvPr/>
        </p:nvSpPr>
        <p:spPr>
          <a:xfrm>
            <a:off x="16193751" y="4550665"/>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4">
              <a:alphaModFix amt="49000"/>
            </a:blip>
            <a:stretch>
              <a:fillRect b="0" l="0" r="0" t="0"/>
            </a:stretch>
          </a:blipFill>
          <a:ln>
            <a:noFill/>
          </a:ln>
        </p:spPr>
      </p:sp>
      <p:sp>
        <p:nvSpPr>
          <p:cNvPr id="526" name="Google Shape;526;p10"/>
          <p:cNvSpPr/>
          <p:nvPr/>
        </p:nvSpPr>
        <p:spPr>
          <a:xfrm>
            <a:off x="17259300" y="8092246"/>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4">
              <a:alphaModFix amt="49000"/>
            </a:blip>
            <a:stretch>
              <a:fillRect b="0" l="0" r="0" t="0"/>
            </a:stretch>
          </a:blipFill>
          <a:ln>
            <a:noFill/>
          </a:ln>
        </p:spPr>
      </p:sp>
      <p:sp>
        <p:nvSpPr>
          <p:cNvPr id="527" name="Google Shape;527;p10"/>
          <p:cNvSpPr/>
          <p:nvPr/>
        </p:nvSpPr>
        <p:spPr>
          <a:xfrm>
            <a:off x="17903794" y="5395949"/>
            <a:ext cx="140654" cy="140654"/>
          </a:xfrm>
          <a:custGeom>
            <a:rect b="b" l="l" r="r" t="t"/>
            <a:pathLst>
              <a:path extrusionOk="0" h="140654" w="140654">
                <a:moveTo>
                  <a:pt x="0" y="0"/>
                </a:moveTo>
                <a:lnTo>
                  <a:pt x="140655" y="0"/>
                </a:lnTo>
                <a:lnTo>
                  <a:pt x="140655" y="140655"/>
                </a:lnTo>
                <a:lnTo>
                  <a:pt x="0" y="140655"/>
                </a:lnTo>
                <a:lnTo>
                  <a:pt x="0" y="0"/>
                </a:lnTo>
                <a:close/>
              </a:path>
            </a:pathLst>
          </a:custGeom>
          <a:blipFill rotWithShape="1">
            <a:blip r:embed="rId4">
              <a:alphaModFix amt="49000"/>
            </a:blip>
            <a:stretch>
              <a:fillRect b="0" l="0" r="0" t="0"/>
            </a:stretch>
          </a:blipFill>
          <a:ln>
            <a:noFill/>
          </a:ln>
        </p:spPr>
      </p:sp>
      <p:sp>
        <p:nvSpPr>
          <p:cNvPr id="528" name="Google Shape;528;p10"/>
          <p:cNvSpPr/>
          <p:nvPr/>
        </p:nvSpPr>
        <p:spPr>
          <a:xfrm>
            <a:off x="16517410" y="1856494"/>
            <a:ext cx="140654" cy="140654"/>
          </a:xfrm>
          <a:custGeom>
            <a:rect b="b" l="l" r="r" t="t"/>
            <a:pathLst>
              <a:path extrusionOk="0" h="140654" w="140654">
                <a:moveTo>
                  <a:pt x="0" y="0"/>
                </a:moveTo>
                <a:lnTo>
                  <a:pt x="140655" y="0"/>
                </a:lnTo>
                <a:lnTo>
                  <a:pt x="140655" y="140655"/>
                </a:lnTo>
                <a:lnTo>
                  <a:pt x="0" y="140655"/>
                </a:lnTo>
                <a:lnTo>
                  <a:pt x="0" y="0"/>
                </a:lnTo>
                <a:close/>
              </a:path>
            </a:pathLst>
          </a:custGeom>
          <a:blipFill rotWithShape="1">
            <a:blip r:embed="rId4">
              <a:alphaModFix amt="49000"/>
            </a:blip>
            <a:stretch>
              <a:fillRect b="0" l="0" r="0" t="0"/>
            </a:stretch>
          </a:blipFill>
          <a:ln>
            <a:noFill/>
          </a:ln>
        </p:spPr>
      </p:sp>
      <p:sp>
        <p:nvSpPr>
          <p:cNvPr id="529" name="Google Shape;529;p10"/>
          <p:cNvSpPr/>
          <p:nvPr/>
        </p:nvSpPr>
        <p:spPr>
          <a:xfrm>
            <a:off x="17833467" y="2481326"/>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4">
              <a:alphaModFix amt="49000"/>
            </a:blip>
            <a:stretch>
              <a:fillRect b="0" l="0" r="0" t="0"/>
            </a:stretch>
          </a:blipFill>
          <a:ln>
            <a:noFill/>
          </a:ln>
        </p:spPr>
      </p:sp>
      <p:sp>
        <p:nvSpPr>
          <p:cNvPr id="530" name="Google Shape;530;p10"/>
          <p:cNvSpPr/>
          <p:nvPr/>
        </p:nvSpPr>
        <p:spPr>
          <a:xfrm>
            <a:off x="15912012" y="5536604"/>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4">
              <a:alphaModFix amt="49000"/>
            </a:blip>
            <a:stretch>
              <a:fillRect b="0" l="0" r="0" t="0"/>
            </a:stretch>
          </a:blipFill>
          <a:ln>
            <a:noFill/>
          </a:ln>
        </p:spPr>
      </p:sp>
      <p:sp>
        <p:nvSpPr>
          <p:cNvPr id="531" name="Google Shape;531;p10"/>
          <p:cNvSpPr/>
          <p:nvPr/>
        </p:nvSpPr>
        <p:spPr>
          <a:xfrm>
            <a:off x="15982339" y="7724505"/>
            <a:ext cx="140654" cy="140654"/>
          </a:xfrm>
          <a:custGeom>
            <a:rect b="b" l="l" r="r" t="t"/>
            <a:pathLst>
              <a:path extrusionOk="0" h="140654" w="140654">
                <a:moveTo>
                  <a:pt x="0" y="0"/>
                </a:moveTo>
                <a:lnTo>
                  <a:pt x="140655" y="0"/>
                </a:lnTo>
                <a:lnTo>
                  <a:pt x="140655" y="140655"/>
                </a:lnTo>
                <a:lnTo>
                  <a:pt x="0" y="140655"/>
                </a:lnTo>
                <a:lnTo>
                  <a:pt x="0" y="0"/>
                </a:lnTo>
                <a:close/>
              </a:path>
            </a:pathLst>
          </a:custGeom>
          <a:blipFill rotWithShape="1">
            <a:blip r:embed="rId4">
              <a:alphaModFix amt="49000"/>
            </a:blip>
            <a:stretch>
              <a:fillRect b="0" l="0" r="0" t="0"/>
            </a:stretch>
          </a:blipFill>
          <a:ln>
            <a:noFill/>
          </a:ln>
        </p:spPr>
      </p:sp>
      <p:sp>
        <p:nvSpPr>
          <p:cNvPr id="532" name="Google Shape;532;p10"/>
          <p:cNvSpPr/>
          <p:nvPr/>
        </p:nvSpPr>
        <p:spPr>
          <a:xfrm>
            <a:off x="17259300" y="4165441"/>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4">
              <a:alphaModFix amt="49000"/>
            </a:blip>
            <a:stretch>
              <a:fillRect b="0" l="0" r="0" t="0"/>
            </a:stretch>
          </a:blipFill>
          <a:ln>
            <a:noFill/>
          </a:ln>
        </p:spPr>
      </p:sp>
      <p:sp>
        <p:nvSpPr>
          <p:cNvPr id="533" name="Google Shape;533;p10"/>
          <p:cNvSpPr/>
          <p:nvPr/>
        </p:nvSpPr>
        <p:spPr>
          <a:xfrm>
            <a:off x="2463910" y="2481326"/>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4">
              <a:alphaModFix amt="49000"/>
            </a:blip>
            <a:stretch>
              <a:fillRect b="0" l="0" r="0" t="0"/>
            </a:stretch>
          </a:blipFill>
          <a:ln>
            <a:noFill/>
          </a:ln>
        </p:spPr>
      </p:sp>
      <p:grpSp>
        <p:nvGrpSpPr>
          <p:cNvPr id="534" name="Google Shape;534;p10"/>
          <p:cNvGrpSpPr/>
          <p:nvPr/>
        </p:nvGrpSpPr>
        <p:grpSpPr>
          <a:xfrm>
            <a:off x="1784385" y="4529247"/>
            <a:ext cx="34055" cy="38445"/>
            <a:chOff x="0" y="-104775"/>
            <a:chExt cx="812800" cy="917575"/>
          </a:xfrm>
        </p:grpSpPr>
        <p:sp>
          <p:nvSpPr>
            <p:cNvPr id="535" name="Google Shape;535;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10"/>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7" name="Google Shape;537;p10"/>
          <p:cNvSpPr txBox="1"/>
          <p:nvPr/>
        </p:nvSpPr>
        <p:spPr>
          <a:xfrm>
            <a:off x="6254458" y="2832993"/>
            <a:ext cx="11366100" cy="2562900"/>
          </a:xfrm>
          <a:prstGeom prst="rect">
            <a:avLst/>
          </a:prstGeom>
          <a:noFill/>
          <a:ln>
            <a:noFill/>
          </a:ln>
        </p:spPr>
        <p:txBody>
          <a:bodyPr anchorCtr="0" anchor="t" bIns="0" lIns="0" spcFirstLastPara="1" rIns="0" wrap="square" tIns="0">
            <a:spAutoFit/>
          </a:bodyPr>
          <a:lstStyle/>
          <a:p>
            <a:pPr indent="0" lvl="0" marL="0" marR="0" rtl="0" algn="r">
              <a:lnSpc>
                <a:spcPct val="139997"/>
              </a:lnSpc>
              <a:spcBef>
                <a:spcPts val="0"/>
              </a:spcBef>
              <a:spcAft>
                <a:spcPts val="0"/>
              </a:spcAft>
              <a:buNone/>
            </a:pPr>
            <a:r>
              <a:rPr b="0" i="0" lang="en-US" sz="16651" u="none" cap="none" strike="noStrike">
                <a:solidFill>
                  <a:srgbClr val="FFFFFF"/>
                </a:solidFill>
                <a:latin typeface="Unica One"/>
                <a:ea typeface="Unica One"/>
                <a:cs typeface="Unica One"/>
                <a:sym typeface="Unica One"/>
              </a:rPr>
              <a:t>Introduction</a:t>
            </a:r>
            <a:endParaRPr/>
          </a:p>
        </p:txBody>
      </p:sp>
      <p:sp>
        <p:nvSpPr>
          <p:cNvPr id="538" name="Google Shape;538;p10"/>
          <p:cNvSpPr txBox="1"/>
          <p:nvPr/>
        </p:nvSpPr>
        <p:spPr>
          <a:xfrm>
            <a:off x="15528062" y="619125"/>
            <a:ext cx="2000961" cy="1933522"/>
          </a:xfrm>
          <a:prstGeom prst="rect">
            <a:avLst/>
          </a:prstGeom>
          <a:noFill/>
          <a:ln>
            <a:noFill/>
          </a:ln>
        </p:spPr>
        <p:txBody>
          <a:bodyPr anchorCtr="0" anchor="t" bIns="0" lIns="0" spcFirstLastPara="1" rIns="0" wrap="square" tIns="0">
            <a:spAutoFit/>
          </a:bodyPr>
          <a:lstStyle/>
          <a:p>
            <a:pPr indent="0" lvl="0" marL="0" marR="0" rtl="0" algn="r">
              <a:lnSpc>
                <a:spcPct val="139992"/>
              </a:lnSpc>
              <a:spcBef>
                <a:spcPts val="0"/>
              </a:spcBef>
              <a:spcAft>
                <a:spcPts val="0"/>
              </a:spcAft>
              <a:buNone/>
            </a:pPr>
            <a:r>
              <a:rPr b="0" i="0" lang="en-US" sz="11252" u="none" cap="none" strike="noStrike">
                <a:solidFill>
                  <a:srgbClr val="FFFFFF"/>
                </a:solidFill>
                <a:latin typeface="Unica One"/>
                <a:ea typeface="Unica One"/>
                <a:cs typeface="Unica One"/>
                <a:sym typeface="Unica One"/>
              </a:rPr>
              <a:t>01</a:t>
            </a:r>
            <a:endParaRPr/>
          </a:p>
        </p:txBody>
      </p:sp>
      <p:pic>
        <p:nvPicPr>
          <p:cNvPr id="539" name="Google Shape;539;p10"/>
          <p:cNvPicPr preferRelativeResize="0"/>
          <p:nvPr/>
        </p:nvPicPr>
        <p:blipFill rotWithShape="1">
          <a:blip r:embed="rId5">
            <a:alphaModFix/>
          </a:blip>
          <a:srcRect b="53438" l="26475" r="0" t="0"/>
          <a:stretch/>
        </p:blipFill>
        <p:spPr>
          <a:xfrm>
            <a:off x="0" y="3543800"/>
            <a:ext cx="10450523" cy="67431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43" name="Shape 543"/>
        <p:cNvGrpSpPr/>
        <p:nvPr/>
      </p:nvGrpSpPr>
      <p:grpSpPr>
        <a:xfrm>
          <a:off x="0" y="0"/>
          <a:ext cx="0" cy="0"/>
          <a:chOff x="0" y="0"/>
          <a:chExt cx="0" cy="0"/>
        </a:xfrm>
      </p:grpSpPr>
      <p:pic>
        <p:nvPicPr>
          <p:cNvPr id="544" name="Google Shape;544;p11"/>
          <p:cNvPicPr preferRelativeResize="0"/>
          <p:nvPr/>
        </p:nvPicPr>
        <p:blipFill rotWithShape="1">
          <a:blip r:embed="rId3">
            <a:alphaModFix amt="42000"/>
          </a:blip>
          <a:srcRect b="0" l="0" r="0" t="0"/>
          <a:stretch/>
        </p:blipFill>
        <p:spPr>
          <a:xfrm>
            <a:off x="0" y="0"/>
            <a:ext cx="18288000" cy="10287000"/>
          </a:xfrm>
          <a:prstGeom prst="rect">
            <a:avLst/>
          </a:prstGeom>
          <a:noFill/>
          <a:ln>
            <a:noFill/>
          </a:ln>
        </p:spPr>
      </p:pic>
      <p:grpSp>
        <p:nvGrpSpPr>
          <p:cNvPr id="545" name="Google Shape;545;p11"/>
          <p:cNvGrpSpPr/>
          <p:nvPr/>
        </p:nvGrpSpPr>
        <p:grpSpPr>
          <a:xfrm>
            <a:off x="868284" y="2450487"/>
            <a:ext cx="5174244" cy="5486639"/>
            <a:chOff x="0" y="-38100"/>
            <a:chExt cx="1362764" cy="1445041"/>
          </a:xfrm>
        </p:grpSpPr>
        <p:sp>
          <p:nvSpPr>
            <p:cNvPr id="546" name="Google Shape;546;p11"/>
            <p:cNvSpPr/>
            <p:nvPr/>
          </p:nvSpPr>
          <p:spPr>
            <a:xfrm>
              <a:off x="0" y="0"/>
              <a:ext cx="1362764" cy="1406941"/>
            </a:xfrm>
            <a:custGeom>
              <a:rect b="b" l="l" r="r" t="t"/>
              <a:pathLst>
                <a:path extrusionOk="0" h="1406941" w="1362764">
                  <a:moveTo>
                    <a:pt x="65835" y="0"/>
                  </a:moveTo>
                  <a:lnTo>
                    <a:pt x="1296929" y="0"/>
                  </a:lnTo>
                  <a:cubicBezTo>
                    <a:pt x="1314390" y="0"/>
                    <a:pt x="1331135" y="6936"/>
                    <a:pt x="1343481" y="19283"/>
                  </a:cubicBezTo>
                  <a:cubicBezTo>
                    <a:pt x="1355828" y="31629"/>
                    <a:pt x="1362764" y="48374"/>
                    <a:pt x="1362764" y="65835"/>
                  </a:cubicBezTo>
                  <a:lnTo>
                    <a:pt x="1362764" y="1341106"/>
                  </a:lnTo>
                  <a:cubicBezTo>
                    <a:pt x="1362764" y="1358567"/>
                    <a:pt x="1355828" y="1375312"/>
                    <a:pt x="1343481" y="1387658"/>
                  </a:cubicBezTo>
                  <a:cubicBezTo>
                    <a:pt x="1331135" y="1400005"/>
                    <a:pt x="1314390" y="1406941"/>
                    <a:pt x="1296929" y="1406941"/>
                  </a:cubicBezTo>
                  <a:lnTo>
                    <a:pt x="65835" y="1406941"/>
                  </a:lnTo>
                  <a:cubicBezTo>
                    <a:pt x="48374" y="1406941"/>
                    <a:pt x="31629" y="1400005"/>
                    <a:pt x="19283" y="1387658"/>
                  </a:cubicBezTo>
                  <a:cubicBezTo>
                    <a:pt x="6936" y="1375312"/>
                    <a:pt x="0" y="1358567"/>
                    <a:pt x="0" y="1341106"/>
                  </a:cubicBezTo>
                  <a:lnTo>
                    <a:pt x="0" y="65835"/>
                  </a:lnTo>
                  <a:cubicBezTo>
                    <a:pt x="0" y="48374"/>
                    <a:pt x="6936" y="31629"/>
                    <a:pt x="19283" y="19283"/>
                  </a:cubicBezTo>
                  <a:cubicBezTo>
                    <a:pt x="31629" y="6936"/>
                    <a:pt x="48374" y="0"/>
                    <a:pt x="65835" y="0"/>
                  </a:cubicBezTo>
                  <a:close/>
                </a:path>
              </a:pathLst>
            </a:custGeom>
            <a:solidFill>
              <a:srgbClr val="FFFFFF">
                <a:alpha val="2823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11"/>
            <p:cNvSpPr txBox="1"/>
            <p:nvPr/>
          </p:nvSpPr>
          <p:spPr>
            <a:xfrm>
              <a:off x="0" y="-38100"/>
              <a:ext cx="1362764" cy="144504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8" name="Google Shape;548;p11"/>
          <p:cNvGrpSpPr/>
          <p:nvPr/>
        </p:nvGrpSpPr>
        <p:grpSpPr>
          <a:xfrm>
            <a:off x="6556878" y="2450487"/>
            <a:ext cx="5174244" cy="5486639"/>
            <a:chOff x="0" y="-38100"/>
            <a:chExt cx="1362764" cy="1445041"/>
          </a:xfrm>
        </p:grpSpPr>
        <p:sp>
          <p:nvSpPr>
            <p:cNvPr id="549" name="Google Shape;549;p11"/>
            <p:cNvSpPr/>
            <p:nvPr/>
          </p:nvSpPr>
          <p:spPr>
            <a:xfrm>
              <a:off x="0" y="0"/>
              <a:ext cx="1362764" cy="1406941"/>
            </a:xfrm>
            <a:custGeom>
              <a:rect b="b" l="l" r="r" t="t"/>
              <a:pathLst>
                <a:path extrusionOk="0" h="1406941" w="1362764">
                  <a:moveTo>
                    <a:pt x="65835" y="0"/>
                  </a:moveTo>
                  <a:lnTo>
                    <a:pt x="1296929" y="0"/>
                  </a:lnTo>
                  <a:cubicBezTo>
                    <a:pt x="1314390" y="0"/>
                    <a:pt x="1331135" y="6936"/>
                    <a:pt x="1343481" y="19283"/>
                  </a:cubicBezTo>
                  <a:cubicBezTo>
                    <a:pt x="1355828" y="31629"/>
                    <a:pt x="1362764" y="48374"/>
                    <a:pt x="1362764" y="65835"/>
                  </a:cubicBezTo>
                  <a:lnTo>
                    <a:pt x="1362764" y="1341106"/>
                  </a:lnTo>
                  <a:cubicBezTo>
                    <a:pt x="1362764" y="1358567"/>
                    <a:pt x="1355828" y="1375312"/>
                    <a:pt x="1343481" y="1387658"/>
                  </a:cubicBezTo>
                  <a:cubicBezTo>
                    <a:pt x="1331135" y="1400005"/>
                    <a:pt x="1314390" y="1406941"/>
                    <a:pt x="1296929" y="1406941"/>
                  </a:cubicBezTo>
                  <a:lnTo>
                    <a:pt x="65835" y="1406941"/>
                  </a:lnTo>
                  <a:cubicBezTo>
                    <a:pt x="48374" y="1406941"/>
                    <a:pt x="31629" y="1400005"/>
                    <a:pt x="19283" y="1387658"/>
                  </a:cubicBezTo>
                  <a:cubicBezTo>
                    <a:pt x="6936" y="1375312"/>
                    <a:pt x="0" y="1358567"/>
                    <a:pt x="0" y="1341106"/>
                  </a:cubicBezTo>
                  <a:lnTo>
                    <a:pt x="0" y="65835"/>
                  </a:lnTo>
                  <a:cubicBezTo>
                    <a:pt x="0" y="48374"/>
                    <a:pt x="6936" y="31629"/>
                    <a:pt x="19283" y="19283"/>
                  </a:cubicBezTo>
                  <a:cubicBezTo>
                    <a:pt x="31629" y="6936"/>
                    <a:pt x="48374" y="0"/>
                    <a:pt x="65835" y="0"/>
                  </a:cubicBezTo>
                  <a:close/>
                </a:path>
              </a:pathLst>
            </a:custGeom>
            <a:solidFill>
              <a:srgbClr val="FFFFFF">
                <a:alpha val="2823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11"/>
            <p:cNvSpPr txBox="1"/>
            <p:nvPr/>
          </p:nvSpPr>
          <p:spPr>
            <a:xfrm>
              <a:off x="0" y="-38100"/>
              <a:ext cx="1362764" cy="144504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1" name="Google Shape;551;p11"/>
          <p:cNvGrpSpPr/>
          <p:nvPr/>
        </p:nvGrpSpPr>
        <p:grpSpPr>
          <a:xfrm>
            <a:off x="12247798" y="2450487"/>
            <a:ext cx="5174244" cy="5486639"/>
            <a:chOff x="0" y="-38100"/>
            <a:chExt cx="1362764" cy="1445041"/>
          </a:xfrm>
        </p:grpSpPr>
        <p:sp>
          <p:nvSpPr>
            <p:cNvPr id="552" name="Google Shape;552;p11"/>
            <p:cNvSpPr/>
            <p:nvPr/>
          </p:nvSpPr>
          <p:spPr>
            <a:xfrm>
              <a:off x="0" y="0"/>
              <a:ext cx="1362764" cy="1406941"/>
            </a:xfrm>
            <a:custGeom>
              <a:rect b="b" l="l" r="r" t="t"/>
              <a:pathLst>
                <a:path extrusionOk="0" h="1406941" w="1362764">
                  <a:moveTo>
                    <a:pt x="65835" y="0"/>
                  </a:moveTo>
                  <a:lnTo>
                    <a:pt x="1296929" y="0"/>
                  </a:lnTo>
                  <a:cubicBezTo>
                    <a:pt x="1314390" y="0"/>
                    <a:pt x="1331135" y="6936"/>
                    <a:pt x="1343481" y="19283"/>
                  </a:cubicBezTo>
                  <a:cubicBezTo>
                    <a:pt x="1355828" y="31629"/>
                    <a:pt x="1362764" y="48374"/>
                    <a:pt x="1362764" y="65835"/>
                  </a:cubicBezTo>
                  <a:lnTo>
                    <a:pt x="1362764" y="1341106"/>
                  </a:lnTo>
                  <a:cubicBezTo>
                    <a:pt x="1362764" y="1358567"/>
                    <a:pt x="1355828" y="1375312"/>
                    <a:pt x="1343481" y="1387658"/>
                  </a:cubicBezTo>
                  <a:cubicBezTo>
                    <a:pt x="1331135" y="1400005"/>
                    <a:pt x="1314390" y="1406941"/>
                    <a:pt x="1296929" y="1406941"/>
                  </a:cubicBezTo>
                  <a:lnTo>
                    <a:pt x="65835" y="1406941"/>
                  </a:lnTo>
                  <a:cubicBezTo>
                    <a:pt x="48374" y="1406941"/>
                    <a:pt x="31629" y="1400005"/>
                    <a:pt x="19283" y="1387658"/>
                  </a:cubicBezTo>
                  <a:cubicBezTo>
                    <a:pt x="6936" y="1375312"/>
                    <a:pt x="0" y="1358567"/>
                    <a:pt x="0" y="1341106"/>
                  </a:cubicBezTo>
                  <a:lnTo>
                    <a:pt x="0" y="65835"/>
                  </a:lnTo>
                  <a:cubicBezTo>
                    <a:pt x="0" y="48374"/>
                    <a:pt x="6936" y="31629"/>
                    <a:pt x="19283" y="19283"/>
                  </a:cubicBezTo>
                  <a:cubicBezTo>
                    <a:pt x="31629" y="6936"/>
                    <a:pt x="48374" y="0"/>
                    <a:pt x="65835" y="0"/>
                  </a:cubicBezTo>
                  <a:close/>
                </a:path>
              </a:pathLst>
            </a:custGeom>
            <a:solidFill>
              <a:srgbClr val="FFFFFF">
                <a:alpha val="2823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11"/>
            <p:cNvSpPr txBox="1"/>
            <p:nvPr/>
          </p:nvSpPr>
          <p:spPr>
            <a:xfrm>
              <a:off x="0" y="-38100"/>
              <a:ext cx="1362764" cy="144504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54" name="Google Shape;554;p11"/>
          <p:cNvPicPr preferRelativeResize="0"/>
          <p:nvPr/>
        </p:nvPicPr>
        <p:blipFill>
          <a:blip r:embed="rId4">
            <a:alphaModFix/>
          </a:blip>
          <a:stretch>
            <a:fillRect/>
          </a:stretch>
        </p:blipFill>
        <p:spPr>
          <a:xfrm>
            <a:off x="12551103" y="3639221"/>
            <a:ext cx="4567800" cy="2176200"/>
          </a:xfrm>
          <a:prstGeom prst="roundRect">
            <a:avLst>
              <a:gd fmla="val 11705" name="adj"/>
            </a:avLst>
          </a:prstGeom>
          <a:noFill/>
          <a:ln>
            <a:noFill/>
          </a:ln>
        </p:spPr>
      </p:pic>
      <p:pic>
        <p:nvPicPr>
          <p:cNvPr id="555" name="Google Shape;555;p11"/>
          <p:cNvPicPr preferRelativeResize="0"/>
          <p:nvPr/>
        </p:nvPicPr>
        <p:blipFill>
          <a:blip r:embed="rId5">
            <a:alphaModFix/>
          </a:blip>
          <a:stretch>
            <a:fillRect/>
          </a:stretch>
        </p:blipFill>
        <p:spPr>
          <a:xfrm>
            <a:off x="6813599" y="3611475"/>
            <a:ext cx="4660800" cy="2214600"/>
          </a:xfrm>
          <a:prstGeom prst="roundRect">
            <a:avLst>
              <a:gd fmla="val 10129" name="adj"/>
            </a:avLst>
          </a:prstGeom>
          <a:noFill/>
          <a:ln>
            <a:noFill/>
          </a:ln>
        </p:spPr>
      </p:pic>
      <p:pic>
        <p:nvPicPr>
          <p:cNvPr id="556" name="Google Shape;556;p11"/>
          <p:cNvPicPr preferRelativeResize="0"/>
          <p:nvPr/>
        </p:nvPicPr>
        <p:blipFill>
          <a:blip r:embed="rId6">
            <a:alphaModFix/>
          </a:blip>
          <a:stretch>
            <a:fillRect/>
          </a:stretch>
        </p:blipFill>
        <p:spPr>
          <a:xfrm>
            <a:off x="1144550" y="3630025"/>
            <a:ext cx="4621800" cy="2196000"/>
          </a:xfrm>
          <a:prstGeom prst="roundRect">
            <a:avLst>
              <a:gd fmla="val 8725" name="adj"/>
            </a:avLst>
          </a:prstGeom>
          <a:noFill/>
          <a:ln>
            <a:noFill/>
          </a:ln>
        </p:spPr>
      </p:pic>
      <p:grpSp>
        <p:nvGrpSpPr>
          <p:cNvPr id="557" name="Google Shape;557;p11"/>
          <p:cNvGrpSpPr/>
          <p:nvPr/>
        </p:nvGrpSpPr>
        <p:grpSpPr>
          <a:xfrm>
            <a:off x="7227239" y="2704812"/>
            <a:ext cx="3833522" cy="642418"/>
            <a:chOff x="0" y="-95250"/>
            <a:chExt cx="2993510" cy="501650"/>
          </a:xfrm>
        </p:grpSpPr>
        <p:sp>
          <p:nvSpPr>
            <p:cNvPr id="558" name="Google Shape;558;p11"/>
            <p:cNvSpPr/>
            <p:nvPr/>
          </p:nvSpPr>
          <p:spPr>
            <a:xfrm>
              <a:off x="0" y="0"/>
              <a:ext cx="2993510" cy="406400"/>
            </a:xfrm>
            <a:custGeom>
              <a:rect b="b" l="l" r="r" t="t"/>
              <a:pathLst>
                <a:path extrusionOk="0" h="406400" w="2993510">
                  <a:moveTo>
                    <a:pt x="2790310" y="0"/>
                  </a:moveTo>
                  <a:cubicBezTo>
                    <a:pt x="2902534" y="0"/>
                    <a:pt x="2993510" y="90976"/>
                    <a:pt x="2993510" y="203200"/>
                  </a:cubicBezTo>
                  <a:cubicBezTo>
                    <a:pt x="2993510" y="315424"/>
                    <a:pt x="2902534" y="406400"/>
                    <a:pt x="2790310" y="406400"/>
                  </a:cubicBezTo>
                  <a:lnTo>
                    <a:pt x="203200" y="406400"/>
                  </a:lnTo>
                  <a:cubicBezTo>
                    <a:pt x="90976" y="406400"/>
                    <a:pt x="0" y="315424"/>
                    <a:pt x="0" y="203200"/>
                  </a:cubicBezTo>
                  <a:cubicBezTo>
                    <a:pt x="0" y="90976"/>
                    <a:pt x="90976" y="0"/>
                    <a:pt x="2032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11"/>
            <p:cNvSpPr txBox="1"/>
            <p:nvPr/>
          </p:nvSpPr>
          <p:spPr>
            <a:xfrm>
              <a:off x="0" y="-95250"/>
              <a:ext cx="2993510" cy="50165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0" name="Google Shape;560;p11"/>
          <p:cNvGrpSpPr/>
          <p:nvPr/>
        </p:nvGrpSpPr>
        <p:grpSpPr>
          <a:xfrm>
            <a:off x="1538645" y="2704812"/>
            <a:ext cx="3833522" cy="642418"/>
            <a:chOff x="0" y="-95250"/>
            <a:chExt cx="2993510" cy="501650"/>
          </a:xfrm>
        </p:grpSpPr>
        <p:sp>
          <p:nvSpPr>
            <p:cNvPr id="561" name="Google Shape;561;p11"/>
            <p:cNvSpPr/>
            <p:nvPr/>
          </p:nvSpPr>
          <p:spPr>
            <a:xfrm>
              <a:off x="0" y="0"/>
              <a:ext cx="2993510" cy="406400"/>
            </a:xfrm>
            <a:custGeom>
              <a:rect b="b" l="l" r="r" t="t"/>
              <a:pathLst>
                <a:path extrusionOk="0" h="406400" w="2993510">
                  <a:moveTo>
                    <a:pt x="2790310" y="0"/>
                  </a:moveTo>
                  <a:cubicBezTo>
                    <a:pt x="2902534" y="0"/>
                    <a:pt x="2993510" y="90976"/>
                    <a:pt x="2993510" y="203200"/>
                  </a:cubicBezTo>
                  <a:cubicBezTo>
                    <a:pt x="2993510" y="315424"/>
                    <a:pt x="2902534" y="406400"/>
                    <a:pt x="2790310" y="406400"/>
                  </a:cubicBezTo>
                  <a:lnTo>
                    <a:pt x="203200" y="406400"/>
                  </a:lnTo>
                  <a:cubicBezTo>
                    <a:pt x="90976" y="406400"/>
                    <a:pt x="0" y="315424"/>
                    <a:pt x="0" y="203200"/>
                  </a:cubicBezTo>
                  <a:cubicBezTo>
                    <a:pt x="0" y="90976"/>
                    <a:pt x="90976" y="0"/>
                    <a:pt x="2032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11"/>
            <p:cNvSpPr txBox="1"/>
            <p:nvPr/>
          </p:nvSpPr>
          <p:spPr>
            <a:xfrm>
              <a:off x="0" y="-95250"/>
              <a:ext cx="2993510" cy="50165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3" name="Google Shape;563;p11"/>
          <p:cNvGrpSpPr/>
          <p:nvPr/>
        </p:nvGrpSpPr>
        <p:grpSpPr>
          <a:xfrm>
            <a:off x="12494144" y="2704812"/>
            <a:ext cx="4672151" cy="642418"/>
            <a:chOff x="0" y="-95250"/>
            <a:chExt cx="3648376" cy="501650"/>
          </a:xfrm>
        </p:grpSpPr>
        <p:sp>
          <p:nvSpPr>
            <p:cNvPr id="564" name="Google Shape;564;p11"/>
            <p:cNvSpPr/>
            <p:nvPr/>
          </p:nvSpPr>
          <p:spPr>
            <a:xfrm>
              <a:off x="0" y="0"/>
              <a:ext cx="3648376" cy="406400"/>
            </a:xfrm>
            <a:custGeom>
              <a:rect b="b" l="l" r="r" t="t"/>
              <a:pathLst>
                <a:path extrusionOk="0" h="406400" w="3648376">
                  <a:moveTo>
                    <a:pt x="3445176" y="0"/>
                  </a:moveTo>
                  <a:cubicBezTo>
                    <a:pt x="3557400" y="0"/>
                    <a:pt x="3648376" y="90976"/>
                    <a:pt x="3648376" y="203200"/>
                  </a:cubicBezTo>
                  <a:cubicBezTo>
                    <a:pt x="3648376" y="315424"/>
                    <a:pt x="3557400" y="406400"/>
                    <a:pt x="3445176" y="406400"/>
                  </a:cubicBezTo>
                  <a:lnTo>
                    <a:pt x="203200" y="406400"/>
                  </a:lnTo>
                  <a:cubicBezTo>
                    <a:pt x="90976" y="406400"/>
                    <a:pt x="0" y="315424"/>
                    <a:pt x="0" y="203200"/>
                  </a:cubicBezTo>
                  <a:cubicBezTo>
                    <a:pt x="0" y="90976"/>
                    <a:pt x="90976" y="0"/>
                    <a:pt x="2032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11"/>
            <p:cNvSpPr txBox="1"/>
            <p:nvPr/>
          </p:nvSpPr>
          <p:spPr>
            <a:xfrm>
              <a:off x="0" y="-95250"/>
              <a:ext cx="3648376" cy="50165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6" name="Google Shape;566;p11"/>
          <p:cNvSpPr txBox="1"/>
          <p:nvPr/>
        </p:nvSpPr>
        <p:spPr>
          <a:xfrm>
            <a:off x="1628727" y="631223"/>
            <a:ext cx="15030600" cy="1308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500" u="none" cap="none" strike="noStrike">
                <a:solidFill>
                  <a:srgbClr val="FFFFFF"/>
                </a:solidFill>
                <a:latin typeface="Unica One"/>
                <a:ea typeface="Unica One"/>
                <a:cs typeface="Unica One"/>
                <a:sym typeface="Unica One"/>
              </a:rPr>
              <a:t>What is Earth's Atmosphere?</a:t>
            </a:r>
            <a:endParaRPr/>
          </a:p>
        </p:txBody>
      </p:sp>
      <p:sp>
        <p:nvSpPr>
          <p:cNvPr id="567" name="Google Shape;567;p11"/>
          <p:cNvSpPr txBox="1"/>
          <p:nvPr/>
        </p:nvSpPr>
        <p:spPr>
          <a:xfrm>
            <a:off x="4421691" y="8641976"/>
            <a:ext cx="9444619" cy="770001"/>
          </a:xfrm>
          <a:prstGeom prst="rect">
            <a:avLst/>
          </a:prstGeom>
          <a:noFill/>
          <a:ln>
            <a:noFill/>
          </a:ln>
        </p:spPr>
        <p:txBody>
          <a:bodyPr anchorCtr="0" anchor="t" bIns="0" lIns="0" spcFirstLastPara="1" rIns="0" wrap="square" tIns="0">
            <a:spAutoFit/>
          </a:bodyPr>
          <a:lstStyle/>
          <a:p>
            <a:pPr indent="0" lvl="0" marL="0" marR="0" rtl="0" algn="ctr">
              <a:lnSpc>
                <a:spcPct val="168000"/>
              </a:lnSpc>
              <a:spcBef>
                <a:spcPts val="0"/>
              </a:spcBef>
              <a:spcAft>
                <a:spcPts val="0"/>
              </a:spcAft>
              <a:buNone/>
            </a:pPr>
            <a:r>
              <a:rPr b="0" i="0" lang="en-US" sz="1900" u="none" cap="none" strike="noStrike">
                <a:solidFill>
                  <a:srgbClr val="FFFFFF"/>
                </a:solidFill>
                <a:latin typeface="Inter"/>
                <a:ea typeface="Inter"/>
                <a:cs typeface="Inter"/>
                <a:sym typeface="Inter"/>
              </a:rPr>
              <a:t>Earth's atmosphere is a layer of gases that surrounds the planet. It protects life by blocking harmful solar radiation, providing oxygen, and regulating temperature.</a:t>
            </a:r>
            <a:endParaRPr/>
          </a:p>
        </p:txBody>
      </p:sp>
      <p:sp>
        <p:nvSpPr>
          <p:cNvPr id="568" name="Google Shape;568;p11"/>
          <p:cNvSpPr txBox="1"/>
          <p:nvPr/>
        </p:nvSpPr>
        <p:spPr>
          <a:xfrm>
            <a:off x="1813646" y="2917714"/>
            <a:ext cx="3283500" cy="292500"/>
          </a:xfrm>
          <a:prstGeom prst="rect">
            <a:avLst/>
          </a:prstGeom>
          <a:noFill/>
          <a:ln>
            <a:noFill/>
          </a:ln>
        </p:spPr>
        <p:txBody>
          <a:bodyPr anchorCtr="0" anchor="t" bIns="0" lIns="0" spcFirstLastPara="1" rIns="0" wrap="square" tIns="0">
            <a:spAutoFit/>
          </a:bodyPr>
          <a:lstStyle/>
          <a:p>
            <a:pPr indent="0" lvl="0" marL="0" marR="0" rtl="0" algn="ctr">
              <a:lnSpc>
                <a:spcPct val="168000"/>
              </a:lnSpc>
              <a:spcBef>
                <a:spcPts val="0"/>
              </a:spcBef>
              <a:spcAft>
                <a:spcPts val="0"/>
              </a:spcAft>
              <a:buNone/>
            </a:pPr>
            <a:r>
              <a:rPr b="1" i="0" lang="en-US" sz="1900" u="none" cap="none" strike="noStrike">
                <a:solidFill>
                  <a:srgbClr val="FFFFFF"/>
                </a:solidFill>
                <a:latin typeface="Inter"/>
                <a:ea typeface="Inter"/>
                <a:cs typeface="Inter"/>
                <a:sym typeface="Inter"/>
              </a:rPr>
              <a:t>A Protective Layer of Gases</a:t>
            </a:r>
            <a:endParaRPr/>
          </a:p>
        </p:txBody>
      </p:sp>
      <p:sp>
        <p:nvSpPr>
          <p:cNvPr id="569" name="Google Shape;569;p11"/>
          <p:cNvSpPr txBox="1"/>
          <p:nvPr/>
        </p:nvSpPr>
        <p:spPr>
          <a:xfrm>
            <a:off x="7632874" y="2917714"/>
            <a:ext cx="3022200" cy="292500"/>
          </a:xfrm>
          <a:prstGeom prst="rect">
            <a:avLst/>
          </a:prstGeom>
          <a:noFill/>
          <a:ln>
            <a:noFill/>
          </a:ln>
        </p:spPr>
        <p:txBody>
          <a:bodyPr anchorCtr="0" anchor="t" bIns="0" lIns="0" spcFirstLastPara="1" rIns="0" wrap="square" tIns="0">
            <a:spAutoFit/>
          </a:bodyPr>
          <a:lstStyle/>
          <a:p>
            <a:pPr indent="0" lvl="0" marL="0" marR="0" rtl="0" algn="ctr">
              <a:lnSpc>
                <a:spcPct val="168000"/>
              </a:lnSpc>
              <a:spcBef>
                <a:spcPts val="0"/>
              </a:spcBef>
              <a:spcAft>
                <a:spcPts val="0"/>
              </a:spcAft>
              <a:buNone/>
            </a:pPr>
            <a:r>
              <a:rPr b="1" i="0" lang="en-US" sz="1900" u="none" cap="none" strike="noStrike">
                <a:solidFill>
                  <a:srgbClr val="FFFFFF"/>
                </a:solidFill>
                <a:latin typeface="Inter"/>
                <a:ea typeface="Inter"/>
                <a:cs typeface="Inter"/>
                <a:sym typeface="Inter"/>
              </a:rPr>
              <a:t>Essential for Life on Earth</a:t>
            </a:r>
            <a:endParaRPr/>
          </a:p>
        </p:txBody>
      </p:sp>
      <p:sp>
        <p:nvSpPr>
          <p:cNvPr id="570" name="Google Shape;570;p11"/>
          <p:cNvSpPr txBox="1"/>
          <p:nvPr/>
        </p:nvSpPr>
        <p:spPr>
          <a:xfrm>
            <a:off x="12781228" y="2917714"/>
            <a:ext cx="4098000" cy="292500"/>
          </a:xfrm>
          <a:prstGeom prst="rect">
            <a:avLst/>
          </a:prstGeom>
          <a:noFill/>
          <a:ln>
            <a:noFill/>
          </a:ln>
        </p:spPr>
        <p:txBody>
          <a:bodyPr anchorCtr="0" anchor="t" bIns="0" lIns="0" spcFirstLastPara="1" rIns="0" wrap="square" tIns="0">
            <a:spAutoFit/>
          </a:bodyPr>
          <a:lstStyle/>
          <a:p>
            <a:pPr indent="0" lvl="0" marL="0" marR="0" rtl="0" algn="ctr">
              <a:lnSpc>
                <a:spcPct val="168000"/>
              </a:lnSpc>
              <a:spcBef>
                <a:spcPts val="0"/>
              </a:spcBef>
              <a:spcAft>
                <a:spcPts val="0"/>
              </a:spcAft>
              <a:buNone/>
            </a:pPr>
            <a:r>
              <a:rPr b="1" i="0" lang="en-US" sz="1900" u="none" cap="none" strike="noStrike">
                <a:solidFill>
                  <a:srgbClr val="FFFFFF"/>
                </a:solidFill>
                <a:latin typeface="Inter"/>
                <a:ea typeface="Inter"/>
                <a:cs typeface="Inter"/>
                <a:sym typeface="Inter"/>
              </a:rPr>
              <a:t>Regulates Temperature &amp; Weather</a:t>
            </a:r>
            <a:endParaRPr/>
          </a:p>
        </p:txBody>
      </p:sp>
      <p:sp>
        <p:nvSpPr>
          <p:cNvPr id="571" name="Google Shape;571;p11"/>
          <p:cNvSpPr txBox="1"/>
          <p:nvPr/>
        </p:nvSpPr>
        <p:spPr>
          <a:xfrm>
            <a:off x="1813646" y="6245801"/>
            <a:ext cx="3283521" cy="1170051"/>
          </a:xfrm>
          <a:prstGeom prst="rect">
            <a:avLst/>
          </a:prstGeom>
          <a:noFill/>
          <a:ln>
            <a:noFill/>
          </a:ln>
        </p:spPr>
        <p:txBody>
          <a:bodyPr anchorCtr="0" anchor="t" bIns="0" lIns="0" spcFirstLastPara="1" rIns="0" wrap="square" tIns="0">
            <a:spAutoFit/>
          </a:bodyPr>
          <a:lstStyle/>
          <a:p>
            <a:pPr indent="0" lvl="0" marL="0" marR="0" rtl="0" algn="ctr">
              <a:lnSpc>
                <a:spcPct val="168000"/>
              </a:lnSpc>
              <a:spcBef>
                <a:spcPts val="0"/>
              </a:spcBef>
              <a:spcAft>
                <a:spcPts val="0"/>
              </a:spcAft>
              <a:buNone/>
            </a:pPr>
            <a:r>
              <a:rPr b="0" i="0" lang="en-US" sz="1900" u="none" cap="none" strike="noStrike">
                <a:solidFill>
                  <a:srgbClr val="FFFFFF"/>
                </a:solidFill>
                <a:latin typeface="Inter"/>
                <a:ea typeface="Inter"/>
                <a:cs typeface="Inter"/>
                <a:sym typeface="Inter"/>
              </a:rPr>
              <a:t>Lorem ipsum dolor sit amet, consectetur adipiscing elit, sed do eiusmod tempor.</a:t>
            </a:r>
            <a:endParaRPr/>
          </a:p>
        </p:txBody>
      </p:sp>
      <p:sp>
        <p:nvSpPr>
          <p:cNvPr id="572" name="Google Shape;572;p11"/>
          <p:cNvSpPr txBox="1"/>
          <p:nvPr/>
        </p:nvSpPr>
        <p:spPr>
          <a:xfrm>
            <a:off x="7502240" y="6245801"/>
            <a:ext cx="3283521" cy="1170051"/>
          </a:xfrm>
          <a:prstGeom prst="rect">
            <a:avLst/>
          </a:prstGeom>
          <a:noFill/>
          <a:ln>
            <a:noFill/>
          </a:ln>
        </p:spPr>
        <p:txBody>
          <a:bodyPr anchorCtr="0" anchor="t" bIns="0" lIns="0" spcFirstLastPara="1" rIns="0" wrap="square" tIns="0">
            <a:spAutoFit/>
          </a:bodyPr>
          <a:lstStyle/>
          <a:p>
            <a:pPr indent="0" lvl="0" marL="0" marR="0" rtl="0" algn="ctr">
              <a:lnSpc>
                <a:spcPct val="168000"/>
              </a:lnSpc>
              <a:spcBef>
                <a:spcPts val="0"/>
              </a:spcBef>
              <a:spcAft>
                <a:spcPts val="0"/>
              </a:spcAft>
              <a:buNone/>
            </a:pPr>
            <a:r>
              <a:rPr b="0" i="0" lang="en-US" sz="1900" u="none" cap="none" strike="noStrike">
                <a:solidFill>
                  <a:srgbClr val="FFFFFF"/>
                </a:solidFill>
                <a:latin typeface="Inter"/>
                <a:ea typeface="Inter"/>
                <a:cs typeface="Inter"/>
                <a:sym typeface="Inter"/>
              </a:rPr>
              <a:t>Lorem ipsum dolor sit amet, consectetur adipiscing elit, sed do eiusmod tempor.</a:t>
            </a:r>
            <a:endParaRPr/>
          </a:p>
        </p:txBody>
      </p:sp>
      <p:sp>
        <p:nvSpPr>
          <p:cNvPr id="573" name="Google Shape;573;p11"/>
          <p:cNvSpPr txBox="1"/>
          <p:nvPr/>
        </p:nvSpPr>
        <p:spPr>
          <a:xfrm>
            <a:off x="13193160" y="6245801"/>
            <a:ext cx="3283521" cy="1170051"/>
          </a:xfrm>
          <a:prstGeom prst="rect">
            <a:avLst/>
          </a:prstGeom>
          <a:noFill/>
          <a:ln>
            <a:noFill/>
          </a:ln>
        </p:spPr>
        <p:txBody>
          <a:bodyPr anchorCtr="0" anchor="t" bIns="0" lIns="0" spcFirstLastPara="1" rIns="0" wrap="square" tIns="0">
            <a:spAutoFit/>
          </a:bodyPr>
          <a:lstStyle/>
          <a:p>
            <a:pPr indent="0" lvl="0" marL="0" marR="0" rtl="0" algn="ctr">
              <a:lnSpc>
                <a:spcPct val="168000"/>
              </a:lnSpc>
              <a:spcBef>
                <a:spcPts val="0"/>
              </a:spcBef>
              <a:spcAft>
                <a:spcPts val="0"/>
              </a:spcAft>
              <a:buNone/>
            </a:pPr>
            <a:r>
              <a:rPr b="0" i="0" lang="en-US" sz="1900" u="none" cap="none" strike="noStrike">
                <a:solidFill>
                  <a:srgbClr val="FFFFFF"/>
                </a:solidFill>
                <a:latin typeface="Inter"/>
                <a:ea typeface="Inter"/>
                <a:cs typeface="Inter"/>
                <a:sym typeface="Inter"/>
              </a:rPr>
              <a:t>Lorem ipsum dolor sit amet, consectetur adipiscing elit, sed do eiusmod tempor.</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77" name="Shape 577"/>
        <p:cNvGrpSpPr/>
        <p:nvPr/>
      </p:nvGrpSpPr>
      <p:grpSpPr>
        <a:xfrm>
          <a:off x="0" y="0"/>
          <a:ext cx="0" cy="0"/>
          <a:chOff x="0" y="0"/>
          <a:chExt cx="0" cy="0"/>
        </a:xfrm>
      </p:grpSpPr>
      <p:pic>
        <p:nvPicPr>
          <p:cNvPr id="578" name="Google Shape;578;p12"/>
          <p:cNvPicPr preferRelativeResize="0"/>
          <p:nvPr/>
        </p:nvPicPr>
        <p:blipFill rotWithShape="1">
          <a:blip r:embed="rId3">
            <a:alphaModFix amt="42000"/>
          </a:blip>
          <a:srcRect b="0" l="0" r="0" t="0"/>
          <a:stretch/>
        </p:blipFill>
        <p:spPr>
          <a:xfrm>
            <a:off x="0" y="0"/>
            <a:ext cx="18288000" cy="10287000"/>
          </a:xfrm>
          <a:prstGeom prst="rect">
            <a:avLst/>
          </a:prstGeom>
          <a:noFill/>
          <a:ln>
            <a:noFill/>
          </a:ln>
        </p:spPr>
      </p:pic>
      <p:pic>
        <p:nvPicPr>
          <p:cNvPr id="579" name="Google Shape;579;p12"/>
          <p:cNvPicPr preferRelativeResize="0"/>
          <p:nvPr/>
        </p:nvPicPr>
        <p:blipFill rotWithShape="1">
          <a:blip r:embed="rId4">
            <a:alphaModFix/>
          </a:blip>
          <a:srcRect b="37876" l="43623" r="0" t="0"/>
          <a:stretch/>
        </p:blipFill>
        <p:spPr>
          <a:xfrm>
            <a:off x="0" y="2239475"/>
            <a:ext cx="7303301" cy="8047524"/>
          </a:xfrm>
          <a:prstGeom prst="rect">
            <a:avLst/>
          </a:prstGeom>
          <a:noFill/>
          <a:ln>
            <a:noFill/>
          </a:ln>
        </p:spPr>
      </p:pic>
      <p:sp>
        <p:nvSpPr>
          <p:cNvPr id="580" name="Google Shape;580;p12"/>
          <p:cNvSpPr txBox="1"/>
          <p:nvPr/>
        </p:nvSpPr>
        <p:spPr>
          <a:xfrm>
            <a:off x="9570907" y="8513340"/>
            <a:ext cx="2313387" cy="472821"/>
          </a:xfrm>
          <a:prstGeom prst="rect">
            <a:avLst/>
          </a:prstGeom>
          <a:noFill/>
          <a:ln>
            <a:noFill/>
          </a:ln>
        </p:spPr>
        <p:txBody>
          <a:bodyPr anchorCtr="0" anchor="t" bIns="0" lIns="0" spcFirstLastPara="1" rIns="0" wrap="square" tIns="0">
            <a:spAutoFit/>
          </a:bodyPr>
          <a:lstStyle/>
          <a:p>
            <a:pPr indent="0" lvl="0" marL="0" marR="0" rtl="0" algn="r">
              <a:lnSpc>
                <a:spcPct val="168028"/>
              </a:lnSpc>
              <a:spcBef>
                <a:spcPts val="0"/>
              </a:spcBef>
              <a:spcAft>
                <a:spcPts val="0"/>
              </a:spcAft>
              <a:buNone/>
            </a:pPr>
            <a:r>
              <a:rPr b="1" i="0" lang="en-US" sz="2399" u="none" cap="none" strike="noStrike">
                <a:solidFill>
                  <a:srgbClr val="FFFFFF"/>
                </a:solidFill>
                <a:latin typeface="Inter"/>
                <a:ea typeface="Inter"/>
                <a:cs typeface="Inter"/>
                <a:sym typeface="Inter"/>
              </a:rPr>
              <a:t>Troposphere</a:t>
            </a:r>
            <a:endParaRPr/>
          </a:p>
        </p:txBody>
      </p:sp>
      <p:sp>
        <p:nvSpPr>
          <p:cNvPr id="581" name="Google Shape;581;p12"/>
          <p:cNvSpPr txBox="1"/>
          <p:nvPr/>
        </p:nvSpPr>
        <p:spPr>
          <a:xfrm>
            <a:off x="9570907" y="7104215"/>
            <a:ext cx="2313387" cy="472821"/>
          </a:xfrm>
          <a:prstGeom prst="rect">
            <a:avLst/>
          </a:prstGeom>
          <a:noFill/>
          <a:ln>
            <a:noFill/>
          </a:ln>
        </p:spPr>
        <p:txBody>
          <a:bodyPr anchorCtr="0" anchor="t" bIns="0" lIns="0" spcFirstLastPara="1" rIns="0" wrap="square" tIns="0">
            <a:spAutoFit/>
          </a:bodyPr>
          <a:lstStyle/>
          <a:p>
            <a:pPr indent="0" lvl="0" marL="0" marR="0" rtl="0" algn="r">
              <a:lnSpc>
                <a:spcPct val="168028"/>
              </a:lnSpc>
              <a:spcBef>
                <a:spcPts val="0"/>
              </a:spcBef>
              <a:spcAft>
                <a:spcPts val="0"/>
              </a:spcAft>
              <a:buNone/>
            </a:pPr>
            <a:r>
              <a:rPr b="1" i="0" lang="en-US" sz="2399" u="none" cap="none" strike="noStrike">
                <a:solidFill>
                  <a:srgbClr val="FFFFFF"/>
                </a:solidFill>
                <a:latin typeface="Inter"/>
                <a:ea typeface="Inter"/>
                <a:cs typeface="Inter"/>
                <a:sym typeface="Inter"/>
              </a:rPr>
              <a:t>Stratosphere</a:t>
            </a:r>
            <a:endParaRPr/>
          </a:p>
        </p:txBody>
      </p:sp>
      <p:sp>
        <p:nvSpPr>
          <p:cNvPr id="582" name="Google Shape;582;p12"/>
          <p:cNvSpPr txBox="1"/>
          <p:nvPr/>
        </p:nvSpPr>
        <p:spPr>
          <a:xfrm>
            <a:off x="9570907" y="2876840"/>
            <a:ext cx="2313387" cy="472821"/>
          </a:xfrm>
          <a:prstGeom prst="rect">
            <a:avLst/>
          </a:prstGeom>
          <a:noFill/>
          <a:ln>
            <a:noFill/>
          </a:ln>
        </p:spPr>
        <p:txBody>
          <a:bodyPr anchorCtr="0" anchor="t" bIns="0" lIns="0" spcFirstLastPara="1" rIns="0" wrap="square" tIns="0">
            <a:spAutoFit/>
          </a:bodyPr>
          <a:lstStyle/>
          <a:p>
            <a:pPr indent="0" lvl="0" marL="0" marR="0" rtl="0" algn="r">
              <a:lnSpc>
                <a:spcPct val="168028"/>
              </a:lnSpc>
              <a:spcBef>
                <a:spcPts val="0"/>
              </a:spcBef>
              <a:spcAft>
                <a:spcPts val="0"/>
              </a:spcAft>
              <a:buNone/>
            </a:pPr>
            <a:r>
              <a:rPr b="1" i="0" lang="en-US" sz="2399" u="none" cap="none" strike="noStrike">
                <a:solidFill>
                  <a:srgbClr val="FFFFFF"/>
                </a:solidFill>
                <a:latin typeface="Inter"/>
                <a:ea typeface="Inter"/>
                <a:cs typeface="Inter"/>
                <a:sym typeface="Inter"/>
              </a:rPr>
              <a:t>Exosphere</a:t>
            </a:r>
            <a:endParaRPr/>
          </a:p>
        </p:txBody>
      </p:sp>
      <p:sp>
        <p:nvSpPr>
          <p:cNvPr id="583" name="Google Shape;583;p12"/>
          <p:cNvSpPr txBox="1"/>
          <p:nvPr/>
        </p:nvSpPr>
        <p:spPr>
          <a:xfrm>
            <a:off x="9570907" y="5695090"/>
            <a:ext cx="2313387" cy="472821"/>
          </a:xfrm>
          <a:prstGeom prst="rect">
            <a:avLst/>
          </a:prstGeom>
          <a:noFill/>
          <a:ln>
            <a:noFill/>
          </a:ln>
        </p:spPr>
        <p:txBody>
          <a:bodyPr anchorCtr="0" anchor="t" bIns="0" lIns="0" spcFirstLastPara="1" rIns="0" wrap="square" tIns="0">
            <a:spAutoFit/>
          </a:bodyPr>
          <a:lstStyle/>
          <a:p>
            <a:pPr indent="0" lvl="0" marL="0" marR="0" rtl="0" algn="r">
              <a:lnSpc>
                <a:spcPct val="168028"/>
              </a:lnSpc>
              <a:spcBef>
                <a:spcPts val="0"/>
              </a:spcBef>
              <a:spcAft>
                <a:spcPts val="0"/>
              </a:spcAft>
              <a:buNone/>
            </a:pPr>
            <a:r>
              <a:rPr b="1" i="0" lang="en-US" sz="2399" u="none" cap="none" strike="noStrike">
                <a:solidFill>
                  <a:srgbClr val="FFFFFF"/>
                </a:solidFill>
                <a:latin typeface="Inter"/>
                <a:ea typeface="Inter"/>
                <a:cs typeface="Inter"/>
                <a:sym typeface="Inter"/>
              </a:rPr>
              <a:t>Mesosphere</a:t>
            </a:r>
            <a:endParaRPr/>
          </a:p>
        </p:txBody>
      </p:sp>
      <p:grpSp>
        <p:nvGrpSpPr>
          <p:cNvPr id="584" name="Google Shape;584;p12"/>
          <p:cNvGrpSpPr/>
          <p:nvPr/>
        </p:nvGrpSpPr>
        <p:grpSpPr>
          <a:xfrm>
            <a:off x="4732833" y="4438485"/>
            <a:ext cx="4437701" cy="241187"/>
            <a:chOff x="0" y="-3725"/>
            <a:chExt cx="5916935" cy="321582"/>
          </a:xfrm>
        </p:grpSpPr>
        <p:cxnSp>
          <p:nvCxnSpPr>
            <p:cNvPr id="585" name="Google Shape;585;p12"/>
            <p:cNvCxnSpPr/>
            <p:nvPr/>
          </p:nvCxnSpPr>
          <p:spPr>
            <a:xfrm>
              <a:off x="317857" y="158929"/>
              <a:ext cx="5599078" cy="0"/>
            </a:xfrm>
            <a:prstGeom prst="straightConnector1">
              <a:avLst/>
            </a:prstGeom>
            <a:noFill/>
            <a:ln cap="flat" cmpd="sng" w="50800">
              <a:solidFill>
                <a:srgbClr val="FFFFFF"/>
              </a:solidFill>
              <a:prstDash val="solid"/>
              <a:round/>
              <a:headEnd len="sm" w="sm" type="none"/>
              <a:tailEnd len="sm" w="sm" type="none"/>
            </a:ln>
          </p:spPr>
        </p:cxnSp>
        <p:grpSp>
          <p:nvGrpSpPr>
            <p:cNvPr id="586" name="Google Shape;586;p12"/>
            <p:cNvGrpSpPr/>
            <p:nvPr/>
          </p:nvGrpSpPr>
          <p:grpSpPr>
            <a:xfrm>
              <a:off x="0" y="-3725"/>
              <a:ext cx="317857" cy="321582"/>
              <a:chOff x="0" y="-9525"/>
              <a:chExt cx="812800" cy="822325"/>
            </a:xfrm>
          </p:grpSpPr>
          <p:sp>
            <p:nvSpPr>
              <p:cNvPr id="587" name="Google Shape;58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12"/>
              <p:cNvSpPr txBox="1"/>
              <p:nvPr/>
            </p:nvSpPr>
            <p:spPr>
              <a:xfrm>
                <a:off x="76200" y="-9525"/>
                <a:ext cx="6604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177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89" name="Google Shape;589;p12"/>
          <p:cNvGrpSpPr/>
          <p:nvPr/>
        </p:nvGrpSpPr>
        <p:grpSpPr>
          <a:xfrm>
            <a:off x="5422394" y="5885710"/>
            <a:ext cx="4148513" cy="241187"/>
            <a:chOff x="0" y="-3725"/>
            <a:chExt cx="5531351" cy="321582"/>
          </a:xfrm>
        </p:grpSpPr>
        <p:cxnSp>
          <p:nvCxnSpPr>
            <p:cNvPr id="590" name="Google Shape;590;p12"/>
            <p:cNvCxnSpPr/>
            <p:nvPr/>
          </p:nvCxnSpPr>
          <p:spPr>
            <a:xfrm>
              <a:off x="317857" y="158929"/>
              <a:ext cx="5213494" cy="0"/>
            </a:xfrm>
            <a:prstGeom prst="straightConnector1">
              <a:avLst/>
            </a:prstGeom>
            <a:noFill/>
            <a:ln cap="flat" cmpd="sng" w="50800">
              <a:solidFill>
                <a:srgbClr val="FFFFFF"/>
              </a:solidFill>
              <a:prstDash val="solid"/>
              <a:round/>
              <a:headEnd len="sm" w="sm" type="none"/>
              <a:tailEnd len="sm" w="sm" type="none"/>
            </a:ln>
          </p:spPr>
        </p:cxnSp>
        <p:grpSp>
          <p:nvGrpSpPr>
            <p:cNvPr id="591" name="Google Shape;591;p12"/>
            <p:cNvGrpSpPr/>
            <p:nvPr/>
          </p:nvGrpSpPr>
          <p:grpSpPr>
            <a:xfrm>
              <a:off x="0" y="-3725"/>
              <a:ext cx="317857" cy="321582"/>
              <a:chOff x="0" y="-9525"/>
              <a:chExt cx="812800" cy="822325"/>
            </a:xfrm>
          </p:grpSpPr>
          <p:sp>
            <p:nvSpPr>
              <p:cNvPr id="592" name="Google Shape;592;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12"/>
              <p:cNvSpPr txBox="1"/>
              <p:nvPr/>
            </p:nvSpPr>
            <p:spPr>
              <a:xfrm>
                <a:off x="76200" y="-9525"/>
                <a:ext cx="6604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177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94" name="Google Shape;594;p12"/>
          <p:cNvGrpSpPr/>
          <p:nvPr/>
        </p:nvGrpSpPr>
        <p:grpSpPr>
          <a:xfrm>
            <a:off x="5670312" y="7285310"/>
            <a:ext cx="3900596" cy="241187"/>
            <a:chOff x="0" y="-3725"/>
            <a:chExt cx="5200794" cy="321582"/>
          </a:xfrm>
        </p:grpSpPr>
        <p:cxnSp>
          <p:nvCxnSpPr>
            <p:cNvPr id="595" name="Google Shape;595;p12"/>
            <p:cNvCxnSpPr/>
            <p:nvPr/>
          </p:nvCxnSpPr>
          <p:spPr>
            <a:xfrm>
              <a:off x="283039" y="171629"/>
              <a:ext cx="4917755" cy="0"/>
            </a:xfrm>
            <a:prstGeom prst="straightConnector1">
              <a:avLst/>
            </a:prstGeom>
            <a:noFill/>
            <a:ln cap="flat" cmpd="sng" w="50800">
              <a:solidFill>
                <a:srgbClr val="FFFFFF"/>
              </a:solidFill>
              <a:prstDash val="solid"/>
              <a:round/>
              <a:headEnd len="sm" w="sm" type="none"/>
              <a:tailEnd len="sm" w="sm" type="none"/>
            </a:ln>
          </p:spPr>
        </p:cxnSp>
        <p:grpSp>
          <p:nvGrpSpPr>
            <p:cNvPr id="596" name="Google Shape;596;p12"/>
            <p:cNvGrpSpPr/>
            <p:nvPr/>
          </p:nvGrpSpPr>
          <p:grpSpPr>
            <a:xfrm>
              <a:off x="0" y="-3725"/>
              <a:ext cx="317857" cy="321582"/>
              <a:chOff x="0" y="-9525"/>
              <a:chExt cx="812800" cy="822325"/>
            </a:xfrm>
          </p:grpSpPr>
          <p:sp>
            <p:nvSpPr>
              <p:cNvPr id="597" name="Google Shape;59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12"/>
              <p:cNvSpPr txBox="1"/>
              <p:nvPr/>
            </p:nvSpPr>
            <p:spPr>
              <a:xfrm>
                <a:off x="76200" y="-9525"/>
                <a:ext cx="6604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177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99" name="Google Shape;599;p12"/>
          <p:cNvGrpSpPr/>
          <p:nvPr/>
        </p:nvGrpSpPr>
        <p:grpSpPr>
          <a:xfrm>
            <a:off x="5551115" y="8665860"/>
            <a:ext cx="4019791" cy="241187"/>
            <a:chOff x="0" y="-3725"/>
            <a:chExt cx="5359722" cy="321582"/>
          </a:xfrm>
        </p:grpSpPr>
        <p:cxnSp>
          <p:nvCxnSpPr>
            <p:cNvPr id="600" name="Google Shape;600;p12"/>
            <p:cNvCxnSpPr/>
            <p:nvPr/>
          </p:nvCxnSpPr>
          <p:spPr>
            <a:xfrm>
              <a:off x="317857" y="158929"/>
              <a:ext cx="5041865" cy="0"/>
            </a:xfrm>
            <a:prstGeom prst="straightConnector1">
              <a:avLst/>
            </a:prstGeom>
            <a:noFill/>
            <a:ln cap="flat" cmpd="sng" w="50800">
              <a:solidFill>
                <a:srgbClr val="FFFFFF"/>
              </a:solidFill>
              <a:prstDash val="solid"/>
              <a:round/>
              <a:headEnd len="sm" w="sm" type="none"/>
              <a:tailEnd len="sm" w="sm" type="none"/>
            </a:ln>
          </p:spPr>
        </p:cxnSp>
        <p:grpSp>
          <p:nvGrpSpPr>
            <p:cNvPr id="601" name="Google Shape;601;p12"/>
            <p:cNvGrpSpPr/>
            <p:nvPr/>
          </p:nvGrpSpPr>
          <p:grpSpPr>
            <a:xfrm>
              <a:off x="0" y="-3725"/>
              <a:ext cx="317857" cy="321582"/>
              <a:chOff x="0" y="-9525"/>
              <a:chExt cx="812800" cy="822325"/>
            </a:xfrm>
          </p:grpSpPr>
          <p:sp>
            <p:nvSpPr>
              <p:cNvPr id="602" name="Google Shape;602;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12"/>
              <p:cNvSpPr txBox="1"/>
              <p:nvPr/>
            </p:nvSpPr>
            <p:spPr>
              <a:xfrm>
                <a:off x="76200" y="-9525"/>
                <a:ext cx="6604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177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04" name="Google Shape;604;p12"/>
          <p:cNvGrpSpPr/>
          <p:nvPr/>
        </p:nvGrpSpPr>
        <p:grpSpPr>
          <a:xfrm>
            <a:off x="3541040" y="3048410"/>
            <a:ext cx="6327454" cy="241187"/>
            <a:chOff x="0" y="-3725"/>
            <a:chExt cx="8436605" cy="321582"/>
          </a:xfrm>
        </p:grpSpPr>
        <p:cxnSp>
          <p:nvCxnSpPr>
            <p:cNvPr id="605" name="Google Shape;605;p12"/>
            <p:cNvCxnSpPr/>
            <p:nvPr/>
          </p:nvCxnSpPr>
          <p:spPr>
            <a:xfrm>
              <a:off x="261856" y="158929"/>
              <a:ext cx="8174749" cy="0"/>
            </a:xfrm>
            <a:prstGeom prst="straightConnector1">
              <a:avLst/>
            </a:prstGeom>
            <a:noFill/>
            <a:ln cap="flat" cmpd="sng" w="50800">
              <a:solidFill>
                <a:srgbClr val="FFFFFF"/>
              </a:solidFill>
              <a:prstDash val="solid"/>
              <a:round/>
              <a:headEnd len="sm" w="sm" type="none"/>
              <a:tailEnd len="sm" w="sm" type="none"/>
            </a:ln>
          </p:spPr>
        </p:cxnSp>
        <p:grpSp>
          <p:nvGrpSpPr>
            <p:cNvPr id="606" name="Google Shape;606;p12"/>
            <p:cNvGrpSpPr/>
            <p:nvPr/>
          </p:nvGrpSpPr>
          <p:grpSpPr>
            <a:xfrm>
              <a:off x="0" y="-3725"/>
              <a:ext cx="317857" cy="321582"/>
              <a:chOff x="0" y="-9525"/>
              <a:chExt cx="812800" cy="822325"/>
            </a:xfrm>
          </p:grpSpPr>
          <p:sp>
            <p:nvSpPr>
              <p:cNvPr id="607" name="Google Shape;60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12"/>
              <p:cNvSpPr txBox="1"/>
              <p:nvPr/>
            </p:nvSpPr>
            <p:spPr>
              <a:xfrm>
                <a:off x="76200" y="-9525"/>
                <a:ext cx="6604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177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09" name="Google Shape;609;p12"/>
          <p:cNvSpPr txBox="1"/>
          <p:nvPr/>
        </p:nvSpPr>
        <p:spPr>
          <a:xfrm>
            <a:off x="1628727" y="520236"/>
            <a:ext cx="15030546" cy="14700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500" u="none" cap="none" strike="noStrike">
                <a:solidFill>
                  <a:srgbClr val="FFFFFF"/>
                </a:solidFill>
                <a:latin typeface="Unica One"/>
                <a:ea typeface="Unica One"/>
                <a:cs typeface="Unica One"/>
                <a:sym typeface="Unica One"/>
              </a:rPr>
              <a:t>Layers of the Atmosphere</a:t>
            </a:r>
            <a:endParaRPr/>
          </a:p>
        </p:txBody>
      </p:sp>
      <p:sp>
        <p:nvSpPr>
          <p:cNvPr id="610" name="Google Shape;610;p12"/>
          <p:cNvSpPr txBox="1"/>
          <p:nvPr/>
        </p:nvSpPr>
        <p:spPr>
          <a:xfrm>
            <a:off x="9570907" y="4285965"/>
            <a:ext cx="2313387" cy="472821"/>
          </a:xfrm>
          <a:prstGeom prst="rect">
            <a:avLst/>
          </a:prstGeom>
          <a:noFill/>
          <a:ln>
            <a:noFill/>
          </a:ln>
        </p:spPr>
        <p:txBody>
          <a:bodyPr anchorCtr="0" anchor="t" bIns="0" lIns="0" spcFirstLastPara="1" rIns="0" wrap="square" tIns="0">
            <a:spAutoFit/>
          </a:bodyPr>
          <a:lstStyle/>
          <a:p>
            <a:pPr indent="0" lvl="0" marL="0" marR="0" rtl="0" algn="r">
              <a:lnSpc>
                <a:spcPct val="168028"/>
              </a:lnSpc>
              <a:spcBef>
                <a:spcPts val="0"/>
              </a:spcBef>
              <a:spcAft>
                <a:spcPts val="0"/>
              </a:spcAft>
              <a:buNone/>
            </a:pPr>
            <a:r>
              <a:rPr b="1" i="0" lang="en-US" sz="2399" u="none" cap="none" strike="noStrike">
                <a:solidFill>
                  <a:srgbClr val="FFFFFF"/>
                </a:solidFill>
                <a:latin typeface="Inter"/>
                <a:ea typeface="Inter"/>
                <a:cs typeface="Inter"/>
                <a:sym typeface="Inter"/>
              </a:rPr>
              <a:t>Thermosphere</a:t>
            </a:r>
            <a:endParaRPr/>
          </a:p>
        </p:txBody>
      </p:sp>
      <p:sp>
        <p:nvSpPr>
          <p:cNvPr id="611" name="Google Shape;611;p12"/>
          <p:cNvSpPr txBox="1"/>
          <p:nvPr/>
        </p:nvSpPr>
        <p:spPr>
          <a:xfrm>
            <a:off x="12433093" y="2905797"/>
            <a:ext cx="5253114" cy="770001"/>
          </a:xfrm>
          <a:prstGeom prst="rect">
            <a:avLst/>
          </a:prstGeom>
          <a:noFill/>
          <a:ln>
            <a:noFill/>
          </a:ln>
        </p:spPr>
        <p:txBody>
          <a:bodyPr anchorCtr="0" anchor="t" bIns="0" lIns="0" spcFirstLastPara="1" rIns="0" wrap="square" tIns="0">
            <a:spAutoFit/>
          </a:bodyPr>
          <a:lstStyle/>
          <a:p>
            <a:pPr indent="0" lvl="0" marL="0" marR="0" rtl="0" algn="l">
              <a:lnSpc>
                <a:spcPct val="168000"/>
              </a:lnSpc>
              <a:spcBef>
                <a:spcPts val="0"/>
              </a:spcBef>
              <a:spcAft>
                <a:spcPts val="0"/>
              </a:spcAft>
              <a:buNone/>
            </a:pPr>
            <a:r>
              <a:rPr b="0" i="0" lang="en-US" sz="1900" u="none" cap="none" strike="noStrike">
                <a:solidFill>
                  <a:srgbClr val="FFFFFF"/>
                </a:solidFill>
                <a:latin typeface="Inter"/>
                <a:ea typeface="Inter"/>
                <a:cs typeface="Inter"/>
                <a:sym typeface="Inter"/>
              </a:rPr>
              <a:t>Lorem ipsum dolor sit amet, consectetur adipiscing elit, sed do eiusmod tempor.</a:t>
            </a:r>
            <a:endParaRPr/>
          </a:p>
        </p:txBody>
      </p:sp>
      <p:sp>
        <p:nvSpPr>
          <p:cNvPr id="612" name="Google Shape;612;p12"/>
          <p:cNvSpPr txBox="1"/>
          <p:nvPr/>
        </p:nvSpPr>
        <p:spPr>
          <a:xfrm>
            <a:off x="12433093" y="4327352"/>
            <a:ext cx="5253114" cy="770001"/>
          </a:xfrm>
          <a:prstGeom prst="rect">
            <a:avLst/>
          </a:prstGeom>
          <a:noFill/>
          <a:ln>
            <a:noFill/>
          </a:ln>
        </p:spPr>
        <p:txBody>
          <a:bodyPr anchorCtr="0" anchor="t" bIns="0" lIns="0" spcFirstLastPara="1" rIns="0" wrap="square" tIns="0">
            <a:spAutoFit/>
          </a:bodyPr>
          <a:lstStyle/>
          <a:p>
            <a:pPr indent="0" lvl="0" marL="0" marR="0" rtl="0" algn="l">
              <a:lnSpc>
                <a:spcPct val="168000"/>
              </a:lnSpc>
              <a:spcBef>
                <a:spcPts val="0"/>
              </a:spcBef>
              <a:spcAft>
                <a:spcPts val="0"/>
              </a:spcAft>
              <a:buNone/>
            </a:pPr>
            <a:r>
              <a:rPr b="0" i="0" lang="en-US" sz="1900" u="none" cap="none" strike="noStrike">
                <a:solidFill>
                  <a:srgbClr val="FFFFFF"/>
                </a:solidFill>
                <a:latin typeface="Inter"/>
                <a:ea typeface="Inter"/>
                <a:cs typeface="Inter"/>
                <a:sym typeface="Inter"/>
              </a:rPr>
              <a:t>Lorem ipsum dolor sit amet, consectetur adipiscing elit, sed do eiusmod tempor.</a:t>
            </a:r>
            <a:endParaRPr/>
          </a:p>
        </p:txBody>
      </p:sp>
      <p:sp>
        <p:nvSpPr>
          <p:cNvPr id="613" name="Google Shape;613;p12"/>
          <p:cNvSpPr txBox="1"/>
          <p:nvPr/>
        </p:nvSpPr>
        <p:spPr>
          <a:xfrm>
            <a:off x="12433093" y="5748908"/>
            <a:ext cx="5253114" cy="770001"/>
          </a:xfrm>
          <a:prstGeom prst="rect">
            <a:avLst/>
          </a:prstGeom>
          <a:noFill/>
          <a:ln>
            <a:noFill/>
          </a:ln>
        </p:spPr>
        <p:txBody>
          <a:bodyPr anchorCtr="0" anchor="t" bIns="0" lIns="0" spcFirstLastPara="1" rIns="0" wrap="square" tIns="0">
            <a:spAutoFit/>
          </a:bodyPr>
          <a:lstStyle/>
          <a:p>
            <a:pPr indent="0" lvl="0" marL="0" marR="0" rtl="0" algn="l">
              <a:lnSpc>
                <a:spcPct val="168000"/>
              </a:lnSpc>
              <a:spcBef>
                <a:spcPts val="0"/>
              </a:spcBef>
              <a:spcAft>
                <a:spcPts val="0"/>
              </a:spcAft>
              <a:buNone/>
            </a:pPr>
            <a:r>
              <a:rPr b="0" i="0" lang="en-US" sz="1900" u="none" cap="none" strike="noStrike">
                <a:solidFill>
                  <a:srgbClr val="FFFFFF"/>
                </a:solidFill>
                <a:latin typeface="Inter"/>
                <a:ea typeface="Inter"/>
                <a:cs typeface="Inter"/>
                <a:sym typeface="Inter"/>
              </a:rPr>
              <a:t>Lorem ipsum dolor sit amet, consectetur adipiscing elit, sed do eiusmod tempor.</a:t>
            </a:r>
            <a:endParaRPr/>
          </a:p>
        </p:txBody>
      </p:sp>
      <p:sp>
        <p:nvSpPr>
          <p:cNvPr id="614" name="Google Shape;614;p12"/>
          <p:cNvSpPr txBox="1"/>
          <p:nvPr/>
        </p:nvSpPr>
        <p:spPr>
          <a:xfrm>
            <a:off x="12433093" y="7170464"/>
            <a:ext cx="5253114" cy="770001"/>
          </a:xfrm>
          <a:prstGeom prst="rect">
            <a:avLst/>
          </a:prstGeom>
          <a:noFill/>
          <a:ln>
            <a:noFill/>
          </a:ln>
        </p:spPr>
        <p:txBody>
          <a:bodyPr anchorCtr="0" anchor="t" bIns="0" lIns="0" spcFirstLastPara="1" rIns="0" wrap="square" tIns="0">
            <a:spAutoFit/>
          </a:bodyPr>
          <a:lstStyle/>
          <a:p>
            <a:pPr indent="0" lvl="0" marL="0" marR="0" rtl="0" algn="l">
              <a:lnSpc>
                <a:spcPct val="168000"/>
              </a:lnSpc>
              <a:spcBef>
                <a:spcPts val="0"/>
              </a:spcBef>
              <a:spcAft>
                <a:spcPts val="0"/>
              </a:spcAft>
              <a:buNone/>
            </a:pPr>
            <a:r>
              <a:rPr b="0" i="0" lang="en-US" sz="1900" u="none" cap="none" strike="noStrike">
                <a:solidFill>
                  <a:srgbClr val="FFFFFF"/>
                </a:solidFill>
                <a:latin typeface="Inter"/>
                <a:ea typeface="Inter"/>
                <a:cs typeface="Inter"/>
                <a:sym typeface="Inter"/>
              </a:rPr>
              <a:t>Lorem ipsum dolor sit amet, consectetur adipiscing elit, sed do eiusmod tempor.</a:t>
            </a:r>
            <a:endParaRPr/>
          </a:p>
        </p:txBody>
      </p:sp>
      <p:sp>
        <p:nvSpPr>
          <p:cNvPr id="615" name="Google Shape;615;p12"/>
          <p:cNvSpPr txBox="1"/>
          <p:nvPr/>
        </p:nvSpPr>
        <p:spPr>
          <a:xfrm>
            <a:off x="12433093" y="8592020"/>
            <a:ext cx="5253114" cy="770001"/>
          </a:xfrm>
          <a:prstGeom prst="rect">
            <a:avLst/>
          </a:prstGeom>
          <a:noFill/>
          <a:ln>
            <a:noFill/>
          </a:ln>
        </p:spPr>
        <p:txBody>
          <a:bodyPr anchorCtr="0" anchor="t" bIns="0" lIns="0" spcFirstLastPara="1" rIns="0" wrap="square" tIns="0">
            <a:spAutoFit/>
          </a:bodyPr>
          <a:lstStyle/>
          <a:p>
            <a:pPr indent="0" lvl="0" marL="0" marR="0" rtl="0" algn="l">
              <a:lnSpc>
                <a:spcPct val="168000"/>
              </a:lnSpc>
              <a:spcBef>
                <a:spcPts val="0"/>
              </a:spcBef>
              <a:spcAft>
                <a:spcPts val="0"/>
              </a:spcAft>
              <a:buNone/>
            </a:pPr>
            <a:r>
              <a:rPr b="0" i="0" lang="en-US" sz="1900" u="none" cap="none" strike="noStrike">
                <a:solidFill>
                  <a:srgbClr val="FFFFFF"/>
                </a:solidFill>
                <a:latin typeface="Inter"/>
                <a:ea typeface="Inter"/>
                <a:cs typeface="Inter"/>
                <a:sym typeface="Inter"/>
              </a:rPr>
              <a:t>Lorem ipsum dolor sit amet, consectetur adipiscing elit, sed do eiusmod tempor.</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19" name="Shape 619"/>
        <p:cNvGrpSpPr/>
        <p:nvPr/>
      </p:nvGrpSpPr>
      <p:grpSpPr>
        <a:xfrm>
          <a:off x="0" y="0"/>
          <a:ext cx="0" cy="0"/>
          <a:chOff x="0" y="0"/>
          <a:chExt cx="0" cy="0"/>
        </a:xfrm>
      </p:grpSpPr>
      <p:pic>
        <p:nvPicPr>
          <p:cNvPr id="620" name="Google Shape;620;p13"/>
          <p:cNvPicPr preferRelativeResize="0"/>
          <p:nvPr/>
        </p:nvPicPr>
        <p:blipFill rotWithShape="1">
          <a:blip r:embed="rId3">
            <a:alphaModFix amt="42000"/>
          </a:blip>
          <a:srcRect b="0" l="0" r="0" t="0"/>
          <a:stretch/>
        </p:blipFill>
        <p:spPr>
          <a:xfrm>
            <a:off x="0" y="0"/>
            <a:ext cx="18288000" cy="10287000"/>
          </a:xfrm>
          <a:prstGeom prst="rect">
            <a:avLst/>
          </a:prstGeom>
          <a:noFill/>
          <a:ln>
            <a:noFill/>
          </a:ln>
        </p:spPr>
      </p:pic>
      <p:grpSp>
        <p:nvGrpSpPr>
          <p:cNvPr id="621" name="Google Shape;621;p13"/>
          <p:cNvGrpSpPr/>
          <p:nvPr/>
        </p:nvGrpSpPr>
        <p:grpSpPr>
          <a:xfrm>
            <a:off x="1101278" y="2495851"/>
            <a:ext cx="4192891" cy="4192891"/>
            <a:chOff x="0" y="0"/>
            <a:chExt cx="812800" cy="812800"/>
          </a:xfrm>
        </p:grpSpPr>
        <p:sp>
          <p:nvSpPr>
            <p:cNvPr id="622" name="Google Shape;62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4" name="Google Shape;624;p13"/>
          <p:cNvGrpSpPr/>
          <p:nvPr/>
        </p:nvGrpSpPr>
        <p:grpSpPr>
          <a:xfrm>
            <a:off x="7047555" y="2495851"/>
            <a:ext cx="4192891" cy="4192891"/>
            <a:chOff x="0" y="0"/>
            <a:chExt cx="812800" cy="812800"/>
          </a:xfrm>
        </p:grpSpPr>
        <p:sp>
          <p:nvSpPr>
            <p:cNvPr id="625" name="Google Shape;625;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7" name="Google Shape;627;p13"/>
          <p:cNvGrpSpPr/>
          <p:nvPr/>
        </p:nvGrpSpPr>
        <p:grpSpPr>
          <a:xfrm>
            <a:off x="12993832" y="2495851"/>
            <a:ext cx="4192891" cy="4192891"/>
            <a:chOff x="0" y="0"/>
            <a:chExt cx="812800" cy="812800"/>
          </a:xfrm>
        </p:grpSpPr>
        <p:sp>
          <p:nvSpPr>
            <p:cNvPr id="628" name="Google Shape;628;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0" name="Google Shape;630;p13"/>
          <p:cNvGrpSpPr/>
          <p:nvPr/>
        </p:nvGrpSpPr>
        <p:grpSpPr>
          <a:xfrm>
            <a:off x="1436021" y="2830595"/>
            <a:ext cx="3523403" cy="3523403"/>
            <a:chOff x="0" y="0"/>
            <a:chExt cx="812800" cy="812800"/>
          </a:xfrm>
        </p:grpSpPr>
        <p:sp>
          <p:nvSpPr>
            <p:cNvPr id="631" name="Google Shape;63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2823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3" name="Google Shape;633;p13"/>
          <p:cNvGrpSpPr/>
          <p:nvPr/>
        </p:nvGrpSpPr>
        <p:grpSpPr>
          <a:xfrm>
            <a:off x="7382299" y="2830595"/>
            <a:ext cx="3523403" cy="3523403"/>
            <a:chOff x="0" y="0"/>
            <a:chExt cx="812800" cy="812800"/>
          </a:xfrm>
        </p:grpSpPr>
        <p:sp>
          <p:nvSpPr>
            <p:cNvPr id="634" name="Google Shape;634;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2823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6" name="Google Shape;636;p13"/>
          <p:cNvGrpSpPr/>
          <p:nvPr/>
        </p:nvGrpSpPr>
        <p:grpSpPr>
          <a:xfrm>
            <a:off x="13328576" y="2830595"/>
            <a:ext cx="3523403" cy="3523403"/>
            <a:chOff x="0" y="0"/>
            <a:chExt cx="812800" cy="812800"/>
          </a:xfrm>
        </p:grpSpPr>
        <p:sp>
          <p:nvSpPr>
            <p:cNvPr id="637" name="Google Shape;637;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2823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39" name="Google Shape;639;p13"/>
          <p:cNvSpPr/>
          <p:nvPr/>
        </p:nvSpPr>
        <p:spPr>
          <a:xfrm>
            <a:off x="7700122" y="3148419"/>
            <a:ext cx="2887755" cy="2887755"/>
          </a:xfrm>
          <a:custGeom>
            <a:rect b="b" l="l" r="r" t="t"/>
            <a:pathLst>
              <a:path extrusionOk="0" h="2887755" w="2887755">
                <a:moveTo>
                  <a:pt x="0" y="0"/>
                </a:moveTo>
                <a:lnTo>
                  <a:pt x="2887756" y="0"/>
                </a:lnTo>
                <a:lnTo>
                  <a:pt x="2887756" y="2887755"/>
                </a:lnTo>
                <a:lnTo>
                  <a:pt x="0" y="2887755"/>
                </a:lnTo>
                <a:lnTo>
                  <a:pt x="0" y="0"/>
                </a:lnTo>
                <a:close/>
              </a:path>
            </a:pathLst>
          </a:custGeom>
          <a:blipFill rotWithShape="1">
            <a:blip r:embed="rId4">
              <a:alphaModFix/>
            </a:blip>
            <a:stretch>
              <a:fillRect b="0" l="0" r="0" t="0"/>
            </a:stretch>
          </a:blipFill>
          <a:ln>
            <a:noFill/>
          </a:ln>
        </p:spPr>
      </p:sp>
      <p:sp>
        <p:nvSpPr>
          <p:cNvPr id="640" name="Google Shape;640;p13"/>
          <p:cNvSpPr/>
          <p:nvPr/>
        </p:nvSpPr>
        <p:spPr>
          <a:xfrm>
            <a:off x="13897969" y="3503307"/>
            <a:ext cx="2170058" cy="2177978"/>
          </a:xfrm>
          <a:custGeom>
            <a:rect b="b" l="l" r="r" t="t"/>
            <a:pathLst>
              <a:path extrusionOk="0" h="2177978" w="2170058">
                <a:moveTo>
                  <a:pt x="0" y="0"/>
                </a:moveTo>
                <a:lnTo>
                  <a:pt x="2170058" y="0"/>
                </a:lnTo>
                <a:lnTo>
                  <a:pt x="2170058" y="2177978"/>
                </a:lnTo>
                <a:lnTo>
                  <a:pt x="0" y="2177978"/>
                </a:lnTo>
                <a:lnTo>
                  <a:pt x="0" y="0"/>
                </a:lnTo>
                <a:close/>
              </a:path>
            </a:pathLst>
          </a:custGeom>
          <a:blipFill rotWithShape="1">
            <a:blip r:embed="rId5">
              <a:alphaModFix/>
            </a:blip>
            <a:stretch>
              <a:fillRect b="0" l="0" r="0" t="0"/>
            </a:stretch>
          </a:blipFill>
          <a:ln>
            <a:noFill/>
          </a:ln>
        </p:spPr>
      </p:sp>
      <p:sp>
        <p:nvSpPr>
          <p:cNvPr id="641" name="Google Shape;641;p13"/>
          <p:cNvSpPr/>
          <p:nvPr/>
        </p:nvSpPr>
        <p:spPr>
          <a:xfrm>
            <a:off x="8318786" y="3767082"/>
            <a:ext cx="1650429" cy="1650429"/>
          </a:xfrm>
          <a:custGeom>
            <a:rect b="b" l="l" r="r" t="t"/>
            <a:pathLst>
              <a:path extrusionOk="0" h="1650429" w="1650429">
                <a:moveTo>
                  <a:pt x="0" y="0"/>
                </a:moveTo>
                <a:lnTo>
                  <a:pt x="1650428" y="0"/>
                </a:lnTo>
                <a:lnTo>
                  <a:pt x="1650428" y="1650429"/>
                </a:lnTo>
                <a:lnTo>
                  <a:pt x="0" y="1650429"/>
                </a:lnTo>
                <a:lnTo>
                  <a:pt x="0" y="0"/>
                </a:lnTo>
                <a:close/>
              </a:path>
            </a:pathLst>
          </a:custGeom>
          <a:blipFill rotWithShape="1">
            <a:blip r:embed="rId6">
              <a:alphaModFix/>
            </a:blip>
            <a:stretch>
              <a:fillRect b="0" l="0" r="0" t="0"/>
            </a:stretch>
          </a:blipFill>
          <a:ln>
            <a:noFill/>
          </a:ln>
        </p:spPr>
      </p:sp>
      <p:sp>
        <p:nvSpPr>
          <p:cNvPr id="642" name="Google Shape;642;p13"/>
          <p:cNvSpPr/>
          <p:nvPr/>
        </p:nvSpPr>
        <p:spPr>
          <a:xfrm>
            <a:off x="1980309" y="3930328"/>
            <a:ext cx="2434827" cy="1323937"/>
          </a:xfrm>
          <a:custGeom>
            <a:rect b="b" l="l" r="r" t="t"/>
            <a:pathLst>
              <a:path extrusionOk="0" h="1323937" w="2434827">
                <a:moveTo>
                  <a:pt x="0" y="0"/>
                </a:moveTo>
                <a:lnTo>
                  <a:pt x="2434827" y="0"/>
                </a:lnTo>
                <a:lnTo>
                  <a:pt x="2434827" y="1323937"/>
                </a:lnTo>
                <a:lnTo>
                  <a:pt x="0" y="1323937"/>
                </a:lnTo>
                <a:lnTo>
                  <a:pt x="0" y="0"/>
                </a:lnTo>
                <a:close/>
              </a:path>
            </a:pathLst>
          </a:custGeom>
          <a:blipFill rotWithShape="1">
            <a:blip r:embed="rId7">
              <a:alphaModFix/>
            </a:blip>
            <a:stretch>
              <a:fillRect b="0" l="0" r="0" t="0"/>
            </a:stretch>
          </a:blipFill>
          <a:ln>
            <a:noFill/>
          </a:ln>
        </p:spPr>
      </p:sp>
      <p:sp>
        <p:nvSpPr>
          <p:cNvPr id="643" name="Google Shape;643;p13"/>
          <p:cNvSpPr txBox="1"/>
          <p:nvPr/>
        </p:nvSpPr>
        <p:spPr>
          <a:xfrm>
            <a:off x="593429" y="588582"/>
            <a:ext cx="17101142" cy="147239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500" u="none" cap="none" strike="noStrike">
                <a:solidFill>
                  <a:srgbClr val="FFFFFF"/>
                </a:solidFill>
                <a:latin typeface="Unica One"/>
                <a:ea typeface="Unica One"/>
                <a:cs typeface="Unica One"/>
                <a:sym typeface="Unica One"/>
              </a:rPr>
              <a:t>The Troposphere: The Weather Layer</a:t>
            </a:r>
            <a:endParaRPr/>
          </a:p>
        </p:txBody>
      </p:sp>
      <p:sp>
        <p:nvSpPr>
          <p:cNvPr id="644" name="Google Shape;644;p13"/>
          <p:cNvSpPr txBox="1"/>
          <p:nvPr/>
        </p:nvSpPr>
        <p:spPr>
          <a:xfrm>
            <a:off x="1476715" y="7688867"/>
            <a:ext cx="3442016" cy="1170051"/>
          </a:xfrm>
          <a:prstGeom prst="rect">
            <a:avLst/>
          </a:prstGeom>
          <a:noFill/>
          <a:ln>
            <a:noFill/>
          </a:ln>
        </p:spPr>
        <p:txBody>
          <a:bodyPr anchorCtr="0" anchor="t" bIns="0" lIns="0" spcFirstLastPara="1" rIns="0" wrap="square" tIns="0">
            <a:spAutoFit/>
          </a:bodyPr>
          <a:lstStyle/>
          <a:p>
            <a:pPr indent="0" lvl="0" marL="0" marR="0" rtl="0" algn="ctr">
              <a:lnSpc>
                <a:spcPct val="168000"/>
              </a:lnSpc>
              <a:spcBef>
                <a:spcPts val="0"/>
              </a:spcBef>
              <a:spcAft>
                <a:spcPts val="0"/>
              </a:spcAft>
              <a:buNone/>
            </a:pPr>
            <a:r>
              <a:rPr b="0" i="0" lang="en-US" sz="1900" u="none" cap="none" strike="noStrike">
                <a:solidFill>
                  <a:srgbClr val="FFFFFF"/>
                </a:solidFill>
                <a:latin typeface="Inter"/>
                <a:ea typeface="Inter"/>
                <a:cs typeface="Inter"/>
                <a:sym typeface="Inter"/>
              </a:rPr>
              <a:t>Lorem ipsum dolor sit amet, consectetur adipiscing elit, sed do eiusmod tempor.</a:t>
            </a:r>
            <a:endParaRPr/>
          </a:p>
        </p:txBody>
      </p:sp>
      <p:sp>
        <p:nvSpPr>
          <p:cNvPr id="645" name="Google Shape;645;p13"/>
          <p:cNvSpPr txBox="1"/>
          <p:nvPr/>
        </p:nvSpPr>
        <p:spPr>
          <a:xfrm>
            <a:off x="7422992" y="7688867"/>
            <a:ext cx="3442016" cy="1170051"/>
          </a:xfrm>
          <a:prstGeom prst="rect">
            <a:avLst/>
          </a:prstGeom>
          <a:noFill/>
          <a:ln>
            <a:noFill/>
          </a:ln>
        </p:spPr>
        <p:txBody>
          <a:bodyPr anchorCtr="0" anchor="t" bIns="0" lIns="0" spcFirstLastPara="1" rIns="0" wrap="square" tIns="0">
            <a:spAutoFit/>
          </a:bodyPr>
          <a:lstStyle/>
          <a:p>
            <a:pPr indent="0" lvl="0" marL="0" marR="0" rtl="0" algn="ctr">
              <a:lnSpc>
                <a:spcPct val="168000"/>
              </a:lnSpc>
              <a:spcBef>
                <a:spcPts val="0"/>
              </a:spcBef>
              <a:spcAft>
                <a:spcPts val="0"/>
              </a:spcAft>
              <a:buNone/>
            </a:pPr>
            <a:r>
              <a:rPr b="0" i="0" lang="en-US" sz="1900" u="none" cap="none" strike="noStrike">
                <a:solidFill>
                  <a:srgbClr val="FFFFFF"/>
                </a:solidFill>
                <a:latin typeface="Inter"/>
                <a:ea typeface="Inter"/>
                <a:cs typeface="Inter"/>
                <a:sym typeface="Inter"/>
              </a:rPr>
              <a:t>Lorem ipsum dolor sit amet, consectetur adipiscing elit, sed do eiusmod tempor.</a:t>
            </a:r>
            <a:endParaRPr/>
          </a:p>
        </p:txBody>
      </p:sp>
      <p:sp>
        <p:nvSpPr>
          <p:cNvPr id="646" name="Google Shape;646;p13"/>
          <p:cNvSpPr txBox="1"/>
          <p:nvPr/>
        </p:nvSpPr>
        <p:spPr>
          <a:xfrm>
            <a:off x="13369269" y="7688867"/>
            <a:ext cx="3442016" cy="1170051"/>
          </a:xfrm>
          <a:prstGeom prst="rect">
            <a:avLst/>
          </a:prstGeom>
          <a:noFill/>
          <a:ln>
            <a:noFill/>
          </a:ln>
        </p:spPr>
        <p:txBody>
          <a:bodyPr anchorCtr="0" anchor="t" bIns="0" lIns="0" spcFirstLastPara="1" rIns="0" wrap="square" tIns="0">
            <a:spAutoFit/>
          </a:bodyPr>
          <a:lstStyle/>
          <a:p>
            <a:pPr indent="0" lvl="0" marL="0" marR="0" rtl="0" algn="ctr">
              <a:lnSpc>
                <a:spcPct val="168000"/>
              </a:lnSpc>
              <a:spcBef>
                <a:spcPts val="0"/>
              </a:spcBef>
              <a:spcAft>
                <a:spcPts val="0"/>
              </a:spcAft>
              <a:buNone/>
            </a:pPr>
            <a:r>
              <a:rPr b="0" i="0" lang="en-US" sz="1900" u="none" cap="none" strike="noStrike">
                <a:solidFill>
                  <a:srgbClr val="FFFFFF"/>
                </a:solidFill>
                <a:latin typeface="Inter"/>
                <a:ea typeface="Inter"/>
                <a:cs typeface="Inter"/>
                <a:sym typeface="Inter"/>
              </a:rPr>
              <a:t>Lorem ipsum dolor sit amet, consectetur adipiscing elit, sed do eiusmod tempor.</a:t>
            </a:r>
            <a:endParaRPr/>
          </a:p>
        </p:txBody>
      </p:sp>
      <p:sp>
        <p:nvSpPr>
          <p:cNvPr id="647" name="Google Shape;647;p13"/>
          <p:cNvSpPr txBox="1"/>
          <p:nvPr/>
        </p:nvSpPr>
        <p:spPr>
          <a:xfrm>
            <a:off x="1524002" y="7012592"/>
            <a:ext cx="3347442" cy="476251"/>
          </a:xfrm>
          <a:prstGeom prst="rect">
            <a:avLst/>
          </a:prstGeom>
          <a:noFill/>
          <a:ln>
            <a:noFill/>
          </a:ln>
        </p:spPr>
        <p:txBody>
          <a:bodyPr anchorCtr="0" anchor="t" bIns="0" lIns="0" spcFirstLastPara="1" rIns="0" wrap="square" tIns="0">
            <a:spAutoFit/>
          </a:bodyPr>
          <a:lstStyle/>
          <a:p>
            <a:pPr indent="0" lvl="0" marL="0" marR="0" rtl="0" algn="ctr">
              <a:lnSpc>
                <a:spcPct val="168027"/>
              </a:lnSpc>
              <a:spcBef>
                <a:spcPts val="0"/>
              </a:spcBef>
              <a:spcAft>
                <a:spcPts val="0"/>
              </a:spcAft>
              <a:buNone/>
            </a:pPr>
            <a:r>
              <a:rPr b="1" i="0" lang="en-US" sz="2499" u="none" cap="none" strike="noStrike">
                <a:solidFill>
                  <a:srgbClr val="FFFFFF"/>
                </a:solidFill>
                <a:latin typeface="Inter"/>
                <a:ea typeface="Inter"/>
                <a:cs typeface="Inter"/>
                <a:sym typeface="Inter"/>
              </a:rPr>
              <a:t>Closest layer to Earth</a:t>
            </a:r>
            <a:endParaRPr/>
          </a:p>
        </p:txBody>
      </p:sp>
      <p:sp>
        <p:nvSpPr>
          <p:cNvPr id="648" name="Google Shape;648;p13"/>
          <p:cNvSpPr txBox="1"/>
          <p:nvPr/>
        </p:nvSpPr>
        <p:spPr>
          <a:xfrm>
            <a:off x="6277533" y="7012592"/>
            <a:ext cx="5732934" cy="476251"/>
          </a:xfrm>
          <a:prstGeom prst="rect">
            <a:avLst/>
          </a:prstGeom>
          <a:noFill/>
          <a:ln>
            <a:noFill/>
          </a:ln>
        </p:spPr>
        <p:txBody>
          <a:bodyPr anchorCtr="0" anchor="t" bIns="0" lIns="0" spcFirstLastPara="1" rIns="0" wrap="square" tIns="0">
            <a:spAutoFit/>
          </a:bodyPr>
          <a:lstStyle/>
          <a:p>
            <a:pPr indent="0" lvl="0" marL="0" marR="0" rtl="0" algn="ctr">
              <a:lnSpc>
                <a:spcPct val="168027"/>
              </a:lnSpc>
              <a:spcBef>
                <a:spcPts val="0"/>
              </a:spcBef>
              <a:spcAft>
                <a:spcPts val="0"/>
              </a:spcAft>
              <a:buNone/>
            </a:pPr>
            <a:r>
              <a:rPr b="1" i="0" lang="en-US" sz="2499" u="none" cap="none" strike="noStrike">
                <a:solidFill>
                  <a:srgbClr val="FFFFFF"/>
                </a:solidFill>
                <a:latin typeface="Inter"/>
                <a:ea typeface="Inter"/>
                <a:cs typeface="Inter"/>
                <a:sym typeface="Inter"/>
              </a:rPr>
              <a:t>Holds 75% of the atmosphere’s mass</a:t>
            </a:r>
            <a:endParaRPr/>
          </a:p>
        </p:txBody>
      </p:sp>
      <p:sp>
        <p:nvSpPr>
          <p:cNvPr id="649" name="Google Shape;649;p13"/>
          <p:cNvSpPr txBox="1"/>
          <p:nvPr/>
        </p:nvSpPr>
        <p:spPr>
          <a:xfrm>
            <a:off x="13309958" y="7012592"/>
            <a:ext cx="3560638" cy="476251"/>
          </a:xfrm>
          <a:prstGeom prst="rect">
            <a:avLst/>
          </a:prstGeom>
          <a:noFill/>
          <a:ln>
            <a:noFill/>
          </a:ln>
        </p:spPr>
        <p:txBody>
          <a:bodyPr anchorCtr="0" anchor="t" bIns="0" lIns="0" spcFirstLastPara="1" rIns="0" wrap="square" tIns="0">
            <a:spAutoFit/>
          </a:bodyPr>
          <a:lstStyle/>
          <a:p>
            <a:pPr indent="0" lvl="0" marL="0" marR="0" rtl="0" algn="ctr">
              <a:lnSpc>
                <a:spcPct val="168027"/>
              </a:lnSpc>
              <a:spcBef>
                <a:spcPts val="0"/>
              </a:spcBef>
              <a:spcAft>
                <a:spcPts val="0"/>
              </a:spcAft>
              <a:buNone/>
            </a:pPr>
            <a:r>
              <a:rPr b="1" i="0" lang="en-US" sz="2499" u="none" cap="none" strike="noStrike">
                <a:solidFill>
                  <a:srgbClr val="FFFFFF"/>
                </a:solidFill>
                <a:latin typeface="Inter"/>
                <a:ea typeface="Inter"/>
                <a:cs typeface="Inter"/>
                <a:sym typeface="Inter"/>
              </a:rPr>
              <a:t>Where weather occurs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53" name="Shape 653"/>
        <p:cNvGrpSpPr/>
        <p:nvPr/>
      </p:nvGrpSpPr>
      <p:grpSpPr>
        <a:xfrm>
          <a:off x="0" y="0"/>
          <a:ext cx="0" cy="0"/>
          <a:chOff x="0" y="0"/>
          <a:chExt cx="0" cy="0"/>
        </a:xfrm>
      </p:grpSpPr>
      <p:pic>
        <p:nvPicPr>
          <p:cNvPr id="654" name="Google Shape;654;p14"/>
          <p:cNvPicPr preferRelativeResize="0"/>
          <p:nvPr/>
        </p:nvPicPr>
        <p:blipFill rotWithShape="1">
          <a:blip r:embed="rId3">
            <a:alphaModFix amt="42000"/>
          </a:blip>
          <a:srcRect b="0" l="0" r="0" t="0"/>
          <a:stretch/>
        </p:blipFill>
        <p:spPr>
          <a:xfrm>
            <a:off x="0" y="0"/>
            <a:ext cx="18288000" cy="10287000"/>
          </a:xfrm>
          <a:prstGeom prst="rect">
            <a:avLst/>
          </a:prstGeom>
          <a:noFill/>
          <a:ln>
            <a:noFill/>
          </a:ln>
        </p:spPr>
      </p:pic>
      <p:pic>
        <p:nvPicPr>
          <p:cNvPr id="655" name="Google Shape;655;p14"/>
          <p:cNvPicPr preferRelativeResize="0"/>
          <p:nvPr/>
        </p:nvPicPr>
        <p:blipFill rotWithShape="1">
          <a:blip r:embed="rId4">
            <a:alphaModFix/>
          </a:blip>
          <a:srcRect b="0" l="0" r="0" t="0"/>
          <a:stretch/>
        </p:blipFill>
        <p:spPr>
          <a:xfrm>
            <a:off x="0" y="0"/>
            <a:ext cx="18288000" cy="10287000"/>
          </a:xfrm>
          <a:prstGeom prst="rect">
            <a:avLst/>
          </a:prstGeom>
          <a:noFill/>
          <a:ln>
            <a:noFill/>
          </a:ln>
        </p:spPr>
      </p:pic>
      <p:sp>
        <p:nvSpPr>
          <p:cNvPr id="656" name="Google Shape;656;p14"/>
          <p:cNvSpPr txBox="1"/>
          <p:nvPr/>
        </p:nvSpPr>
        <p:spPr>
          <a:xfrm>
            <a:off x="1835000" y="3319600"/>
            <a:ext cx="14618100" cy="1917300"/>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US" sz="12456" u="none" cap="none" strike="noStrike">
                <a:solidFill>
                  <a:srgbClr val="FFFFFF"/>
                </a:solidFill>
                <a:latin typeface="Unica One"/>
                <a:ea typeface="Unica One"/>
                <a:cs typeface="Unica One"/>
                <a:sym typeface="Unica One"/>
              </a:rPr>
              <a:t>5.5 Quadrillion Tons</a:t>
            </a:r>
            <a:endParaRPr/>
          </a:p>
        </p:txBody>
      </p:sp>
      <p:sp>
        <p:nvSpPr>
          <p:cNvPr id="657" name="Google Shape;657;p14"/>
          <p:cNvSpPr txBox="1"/>
          <p:nvPr/>
        </p:nvSpPr>
        <p:spPr>
          <a:xfrm>
            <a:off x="3249162" y="5701078"/>
            <a:ext cx="11789675" cy="1693798"/>
          </a:xfrm>
          <a:prstGeom prst="rect">
            <a:avLst/>
          </a:prstGeom>
          <a:noFill/>
          <a:ln>
            <a:noFill/>
          </a:ln>
        </p:spPr>
        <p:txBody>
          <a:bodyPr anchorCtr="0" anchor="t" bIns="0" lIns="0" spcFirstLastPara="1" rIns="0" wrap="square" tIns="0">
            <a:spAutoFit/>
          </a:bodyPr>
          <a:lstStyle/>
          <a:p>
            <a:pPr indent="0" lvl="0" marL="0" marR="0" rtl="0" algn="ctr">
              <a:lnSpc>
                <a:spcPct val="247000"/>
              </a:lnSpc>
              <a:spcBef>
                <a:spcPts val="0"/>
              </a:spcBef>
              <a:spcAft>
                <a:spcPts val="0"/>
              </a:spcAft>
              <a:buNone/>
            </a:pPr>
            <a:r>
              <a:rPr b="0" i="0" lang="en-US" sz="1900" u="none" cap="none" strike="noStrike">
                <a:solidFill>
                  <a:srgbClr val="FFFFFF"/>
                </a:solidFill>
                <a:latin typeface="Inter"/>
                <a:ea typeface="Inter"/>
                <a:cs typeface="Inter"/>
                <a:sym typeface="Inter"/>
              </a:rPr>
              <a:t>The total weight of Earth's atmosphere is an astonishing 5.5 quadrillion tons. This massive weight creates atmospheric pressure, which is essential for maintaining the balance of gases, enabling respiration, and supporting life. Without this pressure, life as we know it wouldn’t be possible.</a:t>
            </a:r>
            <a:endParaRPr/>
          </a:p>
        </p:txBody>
      </p:sp>
      <p:grpSp>
        <p:nvGrpSpPr>
          <p:cNvPr id="658" name="Google Shape;658;p14"/>
          <p:cNvGrpSpPr/>
          <p:nvPr/>
        </p:nvGrpSpPr>
        <p:grpSpPr>
          <a:xfrm rot="1600229">
            <a:off x="13752645" y="1285545"/>
            <a:ext cx="34055" cy="38445"/>
            <a:chOff x="0" y="-104775"/>
            <a:chExt cx="812800" cy="917575"/>
          </a:xfrm>
        </p:grpSpPr>
        <p:sp>
          <p:nvSpPr>
            <p:cNvPr id="659" name="Google Shape;65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14"/>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1" name="Google Shape;661;p14"/>
          <p:cNvGrpSpPr/>
          <p:nvPr/>
        </p:nvGrpSpPr>
        <p:grpSpPr>
          <a:xfrm rot="1600229">
            <a:off x="14481540" y="640005"/>
            <a:ext cx="34055" cy="38445"/>
            <a:chOff x="0" y="-104775"/>
            <a:chExt cx="812800" cy="917575"/>
          </a:xfrm>
        </p:grpSpPr>
        <p:sp>
          <p:nvSpPr>
            <p:cNvPr id="662" name="Google Shape;66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14"/>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4" name="Google Shape;664;p14"/>
          <p:cNvGrpSpPr/>
          <p:nvPr/>
        </p:nvGrpSpPr>
        <p:grpSpPr>
          <a:xfrm rot="1600229">
            <a:off x="13656393" y="54036"/>
            <a:ext cx="34055" cy="38445"/>
            <a:chOff x="0" y="-104775"/>
            <a:chExt cx="812800" cy="917575"/>
          </a:xfrm>
        </p:grpSpPr>
        <p:sp>
          <p:nvSpPr>
            <p:cNvPr id="665" name="Google Shape;66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14"/>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7" name="Google Shape;667;p14"/>
          <p:cNvGrpSpPr/>
          <p:nvPr/>
        </p:nvGrpSpPr>
        <p:grpSpPr>
          <a:xfrm rot="1600229">
            <a:off x="13603349" y="567442"/>
            <a:ext cx="34055" cy="38445"/>
            <a:chOff x="0" y="-104775"/>
            <a:chExt cx="812800" cy="917575"/>
          </a:xfrm>
        </p:grpSpPr>
        <p:sp>
          <p:nvSpPr>
            <p:cNvPr id="668" name="Google Shape;668;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14"/>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0" name="Google Shape;670;p14"/>
          <p:cNvGrpSpPr/>
          <p:nvPr/>
        </p:nvGrpSpPr>
        <p:grpSpPr>
          <a:xfrm rot="1600229">
            <a:off x="16230238" y="1597081"/>
            <a:ext cx="34055" cy="38445"/>
            <a:chOff x="0" y="-104775"/>
            <a:chExt cx="812800" cy="917575"/>
          </a:xfrm>
        </p:grpSpPr>
        <p:sp>
          <p:nvSpPr>
            <p:cNvPr id="671" name="Google Shape;67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14"/>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3" name="Google Shape;673;p14"/>
          <p:cNvGrpSpPr/>
          <p:nvPr/>
        </p:nvGrpSpPr>
        <p:grpSpPr>
          <a:xfrm rot="1600229">
            <a:off x="18129401" y="3024886"/>
            <a:ext cx="64939" cy="73310"/>
            <a:chOff x="0" y="-104775"/>
            <a:chExt cx="812800" cy="917575"/>
          </a:xfrm>
        </p:grpSpPr>
        <p:sp>
          <p:nvSpPr>
            <p:cNvPr id="674" name="Google Shape;67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14"/>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6" name="Google Shape;676;p14"/>
          <p:cNvGrpSpPr/>
          <p:nvPr/>
        </p:nvGrpSpPr>
        <p:grpSpPr>
          <a:xfrm rot="1600229">
            <a:off x="16466037" y="2751473"/>
            <a:ext cx="64939" cy="73310"/>
            <a:chOff x="0" y="-104775"/>
            <a:chExt cx="812800" cy="917575"/>
          </a:xfrm>
        </p:grpSpPr>
        <p:sp>
          <p:nvSpPr>
            <p:cNvPr id="677" name="Google Shape;677;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14"/>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79" name="Google Shape;679;p14"/>
          <p:cNvSpPr/>
          <p:nvPr/>
        </p:nvSpPr>
        <p:spPr>
          <a:xfrm rot="1600229">
            <a:off x="16333708" y="1857386"/>
            <a:ext cx="140654" cy="140654"/>
          </a:xfrm>
          <a:custGeom>
            <a:rect b="b" l="l" r="r" t="t"/>
            <a:pathLst>
              <a:path extrusionOk="0" h="140654" w="140654">
                <a:moveTo>
                  <a:pt x="0" y="0"/>
                </a:moveTo>
                <a:lnTo>
                  <a:pt x="140654" y="0"/>
                </a:lnTo>
                <a:lnTo>
                  <a:pt x="140654" y="140654"/>
                </a:lnTo>
                <a:lnTo>
                  <a:pt x="0" y="140654"/>
                </a:lnTo>
                <a:lnTo>
                  <a:pt x="0" y="0"/>
                </a:lnTo>
                <a:close/>
              </a:path>
            </a:pathLst>
          </a:custGeom>
          <a:blipFill rotWithShape="1">
            <a:blip r:embed="rId5">
              <a:alphaModFix amt="49000"/>
            </a:blip>
            <a:stretch>
              <a:fillRect b="0" l="0" r="0" t="0"/>
            </a:stretch>
          </a:blipFill>
          <a:ln>
            <a:noFill/>
          </a:ln>
        </p:spPr>
      </p:sp>
      <p:sp>
        <p:nvSpPr>
          <p:cNvPr id="680" name="Google Shape;680;p14"/>
          <p:cNvSpPr/>
          <p:nvPr/>
        </p:nvSpPr>
        <p:spPr>
          <a:xfrm rot="1600229">
            <a:off x="13876467" y="373844"/>
            <a:ext cx="140654" cy="140654"/>
          </a:xfrm>
          <a:custGeom>
            <a:rect b="b" l="l" r="r" t="t"/>
            <a:pathLst>
              <a:path extrusionOk="0" h="140654" w="140654">
                <a:moveTo>
                  <a:pt x="0" y="0"/>
                </a:moveTo>
                <a:lnTo>
                  <a:pt x="140655" y="0"/>
                </a:lnTo>
                <a:lnTo>
                  <a:pt x="140655" y="140655"/>
                </a:lnTo>
                <a:lnTo>
                  <a:pt x="0" y="140655"/>
                </a:lnTo>
                <a:lnTo>
                  <a:pt x="0" y="0"/>
                </a:lnTo>
                <a:close/>
              </a:path>
            </a:pathLst>
          </a:custGeom>
          <a:blipFill rotWithShape="1">
            <a:blip r:embed="rId5">
              <a:alphaModFix amt="49000"/>
            </a:blip>
            <a:stretch>
              <a:fillRect b="0" l="0" r="0" t="0"/>
            </a:stretch>
          </a:blipFill>
          <a:ln>
            <a:noFill/>
          </a:ln>
        </p:spPr>
      </p:sp>
      <p:grpSp>
        <p:nvGrpSpPr>
          <p:cNvPr id="681" name="Google Shape;681;p14"/>
          <p:cNvGrpSpPr/>
          <p:nvPr/>
        </p:nvGrpSpPr>
        <p:grpSpPr>
          <a:xfrm rot="1600229">
            <a:off x="16581241" y="1285545"/>
            <a:ext cx="34055" cy="38445"/>
            <a:chOff x="0" y="-104775"/>
            <a:chExt cx="812800" cy="917575"/>
          </a:xfrm>
        </p:grpSpPr>
        <p:sp>
          <p:nvSpPr>
            <p:cNvPr id="682" name="Google Shape;68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14"/>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4" name="Google Shape;684;p14"/>
          <p:cNvGrpSpPr/>
          <p:nvPr/>
        </p:nvGrpSpPr>
        <p:grpSpPr>
          <a:xfrm rot="1600229">
            <a:off x="17310137" y="640005"/>
            <a:ext cx="34055" cy="38445"/>
            <a:chOff x="0" y="-104775"/>
            <a:chExt cx="812800" cy="917575"/>
          </a:xfrm>
        </p:grpSpPr>
        <p:sp>
          <p:nvSpPr>
            <p:cNvPr id="685" name="Google Shape;68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14"/>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7" name="Google Shape;687;p14"/>
          <p:cNvGrpSpPr/>
          <p:nvPr/>
        </p:nvGrpSpPr>
        <p:grpSpPr>
          <a:xfrm rot="1600229">
            <a:off x="16484989" y="54036"/>
            <a:ext cx="34055" cy="38445"/>
            <a:chOff x="0" y="-104775"/>
            <a:chExt cx="812800" cy="917575"/>
          </a:xfrm>
        </p:grpSpPr>
        <p:sp>
          <p:nvSpPr>
            <p:cNvPr id="688" name="Google Shape;688;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14"/>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0" name="Google Shape;690;p14"/>
          <p:cNvGrpSpPr/>
          <p:nvPr/>
        </p:nvGrpSpPr>
        <p:grpSpPr>
          <a:xfrm rot="1600229">
            <a:off x="16431945" y="567442"/>
            <a:ext cx="34055" cy="38445"/>
            <a:chOff x="0" y="-104775"/>
            <a:chExt cx="812800" cy="917575"/>
          </a:xfrm>
        </p:grpSpPr>
        <p:sp>
          <p:nvSpPr>
            <p:cNvPr id="691" name="Google Shape;69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14"/>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66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93" name="Google Shape;693;p14"/>
          <p:cNvSpPr/>
          <p:nvPr/>
        </p:nvSpPr>
        <p:spPr>
          <a:xfrm rot="1600229">
            <a:off x="16705064" y="373844"/>
            <a:ext cx="140654" cy="140654"/>
          </a:xfrm>
          <a:custGeom>
            <a:rect b="b" l="l" r="r" t="t"/>
            <a:pathLst>
              <a:path extrusionOk="0" h="140654" w="140654">
                <a:moveTo>
                  <a:pt x="0" y="0"/>
                </a:moveTo>
                <a:lnTo>
                  <a:pt x="140654" y="0"/>
                </a:lnTo>
                <a:lnTo>
                  <a:pt x="140654" y="140655"/>
                </a:lnTo>
                <a:lnTo>
                  <a:pt x="0" y="140655"/>
                </a:lnTo>
                <a:lnTo>
                  <a:pt x="0" y="0"/>
                </a:lnTo>
                <a:close/>
              </a:path>
            </a:pathLst>
          </a:custGeom>
          <a:blipFill rotWithShape="1">
            <a:blip r:embed="rId5">
              <a:alphaModFix amt="49000"/>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97" name="Shape 697"/>
        <p:cNvGrpSpPr/>
        <p:nvPr/>
      </p:nvGrpSpPr>
      <p:grpSpPr>
        <a:xfrm>
          <a:off x="0" y="0"/>
          <a:ext cx="0" cy="0"/>
          <a:chOff x="0" y="0"/>
          <a:chExt cx="0" cy="0"/>
        </a:xfrm>
      </p:grpSpPr>
      <p:pic>
        <p:nvPicPr>
          <p:cNvPr id="698" name="Google Shape;698;p15"/>
          <p:cNvPicPr preferRelativeResize="0"/>
          <p:nvPr/>
        </p:nvPicPr>
        <p:blipFill rotWithShape="1">
          <a:blip r:embed="rId3">
            <a:alphaModFix amt="42000"/>
          </a:blip>
          <a:srcRect b="0" l="0" r="0" t="0"/>
          <a:stretch/>
        </p:blipFill>
        <p:spPr>
          <a:xfrm>
            <a:off x="0" y="0"/>
            <a:ext cx="18288000" cy="10287000"/>
          </a:xfrm>
          <a:prstGeom prst="rect">
            <a:avLst/>
          </a:prstGeom>
          <a:noFill/>
          <a:ln>
            <a:noFill/>
          </a:ln>
        </p:spPr>
      </p:pic>
      <p:grpSp>
        <p:nvGrpSpPr>
          <p:cNvPr id="699" name="Google Shape;699;p15"/>
          <p:cNvGrpSpPr/>
          <p:nvPr/>
        </p:nvGrpSpPr>
        <p:grpSpPr>
          <a:xfrm>
            <a:off x="9495581" y="2298634"/>
            <a:ext cx="9517045" cy="2018216"/>
            <a:chOff x="0" y="-85725"/>
            <a:chExt cx="2506547" cy="531547"/>
          </a:xfrm>
        </p:grpSpPr>
        <p:sp>
          <p:nvSpPr>
            <p:cNvPr id="700" name="Google Shape;700;p15"/>
            <p:cNvSpPr/>
            <p:nvPr/>
          </p:nvSpPr>
          <p:spPr>
            <a:xfrm>
              <a:off x="0" y="0"/>
              <a:ext cx="2506547" cy="445822"/>
            </a:xfrm>
            <a:custGeom>
              <a:rect b="b" l="l" r="r" t="t"/>
              <a:pathLst>
                <a:path extrusionOk="0" h="445822" w="2506547">
                  <a:moveTo>
                    <a:pt x="0" y="0"/>
                  </a:moveTo>
                  <a:lnTo>
                    <a:pt x="2506547" y="0"/>
                  </a:lnTo>
                  <a:lnTo>
                    <a:pt x="2506547" y="445822"/>
                  </a:lnTo>
                  <a:lnTo>
                    <a:pt x="0" y="445822"/>
                  </a:lnTo>
                  <a:close/>
                </a:path>
              </a:pathLst>
            </a:custGeom>
            <a:solidFill>
              <a:srgbClr val="000000">
                <a:alpha val="0"/>
              </a:srgbClr>
            </a:solidFill>
            <a:ln cap="sq" cmpd="sng" w="38100">
              <a:solidFill>
                <a:srgbClr val="FFFFFF"/>
              </a:solidFill>
              <a:prstDash val="solid"/>
              <a:miter lim="8000"/>
              <a:headEnd len="sm" w="sm" type="none"/>
              <a:tailEnd len="sm" w="sm" type="none"/>
            </a:ln>
          </p:spPr>
        </p:sp>
        <p:sp>
          <p:nvSpPr>
            <p:cNvPr id="701" name="Google Shape;701;p15"/>
            <p:cNvSpPr txBox="1"/>
            <p:nvPr/>
          </p:nvSpPr>
          <p:spPr>
            <a:xfrm>
              <a:off x="0" y="-85725"/>
              <a:ext cx="2506547" cy="531547"/>
            </a:xfrm>
            <a:prstGeom prst="rect">
              <a:avLst/>
            </a:prstGeom>
            <a:noFill/>
            <a:ln>
              <a:noFill/>
            </a:ln>
          </p:spPr>
          <p:txBody>
            <a:bodyPr anchorCtr="0" anchor="ctr" bIns="50800" lIns="50800" spcFirstLastPara="1" rIns="50800" wrap="square" tIns="50800">
              <a:noAutofit/>
            </a:bodyPr>
            <a:lstStyle/>
            <a:p>
              <a:pPr indent="0" lvl="0" marL="0" marR="0" rtl="0" algn="ctr">
                <a:lnSpc>
                  <a:spcPct val="177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2" name="Google Shape;702;p15"/>
          <p:cNvGrpSpPr/>
          <p:nvPr/>
        </p:nvGrpSpPr>
        <p:grpSpPr>
          <a:xfrm>
            <a:off x="9495581" y="4664347"/>
            <a:ext cx="9517045" cy="2018216"/>
            <a:chOff x="0" y="-85725"/>
            <a:chExt cx="2506547" cy="531547"/>
          </a:xfrm>
        </p:grpSpPr>
        <p:sp>
          <p:nvSpPr>
            <p:cNvPr id="703" name="Google Shape;703;p15"/>
            <p:cNvSpPr/>
            <p:nvPr/>
          </p:nvSpPr>
          <p:spPr>
            <a:xfrm>
              <a:off x="0" y="0"/>
              <a:ext cx="2506547" cy="445822"/>
            </a:xfrm>
            <a:custGeom>
              <a:rect b="b" l="l" r="r" t="t"/>
              <a:pathLst>
                <a:path extrusionOk="0" h="445822" w="2506547">
                  <a:moveTo>
                    <a:pt x="0" y="0"/>
                  </a:moveTo>
                  <a:lnTo>
                    <a:pt x="2506547" y="0"/>
                  </a:lnTo>
                  <a:lnTo>
                    <a:pt x="2506547" y="445822"/>
                  </a:lnTo>
                  <a:lnTo>
                    <a:pt x="0" y="445822"/>
                  </a:lnTo>
                  <a:close/>
                </a:path>
              </a:pathLst>
            </a:custGeom>
            <a:solidFill>
              <a:srgbClr val="000000">
                <a:alpha val="0"/>
              </a:srgbClr>
            </a:solidFill>
            <a:ln cap="sq" cmpd="sng" w="38100">
              <a:solidFill>
                <a:srgbClr val="FFFFFF"/>
              </a:solidFill>
              <a:prstDash val="solid"/>
              <a:miter lim="8000"/>
              <a:headEnd len="sm" w="sm" type="none"/>
              <a:tailEnd len="sm" w="sm" type="none"/>
            </a:ln>
          </p:spPr>
        </p:sp>
        <p:sp>
          <p:nvSpPr>
            <p:cNvPr id="704" name="Google Shape;704;p15"/>
            <p:cNvSpPr txBox="1"/>
            <p:nvPr/>
          </p:nvSpPr>
          <p:spPr>
            <a:xfrm>
              <a:off x="0" y="-85725"/>
              <a:ext cx="2506547" cy="531547"/>
            </a:xfrm>
            <a:prstGeom prst="rect">
              <a:avLst/>
            </a:prstGeom>
            <a:noFill/>
            <a:ln>
              <a:noFill/>
            </a:ln>
          </p:spPr>
          <p:txBody>
            <a:bodyPr anchorCtr="0" anchor="ctr" bIns="50800" lIns="50800" spcFirstLastPara="1" rIns="50800" wrap="square" tIns="50800">
              <a:noAutofit/>
            </a:bodyPr>
            <a:lstStyle/>
            <a:p>
              <a:pPr indent="0" lvl="0" marL="0" marR="0" rtl="0" algn="ctr">
                <a:lnSpc>
                  <a:spcPct val="177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5" name="Google Shape;705;p15"/>
          <p:cNvGrpSpPr/>
          <p:nvPr/>
        </p:nvGrpSpPr>
        <p:grpSpPr>
          <a:xfrm>
            <a:off x="9495581" y="7033350"/>
            <a:ext cx="9517045" cy="2018216"/>
            <a:chOff x="0" y="-85725"/>
            <a:chExt cx="2506547" cy="531547"/>
          </a:xfrm>
        </p:grpSpPr>
        <p:sp>
          <p:nvSpPr>
            <p:cNvPr id="706" name="Google Shape;706;p15"/>
            <p:cNvSpPr/>
            <p:nvPr/>
          </p:nvSpPr>
          <p:spPr>
            <a:xfrm>
              <a:off x="0" y="0"/>
              <a:ext cx="2506547" cy="445822"/>
            </a:xfrm>
            <a:custGeom>
              <a:rect b="b" l="l" r="r" t="t"/>
              <a:pathLst>
                <a:path extrusionOk="0" h="445822" w="2506547">
                  <a:moveTo>
                    <a:pt x="0" y="0"/>
                  </a:moveTo>
                  <a:lnTo>
                    <a:pt x="2506547" y="0"/>
                  </a:lnTo>
                  <a:lnTo>
                    <a:pt x="2506547" y="445822"/>
                  </a:lnTo>
                  <a:lnTo>
                    <a:pt x="0" y="445822"/>
                  </a:lnTo>
                  <a:close/>
                </a:path>
              </a:pathLst>
            </a:custGeom>
            <a:solidFill>
              <a:srgbClr val="000000">
                <a:alpha val="0"/>
              </a:srgbClr>
            </a:solidFill>
            <a:ln cap="sq" cmpd="sng" w="38100">
              <a:solidFill>
                <a:srgbClr val="FFFFFF"/>
              </a:solidFill>
              <a:prstDash val="solid"/>
              <a:miter lim="8000"/>
              <a:headEnd len="sm" w="sm" type="none"/>
              <a:tailEnd len="sm" w="sm" type="none"/>
            </a:ln>
          </p:spPr>
        </p:sp>
        <p:sp>
          <p:nvSpPr>
            <p:cNvPr id="707" name="Google Shape;707;p15"/>
            <p:cNvSpPr txBox="1"/>
            <p:nvPr/>
          </p:nvSpPr>
          <p:spPr>
            <a:xfrm>
              <a:off x="0" y="-85725"/>
              <a:ext cx="2506547" cy="531547"/>
            </a:xfrm>
            <a:prstGeom prst="rect">
              <a:avLst/>
            </a:prstGeom>
            <a:noFill/>
            <a:ln>
              <a:noFill/>
            </a:ln>
          </p:spPr>
          <p:txBody>
            <a:bodyPr anchorCtr="0" anchor="ctr" bIns="50800" lIns="50800" spcFirstLastPara="1" rIns="50800" wrap="square" tIns="50800">
              <a:noAutofit/>
            </a:bodyPr>
            <a:lstStyle/>
            <a:p>
              <a:pPr indent="0" lvl="0" marL="0" marR="0" rtl="0" algn="ctr">
                <a:lnSpc>
                  <a:spcPct val="177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08" name="Google Shape;708;p15"/>
          <p:cNvPicPr preferRelativeResize="0"/>
          <p:nvPr/>
        </p:nvPicPr>
        <p:blipFill rotWithShape="1">
          <a:blip r:embed="rId4">
            <a:alphaModFix/>
          </a:blip>
          <a:srcRect b="0" l="0" r="0" t="0"/>
          <a:stretch/>
        </p:blipFill>
        <p:spPr>
          <a:xfrm>
            <a:off x="1097786" y="1754121"/>
            <a:ext cx="7329767" cy="8157118"/>
          </a:xfrm>
          <a:prstGeom prst="rect">
            <a:avLst/>
          </a:prstGeom>
          <a:noFill/>
          <a:ln>
            <a:noFill/>
          </a:ln>
        </p:spPr>
      </p:pic>
      <p:grpSp>
        <p:nvGrpSpPr>
          <p:cNvPr id="709" name="Google Shape;709;p15"/>
          <p:cNvGrpSpPr/>
          <p:nvPr/>
        </p:nvGrpSpPr>
        <p:grpSpPr>
          <a:xfrm>
            <a:off x="2689274" y="4017058"/>
            <a:ext cx="4146790" cy="4195385"/>
            <a:chOff x="0" y="-9525"/>
            <a:chExt cx="812800" cy="822325"/>
          </a:xfrm>
        </p:grpSpPr>
        <p:sp>
          <p:nvSpPr>
            <p:cNvPr id="710" name="Google Shape;71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15"/>
            <p:cNvSpPr txBox="1"/>
            <p:nvPr/>
          </p:nvSpPr>
          <p:spPr>
            <a:xfrm>
              <a:off x="76200" y="-9525"/>
              <a:ext cx="6604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177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12" name="Google Shape;712;p15"/>
          <p:cNvSpPr/>
          <p:nvPr/>
        </p:nvSpPr>
        <p:spPr>
          <a:xfrm>
            <a:off x="3023760" y="4373943"/>
            <a:ext cx="3700251" cy="3511875"/>
          </a:xfrm>
          <a:custGeom>
            <a:rect b="b" l="l" r="r" t="t"/>
            <a:pathLst>
              <a:path extrusionOk="0" h="3511875" w="3700251">
                <a:moveTo>
                  <a:pt x="0" y="0"/>
                </a:moveTo>
                <a:lnTo>
                  <a:pt x="3700251" y="0"/>
                </a:lnTo>
                <a:lnTo>
                  <a:pt x="3700251" y="3511875"/>
                </a:lnTo>
                <a:lnTo>
                  <a:pt x="0" y="3511875"/>
                </a:lnTo>
                <a:lnTo>
                  <a:pt x="0" y="0"/>
                </a:lnTo>
                <a:close/>
              </a:path>
            </a:pathLst>
          </a:custGeom>
          <a:blipFill rotWithShape="1">
            <a:blip r:embed="rId5">
              <a:alphaModFix/>
            </a:blip>
            <a:stretch>
              <a:fillRect b="0" l="0" r="0" t="0"/>
            </a:stretch>
          </a:blipFill>
          <a:ln>
            <a:noFill/>
          </a:ln>
        </p:spPr>
      </p:sp>
      <p:sp>
        <p:nvSpPr>
          <p:cNvPr id="713" name="Google Shape;713;p15"/>
          <p:cNvSpPr txBox="1"/>
          <p:nvPr/>
        </p:nvSpPr>
        <p:spPr>
          <a:xfrm>
            <a:off x="12581681" y="3042623"/>
            <a:ext cx="4887757" cy="770001"/>
          </a:xfrm>
          <a:prstGeom prst="rect">
            <a:avLst/>
          </a:prstGeom>
          <a:noFill/>
          <a:ln>
            <a:noFill/>
          </a:ln>
        </p:spPr>
        <p:txBody>
          <a:bodyPr anchorCtr="0" anchor="t" bIns="0" lIns="0" spcFirstLastPara="1" rIns="0" wrap="square" tIns="0">
            <a:spAutoFit/>
          </a:bodyPr>
          <a:lstStyle/>
          <a:p>
            <a:pPr indent="0" lvl="0" marL="0" marR="0" rtl="0" algn="l">
              <a:lnSpc>
                <a:spcPct val="168000"/>
              </a:lnSpc>
              <a:spcBef>
                <a:spcPts val="0"/>
              </a:spcBef>
              <a:spcAft>
                <a:spcPts val="0"/>
              </a:spcAft>
              <a:buNone/>
            </a:pPr>
            <a:r>
              <a:rPr b="0" i="0" lang="en-US" sz="1900" u="none" cap="none" strike="noStrike">
                <a:solidFill>
                  <a:srgbClr val="FFFFFF"/>
                </a:solidFill>
                <a:latin typeface="Inter"/>
                <a:ea typeface="Inter"/>
                <a:cs typeface="Inter"/>
                <a:sym typeface="Inter"/>
              </a:rPr>
              <a:t>Lorem ipsum dolor sit amet, consectetur adipiscing elit, sed do eiusmod tempor.</a:t>
            </a:r>
            <a:endParaRPr/>
          </a:p>
        </p:txBody>
      </p:sp>
      <p:sp>
        <p:nvSpPr>
          <p:cNvPr id="714" name="Google Shape;714;p15"/>
          <p:cNvSpPr txBox="1"/>
          <p:nvPr/>
        </p:nvSpPr>
        <p:spPr>
          <a:xfrm>
            <a:off x="12581681" y="5380871"/>
            <a:ext cx="4887757" cy="770001"/>
          </a:xfrm>
          <a:prstGeom prst="rect">
            <a:avLst/>
          </a:prstGeom>
          <a:noFill/>
          <a:ln>
            <a:noFill/>
          </a:ln>
        </p:spPr>
        <p:txBody>
          <a:bodyPr anchorCtr="0" anchor="t" bIns="0" lIns="0" spcFirstLastPara="1" rIns="0" wrap="square" tIns="0">
            <a:spAutoFit/>
          </a:bodyPr>
          <a:lstStyle/>
          <a:p>
            <a:pPr indent="0" lvl="0" marL="0" marR="0" rtl="0" algn="l">
              <a:lnSpc>
                <a:spcPct val="168000"/>
              </a:lnSpc>
              <a:spcBef>
                <a:spcPts val="0"/>
              </a:spcBef>
              <a:spcAft>
                <a:spcPts val="0"/>
              </a:spcAft>
              <a:buNone/>
            </a:pPr>
            <a:r>
              <a:rPr b="0" i="0" lang="en-US" sz="1900" u="none" cap="none" strike="noStrike">
                <a:solidFill>
                  <a:srgbClr val="FFFFFF"/>
                </a:solidFill>
                <a:latin typeface="Inter"/>
                <a:ea typeface="Inter"/>
                <a:cs typeface="Inter"/>
                <a:sym typeface="Inter"/>
              </a:rPr>
              <a:t>Lorem ipsum dolor sit amet, consectetur adipiscing elit, sed do eiusmod tempor.</a:t>
            </a:r>
            <a:endParaRPr/>
          </a:p>
        </p:txBody>
      </p:sp>
      <p:sp>
        <p:nvSpPr>
          <p:cNvPr id="715" name="Google Shape;715;p15"/>
          <p:cNvSpPr txBox="1"/>
          <p:nvPr/>
        </p:nvSpPr>
        <p:spPr>
          <a:xfrm>
            <a:off x="12581681" y="7719120"/>
            <a:ext cx="4887757" cy="770001"/>
          </a:xfrm>
          <a:prstGeom prst="rect">
            <a:avLst/>
          </a:prstGeom>
          <a:noFill/>
          <a:ln>
            <a:noFill/>
          </a:ln>
        </p:spPr>
        <p:txBody>
          <a:bodyPr anchorCtr="0" anchor="t" bIns="0" lIns="0" spcFirstLastPara="1" rIns="0" wrap="square" tIns="0">
            <a:spAutoFit/>
          </a:bodyPr>
          <a:lstStyle/>
          <a:p>
            <a:pPr indent="0" lvl="0" marL="0" marR="0" rtl="0" algn="l">
              <a:lnSpc>
                <a:spcPct val="168000"/>
              </a:lnSpc>
              <a:spcBef>
                <a:spcPts val="0"/>
              </a:spcBef>
              <a:spcAft>
                <a:spcPts val="0"/>
              </a:spcAft>
              <a:buNone/>
            </a:pPr>
            <a:r>
              <a:rPr b="0" i="0" lang="en-US" sz="1900" u="none" cap="none" strike="noStrike">
                <a:solidFill>
                  <a:srgbClr val="FFFFFF"/>
                </a:solidFill>
                <a:latin typeface="Inter"/>
                <a:ea typeface="Inter"/>
                <a:cs typeface="Inter"/>
                <a:sym typeface="Inter"/>
              </a:rPr>
              <a:t>Lorem ipsum dolor sit amet, consectetur adipiscing elit, sed do eiusmod tempor.</a:t>
            </a:r>
            <a:endParaRPr/>
          </a:p>
        </p:txBody>
      </p:sp>
      <p:sp>
        <p:nvSpPr>
          <p:cNvPr id="716" name="Google Shape;716;p15"/>
          <p:cNvSpPr txBox="1"/>
          <p:nvPr/>
        </p:nvSpPr>
        <p:spPr>
          <a:xfrm>
            <a:off x="10212591" y="3192927"/>
            <a:ext cx="1580040" cy="472821"/>
          </a:xfrm>
          <a:prstGeom prst="rect">
            <a:avLst/>
          </a:prstGeom>
          <a:noFill/>
          <a:ln>
            <a:noFill/>
          </a:ln>
        </p:spPr>
        <p:txBody>
          <a:bodyPr anchorCtr="0" anchor="t" bIns="0" lIns="0" spcFirstLastPara="1" rIns="0" wrap="square" tIns="0">
            <a:spAutoFit/>
          </a:bodyPr>
          <a:lstStyle/>
          <a:p>
            <a:pPr indent="0" lvl="0" marL="0" marR="0" rtl="0" algn="l">
              <a:lnSpc>
                <a:spcPct val="168028"/>
              </a:lnSpc>
              <a:spcBef>
                <a:spcPts val="0"/>
              </a:spcBef>
              <a:spcAft>
                <a:spcPts val="0"/>
              </a:spcAft>
              <a:buNone/>
            </a:pPr>
            <a:r>
              <a:rPr b="1" i="0" lang="en-US" sz="2399" u="none" cap="none" strike="noStrike">
                <a:solidFill>
                  <a:srgbClr val="FFFFFF"/>
                </a:solidFill>
                <a:latin typeface="Inter"/>
                <a:ea typeface="Inter"/>
                <a:cs typeface="Inter"/>
                <a:sym typeface="Inter"/>
              </a:rPr>
              <a:t>Nitrogen</a:t>
            </a:r>
            <a:endParaRPr/>
          </a:p>
        </p:txBody>
      </p:sp>
      <p:sp>
        <p:nvSpPr>
          <p:cNvPr id="717" name="Google Shape;717;p15"/>
          <p:cNvSpPr txBox="1"/>
          <p:nvPr/>
        </p:nvSpPr>
        <p:spPr>
          <a:xfrm>
            <a:off x="10212591" y="5531176"/>
            <a:ext cx="1580040" cy="472821"/>
          </a:xfrm>
          <a:prstGeom prst="rect">
            <a:avLst/>
          </a:prstGeom>
          <a:noFill/>
          <a:ln>
            <a:noFill/>
          </a:ln>
        </p:spPr>
        <p:txBody>
          <a:bodyPr anchorCtr="0" anchor="t" bIns="0" lIns="0" spcFirstLastPara="1" rIns="0" wrap="square" tIns="0">
            <a:spAutoFit/>
          </a:bodyPr>
          <a:lstStyle/>
          <a:p>
            <a:pPr indent="0" lvl="0" marL="0" marR="0" rtl="0" algn="l">
              <a:lnSpc>
                <a:spcPct val="168028"/>
              </a:lnSpc>
              <a:spcBef>
                <a:spcPts val="0"/>
              </a:spcBef>
              <a:spcAft>
                <a:spcPts val="0"/>
              </a:spcAft>
              <a:buNone/>
            </a:pPr>
            <a:r>
              <a:rPr b="1" i="0" lang="en-US" sz="2399" u="none" cap="none" strike="noStrike">
                <a:solidFill>
                  <a:srgbClr val="FFFFFF"/>
                </a:solidFill>
                <a:latin typeface="Inter"/>
                <a:ea typeface="Inter"/>
                <a:cs typeface="Inter"/>
                <a:sym typeface="Inter"/>
              </a:rPr>
              <a:t>Oxygen</a:t>
            </a:r>
            <a:endParaRPr/>
          </a:p>
        </p:txBody>
      </p:sp>
      <p:sp>
        <p:nvSpPr>
          <p:cNvPr id="718" name="Google Shape;718;p15"/>
          <p:cNvSpPr txBox="1"/>
          <p:nvPr/>
        </p:nvSpPr>
        <p:spPr>
          <a:xfrm>
            <a:off x="10212591" y="7869425"/>
            <a:ext cx="1957190" cy="472821"/>
          </a:xfrm>
          <a:prstGeom prst="rect">
            <a:avLst/>
          </a:prstGeom>
          <a:noFill/>
          <a:ln>
            <a:noFill/>
          </a:ln>
        </p:spPr>
        <p:txBody>
          <a:bodyPr anchorCtr="0" anchor="t" bIns="0" lIns="0" spcFirstLastPara="1" rIns="0" wrap="square" tIns="0">
            <a:spAutoFit/>
          </a:bodyPr>
          <a:lstStyle/>
          <a:p>
            <a:pPr indent="0" lvl="0" marL="0" marR="0" rtl="0" algn="l">
              <a:lnSpc>
                <a:spcPct val="168028"/>
              </a:lnSpc>
              <a:spcBef>
                <a:spcPts val="0"/>
              </a:spcBef>
              <a:spcAft>
                <a:spcPts val="0"/>
              </a:spcAft>
              <a:buNone/>
            </a:pPr>
            <a:r>
              <a:rPr b="1" i="0" lang="en-US" sz="2399" u="none" cap="none" strike="noStrike">
                <a:solidFill>
                  <a:srgbClr val="FFFFFF"/>
                </a:solidFill>
                <a:latin typeface="Inter"/>
                <a:ea typeface="Inter"/>
                <a:cs typeface="Inter"/>
                <a:sym typeface="Inter"/>
              </a:rPr>
              <a:t>Other gases</a:t>
            </a:r>
            <a:endParaRPr/>
          </a:p>
        </p:txBody>
      </p:sp>
      <p:sp>
        <p:nvSpPr>
          <p:cNvPr id="719" name="Google Shape;719;p15"/>
          <p:cNvSpPr txBox="1"/>
          <p:nvPr/>
        </p:nvSpPr>
        <p:spPr>
          <a:xfrm>
            <a:off x="593429" y="402038"/>
            <a:ext cx="17101142" cy="147239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500" u="none" cap="none" strike="noStrike">
                <a:solidFill>
                  <a:srgbClr val="FFFFFF"/>
                </a:solidFill>
                <a:latin typeface="Unica One"/>
                <a:ea typeface="Unica One"/>
                <a:cs typeface="Unica One"/>
                <a:sym typeface="Unica One"/>
              </a:rPr>
              <a:t>Composition of the Atmosphere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23" name="Shape 723"/>
        <p:cNvGrpSpPr/>
        <p:nvPr/>
      </p:nvGrpSpPr>
      <p:grpSpPr>
        <a:xfrm>
          <a:off x="0" y="0"/>
          <a:ext cx="0" cy="0"/>
          <a:chOff x="0" y="0"/>
          <a:chExt cx="0" cy="0"/>
        </a:xfrm>
      </p:grpSpPr>
      <p:pic>
        <p:nvPicPr>
          <p:cNvPr id="724" name="Google Shape;724;p16"/>
          <p:cNvPicPr preferRelativeResize="0"/>
          <p:nvPr/>
        </p:nvPicPr>
        <p:blipFill rotWithShape="1">
          <a:blip r:embed="rId3">
            <a:alphaModFix amt="42000"/>
          </a:blip>
          <a:srcRect b="0" l="0" r="0" t="0"/>
          <a:stretch/>
        </p:blipFill>
        <p:spPr>
          <a:xfrm>
            <a:off x="0" y="0"/>
            <a:ext cx="18288000" cy="10287000"/>
          </a:xfrm>
          <a:prstGeom prst="rect">
            <a:avLst/>
          </a:prstGeom>
          <a:noFill/>
          <a:ln>
            <a:noFill/>
          </a:ln>
        </p:spPr>
      </p:pic>
      <p:pic>
        <p:nvPicPr>
          <p:cNvPr id="725" name="Google Shape;725;p16"/>
          <p:cNvPicPr preferRelativeResize="0"/>
          <p:nvPr/>
        </p:nvPicPr>
        <p:blipFill rotWithShape="1">
          <a:blip r:embed="rId4">
            <a:alphaModFix/>
          </a:blip>
          <a:srcRect b="0" l="26303" r="26304" t="0"/>
          <a:stretch/>
        </p:blipFill>
        <p:spPr>
          <a:xfrm>
            <a:off x="462916" y="2328685"/>
            <a:ext cx="3783795" cy="5322841"/>
          </a:xfrm>
          <a:prstGeom prst="rect">
            <a:avLst/>
          </a:prstGeom>
          <a:noFill/>
          <a:ln>
            <a:noFill/>
          </a:ln>
        </p:spPr>
      </p:pic>
      <p:pic>
        <p:nvPicPr>
          <p:cNvPr id="726" name="Google Shape;726;p16"/>
          <p:cNvPicPr preferRelativeResize="0"/>
          <p:nvPr/>
        </p:nvPicPr>
        <p:blipFill rotWithShape="1">
          <a:blip r:embed="rId5">
            <a:alphaModFix/>
          </a:blip>
          <a:srcRect b="15180" l="3253" r="8618" t="2169"/>
          <a:stretch/>
        </p:blipFill>
        <p:spPr>
          <a:xfrm>
            <a:off x="4989040" y="2328685"/>
            <a:ext cx="3783795" cy="5322841"/>
          </a:xfrm>
          <a:prstGeom prst="rect">
            <a:avLst/>
          </a:prstGeom>
          <a:noFill/>
          <a:ln>
            <a:noFill/>
          </a:ln>
        </p:spPr>
      </p:pic>
      <p:grpSp>
        <p:nvGrpSpPr>
          <p:cNvPr id="727" name="Google Shape;727;p16"/>
          <p:cNvGrpSpPr/>
          <p:nvPr/>
        </p:nvGrpSpPr>
        <p:grpSpPr>
          <a:xfrm>
            <a:off x="5918830" y="4201077"/>
            <a:ext cx="1713234" cy="1793542"/>
            <a:chOff x="0" y="-38100"/>
            <a:chExt cx="812800" cy="850900"/>
          </a:xfrm>
        </p:grpSpPr>
        <p:sp>
          <p:nvSpPr>
            <p:cNvPr id="728" name="Google Shape;72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16"/>
            <p:cNvSpPr txBox="1"/>
            <p:nvPr/>
          </p:nvSpPr>
          <p:spPr>
            <a:xfrm>
              <a:off x="76200" y="-38100"/>
              <a:ext cx="6604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223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30" name="Google Shape;730;p16"/>
          <p:cNvPicPr preferRelativeResize="0"/>
          <p:nvPr/>
        </p:nvPicPr>
        <p:blipFill rotWithShape="1">
          <a:blip r:embed="rId6">
            <a:alphaModFix/>
          </a:blip>
          <a:srcRect b="0" l="30006" r="30007" t="0"/>
          <a:stretch/>
        </p:blipFill>
        <p:spPr>
          <a:xfrm>
            <a:off x="9515165" y="2328685"/>
            <a:ext cx="3783795" cy="5322841"/>
          </a:xfrm>
          <a:prstGeom prst="rect">
            <a:avLst/>
          </a:prstGeom>
          <a:noFill/>
          <a:ln>
            <a:noFill/>
          </a:ln>
        </p:spPr>
      </p:pic>
      <p:pic>
        <p:nvPicPr>
          <p:cNvPr id="731" name="Google Shape;731;p16"/>
          <p:cNvPicPr preferRelativeResize="0"/>
          <p:nvPr/>
        </p:nvPicPr>
        <p:blipFill rotWithShape="1">
          <a:blip r:embed="rId7">
            <a:alphaModFix/>
          </a:blip>
          <a:srcRect b="0" l="26297" r="26296" t="0"/>
          <a:stretch/>
        </p:blipFill>
        <p:spPr>
          <a:xfrm>
            <a:off x="14039589" y="2328685"/>
            <a:ext cx="3783795" cy="5322841"/>
          </a:xfrm>
          <a:prstGeom prst="rect">
            <a:avLst/>
          </a:prstGeom>
          <a:noFill/>
          <a:ln>
            <a:noFill/>
          </a:ln>
        </p:spPr>
      </p:pic>
      <p:grpSp>
        <p:nvGrpSpPr>
          <p:cNvPr id="732" name="Google Shape;732;p16"/>
          <p:cNvGrpSpPr/>
          <p:nvPr/>
        </p:nvGrpSpPr>
        <p:grpSpPr>
          <a:xfrm>
            <a:off x="10550445" y="4126430"/>
            <a:ext cx="1713234" cy="1793542"/>
            <a:chOff x="0" y="-38100"/>
            <a:chExt cx="812800" cy="850900"/>
          </a:xfrm>
        </p:grpSpPr>
        <p:sp>
          <p:nvSpPr>
            <p:cNvPr id="733" name="Google Shape;73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16"/>
            <p:cNvSpPr txBox="1"/>
            <p:nvPr/>
          </p:nvSpPr>
          <p:spPr>
            <a:xfrm>
              <a:off x="76200" y="-38100"/>
              <a:ext cx="6604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223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5" name="Google Shape;735;p16"/>
          <p:cNvGrpSpPr/>
          <p:nvPr/>
        </p:nvGrpSpPr>
        <p:grpSpPr>
          <a:xfrm>
            <a:off x="15074870" y="4126430"/>
            <a:ext cx="1713234" cy="1793542"/>
            <a:chOff x="0" y="-38100"/>
            <a:chExt cx="812800" cy="850900"/>
          </a:xfrm>
        </p:grpSpPr>
        <p:sp>
          <p:nvSpPr>
            <p:cNvPr id="736" name="Google Shape;73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16"/>
            <p:cNvSpPr txBox="1"/>
            <p:nvPr/>
          </p:nvSpPr>
          <p:spPr>
            <a:xfrm>
              <a:off x="76200" y="-38100"/>
              <a:ext cx="6604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223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8" name="Google Shape;738;p16"/>
          <p:cNvGrpSpPr/>
          <p:nvPr/>
        </p:nvGrpSpPr>
        <p:grpSpPr>
          <a:xfrm>
            <a:off x="1392705" y="4201077"/>
            <a:ext cx="1713234" cy="1793542"/>
            <a:chOff x="0" y="-38100"/>
            <a:chExt cx="812800" cy="850900"/>
          </a:xfrm>
        </p:grpSpPr>
        <p:sp>
          <p:nvSpPr>
            <p:cNvPr id="739" name="Google Shape;739;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16"/>
            <p:cNvSpPr txBox="1"/>
            <p:nvPr/>
          </p:nvSpPr>
          <p:spPr>
            <a:xfrm>
              <a:off x="76200" y="-38100"/>
              <a:ext cx="6604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223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41" name="Google Shape;741;p16"/>
          <p:cNvSpPr txBox="1"/>
          <p:nvPr/>
        </p:nvSpPr>
        <p:spPr>
          <a:xfrm>
            <a:off x="1125445" y="4246193"/>
            <a:ext cx="2247753" cy="147239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500" u="none" cap="none" strike="noStrike">
                <a:solidFill>
                  <a:srgbClr val="FFFFFF"/>
                </a:solidFill>
                <a:latin typeface="Unica One"/>
                <a:ea typeface="Unica One"/>
                <a:cs typeface="Unica One"/>
                <a:sym typeface="Unica One"/>
              </a:rPr>
              <a:t>01</a:t>
            </a:r>
            <a:endParaRPr/>
          </a:p>
        </p:txBody>
      </p:sp>
      <p:sp>
        <p:nvSpPr>
          <p:cNvPr id="742" name="Google Shape;742;p16"/>
          <p:cNvSpPr txBox="1"/>
          <p:nvPr/>
        </p:nvSpPr>
        <p:spPr>
          <a:xfrm>
            <a:off x="5651570" y="4246193"/>
            <a:ext cx="2247753" cy="147239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500" u="none" cap="none" strike="noStrike">
                <a:solidFill>
                  <a:srgbClr val="FFFFFF"/>
                </a:solidFill>
                <a:latin typeface="Unica One"/>
                <a:ea typeface="Unica One"/>
                <a:cs typeface="Unica One"/>
                <a:sym typeface="Unica One"/>
              </a:rPr>
              <a:t>02</a:t>
            </a:r>
            <a:endParaRPr/>
          </a:p>
        </p:txBody>
      </p:sp>
      <p:sp>
        <p:nvSpPr>
          <p:cNvPr id="743" name="Google Shape;743;p16"/>
          <p:cNvSpPr txBox="1"/>
          <p:nvPr/>
        </p:nvSpPr>
        <p:spPr>
          <a:xfrm>
            <a:off x="10283186" y="4246193"/>
            <a:ext cx="2247753" cy="147239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500" u="none" cap="none" strike="noStrike">
                <a:solidFill>
                  <a:srgbClr val="FFFFFF"/>
                </a:solidFill>
                <a:latin typeface="Unica One"/>
                <a:ea typeface="Unica One"/>
                <a:cs typeface="Unica One"/>
                <a:sym typeface="Unica One"/>
              </a:rPr>
              <a:t>03</a:t>
            </a:r>
            <a:endParaRPr/>
          </a:p>
        </p:txBody>
      </p:sp>
      <p:sp>
        <p:nvSpPr>
          <p:cNvPr id="744" name="Google Shape;744;p16"/>
          <p:cNvSpPr txBox="1"/>
          <p:nvPr/>
        </p:nvSpPr>
        <p:spPr>
          <a:xfrm>
            <a:off x="14807610" y="4246193"/>
            <a:ext cx="2247753" cy="147239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500" u="none" cap="none" strike="noStrike">
                <a:solidFill>
                  <a:srgbClr val="FFFFFF"/>
                </a:solidFill>
                <a:latin typeface="Unica One"/>
                <a:ea typeface="Unica One"/>
                <a:cs typeface="Unica One"/>
                <a:sym typeface="Unica One"/>
              </a:rPr>
              <a:t>04</a:t>
            </a:r>
            <a:endParaRPr/>
          </a:p>
        </p:txBody>
      </p:sp>
      <p:sp>
        <p:nvSpPr>
          <p:cNvPr id="745" name="Google Shape;745;p16"/>
          <p:cNvSpPr txBox="1"/>
          <p:nvPr/>
        </p:nvSpPr>
        <p:spPr>
          <a:xfrm>
            <a:off x="14198938" y="8621088"/>
            <a:ext cx="3468600" cy="702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FFFFFF"/>
                </a:solidFill>
                <a:latin typeface="Inter"/>
                <a:ea typeface="Inter"/>
                <a:cs typeface="Inter"/>
                <a:sym typeface="Inter"/>
              </a:rPr>
              <a:t>Lorem ipsum dolor sit amet, consectetur adipiscing elit.</a:t>
            </a:r>
            <a:endParaRPr/>
          </a:p>
        </p:txBody>
      </p:sp>
      <p:sp>
        <p:nvSpPr>
          <p:cNvPr id="746" name="Google Shape;746;p16"/>
          <p:cNvSpPr txBox="1"/>
          <p:nvPr/>
        </p:nvSpPr>
        <p:spPr>
          <a:xfrm>
            <a:off x="9672814" y="8621088"/>
            <a:ext cx="3468600" cy="702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FFFFFF"/>
                </a:solidFill>
                <a:latin typeface="Inter"/>
                <a:ea typeface="Inter"/>
                <a:cs typeface="Inter"/>
                <a:sym typeface="Inter"/>
              </a:rPr>
              <a:t>Lorem ipsum dolor sit amet, consectetur adipiscing elit.</a:t>
            </a:r>
            <a:endParaRPr/>
          </a:p>
        </p:txBody>
      </p:sp>
      <p:sp>
        <p:nvSpPr>
          <p:cNvPr id="747" name="Google Shape;747;p16"/>
          <p:cNvSpPr txBox="1"/>
          <p:nvPr/>
        </p:nvSpPr>
        <p:spPr>
          <a:xfrm>
            <a:off x="5146689" y="8621088"/>
            <a:ext cx="3468600" cy="702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FFFFFF"/>
                </a:solidFill>
                <a:latin typeface="Inter"/>
                <a:ea typeface="Inter"/>
                <a:cs typeface="Inter"/>
                <a:sym typeface="Inter"/>
              </a:rPr>
              <a:t>Lorem ipsum dolor sit amet, consectetur adipiscing elit.</a:t>
            </a:r>
            <a:endParaRPr/>
          </a:p>
        </p:txBody>
      </p:sp>
      <p:sp>
        <p:nvSpPr>
          <p:cNvPr id="748" name="Google Shape;748;p16"/>
          <p:cNvSpPr txBox="1"/>
          <p:nvPr/>
        </p:nvSpPr>
        <p:spPr>
          <a:xfrm>
            <a:off x="515073" y="8621088"/>
            <a:ext cx="3468600" cy="702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FFFFFF"/>
                </a:solidFill>
                <a:latin typeface="Inter"/>
                <a:ea typeface="Inter"/>
                <a:cs typeface="Inter"/>
                <a:sym typeface="Inter"/>
              </a:rPr>
              <a:t>Lorem ipsum dolor sit amet, consectetur adipiscing elit.</a:t>
            </a:r>
            <a:endParaRPr/>
          </a:p>
        </p:txBody>
      </p:sp>
      <p:sp>
        <p:nvSpPr>
          <p:cNvPr id="749" name="Google Shape;749;p16"/>
          <p:cNvSpPr txBox="1"/>
          <p:nvPr/>
        </p:nvSpPr>
        <p:spPr>
          <a:xfrm>
            <a:off x="679976" y="8096250"/>
            <a:ext cx="3349675" cy="427863"/>
          </a:xfrm>
          <a:prstGeom prst="rect">
            <a:avLst/>
          </a:prstGeom>
          <a:noFill/>
          <a:ln>
            <a:noFill/>
          </a:ln>
        </p:spPr>
        <p:txBody>
          <a:bodyPr anchorCtr="0" anchor="t" bIns="0" lIns="0" spcFirstLastPara="1" rIns="0" wrap="square" tIns="0">
            <a:spAutoFit/>
          </a:bodyPr>
          <a:lstStyle/>
          <a:p>
            <a:pPr indent="0" lvl="0" marL="0" marR="0" rtl="0" algn="ctr">
              <a:lnSpc>
                <a:spcPct val="168030"/>
              </a:lnSpc>
              <a:spcBef>
                <a:spcPts val="0"/>
              </a:spcBef>
              <a:spcAft>
                <a:spcPts val="0"/>
              </a:spcAft>
              <a:buNone/>
            </a:pPr>
            <a:r>
              <a:rPr b="1" i="0" lang="en-US" sz="2199" u="none" cap="none" strike="noStrike">
                <a:solidFill>
                  <a:srgbClr val="FFFFFF"/>
                </a:solidFill>
                <a:latin typeface="Inter"/>
                <a:ea typeface="Inter"/>
                <a:cs typeface="Inter"/>
                <a:sym typeface="Inter"/>
              </a:rPr>
              <a:t>Essential for Respiration</a:t>
            </a:r>
            <a:endParaRPr/>
          </a:p>
        </p:txBody>
      </p:sp>
      <p:sp>
        <p:nvSpPr>
          <p:cNvPr id="750" name="Google Shape;750;p16"/>
          <p:cNvSpPr txBox="1"/>
          <p:nvPr/>
        </p:nvSpPr>
        <p:spPr>
          <a:xfrm>
            <a:off x="5378109" y="8096250"/>
            <a:ext cx="3005658" cy="427863"/>
          </a:xfrm>
          <a:prstGeom prst="rect">
            <a:avLst/>
          </a:prstGeom>
          <a:noFill/>
          <a:ln>
            <a:noFill/>
          </a:ln>
        </p:spPr>
        <p:txBody>
          <a:bodyPr anchorCtr="0" anchor="t" bIns="0" lIns="0" spcFirstLastPara="1" rIns="0" wrap="square" tIns="0">
            <a:spAutoFit/>
          </a:bodyPr>
          <a:lstStyle/>
          <a:p>
            <a:pPr indent="0" lvl="0" marL="0" marR="0" rtl="0" algn="ctr">
              <a:lnSpc>
                <a:spcPct val="168030"/>
              </a:lnSpc>
              <a:spcBef>
                <a:spcPts val="0"/>
              </a:spcBef>
              <a:spcAft>
                <a:spcPts val="0"/>
              </a:spcAft>
              <a:buNone/>
            </a:pPr>
            <a:r>
              <a:rPr b="1" i="0" lang="en-US" sz="2199" u="none" cap="none" strike="noStrike">
                <a:solidFill>
                  <a:srgbClr val="FFFFFF"/>
                </a:solidFill>
                <a:latin typeface="Inter"/>
                <a:ea typeface="Inter"/>
                <a:cs typeface="Inter"/>
                <a:sym typeface="Inter"/>
              </a:rPr>
              <a:t>Supports Combustion</a:t>
            </a:r>
            <a:endParaRPr/>
          </a:p>
        </p:txBody>
      </p:sp>
      <p:sp>
        <p:nvSpPr>
          <p:cNvPr id="751" name="Google Shape;751;p16"/>
          <p:cNvSpPr txBox="1"/>
          <p:nvPr/>
        </p:nvSpPr>
        <p:spPr>
          <a:xfrm>
            <a:off x="9109342" y="8096250"/>
            <a:ext cx="4595440" cy="427863"/>
          </a:xfrm>
          <a:prstGeom prst="rect">
            <a:avLst/>
          </a:prstGeom>
          <a:noFill/>
          <a:ln>
            <a:noFill/>
          </a:ln>
        </p:spPr>
        <p:txBody>
          <a:bodyPr anchorCtr="0" anchor="t" bIns="0" lIns="0" spcFirstLastPara="1" rIns="0" wrap="square" tIns="0">
            <a:spAutoFit/>
          </a:bodyPr>
          <a:lstStyle/>
          <a:p>
            <a:pPr indent="0" lvl="0" marL="0" marR="0" rtl="0" algn="ctr">
              <a:lnSpc>
                <a:spcPct val="168030"/>
              </a:lnSpc>
              <a:spcBef>
                <a:spcPts val="0"/>
              </a:spcBef>
              <a:spcAft>
                <a:spcPts val="0"/>
              </a:spcAft>
              <a:buNone/>
            </a:pPr>
            <a:r>
              <a:rPr b="1" i="0" lang="en-US" sz="2199" u="none" cap="none" strike="noStrike">
                <a:solidFill>
                  <a:srgbClr val="FFFFFF"/>
                </a:solidFill>
                <a:latin typeface="Inter"/>
                <a:ea typeface="Inter"/>
                <a:cs typeface="Inter"/>
                <a:sym typeface="Inter"/>
              </a:rPr>
              <a:t>Makes Up 21% of the Atmosphere</a:t>
            </a:r>
            <a:endParaRPr/>
          </a:p>
        </p:txBody>
      </p:sp>
      <p:sp>
        <p:nvSpPr>
          <p:cNvPr id="752" name="Google Shape;752;p16"/>
          <p:cNvSpPr txBox="1"/>
          <p:nvPr/>
        </p:nvSpPr>
        <p:spPr>
          <a:xfrm>
            <a:off x="14100975" y="8096250"/>
            <a:ext cx="3661023" cy="427863"/>
          </a:xfrm>
          <a:prstGeom prst="rect">
            <a:avLst/>
          </a:prstGeom>
          <a:noFill/>
          <a:ln>
            <a:noFill/>
          </a:ln>
        </p:spPr>
        <p:txBody>
          <a:bodyPr anchorCtr="0" anchor="t" bIns="0" lIns="0" spcFirstLastPara="1" rIns="0" wrap="square" tIns="0">
            <a:spAutoFit/>
          </a:bodyPr>
          <a:lstStyle/>
          <a:p>
            <a:pPr indent="0" lvl="0" marL="0" marR="0" rtl="0" algn="ctr">
              <a:lnSpc>
                <a:spcPct val="168030"/>
              </a:lnSpc>
              <a:spcBef>
                <a:spcPts val="0"/>
              </a:spcBef>
              <a:spcAft>
                <a:spcPts val="0"/>
              </a:spcAft>
              <a:buNone/>
            </a:pPr>
            <a:r>
              <a:rPr b="1" i="0" lang="en-US" sz="2199" u="none" cap="none" strike="noStrike">
                <a:solidFill>
                  <a:srgbClr val="FFFFFF"/>
                </a:solidFill>
                <a:latin typeface="Inter"/>
                <a:ea typeface="Inter"/>
                <a:cs typeface="Inter"/>
                <a:sym typeface="Inter"/>
              </a:rPr>
              <a:t>Part of the Water Molecule</a:t>
            </a:r>
            <a:endParaRPr/>
          </a:p>
        </p:txBody>
      </p:sp>
      <p:sp>
        <p:nvSpPr>
          <p:cNvPr id="753" name="Google Shape;753;p16"/>
          <p:cNvSpPr txBox="1"/>
          <p:nvPr/>
        </p:nvSpPr>
        <p:spPr>
          <a:xfrm>
            <a:off x="593429" y="297263"/>
            <a:ext cx="17101142" cy="147239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500" u="none" cap="none" strike="noStrike">
                <a:solidFill>
                  <a:srgbClr val="FFFFFF"/>
                </a:solidFill>
                <a:latin typeface="Unica One"/>
                <a:ea typeface="Unica One"/>
                <a:cs typeface="Unica One"/>
                <a:sym typeface="Unica One"/>
              </a:rPr>
              <a:t>About Oxygen</a:t>
            </a:r>
            <a:endParaRPr/>
          </a:p>
        </p:txBody>
      </p:sp>
      <p:cxnSp>
        <p:nvCxnSpPr>
          <p:cNvPr id="754" name="Google Shape;754;p16"/>
          <p:cNvCxnSpPr/>
          <p:nvPr/>
        </p:nvCxnSpPr>
        <p:spPr>
          <a:xfrm>
            <a:off x="462916" y="2160187"/>
            <a:ext cx="3783795" cy="0"/>
          </a:xfrm>
          <a:prstGeom prst="straightConnector1">
            <a:avLst/>
          </a:prstGeom>
          <a:noFill/>
          <a:ln cap="flat" cmpd="sng" w="38100">
            <a:solidFill>
              <a:srgbClr val="FFFFFF"/>
            </a:solidFill>
            <a:prstDash val="solid"/>
            <a:round/>
            <a:headEnd len="sm" w="sm" type="none"/>
            <a:tailEnd len="sm" w="sm" type="none"/>
          </a:ln>
        </p:spPr>
      </p:cxnSp>
      <p:cxnSp>
        <p:nvCxnSpPr>
          <p:cNvPr id="755" name="Google Shape;755;p16"/>
          <p:cNvCxnSpPr/>
          <p:nvPr/>
        </p:nvCxnSpPr>
        <p:spPr>
          <a:xfrm>
            <a:off x="4989040" y="2160187"/>
            <a:ext cx="3783795" cy="0"/>
          </a:xfrm>
          <a:prstGeom prst="straightConnector1">
            <a:avLst/>
          </a:prstGeom>
          <a:noFill/>
          <a:ln cap="flat" cmpd="sng" w="38100">
            <a:solidFill>
              <a:srgbClr val="FFFFFF"/>
            </a:solidFill>
            <a:prstDash val="solid"/>
            <a:round/>
            <a:headEnd len="sm" w="sm" type="none"/>
            <a:tailEnd len="sm" w="sm" type="none"/>
          </a:ln>
        </p:spPr>
      </p:cxnSp>
      <p:cxnSp>
        <p:nvCxnSpPr>
          <p:cNvPr id="756" name="Google Shape;756;p16"/>
          <p:cNvCxnSpPr/>
          <p:nvPr/>
        </p:nvCxnSpPr>
        <p:spPr>
          <a:xfrm>
            <a:off x="9515165" y="2160187"/>
            <a:ext cx="3783795" cy="0"/>
          </a:xfrm>
          <a:prstGeom prst="straightConnector1">
            <a:avLst/>
          </a:prstGeom>
          <a:noFill/>
          <a:ln cap="flat" cmpd="sng" w="38100">
            <a:solidFill>
              <a:srgbClr val="FFFFFF"/>
            </a:solidFill>
            <a:prstDash val="solid"/>
            <a:round/>
            <a:headEnd len="sm" w="sm" type="none"/>
            <a:tailEnd len="sm" w="sm" type="none"/>
          </a:ln>
        </p:spPr>
      </p:cxnSp>
      <p:cxnSp>
        <p:nvCxnSpPr>
          <p:cNvPr id="757" name="Google Shape;757;p16"/>
          <p:cNvCxnSpPr/>
          <p:nvPr/>
        </p:nvCxnSpPr>
        <p:spPr>
          <a:xfrm>
            <a:off x="14041289" y="2160187"/>
            <a:ext cx="3783795" cy="0"/>
          </a:xfrm>
          <a:prstGeom prst="straightConnector1">
            <a:avLst/>
          </a:prstGeom>
          <a:noFill/>
          <a:ln cap="flat" cmpd="sng" w="38100">
            <a:solidFill>
              <a:srgbClr val="FFFFFF"/>
            </a:solidFill>
            <a:prstDash val="solid"/>
            <a:round/>
            <a:headEnd len="sm" w="sm" type="none"/>
            <a:tailEnd len="sm" w="sm" type="none"/>
          </a:ln>
        </p:spPr>
      </p:cxnSp>
      <p:cxnSp>
        <p:nvCxnSpPr>
          <p:cNvPr id="758" name="Google Shape;758;p16"/>
          <p:cNvCxnSpPr/>
          <p:nvPr/>
        </p:nvCxnSpPr>
        <p:spPr>
          <a:xfrm>
            <a:off x="462916" y="7851551"/>
            <a:ext cx="3783795" cy="0"/>
          </a:xfrm>
          <a:prstGeom prst="straightConnector1">
            <a:avLst/>
          </a:prstGeom>
          <a:noFill/>
          <a:ln cap="flat" cmpd="sng" w="38100">
            <a:solidFill>
              <a:srgbClr val="FFFFFF"/>
            </a:solidFill>
            <a:prstDash val="solid"/>
            <a:round/>
            <a:headEnd len="sm" w="sm" type="none"/>
            <a:tailEnd len="sm" w="sm" type="none"/>
          </a:ln>
        </p:spPr>
      </p:cxnSp>
      <p:cxnSp>
        <p:nvCxnSpPr>
          <p:cNvPr id="759" name="Google Shape;759;p16"/>
          <p:cNvCxnSpPr/>
          <p:nvPr/>
        </p:nvCxnSpPr>
        <p:spPr>
          <a:xfrm>
            <a:off x="4989040" y="7851551"/>
            <a:ext cx="3783795" cy="0"/>
          </a:xfrm>
          <a:prstGeom prst="straightConnector1">
            <a:avLst/>
          </a:prstGeom>
          <a:noFill/>
          <a:ln cap="flat" cmpd="sng" w="38100">
            <a:solidFill>
              <a:srgbClr val="FFFFFF"/>
            </a:solidFill>
            <a:prstDash val="solid"/>
            <a:round/>
            <a:headEnd len="sm" w="sm" type="none"/>
            <a:tailEnd len="sm" w="sm" type="none"/>
          </a:ln>
        </p:spPr>
      </p:cxnSp>
      <p:cxnSp>
        <p:nvCxnSpPr>
          <p:cNvPr id="760" name="Google Shape;760;p16"/>
          <p:cNvCxnSpPr/>
          <p:nvPr/>
        </p:nvCxnSpPr>
        <p:spPr>
          <a:xfrm>
            <a:off x="9515165" y="7851551"/>
            <a:ext cx="3783795" cy="0"/>
          </a:xfrm>
          <a:prstGeom prst="straightConnector1">
            <a:avLst/>
          </a:prstGeom>
          <a:noFill/>
          <a:ln cap="flat" cmpd="sng" w="38100">
            <a:solidFill>
              <a:srgbClr val="FFFFFF"/>
            </a:solidFill>
            <a:prstDash val="solid"/>
            <a:round/>
            <a:headEnd len="sm" w="sm" type="none"/>
            <a:tailEnd len="sm" w="sm" type="none"/>
          </a:ln>
        </p:spPr>
      </p:cxnSp>
      <p:cxnSp>
        <p:nvCxnSpPr>
          <p:cNvPr id="761" name="Google Shape;761;p16"/>
          <p:cNvCxnSpPr/>
          <p:nvPr/>
        </p:nvCxnSpPr>
        <p:spPr>
          <a:xfrm>
            <a:off x="14041289" y="7851551"/>
            <a:ext cx="3783795" cy="0"/>
          </a:xfrm>
          <a:prstGeom prst="straightConnector1">
            <a:avLst/>
          </a:prstGeom>
          <a:noFill/>
          <a:ln cap="flat" cmpd="sng" w="38100">
            <a:solidFill>
              <a:srgbClr val="FFFFFF"/>
            </a:solidFill>
            <a:prstDash val="solid"/>
            <a:round/>
            <a:headEnd len="sm" w="sm" type="none"/>
            <a:tailEnd len="sm" w="sm" type="none"/>
          </a:ln>
        </p:spPr>
      </p:cxn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