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Pangolin"/>
      <p:regular r:id="rId24"/>
    </p:embeddedFont>
    <p:embeddedFont>
      <p:font typeface="Bricolage Grotesque ExtraBold"/>
      <p:bold r:id="rId25"/>
    </p:embeddedFont>
    <p:embeddedFont>
      <p:font typeface="Bricolage Grotesque"/>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angolin-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ricolageGrotesque-regular.fntdata"/><Relationship Id="rId25" Type="http://schemas.openxmlformats.org/officeDocument/2006/relationships/font" Target="fonts/BricolageGrotesqueExtraBold-bold.fntdata"/><Relationship Id="rId27" Type="http://schemas.openxmlformats.org/officeDocument/2006/relationships/font" Target="fonts/BricolageGrotesqu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2.png"/><Relationship Id="rId4" Type="http://schemas.openxmlformats.org/officeDocument/2006/relationships/image" Target="../media/image1.png"/><Relationship Id="rId5"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9.png"/><Relationship Id="rId4" Type="http://schemas.openxmlformats.org/officeDocument/2006/relationships/image" Target="../media/image7.png"/><Relationship Id="rId5"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sp>
        <p:nvSpPr>
          <p:cNvPr id="10" name="Google Shape;10;p3"/>
          <p:cNvSpPr txBox="1"/>
          <p:nvPr>
            <p:ph type="title"/>
          </p:nvPr>
        </p:nvSpPr>
        <p:spPr>
          <a:xfrm>
            <a:off x="9347825" y="2378350"/>
            <a:ext cx="7770300" cy="4941000"/>
          </a:xfrm>
          <a:prstGeom prst="rect">
            <a:avLst/>
          </a:prstGeom>
        </p:spPr>
        <p:txBody>
          <a:bodyPr anchorCtr="0" anchor="ctr" bIns="45700" lIns="91425" spcFirstLastPara="1" rIns="91425" wrap="square" tIns="45700">
            <a:noAutofit/>
          </a:bodyPr>
          <a:lstStyle>
            <a:lvl1pPr lvl="0" algn="r">
              <a:lnSpc>
                <a:spcPct val="80000"/>
              </a:lnSpc>
              <a:spcBef>
                <a:spcPts val="0"/>
              </a:spcBef>
              <a:spcAft>
                <a:spcPts val="0"/>
              </a:spcAft>
              <a:buSzPts val="20000"/>
              <a:buNone/>
              <a:defRPr sz="200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pic>
        <p:nvPicPr>
          <p:cNvPr id="11" name="Google Shape;11;p3"/>
          <p:cNvPicPr preferRelativeResize="0"/>
          <p:nvPr/>
        </p:nvPicPr>
        <p:blipFill rotWithShape="1">
          <a:blip r:embed="rId2">
            <a:alphaModFix/>
          </a:blip>
          <a:srcRect b="9998" l="29971" r="0" t="14082"/>
          <a:stretch/>
        </p:blipFill>
        <p:spPr>
          <a:xfrm>
            <a:off x="0" y="0"/>
            <a:ext cx="9488901" cy="10287002"/>
          </a:xfrm>
          <a:prstGeom prst="rect">
            <a:avLst/>
          </a:prstGeom>
          <a:noFill/>
          <a:ln>
            <a:noFill/>
          </a:ln>
        </p:spPr>
      </p:pic>
      <p:pic>
        <p:nvPicPr>
          <p:cNvPr id="12" name="Google Shape;12;p3"/>
          <p:cNvPicPr preferRelativeResize="0"/>
          <p:nvPr/>
        </p:nvPicPr>
        <p:blipFill rotWithShape="1">
          <a:blip r:embed="rId3">
            <a:alphaModFix/>
          </a:blip>
          <a:srcRect b="5859" l="31205" r="0" t="6551"/>
          <a:stretch/>
        </p:blipFill>
        <p:spPr>
          <a:xfrm>
            <a:off x="0" y="0"/>
            <a:ext cx="7984226" cy="10286999"/>
          </a:xfrm>
          <a:prstGeom prst="rect">
            <a:avLst/>
          </a:prstGeom>
          <a:noFill/>
          <a:ln>
            <a:noFill/>
          </a:ln>
        </p:spPr>
      </p:pic>
      <p:grpSp>
        <p:nvGrpSpPr>
          <p:cNvPr id="13" name="Google Shape;13;p3"/>
          <p:cNvGrpSpPr/>
          <p:nvPr/>
        </p:nvGrpSpPr>
        <p:grpSpPr>
          <a:xfrm>
            <a:off x="9786267" y="1264352"/>
            <a:ext cx="8502018" cy="780498"/>
            <a:chOff x="0" y="-57150"/>
            <a:chExt cx="2239200" cy="205562"/>
          </a:xfrm>
        </p:grpSpPr>
        <p:sp>
          <p:nvSpPr>
            <p:cNvPr id="14" name="Google Shape;14;p3"/>
            <p:cNvSpPr/>
            <p:nvPr/>
          </p:nvSpPr>
          <p:spPr>
            <a:xfrm>
              <a:off x="0" y="0"/>
              <a:ext cx="2239140" cy="148412"/>
            </a:xfrm>
            <a:custGeom>
              <a:rect b="b" l="l" r="r" t="t"/>
              <a:pathLst>
                <a:path extrusionOk="0" h="148412" w="2239140">
                  <a:moveTo>
                    <a:pt x="0" y="0"/>
                  </a:moveTo>
                  <a:lnTo>
                    <a:pt x="2239140" y="0"/>
                  </a:lnTo>
                  <a:lnTo>
                    <a:pt x="2239140" y="148412"/>
                  </a:lnTo>
                  <a:lnTo>
                    <a:pt x="0" y="148412"/>
                  </a:lnTo>
                  <a:close/>
                </a:path>
              </a:pathLst>
            </a:custGeom>
            <a:solidFill>
              <a:srgbClr val="FFFFFF"/>
            </a:solidFill>
            <a:ln>
              <a:noFill/>
            </a:ln>
          </p:spPr>
        </p:sp>
        <p:sp>
          <p:nvSpPr>
            <p:cNvPr id="15" name="Google Shape;15;p3"/>
            <p:cNvSpPr txBox="1"/>
            <p:nvPr/>
          </p:nvSpPr>
          <p:spPr>
            <a:xfrm>
              <a:off x="0" y="-57150"/>
              <a:ext cx="2239200" cy="205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nvSpPr>
        <p:spPr>
          <a:xfrm>
            <a:off x="7293422" y="-1015622"/>
            <a:ext cx="9824700" cy="410700"/>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b="0" i="0" lang="en-US" sz="2668" u="none" cap="none" strike="noStrike">
                <a:solidFill>
                  <a:srgbClr val="000000"/>
                </a:solidFill>
                <a:latin typeface="Bricolage Grotesque"/>
                <a:ea typeface="Bricolage Grotesque"/>
                <a:cs typeface="Bricolage Grotesque"/>
                <a:sym typeface="Bricolage Grotesque"/>
              </a:rPr>
              <a:t>Write a subtitle of this presentation here</a:t>
            </a:r>
            <a:endParaRPr/>
          </a:p>
        </p:txBody>
      </p:sp>
      <p:sp>
        <p:nvSpPr>
          <p:cNvPr id="17" name="Google Shape;17;p3"/>
          <p:cNvSpPr/>
          <p:nvPr/>
        </p:nvSpPr>
        <p:spPr>
          <a:xfrm>
            <a:off x="5771543" y="7402027"/>
            <a:ext cx="3562957" cy="2519982"/>
          </a:xfrm>
          <a:custGeom>
            <a:rect b="b" l="l" r="r" t="t"/>
            <a:pathLst>
              <a:path extrusionOk="0" h="2519982" w="3562957">
                <a:moveTo>
                  <a:pt x="0" y="0"/>
                </a:moveTo>
                <a:lnTo>
                  <a:pt x="3562957" y="0"/>
                </a:lnTo>
                <a:lnTo>
                  <a:pt x="3562957" y="2519982"/>
                </a:lnTo>
                <a:lnTo>
                  <a:pt x="0" y="2519982"/>
                </a:lnTo>
                <a:lnTo>
                  <a:pt x="0" y="0"/>
                </a:lnTo>
                <a:close/>
              </a:path>
            </a:pathLst>
          </a:custGeom>
          <a:blipFill rotWithShape="1">
            <a:blip r:embed="rId4">
              <a:alphaModFix/>
            </a:blip>
            <a:stretch>
              <a:fillRect b="0" l="0" r="0" t="0"/>
            </a:stretch>
          </a:blipFill>
          <a:ln>
            <a:noFill/>
          </a:ln>
        </p:spPr>
      </p:sp>
      <p:pic>
        <p:nvPicPr>
          <p:cNvPr id="18" name="Google Shape;18;p3"/>
          <p:cNvPicPr preferRelativeResize="0"/>
          <p:nvPr/>
        </p:nvPicPr>
        <p:blipFill rotWithShape="1">
          <a:blip r:embed="rId5">
            <a:alphaModFix/>
          </a:blip>
          <a:srcRect b="0" l="49553" r="0" t="0"/>
          <a:stretch/>
        </p:blipFill>
        <p:spPr>
          <a:xfrm>
            <a:off x="0" y="1289775"/>
            <a:ext cx="1797350" cy="2523225"/>
          </a:xfrm>
          <a:prstGeom prst="rect">
            <a:avLst/>
          </a:prstGeom>
          <a:noFill/>
          <a:ln>
            <a:noFill/>
          </a:ln>
        </p:spPr>
      </p:pic>
      <p:sp>
        <p:nvSpPr>
          <p:cNvPr id="19" name="Google Shape;19;p3"/>
          <p:cNvSpPr txBox="1"/>
          <p:nvPr>
            <p:ph idx="1" type="subTitle"/>
          </p:nvPr>
        </p:nvSpPr>
        <p:spPr>
          <a:xfrm>
            <a:off x="10127225" y="7652850"/>
            <a:ext cx="6990900" cy="780600"/>
          </a:xfrm>
          <a:prstGeom prst="rect">
            <a:avLst/>
          </a:prstGeom>
        </p:spPr>
        <p:txBody>
          <a:bodyPr anchorCtr="0" anchor="t" bIns="45700" lIns="91425" spcFirstLastPara="1" rIns="91425" wrap="square" tIns="45700">
            <a:noAutofit/>
          </a:bodyPr>
          <a:lstStyle>
            <a:lvl1pPr lvl="0" algn="r">
              <a:spcBef>
                <a:spcPts val="640"/>
              </a:spcBef>
              <a:spcAft>
                <a:spcPts val="0"/>
              </a:spcAft>
              <a:buSzPts val="5950"/>
              <a:buFont typeface="Pangolin"/>
              <a:buNone/>
              <a:defRPr sz="5950">
                <a:latin typeface="Pangolin"/>
                <a:ea typeface="Pangolin"/>
                <a:cs typeface="Pangolin"/>
                <a:sym typeface="Pangolin"/>
              </a:defRPr>
            </a:lvl1pPr>
            <a:lvl2pPr lvl="1">
              <a:spcBef>
                <a:spcPts val="560"/>
              </a:spcBef>
              <a:spcAft>
                <a:spcPts val="0"/>
              </a:spcAft>
              <a:buSzPts val="5950"/>
              <a:buNone/>
              <a:defRPr sz="5950"/>
            </a:lvl2pPr>
            <a:lvl3pPr lvl="2">
              <a:spcBef>
                <a:spcPts val="480"/>
              </a:spcBef>
              <a:spcAft>
                <a:spcPts val="0"/>
              </a:spcAft>
              <a:buSzPts val="5950"/>
              <a:buNone/>
              <a:defRPr sz="5950"/>
            </a:lvl3pPr>
            <a:lvl4pPr lvl="3">
              <a:spcBef>
                <a:spcPts val="400"/>
              </a:spcBef>
              <a:spcAft>
                <a:spcPts val="0"/>
              </a:spcAft>
              <a:buSzPts val="5950"/>
              <a:buNone/>
              <a:defRPr sz="5950"/>
            </a:lvl4pPr>
            <a:lvl5pPr lvl="4">
              <a:spcBef>
                <a:spcPts val="400"/>
              </a:spcBef>
              <a:spcAft>
                <a:spcPts val="0"/>
              </a:spcAft>
              <a:buSzPts val="5950"/>
              <a:buNone/>
              <a:defRPr sz="5950"/>
            </a:lvl5pPr>
            <a:lvl6pPr lvl="5">
              <a:spcBef>
                <a:spcPts val="400"/>
              </a:spcBef>
              <a:spcAft>
                <a:spcPts val="0"/>
              </a:spcAft>
              <a:buSzPts val="5950"/>
              <a:buNone/>
              <a:defRPr sz="5950"/>
            </a:lvl6pPr>
            <a:lvl7pPr lvl="6">
              <a:spcBef>
                <a:spcPts val="400"/>
              </a:spcBef>
              <a:spcAft>
                <a:spcPts val="0"/>
              </a:spcAft>
              <a:buSzPts val="5950"/>
              <a:buNone/>
              <a:defRPr sz="5950"/>
            </a:lvl7pPr>
            <a:lvl8pPr lvl="7">
              <a:spcBef>
                <a:spcPts val="400"/>
              </a:spcBef>
              <a:spcAft>
                <a:spcPts val="0"/>
              </a:spcAft>
              <a:buSzPts val="5950"/>
              <a:buNone/>
              <a:defRPr sz="5950"/>
            </a:lvl8pPr>
            <a:lvl9pPr lvl="8">
              <a:spcBef>
                <a:spcPts val="400"/>
              </a:spcBef>
              <a:spcAft>
                <a:spcPts val="0"/>
              </a:spcAft>
              <a:buSzPts val="5950"/>
              <a:buNone/>
              <a:defRPr sz="5950"/>
            </a:lvl9pPr>
          </a:lstStyle>
          <a:p/>
        </p:txBody>
      </p:sp>
      <p:sp>
        <p:nvSpPr>
          <p:cNvPr id="20" name="Google Shape;20;p3"/>
          <p:cNvSpPr txBox="1"/>
          <p:nvPr>
            <p:ph idx="2" type="subTitle"/>
          </p:nvPr>
        </p:nvSpPr>
        <p:spPr>
          <a:xfrm>
            <a:off x="10387650" y="1500278"/>
            <a:ext cx="6883200" cy="678900"/>
          </a:xfrm>
          <a:prstGeom prst="rect">
            <a:avLst/>
          </a:prstGeom>
        </p:spPr>
        <p:txBody>
          <a:bodyPr anchorCtr="0" anchor="t" bIns="45700" lIns="91425" spcFirstLastPara="1" rIns="91425" wrap="square" tIns="45700">
            <a:noAutofit/>
          </a:bodyPr>
          <a:lstStyle>
            <a:lvl1pPr lvl="0" algn="r">
              <a:spcBef>
                <a:spcPts val="640"/>
              </a:spcBef>
              <a:spcAft>
                <a:spcPts val="0"/>
              </a:spcAft>
              <a:buSzPts val="2650"/>
              <a:buNone/>
              <a:defRPr sz="26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sp>
        <p:nvSpPr>
          <p:cNvPr id="22" name="Google Shape;22;p4"/>
          <p:cNvSpPr txBox="1"/>
          <p:nvPr>
            <p:ph type="title"/>
          </p:nvPr>
        </p:nvSpPr>
        <p:spPr>
          <a:xfrm>
            <a:off x="0" y="472350"/>
            <a:ext cx="18288000" cy="1468500"/>
          </a:xfrm>
          <a:prstGeom prst="rect">
            <a:avLst/>
          </a:prstGeom>
        </p:spPr>
        <p:txBody>
          <a:bodyPr anchorCtr="0" anchor="t" bIns="45700" lIns="91425" spcFirstLastPara="1" rIns="91425" wrap="square" tIns="45700">
            <a:noAutofit/>
          </a:bodyPr>
          <a:lstStyle>
            <a:lvl1pPr lvl="0">
              <a:spcBef>
                <a:spcPts val="0"/>
              </a:spcBef>
              <a:spcAft>
                <a:spcPts val="0"/>
              </a:spcAft>
              <a:buSzPts val="1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p:nvPr/>
        </p:nvSpPr>
        <p:spPr>
          <a:xfrm>
            <a:off x="1927195" y="3392320"/>
            <a:ext cx="1297678" cy="1453611"/>
          </a:xfrm>
          <a:custGeom>
            <a:rect b="b" l="l" r="r" t="t"/>
            <a:pathLst>
              <a:path extrusionOk="0" h="1453611" w="1297678">
                <a:moveTo>
                  <a:pt x="0" y="0"/>
                </a:moveTo>
                <a:lnTo>
                  <a:pt x="1297678" y="0"/>
                </a:lnTo>
                <a:lnTo>
                  <a:pt x="1297678" y="1453611"/>
                </a:lnTo>
                <a:lnTo>
                  <a:pt x="0" y="1453611"/>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14656337" y="3392320"/>
            <a:ext cx="1345251" cy="1453611"/>
          </a:xfrm>
          <a:custGeom>
            <a:rect b="b" l="l" r="r" t="t"/>
            <a:pathLst>
              <a:path extrusionOk="0" h="1453611" w="1345251">
                <a:moveTo>
                  <a:pt x="0" y="0"/>
                </a:moveTo>
                <a:lnTo>
                  <a:pt x="1345251" y="0"/>
                </a:lnTo>
                <a:lnTo>
                  <a:pt x="1345251" y="1453611"/>
                </a:lnTo>
                <a:lnTo>
                  <a:pt x="0" y="1453611"/>
                </a:lnTo>
                <a:lnTo>
                  <a:pt x="0" y="0"/>
                </a:lnTo>
                <a:close/>
              </a:path>
            </a:pathLst>
          </a:custGeom>
          <a:blipFill rotWithShape="1">
            <a:blip r:embed="rId3">
              <a:alphaModFix/>
            </a:blip>
            <a:stretch>
              <a:fillRect b="0" l="0" r="0" t="0"/>
            </a:stretch>
          </a:blipFill>
          <a:ln>
            <a:noFill/>
          </a:ln>
        </p:spPr>
      </p:sp>
      <p:sp>
        <p:nvSpPr>
          <p:cNvPr id="25" name="Google Shape;25;p4"/>
          <p:cNvSpPr/>
          <p:nvPr/>
        </p:nvSpPr>
        <p:spPr>
          <a:xfrm>
            <a:off x="1890194" y="6771088"/>
            <a:ext cx="1371680" cy="1453611"/>
          </a:xfrm>
          <a:custGeom>
            <a:rect b="b" l="l" r="r" t="t"/>
            <a:pathLst>
              <a:path extrusionOk="0" h="1453611" w="1371680">
                <a:moveTo>
                  <a:pt x="0" y="0"/>
                </a:moveTo>
                <a:lnTo>
                  <a:pt x="1371680" y="0"/>
                </a:lnTo>
                <a:lnTo>
                  <a:pt x="1371680" y="1453611"/>
                </a:lnTo>
                <a:lnTo>
                  <a:pt x="0" y="1453611"/>
                </a:lnTo>
                <a:lnTo>
                  <a:pt x="0" y="0"/>
                </a:lnTo>
                <a:close/>
              </a:path>
            </a:pathLst>
          </a:custGeom>
          <a:blipFill rotWithShape="1">
            <a:blip r:embed="rId4">
              <a:alphaModFix/>
            </a:blip>
            <a:stretch>
              <a:fillRect b="0" l="0" r="0" t="0"/>
            </a:stretch>
          </a:blipFill>
          <a:ln>
            <a:noFill/>
          </a:ln>
        </p:spPr>
      </p:sp>
      <p:sp>
        <p:nvSpPr>
          <p:cNvPr id="26" name="Google Shape;26;p4"/>
          <p:cNvSpPr/>
          <p:nvPr/>
        </p:nvSpPr>
        <p:spPr>
          <a:xfrm>
            <a:off x="14690695" y="6771088"/>
            <a:ext cx="1276535" cy="1453611"/>
          </a:xfrm>
          <a:custGeom>
            <a:rect b="b" l="l" r="r" t="t"/>
            <a:pathLst>
              <a:path extrusionOk="0" h="1453611" w="1276535">
                <a:moveTo>
                  <a:pt x="0" y="0"/>
                </a:moveTo>
                <a:lnTo>
                  <a:pt x="1276535" y="0"/>
                </a:lnTo>
                <a:lnTo>
                  <a:pt x="1276535" y="1453611"/>
                </a:lnTo>
                <a:lnTo>
                  <a:pt x="0" y="1453611"/>
                </a:lnTo>
                <a:lnTo>
                  <a:pt x="0" y="0"/>
                </a:lnTo>
                <a:close/>
              </a:path>
            </a:pathLst>
          </a:custGeom>
          <a:blipFill rotWithShape="1">
            <a:blip r:embed="rId5">
              <a:alphaModFix/>
            </a:blip>
            <a:stretch>
              <a:fillRect b="0" l="0" r="0" t="0"/>
            </a:stretch>
          </a:blipFill>
          <a:ln>
            <a:noFill/>
          </a:ln>
        </p:spPr>
      </p:sp>
      <p:grpSp>
        <p:nvGrpSpPr>
          <p:cNvPr id="27" name="Google Shape;27;p4"/>
          <p:cNvGrpSpPr/>
          <p:nvPr/>
        </p:nvGrpSpPr>
        <p:grpSpPr>
          <a:xfrm>
            <a:off x="4916337" y="2999117"/>
            <a:ext cx="8085537" cy="6365523"/>
            <a:chOff x="0" y="0"/>
            <a:chExt cx="10780716" cy="8487364"/>
          </a:xfrm>
        </p:grpSpPr>
        <p:sp>
          <p:nvSpPr>
            <p:cNvPr id="28" name="Google Shape;28;p4"/>
            <p:cNvSpPr/>
            <p:nvPr/>
          </p:nvSpPr>
          <p:spPr>
            <a:xfrm>
              <a:off x="0" y="0"/>
              <a:ext cx="10780716" cy="8487364"/>
            </a:xfrm>
            <a:custGeom>
              <a:rect b="b" l="l" r="r" t="t"/>
              <a:pathLst>
                <a:path extrusionOk="0" h="8487364" w="10780716">
                  <a:moveTo>
                    <a:pt x="0" y="0"/>
                  </a:moveTo>
                  <a:lnTo>
                    <a:pt x="10780716" y="0"/>
                  </a:lnTo>
                  <a:lnTo>
                    <a:pt x="10780716" y="8487364"/>
                  </a:lnTo>
                  <a:lnTo>
                    <a:pt x="0" y="8487364"/>
                  </a:lnTo>
                  <a:lnTo>
                    <a:pt x="0" y="0"/>
                  </a:lnTo>
                  <a:close/>
                </a:path>
              </a:pathLst>
            </a:custGeom>
            <a:blipFill rotWithShape="1">
              <a:blip r:embed="rId6">
                <a:alphaModFix/>
              </a:blip>
              <a:stretch>
                <a:fillRect b="0" l="0" r="0" t="0"/>
              </a:stretch>
            </a:blipFill>
            <a:ln>
              <a:noFill/>
            </a:ln>
          </p:spPr>
        </p:sp>
        <p:sp>
          <p:nvSpPr>
            <p:cNvPr id="29" name="Google Shape;29;p4"/>
            <p:cNvSpPr/>
            <p:nvPr/>
          </p:nvSpPr>
          <p:spPr>
            <a:xfrm>
              <a:off x="2459843" y="1814855"/>
              <a:ext cx="5201278" cy="5163450"/>
            </a:xfrm>
            <a:custGeom>
              <a:rect b="b" l="l" r="r" t="t"/>
              <a:pathLst>
                <a:path extrusionOk="0" h="5163450" w="5201278">
                  <a:moveTo>
                    <a:pt x="0" y="0"/>
                  </a:moveTo>
                  <a:lnTo>
                    <a:pt x="5201278" y="0"/>
                  </a:lnTo>
                  <a:lnTo>
                    <a:pt x="5201278" y="5163450"/>
                  </a:lnTo>
                  <a:lnTo>
                    <a:pt x="0" y="5163450"/>
                  </a:lnTo>
                  <a:lnTo>
                    <a:pt x="0" y="0"/>
                  </a:lnTo>
                  <a:close/>
                </a:path>
              </a:pathLst>
            </a:custGeom>
            <a:blipFill rotWithShape="1">
              <a:blip r:embed="rId7">
                <a:alphaModFix/>
              </a:blip>
              <a:stretch>
                <a:fillRect b="0" l="0" r="0" t="0"/>
              </a:stretch>
            </a:blipFill>
            <a:ln>
              <a:noFill/>
            </a:ln>
          </p:spPr>
        </p:sp>
        <p:sp>
          <p:nvSpPr>
            <p:cNvPr id="30" name="Google Shape;30;p4"/>
            <p:cNvSpPr/>
            <p:nvPr/>
          </p:nvSpPr>
          <p:spPr>
            <a:xfrm>
              <a:off x="2326294" y="1511824"/>
              <a:ext cx="5500133" cy="5609392"/>
            </a:xfrm>
            <a:custGeom>
              <a:rect b="b" l="l" r="r" t="t"/>
              <a:pathLst>
                <a:path extrusionOk="0" h="5609392" w="5500133">
                  <a:moveTo>
                    <a:pt x="0" y="0"/>
                  </a:moveTo>
                  <a:lnTo>
                    <a:pt x="5500133" y="0"/>
                  </a:lnTo>
                  <a:lnTo>
                    <a:pt x="5500133" y="5609392"/>
                  </a:lnTo>
                  <a:lnTo>
                    <a:pt x="0" y="5609392"/>
                  </a:lnTo>
                  <a:lnTo>
                    <a:pt x="0" y="0"/>
                  </a:lnTo>
                  <a:close/>
                </a:path>
              </a:pathLst>
            </a:custGeom>
            <a:blipFill rotWithShape="1">
              <a:blip r:embed="rId8">
                <a:alphaModFix/>
              </a:blip>
              <a:stretch>
                <a:fillRect b="-61467" l="-29329" r="-29317" t="-71866"/>
              </a:stretch>
            </a:blipFill>
            <a:ln>
              <a:noFill/>
            </a:ln>
          </p:spPr>
        </p:sp>
      </p:grpSp>
      <p:sp>
        <p:nvSpPr>
          <p:cNvPr id="31" name="Google Shape;31;p4"/>
          <p:cNvSpPr txBox="1"/>
          <p:nvPr>
            <p:ph idx="1" type="subTitle"/>
          </p:nvPr>
        </p:nvSpPr>
        <p:spPr>
          <a:xfrm>
            <a:off x="877738" y="5084050"/>
            <a:ext cx="3396600" cy="790800"/>
          </a:xfrm>
          <a:prstGeom prst="rect">
            <a:avLst/>
          </a:prstGeom>
        </p:spPr>
        <p:txBody>
          <a:bodyPr anchorCtr="0" anchor="t" bIns="45700" lIns="91425" spcFirstLastPara="1" rIns="91425" wrap="square" tIns="45700">
            <a:noAutofit/>
          </a:bodyPr>
          <a:lstStyle>
            <a:lvl1pPr lvl="0">
              <a:spcBef>
                <a:spcPts val="640"/>
              </a:spcBef>
              <a:spcAft>
                <a:spcPts val="0"/>
              </a:spcAft>
              <a:buSzPts val="2900"/>
              <a:buNone/>
              <a:defRPr sz="2900"/>
            </a:lvl1pPr>
            <a:lvl2pPr lvl="1">
              <a:spcBef>
                <a:spcPts val="560"/>
              </a:spcBef>
              <a:spcAft>
                <a:spcPts val="0"/>
              </a:spcAft>
              <a:buSzPts val="2900"/>
              <a:buNone/>
              <a:defRPr sz="2900"/>
            </a:lvl2pPr>
            <a:lvl3pPr lvl="2">
              <a:spcBef>
                <a:spcPts val="480"/>
              </a:spcBef>
              <a:spcAft>
                <a:spcPts val="0"/>
              </a:spcAft>
              <a:buSzPts val="2900"/>
              <a:buNone/>
              <a:defRPr sz="2900"/>
            </a:lvl3pPr>
            <a:lvl4pPr lvl="3">
              <a:spcBef>
                <a:spcPts val="400"/>
              </a:spcBef>
              <a:spcAft>
                <a:spcPts val="0"/>
              </a:spcAft>
              <a:buSzPts val="2900"/>
              <a:buNone/>
              <a:defRPr sz="2900"/>
            </a:lvl4pPr>
            <a:lvl5pPr lvl="4">
              <a:spcBef>
                <a:spcPts val="400"/>
              </a:spcBef>
              <a:spcAft>
                <a:spcPts val="0"/>
              </a:spcAft>
              <a:buSzPts val="2900"/>
              <a:buNone/>
              <a:defRPr sz="2900"/>
            </a:lvl5pPr>
            <a:lvl6pPr lvl="5">
              <a:spcBef>
                <a:spcPts val="400"/>
              </a:spcBef>
              <a:spcAft>
                <a:spcPts val="0"/>
              </a:spcAft>
              <a:buSzPts val="2900"/>
              <a:buNone/>
              <a:defRPr sz="2900"/>
            </a:lvl6pPr>
            <a:lvl7pPr lvl="6">
              <a:spcBef>
                <a:spcPts val="400"/>
              </a:spcBef>
              <a:spcAft>
                <a:spcPts val="0"/>
              </a:spcAft>
              <a:buSzPts val="2900"/>
              <a:buNone/>
              <a:defRPr sz="2900"/>
            </a:lvl7pPr>
            <a:lvl8pPr lvl="7">
              <a:spcBef>
                <a:spcPts val="400"/>
              </a:spcBef>
              <a:spcAft>
                <a:spcPts val="0"/>
              </a:spcAft>
              <a:buSzPts val="2900"/>
              <a:buNone/>
              <a:defRPr sz="2900"/>
            </a:lvl8pPr>
            <a:lvl9pPr lvl="8">
              <a:spcBef>
                <a:spcPts val="400"/>
              </a:spcBef>
              <a:spcAft>
                <a:spcPts val="0"/>
              </a:spcAft>
              <a:buSzPts val="2900"/>
              <a:buNone/>
              <a:defRPr sz="2900"/>
            </a:lvl9pPr>
          </a:lstStyle>
          <a:p/>
        </p:txBody>
      </p:sp>
      <p:sp>
        <p:nvSpPr>
          <p:cNvPr id="32" name="Google Shape;32;p4"/>
          <p:cNvSpPr txBox="1"/>
          <p:nvPr>
            <p:ph idx="2" type="subTitle"/>
          </p:nvPr>
        </p:nvSpPr>
        <p:spPr>
          <a:xfrm>
            <a:off x="877738" y="8372875"/>
            <a:ext cx="3396600" cy="790800"/>
          </a:xfrm>
          <a:prstGeom prst="rect">
            <a:avLst/>
          </a:prstGeom>
        </p:spPr>
        <p:txBody>
          <a:bodyPr anchorCtr="0" anchor="t" bIns="45700" lIns="91425" spcFirstLastPara="1" rIns="91425" wrap="square" tIns="45700">
            <a:noAutofit/>
          </a:bodyPr>
          <a:lstStyle>
            <a:lvl1pPr lvl="0" rtl="0">
              <a:spcBef>
                <a:spcPts val="640"/>
              </a:spcBef>
              <a:spcAft>
                <a:spcPts val="0"/>
              </a:spcAft>
              <a:buSzPts val="2900"/>
              <a:buNone/>
              <a:defRPr sz="2900"/>
            </a:lvl1pPr>
            <a:lvl2pPr lvl="1" rtl="0">
              <a:spcBef>
                <a:spcPts val="560"/>
              </a:spcBef>
              <a:spcAft>
                <a:spcPts val="0"/>
              </a:spcAft>
              <a:buSzPts val="2900"/>
              <a:buNone/>
              <a:defRPr sz="2900"/>
            </a:lvl2pPr>
            <a:lvl3pPr lvl="2" rtl="0">
              <a:spcBef>
                <a:spcPts val="480"/>
              </a:spcBef>
              <a:spcAft>
                <a:spcPts val="0"/>
              </a:spcAft>
              <a:buSzPts val="2900"/>
              <a:buNone/>
              <a:defRPr sz="2900"/>
            </a:lvl3pPr>
            <a:lvl4pPr lvl="3" rtl="0">
              <a:spcBef>
                <a:spcPts val="400"/>
              </a:spcBef>
              <a:spcAft>
                <a:spcPts val="0"/>
              </a:spcAft>
              <a:buSzPts val="2900"/>
              <a:buNone/>
              <a:defRPr sz="2900"/>
            </a:lvl4pPr>
            <a:lvl5pPr lvl="4" rtl="0">
              <a:spcBef>
                <a:spcPts val="400"/>
              </a:spcBef>
              <a:spcAft>
                <a:spcPts val="0"/>
              </a:spcAft>
              <a:buSzPts val="2900"/>
              <a:buNone/>
              <a:defRPr sz="2900"/>
            </a:lvl5pPr>
            <a:lvl6pPr lvl="5" rtl="0">
              <a:spcBef>
                <a:spcPts val="400"/>
              </a:spcBef>
              <a:spcAft>
                <a:spcPts val="0"/>
              </a:spcAft>
              <a:buSzPts val="2900"/>
              <a:buNone/>
              <a:defRPr sz="2900"/>
            </a:lvl6pPr>
            <a:lvl7pPr lvl="6" rtl="0">
              <a:spcBef>
                <a:spcPts val="400"/>
              </a:spcBef>
              <a:spcAft>
                <a:spcPts val="0"/>
              </a:spcAft>
              <a:buSzPts val="2900"/>
              <a:buNone/>
              <a:defRPr sz="2900"/>
            </a:lvl7pPr>
            <a:lvl8pPr lvl="7" rtl="0">
              <a:spcBef>
                <a:spcPts val="400"/>
              </a:spcBef>
              <a:spcAft>
                <a:spcPts val="0"/>
              </a:spcAft>
              <a:buSzPts val="2900"/>
              <a:buNone/>
              <a:defRPr sz="2900"/>
            </a:lvl8pPr>
            <a:lvl9pPr lvl="8" rtl="0">
              <a:spcBef>
                <a:spcPts val="400"/>
              </a:spcBef>
              <a:spcAft>
                <a:spcPts val="0"/>
              </a:spcAft>
              <a:buSzPts val="2900"/>
              <a:buNone/>
              <a:defRPr sz="2900"/>
            </a:lvl9pPr>
          </a:lstStyle>
          <a:p/>
        </p:txBody>
      </p:sp>
      <p:sp>
        <p:nvSpPr>
          <p:cNvPr id="33" name="Google Shape;33;p4"/>
          <p:cNvSpPr txBox="1"/>
          <p:nvPr>
            <p:ph idx="3" type="subTitle"/>
          </p:nvPr>
        </p:nvSpPr>
        <p:spPr>
          <a:xfrm>
            <a:off x="13630650" y="5084050"/>
            <a:ext cx="3396600" cy="790800"/>
          </a:xfrm>
          <a:prstGeom prst="rect">
            <a:avLst/>
          </a:prstGeom>
        </p:spPr>
        <p:txBody>
          <a:bodyPr anchorCtr="0" anchor="t" bIns="45700" lIns="91425" spcFirstLastPara="1" rIns="91425" wrap="square" tIns="45700">
            <a:noAutofit/>
          </a:bodyPr>
          <a:lstStyle>
            <a:lvl1pPr lvl="0" rtl="0">
              <a:spcBef>
                <a:spcPts val="640"/>
              </a:spcBef>
              <a:spcAft>
                <a:spcPts val="0"/>
              </a:spcAft>
              <a:buSzPts val="2900"/>
              <a:buNone/>
              <a:defRPr sz="2900"/>
            </a:lvl1pPr>
            <a:lvl2pPr lvl="1" rtl="0">
              <a:spcBef>
                <a:spcPts val="560"/>
              </a:spcBef>
              <a:spcAft>
                <a:spcPts val="0"/>
              </a:spcAft>
              <a:buSzPts val="2900"/>
              <a:buNone/>
              <a:defRPr sz="2900"/>
            </a:lvl2pPr>
            <a:lvl3pPr lvl="2" rtl="0">
              <a:spcBef>
                <a:spcPts val="480"/>
              </a:spcBef>
              <a:spcAft>
                <a:spcPts val="0"/>
              </a:spcAft>
              <a:buSzPts val="2900"/>
              <a:buNone/>
              <a:defRPr sz="2900"/>
            </a:lvl3pPr>
            <a:lvl4pPr lvl="3" rtl="0">
              <a:spcBef>
                <a:spcPts val="400"/>
              </a:spcBef>
              <a:spcAft>
                <a:spcPts val="0"/>
              </a:spcAft>
              <a:buSzPts val="2900"/>
              <a:buNone/>
              <a:defRPr sz="2900"/>
            </a:lvl4pPr>
            <a:lvl5pPr lvl="4" rtl="0">
              <a:spcBef>
                <a:spcPts val="400"/>
              </a:spcBef>
              <a:spcAft>
                <a:spcPts val="0"/>
              </a:spcAft>
              <a:buSzPts val="2900"/>
              <a:buNone/>
              <a:defRPr sz="2900"/>
            </a:lvl5pPr>
            <a:lvl6pPr lvl="5" rtl="0">
              <a:spcBef>
                <a:spcPts val="400"/>
              </a:spcBef>
              <a:spcAft>
                <a:spcPts val="0"/>
              </a:spcAft>
              <a:buSzPts val="2900"/>
              <a:buNone/>
              <a:defRPr sz="2900"/>
            </a:lvl6pPr>
            <a:lvl7pPr lvl="6" rtl="0">
              <a:spcBef>
                <a:spcPts val="400"/>
              </a:spcBef>
              <a:spcAft>
                <a:spcPts val="0"/>
              </a:spcAft>
              <a:buSzPts val="2900"/>
              <a:buNone/>
              <a:defRPr sz="2900"/>
            </a:lvl7pPr>
            <a:lvl8pPr lvl="7" rtl="0">
              <a:spcBef>
                <a:spcPts val="400"/>
              </a:spcBef>
              <a:spcAft>
                <a:spcPts val="0"/>
              </a:spcAft>
              <a:buSzPts val="2900"/>
              <a:buNone/>
              <a:defRPr sz="2900"/>
            </a:lvl8pPr>
            <a:lvl9pPr lvl="8" rtl="0">
              <a:spcBef>
                <a:spcPts val="400"/>
              </a:spcBef>
              <a:spcAft>
                <a:spcPts val="0"/>
              </a:spcAft>
              <a:buSzPts val="2900"/>
              <a:buNone/>
              <a:defRPr sz="2900"/>
            </a:lvl9pPr>
          </a:lstStyle>
          <a:p/>
        </p:txBody>
      </p:sp>
      <p:sp>
        <p:nvSpPr>
          <p:cNvPr id="34" name="Google Shape;34;p4"/>
          <p:cNvSpPr txBox="1"/>
          <p:nvPr>
            <p:ph idx="4" type="subTitle"/>
          </p:nvPr>
        </p:nvSpPr>
        <p:spPr>
          <a:xfrm>
            <a:off x="13630650" y="8372875"/>
            <a:ext cx="3396600" cy="790800"/>
          </a:xfrm>
          <a:prstGeom prst="rect">
            <a:avLst/>
          </a:prstGeom>
        </p:spPr>
        <p:txBody>
          <a:bodyPr anchorCtr="0" anchor="t" bIns="45700" lIns="91425" spcFirstLastPara="1" rIns="91425" wrap="square" tIns="45700">
            <a:noAutofit/>
          </a:bodyPr>
          <a:lstStyle>
            <a:lvl1pPr lvl="0" rtl="0">
              <a:spcBef>
                <a:spcPts val="640"/>
              </a:spcBef>
              <a:spcAft>
                <a:spcPts val="0"/>
              </a:spcAft>
              <a:buSzPts val="2900"/>
              <a:buNone/>
              <a:defRPr sz="2900"/>
            </a:lvl1pPr>
            <a:lvl2pPr lvl="1" rtl="0">
              <a:spcBef>
                <a:spcPts val="560"/>
              </a:spcBef>
              <a:spcAft>
                <a:spcPts val="0"/>
              </a:spcAft>
              <a:buSzPts val="2900"/>
              <a:buNone/>
              <a:defRPr sz="2900"/>
            </a:lvl2pPr>
            <a:lvl3pPr lvl="2" rtl="0">
              <a:spcBef>
                <a:spcPts val="480"/>
              </a:spcBef>
              <a:spcAft>
                <a:spcPts val="0"/>
              </a:spcAft>
              <a:buSzPts val="2900"/>
              <a:buNone/>
              <a:defRPr sz="2900"/>
            </a:lvl3pPr>
            <a:lvl4pPr lvl="3" rtl="0">
              <a:spcBef>
                <a:spcPts val="400"/>
              </a:spcBef>
              <a:spcAft>
                <a:spcPts val="0"/>
              </a:spcAft>
              <a:buSzPts val="2900"/>
              <a:buNone/>
              <a:defRPr sz="2900"/>
            </a:lvl4pPr>
            <a:lvl5pPr lvl="4" rtl="0">
              <a:spcBef>
                <a:spcPts val="400"/>
              </a:spcBef>
              <a:spcAft>
                <a:spcPts val="0"/>
              </a:spcAft>
              <a:buSzPts val="2900"/>
              <a:buNone/>
              <a:defRPr sz="2900"/>
            </a:lvl5pPr>
            <a:lvl6pPr lvl="5" rtl="0">
              <a:spcBef>
                <a:spcPts val="400"/>
              </a:spcBef>
              <a:spcAft>
                <a:spcPts val="0"/>
              </a:spcAft>
              <a:buSzPts val="2900"/>
              <a:buNone/>
              <a:defRPr sz="2900"/>
            </a:lvl6pPr>
            <a:lvl7pPr lvl="6" rtl="0">
              <a:spcBef>
                <a:spcPts val="400"/>
              </a:spcBef>
              <a:spcAft>
                <a:spcPts val="0"/>
              </a:spcAft>
              <a:buSzPts val="2900"/>
              <a:buNone/>
              <a:defRPr sz="2900"/>
            </a:lvl7pPr>
            <a:lvl8pPr lvl="7" rtl="0">
              <a:spcBef>
                <a:spcPts val="400"/>
              </a:spcBef>
              <a:spcAft>
                <a:spcPts val="0"/>
              </a:spcAft>
              <a:buSzPts val="2900"/>
              <a:buNone/>
              <a:defRPr sz="2900"/>
            </a:lvl8pPr>
            <a:lvl9pPr lvl="8" rtl="0">
              <a:spcBef>
                <a:spcPts val="400"/>
              </a:spcBef>
              <a:spcAft>
                <a:spcPts val="0"/>
              </a:spcAft>
              <a:buSzPts val="2900"/>
              <a:buNone/>
              <a:defRPr sz="29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5" name="Shape 35"/>
        <p:cNvGrpSpPr/>
        <p:nvPr/>
      </p:nvGrpSpPr>
      <p:grpSpPr>
        <a:xfrm>
          <a:off x="0" y="0"/>
          <a:ext cx="0" cy="0"/>
          <a:chOff x="0" y="0"/>
          <a:chExt cx="0" cy="0"/>
        </a:xfrm>
      </p:grpSpPr>
      <p:grpSp>
        <p:nvGrpSpPr>
          <p:cNvPr id="36" name="Google Shape;36;p5"/>
          <p:cNvGrpSpPr/>
          <p:nvPr/>
        </p:nvGrpSpPr>
        <p:grpSpPr>
          <a:xfrm>
            <a:off x="-1793952" y="0"/>
            <a:ext cx="21525011" cy="10287000"/>
            <a:chOff x="0" y="0"/>
            <a:chExt cx="28700015" cy="13716000"/>
          </a:xfrm>
        </p:grpSpPr>
        <p:sp>
          <p:nvSpPr>
            <p:cNvPr id="37" name="Google Shape;37;p5"/>
            <p:cNvSpPr/>
            <p:nvPr/>
          </p:nvSpPr>
          <p:spPr>
            <a:xfrm>
              <a:off x="14933957"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2">
                <a:alphaModFix amt="25000"/>
              </a:blip>
              <a:stretch>
                <a:fillRect b="0" l="0" r="0" t="0"/>
              </a:stretch>
            </a:blipFill>
            <a:ln>
              <a:noFill/>
            </a:ln>
          </p:spPr>
        </p:sp>
        <p:sp>
          <p:nvSpPr>
            <p:cNvPr id="38" name="Google Shape;38;p5"/>
            <p:cNvSpPr/>
            <p:nvPr/>
          </p:nvSpPr>
          <p:spPr>
            <a:xfrm>
              <a:off x="0"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2">
                <a:alphaModFix amt="25000"/>
              </a:blip>
              <a:stretch>
                <a:fillRect b="0" l="0" r="0" t="0"/>
              </a:stretch>
            </a:blipFill>
            <a:ln>
              <a:noFill/>
            </a:ln>
          </p:spPr>
        </p:sp>
      </p:grpSp>
      <p:sp>
        <p:nvSpPr>
          <p:cNvPr id="39" name="Google Shape;39;p5"/>
          <p:cNvSpPr/>
          <p:nvPr/>
        </p:nvSpPr>
        <p:spPr>
          <a:xfrm rot="99771">
            <a:off x="8915021" y="6526727"/>
            <a:ext cx="10416990" cy="5075915"/>
          </a:xfrm>
          <a:custGeom>
            <a:rect b="b" l="l" r="r" t="t"/>
            <a:pathLst>
              <a:path extrusionOk="0" h="6769286" w="13892191">
                <a:moveTo>
                  <a:pt x="0" y="0"/>
                </a:moveTo>
                <a:lnTo>
                  <a:pt x="13892191" y="0"/>
                </a:lnTo>
                <a:lnTo>
                  <a:pt x="13892191" y="6769286"/>
                </a:lnTo>
                <a:lnTo>
                  <a:pt x="0" y="6769286"/>
                </a:lnTo>
                <a:lnTo>
                  <a:pt x="0" y="0"/>
                </a:lnTo>
                <a:close/>
              </a:path>
            </a:pathLst>
          </a:custGeom>
          <a:blipFill rotWithShape="1">
            <a:blip r:embed="rId3">
              <a:alphaModFix/>
            </a:blip>
            <a:stretch>
              <a:fillRect b="0" l="0" r="0" t="0"/>
            </a:stretch>
          </a:blipFill>
          <a:ln>
            <a:noFill/>
          </a:ln>
        </p:spPr>
      </p:sp>
      <p:grpSp>
        <p:nvGrpSpPr>
          <p:cNvPr id="40" name="Google Shape;40;p5"/>
          <p:cNvGrpSpPr/>
          <p:nvPr/>
        </p:nvGrpSpPr>
        <p:grpSpPr>
          <a:xfrm>
            <a:off x="158029" y="322157"/>
            <a:ext cx="5622703" cy="5457959"/>
            <a:chOff x="1" y="3506"/>
            <a:chExt cx="7496938" cy="7277278"/>
          </a:xfrm>
        </p:grpSpPr>
        <p:sp>
          <p:nvSpPr>
            <p:cNvPr id="41" name="Google Shape;41;p5"/>
            <p:cNvSpPr/>
            <p:nvPr/>
          </p:nvSpPr>
          <p:spPr>
            <a:xfrm rot="-457384">
              <a:off x="397891" y="419498"/>
              <a:ext cx="6701157" cy="6445295"/>
            </a:xfrm>
            <a:custGeom>
              <a:rect b="b" l="l" r="r" t="t"/>
              <a:pathLst>
                <a:path extrusionOk="0" h="6452861" w="6709024">
                  <a:moveTo>
                    <a:pt x="0" y="0"/>
                  </a:moveTo>
                  <a:lnTo>
                    <a:pt x="6709023" y="0"/>
                  </a:lnTo>
                  <a:lnTo>
                    <a:pt x="6709023" y="6452860"/>
                  </a:lnTo>
                  <a:lnTo>
                    <a:pt x="0" y="6452860"/>
                  </a:lnTo>
                  <a:lnTo>
                    <a:pt x="0" y="0"/>
                  </a:lnTo>
                  <a:close/>
                </a:path>
              </a:pathLst>
            </a:custGeom>
            <a:blipFill rotWithShape="1">
              <a:blip r:embed="rId4">
                <a:alphaModFix/>
              </a:blip>
              <a:stretch>
                <a:fillRect b="0" l="0" r="0" t="0"/>
              </a:stretch>
            </a:blipFill>
            <a:ln>
              <a:noFill/>
            </a:ln>
          </p:spPr>
        </p:sp>
        <p:grpSp>
          <p:nvGrpSpPr>
            <p:cNvPr id="42" name="Google Shape;42;p5"/>
            <p:cNvGrpSpPr/>
            <p:nvPr/>
          </p:nvGrpSpPr>
          <p:grpSpPr>
            <a:xfrm rot="-458681">
              <a:off x="1954305" y="3387304"/>
              <a:ext cx="3817982" cy="2018557"/>
              <a:chOff x="0" y="-57150"/>
              <a:chExt cx="641212" cy="339007"/>
            </a:xfrm>
          </p:grpSpPr>
          <p:sp>
            <p:nvSpPr>
              <p:cNvPr id="43" name="Google Shape;43;p5"/>
              <p:cNvSpPr/>
              <p:nvPr/>
            </p:nvSpPr>
            <p:spPr>
              <a:xfrm>
                <a:off x="0" y="0"/>
                <a:ext cx="641212" cy="281857"/>
              </a:xfrm>
              <a:custGeom>
                <a:rect b="b" l="l" r="r" t="t"/>
                <a:pathLst>
                  <a:path extrusionOk="0" h="281857" w="641212">
                    <a:moveTo>
                      <a:pt x="37852" y="0"/>
                    </a:moveTo>
                    <a:lnTo>
                      <a:pt x="603360" y="0"/>
                    </a:lnTo>
                    <a:cubicBezTo>
                      <a:pt x="613399" y="0"/>
                      <a:pt x="623027" y="3988"/>
                      <a:pt x="630125" y="11086"/>
                    </a:cubicBezTo>
                    <a:cubicBezTo>
                      <a:pt x="637224" y="18185"/>
                      <a:pt x="641212" y="27813"/>
                      <a:pt x="641212" y="37852"/>
                    </a:cubicBezTo>
                    <a:lnTo>
                      <a:pt x="641212" y="244005"/>
                    </a:lnTo>
                    <a:cubicBezTo>
                      <a:pt x="641212" y="254044"/>
                      <a:pt x="637224" y="263672"/>
                      <a:pt x="630125" y="270770"/>
                    </a:cubicBezTo>
                    <a:cubicBezTo>
                      <a:pt x="623027" y="277869"/>
                      <a:pt x="613399" y="281857"/>
                      <a:pt x="603360" y="281857"/>
                    </a:cubicBezTo>
                    <a:lnTo>
                      <a:pt x="37852" y="281857"/>
                    </a:lnTo>
                    <a:cubicBezTo>
                      <a:pt x="27813" y="281857"/>
                      <a:pt x="18185" y="277869"/>
                      <a:pt x="11086" y="270770"/>
                    </a:cubicBezTo>
                    <a:cubicBezTo>
                      <a:pt x="3988" y="263672"/>
                      <a:pt x="0" y="254044"/>
                      <a:pt x="0" y="244005"/>
                    </a:cubicBezTo>
                    <a:lnTo>
                      <a:pt x="0" y="37852"/>
                    </a:lnTo>
                    <a:cubicBezTo>
                      <a:pt x="0" y="27813"/>
                      <a:pt x="3988" y="18185"/>
                      <a:pt x="11086" y="11086"/>
                    </a:cubicBezTo>
                    <a:cubicBezTo>
                      <a:pt x="18185" y="3988"/>
                      <a:pt x="27813" y="0"/>
                      <a:pt x="37852"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txBox="1"/>
              <p:nvPr/>
            </p:nvSpPr>
            <p:spPr>
              <a:xfrm>
                <a:off x="0" y="-57150"/>
                <a:ext cx="641100" cy="339000"/>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5"/>
            <p:cNvGrpSpPr/>
            <p:nvPr/>
          </p:nvGrpSpPr>
          <p:grpSpPr>
            <a:xfrm rot="-458681">
              <a:off x="2402228" y="1221148"/>
              <a:ext cx="2903083" cy="2776613"/>
              <a:chOff x="0" y="-57150"/>
              <a:chExt cx="487559" cy="466319"/>
            </a:xfrm>
          </p:grpSpPr>
          <p:sp>
            <p:nvSpPr>
              <p:cNvPr id="46" name="Google Shape;46;p5"/>
              <p:cNvSpPr/>
              <p:nvPr/>
            </p:nvSpPr>
            <p:spPr>
              <a:xfrm>
                <a:off x="0" y="0"/>
                <a:ext cx="487559" cy="409169"/>
              </a:xfrm>
              <a:custGeom>
                <a:rect b="b" l="l" r="r" t="t"/>
                <a:pathLst>
                  <a:path extrusionOk="0" h="409169" w="487559">
                    <a:moveTo>
                      <a:pt x="49780" y="0"/>
                    </a:moveTo>
                    <a:lnTo>
                      <a:pt x="437778" y="0"/>
                    </a:lnTo>
                    <a:cubicBezTo>
                      <a:pt x="465271" y="0"/>
                      <a:pt x="487559" y="22287"/>
                      <a:pt x="487559" y="49780"/>
                    </a:cubicBezTo>
                    <a:lnTo>
                      <a:pt x="487559" y="359389"/>
                    </a:lnTo>
                    <a:cubicBezTo>
                      <a:pt x="487559" y="386882"/>
                      <a:pt x="465271" y="409169"/>
                      <a:pt x="437778" y="409169"/>
                    </a:cubicBezTo>
                    <a:lnTo>
                      <a:pt x="49780" y="409169"/>
                    </a:lnTo>
                    <a:cubicBezTo>
                      <a:pt x="22287" y="409169"/>
                      <a:pt x="0" y="386882"/>
                      <a:pt x="0" y="359389"/>
                    </a:cubicBezTo>
                    <a:lnTo>
                      <a:pt x="0" y="49780"/>
                    </a:lnTo>
                    <a:cubicBezTo>
                      <a:pt x="0" y="22287"/>
                      <a:pt x="22287" y="0"/>
                      <a:pt x="49780"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0" y="-57150"/>
                <a:ext cx="487500" cy="466200"/>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5"/>
            <p:cNvSpPr txBox="1"/>
            <p:nvPr/>
          </p:nvSpPr>
          <p:spPr>
            <a:xfrm rot="-458545">
              <a:off x="1576609" y="1752499"/>
              <a:ext cx="4326632" cy="3572982"/>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7409" u="none" cap="none" strike="noStrike">
                  <a:solidFill>
                    <a:srgbClr val="FFFFFF"/>
                  </a:solidFill>
                  <a:latin typeface="Pangolin"/>
                  <a:ea typeface="Pangolin"/>
                  <a:cs typeface="Pangolin"/>
                  <a:sym typeface="Pangolin"/>
                </a:rPr>
                <a:t>01</a:t>
              </a:r>
              <a:endParaRPr/>
            </a:p>
          </p:txBody>
        </p:sp>
      </p:grpSp>
      <p:sp>
        <p:nvSpPr>
          <p:cNvPr id="49" name="Google Shape;49;p5"/>
          <p:cNvSpPr/>
          <p:nvPr/>
        </p:nvSpPr>
        <p:spPr>
          <a:xfrm rot="327235">
            <a:off x="2462721" y="2421679"/>
            <a:ext cx="8919804" cy="8613883"/>
          </a:xfrm>
          <a:custGeom>
            <a:rect b="b" l="l" r="r" t="t"/>
            <a:pathLst>
              <a:path extrusionOk="0" h="8617978" w="8924044">
                <a:moveTo>
                  <a:pt x="0" y="0"/>
                </a:moveTo>
                <a:lnTo>
                  <a:pt x="8924045" y="0"/>
                </a:lnTo>
                <a:lnTo>
                  <a:pt x="8924045" y="8617978"/>
                </a:lnTo>
                <a:lnTo>
                  <a:pt x="0" y="8617978"/>
                </a:lnTo>
                <a:lnTo>
                  <a:pt x="0" y="0"/>
                </a:lnTo>
                <a:close/>
              </a:path>
            </a:pathLst>
          </a:custGeom>
          <a:blipFill rotWithShape="1">
            <a:blip r:embed="rId5">
              <a:alphaModFix/>
            </a:blip>
            <a:stretch>
              <a:fillRect b="0" l="-49209" r="-49199" t="-15569"/>
            </a:stretch>
          </a:blipFill>
          <a:ln>
            <a:noFill/>
          </a:ln>
        </p:spPr>
      </p:sp>
      <p:sp>
        <p:nvSpPr>
          <p:cNvPr id="50" name="Google Shape;50;p5"/>
          <p:cNvSpPr txBox="1"/>
          <p:nvPr>
            <p:ph type="title"/>
          </p:nvPr>
        </p:nvSpPr>
        <p:spPr>
          <a:xfrm>
            <a:off x="9914525" y="8272209"/>
            <a:ext cx="8418000" cy="1468500"/>
          </a:xfrm>
          <a:prstGeom prst="rect">
            <a:avLst/>
          </a:prstGeom>
        </p:spPr>
        <p:txBody>
          <a:bodyPr anchorCtr="0" anchor="ctr" bIns="45700" lIns="91425" spcFirstLastPara="1" rIns="91425" wrap="square" tIns="45700">
            <a:noAutofit/>
          </a:bodyPr>
          <a:lstStyle>
            <a:lvl1pPr lvl="0">
              <a:spcBef>
                <a:spcPts val="0"/>
              </a:spcBef>
              <a:spcAft>
                <a:spcPts val="0"/>
              </a:spcAft>
              <a:buClr>
                <a:schemeClr val="dk1"/>
              </a:buClr>
              <a:buSzPts val="13600"/>
              <a:buNone/>
              <a:defRPr sz="1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1" name="Shape 51"/>
        <p:cNvGrpSpPr/>
        <p:nvPr/>
      </p:nvGrpSpPr>
      <p:grpSpPr>
        <a:xfrm>
          <a:off x="0" y="0"/>
          <a:ext cx="0" cy="0"/>
          <a:chOff x="0" y="0"/>
          <a:chExt cx="0" cy="0"/>
        </a:xfrm>
      </p:grpSpPr>
      <p:sp>
        <p:nvSpPr>
          <p:cNvPr id="52" name="Google Shape;52;p6"/>
          <p:cNvSpPr txBox="1"/>
          <p:nvPr>
            <p:ph type="title"/>
          </p:nvPr>
        </p:nvSpPr>
        <p:spPr>
          <a:xfrm>
            <a:off x="0" y="488572"/>
            <a:ext cx="18288000" cy="1468500"/>
          </a:xfrm>
          <a:prstGeom prst="rect">
            <a:avLst/>
          </a:prstGeom>
        </p:spPr>
        <p:txBody>
          <a:bodyPr anchorCtr="0" anchor="t" bIns="45700" lIns="91425" spcFirstLastPara="1" rIns="91425" wrap="square" tIns="45700">
            <a:noAutofit/>
          </a:bodyPr>
          <a:lstStyle>
            <a:lvl1pPr lvl="0">
              <a:spcBef>
                <a:spcPts val="0"/>
              </a:spcBef>
              <a:spcAft>
                <a:spcPts val="0"/>
              </a:spcAft>
              <a:buSzPts val="1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6"/>
          <p:cNvSpPr/>
          <p:nvPr/>
        </p:nvSpPr>
        <p:spPr>
          <a:xfrm>
            <a:off x="7366590" y="5143500"/>
            <a:ext cx="3331612" cy="2356358"/>
          </a:xfrm>
          <a:custGeom>
            <a:rect b="b" l="l" r="r" t="t"/>
            <a:pathLst>
              <a:path extrusionOk="0" h="2356358" w="3331612">
                <a:moveTo>
                  <a:pt x="0" y="0"/>
                </a:moveTo>
                <a:lnTo>
                  <a:pt x="3331612" y="0"/>
                </a:lnTo>
                <a:lnTo>
                  <a:pt x="3331612" y="2356358"/>
                </a:lnTo>
                <a:lnTo>
                  <a:pt x="0" y="2356358"/>
                </a:lnTo>
                <a:lnTo>
                  <a:pt x="0" y="0"/>
                </a:lnTo>
                <a:close/>
              </a:path>
            </a:pathLst>
          </a:custGeom>
          <a:blipFill rotWithShape="1">
            <a:blip r:embed="rId2">
              <a:alphaModFix/>
            </a:blip>
            <a:stretch>
              <a:fillRect b="0" l="0" r="0" t="0"/>
            </a:stretch>
          </a:blipFill>
          <a:ln>
            <a:noFill/>
          </a:ln>
        </p:spPr>
      </p:sp>
      <p:sp>
        <p:nvSpPr>
          <p:cNvPr id="54" name="Google Shape;54;p6"/>
          <p:cNvSpPr/>
          <p:nvPr/>
        </p:nvSpPr>
        <p:spPr>
          <a:xfrm>
            <a:off x="1370785" y="2787142"/>
            <a:ext cx="3331612" cy="2356358"/>
          </a:xfrm>
          <a:custGeom>
            <a:rect b="b" l="l" r="r" t="t"/>
            <a:pathLst>
              <a:path extrusionOk="0" h="2356358" w="3331612">
                <a:moveTo>
                  <a:pt x="0" y="0"/>
                </a:moveTo>
                <a:lnTo>
                  <a:pt x="3331613" y="0"/>
                </a:lnTo>
                <a:lnTo>
                  <a:pt x="3331613" y="2356358"/>
                </a:lnTo>
                <a:lnTo>
                  <a:pt x="0" y="2356358"/>
                </a:lnTo>
                <a:lnTo>
                  <a:pt x="0" y="0"/>
                </a:lnTo>
                <a:close/>
              </a:path>
            </a:pathLst>
          </a:custGeom>
          <a:blipFill rotWithShape="1">
            <a:blip r:embed="rId2">
              <a:alphaModFix/>
            </a:blip>
            <a:stretch>
              <a:fillRect b="0" l="0" r="0" t="0"/>
            </a:stretch>
          </a:blipFill>
          <a:ln>
            <a:noFill/>
          </a:ln>
        </p:spPr>
      </p:sp>
      <p:sp>
        <p:nvSpPr>
          <p:cNvPr id="55" name="Google Shape;55;p6"/>
          <p:cNvSpPr/>
          <p:nvPr/>
        </p:nvSpPr>
        <p:spPr>
          <a:xfrm flipH="1">
            <a:off x="-901962" y="2745155"/>
            <a:ext cx="9934357" cy="6516656"/>
          </a:xfrm>
          <a:custGeom>
            <a:rect b="b" l="l" r="r" t="t"/>
            <a:pathLst>
              <a:path extrusionOk="0" h="3282950" w="5004714">
                <a:moveTo>
                  <a:pt x="5004714" y="0"/>
                </a:moveTo>
                <a:lnTo>
                  <a:pt x="1144212" y="0"/>
                </a:lnTo>
                <a:cubicBezTo>
                  <a:pt x="513056" y="0"/>
                  <a:pt x="0" y="336550"/>
                  <a:pt x="0" y="750570"/>
                </a:cubicBezTo>
                <a:lnTo>
                  <a:pt x="0" y="3282950"/>
                </a:lnTo>
                <a:lnTo>
                  <a:pt x="5004714" y="3282950"/>
                </a:lnTo>
                <a:lnTo>
                  <a:pt x="5004714" y="0"/>
                </a:lnTo>
                <a:close/>
              </a:path>
            </a:pathLst>
          </a:custGeom>
          <a:blipFill rotWithShape="1">
            <a:blip r:embed="rId3">
              <a:alphaModFix/>
            </a:blip>
            <a:stretch>
              <a:fillRect b="-88138" l="-32998" r="-269" t="-11622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6"/>
          <p:cNvGrpSpPr/>
          <p:nvPr/>
        </p:nvGrpSpPr>
        <p:grpSpPr>
          <a:xfrm>
            <a:off x="11344175" y="3117153"/>
            <a:ext cx="1146021" cy="1274341"/>
            <a:chOff x="0" y="0"/>
            <a:chExt cx="1528028" cy="1699121"/>
          </a:xfrm>
        </p:grpSpPr>
        <p:sp>
          <p:nvSpPr>
            <p:cNvPr id="57" name="Google Shape;57;p6"/>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4">
                <a:alphaModFix/>
              </a:blip>
              <a:stretch>
                <a:fillRect b="0" l="0" r="0" t="0"/>
              </a:stretch>
            </a:blipFill>
            <a:ln>
              <a:noFill/>
            </a:ln>
          </p:spPr>
        </p:sp>
        <p:sp>
          <p:nvSpPr>
            <p:cNvPr id="58" name="Google Shape;58;p6"/>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grpSp>
      <p:grpSp>
        <p:nvGrpSpPr>
          <p:cNvPr id="59" name="Google Shape;59;p6"/>
          <p:cNvGrpSpPr/>
          <p:nvPr/>
        </p:nvGrpSpPr>
        <p:grpSpPr>
          <a:xfrm>
            <a:off x="11344175" y="5340939"/>
            <a:ext cx="1146021" cy="1274341"/>
            <a:chOff x="0" y="0"/>
            <a:chExt cx="1528028" cy="1699121"/>
          </a:xfrm>
        </p:grpSpPr>
        <p:sp>
          <p:nvSpPr>
            <p:cNvPr id="60" name="Google Shape;60;p6"/>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4">
                <a:alphaModFix/>
              </a:blip>
              <a:stretch>
                <a:fillRect b="0" l="0" r="0" t="0"/>
              </a:stretch>
            </a:blipFill>
            <a:ln>
              <a:noFill/>
            </a:ln>
          </p:spPr>
        </p:sp>
        <p:sp>
          <p:nvSpPr>
            <p:cNvPr id="61" name="Google Shape;61;p6"/>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grpSp>
      <p:grpSp>
        <p:nvGrpSpPr>
          <p:cNvPr id="62" name="Google Shape;62;p6"/>
          <p:cNvGrpSpPr/>
          <p:nvPr/>
        </p:nvGrpSpPr>
        <p:grpSpPr>
          <a:xfrm>
            <a:off x="11344175" y="7793459"/>
            <a:ext cx="1146021" cy="1274341"/>
            <a:chOff x="0" y="0"/>
            <a:chExt cx="1528028" cy="1699121"/>
          </a:xfrm>
        </p:grpSpPr>
        <p:sp>
          <p:nvSpPr>
            <p:cNvPr id="63" name="Google Shape;63;p6"/>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4">
                <a:alphaModFix/>
              </a:blip>
              <a:stretch>
                <a:fillRect b="0" l="0" r="0" t="0"/>
              </a:stretch>
            </a:blipFill>
            <a:ln>
              <a:noFill/>
            </a:ln>
          </p:spPr>
        </p:sp>
        <p:sp>
          <p:nvSpPr>
            <p:cNvPr id="64" name="Google Shape;64;p6"/>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grpSp>
      <p:sp>
        <p:nvSpPr>
          <p:cNvPr id="65" name="Google Shape;65;p6"/>
          <p:cNvSpPr txBox="1"/>
          <p:nvPr>
            <p:ph idx="1" type="body"/>
          </p:nvPr>
        </p:nvSpPr>
        <p:spPr>
          <a:xfrm>
            <a:off x="12862250" y="3062375"/>
            <a:ext cx="4277400" cy="1383900"/>
          </a:xfrm>
          <a:prstGeom prst="rect">
            <a:avLst/>
          </a:prstGeom>
        </p:spPr>
        <p:txBody>
          <a:bodyPr anchorCtr="0" anchor="ctr" bIns="45700" lIns="91425" spcFirstLastPara="1" rIns="91425" wrap="square" tIns="45700">
            <a:no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66" name="Google Shape;66;p6"/>
          <p:cNvSpPr txBox="1"/>
          <p:nvPr>
            <p:ph idx="2" type="body"/>
          </p:nvPr>
        </p:nvSpPr>
        <p:spPr>
          <a:xfrm>
            <a:off x="12862250" y="5311525"/>
            <a:ext cx="4277400" cy="1383900"/>
          </a:xfrm>
          <a:prstGeom prst="rect">
            <a:avLst/>
          </a:prstGeom>
        </p:spPr>
        <p:txBody>
          <a:bodyPr anchorCtr="0" anchor="ctr" bIns="45700" lIns="91425" spcFirstLastPara="1" rIns="91425" wrap="square" tIns="45700">
            <a:no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67" name="Google Shape;67;p6"/>
          <p:cNvSpPr txBox="1"/>
          <p:nvPr>
            <p:ph idx="3" type="body"/>
          </p:nvPr>
        </p:nvSpPr>
        <p:spPr>
          <a:xfrm>
            <a:off x="12862250" y="7738675"/>
            <a:ext cx="4277400" cy="1383900"/>
          </a:xfrm>
          <a:prstGeom prst="rect">
            <a:avLst/>
          </a:prstGeom>
        </p:spPr>
        <p:txBody>
          <a:bodyPr anchorCtr="0" anchor="ctr" bIns="45700" lIns="91425" spcFirstLastPara="1" rIns="91425" wrap="square" tIns="45700">
            <a:no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68" name="Shape 68"/>
        <p:cNvGrpSpPr/>
        <p:nvPr/>
      </p:nvGrpSpPr>
      <p:grpSpPr>
        <a:xfrm>
          <a:off x="0" y="0"/>
          <a:ext cx="0" cy="0"/>
          <a:chOff x="0" y="0"/>
          <a:chExt cx="0" cy="0"/>
        </a:xfrm>
      </p:grpSpPr>
      <p:sp>
        <p:nvSpPr>
          <p:cNvPr id="69" name="Google Shape;69;p7"/>
          <p:cNvSpPr txBox="1"/>
          <p:nvPr>
            <p:ph type="title"/>
          </p:nvPr>
        </p:nvSpPr>
        <p:spPr>
          <a:xfrm>
            <a:off x="0" y="580175"/>
            <a:ext cx="18288000" cy="1468500"/>
          </a:xfrm>
          <a:prstGeom prst="rect">
            <a:avLst/>
          </a:prstGeom>
        </p:spPr>
        <p:txBody>
          <a:bodyPr anchorCtr="0" anchor="t" bIns="45700" lIns="91425" spcFirstLastPara="1" rIns="91425" wrap="square" tIns="45700">
            <a:noAutofit/>
          </a:bodyPr>
          <a:lstStyle>
            <a:lvl1pPr lvl="0">
              <a:spcBef>
                <a:spcPts val="0"/>
              </a:spcBef>
              <a:spcAft>
                <a:spcPts val="0"/>
              </a:spcAft>
              <a:buSzPts val="1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
          <p:cNvSpPr/>
          <p:nvPr/>
        </p:nvSpPr>
        <p:spPr>
          <a:xfrm>
            <a:off x="4285675" y="2876550"/>
            <a:ext cx="9716650" cy="4734659"/>
          </a:xfrm>
          <a:custGeom>
            <a:rect b="b" l="l" r="r" t="t"/>
            <a:pathLst>
              <a:path extrusionOk="0" h="4734659" w="9716650">
                <a:moveTo>
                  <a:pt x="0" y="0"/>
                </a:moveTo>
                <a:lnTo>
                  <a:pt x="9716650" y="0"/>
                </a:lnTo>
                <a:lnTo>
                  <a:pt x="9716650" y="4734659"/>
                </a:lnTo>
                <a:lnTo>
                  <a:pt x="0" y="4734659"/>
                </a:lnTo>
                <a:lnTo>
                  <a:pt x="0" y="0"/>
                </a:lnTo>
                <a:close/>
              </a:path>
            </a:pathLst>
          </a:custGeom>
          <a:blipFill rotWithShape="1">
            <a:blip r:embed="rId2">
              <a:alphaModFix/>
            </a:blip>
            <a:stretch>
              <a:fillRect b="0" l="0" r="0" t="0"/>
            </a:stretch>
          </a:blipFill>
          <a:ln>
            <a:noFill/>
          </a:ln>
        </p:spPr>
      </p:sp>
      <p:sp>
        <p:nvSpPr>
          <p:cNvPr id="71" name="Google Shape;71;p7"/>
          <p:cNvSpPr/>
          <p:nvPr/>
        </p:nvSpPr>
        <p:spPr>
          <a:xfrm>
            <a:off x="12141978" y="2949529"/>
            <a:ext cx="8546827" cy="8921427"/>
          </a:xfrm>
          <a:custGeom>
            <a:rect b="b" l="l" r="r" t="t"/>
            <a:pathLst>
              <a:path extrusionOk="0" h="8921427" w="8546827">
                <a:moveTo>
                  <a:pt x="0" y="0"/>
                </a:moveTo>
                <a:lnTo>
                  <a:pt x="8546827" y="0"/>
                </a:lnTo>
                <a:lnTo>
                  <a:pt x="8546827" y="8921427"/>
                </a:lnTo>
                <a:lnTo>
                  <a:pt x="0" y="8921427"/>
                </a:lnTo>
                <a:lnTo>
                  <a:pt x="0" y="0"/>
                </a:lnTo>
                <a:close/>
              </a:path>
            </a:pathLst>
          </a:custGeom>
          <a:blipFill rotWithShape="1">
            <a:blip r:embed="rId3">
              <a:alphaModFix/>
            </a:blip>
            <a:stretch>
              <a:fillRect b="0" l="0" r="0" t="-43698"/>
            </a:stretch>
          </a:blipFill>
          <a:ln>
            <a:noFill/>
          </a:ln>
        </p:spPr>
      </p:sp>
      <p:sp>
        <p:nvSpPr>
          <p:cNvPr id="72" name="Google Shape;72;p7"/>
          <p:cNvSpPr txBox="1"/>
          <p:nvPr>
            <p:ph idx="1" type="subTitle"/>
          </p:nvPr>
        </p:nvSpPr>
        <p:spPr>
          <a:xfrm>
            <a:off x="5396850" y="3654447"/>
            <a:ext cx="7494300" cy="2300400"/>
          </a:xfrm>
          <a:prstGeom prst="rect">
            <a:avLst/>
          </a:prstGeom>
        </p:spPr>
        <p:txBody>
          <a:bodyPr anchorCtr="0" anchor="t" bIns="45700" lIns="91425" spcFirstLastPara="1" rIns="91425" wrap="square" tIns="45700">
            <a:noAutofit/>
          </a:bodyPr>
          <a:lstStyle>
            <a:lvl1pPr lvl="0">
              <a:spcBef>
                <a:spcPts val="640"/>
              </a:spcBef>
              <a:spcAft>
                <a:spcPts val="0"/>
              </a:spcAft>
              <a:buSzPts val="19800"/>
              <a:buFont typeface="Pangolin"/>
              <a:buNone/>
              <a:defRPr sz="19800">
                <a:latin typeface="Pangolin"/>
                <a:ea typeface="Pangolin"/>
                <a:cs typeface="Pangolin"/>
                <a:sym typeface="Pangolin"/>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73" name="Google Shape;73;p7"/>
          <p:cNvSpPr txBox="1"/>
          <p:nvPr>
            <p:ph idx="2" type="body"/>
          </p:nvPr>
        </p:nvSpPr>
        <p:spPr>
          <a:xfrm>
            <a:off x="1150200" y="8123225"/>
            <a:ext cx="11448000" cy="1293900"/>
          </a:xfrm>
          <a:prstGeom prst="rect">
            <a:avLst/>
          </a:prstGeom>
        </p:spPr>
        <p:txBody>
          <a:bodyPr anchorCtr="0" anchor="t" bIns="45700" lIns="91425" spcFirstLastPara="1" rIns="91425" wrap="square" tIns="45700">
            <a:no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0" y="274650"/>
            <a:ext cx="18288000" cy="14685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173772"/>
              </a:buClr>
              <a:buSzPts val="11600"/>
              <a:buFont typeface="Pangolin"/>
              <a:buNone/>
              <a:defRPr i="0" sz="11600" u="none" cap="none" strike="noStrike">
                <a:solidFill>
                  <a:srgbClr val="173772"/>
                </a:solidFill>
                <a:latin typeface="Pangolin"/>
                <a:ea typeface="Pangolin"/>
                <a:cs typeface="Pangolin"/>
                <a:sym typeface="Pango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444850"/>
            <a:ext cx="8229600" cy="4526100"/>
          </a:xfrm>
          <a:prstGeom prst="rect">
            <a:avLst/>
          </a:prstGeom>
          <a:noFill/>
          <a:ln>
            <a:noFill/>
          </a:ln>
        </p:spPr>
        <p:txBody>
          <a:bodyPr anchorCtr="0" anchor="t" bIns="45700" lIns="91425" spcFirstLastPara="1" rIns="91425" wrap="square" tIns="45700">
            <a:noAutofit/>
          </a:bodyPr>
          <a:lstStyle>
            <a:lvl1pPr indent="-355600" lvl="0" marL="457200" marR="0" rtl="0" algn="ctr">
              <a:spcBef>
                <a:spcPts val="64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1pPr>
            <a:lvl2pPr indent="-355600" lvl="1" marL="914400" marR="0" rtl="0" algn="ctr">
              <a:spcBef>
                <a:spcPts val="56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2pPr>
            <a:lvl3pPr indent="-355600" lvl="2" marL="1371600" marR="0" rtl="0" algn="ctr">
              <a:spcBef>
                <a:spcPts val="48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3pPr>
            <a:lvl4pPr indent="-355600" lvl="3" marL="18288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4pPr>
            <a:lvl5pPr indent="-355600" lvl="4" marL="22860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5pPr>
            <a:lvl6pPr indent="-355600" lvl="5" marL="27432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6pPr>
            <a:lvl7pPr indent="-355600" lvl="6" marL="32004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7pPr>
            <a:lvl8pPr indent="-355600" lvl="7" marL="36576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8pPr>
            <a:lvl9pPr indent="-355600" lvl="8" marL="4114800" marR="0" rtl="0" algn="ctr">
              <a:spcBef>
                <a:spcPts val="400"/>
              </a:spcBef>
              <a:spcAft>
                <a:spcPts val="0"/>
              </a:spcAft>
              <a:buClr>
                <a:schemeClr val="dk1"/>
              </a:buClr>
              <a:buSzPts val="2000"/>
              <a:buFont typeface="Bricolage Grotesque"/>
              <a:buChar char="•"/>
              <a:defRPr i="0" sz="2000" u="none" cap="none" strike="noStrike">
                <a:solidFill>
                  <a:schemeClr val="dk1"/>
                </a:solidFill>
                <a:latin typeface="Bricolage Grotesque"/>
                <a:ea typeface="Bricolage Grotesque"/>
                <a:cs typeface="Bricolage Grotesque"/>
                <a:sym typeface="Bricolage Grotesq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91.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95.png"/><Relationship Id="rId5" Type="http://schemas.openxmlformats.org/officeDocument/2006/relationships/image" Target="../media/image10.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46.png"/><Relationship Id="rId6"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32.png"/><Relationship Id="rId6"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2.png"/><Relationship Id="rId4" Type="http://schemas.openxmlformats.org/officeDocument/2006/relationships/image" Target="../media/image25.png"/><Relationship Id="rId5" Type="http://schemas.openxmlformats.org/officeDocument/2006/relationships/image" Target="../media/image96.png"/><Relationship Id="rId6" Type="http://schemas.openxmlformats.org/officeDocument/2006/relationships/image" Target="../media/image73.png"/></Relationships>
</file>

<file path=ppt/slides/_rels/slide17.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26.png"/><Relationship Id="rId21" Type="http://schemas.openxmlformats.org/officeDocument/2006/relationships/image" Target="../media/image20.png"/><Relationship Id="rId24" Type="http://schemas.openxmlformats.org/officeDocument/2006/relationships/image" Target="../media/image34.png"/><Relationship Id="rId23"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40.png"/><Relationship Id="rId26" Type="http://schemas.openxmlformats.org/officeDocument/2006/relationships/image" Target="../media/image93.png"/><Relationship Id="rId25" Type="http://schemas.openxmlformats.org/officeDocument/2006/relationships/image" Target="../media/image31.png"/><Relationship Id="rId28" Type="http://schemas.openxmlformats.org/officeDocument/2006/relationships/image" Target="../media/image60.png"/><Relationship Id="rId27" Type="http://schemas.openxmlformats.org/officeDocument/2006/relationships/image" Target="../media/image53.png"/><Relationship Id="rId5" Type="http://schemas.openxmlformats.org/officeDocument/2006/relationships/image" Target="../media/image3.png"/><Relationship Id="rId6" Type="http://schemas.openxmlformats.org/officeDocument/2006/relationships/image" Target="../media/image4.png"/><Relationship Id="rId29" Type="http://schemas.openxmlformats.org/officeDocument/2006/relationships/image" Target="../media/image65.png"/><Relationship Id="rId7" Type="http://schemas.openxmlformats.org/officeDocument/2006/relationships/image" Target="../media/image82.png"/><Relationship Id="rId8" Type="http://schemas.openxmlformats.org/officeDocument/2006/relationships/image" Target="../media/image10.png"/><Relationship Id="rId31" Type="http://schemas.openxmlformats.org/officeDocument/2006/relationships/image" Target="../media/image49.png"/><Relationship Id="rId30" Type="http://schemas.openxmlformats.org/officeDocument/2006/relationships/image" Target="../media/image51.png"/><Relationship Id="rId11" Type="http://schemas.openxmlformats.org/officeDocument/2006/relationships/image" Target="../media/image91.png"/><Relationship Id="rId10" Type="http://schemas.openxmlformats.org/officeDocument/2006/relationships/image" Target="../media/image43.png"/><Relationship Id="rId32" Type="http://schemas.openxmlformats.org/officeDocument/2006/relationships/image" Target="../media/image45.png"/><Relationship Id="rId13" Type="http://schemas.openxmlformats.org/officeDocument/2006/relationships/image" Target="../media/image75.png"/><Relationship Id="rId12" Type="http://schemas.openxmlformats.org/officeDocument/2006/relationships/image" Target="../media/image39.png"/><Relationship Id="rId15" Type="http://schemas.openxmlformats.org/officeDocument/2006/relationships/image" Target="../media/image35.png"/><Relationship Id="rId14" Type="http://schemas.openxmlformats.org/officeDocument/2006/relationships/image" Target="../media/image73.png"/><Relationship Id="rId17" Type="http://schemas.openxmlformats.org/officeDocument/2006/relationships/image" Target="../media/image5.png"/><Relationship Id="rId16" Type="http://schemas.openxmlformats.org/officeDocument/2006/relationships/image" Target="../media/image1.png"/><Relationship Id="rId19" Type="http://schemas.openxmlformats.org/officeDocument/2006/relationships/image" Target="../media/image16.png"/><Relationship Id="rId18"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9.png"/><Relationship Id="rId5" Type="http://schemas.openxmlformats.org/officeDocument/2006/relationships/image" Target="../media/image7.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7.png"/><Relationship Id="rId5" Type="http://schemas.openxmlformats.org/officeDocument/2006/relationships/image" Target="../media/image10.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70.png"/><Relationship Id="rId5" Type="http://schemas.openxmlformats.org/officeDocument/2006/relationships/image" Target="../media/image33.png"/><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77" name="Shape 77"/>
        <p:cNvGrpSpPr/>
        <p:nvPr/>
      </p:nvGrpSpPr>
      <p:grpSpPr>
        <a:xfrm>
          <a:off x="0" y="0"/>
          <a:ext cx="0" cy="0"/>
          <a:chOff x="0" y="0"/>
          <a:chExt cx="0" cy="0"/>
        </a:xfrm>
      </p:grpSpPr>
      <p:pic>
        <p:nvPicPr>
          <p:cNvPr id="78" name="Google Shape;78;p8"/>
          <p:cNvPicPr preferRelativeResize="0"/>
          <p:nvPr/>
        </p:nvPicPr>
        <p:blipFill rotWithShape="1">
          <a:blip r:embed="rId3">
            <a:alphaModFix/>
          </a:blip>
          <a:srcRect b="9998" l="29971" r="0" t="14082"/>
          <a:stretch/>
        </p:blipFill>
        <p:spPr>
          <a:xfrm>
            <a:off x="0" y="0"/>
            <a:ext cx="9488901" cy="10287002"/>
          </a:xfrm>
          <a:prstGeom prst="rect">
            <a:avLst/>
          </a:prstGeom>
          <a:noFill/>
          <a:ln>
            <a:noFill/>
          </a:ln>
        </p:spPr>
      </p:pic>
      <p:pic>
        <p:nvPicPr>
          <p:cNvPr id="79" name="Google Shape;79;p8"/>
          <p:cNvPicPr preferRelativeResize="0"/>
          <p:nvPr/>
        </p:nvPicPr>
        <p:blipFill rotWithShape="1">
          <a:blip r:embed="rId4">
            <a:alphaModFix/>
          </a:blip>
          <a:srcRect b="5859" l="31205" r="0" t="6551"/>
          <a:stretch/>
        </p:blipFill>
        <p:spPr>
          <a:xfrm>
            <a:off x="0" y="0"/>
            <a:ext cx="7984226" cy="10286999"/>
          </a:xfrm>
          <a:prstGeom prst="rect">
            <a:avLst/>
          </a:prstGeom>
          <a:noFill/>
          <a:ln>
            <a:noFill/>
          </a:ln>
        </p:spPr>
      </p:pic>
      <p:sp>
        <p:nvSpPr>
          <p:cNvPr id="80" name="Google Shape;80;p8"/>
          <p:cNvSpPr txBox="1"/>
          <p:nvPr/>
        </p:nvSpPr>
        <p:spPr>
          <a:xfrm>
            <a:off x="8663566" y="2557759"/>
            <a:ext cx="8595600" cy="5044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0484" u="none" cap="none" strike="noStrike">
                <a:solidFill>
                  <a:srgbClr val="173772"/>
                </a:solidFill>
                <a:latin typeface="Pangolin"/>
                <a:ea typeface="Pangolin"/>
                <a:cs typeface="Pangolin"/>
                <a:sym typeface="Pangolin"/>
              </a:rPr>
              <a:t>EARTH GLOBE</a:t>
            </a:r>
            <a:endParaRPr/>
          </a:p>
        </p:txBody>
      </p:sp>
      <p:sp>
        <p:nvSpPr>
          <p:cNvPr id="81" name="Google Shape;81;p8"/>
          <p:cNvSpPr txBox="1"/>
          <p:nvPr/>
        </p:nvSpPr>
        <p:spPr>
          <a:xfrm>
            <a:off x="9488902" y="7809502"/>
            <a:ext cx="7770398" cy="1019292"/>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US" sz="5975" u="none" cap="none" strike="noStrike">
                <a:solidFill>
                  <a:srgbClr val="000000"/>
                </a:solidFill>
                <a:latin typeface="Pangolin"/>
                <a:ea typeface="Pangolin"/>
                <a:cs typeface="Pangolin"/>
                <a:sym typeface="Pangolin"/>
              </a:rPr>
              <a:t>BACKGROUND SLIDES</a:t>
            </a:r>
            <a:endParaRPr/>
          </a:p>
        </p:txBody>
      </p:sp>
      <p:grpSp>
        <p:nvGrpSpPr>
          <p:cNvPr id="82" name="Google Shape;82;p8"/>
          <p:cNvGrpSpPr/>
          <p:nvPr/>
        </p:nvGrpSpPr>
        <p:grpSpPr>
          <a:xfrm>
            <a:off x="9786267" y="1264354"/>
            <a:ext cx="8501733" cy="780493"/>
            <a:chOff x="0" y="-57150"/>
            <a:chExt cx="2239140" cy="205562"/>
          </a:xfrm>
        </p:grpSpPr>
        <p:sp>
          <p:nvSpPr>
            <p:cNvPr id="83" name="Google Shape;83;p8"/>
            <p:cNvSpPr/>
            <p:nvPr/>
          </p:nvSpPr>
          <p:spPr>
            <a:xfrm>
              <a:off x="0" y="0"/>
              <a:ext cx="2239140" cy="148412"/>
            </a:xfrm>
            <a:custGeom>
              <a:rect b="b" l="l" r="r" t="t"/>
              <a:pathLst>
                <a:path extrusionOk="0" h="148412" w="2239140">
                  <a:moveTo>
                    <a:pt x="0" y="0"/>
                  </a:moveTo>
                  <a:lnTo>
                    <a:pt x="2239140" y="0"/>
                  </a:lnTo>
                  <a:lnTo>
                    <a:pt x="2239140" y="148412"/>
                  </a:lnTo>
                  <a:lnTo>
                    <a:pt x="0" y="148412"/>
                  </a:lnTo>
                  <a:close/>
                </a:path>
              </a:pathLst>
            </a:custGeom>
            <a:solidFill>
              <a:srgbClr val="FFFFFF"/>
            </a:solidFill>
            <a:ln>
              <a:noFill/>
            </a:ln>
          </p:spPr>
        </p:sp>
        <p:sp>
          <p:nvSpPr>
            <p:cNvPr id="84" name="Google Shape;84;p8"/>
            <p:cNvSpPr txBox="1"/>
            <p:nvPr/>
          </p:nvSpPr>
          <p:spPr>
            <a:xfrm>
              <a:off x="0" y="-57150"/>
              <a:ext cx="2239140" cy="2055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8"/>
          <p:cNvSpPr txBox="1"/>
          <p:nvPr/>
        </p:nvSpPr>
        <p:spPr>
          <a:xfrm>
            <a:off x="7293422" y="1518378"/>
            <a:ext cx="9824574" cy="452935"/>
          </a:xfrm>
          <a:prstGeom prst="rect">
            <a:avLst/>
          </a:prstGeom>
          <a:noFill/>
          <a:ln>
            <a:noFill/>
          </a:ln>
        </p:spPr>
        <p:txBody>
          <a:bodyPr anchorCtr="0" anchor="t" bIns="0" lIns="0" spcFirstLastPara="1" rIns="0" wrap="square" tIns="0">
            <a:spAutoFit/>
          </a:bodyPr>
          <a:lstStyle/>
          <a:p>
            <a:pPr indent="0" lvl="0" marL="0" marR="0" rtl="0" algn="r">
              <a:lnSpc>
                <a:spcPct val="139992"/>
              </a:lnSpc>
              <a:spcBef>
                <a:spcPts val="0"/>
              </a:spcBef>
              <a:spcAft>
                <a:spcPts val="0"/>
              </a:spcAft>
              <a:buNone/>
            </a:pPr>
            <a:r>
              <a:rPr b="0" i="0" lang="en-US" sz="2668" u="none" cap="none" strike="noStrike">
                <a:solidFill>
                  <a:srgbClr val="000000"/>
                </a:solidFill>
                <a:latin typeface="Bricolage Grotesque"/>
                <a:ea typeface="Bricolage Grotesque"/>
                <a:cs typeface="Bricolage Grotesque"/>
                <a:sym typeface="Bricolage Grotesque"/>
              </a:rPr>
              <a:t>Write a subtitle of this presentation here</a:t>
            </a:r>
            <a:endParaRPr/>
          </a:p>
        </p:txBody>
      </p:sp>
      <p:sp>
        <p:nvSpPr>
          <p:cNvPr id="86" name="Google Shape;86;p8"/>
          <p:cNvSpPr/>
          <p:nvPr/>
        </p:nvSpPr>
        <p:spPr>
          <a:xfrm>
            <a:off x="5771543" y="7402027"/>
            <a:ext cx="3562957" cy="2519982"/>
          </a:xfrm>
          <a:custGeom>
            <a:rect b="b" l="l" r="r" t="t"/>
            <a:pathLst>
              <a:path extrusionOk="0" h="2519982" w="3562957">
                <a:moveTo>
                  <a:pt x="0" y="0"/>
                </a:moveTo>
                <a:lnTo>
                  <a:pt x="3562957" y="0"/>
                </a:lnTo>
                <a:lnTo>
                  <a:pt x="3562957" y="2519982"/>
                </a:lnTo>
                <a:lnTo>
                  <a:pt x="0" y="2519982"/>
                </a:lnTo>
                <a:lnTo>
                  <a:pt x="0" y="0"/>
                </a:lnTo>
                <a:close/>
              </a:path>
            </a:pathLst>
          </a:custGeom>
          <a:blipFill rotWithShape="1">
            <a:blip r:embed="rId5">
              <a:alphaModFix/>
            </a:blip>
            <a:stretch>
              <a:fillRect b="0" l="0" r="0" t="0"/>
            </a:stretch>
          </a:blipFill>
          <a:ln>
            <a:noFill/>
          </a:ln>
        </p:spPr>
      </p:sp>
      <p:pic>
        <p:nvPicPr>
          <p:cNvPr id="87" name="Google Shape;87;p8"/>
          <p:cNvPicPr preferRelativeResize="0"/>
          <p:nvPr/>
        </p:nvPicPr>
        <p:blipFill rotWithShape="1">
          <a:blip r:embed="rId6">
            <a:alphaModFix/>
          </a:blip>
          <a:srcRect b="0" l="49553" r="0" t="0"/>
          <a:stretch/>
        </p:blipFill>
        <p:spPr>
          <a:xfrm>
            <a:off x="0" y="1289775"/>
            <a:ext cx="1797350" cy="2523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233" name="Shape 233"/>
        <p:cNvGrpSpPr/>
        <p:nvPr/>
      </p:nvGrpSpPr>
      <p:grpSpPr>
        <a:xfrm>
          <a:off x="0" y="0"/>
          <a:ext cx="0" cy="0"/>
          <a:chOff x="0" y="0"/>
          <a:chExt cx="0" cy="0"/>
        </a:xfrm>
      </p:grpSpPr>
      <p:sp>
        <p:nvSpPr>
          <p:cNvPr id="234" name="Google Shape;234;p17"/>
          <p:cNvSpPr/>
          <p:nvPr/>
        </p:nvSpPr>
        <p:spPr>
          <a:xfrm>
            <a:off x="6503933" y="3563376"/>
            <a:ext cx="5280133" cy="4636917"/>
          </a:xfrm>
          <a:custGeom>
            <a:rect b="b" l="l" r="r" t="t"/>
            <a:pathLst>
              <a:path extrusionOk="0" h="4636917" w="5280133">
                <a:moveTo>
                  <a:pt x="0" y="0"/>
                </a:moveTo>
                <a:lnTo>
                  <a:pt x="5280134" y="0"/>
                </a:lnTo>
                <a:lnTo>
                  <a:pt x="5280134" y="4636916"/>
                </a:lnTo>
                <a:lnTo>
                  <a:pt x="0" y="4636916"/>
                </a:lnTo>
                <a:lnTo>
                  <a:pt x="0" y="0"/>
                </a:lnTo>
                <a:close/>
              </a:path>
            </a:pathLst>
          </a:custGeom>
          <a:blipFill rotWithShape="1">
            <a:blip r:embed="rId3">
              <a:alphaModFix/>
            </a:blip>
            <a:stretch>
              <a:fillRect b="0" l="0" r="0" t="0"/>
            </a:stretch>
          </a:blipFill>
          <a:ln>
            <a:noFill/>
          </a:ln>
        </p:spPr>
      </p:sp>
      <p:grpSp>
        <p:nvGrpSpPr>
          <p:cNvPr id="235" name="Google Shape;235;p17"/>
          <p:cNvGrpSpPr/>
          <p:nvPr/>
        </p:nvGrpSpPr>
        <p:grpSpPr>
          <a:xfrm>
            <a:off x="2345593" y="2435394"/>
            <a:ext cx="1836889" cy="1950365"/>
            <a:chOff x="0" y="0"/>
            <a:chExt cx="2449185" cy="2600486"/>
          </a:xfrm>
        </p:grpSpPr>
        <p:sp>
          <p:nvSpPr>
            <p:cNvPr id="236" name="Google Shape;236;p17"/>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4">
                <a:alphaModFix/>
              </a:blip>
              <a:stretch>
                <a:fillRect b="0" l="0" r="0" t="0"/>
              </a:stretch>
            </a:blipFill>
            <a:ln>
              <a:noFill/>
            </a:ln>
          </p:spPr>
        </p:sp>
        <p:grpSp>
          <p:nvGrpSpPr>
            <p:cNvPr id="237" name="Google Shape;237;p17"/>
            <p:cNvGrpSpPr/>
            <p:nvPr/>
          </p:nvGrpSpPr>
          <p:grpSpPr>
            <a:xfrm>
              <a:off x="688115" y="586125"/>
              <a:ext cx="1258946" cy="1599930"/>
              <a:chOff x="0" y="0"/>
              <a:chExt cx="953695" cy="1212002"/>
            </a:xfrm>
          </p:grpSpPr>
          <p:sp>
            <p:nvSpPr>
              <p:cNvPr id="238" name="Google Shape;238;p17"/>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0" name="Google Shape;240;p17"/>
          <p:cNvGrpSpPr/>
          <p:nvPr/>
        </p:nvGrpSpPr>
        <p:grpSpPr>
          <a:xfrm>
            <a:off x="14010268" y="2435394"/>
            <a:ext cx="1836889" cy="1950365"/>
            <a:chOff x="0" y="0"/>
            <a:chExt cx="2449185" cy="2600486"/>
          </a:xfrm>
        </p:grpSpPr>
        <p:sp>
          <p:nvSpPr>
            <p:cNvPr id="241" name="Google Shape;241;p17"/>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4">
                <a:alphaModFix/>
              </a:blip>
              <a:stretch>
                <a:fillRect b="0" l="0" r="0" t="0"/>
              </a:stretch>
            </a:blipFill>
            <a:ln>
              <a:noFill/>
            </a:ln>
          </p:spPr>
        </p:sp>
        <p:grpSp>
          <p:nvGrpSpPr>
            <p:cNvPr id="242" name="Google Shape;242;p17"/>
            <p:cNvGrpSpPr/>
            <p:nvPr/>
          </p:nvGrpSpPr>
          <p:grpSpPr>
            <a:xfrm>
              <a:off x="688115" y="586125"/>
              <a:ext cx="1258946" cy="1599930"/>
              <a:chOff x="0" y="0"/>
              <a:chExt cx="953695" cy="1212002"/>
            </a:xfrm>
          </p:grpSpPr>
          <p:sp>
            <p:nvSpPr>
              <p:cNvPr id="243" name="Google Shape;243;p17"/>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5" name="Google Shape;245;p17"/>
          <p:cNvGrpSpPr/>
          <p:nvPr/>
        </p:nvGrpSpPr>
        <p:grpSpPr>
          <a:xfrm>
            <a:off x="2345593" y="6134464"/>
            <a:ext cx="1836889" cy="1950365"/>
            <a:chOff x="0" y="0"/>
            <a:chExt cx="2449185" cy="2600486"/>
          </a:xfrm>
        </p:grpSpPr>
        <p:sp>
          <p:nvSpPr>
            <p:cNvPr id="246" name="Google Shape;246;p17"/>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4">
                <a:alphaModFix/>
              </a:blip>
              <a:stretch>
                <a:fillRect b="0" l="0" r="0" t="0"/>
              </a:stretch>
            </a:blipFill>
            <a:ln>
              <a:noFill/>
            </a:ln>
          </p:spPr>
        </p:sp>
        <p:grpSp>
          <p:nvGrpSpPr>
            <p:cNvPr id="247" name="Google Shape;247;p17"/>
            <p:cNvGrpSpPr/>
            <p:nvPr/>
          </p:nvGrpSpPr>
          <p:grpSpPr>
            <a:xfrm>
              <a:off x="688115" y="586125"/>
              <a:ext cx="1258946" cy="1599930"/>
              <a:chOff x="0" y="0"/>
              <a:chExt cx="953695" cy="1212002"/>
            </a:xfrm>
          </p:grpSpPr>
          <p:sp>
            <p:nvSpPr>
              <p:cNvPr id="248" name="Google Shape;248;p17"/>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0" name="Google Shape;250;p17"/>
          <p:cNvGrpSpPr/>
          <p:nvPr/>
        </p:nvGrpSpPr>
        <p:grpSpPr>
          <a:xfrm>
            <a:off x="14010268" y="6134464"/>
            <a:ext cx="1836889" cy="1950365"/>
            <a:chOff x="0" y="0"/>
            <a:chExt cx="2449185" cy="2600486"/>
          </a:xfrm>
        </p:grpSpPr>
        <p:sp>
          <p:nvSpPr>
            <p:cNvPr id="251" name="Google Shape;251;p17"/>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4">
                <a:alphaModFix/>
              </a:blip>
              <a:stretch>
                <a:fillRect b="0" l="0" r="0" t="0"/>
              </a:stretch>
            </a:blipFill>
            <a:ln>
              <a:noFill/>
            </a:ln>
          </p:spPr>
        </p:sp>
        <p:grpSp>
          <p:nvGrpSpPr>
            <p:cNvPr id="252" name="Google Shape;252;p17"/>
            <p:cNvGrpSpPr/>
            <p:nvPr/>
          </p:nvGrpSpPr>
          <p:grpSpPr>
            <a:xfrm>
              <a:off x="688115" y="586125"/>
              <a:ext cx="1258946" cy="1599930"/>
              <a:chOff x="0" y="0"/>
              <a:chExt cx="953695" cy="1212002"/>
            </a:xfrm>
          </p:grpSpPr>
          <p:sp>
            <p:nvSpPr>
              <p:cNvPr id="253" name="Google Shape;253;p17"/>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7"/>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55" name="Google Shape;255;p17"/>
          <p:cNvSpPr/>
          <p:nvPr/>
        </p:nvSpPr>
        <p:spPr>
          <a:xfrm>
            <a:off x="2763687" y="2911244"/>
            <a:ext cx="1038802" cy="1021803"/>
          </a:xfrm>
          <a:custGeom>
            <a:rect b="b" l="l" r="r" t="t"/>
            <a:pathLst>
              <a:path extrusionOk="0" h="1021803" w="1038802">
                <a:moveTo>
                  <a:pt x="0" y="0"/>
                </a:moveTo>
                <a:lnTo>
                  <a:pt x="1038801" y="0"/>
                </a:lnTo>
                <a:lnTo>
                  <a:pt x="1038801" y="1021803"/>
                </a:lnTo>
                <a:lnTo>
                  <a:pt x="0" y="1021803"/>
                </a:lnTo>
                <a:lnTo>
                  <a:pt x="0" y="0"/>
                </a:lnTo>
                <a:close/>
              </a:path>
            </a:pathLst>
          </a:custGeom>
          <a:blipFill rotWithShape="1">
            <a:blip r:embed="rId5">
              <a:alphaModFix/>
            </a:blip>
            <a:stretch>
              <a:fillRect b="0" l="0" r="0" t="0"/>
            </a:stretch>
          </a:blipFill>
          <a:ln>
            <a:noFill/>
          </a:ln>
        </p:spPr>
      </p:sp>
      <p:sp>
        <p:nvSpPr>
          <p:cNvPr id="256" name="Google Shape;256;p17"/>
          <p:cNvSpPr/>
          <p:nvPr/>
        </p:nvSpPr>
        <p:spPr>
          <a:xfrm>
            <a:off x="2788475" y="6686752"/>
            <a:ext cx="989226" cy="845788"/>
          </a:xfrm>
          <a:custGeom>
            <a:rect b="b" l="l" r="r" t="t"/>
            <a:pathLst>
              <a:path extrusionOk="0" h="845788" w="989226">
                <a:moveTo>
                  <a:pt x="0" y="0"/>
                </a:moveTo>
                <a:lnTo>
                  <a:pt x="989226" y="0"/>
                </a:lnTo>
                <a:lnTo>
                  <a:pt x="989226" y="845788"/>
                </a:lnTo>
                <a:lnTo>
                  <a:pt x="0" y="845788"/>
                </a:lnTo>
                <a:lnTo>
                  <a:pt x="0" y="0"/>
                </a:lnTo>
                <a:close/>
              </a:path>
            </a:pathLst>
          </a:custGeom>
          <a:blipFill rotWithShape="1">
            <a:blip r:embed="rId6">
              <a:alphaModFix/>
            </a:blip>
            <a:stretch>
              <a:fillRect b="0" l="0" r="0" t="0"/>
            </a:stretch>
          </a:blipFill>
          <a:ln>
            <a:noFill/>
          </a:ln>
        </p:spPr>
      </p:sp>
      <p:sp>
        <p:nvSpPr>
          <p:cNvPr id="257" name="Google Shape;257;p17"/>
          <p:cNvSpPr/>
          <p:nvPr/>
        </p:nvSpPr>
        <p:spPr>
          <a:xfrm>
            <a:off x="14624895" y="2936689"/>
            <a:ext cx="702885" cy="996358"/>
          </a:xfrm>
          <a:custGeom>
            <a:rect b="b" l="l" r="r" t="t"/>
            <a:pathLst>
              <a:path extrusionOk="0" h="996358" w="702885">
                <a:moveTo>
                  <a:pt x="0" y="0"/>
                </a:moveTo>
                <a:lnTo>
                  <a:pt x="702885" y="0"/>
                </a:lnTo>
                <a:lnTo>
                  <a:pt x="702885" y="996358"/>
                </a:lnTo>
                <a:lnTo>
                  <a:pt x="0" y="996358"/>
                </a:lnTo>
                <a:lnTo>
                  <a:pt x="0" y="0"/>
                </a:lnTo>
                <a:close/>
              </a:path>
            </a:pathLst>
          </a:custGeom>
          <a:blipFill rotWithShape="1">
            <a:blip r:embed="rId7">
              <a:alphaModFix/>
            </a:blip>
            <a:stretch>
              <a:fillRect b="0" l="0" r="0" t="0"/>
            </a:stretch>
          </a:blipFill>
          <a:ln>
            <a:noFill/>
          </a:ln>
        </p:spPr>
      </p:sp>
      <p:sp>
        <p:nvSpPr>
          <p:cNvPr id="258" name="Google Shape;258;p17"/>
          <p:cNvSpPr/>
          <p:nvPr/>
        </p:nvSpPr>
        <p:spPr>
          <a:xfrm>
            <a:off x="14839043" y="6554413"/>
            <a:ext cx="274588" cy="1110467"/>
          </a:xfrm>
          <a:custGeom>
            <a:rect b="b" l="l" r="r" t="t"/>
            <a:pathLst>
              <a:path extrusionOk="0" h="1110467" w="274588">
                <a:moveTo>
                  <a:pt x="0" y="0"/>
                </a:moveTo>
                <a:lnTo>
                  <a:pt x="274588" y="0"/>
                </a:lnTo>
                <a:lnTo>
                  <a:pt x="274588" y="1110467"/>
                </a:lnTo>
                <a:lnTo>
                  <a:pt x="0" y="1110467"/>
                </a:lnTo>
                <a:lnTo>
                  <a:pt x="0" y="0"/>
                </a:lnTo>
                <a:close/>
              </a:path>
            </a:pathLst>
          </a:custGeom>
          <a:blipFill rotWithShape="1">
            <a:blip r:embed="rId8">
              <a:alphaModFix/>
            </a:blip>
            <a:stretch>
              <a:fillRect b="0" l="0" r="0" t="0"/>
            </a:stretch>
          </a:blipFill>
          <a:ln>
            <a:noFill/>
          </a:ln>
        </p:spPr>
      </p:sp>
      <p:sp>
        <p:nvSpPr>
          <p:cNvPr id="259" name="Google Shape;259;p17"/>
          <p:cNvSpPr txBox="1"/>
          <p:nvPr/>
        </p:nvSpPr>
        <p:spPr>
          <a:xfrm>
            <a:off x="0" y="448140"/>
            <a:ext cx="18288000"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Write a main idea here</a:t>
            </a:r>
            <a:endParaRPr/>
          </a:p>
        </p:txBody>
      </p:sp>
      <p:sp>
        <p:nvSpPr>
          <p:cNvPr id="260" name="Google Shape;260;p17"/>
          <p:cNvSpPr txBox="1"/>
          <p:nvPr/>
        </p:nvSpPr>
        <p:spPr>
          <a:xfrm>
            <a:off x="1300312" y="5014093"/>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261" name="Google Shape;261;p17"/>
          <p:cNvSpPr txBox="1"/>
          <p:nvPr/>
        </p:nvSpPr>
        <p:spPr>
          <a:xfrm>
            <a:off x="12964987" y="5014093"/>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262" name="Google Shape;262;p17"/>
          <p:cNvSpPr txBox="1"/>
          <p:nvPr/>
        </p:nvSpPr>
        <p:spPr>
          <a:xfrm>
            <a:off x="1300312" y="8713163"/>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263" name="Google Shape;263;p17"/>
          <p:cNvSpPr txBox="1"/>
          <p:nvPr/>
        </p:nvSpPr>
        <p:spPr>
          <a:xfrm>
            <a:off x="12964987" y="8713163"/>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264" name="Google Shape;264;p17"/>
          <p:cNvSpPr txBox="1"/>
          <p:nvPr/>
        </p:nvSpPr>
        <p:spPr>
          <a:xfrm>
            <a:off x="1300312" y="4493762"/>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65" name="Google Shape;265;p17"/>
          <p:cNvSpPr txBox="1"/>
          <p:nvPr/>
        </p:nvSpPr>
        <p:spPr>
          <a:xfrm>
            <a:off x="12964987" y="4493762"/>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66" name="Google Shape;266;p17"/>
          <p:cNvSpPr txBox="1"/>
          <p:nvPr/>
        </p:nvSpPr>
        <p:spPr>
          <a:xfrm>
            <a:off x="1300312" y="8192832"/>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67" name="Google Shape;267;p17"/>
          <p:cNvSpPr txBox="1"/>
          <p:nvPr/>
        </p:nvSpPr>
        <p:spPr>
          <a:xfrm>
            <a:off x="12964987" y="8192832"/>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2E1"/>
        </a:solidFill>
      </p:bgPr>
    </p:bg>
    <p:spTree>
      <p:nvGrpSpPr>
        <p:cNvPr id="271" name="Shape 271"/>
        <p:cNvGrpSpPr/>
        <p:nvPr/>
      </p:nvGrpSpPr>
      <p:grpSpPr>
        <a:xfrm>
          <a:off x="0" y="0"/>
          <a:ext cx="0" cy="0"/>
          <a:chOff x="0" y="0"/>
          <a:chExt cx="0" cy="0"/>
        </a:xfrm>
      </p:grpSpPr>
      <p:grpSp>
        <p:nvGrpSpPr>
          <p:cNvPr id="272" name="Google Shape;272;p18"/>
          <p:cNvGrpSpPr/>
          <p:nvPr/>
        </p:nvGrpSpPr>
        <p:grpSpPr>
          <a:xfrm>
            <a:off x="-1793952" y="0"/>
            <a:ext cx="21525012" cy="10287000"/>
            <a:chOff x="0" y="0"/>
            <a:chExt cx="28700015" cy="13716000"/>
          </a:xfrm>
        </p:grpSpPr>
        <p:sp>
          <p:nvSpPr>
            <p:cNvPr id="273" name="Google Shape;273;p18"/>
            <p:cNvSpPr/>
            <p:nvPr/>
          </p:nvSpPr>
          <p:spPr>
            <a:xfrm>
              <a:off x="14933957"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sp>
          <p:nvSpPr>
            <p:cNvPr id="274" name="Google Shape;274;p18"/>
            <p:cNvSpPr/>
            <p:nvPr/>
          </p:nvSpPr>
          <p:spPr>
            <a:xfrm>
              <a:off x="0"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grpSp>
      <p:sp>
        <p:nvSpPr>
          <p:cNvPr id="275" name="Google Shape;275;p18"/>
          <p:cNvSpPr/>
          <p:nvPr/>
        </p:nvSpPr>
        <p:spPr>
          <a:xfrm rot="707851">
            <a:off x="7021274" y="-1619883"/>
            <a:ext cx="9355752" cy="12726616"/>
          </a:xfrm>
          <a:custGeom>
            <a:rect b="b" l="l" r="r" t="t"/>
            <a:pathLst>
              <a:path extrusionOk="0" h="12726616" w="9355752">
                <a:moveTo>
                  <a:pt x="0" y="0"/>
                </a:moveTo>
                <a:lnTo>
                  <a:pt x="9355752" y="0"/>
                </a:lnTo>
                <a:lnTo>
                  <a:pt x="9355752" y="12726616"/>
                </a:lnTo>
                <a:lnTo>
                  <a:pt x="0" y="12726616"/>
                </a:lnTo>
                <a:lnTo>
                  <a:pt x="0" y="0"/>
                </a:lnTo>
                <a:close/>
              </a:path>
            </a:pathLst>
          </a:custGeom>
          <a:blipFill rotWithShape="1">
            <a:blip r:embed="rId4">
              <a:alphaModFix/>
            </a:blip>
            <a:stretch>
              <a:fillRect b="0" l="-70907" r="-70907" t="0"/>
            </a:stretch>
          </a:blipFill>
          <a:ln>
            <a:noFill/>
          </a:ln>
        </p:spPr>
      </p:sp>
      <p:grpSp>
        <p:nvGrpSpPr>
          <p:cNvPr id="276" name="Google Shape;276;p18"/>
          <p:cNvGrpSpPr/>
          <p:nvPr/>
        </p:nvGrpSpPr>
        <p:grpSpPr>
          <a:xfrm>
            <a:off x="4212941" y="6376573"/>
            <a:ext cx="16863724" cy="5552151"/>
            <a:chOff x="1" y="2"/>
            <a:chExt cx="22484965" cy="7402868"/>
          </a:xfrm>
        </p:grpSpPr>
        <p:sp>
          <p:nvSpPr>
            <p:cNvPr id="277" name="Google Shape;277;p18"/>
            <p:cNvSpPr/>
            <p:nvPr/>
          </p:nvSpPr>
          <p:spPr>
            <a:xfrm rot="101032">
              <a:off x="96737" y="183679"/>
              <a:ext cx="12600994" cy="6769286"/>
            </a:xfrm>
            <a:custGeom>
              <a:rect b="b" l="l" r="r" t="t"/>
              <a:pathLst>
                <a:path extrusionOk="0" h="6769286" w="12600994">
                  <a:moveTo>
                    <a:pt x="0" y="0"/>
                  </a:moveTo>
                  <a:lnTo>
                    <a:pt x="12600994" y="0"/>
                  </a:lnTo>
                  <a:lnTo>
                    <a:pt x="12600994" y="6769286"/>
                  </a:lnTo>
                  <a:lnTo>
                    <a:pt x="0" y="6769286"/>
                  </a:lnTo>
                  <a:lnTo>
                    <a:pt x="0" y="0"/>
                  </a:lnTo>
                  <a:close/>
                </a:path>
              </a:pathLst>
            </a:custGeom>
            <a:blipFill rotWithShape="1">
              <a:blip r:embed="rId5">
                <a:alphaModFix/>
              </a:blip>
              <a:stretch>
                <a:fillRect b="0" l="0" r="-10243" t="0"/>
              </a:stretch>
            </a:blipFill>
            <a:ln>
              <a:noFill/>
            </a:ln>
          </p:spPr>
        </p:sp>
        <p:sp>
          <p:nvSpPr>
            <p:cNvPr id="278" name="Google Shape;278;p18"/>
            <p:cNvSpPr/>
            <p:nvPr/>
          </p:nvSpPr>
          <p:spPr>
            <a:xfrm rot="101032">
              <a:off x="11179078" y="470361"/>
              <a:ext cx="11208851" cy="6769286"/>
            </a:xfrm>
            <a:custGeom>
              <a:rect b="b" l="l" r="r" t="t"/>
              <a:pathLst>
                <a:path extrusionOk="0" h="6769286" w="11208851">
                  <a:moveTo>
                    <a:pt x="0" y="0"/>
                  </a:moveTo>
                  <a:lnTo>
                    <a:pt x="11208851" y="0"/>
                  </a:lnTo>
                  <a:lnTo>
                    <a:pt x="11208851" y="6769286"/>
                  </a:lnTo>
                  <a:lnTo>
                    <a:pt x="0" y="6769286"/>
                  </a:lnTo>
                  <a:lnTo>
                    <a:pt x="0" y="0"/>
                  </a:lnTo>
                  <a:close/>
                </a:path>
              </a:pathLst>
            </a:custGeom>
            <a:blipFill rotWithShape="1">
              <a:blip r:embed="rId5">
                <a:alphaModFix/>
              </a:blip>
              <a:stretch>
                <a:fillRect b="0" l="-23938" r="0" t="0"/>
              </a:stretch>
            </a:blipFill>
            <a:ln>
              <a:noFill/>
            </a:ln>
          </p:spPr>
        </p:sp>
      </p:grpSp>
      <p:grpSp>
        <p:nvGrpSpPr>
          <p:cNvPr id="279" name="Google Shape;279;p18"/>
          <p:cNvGrpSpPr/>
          <p:nvPr/>
        </p:nvGrpSpPr>
        <p:grpSpPr>
          <a:xfrm>
            <a:off x="158029" y="319529"/>
            <a:ext cx="5630832" cy="5465974"/>
            <a:chOff x="1" y="1"/>
            <a:chExt cx="7507776" cy="7287965"/>
          </a:xfrm>
        </p:grpSpPr>
        <p:sp>
          <p:nvSpPr>
            <p:cNvPr id="280" name="Google Shape;280;p18"/>
            <p:cNvSpPr/>
            <p:nvPr/>
          </p:nvSpPr>
          <p:spPr>
            <a:xfrm rot="-458657">
              <a:off x="399377" y="417553"/>
              <a:ext cx="6709024" cy="6452861"/>
            </a:xfrm>
            <a:custGeom>
              <a:rect b="b" l="l" r="r" t="t"/>
              <a:pathLst>
                <a:path extrusionOk="0" h="6452861" w="6709024">
                  <a:moveTo>
                    <a:pt x="0" y="0"/>
                  </a:moveTo>
                  <a:lnTo>
                    <a:pt x="6709023" y="0"/>
                  </a:lnTo>
                  <a:lnTo>
                    <a:pt x="6709023" y="6452860"/>
                  </a:lnTo>
                  <a:lnTo>
                    <a:pt x="0" y="6452860"/>
                  </a:lnTo>
                  <a:lnTo>
                    <a:pt x="0" y="0"/>
                  </a:lnTo>
                  <a:close/>
                </a:path>
              </a:pathLst>
            </a:custGeom>
            <a:blipFill rotWithShape="1">
              <a:blip r:embed="rId6">
                <a:alphaModFix/>
              </a:blip>
              <a:stretch>
                <a:fillRect b="0" l="0" r="0" t="0"/>
              </a:stretch>
            </a:blipFill>
            <a:ln>
              <a:noFill/>
            </a:ln>
          </p:spPr>
        </p:sp>
        <p:grpSp>
          <p:nvGrpSpPr>
            <p:cNvPr id="281" name="Google Shape;281;p18"/>
            <p:cNvGrpSpPr/>
            <p:nvPr/>
          </p:nvGrpSpPr>
          <p:grpSpPr>
            <a:xfrm rot="-458657">
              <a:off x="1954302" y="3387322"/>
              <a:ext cx="3817959" cy="2018544"/>
              <a:chOff x="0" y="-57150"/>
              <a:chExt cx="641212" cy="339007"/>
            </a:xfrm>
          </p:grpSpPr>
          <p:sp>
            <p:nvSpPr>
              <p:cNvPr id="282" name="Google Shape;282;p18"/>
              <p:cNvSpPr/>
              <p:nvPr/>
            </p:nvSpPr>
            <p:spPr>
              <a:xfrm>
                <a:off x="0" y="0"/>
                <a:ext cx="641212" cy="281857"/>
              </a:xfrm>
              <a:custGeom>
                <a:rect b="b" l="l" r="r" t="t"/>
                <a:pathLst>
                  <a:path extrusionOk="0" h="281857" w="641212">
                    <a:moveTo>
                      <a:pt x="37852" y="0"/>
                    </a:moveTo>
                    <a:lnTo>
                      <a:pt x="603360" y="0"/>
                    </a:lnTo>
                    <a:cubicBezTo>
                      <a:pt x="613399" y="0"/>
                      <a:pt x="623027" y="3988"/>
                      <a:pt x="630125" y="11086"/>
                    </a:cubicBezTo>
                    <a:cubicBezTo>
                      <a:pt x="637224" y="18185"/>
                      <a:pt x="641212" y="27813"/>
                      <a:pt x="641212" y="37852"/>
                    </a:cubicBezTo>
                    <a:lnTo>
                      <a:pt x="641212" y="244005"/>
                    </a:lnTo>
                    <a:cubicBezTo>
                      <a:pt x="641212" y="254044"/>
                      <a:pt x="637224" y="263672"/>
                      <a:pt x="630125" y="270770"/>
                    </a:cubicBezTo>
                    <a:cubicBezTo>
                      <a:pt x="623027" y="277869"/>
                      <a:pt x="613399" y="281857"/>
                      <a:pt x="603360" y="281857"/>
                    </a:cubicBezTo>
                    <a:lnTo>
                      <a:pt x="37852" y="281857"/>
                    </a:lnTo>
                    <a:cubicBezTo>
                      <a:pt x="27813" y="281857"/>
                      <a:pt x="18185" y="277869"/>
                      <a:pt x="11086" y="270770"/>
                    </a:cubicBezTo>
                    <a:cubicBezTo>
                      <a:pt x="3988" y="263672"/>
                      <a:pt x="0" y="254044"/>
                      <a:pt x="0" y="244005"/>
                    </a:cubicBezTo>
                    <a:lnTo>
                      <a:pt x="0" y="37852"/>
                    </a:lnTo>
                    <a:cubicBezTo>
                      <a:pt x="0" y="27813"/>
                      <a:pt x="3988" y="18185"/>
                      <a:pt x="11086" y="11086"/>
                    </a:cubicBezTo>
                    <a:cubicBezTo>
                      <a:pt x="18185" y="3988"/>
                      <a:pt x="27813" y="0"/>
                      <a:pt x="37852"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txBox="1"/>
              <p:nvPr/>
            </p:nvSpPr>
            <p:spPr>
              <a:xfrm>
                <a:off x="0" y="-57150"/>
                <a:ext cx="641212" cy="339007"/>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8"/>
            <p:cNvGrpSpPr/>
            <p:nvPr/>
          </p:nvGrpSpPr>
          <p:grpSpPr>
            <a:xfrm rot="-458657">
              <a:off x="2402221" y="1221162"/>
              <a:ext cx="2903065" cy="2776600"/>
              <a:chOff x="0" y="-57150"/>
              <a:chExt cx="487559" cy="466319"/>
            </a:xfrm>
          </p:grpSpPr>
          <p:sp>
            <p:nvSpPr>
              <p:cNvPr id="285" name="Google Shape;285;p18"/>
              <p:cNvSpPr/>
              <p:nvPr/>
            </p:nvSpPr>
            <p:spPr>
              <a:xfrm>
                <a:off x="0" y="0"/>
                <a:ext cx="487559" cy="409169"/>
              </a:xfrm>
              <a:custGeom>
                <a:rect b="b" l="l" r="r" t="t"/>
                <a:pathLst>
                  <a:path extrusionOk="0" h="409169" w="487559">
                    <a:moveTo>
                      <a:pt x="49780" y="0"/>
                    </a:moveTo>
                    <a:lnTo>
                      <a:pt x="437778" y="0"/>
                    </a:lnTo>
                    <a:cubicBezTo>
                      <a:pt x="465271" y="0"/>
                      <a:pt x="487559" y="22287"/>
                      <a:pt x="487559" y="49780"/>
                    </a:cubicBezTo>
                    <a:lnTo>
                      <a:pt x="487559" y="359389"/>
                    </a:lnTo>
                    <a:cubicBezTo>
                      <a:pt x="487559" y="386882"/>
                      <a:pt x="465271" y="409169"/>
                      <a:pt x="437778" y="409169"/>
                    </a:cubicBezTo>
                    <a:lnTo>
                      <a:pt x="49780" y="409169"/>
                    </a:lnTo>
                    <a:cubicBezTo>
                      <a:pt x="22287" y="409169"/>
                      <a:pt x="0" y="386882"/>
                      <a:pt x="0" y="359389"/>
                    </a:cubicBezTo>
                    <a:lnTo>
                      <a:pt x="0" y="49780"/>
                    </a:lnTo>
                    <a:cubicBezTo>
                      <a:pt x="0" y="22287"/>
                      <a:pt x="22287" y="0"/>
                      <a:pt x="49780"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txBox="1"/>
              <p:nvPr/>
            </p:nvSpPr>
            <p:spPr>
              <a:xfrm>
                <a:off x="0" y="-57150"/>
                <a:ext cx="487559" cy="466319"/>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18"/>
            <p:cNvSpPr txBox="1"/>
            <p:nvPr/>
          </p:nvSpPr>
          <p:spPr>
            <a:xfrm rot="-458657">
              <a:off x="1595278" y="1751191"/>
              <a:ext cx="4326591" cy="3855407"/>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7409" u="none" cap="none" strike="noStrike">
                  <a:solidFill>
                    <a:srgbClr val="FFFFFF"/>
                  </a:solidFill>
                  <a:latin typeface="Pangolin"/>
                  <a:ea typeface="Pangolin"/>
                  <a:cs typeface="Pangolin"/>
                  <a:sym typeface="Pangolin"/>
                </a:rPr>
                <a:t>03</a:t>
              </a:r>
              <a:endParaRPr/>
            </a:p>
          </p:txBody>
        </p:sp>
      </p:grpSp>
      <p:sp>
        <p:nvSpPr>
          <p:cNvPr id="288" name="Google Shape;288;p18"/>
          <p:cNvSpPr txBox="1"/>
          <p:nvPr/>
        </p:nvSpPr>
        <p:spPr>
          <a:xfrm rot="101032">
            <a:off x="4173319" y="7742974"/>
            <a:ext cx="15059220" cy="2337551"/>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3698" u="none" cap="none" strike="noStrike">
                <a:solidFill>
                  <a:srgbClr val="000000"/>
                </a:solidFill>
                <a:latin typeface="Pangolin"/>
                <a:ea typeface="Pangolin"/>
                <a:cs typeface="Pangolin"/>
                <a:sym typeface="Pangolin"/>
              </a:rPr>
              <a:t>ECOSYSTEMS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292" name="Shape 292"/>
        <p:cNvGrpSpPr/>
        <p:nvPr/>
      </p:nvGrpSpPr>
      <p:grpSpPr>
        <a:xfrm>
          <a:off x="0" y="0"/>
          <a:ext cx="0" cy="0"/>
          <a:chOff x="0" y="0"/>
          <a:chExt cx="0" cy="0"/>
        </a:xfrm>
      </p:grpSpPr>
      <p:sp>
        <p:nvSpPr>
          <p:cNvPr id="293" name="Google Shape;293;p19"/>
          <p:cNvSpPr/>
          <p:nvPr/>
        </p:nvSpPr>
        <p:spPr>
          <a:xfrm>
            <a:off x="2268631" y="2975953"/>
            <a:ext cx="2576744" cy="2720171"/>
          </a:xfrm>
          <a:custGeom>
            <a:rect b="b" l="l" r="r" t="t"/>
            <a:pathLst>
              <a:path extrusionOk="0" h="2720171" w="2576744">
                <a:moveTo>
                  <a:pt x="0" y="0"/>
                </a:moveTo>
                <a:lnTo>
                  <a:pt x="2576743" y="0"/>
                </a:lnTo>
                <a:lnTo>
                  <a:pt x="2576743" y="2720171"/>
                </a:lnTo>
                <a:lnTo>
                  <a:pt x="0" y="2720171"/>
                </a:lnTo>
                <a:lnTo>
                  <a:pt x="0" y="0"/>
                </a:lnTo>
                <a:close/>
              </a:path>
            </a:pathLst>
          </a:custGeom>
          <a:blipFill rotWithShape="1">
            <a:blip r:embed="rId3">
              <a:alphaModFix/>
            </a:blip>
            <a:stretch>
              <a:fillRect b="0" l="0" r="0" t="0"/>
            </a:stretch>
          </a:blipFill>
          <a:ln>
            <a:noFill/>
          </a:ln>
        </p:spPr>
      </p:sp>
      <p:sp>
        <p:nvSpPr>
          <p:cNvPr id="294" name="Google Shape;294;p19"/>
          <p:cNvSpPr/>
          <p:nvPr/>
        </p:nvSpPr>
        <p:spPr>
          <a:xfrm>
            <a:off x="8023067" y="3258446"/>
            <a:ext cx="2241866" cy="2225561"/>
          </a:xfrm>
          <a:custGeom>
            <a:rect b="b" l="l" r="r" t="t"/>
            <a:pathLst>
              <a:path extrusionOk="0" h="2225561" w="2241866">
                <a:moveTo>
                  <a:pt x="0" y="0"/>
                </a:moveTo>
                <a:lnTo>
                  <a:pt x="2241866" y="0"/>
                </a:lnTo>
                <a:lnTo>
                  <a:pt x="2241866" y="2225562"/>
                </a:lnTo>
                <a:lnTo>
                  <a:pt x="0" y="2225562"/>
                </a:lnTo>
                <a:lnTo>
                  <a:pt x="0" y="0"/>
                </a:lnTo>
                <a:close/>
              </a:path>
            </a:pathLst>
          </a:custGeom>
          <a:blipFill rotWithShape="1">
            <a:blip r:embed="rId4">
              <a:alphaModFix/>
            </a:blip>
            <a:stretch>
              <a:fillRect b="0" l="0" r="0" t="0"/>
            </a:stretch>
          </a:blipFill>
          <a:ln>
            <a:noFill/>
          </a:ln>
        </p:spPr>
      </p:sp>
      <p:sp>
        <p:nvSpPr>
          <p:cNvPr id="295" name="Google Shape;295;p19"/>
          <p:cNvSpPr/>
          <p:nvPr/>
        </p:nvSpPr>
        <p:spPr>
          <a:xfrm>
            <a:off x="13725884" y="3125105"/>
            <a:ext cx="1628061" cy="2641396"/>
          </a:xfrm>
          <a:custGeom>
            <a:rect b="b" l="l" r="r" t="t"/>
            <a:pathLst>
              <a:path extrusionOk="0" h="2641396" w="1628061">
                <a:moveTo>
                  <a:pt x="0" y="0"/>
                </a:moveTo>
                <a:lnTo>
                  <a:pt x="1628061" y="0"/>
                </a:lnTo>
                <a:lnTo>
                  <a:pt x="1628061" y="2641396"/>
                </a:lnTo>
                <a:lnTo>
                  <a:pt x="0" y="2641396"/>
                </a:lnTo>
                <a:lnTo>
                  <a:pt x="0" y="0"/>
                </a:lnTo>
                <a:close/>
              </a:path>
            </a:pathLst>
          </a:custGeom>
          <a:blipFill rotWithShape="1">
            <a:blip r:embed="rId5">
              <a:alphaModFix/>
            </a:blip>
            <a:stretch>
              <a:fillRect b="0" l="0" r="0" t="0"/>
            </a:stretch>
          </a:blipFill>
          <a:ln>
            <a:noFill/>
          </a:ln>
        </p:spPr>
      </p:sp>
      <p:sp>
        <p:nvSpPr>
          <p:cNvPr id="296" name="Google Shape;296;p19"/>
          <p:cNvSpPr/>
          <p:nvPr/>
        </p:nvSpPr>
        <p:spPr>
          <a:xfrm>
            <a:off x="1950972" y="7035833"/>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297" name="Google Shape;297;p19"/>
          <p:cNvSpPr/>
          <p:nvPr/>
        </p:nvSpPr>
        <p:spPr>
          <a:xfrm>
            <a:off x="7537970" y="7035833"/>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298" name="Google Shape;298;p19"/>
          <p:cNvSpPr/>
          <p:nvPr/>
        </p:nvSpPr>
        <p:spPr>
          <a:xfrm>
            <a:off x="12979850" y="7035833"/>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299" name="Google Shape;299;p19"/>
          <p:cNvSpPr/>
          <p:nvPr/>
        </p:nvSpPr>
        <p:spPr>
          <a:xfrm>
            <a:off x="1950972" y="8303326"/>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300" name="Google Shape;300;p19"/>
          <p:cNvSpPr/>
          <p:nvPr/>
        </p:nvSpPr>
        <p:spPr>
          <a:xfrm>
            <a:off x="7537970" y="8303326"/>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301" name="Google Shape;301;p19"/>
          <p:cNvSpPr/>
          <p:nvPr/>
        </p:nvSpPr>
        <p:spPr>
          <a:xfrm>
            <a:off x="12979850" y="8303326"/>
            <a:ext cx="3212060" cy="204404"/>
          </a:xfrm>
          <a:custGeom>
            <a:rect b="b" l="l" r="r" t="t"/>
            <a:pathLst>
              <a:path extrusionOk="0" h="204404" w="3212060">
                <a:moveTo>
                  <a:pt x="0" y="0"/>
                </a:moveTo>
                <a:lnTo>
                  <a:pt x="3212060" y="0"/>
                </a:lnTo>
                <a:lnTo>
                  <a:pt x="3212060" y="204404"/>
                </a:lnTo>
                <a:lnTo>
                  <a:pt x="0" y="204404"/>
                </a:lnTo>
                <a:lnTo>
                  <a:pt x="0" y="0"/>
                </a:lnTo>
                <a:close/>
              </a:path>
            </a:pathLst>
          </a:custGeom>
          <a:blipFill rotWithShape="1">
            <a:blip r:embed="rId6">
              <a:alphaModFix/>
            </a:blip>
            <a:stretch>
              <a:fillRect b="0" l="0" r="0" t="0"/>
            </a:stretch>
          </a:blipFill>
          <a:ln>
            <a:noFill/>
          </a:ln>
        </p:spPr>
      </p:sp>
      <p:sp>
        <p:nvSpPr>
          <p:cNvPr id="302" name="Google Shape;302;p19"/>
          <p:cNvSpPr txBox="1"/>
          <p:nvPr/>
        </p:nvSpPr>
        <p:spPr>
          <a:xfrm>
            <a:off x="2268631" y="6149340"/>
            <a:ext cx="2866978"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3" name="Google Shape;303;p19"/>
          <p:cNvSpPr txBox="1"/>
          <p:nvPr/>
        </p:nvSpPr>
        <p:spPr>
          <a:xfrm>
            <a:off x="2123513" y="7338060"/>
            <a:ext cx="2866978"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4" name="Google Shape;304;p19"/>
          <p:cNvSpPr txBox="1"/>
          <p:nvPr/>
        </p:nvSpPr>
        <p:spPr>
          <a:xfrm>
            <a:off x="2123513" y="8526780"/>
            <a:ext cx="2866978"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5" name="Google Shape;305;p19"/>
          <p:cNvSpPr txBox="1"/>
          <p:nvPr/>
        </p:nvSpPr>
        <p:spPr>
          <a:xfrm>
            <a:off x="7707359" y="614934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6" name="Google Shape;306;p19"/>
          <p:cNvSpPr txBox="1"/>
          <p:nvPr/>
        </p:nvSpPr>
        <p:spPr>
          <a:xfrm>
            <a:off x="7707359" y="733806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7" name="Google Shape;307;p19"/>
          <p:cNvSpPr txBox="1"/>
          <p:nvPr/>
        </p:nvSpPr>
        <p:spPr>
          <a:xfrm>
            <a:off x="7707359" y="852678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8" name="Google Shape;308;p19"/>
          <p:cNvSpPr txBox="1"/>
          <p:nvPr/>
        </p:nvSpPr>
        <p:spPr>
          <a:xfrm>
            <a:off x="13149239" y="614934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09" name="Google Shape;309;p19"/>
          <p:cNvSpPr txBox="1"/>
          <p:nvPr/>
        </p:nvSpPr>
        <p:spPr>
          <a:xfrm>
            <a:off x="13149239" y="733806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10" name="Google Shape;310;p19"/>
          <p:cNvSpPr txBox="1"/>
          <p:nvPr/>
        </p:nvSpPr>
        <p:spPr>
          <a:xfrm>
            <a:off x="13149239" y="8526780"/>
            <a:ext cx="2873282"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List your key points or agenda items here.</a:t>
            </a:r>
            <a:endParaRPr/>
          </a:p>
        </p:txBody>
      </p:sp>
      <p:sp>
        <p:nvSpPr>
          <p:cNvPr id="311" name="Google Shape;311;p19"/>
          <p:cNvSpPr txBox="1"/>
          <p:nvPr/>
        </p:nvSpPr>
        <p:spPr>
          <a:xfrm>
            <a:off x="2552368" y="448140"/>
            <a:ext cx="13183263"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Key Points/Agenda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315" name="Shape 315"/>
        <p:cNvGrpSpPr/>
        <p:nvPr/>
      </p:nvGrpSpPr>
      <p:grpSpPr>
        <a:xfrm>
          <a:off x="0" y="0"/>
          <a:ext cx="0" cy="0"/>
          <a:chOff x="0" y="0"/>
          <a:chExt cx="0" cy="0"/>
        </a:xfrm>
      </p:grpSpPr>
      <p:sp>
        <p:nvSpPr>
          <p:cNvPr id="316" name="Google Shape;316;p20"/>
          <p:cNvSpPr/>
          <p:nvPr/>
        </p:nvSpPr>
        <p:spPr>
          <a:xfrm rot="-1361817">
            <a:off x="10174956" y="2944971"/>
            <a:ext cx="2566596" cy="2863342"/>
          </a:xfrm>
          <a:custGeom>
            <a:rect b="b" l="l" r="r" t="t"/>
            <a:pathLst>
              <a:path extrusionOk="0" h="2863342" w="2566596">
                <a:moveTo>
                  <a:pt x="0" y="0"/>
                </a:moveTo>
                <a:lnTo>
                  <a:pt x="2566596" y="0"/>
                </a:lnTo>
                <a:lnTo>
                  <a:pt x="2566596" y="2863342"/>
                </a:lnTo>
                <a:lnTo>
                  <a:pt x="0" y="2863342"/>
                </a:lnTo>
                <a:lnTo>
                  <a:pt x="0" y="0"/>
                </a:lnTo>
                <a:close/>
              </a:path>
            </a:pathLst>
          </a:custGeom>
          <a:blipFill rotWithShape="1">
            <a:blip r:embed="rId3">
              <a:alphaModFix/>
            </a:blip>
            <a:stretch>
              <a:fillRect b="0" l="0" r="0" t="0"/>
            </a:stretch>
          </a:blipFill>
          <a:ln>
            <a:noFill/>
          </a:ln>
        </p:spPr>
      </p:sp>
      <p:sp>
        <p:nvSpPr>
          <p:cNvPr id="317" name="Google Shape;317;p20"/>
          <p:cNvSpPr/>
          <p:nvPr/>
        </p:nvSpPr>
        <p:spPr>
          <a:xfrm flipH="1">
            <a:off x="11201733" y="2435394"/>
            <a:ext cx="7342912" cy="9234750"/>
          </a:xfrm>
          <a:custGeom>
            <a:rect b="b" l="l" r="r" t="t"/>
            <a:pathLst>
              <a:path extrusionOk="0" h="9234750" w="7342912">
                <a:moveTo>
                  <a:pt x="7342913" y="0"/>
                </a:moveTo>
                <a:lnTo>
                  <a:pt x="0" y="0"/>
                </a:lnTo>
                <a:lnTo>
                  <a:pt x="0" y="9234749"/>
                </a:lnTo>
                <a:lnTo>
                  <a:pt x="7342913" y="9234749"/>
                </a:lnTo>
                <a:lnTo>
                  <a:pt x="7342913" y="0"/>
                </a:lnTo>
                <a:close/>
              </a:path>
            </a:pathLst>
          </a:custGeom>
          <a:blipFill rotWithShape="1">
            <a:blip r:embed="rId4">
              <a:alphaModFix/>
            </a:blip>
            <a:stretch>
              <a:fillRect b="0" l="0" r="-19075" t="-41848"/>
            </a:stretch>
          </a:blipFill>
          <a:ln>
            <a:noFill/>
          </a:ln>
        </p:spPr>
      </p:sp>
      <p:pic>
        <p:nvPicPr>
          <p:cNvPr id="318" name="Google Shape;318;p20"/>
          <p:cNvPicPr preferRelativeResize="0"/>
          <p:nvPr/>
        </p:nvPicPr>
        <p:blipFill rotWithShape="1">
          <a:blip r:embed="rId5">
            <a:alphaModFix/>
          </a:blip>
          <a:srcRect b="0" l="0" r="0" t="0"/>
          <a:stretch/>
        </p:blipFill>
        <p:spPr>
          <a:xfrm>
            <a:off x="676104" y="2217652"/>
            <a:ext cx="8923237" cy="7057019"/>
          </a:xfrm>
          <a:prstGeom prst="rect">
            <a:avLst/>
          </a:prstGeom>
          <a:noFill/>
          <a:ln>
            <a:noFill/>
          </a:ln>
        </p:spPr>
      </p:pic>
      <p:sp>
        <p:nvSpPr>
          <p:cNvPr id="319" name="Google Shape;319;p20"/>
          <p:cNvSpPr/>
          <p:nvPr/>
        </p:nvSpPr>
        <p:spPr>
          <a:xfrm rot="-8750058">
            <a:off x="10246134" y="7591991"/>
            <a:ext cx="2424240" cy="1639668"/>
          </a:xfrm>
          <a:custGeom>
            <a:rect b="b" l="l" r="r" t="t"/>
            <a:pathLst>
              <a:path extrusionOk="0" h="1639668" w="2424240">
                <a:moveTo>
                  <a:pt x="0" y="0"/>
                </a:moveTo>
                <a:lnTo>
                  <a:pt x="2424240" y="0"/>
                </a:lnTo>
                <a:lnTo>
                  <a:pt x="2424240" y="1639668"/>
                </a:lnTo>
                <a:lnTo>
                  <a:pt x="0" y="1639668"/>
                </a:lnTo>
                <a:lnTo>
                  <a:pt x="0" y="0"/>
                </a:lnTo>
                <a:close/>
              </a:path>
            </a:pathLst>
          </a:custGeom>
          <a:blipFill rotWithShape="1">
            <a:blip r:embed="rId6">
              <a:alphaModFix/>
            </a:blip>
            <a:stretch>
              <a:fillRect b="0" l="0" r="0" t="0"/>
            </a:stretch>
          </a:blipFill>
          <a:ln>
            <a:noFill/>
          </a:ln>
        </p:spPr>
      </p:sp>
      <p:sp>
        <p:nvSpPr>
          <p:cNvPr id="320" name="Google Shape;320;p20"/>
          <p:cNvSpPr txBox="1"/>
          <p:nvPr/>
        </p:nvSpPr>
        <p:spPr>
          <a:xfrm>
            <a:off x="1428698" y="9040178"/>
            <a:ext cx="8824218" cy="400812"/>
          </a:xfrm>
          <a:prstGeom prst="rect">
            <a:avLst/>
          </a:prstGeom>
          <a:noFill/>
          <a:ln>
            <a:noFill/>
          </a:ln>
        </p:spPr>
        <p:txBody>
          <a:bodyPr anchorCtr="0" anchor="t" bIns="0" lIns="0" spcFirstLastPara="1" rIns="0" wrap="square" tIns="0">
            <a:spAutoFit/>
          </a:bodyPr>
          <a:lstStyle/>
          <a:p>
            <a:pPr indent="0" lvl="0" marL="0" marR="0" rtl="0" algn="l">
              <a:lnSpc>
                <a:spcPct val="147021"/>
              </a:lnSpc>
              <a:spcBef>
                <a:spcPts val="0"/>
              </a:spcBef>
              <a:spcAft>
                <a:spcPts val="0"/>
              </a:spcAft>
              <a:buNone/>
            </a:pPr>
            <a:r>
              <a:rPr b="0" i="0" lang="en-US" sz="2199" u="none" cap="none" strike="noStrike">
                <a:solidFill>
                  <a:srgbClr val="000000"/>
                </a:solidFill>
                <a:latin typeface="Bricolage Grotesque"/>
                <a:ea typeface="Bricolage Grotesque"/>
                <a:cs typeface="Bricolage Grotesque"/>
                <a:sym typeface="Bricolage Grotesque"/>
              </a:rPr>
              <a:t>Please insert your charts or statistical data in this space.</a:t>
            </a:r>
            <a:endParaRPr/>
          </a:p>
        </p:txBody>
      </p:sp>
      <p:sp>
        <p:nvSpPr>
          <p:cNvPr id="321" name="Google Shape;321;p20"/>
          <p:cNvSpPr txBox="1"/>
          <p:nvPr/>
        </p:nvSpPr>
        <p:spPr>
          <a:xfrm>
            <a:off x="0" y="448140"/>
            <a:ext cx="18288000"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Write a main idea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325" name="Shape 325"/>
        <p:cNvGrpSpPr/>
        <p:nvPr/>
      </p:nvGrpSpPr>
      <p:grpSpPr>
        <a:xfrm>
          <a:off x="0" y="0"/>
          <a:ext cx="0" cy="0"/>
          <a:chOff x="0" y="0"/>
          <a:chExt cx="0" cy="0"/>
        </a:xfrm>
      </p:grpSpPr>
      <p:sp>
        <p:nvSpPr>
          <p:cNvPr id="326" name="Google Shape;326;p21"/>
          <p:cNvSpPr/>
          <p:nvPr/>
        </p:nvSpPr>
        <p:spPr>
          <a:xfrm>
            <a:off x="5211396" y="2837431"/>
            <a:ext cx="7865207" cy="6420869"/>
          </a:xfrm>
          <a:custGeom>
            <a:rect b="b" l="l" r="r" t="t"/>
            <a:pathLst>
              <a:path extrusionOk="0" h="6420869" w="7865207">
                <a:moveTo>
                  <a:pt x="0" y="0"/>
                </a:moveTo>
                <a:lnTo>
                  <a:pt x="7865208" y="0"/>
                </a:lnTo>
                <a:lnTo>
                  <a:pt x="7865208" y="6420869"/>
                </a:lnTo>
                <a:lnTo>
                  <a:pt x="0" y="6420869"/>
                </a:lnTo>
                <a:lnTo>
                  <a:pt x="0" y="0"/>
                </a:lnTo>
                <a:close/>
              </a:path>
            </a:pathLst>
          </a:custGeom>
          <a:blipFill rotWithShape="1">
            <a:blip r:embed="rId3">
              <a:alphaModFix/>
            </a:blip>
            <a:stretch>
              <a:fillRect b="0" l="0" r="0" t="0"/>
            </a:stretch>
          </a:blipFill>
          <a:ln>
            <a:noFill/>
          </a:ln>
        </p:spPr>
      </p:sp>
      <p:sp>
        <p:nvSpPr>
          <p:cNvPr id="327" name="Google Shape;327;p21"/>
          <p:cNvSpPr txBox="1"/>
          <p:nvPr/>
        </p:nvSpPr>
        <p:spPr>
          <a:xfrm>
            <a:off x="0" y="448140"/>
            <a:ext cx="18288000"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Write a main idea here</a:t>
            </a:r>
            <a:endParaRPr/>
          </a:p>
        </p:txBody>
      </p:sp>
      <p:grpSp>
        <p:nvGrpSpPr>
          <p:cNvPr id="328" name="Google Shape;328;p21"/>
          <p:cNvGrpSpPr/>
          <p:nvPr/>
        </p:nvGrpSpPr>
        <p:grpSpPr>
          <a:xfrm rot="-5400000">
            <a:off x="1207356" y="2185286"/>
            <a:ext cx="3087281" cy="4221702"/>
            <a:chOff x="0" y="-1"/>
            <a:chExt cx="4116376" cy="5628937"/>
          </a:xfrm>
        </p:grpSpPr>
        <p:sp>
          <p:nvSpPr>
            <p:cNvPr id="329" name="Google Shape;329;p21"/>
            <p:cNvSpPr/>
            <p:nvPr/>
          </p:nvSpPr>
          <p:spPr>
            <a:xfrm rot="-5400000">
              <a:off x="-1733696" y="1733696"/>
              <a:ext cx="5628936" cy="2161544"/>
            </a:xfrm>
            <a:custGeom>
              <a:rect b="b" l="l" r="r" t="t"/>
              <a:pathLst>
                <a:path extrusionOk="0" h="2161544" w="5628936">
                  <a:moveTo>
                    <a:pt x="0" y="0"/>
                  </a:moveTo>
                  <a:lnTo>
                    <a:pt x="5628936" y="0"/>
                  </a:lnTo>
                  <a:lnTo>
                    <a:pt x="5628936" y="2161544"/>
                  </a:lnTo>
                  <a:lnTo>
                    <a:pt x="0" y="2161544"/>
                  </a:lnTo>
                  <a:lnTo>
                    <a:pt x="0" y="0"/>
                  </a:lnTo>
                  <a:close/>
                </a:path>
              </a:pathLst>
            </a:custGeom>
            <a:blipFill rotWithShape="1">
              <a:blip r:embed="rId4">
                <a:alphaModFix/>
              </a:blip>
              <a:stretch>
                <a:fillRect b="-26890" l="0" r="0" t="0"/>
              </a:stretch>
            </a:blipFill>
            <a:ln>
              <a:noFill/>
            </a:ln>
          </p:spPr>
        </p:sp>
        <p:sp>
          <p:nvSpPr>
            <p:cNvPr id="330" name="Google Shape;330;p21"/>
            <p:cNvSpPr/>
            <p:nvPr/>
          </p:nvSpPr>
          <p:spPr>
            <a:xfrm rot="-5400000">
              <a:off x="309557" y="1822117"/>
              <a:ext cx="5628936" cy="1984701"/>
            </a:xfrm>
            <a:custGeom>
              <a:rect b="b" l="l" r="r" t="t"/>
              <a:pathLst>
                <a:path extrusionOk="0" h="1984701" w="5628936">
                  <a:moveTo>
                    <a:pt x="0" y="0"/>
                  </a:moveTo>
                  <a:lnTo>
                    <a:pt x="5628936" y="0"/>
                  </a:lnTo>
                  <a:lnTo>
                    <a:pt x="5628936" y="1984701"/>
                  </a:lnTo>
                  <a:lnTo>
                    <a:pt x="0" y="1984701"/>
                  </a:lnTo>
                  <a:lnTo>
                    <a:pt x="0" y="0"/>
                  </a:lnTo>
                  <a:close/>
                </a:path>
              </a:pathLst>
            </a:custGeom>
            <a:blipFill rotWithShape="1">
              <a:blip r:embed="rId4">
                <a:alphaModFix/>
              </a:blip>
              <a:stretch>
                <a:fillRect b="0" l="0" r="0" t="-38197"/>
              </a:stretch>
            </a:blipFill>
            <a:ln>
              <a:noFill/>
            </a:ln>
          </p:spPr>
        </p:sp>
      </p:grpSp>
      <p:grpSp>
        <p:nvGrpSpPr>
          <p:cNvPr id="331" name="Google Shape;331;p21"/>
          <p:cNvGrpSpPr/>
          <p:nvPr/>
        </p:nvGrpSpPr>
        <p:grpSpPr>
          <a:xfrm rot="-5400000">
            <a:off x="13996239" y="2185286"/>
            <a:ext cx="3087281" cy="4221702"/>
            <a:chOff x="0" y="-1"/>
            <a:chExt cx="4116376" cy="5628937"/>
          </a:xfrm>
        </p:grpSpPr>
        <p:sp>
          <p:nvSpPr>
            <p:cNvPr id="332" name="Google Shape;332;p21"/>
            <p:cNvSpPr/>
            <p:nvPr/>
          </p:nvSpPr>
          <p:spPr>
            <a:xfrm rot="-5400000">
              <a:off x="-1733696" y="1733696"/>
              <a:ext cx="5628936" cy="2161544"/>
            </a:xfrm>
            <a:custGeom>
              <a:rect b="b" l="l" r="r" t="t"/>
              <a:pathLst>
                <a:path extrusionOk="0" h="2161544" w="5628936">
                  <a:moveTo>
                    <a:pt x="0" y="0"/>
                  </a:moveTo>
                  <a:lnTo>
                    <a:pt x="5628936" y="0"/>
                  </a:lnTo>
                  <a:lnTo>
                    <a:pt x="5628936" y="2161544"/>
                  </a:lnTo>
                  <a:lnTo>
                    <a:pt x="0" y="2161544"/>
                  </a:lnTo>
                  <a:lnTo>
                    <a:pt x="0" y="0"/>
                  </a:lnTo>
                  <a:close/>
                </a:path>
              </a:pathLst>
            </a:custGeom>
            <a:blipFill rotWithShape="1">
              <a:blip r:embed="rId4">
                <a:alphaModFix/>
              </a:blip>
              <a:stretch>
                <a:fillRect b="-26890" l="0" r="0" t="0"/>
              </a:stretch>
            </a:blipFill>
            <a:ln>
              <a:noFill/>
            </a:ln>
          </p:spPr>
        </p:sp>
        <p:sp>
          <p:nvSpPr>
            <p:cNvPr id="333" name="Google Shape;333;p21"/>
            <p:cNvSpPr/>
            <p:nvPr/>
          </p:nvSpPr>
          <p:spPr>
            <a:xfrm rot="-5400000">
              <a:off x="309557" y="1822117"/>
              <a:ext cx="5628936" cy="1984701"/>
            </a:xfrm>
            <a:custGeom>
              <a:rect b="b" l="l" r="r" t="t"/>
              <a:pathLst>
                <a:path extrusionOk="0" h="1984701" w="5628936">
                  <a:moveTo>
                    <a:pt x="0" y="0"/>
                  </a:moveTo>
                  <a:lnTo>
                    <a:pt x="5628936" y="0"/>
                  </a:lnTo>
                  <a:lnTo>
                    <a:pt x="5628936" y="1984701"/>
                  </a:lnTo>
                  <a:lnTo>
                    <a:pt x="0" y="1984701"/>
                  </a:lnTo>
                  <a:lnTo>
                    <a:pt x="0" y="0"/>
                  </a:lnTo>
                  <a:close/>
                </a:path>
              </a:pathLst>
            </a:custGeom>
            <a:blipFill rotWithShape="1">
              <a:blip r:embed="rId4">
                <a:alphaModFix/>
              </a:blip>
              <a:stretch>
                <a:fillRect b="0" l="0" r="0" t="-38197"/>
              </a:stretch>
            </a:blipFill>
            <a:ln>
              <a:noFill/>
            </a:ln>
          </p:spPr>
        </p:sp>
      </p:grpSp>
      <p:grpSp>
        <p:nvGrpSpPr>
          <p:cNvPr id="334" name="Google Shape;334;p21"/>
          <p:cNvGrpSpPr/>
          <p:nvPr/>
        </p:nvGrpSpPr>
        <p:grpSpPr>
          <a:xfrm rot="-5400000">
            <a:off x="1207356" y="5846497"/>
            <a:ext cx="3087281" cy="4221702"/>
            <a:chOff x="0" y="-1"/>
            <a:chExt cx="4116376" cy="5628937"/>
          </a:xfrm>
        </p:grpSpPr>
        <p:sp>
          <p:nvSpPr>
            <p:cNvPr id="335" name="Google Shape;335;p21"/>
            <p:cNvSpPr/>
            <p:nvPr/>
          </p:nvSpPr>
          <p:spPr>
            <a:xfrm rot="-5400000">
              <a:off x="-1733696" y="1733696"/>
              <a:ext cx="5628936" cy="2161544"/>
            </a:xfrm>
            <a:custGeom>
              <a:rect b="b" l="l" r="r" t="t"/>
              <a:pathLst>
                <a:path extrusionOk="0" h="2161544" w="5628936">
                  <a:moveTo>
                    <a:pt x="0" y="0"/>
                  </a:moveTo>
                  <a:lnTo>
                    <a:pt x="5628936" y="0"/>
                  </a:lnTo>
                  <a:lnTo>
                    <a:pt x="5628936" y="2161544"/>
                  </a:lnTo>
                  <a:lnTo>
                    <a:pt x="0" y="2161544"/>
                  </a:lnTo>
                  <a:lnTo>
                    <a:pt x="0" y="0"/>
                  </a:lnTo>
                  <a:close/>
                </a:path>
              </a:pathLst>
            </a:custGeom>
            <a:blipFill rotWithShape="1">
              <a:blip r:embed="rId4">
                <a:alphaModFix/>
              </a:blip>
              <a:stretch>
                <a:fillRect b="-26890" l="0" r="0" t="0"/>
              </a:stretch>
            </a:blipFill>
            <a:ln>
              <a:noFill/>
            </a:ln>
          </p:spPr>
        </p:sp>
        <p:sp>
          <p:nvSpPr>
            <p:cNvPr id="336" name="Google Shape;336;p21"/>
            <p:cNvSpPr/>
            <p:nvPr/>
          </p:nvSpPr>
          <p:spPr>
            <a:xfrm rot="-5400000">
              <a:off x="309557" y="1822117"/>
              <a:ext cx="5628936" cy="1984701"/>
            </a:xfrm>
            <a:custGeom>
              <a:rect b="b" l="l" r="r" t="t"/>
              <a:pathLst>
                <a:path extrusionOk="0" h="1984701" w="5628936">
                  <a:moveTo>
                    <a:pt x="0" y="0"/>
                  </a:moveTo>
                  <a:lnTo>
                    <a:pt x="5628936" y="0"/>
                  </a:lnTo>
                  <a:lnTo>
                    <a:pt x="5628936" y="1984701"/>
                  </a:lnTo>
                  <a:lnTo>
                    <a:pt x="0" y="1984701"/>
                  </a:lnTo>
                  <a:lnTo>
                    <a:pt x="0" y="0"/>
                  </a:lnTo>
                  <a:close/>
                </a:path>
              </a:pathLst>
            </a:custGeom>
            <a:blipFill rotWithShape="1">
              <a:blip r:embed="rId4">
                <a:alphaModFix/>
              </a:blip>
              <a:stretch>
                <a:fillRect b="0" l="0" r="0" t="-38197"/>
              </a:stretch>
            </a:blipFill>
            <a:ln>
              <a:noFill/>
            </a:ln>
          </p:spPr>
        </p:sp>
      </p:grpSp>
      <p:grpSp>
        <p:nvGrpSpPr>
          <p:cNvPr id="337" name="Google Shape;337;p21"/>
          <p:cNvGrpSpPr/>
          <p:nvPr/>
        </p:nvGrpSpPr>
        <p:grpSpPr>
          <a:xfrm rot="-5400000">
            <a:off x="13996239" y="5846497"/>
            <a:ext cx="3087281" cy="4221702"/>
            <a:chOff x="0" y="-1"/>
            <a:chExt cx="4116376" cy="5628937"/>
          </a:xfrm>
        </p:grpSpPr>
        <p:sp>
          <p:nvSpPr>
            <p:cNvPr id="338" name="Google Shape;338;p21"/>
            <p:cNvSpPr/>
            <p:nvPr/>
          </p:nvSpPr>
          <p:spPr>
            <a:xfrm rot="-5400000">
              <a:off x="-1733696" y="1733696"/>
              <a:ext cx="5628936" cy="2161544"/>
            </a:xfrm>
            <a:custGeom>
              <a:rect b="b" l="l" r="r" t="t"/>
              <a:pathLst>
                <a:path extrusionOk="0" h="2161544" w="5628936">
                  <a:moveTo>
                    <a:pt x="0" y="0"/>
                  </a:moveTo>
                  <a:lnTo>
                    <a:pt x="5628936" y="0"/>
                  </a:lnTo>
                  <a:lnTo>
                    <a:pt x="5628936" y="2161544"/>
                  </a:lnTo>
                  <a:lnTo>
                    <a:pt x="0" y="2161544"/>
                  </a:lnTo>
                  <a:lnTo>
                    <a:pt x="0" y="0"/>
                  </a:lnTo>
                  <a:close/>
                </a:path>
              </a:pathLst>
            </a:custGeom>
            <a:blipFill rotWithShape="1">
              <a:blip r:embed="rId4">
                <a:alphaModFix/>
              </a:blip>
              <a:stretch>
                <a:fillRect b="-26890" l="0" r="0" t="0"/>
              </a:stretch>
            </a:blipFill>
            <a:ln>
              <a:noFill/>
            </a:ln>
          </p:spPr>
        </p:sp>
        <p:sp>
          <p:nvSpPr>
            <p:cNvPr id="339" name="Google Shape;339;p21"/>
            <p:cNvSpPr/>
            <p:nvPr/>
          </p:nvSpPr>
          <p:spPr>
            <a:xfrm rot="-5400000">
              <a:off x="309557" y="1822117"/>
              <a:ext cx="5628936" cy="1984701"/>
            </a:xfrm>
            <a:custGeom>
              <a:rect b="b" l="l" r="r" t="t"/>
              <a:pathLst>
                <a:path extrusionOk="0" h="1984701" w="5628936">
                  <a:moveTo>
                    <a:pt x="0" y="0"/>
                  </a:moveTo>
                  <a:lnTo>
                    <a:pt x="5628936" y="0"/>
                  </a:lnTo>
                  <a:lnTo>
                    <a:pt x="5628936" y="1984701"/>
                  </a:lnTo>
                  <a:lnTo>
                    <a:pt x="0" y="1984701"/>
                  </a:lnTo>
                  <a:lnTo>
                    <a:pt x="0" y="0"/>
                  </a:lnTo>
                  <a:close/>
                </a:path>
              </a:pathLst>
            </a:custGeom>
            <a:blipFill rotWithShape="1">
              <a:blip r:embed="rId4">
                <a:alphaModFix/>
              </a:blip>
              <a:stretch>
                <a:fillRect b="0" l="0" r="0" t="-38197"/>
              </a:stretch>
            </a:blipFill>
            <a:ln>
              <a:noFill/>
            </a:ln>
          </p:spPr>
        </p:sp>
      </p:grpSp>
      <p:sp>
        <p:nvSpPr>
          <p:cNvPr id="340" name="Google Shape;340;p21"/>
          <p:cNvSpPr txBox="1"/>
          <p:nvPr/>
        </p:nvSpPr>
        <p:spPr>
          <a:xfrm>
            <a:off x="739647" y="4143737"/>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341" name="Google Shape;341;p21"/>
          <p:cNvSpPr txBox="1"/>
          <p:nvPr/>
        </p:nvSpPr>
        <p:spPr>
          <a:xfrm>
            <a:off x="739647" y="3623405"/>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342" name="Google Shape;342;p21"/>
          <p:cNvSpPr txBox="1"/>
          <p:nvPr/>
        </p:nvSpPr>
        <p:spPr>
          <a:xfrm>
            <a:off x="13524279" y="4143737"/>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343" name="Google Shape;343;p21"/>
          <p:cNvSpPr txBox="1"/>
          <p:nvPr/>
        </p:nvSpPr>
        <p:spPr>
          <a:xfrm>
            <a:off x="13524279" y="3623405"/>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344" name="Google Shape;344;p21"/>
          <p:cNvSpPr txBox="1"/>
          <p:nvPr/>
        </p:nvSpPr>
        <p:spPr>
          <a:xfrm>
            <a:off x="739647" y="7900198"/>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345" name="Google Shape;345;p21"/>
          <p:cNvSpPr txBox="1"/>
          <p:nvPr/>
        </p:nvSpPr>
        <p:spPr>
          <a:xfrm>
            <a:off x="739647" y="7379866"/>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346" name="Google Shape;346;p21"/>
          <p:cNvSpPr txBox="1"/>
          <p:nvPr/>
        </p:nvSpPr>
        <p:spPr>
          <a:xfrm>
            <a:off x="13524279" y="7900198"/>
            <a:ext cx="4022700" cy="73152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347" name="Google Shape;347;p21"/>
          <p:cNvSpPr txBox="1"/>
          <p:nvPr/>
        </p:nvSpPr>
        <p:spPr>
          <a:xfrm>
            <a:off x="13524279" y="7379866"/>
            <a:ext cx="4022700"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351" name="Shape 351"/>
        <p:cNvGrpSpPr/>
        <p:nvPr/>
      </p:nvGrpSpPr>
      <p:grpSpPr>
        <a:xfrm>
          <a:off x="0" y="0"/>
          <a:ext cx="0" cy="0"/>
          <a:chOff x="0" y="0"/>
          <a:chExt cx="0" cy="0"/>
        </a:xfrm>
      </p:grpSpPr>
      <p:sp>
        <p:nvSpPr>
          <p:cNvPr id="352" name="Google Shape;352;p22"/>
          <p:cNvSpPr/>
          <p:nvPr/>
        </p:nvSpPr>
        <p:spPr>
          <a:xfrm rot="-1373071">
            <a:off x="5005154" y="2813167"/>
            <a:ext cx="2497323" cy="3408257"/>
          </a:xfrm>
          <a:custGeom>
            <a:rect b="b" l="l" r="r" t="t"/>
            <a:pathLst>
              <a:path extrusionOk="0" h="3408257" w="2497323">
                <a:moveTo>
                  <a:pt x="0" y="0"/>
                </a:moveTo>
                <a:lnTo>
                  <a:pt x="2497323" y="0"/>
                </a:lnTo>
                <a:lnTo>
                  <a:pt x="2497323" y="3408256"/>
                </a:lnTo>
                <a:lnTo>
                  <a:pt x="0" y="3408256"/>
                </a:lnTo>
                <a:lnTo>
                  <a:pt x="0" y="0"/>
                </a:lnTo>
                <a:close/>
              </a:path>
            </a:pathLst>
          </a:custGeom>
          <a:blipFill rotWithShape="1">
            <a:blip r:embed="rId3">
              <a:alphaModFix/>
            </a:blip>
            <a:stretch>
              <a:fillRect b="0" l="0" r="0" t="0"/>
            </a:stretch>
          </a:blipFill>
          <a:ln>
            <a:noFill/>
          </a:ln>
        </p:spPr>
      </p:sp>
      <p:sp>
        <p:nvSpPr>
          <p:cNvPr id="353" name="Google Shape;353;p22"/>
          <p:cNvSpPr/>
          <p:nvPr/>
        </p:nvSpPr>
        <p:spPr>
          <a:xfrm>
            <a:off x="871653" y="3761437"/>
            <a:ext cx="7010423" cy="7851606"/>
          </a:xfrm>
          <a:custGeom>
            <a:rect b="b" l="l" r="r" t="t"/>
            <a:pathLst>
              <a:path extrusionOk="0" h="7851606" w="7010423">
                <a:moveTo>
                  <a:pt x="0" y="0"/>
                </a:moveTo>
                <a:lnTo>
                  <a:pt x="7010424" y="0"/>
                </a:lnTo>
                <a:lnTo>
                  <a:pt x="7010424" y="7851606"/>
                </a:lnTo>
                <a:lnTo>
                  <a:pt x="0" y="7851606"/>
                </a:lnTo>
                <a:lnTo>
                  <a:pt x="0" y="0"/>
                </a:lnTo>
                <a:close/>
              </a:path>
            </a:pathLst>
          </a:custGeom>
          <a:blipFill rotWithShape="1">
            <a:blip r:embed="rId4">
              <a:alphaModFix/>
            </a:blip>
            <a:stretch>
              <a:fillRect b="0" l="-79437" r="-79435" t="-54144"/>
            </a:stretch>
          </a:blipFill>
          <a:ln>
            <a:noFill/>
          </a:ln>
        </p:spPr>
      </p:sp>
      <p:sp>
        <p:nvSpPr>
          <p:cNvPr id="354" name="Google Shape;354;p22"/>
          <p:cNvSpPr txBox="1"/>
          <p:nvPr/>
        </p:nvSpPr>
        <p:spPr>
          <a:xfrm>
            <a:off x="0" y="448140"/>
            <a:ext cx="18288000"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Discussion Questions</a:t>
            </a:r>
            <a:endParaRPr/>
          </a:p>
        </p:txBody>
      </p:sp>
      <p:sp>
        <p:nvSpPr>
          <p:cNvPr id="355" name="Google Shape;355;p22"/>
          <p:cNvSpPr txBox="1"/>
          <p:nvPr/>
        </p:nvSpPr>
        <p:spPr>
          <a:xfrm>
            <a:off x="11374752" y="3369820"/>
            <a:ext cx="5709822" cy="1238504"/>
          </a:xfrm>
          <a:prstGeom prst="rect">
            <a:avLst/>
          </a:prstGeom>
          <a:noFill/>
          <a:ln>
            <a:noFill/>
          </a:ln>
        </p:spPr>
        <p:txBody>
          <a:bodyPr anchorCtr="0" anchor="t" bIns="0" lIns="0" spcFirstLastPara="1" rIns="0" wrap="square" tIns="0">
            <a:spAutoFit/>
          </a:bodyPr>
          <a:lstStyle/>
          <a:p>
            <a:pPr indent="0" lvl="0" marL="0" marR="0" rtl="0" algn="l">
              <a:lnSpc>
                <a:spcPct val="146020"/>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Use this space to write thought-provoking questions that encourage discussion among your audience.</a:t>
            </a:r>
            <a:endParaRPr/>
          </a:p>
        </p:txBody>
      </p:sp>
      <p:grpSp>
        <p:nvGrpSpPr>
          <p:cNvPr id="356" name="Google Shape;356;p22"/>
          <p:cNvGrpSpPr/>
          <p:nvPr/>
        </p:nvGrpSpPr>
        <p:grpSpPr>
          <a:xfrm>
            <a:off x="8958630" y="2994172"/>
            <a:ext cx="1836889" cy="1950365"/>
            <a:chOff x="0" y="0"/>
            <a:chExt cx="2449185" cy="2600486"/>
          </a:xfrm>
        </p:grpSpPr>
        <p:sp>
          <p:nvSpPr>
            <p:cNvPr id="357" name="Google Shape;357;p22"/>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5">
                <a:alphaModFix/>
              </a:blip>
              <a:stretch>
                <a:fillRect b="0" l="0" r="0" t="0"/>
              </a:stretch>
            </a:blipFill>
            <a:ln>
              <a:noFill/>
            </a:ln>
          </p:spPr>
        </p:sp>
        <p:grpSp>
          <p:nvGrpSpPr>
            <p:cNvPr id="358" name="Google Shape;358;p22"/>
            <p:cNvGrpSpPr/>
            <p:nvPr/>
          </p:nvGrpSpPr>
          <p:grpSpPr>
            <a:xfrm>
              <a:off x="688115" y="586125"/>
              <a:ext cx="1258946" cy="1599930"/>
              <a:chOff x="0" y="0"/>
              <a:chExt cx="953695" cy="1212002"/>
            </a:xfrm>
          </p:grpSpPr>
          <p:sp>
            <p:nvSpPr>
              <p:cNvPr id="359" name="Google Shape;359;p22"/>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2"/>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1" name="Google Shape;361;p22"/>
          <p:cNvGrpSpPr/>
          <p:nvPr/>
        </p:nvGrpSpPr>
        <p:grpSpPr>
          <a:xfrm>
            <a:off x="8958630" y="5792262"/>
            <a:ext cx="1836889" cy="1950365"/>
            <a:chOff x="0" y="0"/>
            <a:chExt cx="2449185" cy="2600486"/>
          </a:xfrm>
        </p:grpSpPr>
        <p:sp>
          <p:nvSpPr>
            <p:cNvPr id="362" name="Google Shape;362;p22"/>
            <p:cNvSpPr/>
            <p:nvPr/>
          </p:nvSpPr>
          <p:spPr>
            <a:xfrm>
              <a:off x="0" y="0"/>
              <a:ext cx="2449185" cy="2600486"/>
            </a:xfrm>
            <a:custGeom>
              <a:rect b="b" l="l" r="r" t="t"/>
              <a:pathLst>
                <a:path extrusionOk="0" h="2600486" w="2449185">
                  <a:moveTo>
                    <a:pt x="0" y="0"/>
                  </a:moveTo>
                  <a:lnTo>
                    <a:pt x="2449185" y="0"/>
                  </a:lnTo>
                  <a:lnTo>
                    <a:pt x="2449185" y="2600486"/>
                  </a:lnTo>
                  <a:lnTo>
                    <a:pt x="0" y="2600486"/>
                  </a:lnTo>
                  <a:lnTo>
                    <a:pt x="0" y="0"/>
                  </a:lnTo>
                  <a:close/>
                </a:path>
              </a:pathLst>
            </a:custGeom>
            <a:blipFill rotWithShape="1">
              <a:blip r:embed="rId6">
                <a:alphaModFix/>
              </a:blip>
              <a:stretch>
                <a:fillRect b="0" l="0" r="0" t="0"/>
              </a:stretch>
            </a:blipFill>
            <a:ln>
              <a:noFill/>
            </a:ln>
          </p:spPr>
        </p:sp>
        <p:grpSp>
          <p:nvGrpSpPr>
            <p:cNvPr id="363" name="Google Shape;363;p22"/>
            <p:cNvGrpSpPr/>
            <p:nvPr/>
          </p:nvGrpSpPr>
          <p:grpSpPr>
            <a:xfrm>
              <a:off x="688115" y="586125"/>
              <a:ext cx="1258946" cy="1599930"/>
              <a:chOff x="0" y="0"/>
              <a:chExt cx="953695" cy="1212002"/>
            </a:xfrm>
          </p:grpSpPr>
          <p:sp>
            <p:nvSpPr>
              <p:cNvPr id="364" name="Google Shape;364;p22"/>
              <p:cNvSpPr/>
              <p:nvPr/>
            </p:nvSpPr>
            <p:spPr>
              <a:xfrm>
                <a:off x="0" y="0"/>
                <a:ext cx="953695" cy="1212002"/>
              </a:xfrm>
              <a:custGeom>
                <a:rect b="b" l="l" r="r" t="t"/>
                <a:pathLst>
                  <a:path extrusionOk="0" h="1212002" w="953695">
                    <a:moveTo>
                      <a:pt x="476847" y="0"/>
                    </a:moveTo>
                    <a:cubicBezTo>
                      <a:pt x="213492" y="0"/>
                      <a:pt x="0" y="271316"/>
                      <a:pt x="0" y="606001"/>
                    </a:cubicBezTo>
                    <a:cubicBezTo>
                      <a:pt x="0" y="940686"/>
                      <a:pt x="213492" y="1212002"/>
                      <a:pt x="476847" y="1212002"/>
                    </a:cubicBezTo>
                    <a:cubicBezTo>
                      <a:pt x="740203" y="1212002"/>
                      <a:pt x="953695" y="940686"/>
                      <a:pt x="953695" y="606001"/>
                    </a:cubicBezTo>
                    <a:cubicBezTo>
                      <a:pt x="953695" y="271316"/>
                      <a:pt x="740203" y="0"/>
                      <a:pt x="4768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2"/>
              <p:cNvSpPr txBox="1"/>
              <p:nvPr/>
            </p:nvSpPr>
            <p:spPr>
              <a:xfrm>
                <a:off x="89409" y="56475"/>
                <a:ext cx="774877" cy="1041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6" name="Google Shape;366;p22"/>
          <p:cNvSpPr txBox="1"/>
          <p:nvPr/>
        </p:nvSpPr>
        <p:spPr>
          <a:xfrm>
            <a:off x="9423715" y="3098569"/>
            <a:ext cx="861530" cy="165718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704" u="none" cap="none" strike="noStrike">
                <a:solidFill>
                  <a:srgbClr val="000000"/>
                </a:solidFill>
                <a:latin typeface="Pangolin"/>
                <a:ea typeface="Pangolin"/>
                <a:cs typeface="Pangolin"/>
                <a:sym typeface="Pangolin"/>
              </a:rPr>
              <a:t>Q</a:t>
            </a:r>
            <a:endParaRPr/>
          </a:p>
        </p:txBody>
      </p:sp>
      <p:sp>
        <p:nvSpPr>
          <p:cNvPr id="367" name="Google Shape;367;p22"/>
          <p:cNvSpPr txBox="1"/>
          <p:nvPr/>
        </p:nvSpPr>
        <p:spPr>
          <a:xfrm>
            <a:off x="9423715" y="5896659"/>
            <a:ext cx="861530" cy="165718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704" u="none" cap="none" strike="noStrike">
                <a:solidFill>
                  <a:srgbClr val="000000"/>
                </a:solidFill>
                <a:latin typeface="Pangolin"/>
                <a:ea typeface="Pangolin"/>
                <a:cs typeface="Pangolin"/>
                <a:sym typeface="Pangolin"/>
              </a:rPr>
              <a:t>A</a:t>
            </a:r>
            <a:endParaRPr/>
          </a:p>
        </p:txBody>
      </p:sp>
      <p:sp>
        <p:nvSpPr>
          <p:cNvPr id="368" name="Google Shape;368;p22"/>
          <p:cNvSpPr txBox="1"/>
          <p:nvPr/>
        </p:nvSpPr>
        <p:spPr>
          <a:xfrm>
            <a:off x="11374752" y="5953809"/>
            <a:ext cx="5582958" cy="2992120"/>
          </a:xfrm>
          <a:prstGeom prst="rect">
            <a:avLst/>
          </a:prstGeom>
          <a:noFill/>
          <a:ln>
            <a:noFill/>
          </a:ln>
        </p:spPr>
        <p:txBody>
          <a:bodyPr anchorCtr="0" anchor="t" bIns="0" lIns="0" spcFirstLastPara="1" rIns="0" wrap="square" tIns="0">
            <a:spAutoFit/>
          </a:bodyPr>
          <a:lstStyle/>
          <a:p>
            <a:pPr indent="0" lvl="0" marL="0" marR="0" rtl="0" algn="l">
              <a:lnSpc>
                <a:spcPct val="175032"/>
              </a:lnSpc>
              <a:spcBef>
                <a:spcPts val="0"/>
              </a:spcBef>
              <a:spcAft>
                <a:spcPts val="0"/>
              </a:spcAft>
              <a:buNone/>
            </a:pPr>
            <a:r>
              <a:rPr b="0" i="0" lang="en-US" sz="2299" u="none" cap="none" strike="noStrike">
                <a:solidFill>
                  <a:srgbClr val="000000"/>
                </a:solidFill>
                <a:latin typeface="Bricolage Grotesque"/>
                <a:ea typeface="Bricolage Grotesque"/>
                <a:cs typeface="Bricolage Grotesque"/>
                <a:sym typeface="Bricolage Grotesque"/>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372" name="Shape 372"/>
        <p:cNvGrpSpPr/>
        <p:nvPr/>
      </p:nvGrpSpPr>
      <p:grpSpPr>
        <a:xfrm>
          <a:off x="0" y="0"/>
          <a:ext cx="0" cy="0"/>
          <a:chOff x="0" y="0"/>
          <a:chExt cx="0" cy="0"/>
        </a:xfrm>
      </p:grpSpPr>
      <p:grpSp>
        <p:nvGrpSpPr>
          <p:cNvPr id="373" name="Google Shape;373;p23"/>
          <p:cNvGrpSpPr/>
          <p:nvPr/>
        </p:nvGrpSpPr>
        <p:grpSpPr>
          <a:xfrm>
            <a:off x="4425594" y="1320607"/>
            <a:ext cx="9436811" cy="7292081"/>
            <a:chOff x="0" y="0"/>
            <a:chExt cx="12582415" cy="9722775"/>
          </a:xfrm>
        </p:grpSpPr>
        <p:sp>
          <p:nvSpPr>
            <p:cNvPr id="374" name="Google Shape;374;p23"/>
            <p:cNvSpPr/>
            <p:nvPr/>
          </p:nvSpPr>
          <p:spPr>
            <a:xfrm>
              <a:off x="0" y="0"/>
              <a:ext cx="12582415" cy="9722775"/>
            </a:xfrm>
            <a:custGeom>
              <a:rect b="b" l="l" r="r" t="t"/>
              <a:pathLst>
                <a:path extrusionOk="0" h="9722775" w="12582415">
                  <a:moveTo>
                    <a:pt x="0" y="0"/>
                  </a:moveTo>
                  <a:lnTo>
                    <a:pt x="12582415" y="0"/>
                  </a:lnTo>
                  <a:lnTo>
                    <a:pt x="12582415" y="9722775"/>
                  </a:lnTo>
                  <a:lnTo>
                    <a:pt x="0" y="9722775"/>
                  </a:lnTo>
                  <a:lnTo>
                    <a:pt x="0" y="0"/>
                  </a:lnTo>
                  <a:close/>
                </a:path>
              </a:pathLst>
            </a:custGeom>
            <a:blipFill rotWithShape="1">
              <a:blip r:embed="rId3">
                <a:alphaModFix/>
              </a:blip>
              <a:stretch>
                <a:fillRect b="0" l="0" r="0" t="0"/>
              </a:stretch>
            </a:blipFill>
            <a:ln>
              <a:noFill/>
            </a:ln>
          </p:spPr>
        </p:sp>
        <p:grpSp>
          <p:nvGrpSpPr>
            <p:cNvPr id="375" name="Google Shape;375;p23"/>
            <p:cNvGrpSpPr/>
            <p:nvPr/>
          </p:nvGrpSpPr>
          <p:grpSpPr>
            <a:xfrm>
              <a:off x="2538894" y="1557553"/>
              <a:ext cx="8051731" cy="3517976"/>
              <a:chOff x="0" y="-57150"/>
              <a:chExt cx="1657360" cy="724137"/>
            </a:xfrm>
          </p:grpSpPr>
          <p:sp>
            <p:nvSpPr>
              <p:cNvPr id="376" name="Google Shape;376;p23"/>
              <p:cNvSpPr/>
              <p:nvPr/>
            </p:nvSpPr>
            <p:spPr>
              <a:xfrm>
                <a:off x="0" y="0"/>
                <a:ext cx="1657360" cy="666987"/>
              </a:xfrm>
              <a:custGeom>
                <a:rect b="b" l="l" r="r" t="t"/>
                <a:pathLst>
                  <a:path extrusionOk="0" h="666987" w="1657360">
                    <a:moveTo>
                      <a:pt x="203200" y="0"/>
                    </a:moveTo>
                    <a:lnTo>
                      <a:pt x="1657360" y="0"/>
                    </a:lnTo>
                    <a:lnTo>
                      <a:pt x="1454160" y="666987"/>
                    </a:lnTo>
                    <a:lnTo>
                      <a:pt x="0" y="666987"/>
                    </a:lnTo>
                    <a:lnTo>
                      <a:pt x="203200" y="0"/>
                    </a:lnTo>
                    <a:close/>
                  </a:path>
                </a:pathLst>
              </a:custGeom>
              <a:solidFill>
                <a:srgbClr val="92C2E1"/>
              </a:solidFill>
              <a:ln>
                <a:noFill/>
              </a:ln>
            </p:spPr>
          </p:sp>
          <p:sp>
            <p:nvSpPr>
              <p:cNvPr id="377" name="Google Shape;377;p23"/>
              <p:cNvSpPr txBox="1"/>
              <p:nvPr/>
            </p:nvSpPr>
            <p:spPr>
              <a:xfrm>
                <a:off x="101600" y="-57150"/>
                <a:ext cx="1454160" cy="72413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3"/>
            <p:cNvGrpSpPr/>
            <p:nvPr/>
          </p:nvGrpSpPr>
          <p:grpSpPr>
            <a:xfrm>
              <a:off x="2862159" y="4583744"/>
              <a:ext cx="6887979" cy="3517976"/>
              <a:chOff x="0" y="-57150"/>
              <a:chExt cx="1417815" cy="724137"/>
            </a:xfrm>
          </p:grpSpPr>
          <p:sp>
            <p:nvSpPr>
              <p:cNvPr id="379" name="Google Shape;379;p23"/>
              <p:cNvSpPr/>
              <p:nvPr/>
            </p:nvSpPr>
            <p:spPr>
              <a:xfrm>
                <a:off x="0" y="0"/>
                <a:ext cx="1417815" cy="666987"/>
              </a:xfrm>
              <a:custGeom>
                <a:rect b="b" l="l" r="r" t="t"/>
                <a:pathLst>
                  <a:path extrusionOk="0" h="666987" w="1417815">
                    <a:moveTo>
                      <a:pt x="203200" y="0"/>
                    </a:moveTo>
                    <a:lnTo>
                      <a:pt x="1417815" y="0"/>
                    </a:lnTo>
                    <a:lnTo>
                      <a:pt x="1214615" y="666987"/>
                    </a:lnTo>
                    <a:lnTo>
                      <a:pt x="0" y="666987"/>
                    </a:lnTo>
                    <a:lnTo>
                      <a:pt x="203200" y="0"/>
                    </a:lnTo>
                    <a:close/>
                  </a:path>
                </a:pathLst>
              </a:custGeom>
              <a:solidFill>
                <a:srgbClr val="92C2E1"/>
              </a:solidFill>
              <a:ln>
                <a:noFill/>
              </a:ln>
            </p:spPr>
          </p:sp>
          <p:sp>
            <p:nvSpPr>
              <p:cNvPr id="380" name="Google Shape;380;p23"/>
              <p:cNvSpPr txBox="1"/>
              <p:nvPr/>
            </p:nvSpPr>
            <p:spPr>
              <a:xfrm>
                <a:off x="101600" y="-57150"/>
                <a:ext cx="1214615" cy="72413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81" name="Google Shape;381;p23"/>
          <p:cNvSpPr txBox="1"/>
          <p:nvPr/>
        </p:nvSpPr>
        <p:spPr>
          <a:xfrm>
            <a:off x="6174555" y="3239601"/>
            <a:ext cx="5938800" cy="3929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182" u="none" cap="none" strike="noStrike">
                <a:solidFill>
                  <a:srgbClr val="000000"/>
                </a:solidFill>
                <a:latin typeface="Pangolin"/>
                <a:ea typeface="Pangolin"/>
                <a:cs typeface="Pangolin"/>
                <a:sym typeface="Pangolin"/>
              </a:rPr>
              <a:t>THANK YOU</a:t>
            </a:r>
            <a:endParaRPr/>
          </a:p>
        </p:txBody>
      </p:sp>
      <p:sp>
        <p:nvSpPr>
          <p:cNvPr id="382" name="Google Shape;382;p23"/>
          <p:cNvSpPr/>
          <p:nvPr/>
        </p:nvSpPr>
        <p:spPr>
          <a:xfrm rot="3625819">
            <a:off x="-1953381" y="-274328"/>
            <a:ext cx="9076416" cy="9705831"/>
          </a:xfrm>
          <a:custGeom>
            <a:rect b="b" l="l" r="r" t="t"/>
            <a:pathLst>
              <a:path extrusionOk="0" h="9705831" w="9076416">
                <a:moveTo>
                  <a:pt x="0" y="0"/>
                </a:moveTo>
                <a:lnTo>
                  <a:pt x="9076416" y="0"/>
                </a:lnTo>
                <a:lnTo>
                  <a:pt x="9076416" y="9705831"/>
                </a:lnTo>
                <a:lnTo>
                  <a:pt x="0" y="9705831"/>
                </a:lnTo>
                <a:lnTo>
                  <a:pt x="0" y="0"/>
                </a:lnTo>
                <a:close/>
              </a:path>
            </a:pathLst>
          </a:custGeom>
          <a:blipFill rotWithShape="1">
            <a:blip r:embed="rId4">
              <a:alphaModFix/>
            </a:blip>
            <a:stretch>
              <a:fillRect b="0" l="0" r="0" t="-40270"/>
            </a:stretch>
          </a:blipFill>
          <a:ln>
            <a:noFill/>
          </a:ln>
        </p:spPr>
      </p:sp>
      <p:pic>
        <p:nvPicPr>
          <p:cNvPr id="383" name="Google Shape;383;p23"/>
          <p:cNvPicPr preferRelativeResize="0"/>
          <p:nvPr/>
        </p:nvPicPr>
        <p:blipFill rotWithShape="1">
          <a:blip r:embed="rId5">
            <a:alphaModFix/>
          </a:blip>
          <a:srcRect b="13999" l="24727" r="24728" t="0"/>
          <a:stretch/>
        </p:blipFill>
        <p:spPr>
          <a:xfrm rot="-781738">
            <a:off x="11402658" y="3819731"/>
            <a:ext cx="9243282" cy="8846919"/>
          </a:xfrm>
          <a:prstGeom prst="rect">
            <a:avLst/>
          </a:prstGeom>
          <a:noFill/>
          <a:ln>
            <a:noFill/>
          </a:ln>
        </p:spPr>
      </p:pic>
      <p:sp>
        <p:nvSpPr>
          <p:cNvPr id="384" name="Google Shape;384;p23"/>
          <p:cNvSpPr/>
          <p:nvPr/>
        </p:nvSpPr>
        <p:spPr>
          <a:xfrm>
            <a:off x="14411735" y="846019"/>
            <a:ext cx="2044814" cy="2455563"/>
          </a:xfrm>
          <a:custGeom>
            <a:rect b="b" l="l" r="r" t="t"/>
            <a:pathLst>
              <a:path extrusionOk="0" h="2455563" w="2044814">
                <a:moveTo>
                  <a:pt x="0" y="0"/>
                </a:moveTo>
                <a:lnTo>
                  <a:pt x="2044814" y="0"/>
                </a:lnTo>
                <a:lnTo>
                  <a:pt x="2044814" y="2455563"/>
                </a:lnTo>
                <a:lnTo>
                  <a:pt x="0" y="245556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388" name="Shape 388"/>
        <p:cNvGrpSpPr/>
        <p:nvPr/>
      </p:nvGrpSpPr>
      <p:grpSpPr>
        <a:xfrm>
          <a:off x="0" y="0"/>
          <a:ext cx="0" cy="0"/>
          <a:chOff x="0" y="0"/>
          <a:chExt cx="0" cy="0"/>
        </a:xfrm>
      </p:grpSpPr>
      <p:sp>
        <p:nvSpPr>
          <p:cNvPr id="389" name="Google Shape;389;p24"/>
          <p:cNvSpPr txBox="1"/>
          <p:nvPr/>
        </p:nvSpPr>
        <p:spPr>
          <a:xfrm>
            <a:off x="3649941" y="313509"/>
            <a:ext cx="10988119" cy="19114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210" u="none" cap="none" strike="noStrike">
                <a:solidFill>
                  <a:srgbClr val="173772"/>
                </a:solidFill>
                <a:latin typeface="Pangolin"/>
                <a:ea typeface="Pangolin"/>
                <a:cs typeface="Pangolin"/>
                <a:sym typeface="Pangolin"/>
              </a:rPr>
              <a:t>Resource Page</a:t>
            </a:r>
            <a:endParaRPr/>
          </a:p>
        </p:txBody>
      </p:sp>
      <p:sp>
        <p:nvSpPr>
          <p:cNvPr id="390" name="Google Shape;390;p24"/>
          <p:cNvSpPr txBox="1"/>
          <p:nvPr/>
        </p:nvSpPr>
        <p:spPr>
          <a:xfrm>
            <a:off x="886875" y="6921777"/>
            <a:ext cx="545104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You can find these fonts online too.</a:t>
            </a:r>
            <a:endParaRPr/>
          </a:p>
        </p:txBody>
      </p:sp>
      <p:sp>
        <p:nvSpPr>
          <p:cNvPr id="391" name="Google Shape;391;p24"/>
          <p:cNvSpPr txBox="1"/>
          <p:nvPr/>
        </p:nvSpPr>
        <p:spPr>
          <a:xfrm>
            <a:off x="1784935" y="7487683"/>
            <a:ext cx="3654929" cy="805389"/>
          </a:xfrm>
          <a:prstGeom prst="rect">
            <a:avLst/>
          </a:prstGeom>
          <a:noFill/>
          <a:ln>
            <a:noFill/>
          </a:ln>
        </p:spPr>
        <p:txBody>
          <a:bodyPr anchorCtr="0" anchor="t" bIns="0" lIns="0" spcFirstLastPara="1" rIns="0" wrap="square" tIns="0">
            <a:spAutoFit/>
          </a:bodyPr>
          <a:lstStyle/>
          <a:p>
            <a:pPr indent="0" lvl="0" marL="0" marR="0" rtl="0" algn="ctr">
              <a:lnSpc>
                <a:spcPct val="167036"/>
              </a:lnSpc>
              <a:spcBef>
                <a:spcPts val="0"/>
              </a:spcBef>
              <a:spcAft>
                <a:spcPts val="0"/>
              </a:spcAft>
              <a:buNone/>
            </a:pPr>
            <a:r>
              <a:rPr b="1" i="0" lang="en-US" sz="4059" u="none" cap="none" strike="noStrike">
                <a:solidFill>
                  <a:srgbClr val="000000"/>
                </a:solidFill>
                <a:latin typeface="Bricolage Grotesque ExtraBold"/>
                <a:ea typeface="Bricolage Grotesque ExtraBold"/>
                <a:cs typeface="Bricolage Grotesque ExtraBold"/>
                <a:sym typeface="Bricolage Grotesque ExtraBold"/>
              </a:rPr>
              <a:t>COLORS</a:t>
            </a:r>
            <a:endParaRPr/>
          </a:p>
        </p:txBody>
      </p:sp>
      <p:sp>
        <p:nvSpPr>
          <p:cNvPr id="392" name="Google Shape;392;p24"/>
          <p:cNvSpPr txBox="1"/>
          <p:nvPr/>
        </p:nvSpPr>
        <p:spPr>
          <a:xfrm>
            <a:off x="1784935" y="3172564"/>
            <a:ext cx="3654929" cy="8140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presentation template uses the following free fonts:</a:t>
            </a:r>
            <a:endParaRPr/>
          </a:p>
        </p:txBody>
      </p:sp>
      <p:sp>
        <p:nvSpPr>
          <p:cNvPr id="393" name="Google Shape;393;p24"/>
          <p:cNvSpPr txBox="1"/>
          <p:nvPr/>
        </p:nvSpPr>
        <p:spPr>
          <a:xfrm>
            <a:off x="2040750" y="4206650"/>
            <a:ext cx="314329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000" u="none" cap="none" strike="noStrike">
                <a:solidFill>
                  <a:srgbClr val="000000"/>
                </a:solidFill>
                <a:latin typeface="Bricolage Grotesque"/>
                <a:ea typeface="Bricolage Grotesque"/>
                <a:cs typeface="Bricolage Grotesque"/>
                <a:sym typeface="Bricolage Grotesque"/>
              </a:rPr>
              <a:t>Titles :</a:t>
            </a:r>
            <a:endParaRPr/>
          </a:p>
        </p:txBody>
      </p:sp>
      <p:sp>
        <p:nvSpPr>
          <p:cNvPr id="394" name="Google Shape;394;p24"/>
          <p:cNvSpPr txBox="1"/>
          <p:nvPr/>
        </p:nvSpPr>
        <p:spPr>
          <a:xfrm>
            <a:off x="2040750" y="5092143"/>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000000"/>
                </a:solidFill>
                <a:latin typeface="Bricolage Grotesque"/>
                <a:ea typeface="Bricolage Grotesque"/>
                <a:cs typeface="Bricolage Grotesque"/>
                <a:sym typeface="Bricolage Grotesque"/>
              </a:rPr>
              <a:t>Headers :</a:t>
            </a:r>
            <a:endParaRPr/>
          </a:p>
        </p:txBody>
      </p:sp>
      <p:sp>
        <p:nvSpPr>
          <p:cNvPr id="395" name="Google Shape;395;p24"/>
          <p:cNvSpPr txBox="1"/>
          <p:nvPr/>
        </p:nvSpPr>
        <p:spPr>
          <a:xfrm>
            <a:off x="2040750" y="5977636"/>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000000"/>
                </a:solidFill>
                <a:latin typeface="Bricolage Grotesque"/>
                <a:ea typeface="Bricolage Grotesque"/>
                <a:cs typeface="Bricolage Grotesque"/>
                <a:sym typeface="Bricolage Grotesque"/>
              </a:rPr>
              <a:t>Body Copy :</a:t>
            </a:r>
            <a:endParaRPr/>
          </a:p>
        </p:txBody>
      </p:sp>
      <p:sp>
        <p:nvSpPr>
          <p:cNvPr id="396" name="Google Shape;396;p24"/>
          <p:cNvSpPr txBox="1"/>
          <p:nvPr/>
        </p:nvSpPr>
        <p:spPr>
          <a:xfrm>
            <a:off x="2040750" y="4573753"/>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Pangolin</a:t>
            </a:r>
            <a:endParaRPr/>
          </a:p>
        </p:txBody>
      </p:sp>
      <p:sp>
        <p:nvSpPr>
          <p:cNvPr id="397" name="Google Shape;397;p24"/>
          <p:cNvSpPr txBox="1"/>
          <p:nvPr/>
        </p:nvSpPr>
        <p:spPr>
          <a:xfrm>
            <a:off x="1709746" y="5459246"/>
            <a:ext cx="3805306"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Bricolage Grotesque</a:t>
            </a:r>
            <a:endParaRPr/>
          </a:p>
        </p:txBody>
      </p:sp>
      <p:sp>
        <p:nvSpPr>
          <p:cNvPr id="398" name="Google Shape;398;p24"/>
          <p:cNvSpPr txBox="1"/>
          <p:nvPr/>
        </p:nvSpPr>
        <p:spPr>
          <a:xfrm>
            <a:off x="1465849" y="6344739"/>
            <a:ext cx="429310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Bricolage Grotesque</a:t>
            </a:r>
            <a:endParaRPr/>
          </a:p>
        </p:txBody>
      </p:sp>
      <p:sp>
        <p:nvSpPr>
          <p:cNvPr id="399" name="Google Shape;399;p24"/>
          <p:cNvSpPr txBox="1"/>
          <p:nvPr/>
        </p:nvSpPr>
        <p:spPr>
          <a:xfrm>
            <a:off x="5107387" y="2048512"/>
            <a:ext cx="8073227" cy="469265"/>
          </a:xfrm>
          <a:prstGeom prst="rect">
            <a:avLst/>
          </a:prstGeom>
          <a:noFill/>
          <a:ln>
            <a:noFill/>
          </a:ln>
        </p:spPr>
        <p:txBody>
          <a:bodyPr anchorCtr="0" anchor="t" bIns="0" lIns="0" spcFirstLastPara="1" rIns="0" wrap="square" tIns="0">
            <a:spAutoFit/>
          </a:bodyPr>
          <a:lstStyle/>
          <a:p>
            <a:pPr indent="0" lvl="0" marL="0" marR="0" rtl="0" algn="ctr">
              <a:lnSpc>
                <a:spcPct val="208999"/>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Use these design resources in your Canva Presentation.</a:t>
            </a:r>
            <a:endParaRPr/>
          </a:p>
        </p:txBody>
      </p:sp>
      <p:grpSp>
        <p:nvGrpSpPr>
          <p:cNvPr id="400" name="Google Shape;400;p24"/>
          <p:cNvGrpSpPr/>
          <p:nvPr/>
        </p:nvGrpSpPr>
        <p:grpSpPr>
          <a:xfrm>
            <a:off x="1815407" y="8588347"/>
            <a:ext cx="645657" cy="645657"/>
            <a:chOff x="0" y="0"/>
            <a:chExt cx="812800" cy="812800"/>
          </a:xfrm>
        </p:grpSpPr>
        <p:sp>
          <p:nvSpPr>
            <p:cNvPr id="401" name="Google Shape;4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4"/>
          <p:cNvSpPr txBox="1"/>
          <p:nvPr/>
        </p:nvSpPr>
        <p:spPr>
          <a:xfrm>
            <a:off x="1304020" y="9338779"/>
            <a:ext cx="1668432"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#173772</a:t>
            </a:r>
            <a:endParaRPr/>
          </a:p>
        </p:txBody>
      </p:sp>
      <p:grpSp>
        <p:nvGrpSpPr>
          <p:cNvPr id="404" name="Google Shape;404;p24"/>
          <p:cNvGrpSpPr/>
          <p:nvPr/>
        </p:nvGrpSpPr>
        <p:grpSpPr>
          <a:xfrm>
            <a:off x="2757361" y="8588347"/>
            <a:ext cx="1668432" cy="1145402"/>
            <a:chOff x="0" y="0"/>
            <a:chExt cx="2224575" cy="1527202"/>
          </a:xfrm>
        </p:grpSpPr>
        <p:grpSp>
          <p:nvGrpSpPr>
            <p:cNvPr id="405" name="Google Shape;405;p24"/>
            <p:cNvGrpSpPr/>
            <p:nvPr/>
          </p:nvGrpSpPr>
          <p:grpSpPr>
            <a:xfrm>
              <a:off x="681850" y="0"/>
              <a:ext cx="860876" cy="860876"/>
              <a:chOff x="0" y="0"/>
              <a:chExt cx="812800" cy="812800"/>
            </a:xfrm>
          </p:grpSpPr>
          <p:sp>
            <p:nvSpPr>
              <p:cNvPr id="406" name="Google Shape;4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C2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24"/>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#92C2E1</a:t>
              </a:r>
              <a:endParaRPr/>
            </a:p>
          </p:txBody>
        </p:sp>
      </p:grpSp>
      <p:grpSp>
        <p:nvGrpSpPr>
          <p:cNvPr id="409" name="Google Shape;409;p24"/>
          <p:cNvGrpSpPr/>
          <p:nvPr/>
        </p:nvGrpSpPr>
        <p:grpSpPr>
          <a:xfrm>
            <a:off x="4252348" y="8512684"/>
            <a:ext cx="1668432" cy="1221065"/>
            <a:chOff x="0" y="-100884"/>
            <a:chExt cx="2224575" cy="1628086"/>
          </a:xfrm>
        </p:grpSpPr>
        <p:grpSp>
          <p:nvGrpSpPr>
            <p:cNvPr id="410" name="Google Shape;410;p24"/>
            <p:cNvGrpSpPr/>
            <p:nvPr/>
          </p:nvGrpSpPr>
          <p:grpSpPr>
            <a:xfrm>
              <a:off x="681850" y="-100884"/>
              <a:ext cx="860876" cy="961760"/>
              <a:chOff x="0" y="-95250"/>
              <a:chExt cx="812800" cy="908050"/>
            </a:xfrm>
          </p:grpSpPr>
          <p:sp>
            <p:nvSpPr>
              <p:cNvPr id="411" name="Google Shape;41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E1DD"/>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4"/>
              <p:cNvSpPr txBox="1"/>
              <p:nvPr/>
            </p:nvSpPr>
            <p:spPr>
              <a:xfrm>
                <a:off x="76200" y="-95250"/>
                <a:ext cx="660400" cy="831850"/>
              </a:xfrm>
              <a:prstGeom prst="rect">
                <a:avLst/>
              </a:prstGeom>
              <a:noFill/>
              <a:ln>
                <a:noFill/>
              </a:ln>
            </p:spPr>
            <p:txBody>
              <a:bodyPr anchorCtr="0" anchor="ctr" bIns="50800" lIns="50800" spcFirstLastPara="1" rIns="50800" wrap="square" tIns="50800">
                <a:noAutofit/>
              </a:bodyPr>
              <a:lstStyle/>
              <a:p>
                <a:pPr indent="0" lvl="0" marL="0" marR="0" rtl="0" algn="l">
                  <a:lnSpc>
                    <a:spcPct val="251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4"/>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#E3E1DD</a:t>
              </a:r>
              <a:endParaRPr/>
            </a:p>
          </p:txBody>
        </p:sp>
      </p:grpSp>
      <p:sp>
        <p:nvSpPr>
          <p:cNvPr id="414" name="Google Shape;414;p24"/>
          <p:cNvSpPr/>
          <p:nvPr/>
        </p:nvSpPr>
        <p:spPr>
          <a:xfrm>
            <a:off x="6946501" y="3231921"/>
            <a:ext cx="917101" cy="1027302"/>
          </a:xfrm>
          <a:custGeom>
            <a:rect b="b" l="l" r="r" t="t"/>
            <a:pathLst>
              <a:path extrusionOk="0" h="1027302" w="917101">
                <a:moveTo>
                  <a:pt x="0" y="0"/>
                </a:moveTo>
                <a:lnTo>
                  <a:pt x="917101" y="0"/>
                </a:lnTo>
                <a:lnTo>
                  <a:pt x="917101" y="1027303"/>
                </a:lnTo>
                <a:lnTo>
                  <a:pt x="0" y="1027303"/>
                </a:lnTo>
                <a:lnTo>
                  <a:pt x="0" y="0"/>
                </a:lnTo>
                <a:close/>
              </a:path>
            </a:pathLst>
          </a:custGeom>
          <a:blipFill rotWithShape="1">
            <a:blip r:embed="rId3">
              <a:alphaModFix/>
            </a:blip>
            <a:stretch>
              <a:fillRect b="0" l="0" r="0" t="0"/>
            </a:stretch>
          </a:blipFill>
          <a:ln>
            <a:noFill/>
          </a:ln>
        </p:spPr>
      </p:sp>
      <p:sp>
        <p:nvSpPr>
          <p:cNvPr id="415" name="Google Shape;415;p24"/>
          <p:cNvSpPr/>
          <p:nvPr/>
        </p:nvSpPr>
        <p:spPr>
          <a:xfrm>
            <a:off x="8597103" y="3231921"/>
            <a:ext cx="950721" cy="1027302"/>
          </a:xfrm>
          <a:custGeom>
            <a:rect b="b" l="l" r="r" t="t"/>
            <a:pathLst>
              <a:path extrusionOk="0" h="1027302" w="950721">
                <a:moveTo>
                  <a:pt x="0" y="0"/>
                </a:moveTo>
                <a:lnTo>
                  <a:pt x="950722" y="0"/>
                </a:lnTo>
                <a:lnTo>
                  <a:pt x="950722" y="1027303"/>
                </a:lnTo>
                <a:lnTo>
                  <a:pt x="0" y="1027303"/>
                </a:lnTo>
                <a:lnTo>
                  <a:pt x="0" y="0"/>
                </a:lnTo>
                <a:close/>
              </a:path>
            </a:pathLst>
          </a:custGeom>
          <a:blipFill rotWithShape="1">
            <a:blip r:embed="rId4">
              <a:alphaModFix/>
            </a:blip>
            <a:stretch>
              <a:fillRect b="0" l="0" r="0" t="0"/>
            </a:stretch>
          </a:blipFill>
          <a:ln>
            <a:noFill/>
          </a:ln>
        </p:spPr>
      </p:sp>
      <p:sp>
        <p:nvSpPr>
          <p:cNvPr id="416" name="Google Shape;416;p24"/>
          <p:cNvSpPr/>
          <p:nvPr/>
        </p:nvSpPr>
        <p:spPr>
          <a:xfrm>
            <a:off x="10281326" y="3231921"/>
            <a:ext cx="969400" cy="1027302"/>
          </a:xfrm>
          <a:custGeom>
            <a:rect b="b" l="l" r="r" t="t"/>
            <a:pathLst>
              <a:path extrusionOk="0" h="1027302" w="969400">
                <a:moveTo>
                  <a:pt x="0" y="0"/>
                </a:moveTo>
                <a:lnTo>
                  <a:pt x="969400" y="0"/>
                </a:lnTo>
                <a:lnTo>
                  <a:pt x="969400" y="1027303"/>
                </a:lnTo>
                <a:lnTo>
                  <a:pt x="0" y="1027303"/>
                </a:lnTo>
                <a:lnTo>
                  <a:pt x="0" y="0"/>
                </a:lnTo>
                <a:close/>
              </a:path>
            </a:pathLst>
          </a:custGeom>
          <a:blipFill rotWithShape="1">
            <a:blip r:embed="rId5">
              <a:alphaModFix/>
            </a:blip>
            <a:stretch>
              <a:fillRect b="0" l="0" r="0" t="0"/>
            </a:stretch>
          </a:blipFill>
          <a:ln>
            <a:noFill/>
          </a:ln>
        </p:spPr>
      </p:sp>
      <p:sp>
        <p:nvSpPr>
          <p:cNvPr id="417" name="Google Shape;417;p24"/>
          <p:cNvSpPr/>
          <p:nvPr/>
        </p:nvSpPr>
        <p:spPr>
          <a:xfrm>
            <a:off x="11984227" y="3231921"/>
            <a:ext cx="902158" cy="1027302"/>
          </a:xfrm>
          <a:custGeom>
            <a:rect b="b" l="l" r="r" t="t"/>
            <a:pathLst>
              <a:path extrusionOk="0" h="1027302" w="902158">
                <a:moveTo>
                  <a:pt x="0" y="0"/>
                </a:moveTo>
                <a:lnTo>
                  <a:pt x="902158" y="0"/>
                </a:lnTo>
                <a:lnTo>
                  <a:pt x="902158" y="1027303"/>
                </a:lnTo>
                <a:lnTo>
                  <a:pt x="0" y="1027303"/>
                </a:lnTo>
                <a:lnTo>
                  <a:pt x="0" y="0"/>
                </a:lnTo>
                <a:close/>
              </a:path>
            </a:pathLst>
          </a:custGeom>
          <a:blipFill rotWithShape="1">
            <a:blip r:embed="rId6">
              <a:alphaModFix/>
            </a:blip>
            <a:stretch>
              <a:fillRect b="0" l="0" r="0" t="0"/>
            </a:stretch>
          </a:blipFill>
          <a:ln>
            <a:noFill/>
          </a:ln>
        </p:spPr>
      </p:sp>
      <p:sp>
        <p:nvSpPr>
          <p:cNvPr id="418" name="Google Shape;418;p24"/>
          <p:cNvSpPr/>
          <p:nvPr/>
        </p:nvSpPr>
        <p:spPr>
          <a:xfrm>
            <a:off x="13619887" y="3239504"/>
            <a:ext cx="1309824" cy="1012137"/>
          </a:xfrm>
          <a:custGeom>
            <a:rect b="b" l="l" r="r" t="t"/>
            <a:pathLst>
              <a:path extrusionOk="0" h="1012137" w="1309824">
                <a:moveTo>
                  <a:pt x="0" y="0"/>
                </a:moveTo>
                <a:lnTo>
                  <a:pt x="1309823" y="0"/>
                </a:lnTo>
                <a:lnTo>
                  <a:pt x="1309823" y="1012137"/>
                </a:lnTo>
                <a:lnTo>
                  <a:pt x="0" y="1012137"/>
                </a:lnTo>
                <a:lnTo>
                  <a:pt x="0" y="0"/>
                </a:lnTo>
                <a:close/>
              </a:path>
            </a:pathLst>
          </a:custGeom>
          <a:blipFill rotWithShape="1">
            <a:blip r:embed="rId7">
              <a:alphaModFix/>
            </a:blip>
            <a:stretch>
              <a:fillRect b="0" l="0" r="0" t="0"/>
            </a:stretch>
          </a:blipFill>
          <a:ln>
            <a:noFill/>
          </a:ln>
        </p:spPr>
      </p:sp>
      <p:sp>
        <p:nvSpPr>
          <p:cNvPr id="419" name="Google Shape;419;p24"/>
          <p:cNvSpPr/>
          <p:nvPr/>
        </p:nvSpPr>
        <p:spPr>
          <a:xfrm rot="101032">
            <a:off x="15674840" y="3337555"/>
            <a:ext cx="1674701" cy="816036"/>
          </a:xfrm>
          <a:custGeom>
            <a:rect b="b" l="l" r="r" t="t"/>
            <a:pathLst>
              <a:path extrusionOk="0" h="816036" w="1674701">
                <a:moveTo>
                  <a:pt x="0" y="0"/>
                </a:moveTo>
                <a:lnTo>
                  <a:pt x="1674701" y="0"/>
                </a:lnTo>
                <a:lnTo>
                  <a:pt x="1674701" y="816035"/>
                </a:lnTo>
                <a:lnTo>
                  <a:pt x="0" y="816035"/>
                </a:lnTo>
                <a:lnTo>
                  <a:pt x="0" y="0"/>
                </a:lnTo>
                <a:close/>
              </a:path>
            </a:pathLst>
          </a:custGeom>
          <a:blipFill rotWithShape="1">
            <a:blip r:embed="rId8">
              <a:alphaModFix/>
            </a:blip>
            <a:stretch>
              <a:fillRect b="0" l="0" r="0" t="0"/>
            </a:stretch>
          </a:blipFill>
          <a:ln>
            <a:noFill/>
          </a:ln>
        </p:spPr>
      </p:sp>
      <p:sp>
        <p:nvSpPr>
          <p:cNvPr id="420" name="Google Shape;420;p24"/>
          <p:cNvSpPr/>
          <p:nvPr/>
        </p:nvSpPr>
        <p:spPr>
          <a:xfrm>
            <a:off x="12368669" y="8531527"/>
            <a:ext cx="1025381" cy="1008603"/>
          </a:xfrm>
          <a:custGeom>
            <a:rect b="b" l="l" r="r" t="t"/>
            <a:pathLst>
              <a:path extrusionOk="0" h="1008603" w="1025381">
                <a:moveTo>
                  <a:pt x="0" y="0"/>
                </a:moveTo>
                <a:lnTo>
                  <a:pt x="1025381" y="0"/>
                </a:lnTo>
                <a:lnTo>
                  <a:pt x="1025381" y="1008603"/>
                </a:lnTo>
                <a:lnTo>
                  <a:pt x="0" y="1008603"/>
                </a:lnTo>
                <a:lnTo>
                  <a:pt x="0" y="0"/>
                </a:lnTo>
                <a:close/>
              </a:path>
            </a:pathLst>
          </a:custGeom>
          <a:blipFill rotWithShape="1">
            <a:blip r:embed="rId9">
              <a:alphaModFix/>
            </a:blip>
            <a:stretch>
              <a:fillRect b="0" l="0" r="0" t="0"/>
            </a:stretch>
          </a:blipFill>
          <a:ln>
            <a:noFill/>
          </a:ln>
        </p:spPr>
      </p:sp>
      <p:sp>
        <p:nvSpPr>
          <p:cNvPr id="421" name="Google Shape;421;p24"/>
          <p:cNvSpPr/>
          <p:nvPr/>
        </p:nvSpPr>
        <p:spPr>
          <a:xfrm>
            <a:off x="11205641" y="8664971"/>
            <a:ext cx="867502" cy="741714"/>
          </a:xfrm>
          <a:custGeom>
            <a:rect b="b" l="l" r="r" t="t"/>
            <a:pathLst>
              <a:path extrusionOk="0" h="741714" w="867502">
                <a:moveTo>
                  <a:pt x="0" y="0"/>
                </a:moveTo>
                <a:lnTo>
                  <a:pt x="867503" y="0"/>
                </a:lnTo>
                <a:lnTo>
                  <a:pt x="867503" y="741715"/>
                </a:lnTo>
                <a:lnTo>
                  <a:pt x="0" y="741715"/>
                </a:lnTo>
                <a:lnTo>
                  <a:pt x="0" y="0"/>
                </a:lnTo>
                <a:close/>
              </a:path>
            </a:pathLst>
          </a:custGeom>
          <a:blipFill rotWithShape="1">
            <a:blip r:embed="rId10">
              <a:alphaModFix/>
            </a:blip>
            <a:stretch>
              <a:fillRect b="0" l="0" r="0" t="0"/>
            </a:stretch>
          </a:blipFill>
          <a:ln>
            <a:noFill/>
          </a:ln>
        </p:spPr>
      </p:sp>
      <p:sp>
        <p:nvSpPr>
          <p:cNvPr id="422" name="Google Shape;422;p24"/>
          <p:cNvSpPr/>
          <p:nvPr/>
        </p:nvSpPr>
        <p:spPr>
          <a:xfrm>
            <a:off x="16512190" y="8544086"/>
            <a:ext cx="693804" cy="983486"/>
          </a:xfrm>
          <a:custGeom>
            <a:rect b="b" l="l" r="r" t="t"/>
            <a:pathLst>
              <a:path extrusionOk="0" h="983486" w="693804">
                <a:moveTo>
                  <a:pt x="0" y="0"/>
                </a:moveTo>
                <a:lnTo>
                  <a:pt x="693805" y="0"/>
                </a:lnTo>
                <a:lnTo>
                  <a:pt x="693805" y="983485"/>
                </a:lnTo>
                <a:lnTo>
                  <a:pt x="0" y="983485"/>
                </a:lnTo>
                <a:lnTo>
                  <a:pt x="0" y="0"/>
                </a:lnTo>
                <a:close/>
              </a:path>
            </a:pathLst>
          </a:custGeom>
          <a:blipFill rotWithShape="1">
            <a:blip r:embed="rId11">
              <a:alphaModFix/>
            </a:blip>
            <a:stretch>
              <a:fillRect b="0" l="0" r="0" t="0"/>
            </a:stretch>
          </a:blipFill>
          <a:ln>
            <a:noFill/>
          </a:ln>
        </p:spPr>
      </p:sp>
      <p:sp>
        <p:nvSpPr>
          <p:cNvPr id="423" name="Google Shape;423;p24"/>
          <p:cNvSpPr/>
          <p:nvPr/>
        </p:nvSpPr>
        <p:spPr>
          <a:xfrm>
            <a:off x="10639075" y="8487768"/>
            <a:ext cx="271041" cy="1096120"/>
          </a:xfrm>
          <a:custGeom>
            <a:rect b="b" l="l" r="r" t="t"/>
            <a:pathLst>
              <a:path extrusionOk="0" h="1096120" w="271041">
                <a:moveTo>
                  <a:pt x="0" y="0"/>
                </a:moveTo>
                <a:lnTo>
                  <a:pt x="271041" y="0"/>
                </a:lnTo>
                <a:lnTo>
                  <a:pt x="271041" y="1096121"/>
                </a:lnTo>
                <a:lnTo>
                  <a:pt x="0" y="1096121"/>
                </a:lnTo>
                <a:lnTo>
                  <a:pt x="0" y="0"/>
                </a:lnTo>
                <a:close/>
              </a:path>
            </a:pathLst>
          </a:custGeom>
          <a:blipFill rotWithShape="1">
            <a:blip r:embed="rId12">
              <a:alphaModFix/>
            </a:blip>
            <a:stretch>
              <a:fillRect b="0" l="0" r="0" t="0"/>
            </a:stretch>
          </a:blipFill>
          <a:ln>
            <a:noFill/>
          </a:ln>
        </p:spPr>
      </p:sp>
      <p:sp>
        <p:nvSpPr>
          <p:cNvPr id="424" name="Google Shape;424;p24"/>
          <p:cNvSpPr/>
          <p:nvPr/>
        </p:nvSpPr>
        <p:spPr>
          <a:xfrm>
            <a:off x="15230779" y="8702420"/>
            <a:ext cx="985886" cy="666817"/>
          </a:xfrm>
          <a:custGeom>
            <a:rect b="b" l="l" r="r" t="t"/>
            <a:pathLst>
              <a:path extrusionOk="0" h="666817" w="985886">
                <a:moveTo>
                  <a:pt x="0" y="0"/>
                </a:moveTo>
                <a:lnTo>
                  <a:pt x="985886" y="0"/>
                </a:lnTo>
                <a:lnTo>
                  <a:pt x="985886" y="666817"/>
                </a:lnTo>
                <a:lnTo>
                  <a:pt x="0" y="666817"/>
                </a:lnTo>
                <a:lnTo>
                  <a:pt x="0" y="0"/>
                </a:lnTo>
                <a:close/>
              </a:path>
            </a:pathLst>
          </a:custGeom>
          <a:blipFill rotWithShape="1">
            <a:blip r:embed="rId13">
              <a:alphaModFix/>
            </a:blip>
            <a:stretch>
              <a:fillRect b="0" l="0" r="0" t="0"/>
            </a:stretch>
          </a:blipFill>
          <a:ln>
            <a:noFill/>
          </a:ln>
        </p:spPr>
      </p:sp>
      <p:sp>
        <p:nvSpPr>
          <p:cNvPr id="425" name="Google Shape;425;p24"/>
          <p:cNvSpPr/>
          <p:nvPr/>
        </p:nvSpPr>
        <p:spPr>
          <a:xfrm>
            <a:off x="12950689" y="6769175"/>
            <a:ext cx="617646" cy="741714"/>
          </a:xfrm>
          <a:custGeom>
            <a:rect b="b" l="l" r="r" t="t"/>
            <a:pathLst>
              <a:path extrusionOk="0" h="741714" w="617646">
                <a:moveTo>
                  <a:pt x="0" y="0"/>
                </a:moveTo>
                <a:lnTo>
                  <a:pt x="617646" y="0"/>
                </a:lnTo>
                <a:lnTo>
                  <a:pt x="617646" y="741715"/>
                </a:lnTo>
                <a:lnTo>
                  <a:pt x="0" y="741715"/>
                </a:lnTo>
                <a:lnTo>
                  <a:pt x="0" y="0"/>
                </a:lnTo>
                <a:close/>
              </a:path>
            </a:pathLst>
          </a:custGeom>
          <a:blipFill rotWithShape="1">
            <a:blip r:embed="rId14">
              <a:alphaModFix/>
            </a:blip>
            <a:stretch>
              <a:fillRect b="0" l="0" r="0" t="0"/>
            </a:stretch>
          </a:blipFill>
          <a:ln>
            <a:noFill/>
          </a:ln>
        </p:spPr>
      </p:sp>
      <p:sp>
        <p:nvSpPr>
          <p:cNvPr id="426" name="Google Shape;426;p24"/>
          <p:cNvSpPr/>
          <p:nvPr/>
        </p:nvSpPr>
        <p:spPr>
          <a:xfrm>
            <a:off x="13689576" y="8741396"/>
            <a:ext cx="1245678" cy="588866"/>
          </a:xfrm>
          <a:custGeom>
            <a:rect b="b" l="l" r="r" t="t"/>
            <a:pathLst>
              <a:path extrusionOk="0" h="588866" w="1245678">
                <a:moveTo>
                  <a:pt x="0" y="0"/>
                </a:moveTo>
                <a:lnTo>
                  <a:pt x="1245678" y="0"/>
                </a:lnTo>
                <a:lnTo>
                  <a:pt x="1245678" y="588865"/>
                </a:lnTo>
                <a:lnTo>
                  <a:pt x="0" y="588865"/>
                </a:lnTo>
                <a:lnTo>
                  <a:pt x="0" y="0"/>
                </a:lnTo>
                <a:close/>
              </a:path>
            </a:pathLst>
          </a:custGeom>
          <a:blipFill rotWithShape="1">
            <a:blip r:embed="rId15">
              <a:alphaModFix/>
            </a:blip>
            <a:stretch>
              <a:fillRect b="0" l="0" r="0" t="0"/>
            </a:stretch>
          </a:blipFill>
          <a:ln>
            <a:noFill/>
          </a:ln>
        </p:spPr>
      </p:sp>
      <p:sp>
        <p:nvSpPr>
          <p:cNvPr id="427" name="Google Shape;427;p24"/>
          <p:cNvSpPr/>
          <p:nvPr/>
        </p:nvSpPr>
        <p:spPr>
          <a:xfrm>
            <a:off x="15783957" y="4852243"/>
            <a:ext cx="1501675" cy="1062094"/>
          </a:xfrm>
          <a:custGeom>
            <a:rect b="b" l="l" r="r" t="t"/>
            <a:pathLst>
              <a:path extrusionOk="0" h="1062094" w="1501675">
                <a:moveTo>
                  <a:pt x="0" y="0"/>
                </a:moveTo>
                <a:lnTo>
                  <a:pt x="1501675" y="0"/>
                </a:lnTo>
                <a:lnTo>
                  <a:pt x="1501675" y="1062094"/>
                </a:lnTo>
                <a:lnTo>
                  <a:pt x="0" y="1062094"/>
                </a:lnTo>
                <a:lnTo>
                  <a:pt x="0" y="0"/>
                </a:lnTo>
                <a:close/>
              </a:path>
            </a:pathLst>
          </a:custGeom>
          <a:blipFill rotWithShape="1">
            <a:blip r:embed="rId16">
              <a:alphaModFix/>
            </a:blip>
            <a:stretch>
              <a:fillRect b="0" l="0" r="0" t="0"/>
            </a:stretch>
          </a:blipFill>
          <a:ln>
            <a:noFill/>
          </a:ln>
        </p:spPr>
      </p:sp>
      <p:grpSp>
        <p:nvGrpSpPr>
          <p:cNvPr id="428" name="Google Shape;428;p24"/>
          <p:cNvGrpSpPr/>
          <p:nvPr/>
        </p:nvGrpSpPr>
        <p:grpSpPr>
          <a:xfrm>
            <a:off x="13653196" y="4651703"/>
            <a:ext cx="1858535" cy="1463174"/>
            <a:chOff x="0" y="0"/>
            <a:chExt cx="2478046" cy="1950898"/>
          </a:xfrm>
        </p:grpSpPr>
        <p:sp>
          <p:nvSpPr>
            <p:cNvPr id="429" name="Google Shape;429;p24"/>
            <p:cNvSpPr/>
            <p:nvPr/>
          </p:nvSpPr>
          <p:spPr>
            <a:xfrm>
              <a:off x="0" y="0"/>
              <a:ext cx="2478046" cy="1950898"/>
            </a:xfrm>
            <a:custGeom>
              <a:rect b="b" l="l" r="r" t="t"/>
              <a:pathLst>
                <a:path extrusionOk="0" h="1950898" w="2478046">
                  <a:moveTo>
                    <a:pt x="0" y="0"/>
                  </a:moveTo>
                  <a:lnTo>
                    <a:pt x="2478046" y="0"/>
                  </a:lnTo>
                  <a:lnTo>
                    <a:pt x="2478046" y="1950898"/>
                  </a:lnTo>
                  <a:lnTo>
                    <a:pt x="0" y="1950898"/>
                  </a:lnTo>
                  <a:lnTo>
                    <a:pt x="0" y="0"/>
                  </a:lnTo>
                  <a:close/>
                </a:path>
              </a:pathLst>
            </a:custGeom>
            <a:blipFill rotWithShape="1">
              <a:blip r:embed="rId17">
                <a:alphaModFix/>
              </a:blip>
              <a:stretch>
                <a:fillRect b="0" l="0" r="0" t="0"/>
              </a:stretch>
            </a:blipFill>
            <a:ln>
              <a:noFill/>
            </a:ln>
          </p:spPr>
        </p:sp>
        <p:sp>
          <p:nvSpPr>
            <p:cNvPr id="430" name="Google Shape;430;p24"/>
            <p:cNvSpPr/>
            <p:nvPr/>
          </p:nvSpPr>
          <p:spPr>
            <a:xfrm>
              <a:off x="565417" y="417161"/>
              <a:ext cx="1195561" cy="1186866"/>
            </a:xfrm>
            <a:custGeom>
              <a:rect b="b" l="l" r="r" t="t"/>
              <a:pathLst>
                <a:path extrusionOk="0" h="1186866" w="1195561">
                  <a:moveTo>
                    <a:pt x="0" y="0"/>
                  </a:moveTo>
                  <a:lnTo>
                    <a:pt x="1195562" y="0"/>
                  </a:lnTo>
                  <a:lnTo>
                    <a:pt x="1195562" y="1186866"/>
                  </a:lnTo>
                  <a:lnTo>
                    <a:pt x="0" y="1186866"/>
                  </a:lnTo>
                  <a:lnTo>
                    <a:pt x="0" y="0"/>
                  </a:lnTo>
                  <a:close/>
                </a:path>
              </a:pathLst>
            </a:custGeom>
            <a:blipFill rotWithShape="1">
              <a:blip r:embed="rId18">
                <a:alphaModFix/>
              </a:blip>
              <a:stretch>
                <a:fillRect b="0" l="0" r="0" t="0"/>
              </a:stretch>
            </a:blipFill>
            <a:ln>
              <a:noFill/>
            </a:ln>
          </p:spPr>
        </p:sp>
        <p:sp>
          <p:nvSpPr>
            <p:cNvPr id="431" name="Google Shape;431;p24"/>
            <p:cNvSpPr/>
            <p:nvPr/>
          </p:nvSpPr>
          <p:spPr>
            <a:xfrm>
              <a:off x="534720" y="347507"/>
              <a:ext cx="1264256" cy="1289370"/>
            </a:xfrm>
            <a:custGeom>
              <a:rect b="b" l="l" r="r" t="t"/>
              <a:pathLst>
                <a:path extrusionOk="0" h="1289370" w="1264256">
                  <a:moveTo>
                    <a:pt x="0" y="0"/>
                  </a:moveTo>
                  <a:lnTo>
                    <a:pt x="1264256" y="0"/>
                  </a:lnTo>
                  <a:lnTo>
                    <a:pt x="1264256" y="1289370"/>
                  </a:lnTo>
                  <a:lnTo>
                    <a:pt x="0" y="1289370"/>
                  </a:lnTo>
                  <a:lnTo>
                    <a:pt x="0" y="0"/>
                  </a:lnTo>
                  <a:close/>
                </a:path>
              </a:pathLst>
            </a:custGeom>
            <a:blipFill rotWithShape="1">
              <a:blip r:embed="rId19">
                <a:alphaModFix/>
              </a:blip>
              <a:stretch>
                <a:fillRect b="-61466" l="-29326" r="-29325" t="-71873"/>
              </a:stretch>
            </a:blipFill>
            <a:ln>
              <a:noFill/>
            </a:ln>
          </p:spPr>
        </p:sp>
      </p:grpSp>
      <p:sp>
        <p:nvSpPr>
          <p:cNvPr id="432" name="Google Shape;432;p24"/>
          <p:cNvSpPr/>
          <p:nvPr/>
        </p:nvSpPr>
        <p:spPr>
          <a:xfrm>
            <a:off x="14035365" y="6685567"/>
            <a:ext cx="912248" cy="908931"/>
          </a:xfrm>
          <a:custGeom>
            <a:rect b="b" l="l" r="r" t="t"/>
            <a:pathLst>
              <a:path extrusionOk="0" h="908931" w="912248">
                <a:moveTo>
                  <a:pt x="0" y="0"/>
                </a:moveTo>
                <a:lnTo>
                  <a:pt x="912248" y="0"/>
                </a:lnTo>
                <a:lnTo>
                  <a:pt x="912248" y="908931"/>
                </a:lnTo>
                <a:lnTo>
                  <a:pt x="0" y="908931"/>
                </a:lnTo>
                <a:lnTo>
                  <a:pt x="0" y="0"/>
                </a:lnTo>
                <a:close/>
              </a:path>
            </a:pathLst>
          </a:custGeom>
          <a:blipFill rotWithShape="1">
            <a:blip r:embed="rId20">
              <a:alphaModFix/>
            </a:blip>
            <a:stretch>
              <a:fillRect b="0" l="0" r="0" t="0"/>
            </a:stretch>
          </a:blipFill>
          <a:ln>
            <a:noFill/>
          </a:ln>
        </p:spPr>
      </p:sp>
      <p:sp>
        <p:nvSpPr>
          <p:cNvPr id="433" name="Google Shape;433;p24"/>
          <p:cNvSpPr/>
          <p:nvPr/>
        </p:nvSpPr>
        <p:spPr>
          <a:xfrm>
            <a:off x="11902279" y="6825309"/>
            <a:ext cx="581380" cy="629447"/>
          </a:xfrm>
          <a:custGeom>
            <a:rect b="b" l="l" r="r" t="t"/>
            <a:pathLst>
              <a:path extrusionOk="0" h="629447" w="581380">
                <a:moveTo>
                  <a:pt x="0" y="0"/>
                </a:moveTo>
                <a:lnTo>
                  <a:pt x="581380" y="0"/>
                </a:lnTo>
                <a:lnTo>
                  <a:pt x="581380" y="629447"/>
                </a:lnTo>
                <a:lnTo>
                  <a:pt x="0" y="629447"/>
                </a:lnTo>
                <a:lnTo>
                  <a:pt x="0" y="0"/>
                </a:lnTo>
                <a:close/>
              </a:path>
            </a:pathLst>
          </a:custGeom>
          <a:blipFill rotWithShape="1">
            <a:blip r:embed="rId21">
              <a:alphaModFix/>
            </a:blip>
            <a:stretch>
              <a:fillRect b="0" l="0" r="0" t="0"/>
            </a:stretch>
          </a:blipFill>
          <a:ln>
            <a:noFill/>
          </a:ln>
        </p:spPr>
      </p:sp>
      <p:sp>
        <p:nvSpPr>
          <p:cNvPr id="434" name="Google Shape;434;p24"/>
          <p:cNvSpPr/>
          <p:nvPr/>
        </p:nvSpPr>
        <p:spPr>
          <a:xfrm>
            <a:off x="10014415" y="6518740"/>
            <a:ext cx="1420834" cy="1242584"/>
          </a:xfrm>
          <a:custGeom>
            <a:rect b="b" l="l" r="r" t="t"/>
            <a:pathLst>
              <a:path extrusionOk="0" h="1242584" w="1420834">
                <a:moveTo>
                  <a:pt x="0" y="0"/>
                </a:moveTo>
                <a:lnTo>
                  <a:pt x="1420834" y="0"/>
                </a:lnTo>
                <a:lnTo>
                  <a:pt x="1420834" y="1242585"/>
                </a:lnTo>
                <a:lnTo>
                  <a:pt x="0" y="1242585"/>
                </a:lnTo>
                <a:lnTo>
                  <a:pt x="0" y="0"/>
                </a:lnTo>
                <a:close/>
              </a:path>
            </a:pathLst>
          </a:custGeom>
          <a:blipFill rotWithShape="1">
            <a:blip r:embed="rId22">
              <a:alphaModFix/>
            </a:blip>
            <a:stretch>
              <a:fillRect b="0" l="0" r="0" t="0"/>
            </a:stretch>
          </a:blipFill>
          <a:ln>
            <a:noFill/>
          </a:ln>
        </p:spPr>
      </p:sp>
      <p:sp>
        <p:nvSpPr>
          <p:cNvPr id="435" name="Google Shape;435;p24"/>
          <p:cNvSpPr/>
          <p:nvPr/>
        </p:nvSpPr>
        <p:spPr>
          <a:xfrm>
            <a:off x="12278778" y="4793596"/>
            <a:ext cx="1102192" cy="1179388"/>
          </a:xfrm>
          <a:custGeom>
            <a:rect b="b" l="l" r="r" t="t"/>
            <a:pathLst>
              <a:path extrusionOk="0" h="1179388" w="1102192">
                <a:moveTo>
                  <a:pt x="0" y="0"/>
                </a:moveTo>
                <a:lnTo>
                  <a:pt x="1102192" y="0"/>
                </a:lnTo>
                <a:lnTo>
                  <a:pt x="1102192" y="1179389"/>
                </a:lnTo>
                <a:lnTo>
                  <a:pt x="0" y="1179389"/>
                </a:lnTo>
                <a:lnTo>
                  <a:pt x="0" y="0"/>
                </a:lnTo>
                <a:close/>
              </a:path>
            </a:pathLst>
          </a:custGeom>
          <a:blipFill rotWithShape="1">
            <a:blip r:embed="rId23">
              <a:alphaModFix/>
            </a:blip>
            <a:stretch>
              <a:fillRect b="0" l="0" r="0" t="0"/>
            </a:stretch>
          </a:blipFill>
          <a:ln>
            <a:noFill/>
          </a:ln>
        </p:spPr>
      </p:sp>
      <p:sp>
        <p:nvSpPr>
          <p:cNvPr id="436" name="Google Shape;436;p24"/>
          <p:cNvSpPr/>
          <p:nvPr/>
        </p:nvSpPr>
        <p:spPr>
          <a:xfrm>
            <a:off x="6946501" y="8755707"/>
            <a:ext cx="1834126" cy="560242"/>
          </a:xfrm>
          <a:custGeom>
            <a:rect b="b" l="l" r="r" t="t"/>
            <a:pathLst>
              <a:path extrusionOk="0" h="560242" w="1834126">
                <a:moveTo>
                  <a:pt x="0" y="0"/>
                </a:moveTo>
                <a:lnTo>
                  <a:pt x="1834126" y="0"/>
                </a:lnTo>
                <a:lnTo>
                  <a:pt x="1834126" y="560243"/>
                </a:lnTo>
                <a:lnTo>
                  <a:pt x="0" y="560243"/>
                </a:lnTo>
                <a:lnTo>
                  <a:pt x="0" y="0"/>
                </a:lnTo>
                <a:close/>
              </a:path>
            </a:pathLst>
          </a:custGeom>
          <a:blipFill rotWithShape="1">
            <a:blip r:embed="rId24">
              <a:alphaModFix/>
            </a:blip>
            <a:stretch>
              <a:fillRect b="0" l="0" r="0" t="0"/>
            </a:stretch>
          </a:blipFill>
          <a:ln>
            <a:noFill/>
          </a:ln>
        </p:spPr>
      </p:sp>
      <p:sp>
        <p:nvSpPr>
          <p:cNvPr id="437" name="Google Shape;437;p24"/>
          <p:cNvSpPr/>
          <p:nvPr/>
        </p:nvSpPr>
        <p:spPr>
          <a:xfrm>
            <a:off x="6794701" y="6470203"/>
            <a:ext cx="1525491" cy="1339659"/>
          </a:xfrm>
          <a:custGeom>
            <a:rect b="b" l="l" r="r" t="t"/>
            <a:pathLst>
              <a:path extrusionOk="0" h="1339659" w="1525491">
                <a:moveTo>
                  <a:pt x="0" y="0"/>
                </a:moveTo>
                <a:lnTo>
                  <a:pt x="1525491" y="0"/>
                </a:lnTo>
                <a:lnTo>
                  <a:pt x="1525491" y="1339659"/>
                </a:lnTo>
                <a:lnTo>
                  <a:pt x="0" y="1339659"/>
                </a:lnTo>
                <a:lnTo>
                  <a:pt x="0" y="0"/>
                </a:lnTo>
                <a:close/>
              </a:path>
            </a:pathLst>
          </a:custGeom>
          <a:blipFill rotWithShape="1">
            <a:blip r:embed="rId25">
              <a:alphaModFix/>
            </a:blip>
            <a:stretch>
              <a:fillRect b="0" l="0" r="0" t="0"/>
            </a:stretch>
          </a:blipFill>
          <a:ln>
            <a:noFill/>
          </a:ln>
        </p:spPr>
      </p:sp>
      <p:sp>
        <p:nvSpPr>
          <p:cNvPr id="438" name="Google Shape;438;p24"/>
          <p:cNvSpPr/>
          <p:nvPr/>
        </p:nvSpPr>
        <p:spPr>
          <a:xfrm>
            <a:off x="9076153" y="8995502"/>
            <a:ext cx="1267397" cy="80653"/>
          </a:xfrm>
          <a:custGeom>
            <a:rect b="b" l="l" r="r" t="t"/>
            <a:pathLst>
              <a:path extrusionOk="0" h="80653" w="1267397">
                <a:moveTo>
                  <a:pt x="0" y="0"/>
                </a:moveTo>
                <a:lnTo>
                  <a:pt x="1267397" y="0"/>
                </a:lnTo>
                <a:lnTo>
                  <a:pt x="1267397" y="80653"/>
                </a:lnTo>
                <a:lnTo>
                  <a:pt x="0" y="80653"/>
                </a:lnTo>
                <a:lnTo>
                  <a:pt x="0" y="0"/>
                </a:lnTo>
                <a:close/>
              </a:path>
            </a:pathLst>
          </a:custGeom>
          <a:blipFill rotWithShape="1">
            <a:blip r:embed="rId26">
              <a:alphaModFix/>
            </a:blip>
            <a:stretch>
              <a:fillRect b="0" l="0" r="0" t="0"/>
            </a:stretch>
          </a:blipFill>
          <a:ln>
            <a:noFill/>
          </a:ln>
        </p:spPr>
      </p:sp>
      <p:sp>
        <p:nvSpPr>
          <p:cNvPr id="439" name="Google Shape;439;p24"/>
          <p:cNvSpPr/>
          <p:nvPr/>
        </p:nvSpPr>
        <p:spPr>
          <a:xfrm>
            <a:off x="10779377" y="4698761"/>
            <a:ext cx="1227175" cy="1369059"/>
          </a:xfrm>
          <a:custGeom>
            <a:rect b="b" l="l" r="r" t="t"/>
            <a:pathLst>
              <a:path extrusionOk="0" h="1369059" w="1227175">
                <a:moveTo>
                  <a:pt x="0" y="0"/>
                </a:moveTo>
                <a:lnTo>
                  <a:pt x="1227174" y="0"/>
                </a:lnTo>
                <a:lnTo>
                  <a:pt x="1227174" y="1369059"/>
                </a:lnTo>
                <a:lnTo>
                  <a:pt x="0" y="1369059"/>
                </a:lnTo>
                <a:lnTo>
                  <a:pt x="0" y="0"/>
                </a:lnTo>
                <a:close/>
              </a:path>
            </a:pathLst>
          </a:custGeom>
          <a:blipFill rotWithShape="1">
            <a:blip r:embed="rId27">
              <a:alphaModFix/>
            </a:blip>
            <a:stretch>
              <a:fillRect b="0" l="0" r="0" t="0"/>
            </a:stretch>
          </a:blipFill>
          <a:ln>
            <a:noFill/>
          </a:ln>
        </p:spPr>
      </p:sp>
      <p:sp>
        <p:nvSpPr>
          <p:cNvPr id="440" name="Google Shape;440;p24"/>
          <p:cNvSpPr/>
          <p:nvPr/>
        </p:nvSpPr>
        <p:spPr>
          <a:xfrm>
            <a:off x="15414643" y="6336373"/>
            <a:ext cx="1968877" cy="1607320"/>
          </a:xfrm>
          <a:custGeom>
            <a:rect b="b" l="l" r="r" t="t"/>
            <a:pathLst>
              <a:path extrusionOk="0" h="1607320" w="1968877">
                <a:moveTo>
                  <a:pt x="0" y="0"/>
                </a:moveTo>
                <a:lnTo>
                  <a:pt x="1968877" y="0"/>
                </a:lnTo>
                <a:lnTo>
                  <a:pt x="1968877" y="1607319"/>
                </a:lnTo>
                <a:lnTo>
                  <a:pt x="0" y="1607319"/>
                </a:lnTo>
                <a:lnTo>
                  <a:pt x="0" y="0"/>
                </a:lnTo>
                <a:close/>
              </a:path>
            </a:pathLst>
          </a:custGeom>
          <a:blipFill rotWithShape="1">
            <a:blip r:embed="rId28">
              <a:alphaModFix/>
            </a:blip>
            <a:stretch>
              <a:fillRect b="0" l="0" r="0" t="0"/>
            </a:stretch>
          </a:blipFill>
          <a:ln>
            <a:noFill/>
          </a:ln>
        </p:spPr>
      </p:sp>
      <p:sp>
        <p:nvSpPr>
          <p:cNvPr id="441" name="Google Shape;441;p24"/>
          <p:cNvSpPr/>
          <p:nvPr/>
        </p:nvSpPr>
        <p:spPr>
          <a:xfrm>
            <a:off x="8787222" y="6621311"/>
            <a:ext cx="760163" cy="1037443"/>
          </a:xfrm>
          <a:custGeom>
            <a:rect b="b" l="l" r="r" t="t"/>
            <a:pathLst>
              <a:path extrusionOk="0" h="1037443" w="760163">
                <a:moveTo>
                  <a:pt x="0" y="0"/>
                </a:moveTo>
                <a:lnTo>
                  <a:pt x="760163" y="0"/>
                </a:lnTo>
                <a:lnTo>
                  <a:pt x="760163" y="1037443"/>
                </a:lnTo>
                <a:lnTo>
                  <a:pt x="0" y="1037443"/>
                </a:lnTo>
                <a:lnTo>
                  <a:pt x="0" y="0"/>
                </a:lnTo>
                <a:close/>
              </a:path>
            </a:pathLst>
          </a:custGeom>
          <a:blipFill rotWithShape="1">
            <a:blip r:embed="rId29">
              <a:alphaModFix/>
            </a:blip>
            <a:stretch>
              <a:fillRect b="0" l="0" r="0" t="0"/>
            </a:stretch>
          </a:blipFill>
          <a:ln>
            <a:noFill/>
          </a:ln>
        </p:spPr>
      </p:sp>
      <p:sp>
        <p:nvSpPr>
          <p:cNvPr id="442" name="Google Shape;442;p24"/>
          <p:cNvSpPr/>
          <p:nvPr/>
        </p:nvSpPr>
        <p:spPr>
          <a:xfrm>
            <a:off x="9301572" y="4746948"/>
            <a:ext cx="1205579" cy="1272684"/>
          </a:xfrm>
          <a:custGeom>
            <a:rect b="b" l="l" r="r" t="t"/>
            <a:pathLst>
              <a:path extrusionOk="0" h="1272684" w="1205579">
                <a:moveTo>
                  <a:pt x="0" y="0"/>
                </a:moveTo>
                <a:lnTo>
                  <a:pt x="1205579" y="0"/>
                </a:lnTo>
                <a:lnTo>
                  <a:pt x="1205579" y="1272684"/>
                </a:lnTo>
                <a:lnTo>
                  <a:pt x="0" y="1272684"/>
                </a:lnTo>
                <a:lnTo>
                  <a:pt x="0" y="0"/>
                </a:lnTo>
                <a:close/>
              </a:path>
            </a:pathLst>
          </a:custGeom>
          <a:blipFill rotWithShape="1">
            <a:blip r:embed="rId30">
              <a:alphaModFix/>
            </a:blip>
            <a:stretch>
              <a:fillRect b="0" l="0" r="0" t="0"/>
            </a:stretch>
          </a:blipFill>
          <a:ln>
            <a:noFill/>
          </a:ln>
        </p:spPr>
      </p:sp>
      <p:sp>
        <p:nvSpPr>
          <p:cNvPr id="443" name="Google Shape;443;p24"/>
          <p:cNvSpPr/>
          <p:nvPr/>
        </p:nvSpPr>
        <p:spPr>
          <a:xfrm>
            <a:off x="7980446" y="4862655"/>
            <a:ext cx="1048900" cy="1041271"/>
          </a:xfrm>
          <a:custGeom>
            <a:rect b="b" l="l" r="r" t="t"/>
            <a:pathLst>
              <a:path extrusionOk="0" h="1041271" w="1048900">
                <a:moveTo>
                  <a:pt x="0" y="0"/>
                </a:moveTo>
                <a:lnTo>
                  <a:pt x="1048900" y="0"/>
                </a:lnTo>
                <a:lnTo>
                  <a:pt x="1048900" y="1041271"/>
                </a:lnTo>
                <a:lnTo>
                  <a:pt x="0" y="1041271"/>
                </a:lnTo>
                <a:lnTo>
                  <a:pt x="0" y="0"/>
                </a:lnTo>
                <a:close/>
              </a:path>
            </a:pathLst>
          </a:custGeom>
          <a:blipFill rotWithShape="1">
            <a:blip r:embed="rId31">
              <a:alphaModFix/>
            </a:blip>
            <a:stretch>
              <a:fillRect b="0" l="0" r="0" t="0"/>
            </a:stretch>
          </a:blipFill>
          <a:ln>
            <a:noFill/>
          </a:ln>
        </p:spPr>
      </p:sp>
      <p:sp>
        <p:nvSpPr>
          <p:cNvPr id="444" name="Google Shape;444;p24"/>
          <p:cNvSpPr/>
          <p:nvPr/>
        </p:nvSpPr>
        <p:spPr>
          <a:xfrm>
            <a:off x="6946501" y="4765377"/>
            <a:ext cx="761719" cy="1235827"/>
          </a:xfrm>
          <a:custGeom>
            <a:rect b="b" l="l" r="r" t="t"/>
            <a:pathLst>
              <a:path extrusionOk="0" h="1235827" w="761719">
                <a:moveTo>
                  <a:pt x="0" y="0"/>
                </a:moveTo>
                <a:lnTo>
                  <a:pt x="761719" y="0"/>
                </a:lnTo>
                <a:lnTo>
                  <a:pt x="761719" y="1235827"/>
                </a:lnTo>
                <a:lnTo>
                  <a:pt x="0" y="1235827"/>
                </a:lnTo>
                <a:lnTo>
                  <a:pt x="0" y="0"/>
                </a:lnTo>
                <a:close/>
              </a:path>
            </a:pathLst>
          </a:custGeom>
          <a:blipFill rotWithShape="1">
            <a:blip r:embed="rId3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448" name="Shape 448"/>
        <p:cNvGrpSpPr/>
        <p:nvPr/>
      </p:nvGrpSpPr>
      <p:grpSpPr>
        <a:xfrm>
          <a:off x="0" y="0"/>
          <a:ext cx="0" cy="0"/>
          <a:chOff x="0" y="0"/>
          <a:chExt cx="0" cy="0"/>
        </a:xfrm>
      </p:grpSpPr>
      <p:sp>
        <p:nvSpPr>
          <p:cNvPr id="449" name="Google Shape;449;p25"/>
          <p:cNvSpPr txBox="1"/>
          <p:nvPr/>
        </p:nvSpPr>
        <p:spPr>
          <a:xfrm>
            <a:off x="6094486" y="231649"/>
            <a:ext cx="6099028" cy="2610567"/>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5250" u="none" cap="none" strike="noStrike">
                <a:solidFill>
                  <a:srgbClr val="173772"/>
                </a:solidFill>
                <a:latin typeface="Pangolin"/>
                <a:ea typeface="Pangolin"/>
                <a:cs typeface="Pangolin"/>
                <a:sym typeface="Pangolin"/>
              </a:rPr>
              <a:t>Credits</a:t>
            </a:r>
            <a:endParaRPr/>
          </a:p>
        </p:txBody>
      </p:sp>
      <p:sp>
        <p:nvSpPr>
          <p:cNvPr id="450" name="Google Shape;450;p25"/>
          <p:cNvSpPr txBox="1"/>
          <p:nvPr/>
        </p:nvSpPr>
        <p:spPr>
          <a:xfrm>
            <a:off x="6094486" y="8687185"/>
            <a:ext cx="6099028"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for the photos</a:t>
            </a:r>
            <a:endParaRPr/>
          </a:p>
        </p:txBody>
      </p:sp>
      <p:sp>
        <p:nvSpPr>
          <p:cNvPr id="451" name="Google Shape;451;p25"/>
          <p:cNvSpPr txBox="1"/>
          <p:nvPr/>
        </p:nvSpPr>
        <p:spPr>
          <a:xfrm>
            <a:off x="5582978" y="7699315"/>
            <a:ext cx="7122043" cy="92921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09" u="none" cap="none" strike="noStrike">
                <a:solidFill>
                  <a:srgbClr val="173772"/>
                </a:solidFill>
                <a:latin typeface="Pangolin"/>
                <a:ea typeface="Pangolin"/>
                <a:cs typeface="Pangolin"/>
                <a:sym typeface="Pangolin"/>
              </a:rPr>
              <a:t>Pexels &amp; Pixabay</a:t>
            </a:r>
            <a:endParaRPr/>
          </a:p>
        </p:txBody>
      </p:sp>
      <p:sp>
        <p:nvSpPr>
          <p:cNvPr id="452" name="Google Shape;452;p25"/>
          <p:cNvSpPr txBox="1"/>
          <p:nvPr/>
        </p:nvSpPr>
        <p:spPr>
          <a:xfrm>
            <a:off x="5856289" y="6498119"/>
            <a:ext cx="6575421"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000000"/>
                </a:solidFill>
                <a:latin typeface="Bricolage Grotesque"/>
                <a:ea typeface="Bricolage Grotesque"/>
                <a:cs typeface="Bricolage Grotesque"/>
                <a:sym typeface="Bricolage Grotesque"/>
              </a:rPr>
              <a:t>for the presentation template</a:t>
            </a:r>
            <a:endParaRPr/>
          </a:p>
        </p:txBody>
      </p:sp>
      <p:sp>
        <p:nvSpPr>
          <p:cNvPr id="453" name="Google Shape;453;p25"/>
          <p:cNvSpPr txBox="1"/>
          <p:nvPr/>
        </p:nvSpPr>
        <p:spPr>
          <a:xfrm>
            <a:off x="6187554" y="2851740"/>
            <a:ext cx="5626353" cy="1134344"/>
          </a:xfrm>
          <a:prstGeom prst="rect">
            <a:avLst/>
          </a:prstGeom>
          <a:noFill/>
          <a:ln>
            <a:noFill/>
          </a:ln>
        </p:spPr>
        <p:txBody>
          <a:bodyPr anchorCtr="0" anchor="t" bIns="0" lIns="0" spcFirstLastPara="1" rIns="0" wrap="square" tIns="0">
            <a:spAutoFit/>
          </a:bodyPr>
          <a:lstStyle/>
          <a:p>
            <a:pPr indent="0" lvl="0" marL="0" marR="0" rtl="0" algn="ctr">
              <a:lnSpc>
                <a:spcPct val="209042"/>
              </a:lnSpc>
              <a:spcBef>
                <a:spcPts val="0"/>
              </a:spcBef>
              <a:spcAft>
                <a:spcPts val="0"/>
              </a:spcAft>
              <a:buNone/>
            </a:pPr>
            <a:r>
              <a:rPr b="0" i="0" lang="en-US" sz="2267" u="none" cap="none" strike="noStrike">
                <a:solidFill>
                  <a:srgbClr val="000000"/>
                </a:solidFill>
                <a:latin typeface="Bricolage Grotesque"/>
                <a:ea typeface="Bricolage Grotesque"/>
                <a:cs typeface="Bricolage Grotesque"/>
                <a:sym typeface="Bricolage Grotesque"/>
              </a:rPr>
              <a:t>This presentation template is free for everyone to use thanks to the following:</a:t>
            </a:r>
            <a:endParaRPr/>
          </a:p>
        </p:txBody>
      </p:sp>
      <p:pic>
        <p:nvPicPr>
          <p:cNvPr id="454" name="Google Shape;454;p25"/>
          <p:cNvPicPr preferRelativeResize="0"/>
          <p:nvPr/>
        </p:nvPicPr>
        <p:blipFill>
          <a:blip r:embed="rId3">
            <a:alphaModFix/>
          </a:blip>
          <a:stretch>
            <a:fillRect/>
          </a:stretch>
        </p:blipFill>
        <p:spPr>
          <a:xfrm>
            <a:off x="6068289" y="4684950"/>
            <a:ext cx="5864873" cy="1473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91" name="Shape 91"/>
        <p:cNvGrpSpPr/>
        <p:nvPr/>
      </p:nvGrpSpPr>
      <p:grpSpPr>
        <a:xfrm>
          <a:off x="0" y="0"/>
          <a:ext cx="0" cy="0"/>
          <a:chOff x="0" y="0"/>
          <a:chExt cx="0" cy="0"/>
        </a:xfrm>
      </p:grpSpPr>
      <p:sp>
        <p:nvSpPr>
          <p:cNvPr id="92" name="Google Shape;92;p9"/>
          <p:cNvSpPr/>
          <p:nvPr/>
        </p:nvSpPr>
        <p:spPr>
          <a:xfrm>
            <a:off x="1927195" y="3392320"/>
            <a:ext cx="1297678" cy="1453611"/>
          </a:xfrm>
          <a:custGeom>
            <a:rect b="b" l="l" r="r" t="t"/>
            <a:pathLst>
              <a:path extrusionOk="0" h="1453611" w="1297678">
                <a:moveTo>
                  <a:pt x="0" y="0"/>
                </a:moveTo>
                <a:lnTo>
                  <a:pt x="1297678" y="0"/>
                </a:lnTo>
                <a:lnTo>
                  <a:pt x="1297678" y="1453611"/>
                </a:lnTo>
                <a:lnTo>
                  <a:pt x="0" y="1453611"/>
                </a:lnTo>
                <a:lnTo>
                  <a:pt x="0" y="0"/>
                </a:lnTo>
                <a:close/>
              </a:path>
            </a:pathLst>
          </a:custGeom>
          <a:blipFill rotWithShape="1">
            <a:blip r:embed="rId3">
              <a:alphaModFix/>
            </a:blip>
            <a:stretch>
              <a:fillRect b="0" l="0" r="0" t="0"/>
            </a:stretch>
          </a:blipFill>
          <a:ln>
            <a:noFill/>
          </a:ln>
        </p:spPr>
      </p:sp>
      <p:sp>
        <p:nvSpPr>
          <p:cNvPr id="93" name="Google Shape;93;p9"/>
          <p:cNvSpPr/>
          <p:nvPr/>
        </p:nvSpPr>
        <p:spPr>
          <a:xfrm>
            <a:off x="14656337" y="3392320"/>
            <a:ext cx="1345251" cy="1453611"/>
          </a:xfrm>
          <a:custGeom>
            <a:rect b="b" l="l" r="r" t="t"/>
            <a:pathLst>
              <a:path extrusionOk="0" h="1453611" w="1345251">
                <a:moveTo>
                  <a:pt x="0" y="0"/>
                </a:moveTo>
                <a:lnTo>
                  <a:pt x="1345251" y="0"/>
                </a:lnTo>
                <a:lnTo>
                  <a:pt x="1345251" y="1453611"/>
                </a:lnTo>
                <a:lnTo>
                  <a:pt x="0" y="1453611"/>
                </a:lnTo>
                <a:lnTo>
                  <a:pt x="0" y="0"/>
                </a:lnTo>
                <a:close/>
              </a:path>
            </a:pathLst>
          </a:custGeom>
          <a:blipFill rotWithShape="1">
            <a:blip r:embed="rId4">
              <a:alphaModFix/>
            </a:blip>
            <a:stretch>
              <a:fillRect b="0" l="0" r="0" t="0"/>
            </a:stretch>
          </a:blipFill>
          <a:ln>
            <a:noFill/>
          </a:ln>
        </p:spPr>
      </p:sp>
      <p:sp>
        <p:nvSpPr>
          <p:cNvPr id="94" name="Google Shape;94;p9"/>
          <p:cNvSpPr/>
          <p:nvPr/>
        </p:nvSpPr>
        <p:spPr>
          <a:xfrm>
            <a:off x="1890194" y="6771088"/>
            <a:ext cx="1371680" cy="1453611"/>
          </a:xfrm>
          <a:custGeom>
            <a:rect b="b" l="l" r="r" t="t"/>
            <a:pathLst>
              <a:path extrusionOk="0" h="1453611" w="1371680">
                <a:moveTo>
                  <a:pt x="0" y="0"/>
                </a:moveTo>
                <a:lnTo>
                  <a:pt x="1371680" y="0"/>
                </a:lnTo>
                <a:lnTo>
                  <a:pt x="1371680" y="1453611"/>
                </a:lnTo>
                <a:lnTo>
                  <a:pt x="0" y="1453611"/>
                </a:lnTo>
                <a:lnTo>
                  <a:pt x="0" y="0"/>
                </a:lnTo>
                <a:close/>
              </a:path>
            </a:pathLst>
          </a:custGeom>
          <a:blipFill rotWithShape="1">
            <a:blip r:embed="rId5">
              <a:alphaModFix/>
            </a:blip>
            <a:stretch>
              <a:fillRect b="0" l="0" r="0" t="0"/>
            </a:stretch>
          </a:blipFill>
          <a:ln>
            <a:noFill/>
          </a:ln>
        </p:spPr>
      </p:sp>
      <p:sp>
        <p:nvSpPr>
          <p:cNvPr id="95" name="Google Shape;95;p9"/>
          <p:cNvSpPr/>
          <p:nvPr/>
        </p:nvSpPr>
        <p:spPr>
          <a:xfrm>
            <a:off x="14690695" y="6771088"/>
            <a:ext cx="1276535" cy="1453611"/>
          </a:xfrm>
          <a:custGeom>
            <a:rect b="b" l="l" r="r" t="t"/>
            <a:pathLst>
              <a:path extrusionOk="0" h="1453611" w="1276535">
                <a:moveTo>
                  <a:pt x="0" y="0"/>
                </a:moveTo>
                <a:lnTo>
                  <a:pt x="1276535" y="0"/>
                </a:lnTo>
                <a:lnTo>
                  <a:pt x="1276535" y="1453611"/>
                </a:lnTo>
                <a:lnTo>
                  <a:pt x="0" y="1453611"/>
                </a:lnTo>
                <a:lnTo>
                  <a:pt x="0" y="0"/>
                </a:lnTo>
                <a:close/>
              </a:path>
            </a:pathLst>
          </a:custGeom>
          <a:blipFill rotWithShape="1">
            <a:blip r:embed="rId6">
              <a:alphaModFix/>
            </a:blip>
            <a:stretch>
              <a:fillRect b="0" l="0" r="0" t="0"/>
            </a:stretch>
          </a:blipFill>
          <a:ln>
            <a:noFill/>
          </a:ln>
        </p:spPr>
      </p:sp>
      <p:grpSp>
        <p:nvGrpSpPr>
          <p:cNvPr id="96" name="Google Shape;96;p9"/>
          <p:cNvGrpSpPr/>
          <p:nvPr/>
        </p:nvGrpSpPr>
        <p:grpSpPr>
          <a:xfrm>
            <a:off x="4916337" y="2999117"/>
            <a:ext cx="8085537" cy="6365523"/>
            <a:chOff x="0" y="0"/>
            <a:chExt cx="10780716" cy="8487364"/>
          </a:xfrm>
        </p:grpSpPr>
        <p:sp>
          <p:nvSpPr>
            <p:cNvPr id="97" name="Google Shape;97;p9"/>
            <p:cNvSpPr/>
            <p:nvPr/>
          </p:nvSpPr>
          <p:spPr>
            <a:xfrm>
              <a:off x="0" y="0"/>
              <a:ext cx="10780716" cy="8487364"/>
            </a:xfrm>
            <a:custGeom>
              <a:rect b="b" l="l" r="r" t="t"/>
              <a:pathLst>
                <a:path extrusionOk="0" h="8487364" w="10780716">
                  <a:moveTo>
                    <a:pt x="0" y="0"/>
                  </a:moveTo>
                  <a:lnTo>
                    <a:pt x="10780716" y="0"/>
                  </a:lnTo>
                  <a:lnTo>
                    <a:pt x="10780716" y="8487364"/>
                  </a:lnTo>
                  <a:lnTo>
                    <a:pt x="0" y="8487364"/>
                  </a:lnTo>
                  <a:lnTo>
                    <a:pt x="0" y="0"/>
                  </a:lnTo>
                  <a:close/>
                </a:path>
              </a:pathLst>
            </a:custGeom>
            <a:blipFill rotWithShape="1">
              <a:blip r:embed="rId7">
                <a:alphaModFix/>
              </a:blip>
              <a:stretch>
                <a:fillRect b="0" l="0" r="0" t="0"/>
              </a:stretch>
            </a:blipFill>
            <a:ln>
              <a:noFill/>
            </a:ln>
          </p:spPr>
        </p:sp>
        <p:sp>
          <p:nvSpPr>
            <p:cNvPr id="98" name="Google Shape;98;p9"/>
            <p:cNvSpPr/>
            <p:nvPr/>
          </p:nvSpPr>
          <p:spPr>
            <a:xfrm>
              <a:off x="2459843" y="1814855"/>
              <a:ext cx="5201278" cy="5163450"/>
            </a:xfrm>
            <a:custGeom>
              <a:rect b="b" l="l" r="r" t="t"/>
              <a:pathLst>
                <a:path extrusionOk="0" h="5163450" w="5201278">
                  <a:moveTo>
                    <a:pt x="0" y="0"/>
                  </a:moveTo>
                  <a:lnTo>
                    <a:pt x="5201278" y="0"/>
                  </a:lnTo>
                  <a:lnTo>
                    <a:pt x="5201278" y="5163450"/>
                  </a:lnTo>
                  <a:lnTo>
                    <a:pt x="0" y="5163450"/>
                  </a:lnTo>
                  <a:lnTo>
                    <a:pt x="0" y="0"/>
                  </a:lnTo>
                  <a:close/>
                </a:path>
              </a:pathLst>
            </a:custGeom>
            <a:blipFill rotWithShape="1">
              <a:blip r:embed="rId8">
                <a:alphaModFix/>
              </a:blip>
              <a:stretch>
                <a:fillRect b="0" l="0" r="0" t="0"/>
              </a:stretch>
            </a:blipFill>
            <a:ln>
              <a:noFill/>
            </a:ln>
          </p:spPr>
        </p:sp>
        <p:sp>
          <p:nvSpPr>
            <p:cNvPr id="99" name="Google Shape;99;p9"/>
            <p:cNvSpPr/>
            <p:nvPr/>
          </p:nvSpPr>
          <p:spPr>
            <a:xfrm>
              <a:off x="2326294" y="1511824"/>
              <a:ext cx="5500133" cy="5609392"/>
            </a:xfrm>
            <a:custGeom>
              <a:rect b="b" l="l" r="r" t="t"/>
              <a:pathLst>
                <a:path extrusionOk="0" h="5609392" w="5500133">
                  <a:moveTo>
                    <a:pt x="0" y="0"/>
                  </a:moveTo>
                  <a:lnTo>
                    <a:pt x="5500133" y="0"/>
                  </a:lnTo>
                  <a:lnTo>
                    <a:pt x="5500133" y="5609392"/>
                  </a:lnTo>
                  <a:lnTo>
                    <a:pt x="0" y="5609392"/>
                  </a:lnTo>
                  <a:lnTo>
                    <a:pt x="0" y="0"/>
                  </a:lnTo>
                  <a:close/>
                </a:path>
              </a:pathLst>
            </a:custGeom>
            <a:blipFill rotWithShape="1">
              <a:blip r:embed="rId9">
                <a:alphaModFix/>
              </a:blip>
              <a:stretch>
                <a:fillRect b="-61466" l="-29326" r="-29325" t="-71873"/>
              </a:stretch>
            </a:blipFill>
            <a:ln>
              <a:noFill/>
            </a:ln>
          </p:spPr>
        </p:sp>
      </p:grpSp>
      <p:sp>
        <p:nvSpPr>
          <p:cNvPr id="100" name="Google Shape;100;p9"/>
          <p:cNvSpPr txBox="1"/>
          <p:nvPr/>
        </p:nvSpPr>
        <p:spPr>
          <a:xfrm>
            <a:off x="13263655" y="8464138"/>
            <a:ext cx="4130614" cy="50729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902" u="none" cap="none" strike="noStrike">
                <a:solidFill>
                  <a:srgbClr val="000000"/>
                </a:solidFill>
                <a:latin typeface="Bricolage Grotesque"/>
                <a:ea typeface="Bricolage Grotesque"/>
                <a:cs typeface="Bricolage Grotesque"/>
                <a:sym typeface="Bricolage Grotesque"/>
              </a:rPr>
              <a:t>Challenges</a:t>
            </a:r>
            <a:endParaRPr/>
          </a:p>
        </p:txBody>
      </p:sp>
      <p:sp>
        <p:nvSpPr>
          <p:cNvPr id="101" name="Google Shape;101;p9"/>
          <p:cNvSpPr txBox="1"/>
          <p:nvPr/>
        </p:nvSpPr>
        <p:spPr>
          <a:xfrm>
            <a:off x="1359794" y="5084056"/>
            <a:ext cx="2432480" cy="50729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902" u="none" cap="none" strike="noStrike">
                <a:solidFill>
                  <a:srgbClr val="000000"/>
                </a:solidFill>
                <a:latin typeface="Bricolage Grotesque"/>
                <a:ea typeface="Bricolage Grotesque"/>
                <a:cs typeface="Bricolage Grotesque"/>
                <a:sym typeface="Bricolage Grotesque"/>
              </a:rPr>
              <a:t>Overview</a:t>
            </a:r>
            <a:endParaRPr/>
          </a:p>
        </p:txBody>
      </p:sp>
      <p:sp>
        <p:nvSpPr>
          <p:cNvPr id="102" name="Google Shape;102;p9"/>
          <p:cNvSpPr txBox="1"/>
          <p:nvPr/>
        </p:nvSpPr>
        <p:spPr>
          <a:xfrm>
            <a:off x="1359794" y="8464138"/>
            <a:ext cx="2432480" cy="50729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902" u="none" cap="none" strike="noStrike">
                <a:solidFill>
                  <a:srgbClr val="000000"/>
                </a:solidFill>
                <a:latin typeface="Bricolage Grotesque"/>
                <a:ea typeface="Bricolage Grotesque"/>
                <a:cs typeface="Bricolage Grotesque"/>
                <a:sym typeface="Bricolage Grotesque"/>
              </a:rPr>
              <a:t>Ecosystems</a:t>
            </a:r>
            <a:endParaRPr/>
          </a:p>
        </p:txBody>
      </p:sp>
      <p:sp>
        <p:nvSpPr>
          <p:cNvPr id="103" name="Google Shape;103;p9"/>
          <p:cNvSpPr txBox="1"/>
          <p:nvPr/>
        </p:nvSpPr>
        <p:spPr>
          <a:xfrm>
            <a:off x="1766016" y="561204"/>
            <a:ext cx="14755967" cy="1974642"/>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1516" u="none" cap="none" strike="noStrike">
                <a:solidFill>
                  <a:srgbClr val="173772"/>
                </a:solidFill>
                <a:latin typeface="Pangolin"/>
                <a:ea typeface="Pangolin"/>
                <a:cs typeface="Pangolin"/>
                <a:sym typeface="Pangolin"/>
              </a:rPr>
              <a:t>Table of Contents</a:t>
            </a:r>
            <a:endParaRPr/>
          </a:p>
        </p:txBody>
      </p:sp>
      <p:sp>
        <p:nvSpPr>
          <p:cNvPr id="104" name="Google Shape;104;p9"/>
          <p:cNvSpPr txBox="1"/>
          <p:nvPr/>
        </p:nvSpPr>
        <p:spPr>
          <a:xfrm>
            <a:off x="13263655" y="5084056"/>
            <a:ext cx="4130614" cy="50729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2902" u="none" cap="none" strike="noStrike">
                <a:solidFill>
                  <a:srgbClr val="000000"/>
                </a:solidFill>
                <a:latin typeface="Bricolage Grotesque"/>
                <a:ea typeface="Bricolage Grotesque"/>
                <a:cs typeface="Bricolage Grotesque"/>
                <a:sym typeface="Bricolage Grotesque"/>
              </a:rPr>
              <a:t>Earth's Structure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2E1"/>
        </a:solidFill>
      </p:bgPr>
    </p:bg>
    <p:spTree>
      <p:nvGrpSpPr>
        <p:cNvPr id="108" name="Shape 108"/>
        <p:cNvGrpSpPr/>
        <p:nvPr/>
      </p:nvGrpSpPr>
      <p:grpSpPr>
        <a:xfrm>
          <a:off x="0" y="0"/>
          <a:ext cx="0" cy="0"/>
          <a:chOff x="0" y="0"/>
          <a:chExt cx="0" cy="0"/>
        </a:xfrm>
      </p:grpSpPr>
      <p:grpSp>
        <p:nvGrpSpPr>
          <p:cNvPr id="109" name="Google Shape;109;p10"/>
          <p:cNvGrpSpPr/>
          <p:nvPr/>
        </p:nvGrpSpPr>
        <p:grpSpPr>
          <a:xfrm>
            <a:off x="-1793952" y="0"/>
            <a:ext cx="21525012" cy="10287000"/>
            <a:chOff x="0" y="0"/>
            <a:chExt cx="28700015" cy="13716000"/>
          </a:xfrm>
        </p:grpSpPr>
        <p:sp>
          <p:nvSpPr>
            <p:cNvPr id="110" name="Google Shape;110;p10"/>
            <p:cNvSpPr/>
            <p:nvPr/>
          </p:nvSpPr>
          <p:spPr>
            <a:xfrm>
              <a:off x="14933957"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sp>
          <p:nvSpPr>
            <p:cNvPr id="111" name="Google Shape;111;p10"/>
            <p:cNvSpPr/>
            <p:nvPr/>
          </p:nvSpPr>
          <p:spPr>
            <a:xfrm>
              <a:off x="0"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grpSp>
      <p:grpSp>
        <p:nvGrpSpPr>
          <p:cNvPr id="112" name="Google Shape;112;p10"/>
          <p:cNvGrpSpPr/>
          <p:nvPr/>
        </p:nvGrpSpPr>
        <p:grpSpPr>
          <a:xfrm rot="513447">
            <a:off x="8647657" y="5923327"/>
            <a:ext cx="10951864" cy="6287428"/>
            <a:chOff x="0" y="0"/>
            <a:chExt cx="14602485" cy="8383238"/>
          </a:xfrm>
        </p:grpSpPr>
        <p:sp>
          <p:nvSpPr>
            <p:cNvPr id="113" name="Google Shape;113;p10"/>
            <p:cNvSpPr/>
            <p:nvPr/>
          </p:nvSpPr>
          <p:spPr>
            <a:xfrm rot="-412415">
              <a:off x="355147" y="806976"/>
              <a:ext cx="13892191" cy="6769286"/>
            </a:xfrm>
            <a:custGeom>
              <a:rect b="b" l="l" r="r" t="t"/>
              <a:pathLst>
                <a:path extrusionOk="0" h="6769286" w="13892191">
                  <a:moveTo>
                    <a:pt x="0" y="0"/>
                  </a:moveTo>
                  <a:lnTo>
                    <a:pt x="13892191" y="0"/>
                  </a:lnTo>
                  <a:lnTo>
                    <a:pt x="13892191" y="6769286"/>
                  </a:lnTo>
                  <a:lnTo>
                    <a:pt x="0" y="6769286"/>
                  </a:lnTo>
                  <a:lnTo>
                    <a:pt x="0" y="0"/>
                  </a:lnTo>
                  <a:close/>
                </a:path>
              </a:pathLst>
            </a:custGeom>
            <a:blipFill rotWithShape="1">
              <a:blip r:embed="rId4">
                <a:alphaModFix/>
              </a:blip>
              <a:stretch>
                <a:fillRect b="0" l="0" r="0" t="0"/>
              </a:stretch>
            </a:blipFill>
            <a:ln>
              <a:noFill/>
            </a:ln>
          </p:spPr>
        </p:sp>
        <p:sp>
          <p:nvSpPr>
            <p:cNvPr id="114" name="Google Shape;114;p10"/>
            <p:cNvSpPr txBox="1"/>
            <p:nvPr/>
          </p:nvSpPr>
          <p:spPr>
            <a:xfrm rot="-412415">
              <a:off x="1691611" y="2548450"/>
              <a:ext cx="11188485" cy="303101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3698" u="none" cap="none" strike="noStrike">
                  <a:solidFill>
                    <a:srgbClr val="000000"/>
                  </a:solidFill>
                  <a:latin typeface="Pangolin"/>
                  <a:ea typeface="Pangolin"/>
                  <a:cs typeface="Pangolin"/>
                  <a:sym typeface="Pangolin"/>
                </a:rPr>
                <a:t>OVERVIEW</a:t>
              </a:r>
              <a:endParaRPr/>
            </a:p>
          </p:txBody>
        </p:sp>
      </p:grpSp>
      <p:grpSp>
        <p:nvGrpSpPr>
          <p:cNvPr id="115" name="Google Shape;115;p10"/>
          <p:cNvGrpSpPr/>
          <p:nvPr/>
        </p:nvGrpSpPr>
        <p:grpSpPr>
          <a:xfrm>
            <a:off x="158029" y="319529"/>
            <a:ext cx="5630832" cy="5465974"/>
            <a:chOff x="1" y="1"/>
            <a:chExt cx="7507776" cy="7287965"/>
          </a:xfrm>
        </p:grpSpPr>
        <p:sp>
          <p:nvSpPr>
            <p:cNvPr id="116" name="Google Shape;116;p10"/>
            <p:cNvSpPr/>
            <p:nvPr/>
          </p:nvSpPr>
          <p:spPr>
            <a:xfrm rot="-458657">
              <a:off x="399377" y="417553"/>
              <a:ext cx="6709024" cy="6452861"/>
            </a:xfrm>
            <a:custGeom>
              <a:rect b="b" l="l" r="r" t="t"/>
              <a:pathLst>
                <a:path extrusionOk="0" h="6452861" w="6709024">
                  <a:moveTo>
                    <a:pt x="0" y="0"/>
                  </a:moveTo>
                  <a:lnTo>
                    <a:pt x="6709023" y="0"/>
                  </a:lnTo>
                  <a:lnTo>
                    <a:pt x="6709023" y="6452860"/>
                  </a:lnTo>
                  <a:lnTo>
                    <a:pt x="0" y="6452860"/>
                  </a:lnTo>
                  <a:lnTo>
                    <a:pt x="0" y="0"/>
                  </a:lnTo>
                  <a:close/>
                </a:path>
              </a:pathLst>
            </a:custGeom>
            <a:blipFill rotWithShape="1">
              <a:blip r:embed="rId5">
                <a:alphaModFix/>
              </a:blip>
              <a:stretch>
                <a:fillRect b="0" l="0" r="0" t="0"/>
              </a:stretch>
            </a:blipFill>
            <a:ln>
              <a:noFill/>
            </a:ln>
          </p:spPr>
        </p:sp>
        <p:grpSp>
          <p:nvGrpSpPr>
            <p:cNvPr id="117" name="Google Shape;117;p10"/>
            <p:cNvGrpSpPr/>
            <p:nvPr/>
          </p:nvGrpSpPr>
          <p:grpSpPr>
            <a:xfrm rot="-458657">
              <a:off x="1954302" y="3387322"/>
              <a:ext cx="3817959" cy="2018544"/>
              <a:chOff x="0" y="-57150"/>
              <a:chExt cx="641212" cy="339007"/>
            </a:xfrm>
          </p:grpSpPr>
          <p:sp>
            <p:nvSpPr>
              <p:cNvPr id="118" name="Google Shape;118;p10"/>
              <p:cNvSpPr/>
              <p:nvPr/>
            </p:nvSpPr>
            <p:spPr>
              <a:xfrm>
                <a:off x="0" y="0"/>
                <a:ext cx="641212" cy="281857"/>
              </a:xfrm>
              <a:custGeom>
                <a:rect b="b" l="l" r="r" t="t"/>
                <a:pathLst>
                  <a:path extrusionOk="0" h="281857" w="641212">
                    <a:moveTo>
                      <a:pt x="37852" y="0"/>
                    </a:moveTo>
                    <a:lnTo>
                      <a:pt x="603360" y="0"/>
                    </a:lnTo>
                    <a:cubicBezTo>
                      <a:pt x="613399" y="0"/>
                      <a:pt x="623027" y="3988"/>
                      <a:pt x="630125" y="11086"/>
                    </a:cubicBezTo>
                    <a:cubicBezTo>
                      <a:pt x="637224" y="18185"/>
                      <a:pt x="641212" y="27813"/>
                      <a:pt x="641212" y="37852"/>
                    </a:cubicBezTo>
                    <a:lnTo>
                      <a:pt x="641212" y="244005"/>
                    </a:lnTo>
                    <a:cubicBezTo>
                      <a:pt x="641212" y="254044"/>
                      <a:pt x="637224" y="263672"/>
                      <a:pt x="630125" y="270770"/>
                    </a:cubicBezTo>
                    <a:cubicBezTo>
                      <a:pt x="623027" y="277869"/>
                      <a:pt x="613399" y="281857"/>
                      <a:pt x="603360" y="281857"/>
                    </a:cubicBezTo>
                    <a:lnTo>
                      <a:pt x="37852" y="281857"/>
                    </a:lnTo>
                    <a:cubicBezTo>
                      <a:pt x="27813" y="281857"/>
                      <a:pt x="18185" y="277869"/>
                      <a:pt x="11086" y="270770"/>
                    </a:cubicBezTo>
                    <a:cubicBezTo>
                      <a:pt x="3988" y="263672"/>
                      <a:pt x="0" y="254044"/>
                      <a:pt x="0" y="244005"/>
                    </a:cubicBezTo>
                    <a:lnTo>
                      <a:pt x="0" y="37852"/>
                    </a:lnTo>
                    <a:cubicBezTo>
                      <a:pt x="0" y="27813"/>
                      <a:pt x="3988" y="18185"/>
                      <a:pt x="11086" y="11086"/>
                    </a:cubicBezTo>
                    <a:cubicBezTo>
                      <a:pt x="18185" y="3988"/>
                      <a:pt x="27813" y="0"/>
                      <a:pt x="37852"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txBox="1"/>
              <p:nvPr/>
            </p:nvSpPr>
            <p:spPr>
              <a:xfrm>
                <a:off x="0" y="-57150"/>
                <a:ext cx="641212" cy="339007"/>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0"/>
            <p:cNvGrpSpPr/>
            <p:nvPr/>
          </p:nvGrpSpPr>
          <p:grpSpPr>
            <a:xfrm rot="-458657">
              <a:off x="2402221" y="1221162"/>
              <a:ext cx="2903065" cy="2776600"/>
              <a:chOff x="0" y="-57150"/>
              <a:chExt cx="487559" cy="466319"/>
            </a:xfrm>
          </p:grpSpPr>
          <p:sp>
            <p:nvSpPr>
              <p:cNvPr id="121" name="Google Shape;121;p10"/>
              <p:cNvSpPr/>
              <p:nvPr/>
            </p:nvSpPr>
            <p:spPr>
              <a:xfrm>
                <a:off x="0" y="0"/>
                <a:ext cx="487559" cy="409169"/>
              </a:xfrm>
              <a:custGeom>
                <a:rect b="b" l="l" r="r" t="t"/>
                <a:pathLst>
                  <a:path extrusionOk="0" h="409169" w="487559">
                    <a:moveTo>
                      <a:pt x="49780" y="0"/>
                    </a:moveTo>
                    <a:lnTo>
                      <a:pt x="437778" y="0"/>
                    </a:lnTo>
                    <a:cubicBezTo>
                      <a:pt x="465271" y="0"/>
                      <a:pt x="487559" y="22287"/>
                      <a:pt x="487559" y="49780"/>
                    </a:cubicBezTo>
                    <a:lnTo>
                      <a:pt x="487559" y="359389"/>
                    </a:lnTo>
                    <a:cubicBezTo>
                      <a:pt x="487559" y="386882"/>
                      <a:pt x="465271" y="409169"/>
                      <a:pt x="437778" y="409169"/>
                    </a:cubicBezTo>
                    <a:lnTo>
                      <a:pt x="49780" y="409169"/>
                    </a:lnTo>
                    <a:cubicBezTo>
                      <a:pt x="22287" y="409169"/>
                      <a:pt x="0" y="386882"/>
                      <a:pt x="0" y="359389"/>
                    </a:cubicBezTo>
                    <a:lnTo>
                      <a:pt x="0" y="49780"/>
                    </a:lnTo>
                    <a:cubicBezTo>
                      <a:pt x="0" y="22287"/>
                      <a:pt x="22287" y="0"/>
                      <a:pt x="49780"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nvSpPr>
            <p:spPr>
              <a:xfrm>
                <a:off x="0" y="-57150"/>
                <a:ext cx="487559" cy="466319"/>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 name="Google Shape;123;p10"/>
            <p:cNvSpPr txBox="1"/>
            <p:nvPr/>
          </p:nvSpPr>
          <p:spPr>
            <a:xfrm rot="-458657">
              <a:off x="1595278" y="1751191"/>
              <a:ext cx="4326591" cy="3855407"/>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7409" u="none" cap="none" strike="noStrike">
                  <a:solidFill>
                    <a:srgbClr val="FFFFFF"/>
                  </a:solidFill>
                  <a:latin typeface="Pangolin"/>
                  <a:ea typeface="Pangolin"/>
                  <a:cs typeface="Pangolin"/>
                  <a:sym typeface="Pangolin"/>
                </a:rPr>
                <a:t>01</a:t>
              </a:r>
              <a:endParaRPr/>
            </a:p>
          </p:txBody>
        </p:sp>
      </p:grpSp>
      <p:sp>
        <p:nvSpPr>
          <p:cNvPr id="124" name="Google Shape;124;p10"/>
          <p:cNvSpPr/>
          <p:nvPr/>
        </p:nvSpPr>
        <p:spPr>
          <a:xfrm rot="328534">
            <a:off x="2460736" y="2423394"/>
            <a:ext cx="8924044" cy="8617978"/>
          </a:xfrm>
          <a:custGeom>
            <a:rect b="b" l="l" r="r" t="t"/>
            <a:pathLst>
              <a:path extrusionOk="0" h="8617978" w="8924044">
                <a:moveTo>
                  <a:pt x="0" y="0"/>
                </a:moveTo>
                <a:lnTo>
                  <a:pt x="8924045" y="0"/>
                </a:lnTo>
                <a:lnTo>
                  <a:pt x="8924045" y="8617978"/>
                </a:lnTo>
                <a:lnTo>
                  <a:pt x="0" y="8617978"/>
                </a:lnTo>
                <a:lnTo>
                  <a:pt x="0" y="0"/>
                </a:lnTo>
                <a:close/>
              </a:path>
            </a:pathLst>
          </a:custGeom>
          <a:blipFill rotWithShape="1">
            <a:blip r:embed="rId6">
              <a:alphaModFix/>
            </a:blip>
            <a:stretch>
              <a:fillRect b="0" l="-49206" r="-49206" t="-1557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128" name="Shape 128"/>
        <p:cNvGrpSpPr/>
        <p:nvPr/>
      </p:nvGrpSpPr>
      <p:grpSpPr>
        <a:xfrm>
          <a:off x="0" y="0"/>
          <a:ext cx="0" cy="0"/>
          <a:chOff x="0" y="0"/>
          <a:chExt cx="0" cy="0"/>
        </a:xfrm>
      </p:grpSpPr>
      <p:sp>
        <p:nvSpPr>
          <p:cNvPr id="129" name="Google Shape;129;p11"/>
          <p:cNvSpPr/>
          <p:nvPr/>
        </p:nvSpPr>
        <p:spPr>
          <a:xfrm>
            <a:off x="7366590" y="5143500"/>
            <a:ext cx="3331612" cy="2356358"/>
          </a:xfrm>
          <a:custGeom>
            <a:rect b="b" l="l" r="r" t="t"/>
            <a:pathLst>
              <a:path extrusionOk="0" h="2356358" w="3331612">
                <a:moveTo>
                  <a:pt x="0" y="0"/>
                </a:moveTo>
                <a:lnTo>
                  <a:pt x="3331612" y="0"/>
                </a:lnTo>
                <a:lnTo>
                  <a:pt x="3331612" y="2356358"/>
                </a:lnTo>
                <a:lnTo>
                  <a:pt x="0" y="2356358"/>
                </a:lnTo>
                <a:lnTo>
                  <a:pt x="0" y="0"/>
                </a:lnTo>
                <a:close/>
              </a:path>
            </a:pathLst>
          </a:custGeom>
          <a:blipFill rotWithShape="1">
            <a:blip r:embed="rId3">
              <a:alphaModFix/>
            </a:blip>
            <a:stretch>
              <a:fillRect b="0" l="0" r="0" t="0"/>
            </a:stretch>
          </a:blipFill>
          <a:ln>
            <a:noFill/>
          </a:ln>
        </p:spPr>
      </p:sp>
      <p:sp>
        <p:nvSpPr>
          <p:cNvPr id="130" name="Google Shape;130;p11"/>
          <p:cNvSpPr/>
          <p:nvPr/>
        </p:nvSpPr>
        <p:spPr>
          <a:xfrm>
            <a:off x="1370785" y="2787142"/>
            <a:ext cx="3331612" cy="2356358"/>
          </a:xfrm>
          <a:custGeom>
            <a:rect b="b" l="l" r="r" t="t"/>
            <a:pathLst>
              <a:path extrusionOk="0" h="2356358" w="3331612">
                <a:moveTo>
                  <a:pt x="0" y="0"/>
                </a:moveTo>
                <a:lnTo>
                  <a:pt x="3331613" y="0"/>
                </a:lnTo>
                <a:lnTo>
                  <a:pt x="3331613" y="2356358"/>
                </a:lnTo>
                <a:lnTo>
                  <a:pt x="0" y="2356358"/>
                </a:lnTo>
                <a:lnTo>
                  <a:pt x="0" y="0"/>
                </a:lnTo>
                <a:close/>
              </a:path>
            </a:pathLst>
          </a:custGeom>
          <a:blipFill rotWithShape="1">
            <a:blip r:embed="rId3">
              <a:alphaModFix/>
            </a:blip>
            <a:stretch>
              <a:fillRect b="0" l="0" r="0" t="0"/>
            </a:stretch>
          </a:blipFill>
          <a:ln>
            <a:noFill/>
          </a:ln>
        </p:spPr>
      </p:sp>
      <p:sp>
        <p:nvSpPr>
          <p:cNvPr id="131" name="Google Shape;131;p11"/>
          <p:cNvSpPr/>
          <p:nvPr/>
        </p:nvSpPr>
        <p:spPr>
          <a:xfrm flipH="1">
            <a:off x="-896610" y="2745155"/>
            <a:ext cx="9929005" cy="6513145"/>
          </a:xfrm>
          <a:custGeom>
            <a:rect b="b" l="l" r="r" t="t"/>
            <a:pathLst>
              <a:path extrusionOk="0" h="3282950" w="5004714">
                <a:moveTo>
                  <a:pt x="5004714" y="0"/>
                </a:moveTo>
                <a:lnTo>
                  <a:pt x="1144212" y="0"/>
                </a:lnTo>
                <a:cubicBezTo>
                  <a:pt x="513056" y="0"/>
                  <a:pt x="0" y="336550"/>
                  <a:pt x="0" y="750570"/>
                </a:cubicBezTo>
                <a:lnTo>
                  <a:pt x="0" y="3282950"/>
                </a:lnTo>
                <a:lnTo>
                  <a:pt x="5004714" y="3282950"/>
                </a:lnTo>
                <a:lnTo>
                  <a:pt x="5004714" y="0"/>
                </a:lnTo>
                <a:close/>
              </a:path>
            </a:pathLst>
          </a:custGeom>
          <a:blipFill rotWithShape="1">
            <a:blip r:embed="rId4">
              <a:alphaModFix/>
            </a:blip>
            <a:stretch>
              <a:fillRect b="-88141" l="-32998" r="-270" t="-116225"/>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11"/>
          <p:cNvGrpSpPr/>
          <p:nvPr/>
        </p:nvGrpSpPr>
        <p:grpSpPr>
          <a:xfrm>
            <a:off x="11344175" y="3117153"/>
            <a:ext cx="1146021" cy="1274341"/>
            <a:chOff x="0" y="0"/>
            <a:chExt cx="1528028" cy="1699121"/>
          </a:xfrm>
        </p:grpSpPr>
        <p:sp>
          <p:nvSpPr>
            <p:cNvPr id="133" name="Google Shape;133;p11"/>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sp>
          <p:nvSpPr>
            <p:cNvPr id="134" name="Google Shape;134;p11"/>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6">
                <a:alphaModFix/>
              </a:blip>
              <a:stretch>
                <a:fillRect b="0" l="0" r="0" t="0"/>
              </a:stretch>
            </a:blipFill>
            <a:ln>
              <a:noFill/>
            </a:ln>
          </p:spPr>
        </p:sp>
      </p:grpSp>
      <p:grpSp>
        <p:nvGrpSpPr>
          <p:cNvPr id="135" name="Google Shape;135;p11"/>
          <p:cNvGrpSpPr/>
          <p:nvPr/>
        </p:nvGrpSpPr>
        <p:grpSpPr>
          <a:xfrm>
            <a:off x="11344175" y="5340939"/>
            <a:ext cx="1146021" cy="1274341"/>
            <a:chOff x="0" y="0"/>
            <a:chExt cx="1528028" cy="1699121"/>
          </a:xfrm>
        </p:grpSpPr>
        <p:sp>
          <p:nvSpPr>
            <p:cNvPr id="136" name="Google Shape;136;p11"/>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sp>
          <p:nvSpPr>
            <p:cNvPr id="137" name="Google Shape;137;p11"/>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6">
                <a:alphaModFix/>
              </a:blip>
              <a:stretch>
                <a:fillRect b="0" l="0" r="0" t="0"/>
              </a:stretch>
            </a:blipFill>
            <a:ln>
              <a:noFill/>
            </a:ln>
          </p:spPr>
        </p:sp>
      </p:grpSp>
      <p:grpSp>
        <p:nvGrpSpPr>
          <p:cNvPr id="138" name="Google Shape;138;p11"/>
          <p:cNvGrpSpPr/>
          <p:nvPr/>
        </p:nvGrpSpPr>
        <p:grpSpPr>
          <a:xfrm>
            <a:off x="11344175" y="7793459"/>
            <a:ext cx="1146021" cy="1274341"/>
            <a:chOff x="0" y="0"/>
            <a:chExt cx="1528028" cy="1699121"/>
          </a:xfrm>
        </p:grpSpPr>
        <p:sp>
          <p:nvSpPr>
            <p:cNvPr id="139" name="Google Shape;139;p11"/>
            <p:cNvSpPr/>
            <p:nvPr/>
          </p:nvSpPr>
          <p:spPr>
            <a:xfrm>
              <a:off x="0" y="0"/>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5">
                <a:alphaModFix/>
              </a:blip>
              <a:stretch>
                <a:fillRect b="0" l="0" r="0" t="0"/>
              </a:stretch>
            </a:blipFill>
            <a:ln>
              <a:noFill/>
            </a:ln>
          </p:spPr>
        </p:sp>
        <p:sp>
          <p:nvSpPr>
            <p:cNvPr id="140" name="Google Shape;140;p11"/>
            <p:cNvSpPr/>
            <p:nvPr/>
          </p:nvSpPr>
          <p:spPr>
            <a:xfrm>
              <a:off x="50559" y="99499"/>
              <a:ext cx="1477469" cy="1599622"/>
            </a:xfrm>
            <a:custGeom>
              <a:rect b="b" l="l" r="r" t="t"/>
              <a:pathLst>
                <a:path extrusionOk="0" h="1599622" w="1477469">
                  <a:moveTo>
                    <a:pt x="0" y="0"/>
                  </a:moveTo>
                  <a:lnTo>
                    <a:pt x="1477469" y="0"/>
                  </a:lnTo>
                  <a:lnTo>
                    <a:pt x="1477469" y="1599622"/>
                  </a:lnTo>
                  <a:lnTo>
                    <a:pt x="0" y="1599622"/>
                  </a:lnTo>
                  <a:lnTo>
                    <a:pt x="0" y="0"/>
                  </a:lnTo>
                  <a:close/>
                </a:path>
              </a:pathLst>
            </a:custGeom>
            <a:blipFill rotWithShape="1">
              <a:blip r:embed="rId6">
                <a:alphaModFix/>
              </a:blip>
              <a:stretch>
                <a:fillRect b="0" l="0" r="0" t="0"/>
              </a:stretch>
            </a:blipFill>
            <a:ln>
              <a:noFill/>
            </a:ln>
          </p:spPr>
        </p:sp>
      </p:grpSp>
      <p:sp>
        <p:nvSpPr>
          <p:cNvPr id="141" name="Google Shape;141;p11"/>
          <p:cNvSpPr txBox="1"/>
          <p:nvPr/>
        </p:nvSpPr>
        <p:spPr>
          <a:xfrm>
            <a:off x="12862257" y="3213874"/>
            <a:ext cx="4397043"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a:t>
            </a:r>
            <a:endParaRPr/>
          </a:p>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main points or objectives here.</a:t>
            </a:r>
            <a:endParaRPr/>
          </a:p>
        </p:txBody>
      </p:sp>
      <p:sp>
        <p:nvSpPr>
          <p:cNvPr id="142" name="Google Shape;142;p11"/>
          <p:cNvSpPr txBox="1"/>
          <p:nvPr/>
        </p:nvSpPr>
        <p:spPr>
          <a:xfrm>
            <a:off x="12862257" y="5589340"/>
            <a:ext cx="4397043"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a:t>
            </a:r>
            <a:endParaRPr/>
          </a:p>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main points or objectives here.</a:t>
            </a:r>
            <a:endParaRPr/>
          </a:p>
        </p:txBody>
      </p:sp>
      <p:sp>
        <p:nvSpPr>
          <p:cNvPr id="143" name="Google Shape;143;p11"/>
          <p:cNvSpPr txBox="1"/>
          <p:nvPr/>
        </p:nvSpPr>
        <p:spPr>
          <a:xfrm>
            <a:off x="12862257" y="7964805"/>
            <a:ext cx="4397043"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a:t>
            </a:r>
            <a:endParaRPr/>
          </a:p>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main points or objectives here.</a:t>
            </a:r>
            <a:endParaRPr/>
          </a:p>
        </p:txBody>
      </p:sp>
      <p:sp>
        <p:nvSpPr>
          <p:cNvPr id="144" name="Google Shape;144;p11"/>
          <p:cNvSpPr txBox="1"/>
          <p:nvPr/>
        </p:nvSpPr>
        <p:spPr>
          <a:xfrm>
            <a:off x="3655362" y="448140"/>
            <a:ext cx="10977276"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148" name="Shape 148"/>
        <p:cNvGrpSpPr/>
        <p:nvPr/>
      </p:nvGrpSpPr>
      <p:grpSpPr>
        <a:xfrm>
          <a:off x="0" y="0"/>
          <a:ext cx="0" cy="0"/>
          <a:chOff x="0" y="0"/>
          <a:chExt cx="0" cy="0"/>
        </a:xfrm>
      </p:grpSpPr>
      <p:sp>
        <p:nvSpPr>
          <p:cNvPr id="149" name="Google Shape;149;p12"/>
          <p:cNvSpPr/>
          <p:nvPr/>
        </p:nvSpPr>
        <p:spPr>
          <a:xfrm>
            <a:off x="4285675" y="2876550"/>
            <a:ext cx="9716650" cy="4734659"/>
          </a:xfrm>
          <a:custGeom>
            <a:rect b="b" l="l" r="r" t="t"/>
            <a:pathLst>
              <a:path extrusionOk="0" h="4734659" w="9716650">
                <a:moveTo>
                  <a:pt x="0" y="0"/>
                </a:moveTo>
                <a:lnTo>
                  <a:pt x="9716650" y="0"/>
                </a:lnTo>
                <a:lnTo>
                  <a:pt x="9716650" y="4734659"/>
                </a:lnTo>
                <a:lnTo>
                  <a:pt x="0" y="4734659"/>
                </a:lnTo>
                <a:lnTo>
                  <a:pt x="0" y="0"/>
                </a:lnTo>
                <a:close/>
              </a:path>
            </a:pathLst>
          </a:custGeom>
          <a:blipFill rotWithShape="1">
            <a:blip r:embed="rId3">
              <a:alphaModFix/>
            </a:blip>
            <a:stretch>
              <a:fillRect b="0" l="0" r="0" t="0"/>
            </a:stretch>
          </a:blipFill>
          <a:ln>
            <a:noFill/>
          </a:ln>
        </p:spPr>
      </p:sp>
      <p:sp>
        <p:nvSpPr>
          <p:cNvPr id="150" name="Google Shape;150;p12"/>
          <p:cNvSpPr/>
          <p:nvPr/>
        </p:nvSpPr>
        <p:spPr>
          <a:xfrm>
            <a:off x="12141978" y="2949529"/>
            <a:ext cx="8546827" cy="8921427"/>
          </a:xfrm>
          <a:custGeom>
            <a:rect b="b" l="l" r="r" t="t"/>
            <a:pathLst>
              <a:path extrusionOk="0" h="8921427" w="8546827">
                <a:moveTo>
                  <a:pt x="0" y="0"/>
                </a:moveTo>
                <a:lnTo>
                  <a:pt x="8546827" y="0"/>
                </a:lnTo>
                <a:lnTo>
                  <a:pt x="8546827" y="8921427"/>
                </a:lnTo>
                <a:lnTo>
                  <a:pt x="0" y="8921427"/>
                </a:lnTo>
                <a:lnTo>
                  <a:pt x="0" y="0"/>
                </a:lnTo>
                <a:close/>
              </a:path>
            </a:pathLst>
          </a:custGeom>
          <a:blipFill rotWithShape="1">
            <a:blip r:embed="rId4">
              <a:alphaModFix/>
            </a:blip>
            <a:stretch>
              <a:fillRect b="0" l="0" r="0" t="-43700"/>
            </a:stretch>
          </a:blipFill>
          <a:ln>
            <a:noFill/>
          </a:ln>
        </p:spPr>
      </p:sp>
      <p:sp>
        <p:nvSpPr>
          <p:cNvPr id="151" name="Google Shape;151;p12"/>
          <p:cNvSpPr txBox="1"/>
          <p:nvPr/>
        </p:nvSpPr>
        <p:spPr>
          <a:xfrm>
            <a:off x="6880223" y="3713118"/>
            <a:ext cx="4527600" cy="3059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9874" u="none" cap="none" strike="noStrike">
                <a:solidFill>
                  <a:srgbClr val="000000"/>
                </a:solidFill>
                <a:latin typeface="Pangolin"/>
                <a:ea typeface="Pangolin"/>
                <a:cs typeface="Pangolin"/>
                <a:sym typeface="Pangolin"/>
              </a:rPr>
              <a:t>71%</a:t>
            </a:r>
            <a:endParaRPr/>
          </a:p>
        </p:txBody>
      </p:sp>
      <p:sp>
        <p:nvSpPr>
          <p:cNvPr id="152" name="Google Shape;152;p12"/>
          <p:cNvSpPr txBox="1"/>
          <p:nvPr/>
        </p:nvSpPr>
        <p:spPr>
          <a:xfrm>
            <a:off x="1028700" y="8279003"/>
            <a:ext cx="11506381" cy="979297"/>
          </a:xfrm>
          <a:prstGeom prst="rect">
            <a:avLst/>
          </a:prstGeom>
          <a:noFill/>
          <a:ln>
            <a:noFill/>
          </a:ln>
        </p:spPr>
        <p:txBody>
          <a:bodyPr anchorCtr="0" anchor="t" bIns="0" lIns="0" spcFirstLastPara="1" rIns="0" wrap="square" tIns="0">
            <a:spAutoFit/>
          </a:bodyPr>
          <a:lstStyle/>
          <a:p>
            <a:pPr indent="0" lvl="0" marL="0" marR="0" rtl="0" algn="l">
              <a:lnSpc>
                <a:spcPct val="182037"/>
              </a:lnSpc>
              <a:spcBef>
                <a:spcPts val="0"/>
              </a:spcBef>
              <a:spcAft>
                <a:spcPts val="0"/>
              </a:spcAft>
              <a:buNone/>
            </a:pPr>
            <a:r>
              <a:rPr b="0" i="0" lang="en-US" sz="2199" u="none" cap="none" strike="noStrike">
                <a:solidFill>
                  <a:srgbClr val="000000"/>
                </a:solidFill>
                <a:latin typeface="Bricolage Grotesque"/>
                <a:ea typeface="Bricolage Grotesque"/>
                <a:cs typeface="Bricolage Grotesque"/>
                <a:sym typeface="Bricolage Grotesque"/>
              </a:rPr>
              <a:t>Only 29% of the Earth’s surface is land. The vast majority of our planet is water,</a:t>
            </a:r>
            <a:endParaRPr/>
          </a:p>
          <a:p>
            <a:pPr indent="0" lvl="0" marL="0" marR="0" rtl="0" algn="l">
              <a:lnSpc>
                <a:spcPct val="182037"/>
              </a:lnSpc>
              <a:spcBef>
                <a:spcPts val="0"/>
              </a:spcBef>
              <a:spcAft>
                <a:spcPts val="0"/>
              </a:spcAft>
              <a:buNone/>
            </a:pPr>
            <a:r>
              <a:rPr b="0" i="0" lang="en-US" sz="2199" u="none" cap="none" strike="noStrike">
                <a:solidFill>
                  <a:srgbClr val="000000"/>
                </a:solidFill>
                <a:latin typeface="Bricolage Grotesque"/>
                <a:ea typeface="Bricolage Grotesque"/>
                <a:cs typeface="Bricolage Grotesque"/>
                <a:sym typeface="Bricolage Grotesque"/>
              </a:rPr>
              <a:t>playing a crucial role in the global climate system and supporting diverse ecosystems.</a:t>
            </a:r>
            <a:endParaRPr/>
          </a:p>
        </p:txBody>
      </p:sp>
      <p:sp>
        <p:nvSpPr>
          <p:cNvPr id="153" name="Google Shape;153;p12"/>
          <p:cNvSpPr txBox="1"/>
          <p:nvPr/>
        </p:nvSpPr>
        <p:spPr>
          <a:xfrm>
            <a:off x="2552368" y="448140"/>
            <a:ext cx="13183263"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Important Number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157" name="Shape 157"/>
        <p:cNvGrpSpPr/>
        <p:nvPr/>
      </p:nvGrpSpPr>
      <p:grpSpPr>
        <a:xfrm>
          <a:off x="0" y="0"/>
          <a:ext cx="0" cy="0"/>
          <a:chOff x="0" y="0"/>
          <a:chExt cx="0" cy="0"/>
        </a:xfrm>
      </p:grpSpPr>
      <p:grpSp>
        <p:nvGrpSpPr>
          <p:cNvPr id="158" name="Google Shape;158;p13"/>
          <p:cNvGrpSpPr/>
          <p:nvPr/>
        </p:nvGrpSpPr>
        <p:grpSpPr>
          <a:xfrm rot="-5400000">
            <a:off x="887508" y="3277067"/>
            <a:ext cx="5669059" cy="4145717"/>
            <a:chOff x="0" y="0"/>
            <a:chExt cx="7558746" cy="5527623"/>
          </a:xfrm>
        </p:grpSpPr>
        <p:sp>
          <p:nvSpPr>
            <p:cNvPr id="159" name="Google Shape;159;p13"/>
            <p:cNvSpPr/>
            <p:nvPr/>
          </p:nvSpPr>
          <p:spPr>
            <a:xfrm>
              <a:off x="0" y="0"/>
              <a:ext cx="7558746" cy="2902603"/>
            </a:xfrm>
            <a:custGeom>
              <a:rect b="b" l="l" r="r" t="t"/>
              <a:pathLst>
                <a:path extrusionOk="0" h="2902603" w="7558746">
                  <a:moveTo>
                    <a:pt x="0" y="0"/>
                  </a:moveTo>
                  <a:lnTo>
                    <a:pt x="7558746" y="0"/>
                  </a:lnTo>
                  <a:lnTo>
                    <a:pt x="7558746" y="2902603"/>
                  </a:lnTo>
                  <a:lnTo>
                    <a:pt x="0" y="2902603"/>
                  </a:lnTo>
                  <a:lnTo>
                    <a:pt x="0" y="0"/>
                  </a:lnTo>
                  <a:close/>
                </a:path>
              </a:pathLst>
            </a:custGeom>
            <a:blipFill rotWithShape="1">
              <a:blip r:embed="rId3">
                <a:alphaModFix/>
              </a:blip>
              <a:stretch>
                <a:fillRect b="-26890" l="0" r="0" t="0"/>
              </a:stretch>
            </a:blipFill>
            <a:ln>
              <a:noFill/>
            </a:ln>
          </p:spPr>
        </p:sp>
        <p:sp>
          <p:nvSpPr>
            <p:cNvPr id="160" name="Google Shape;160;p13"/>
            <p:cNvSpPr/>
            <p:nvPr/>
          </p:nvSpPr>
          <p:spPr>
            <a:xfrm>
              <a:off x="0" y="2862492"/>
              <a:ext cx="7558746" cy="2665131"/>
            </a:xfrm>
            <a:custGeom>
              <a:rect b="b" l="l" r="r" t="t"/>
              <a:pathLst>
                <a:path extrusionOk="0" h="2665131" w="7558746">
                  <a:moveTo>
                    <a:pt x="0" y="0"/>
                  </a:moveTo>
                  <a:lnTo>
                    <a:pt x="7558746" y="0"/>
                  </a:lnTo>
                  <a:lnTo>
                    <a:pt x="7558746" y="2665131"/>
                  </a:lnTo>
                  <a:lnTo>
                    <a:pt x="0" y="2665131"/>
                  </a:lnTo>
                  <a:lnTo>
                    <a:pt x="0" y="0"/>
                  </a:lnTo>
                  <a:close/>
                </a:path>
              </a:pathLst>
            </a:custGeom>
            <a:blipFill rotWithShape="1">
              <a:blip r:embed="rId3">
                <a:alphaModFix/>
              </a:blip>
              <a:stretch>
                <a:fillRect b="0" l="0" r="0" t="-38197"/>
              </a:stretch>
            </a:blipFill>
            <a:ln>
              <a:noFill/>
            </a:ln>
          </p:spPr>
        </p:sp>
      </p:grpSp>
      <p:grpSp>
        <p:nvGrpSpPr>
          <p:cNvPr id="161" name="Google Shape;161;p13"/>
          <p:cNvGrpSpPr/>
          <p:nvPr/>
        </p:nvGrpSpPr>
        <p:grpSpPr>
          <a:xfrm rot="-5400000">
            <a:off x="6310669" y="3277067"/>
            <a:ext cx="5669059" cy="4145717"/>
            <a:chOff x="0" y="0"/>
            <a:chExt cx="7558746" cy="5527623"/>
          </a:xfrm>
        </p:grpSpPr>
        <p:sp>
          <p:nvSpPr>
            <p:cNvPr id="162" name="Google Shape;162;p13"/>
            <p:cNvSpPr/>
            <p:nvPr/>
          </p:nvSpPr>
          <p:spPr>
            <a:xfrm>
              <a:off x="0" y="0"/>
              <a:ext cx="7558746" cy="2902603"/>
            </a:xfrm>
            <a:custGeom>
              <a:rect b="b" l="l" r="r" t="t"/>
              <a:pathLst>
                <a:path extrusionOk="0" h="2902603" w="7558746">
                  <a:moveTo>
                    <a:pt x="0" y="0"/>
                  </a:moveTo>
                  <a:lnTo>
                    <a:pt x="7558746" y="0"/>
                  </a:lnTo>
                  <a:lnTo>
                    <a:pt x="7558746" y="2902603"/>
                  </a:lnTo>
                  <a:lnTo>
                    <a:pt x="0" y="2902603"/>
                  </a:lnTo>
                  <a:lnTo>
                    <a:pt x="0" y="0"/>
                  </a:lnTo>
                  <a:close/>
                </a:path>
              </a:pathLst>
            </a:custGeom>
            <a:blipFill rotWithShape="1">
              <a:blip r:embed="rId3">
                <a:alphaModFix/>
              </a:blip>
              <a:stretch>
                <a:fillRect b="-26890" l="0" r="0" t="0"/>
              </a:stretch>
            </a:blipFill>
            <a:ln>
              <a:noFill/>
            </a:ln>
          </p:spPr>
        </p:sp>
        <p:sp>
          <p:nvSpPr>
            <p:cNvPr id="163" name="Google Shape;163;p13"/>
            <p:cNvSpPr/>
            <p:nvPr/>
          </p:nvSpPr>
          <p:spPr>
            <a:xfrm>
              <a:off x="0" y="2862492"/>
              <a:ext cx="7558746" cy="2665131"/>
            </a:xfrm>
            <a:custGeom>
              <a:rect b="b" l="l" r="r" t="t"/>
              <a:pathLst>
                <a:path extrusionOk="0" h="2665131" w="7558746">
                  <a:moveTo>
                    <a:pt x="0" y="0"/>
                  </a:moveTo>
                  <a:lnTo>
                    <a:pt x="7558746" y="0"/>
                  </a:lnTo>
                  <a:lnTo>
                    <a:pt x="7558746" y="2665131"/>
                  </a:lnTo>
                  <a:lnTo>
                    <a:pt x="0" y="2665131"/>
                  </a:lnTo>
                  <a:lnTo>
                    <a:pt x="0" y="0"/>
                  </a:lnTo>
                  <a:close/>
                </a:path>
              </a:pathLst>
            </a:custGeom>
            <a:blipFill rotWithShape="1">
              <a:blip r:embed="rId3">
                <a:alphaModFix/>
              </a:blip>
              <a:stretch>
                <a:fillRect b="0" l="0" r="0" t="-38197"/>
              </a:stretch>
            </a:blipFill>
            <a:ln>
              <a:noFill/>
            </a:ln>
          </p:spPr>
        </p:sp>
      </p:grpSp>
      <p:grpSp>
        <p:nvGrpSpPr>
          <p:cNvPr id="164" name="Google Shape;164;p13"/>
          <p:cNvGrpSpPr/>
          <p:nvPr/>
        </p:nvGrpSpPr>
        <p:grpSpPr>
          <a:xfrm rot="-5400000">
            <a:off x="11732736" y="3277067"/>
            <a:ext cx="5669059" cy="4145717"/>
            <a:chOff x="0" y="0"/>
            <a:chExt cx="7558746" cy="5527623"/>
          </a:xfrm>
        </p:grpSpPr>
        <p:sp>
          <p:nvSpPr>
            <p:cNvPr id="165" name="Google Shape;165;p13"/>
            <p:cNvSpPr/>
            <p:nvPr/>
          </p:nvSpPr>
          <p:spPr>
            <a:xfrm>
              <a:off x="0" y="0"/>
              <a:ext cx="7558746" cy="2902603"/>
            </a:xfrm>
            <a:custGeom>
              <a:rect b="b" l="l" r="r" t="t"/>
              <a:pathLst>
                <a:path extrusionOk="0" h="2902603" w="7558746">
                  <a:moveTo>
                    <a:pt x="0" y="0"/>
                  </a:moveTo>
                  <a:lnTo>
                    <a:pt x="7558746" y="0"/>
                  </a:lnTo>
                  <a:lnTo>
                    <a:pt x="7558746" y="2902603"/>
                  </a:lnTo>
                  <a:lnTo>
                    <a:pt x="0" y="2902603"/>
                  </a:lnTo>
                  <a:lnTo>
                    <a:pt x="0" y="0"/>
                  </a:lnTo>
                  <a:close/>
                </a:path>
              </a:pathLst>
            </a:custGeom>
            <a:blipFill rotWithShape="1">
              <a:blip r:embed="rId3">
                <a:alphaModFix/>
              </a:blip>
              <a:stretch>
                <a:fillRect b="-26890" l="0" r="0" t="0"/>
              </a:stretch>
            </a:blipFill>
            <a:ln>
              <a:noFill/>
            </a:ln>
          </p:spPr>
        </p:sp>
        <p:sp>
          <p:nvSpPr>
            <p:cNvPr id="166" name="Google Shape;166;p13"/>
            <p:cNvSpPr/>
            <p:nvPr/>
          </p:nvSpPr>
          <p:spPr>
            <a:xfrm>
              <a:off x="0" y="2862492"/>
              <a:ext cx="7558746" cy="2665131"/>
            </a:xfrm>
            <a:custGeom>
              <a:rect b="b" l="l" r="r" t="t"/>
              <a:pathLst>
                <a:path extrusionOk="0" h="2665131" w="7558746">
                  <a:moveTo>
                    <a:pt x="0" y="0"/>
                  </a:moveTo>
                  <a:lnTo>
                    <a:pt x="7558746" y="0"/>
                  </a:lnTo>
                  <a:lnTo>
                    <a:pt x="7558746" y="2665131"/>
                  </a:lnTo>
                  <a:lnTo>
                    <a:pt x="0" y="2665131"/>
                  </a:lnTo>
                  <a:lnTo>
                    <a:pt x="0" y="0"/>
                  </a:lnTo>
                  <a:close/>
                </a:path>
              </a:pathLst>
            </a:custGeom>
            <a:blipFill rotWithShape="1">
              <a:blip r:embed="rId3">
                <a:alphaModFix/>
              </a:blip>
              <a:stretch>
                <a:fillRect b="0" l="0" r="0" t="-38197"/>
              </a:stretch>
            </a:blipFill>
            <a:ln>
              <a:noFill/>
            </a:ln>
          </p:spPr>
        </p:sp>
      </p:grpSp>
      <p:pic>
        <p:nvPicPr>
          <p:cNvPr id="167" name="Google Shape;167;p13"/>
          <p:cNvPicPr preferRelativeResize="0"/>
          <p:nvPr/>
        </p:nvPicPr>
        <p:blipFill rotWithShape="1">
          <a:blip r:embed="rId4">
            <a:alphaModFix/>
          </a:blip>
          <a:srcRect b="0" l="28426" r="28426" t="0"/>
          <a:stretch/>
        </p:blipFill>
        <p:spPr>
          <a:xfrm>
            <a:off x="2181886" y="2955602"/>
            <a:ext cx="3081853" cy="4763560"/>
          </a:xfrm>
          <a:prstGeom prst="rect">
            <a:avLst/>
          </a:prstGeom>
          <a:noFill/>
          <a:ln>
            <a:noFill/>
          </a:ln>
        </p:spPr>
      </p:pic>
      <p:pic>
        <p:nvPicPr>
          <p:cNvPr id="168" name="Google Shape;168;p13"/>
          <p:cNvPicPr preferRelativeResize="0"/>
          <p:nvPr/>
        </p:nvPicPr>
        <p:blipFill rotWithShape="1">
          <a:blip r:embed="rId5">
            <a:alphaModFix/>
          </a:blip>
          <a:srcRect b="0" l="28421" r="28421" t="0"/>
          <a:stretch/>
        </p:blipFill>
        <p:spPr>
          <a:xfrm>
            <a:off x="7605046" y="2955602"/>
            <a:ext cx="3081853" cy="4763560"/>
          </a:xfrm>
          <a:prstGeom prst="rect">
            <a:avLst/>
          </a:prstGeom>
          <a:noFill/>
          <a:ln>
            <a:noFill/>
          </a:ln>
        </p:spPr>
      </p:pic>
      <p:pic>
        <p:nvPicPr>
          <p:cNvPr id="169" name="Google Shape;169;p13"/>
          <p:cNvPicPr preferRelativeResize="0"/>
          <p:nvPr/>
        </p:nvPicPr>
        <p:blipFill rotWithShape="1">
          <a:blip r:embed="rId6">
            <a:alphaModFix/>
          </a:blip>
          <a:srcRect b="0" l="28434" r="28434" t="0"/>
          <a:stretch/>
        </p:blipFill>
        <p:spPr>
          <a:xfrm>
            <a:off x="13027113" y="2955602"/>
            <a:ext cx="3081853" cy="4763560"/>
          </a:xfrm>
          <a:prstGeom prst="rect">
            <a:avLst/>
          </a:prstGeom>
          <a:noFill/>
          <a:ln>
            <a:noFill/>
          </a:ln>
        </p:spPr>
      </p:pic>
      <p:sp>
        <p:nvSpPr>
          <p:cNvPr id="170" name="Google Shape;170;p13"/>
          <p:cNvSpPr/>
          <p:nvPr/>
        </p:nvSpPr>
        <p:spPr>
          <a:xfrm>
            <a:off x="14652750" y="1980057"/>
            <a:ext cx="3853280" cy="3369868"/>
          </a:xfrm>
          <a:custGeom>
            <a:rect b="b" l="l" r="r" t="t"/>
            <a:pathLst>
              <a:path extrusionOk="0" h="3369868" w="3853280">
                <a:moveTo>
                  <a:pt x="0" y="0"/>
                </a:moveTo>
                <a:lnTo>
                  <a:pt x="3853280" y="0"/>
                </a:lnTo>
                <a:lnTo>
                  <a:pt x="3853280" y="3369868"/>
                </a:lnTo>
                <a:lnTo>
                  <a:pt x="0" y="3369868"/>
                </a:lnTo>
                <a:lnTo>
                  <a:pt x="0" y="0"/>
                </a:lnTo>
                <a:close/>
              </a:path>
            </a:pathLst>
          </a:custGeom>
          <a:blipFill rotWithShape="1">
            <a:blip r:embed="rId7">
              <a:alphaModFix/>
            </a:blip>
            <a:stretch>
              <a:fillRect b="0" l="0" r="0" t="0"/>
            </a:stretch>
          </a:blipFill>
          <a:ln>
            <a:noFill/>
          </a:ln>
        </p:spPr>
      </p:sp>
      <p:sp>
        <p:nvSpPr>
          <p:cNvPr id="171" name="Google Shape;171;p13"/>
          <p:cNvSpPr txBox="1"/>
          <p:nvPr/>
        </p:nvSpPr>
        <p:spPr>
          <a:xfrm>
            <a:off x="0" y="280492"/>
            <a:ext cx="18288000" cy="1987254"/>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1643" u="none" cap="none" strike="noStrike">
                <a:solidFill>
                  <a:srgbClr val="173772"/>
                </a:solidFill>
                <a:latin typeface="Pangolin"/>
                <a:ea typeface="Pangolin"/>
                <a:cs typeface="Pangolin"/>
                <a:sym typeface="Pangolin"/>
              </a:rPr>
              <a:t>Write a main idea here</a:t>
            </a:r>
            <a:endParaRPr/>
          </a:p>
        </p:txBody>
      </p:sp>
      <p:grpSp>
        <p:nvGrpSpPr>
          <p:cNvPr id="172" name="Google Shape;172;p13"/>
          <p:cNvGrpSpPr/>
          <p:nvPr/>
        </p:nvGrpSpPr>
        <p:grpSpPr>
          <a:xfrm>
            <a:off x="1649179" y="8415436"/>
            <a:ext cx="4022700" cy="1239946"/>
            <a:chOff x="0" y="-47625"/>
            <a:chExt cx="5363601" cy="1653261"/>
          </a:xfrm>
        </p:grpSpPr>
        <p:sp>
          <p:nvSpPr>
            <p:cNvPr id="173" name="Google Shape;173;p13"/>
            <p:cNvSpPr txBox="1"/>
            <p:nvPr/>
          </p:nvSpPr>
          <p:spPr>
            <a:xfrm>
              <a:off x="0" y="649326"/>
              <a:ext cx="5363601" cy="95631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174" name="Google Shape;174;p13"/>
            <p:cNvSpPr txBox="1"/>
            <p:nvPr/>
          </p:nvSpPr>
          <p:spPr>
            <a:xfrm>
              <a:off x="0" y="-47625"/>
              <a:ext cx="5363601" cy="50313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grpSp>
      <p:grpSp>
        <p:nvGrpSpPr>
          <p:cNvPr id="175" name="Google Shape;175;p13"/>
          <p:cNvGrpSpPr/>
          <p:nvPr/>
        </p:nvGrpSpPr>
        <p:grpSpPr>
          <a:xfrm>
            <a:off x="7132650" y="8415436"/>
            <a:ext cx="4022700" cy="1239946"/>
            <a:chOff x="0" y="-47625"/>
            <a:chExt cx="5363601" cy="1653261"/>
          </a:xfrm>
        </p:grpSpPr>
        <p:sp>
          <p:nvSpPr>
            <p:cNvPr id="176" name="Google Shape;176;p13"/>
            <p:cNvSpPr txBox="1"/>
            <p:nvPr/>
          </p:nvSpPr>
          <p:spPr>
            <a:xfrm>
              <a:off x="0" y="649326"/>
              <a:ext cx="5363601" cy="95631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177" name="Google Shape;177;p13"/>
            <p:cNvSpPr txBox="1"/>
            <p:nvPr/>
          </p:nvSpPr>
          <p:spPr>
            <a:xfrm>
              <a:off x="0" y="-47625"/>
              <a:ext cx="5363601" cy="50313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grpSp>
      <p:grpSp>
        <p:nvGrpSpPr>
          <p:cNvPr id="178" name="Google Shape;178;p13"/>
          <p:cNvGrpSpPr/>
          <p:nvPr/>
        </p:nvGrpSpPr>
        <p:grpSpPr>
          <a:xfrm>
            <a:off x="12556689" y="8415436"/>
            <a:ext cx="4022700" cy="1239946"/>
            <a:chOff x="0" y="-47625"/>
            <a:chExt cx="5363601" cy="1653261"/>
          </a:xfrm>
        </p:grpSpPr>
        <p:sp>
          <p:nvSpPr>
            <p:cNvPr id="179" name="Google Shape;179;p13"/>
            <p:cNvSpPr txBox="1"/>
            <p:nvPr/>
          </p:nvSpPr>
          <p:spPr>
            <a:xfrm>
              <a:off x="0" y="649326"/>
              <a:ext cx="5363601" cy="956310"/>
            </a:xfrm>
            <a:prstGeom prst="rect">
              <a:avLst/>
            </a:prstGeom>
            <a:noFill/>
            <a:ln>
              <a:noFill/>
            </a:ln>
          </p:spPr>
          <p:txBody>
            <a:bodyPr anchorCtr="0" anchor="t" bIns="0" lIns="0" spcFirstLastPara="1" rIns="0" wrap="square" tIns="0">
              <a:spAutoFit/>
            </a:bodyPr>
            <a:lstStyle/>
            <a:p>
              <a:pPr indent="0" lvl="0" marL="0" marR="0" rtl="0" algn="ctr">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Lorem ipsum dolor sit amet, consectetur adipiscing elit.</a:t>
              </a:r>
              <a:endParaRPr/>
            </a:p>
          </p:txBody>
        </p:sp>
        <p:sp>
          <p:nvSpPr>
            <p:cNvPr id="180" name="Google Shape;180;p13"/>
            <p:cNvSpPr txBox="1"/>
            <p:nvPr/>
          </p:nvSpPr>
          <p:spPr>
            <a:xfrm>
              <a:off x="0" y="-47625"/>
              <a:ext cx="5363601" cy="503132"/>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2E1"/>
        </a:solidFill>
      </p:bgPr>
    </p:bg>
    <p:spTree>
      <p:nvGrpSpPr>
        <p:cNvPr id="184" name="Shape 184"/>
        <p:cNvGrpSpPr/>
        <p:nvPr/>
      </p:nvGrpSpPr>
      <p:grpSpPr>
        <a:xfrm>
          <a:off x="0" y="0"/>
          <a:ext cx="0" cy="0"/>
          <a:chOff x="0" y="0"/>
          <a:chExt cx="0" cy="0"/>
        </a:xfrm>
      </p:grpSpPr>
      <p:grpSp>
        <p:nvGrpSpPr>
          <p:cNvPr id="185" name="Google Shape;185;p14"/>
          <p:cNvGrpSpPr/>
          <p:nvPr/>
        </p:nvGrpSpPr>
        <p:grpSpPr>
          <a:xfrm>
            <a:off x="-1793952" y="0"/>
            <a:ext cx="21525012" cy="10287000"/>
            <a:chOff x="0" y="0"/>
            <a:chExt cx="28700015" cy="13716000"/>
          </a:xfrm>
        </p:grpSpPr>
        <p:sp>
          <p:nvSpPr>
            <p:cNvPr id="186" name="Google Shape;186;p14"/>
            <p:cNvSpPr/>
            <p:nvPr/>
          </p:nvSpPr>
          <p:spPr>
            <a:xfrm>
              <a:off x="14933957"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sp>
          <p:nvSpPr>
            <p:cNvPr id="187" name="Google Shape;187;p14"/>
            <p:cNvSpPr/>
            <p:nvPr/>
          </p:nvSpPr>
          <p:spPr>
            <a:xfrm>
              <a:off x="0" y="0"/>
              <a:ext cx="13766058" cy="13716000"/>
            </a:xfrm>
            <a:custGeom>
              <a:rect b="b" l="l" r="r" t="t"/>
              <a:pathLst>
                <a:path extrusionOk="0" h="13716000" w="13766058">
                  <a:moveTo>
                    <a:pt x="0" y="0"/>
                  </a:moveTo>
                  <a:lnTo>
                    <a:pt x="13766058" y="0"/>
                  </a:lnTo>
                  <a:lnTo>
                    <a:pt x="13766058" y="13716000"/>
                  </a:lnTo>
                  <a:lnTo>
                    <a:pt x="0" y="13716000"/>
                  </a:lnTo>
                  <a:lnTo>
                    <a:pt x="0" y="0"/>
                  </a:lnTo>
                  <a:close/>
                </a:path>
              </a:pathLst>
            </a:custGeom>
            <a:blipFill rotWithShape="1">
              <a:blip r:embed="rId3">
                <a:alphaModFix amt="25000"/>
              </a:blip>
              <a:stretch>
                <a:fillRect b="0" l="0" r="0" t="0"/>
              </a:stretch>
            </a:blipFill>
            <a:ln>
              <a:noFill/>
            </a:ln>
          </p:spPr>
        </p:sp>
      </p:grpSp>
      <p:sp>
        <p:nvSpPr>
          <p:cNvPr id="188" name="Google Shape;188;p14"/>
          <p:cNvSpPr/>
          <p:nvPr/>
        </p:nvSpPr>
        <p:spPr>
          <a:xfrm rot="-142698">
            <a:off x="5952200" y="234217"/>
            <a:ext cx="11456657" cy="8110132"/>
          </a:xfrm>
          <a:custGeom>
            <a:rect b="b" l="l" r="r" t="t"/>
            <a:pathLst>
              <a:path extrusionOk="0" h="8110132" w="11456657">
                <a:moveTo>
                  <a:pt x="0" y="0"/>
                </a:moveTo>
                <a:lnTo>
                  <a:pt x="11456657" y="0"/>
                </a:lnTo>
                <a:lnTo>
                  <a:pt x="11456657" y="8110132"/>
                </a:lnTo>
                <a:lnTo>
                  <a:pt x="0" y="8110132"/>
                </a:lnTo>
                <a:lnTo>
                  <a:pt x="0" y="0"/>
                </a:lnTo>
                <a:close/>
              </a:path>
            </a:pathLst>
          </a:custGeom>
          <a:blipFill rotWithShape="1">
            <a:blip r:embed="rId4">
              <a:alphaModFix/>
            </a:blip>
            <a:stretch>
              <a:fillRect b="0" l="-35866" r="-35866" t="-36461"/>
            </a:stretch>
          </a:blipFill>
          <a:ln>
            <a:noFill/>
          </a:ln>
        </p:spPr>
      </p:sp>
      <p:grpSp>
        <p:nvGrpSpPr>
          <p:cNvPr id="189" name="Google Shape;189;p14"/>
          <p:cNvGrpSpPr/>
          <p:nvPr/>
        </p:nvGrpSpPr>
        <p:grpSpPr>
          <a:xfrm>
            <a:off x="2502910" y="6376573"/>
            <a:ext cx="16863724" cy="5552151"/>
            <a:chOff x="1" y="2"/>
            <a:chExt cx="22484965" cy="7402868"/>
          </a:xfrm>
        </p:grpSpPr>
        <p:sp>
          <p:nvSpPr>
            <p:cNvPr id="190" name="Google Shape;190;p14"/>
            <p:cNvSpPr/>
            <p:nvPr/>
          </p:nvSpPr>
          <p:spPr>
            <a:xfrm rot="101032">
              <a:off x="96737" y="183679"/>
              <a:ext cx="12600994" cy="6769286"/>
            </a:xfrm>
            <a:custGeom>
              <a:rect b="b" l="l" r="r" t="t"/>
              <a:pathLst>
                <a:path extrusionOk="0" h="6769286" w="12600994">
                  <a:moveTo>
                    <a:pt x="0" y="0"/>
                  </a:moveTo>
                  <a:lnTo>
                    <a:pt x="12600994" y="0"/>
                  </a:lnTo>
                  <a:lnTo>
                    <a:pt x="12600994" y="6769286"/>
                  </a:lnTo>
                  <a:lnTo>
                    <a:pt x="0" y="6769286"/>
                  </a:lnTo>
                  <a:lnTo>
                    <a:pt x="0" y="0"/>
                  </a:lnTo>
                  <a:close/>
                </a:path>
              </a:pathLst>
            </a:custGeom>
            <a:blipFill rotWithShape="1">
              <a:blip r:embed="rId5">
                <a:alphaModFix/>
              </a:blip>
              <a:stretch>
                <a:fillRect b="0" l="0" r="-10243" t="0"/>
              </a:stretch>
            </a:blipFill>
            <a:ln>
              <a:noFill/>
            </a:ln>
          </p:spPr>
        </p:sp>
        <p:sp>
          <p:nvSpPr>
            <p:cNvPr id="191" name="Google Shape;191;p14"/>
            <p:cNvSpPr/>
            <p:nvPr/>
          </p:nvSpPr>
          <p:spPr>
            <a:xfrm rot="101032">
              <a:off x="11179078" y="470361"/>
              <a:ext cx="11208851" cy="6769286"/>
            </a:xfrm>
            <a:custGeom>
              <a:rect b="b" l="l" r="r" t="t"/>
              <a:pathLst>
                <a:path extrusionOk="0" h="6769286" w="11208851">
                  <a:moveTo>
                    <a:pt x="0" y="0"/>
                  </a:moveTo>
                  <a:lnTo>
                    <a:pt x="11208851" y="0"/>
                  </a:lnTo>
                  <a:lnTo>
                    <a:pt x="11208851" y="6769286"/>
                  </a:lnTo>
                  <a:lnTo>
                    <a:pt x="0" y="6769286"/>
                  </a:lnTo>
                  <a:lnTo>
                    <a:pt x="0" y="0"/>
                  </a:lnTo>
                  <a:close/>
                </a:path>
              </a:pathLst>
            </a:custGeom>
            <a:blipFill rotWithShape="1">
              <a:blip r:embed="rId5">
                <a:alphaModFix/>
              </a:blip>
              <a:stretch>
                <a:fillRect b="0" l="-23938" r="0" t="0"/>
              </a:stretch>
            </a:blipFill>
            <a:ln>
              <a:noFill/>
            </a:ln>
          </p:spPr>
        </p:sp>
      </p:grpSp>
      <p:grpSp>
        <p:nvGrpSpPr>
          <p:cNvPr id="192" name="Google Shape;192;p14"/>
          <p:cNvGrpSpPr/>
          <p:nvPr/>
        </p:nvGrpSpPr>
        <p:grpSpPr>
          <a:xfrm>
            <a:off x="158029" y="319529"/>
            <a:ext cx="5630832" cy="5465974"/>
            <a:chOff x="1" y="1"/>
            <a:chExt cx="7507776" cy="7287965"/>
          </a:xfrm>
        </p:grpSpPr>
        <p:sp>
          <p:nvSpPr>
            <p:cNvPr id="193" name="Google Shape;193;p14"/>
            <p:cNvSpPr/>
            <p:nvPr/>
          </p:nvSpPr>
          <p:spPr>
            <a:xfrm rot="-458657">
              <a:off x="399377" y="417553"/>
              <a:ext cx="6709024" cy="6452861"/>
            </a:xfrm>
            <a:custGeom>
              <a:rect b="b" l="l" r="r" t="t"/>
              <a:pathLst>
                <a:path extrusionOk="0" h="6452861" w="6709024">
                  <a:moveTo>
                    <a:pt x="0" y="0"/>
                  </a:moveTo>
                  <a:lnTo>
                    <a:pt x="6709023" y="0"/>
                  </a:lnTo>
                  <a:lnTo>
                    <a:pt x="6709023" y="6452860"/>
                  </a:lnTo>
                  <a:lnTo>
                    <a:pt x="0" y="6452860"/>
                  </a:lnTo>
                  <a:lnTo>
                    <a:pt x="0" y="0"/>
                  </a:lnTo>
                  <a:close/>
                </a:path>
              </a:pathLst>
            </a:custGeom>
            <a:blipFill rotWithShape="1">
              <a:blip r:embed="rId6">
                <a:alphaModFix/>
              </a:blip>
              <a:stretch>
                <a:fillRect b="0" l="0" r="0" t="0"/>
              </a:stretch>
            </a:blipFill>
            <a:ln>
              <a:noFill/>
            </a:ln>
          </p:spPr>
        </p:sp>
        <p:grpSp>
          <p:nvGrpSpPr>
            <p:cNvPr id="194" name="Google Shape;194;p14"/>
            <p:cNvGrpSpPr/>
            <p:nvPr/>
          </p:nvGrpSpPr>
          <p:grpSpPr>
            <a:xfrm rot="-458657">
              <a:off x="1954302" y="3387322"/>
              <a:ext cx="3817959" cy="2018544"/>
              <a:chOff x="0" y="-57150"/>
              <a:chExt cx="641212" cy="339007"/>
            </a:xfrm>
          </p:grpSpPr>
          <p:sp>
            <p:nvSpPr>
              <p:cNvPr id="195" name="Google Shape;195;p14"/>
              <p:cNvSpPr/>
              <p:nvPr/>
            </p:nvSpPr>
            <p:spPr>
              <a:xfrm>
                <a:off x="0" y="0"/>
                <a:ext cx="641212" cy="281857"/>
              </a:xfrm>
              <a:custGeom>
                <a:rect b="b" l="l" r="r" t="t"/>
                <a:pathLst>
                  <a:path extrusionOk="0" h="281857" w="641212">
                    <a:moveTo>
                      <a:pt x="37852" y="0"/>
                    </a:moveTo>
                    <a:lnTo>
                      <a:pt x="603360" y="0"/>
                    </a:lnTo>
                    <a:cubicBezTo>
                      <a:pt x="613399" y="0"/>
                      <a:pt x="623027" y="3988"/>
                      <a:pt x="630125" y="11086"/>
                    </a:cubicBezTo>
                    <a:cubicBezTo>
                      <a:pt x="637224" y="18185"/>
                      <a:pt x="641212" y="27813"/>
                      <a:pt x="641212" y="37852"/>
                    </a:cubicBezTo>
                    <a:lnTo>
                      <a:pt x="641212" y="244005"/>
                    </a:lnTo>
                    <a:cubicBezTo>
                      <a:pt x="641212" y="254044"/>
                      <a:pt x="637224" y="263672"/>
                      <a:pt x="630125" y="270770"/>
                    </a:cubicBezTo>
                    <a:cubicBezTo>
                      <a:pt x="623027" y="277869"/>
                      <a:pt x="613399" y="281857"/>
                      <a:pt x="603360" y="281857"/>
                    </a:cubicBezTo>
                    <a:lnTo>
                      <a:pt x="37852" y="281857"/>
                    </a:lnTo>
                    <a:cubicBezTo>
                      <a:pt x="27813" y="281857"/>
                      <a:pt x="18185" y="277869"/>
                      <a:pt x="11086" y="270770"/>
                    </a:cubicBezTo>
                    <a:cubicBezTo>
                      <a:pt x="3988" y="263672"/>
                      <a:pt x="0" y="254044"/>
                      <a:pt x="0" y="244005"/>
                    </a:cubicBezTo>
                    <a:lnTo>
                      <a:pt x="0" y="37852"/>
                    </a:lnTo>
                    <a:cubicBezTo>
                      <a:pt x="0" y="27813"/>
                      <a:pt x="3988" y="18185"/>
                      <a:pt x="11086" y="11086"/>
                    </a:cubicBezTo>
                    <a:cubicBezTo>
                      <a:pt x="18185" y="3988"/>
                      <a:pt x="27813" y="0"/>
                      <a:pt x="37852"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txBox="1"/>
              <p:nvPr/>
            </p:nvSpPr>
            <p:spPr>
              <a:xfrm>
                <a:off x="0" y="-57150"/>
                <a:ext cx="641212" cy="339007"/>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4"/>
            <p:cNvGrpSpPr/>
            <p:nvPr/>
          </p:nvGrpSpPr>
          <p:grpSpPr>
            <a:xfrm rot="-458657">
              <a:off x="2402221" y="1221162"/>
              <a:ext cx="2903065" cy="2776600"/>
              <a:chOff x="0" y="-57150"/>
              <a:chExt cx="487559" cy="466319"/>
            </a:xfrm>
          </p:grpSpPr>
          <p:sp>
            <p:nvSpPr>
              <p:cNvPr id="198" name="Google Shape;198;p14"/>
              <p:cNvSpPr/>
              <p:nvPr/>
            </p:nvSpPr>
            <p:spPr>
              <a:xfrm>
                <a:off x="0" y="0"/>
                <a:ext cx="487559" cy="409169"/>
              </a:xfrm>
              <a:custGeom>
                <a:rect b="b" l="l" r="r" t="t"/>
                <a:pathLst>
                  <a:path extrusionOk="0" h="409169" w="487559">
                    <a:moveTo>
                      <a:pt x="49780" y="0"/>
                    </a:moveTo>
                    <a:lnTo>
                      <a:pt x="437778" y="0"/>
                    </a:lnTo>
                    <a:cubicBezTo>
                      <a:pt x="465271" y="0"/>
                      <a:pt x="487559" y="22287"/>
                      <a:pt x="487559" y="49780"/>
                    </a:cubicBezTo>
                    <a:lnTo>
                      <a:pt x="487559" y="359389"/>
                    </a:lnTo>
                    <a:cubicBezTo>
                      <a:pt x="487559" y="386882"/>
                      <a:pt x="465271" y="409169"/>
                      <a:pt x="437778" y="409169"/>
                    </a:cubicBezTo>
                    <a:lnTo>
                      <a:pt x="49780" y="409169"/>
                    </a:lnTo>
                    <a:cubicBezTo>
                      <a:pt x="22287" y="409169"/>
                      <a:pt x="0" y="386882"/>
                      <a:pt x="0" y="359389"/>
                    </a:cubicBezTo>
                    <a:lnTo>
                      <a:pt x="0" y="49780"/>
                    </a:lnTo>
                    <a:cubicBezTo>
                      <a:pt x="0" y="22287"/>
                      <a:pt x="22287" y="0"/>
                      <a:pt x="49780" y="0"/>
                    </a:cubicBezTo>
                    <a:close/>
                  </a:path>
                </a:pathLst>
              </a:custGeom>
              <a:solidFill>
                <a:srgbClr val="1737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txBox="1"/>
              <p:nvPr/>
            </p:nvSpPr>
            <p:spPr>
              <a:xfrm>
                <a:off x="0" y="-57150"/>
                <a:ext cx="487559" cy="466319"/>
              </a:xfrm>
              <a:prstGeom prst="rect">
                <a:avLst/>
              </a:prstGeom>
              <a:noFill/>
              <a:ln>
                <a:noFill/>
              </a:ln>
            </p:spPr>
            <p:txBody>
              <a:bodyPr anchorCtr="0" anchor="ctr" bIns="59725" lIns="59725" spcFirstLastPara="1" rIns="59725" wrap="square" tIns="59725">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4"/>
            <p:cNvSpPr txBox="1"/>
            <p:nvPr/>
          </p:nvSpPr>
          <p:spPr>
            <a:xfrm rot="-458657">
              <a:off x="1595278" y="1751191"/>
              <a:ext cx="4326591" cy="3855407"/>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7409" u="none" cap="none" strike="noStrike">
                  <a:solidFill>
                    <a:srgbClr val="FFFFFF"/>
                  </a:solidFill>
                  <a:latin typeface="Pangolin"/>
                  <a:ea typeface="Pangolin"/>
                  <a:cs typeface="Pangolin"/>
                  <a:sym typeface="Pangolin"/>
                </a:rPr>
                <a:t>02</a:t>
              </a:r>
              <a:endParaRPr/>
            </a:p>
          </p:txBody>
        </p:sp>
      </p:grpSp>
      <p:sp>
        <p:nvSpPr>
          <p:cNvPr id="201" name="Google Shape;201;p14"/>
          <p:cNvSpPr txBox="1"/>
          <p:nvPr/>
        </p:nvSpPr>
        <p:spPr>
          <a:xfrm rot="101032">
            <a:off x="3609152" y="7874743"/>
            <a:ext cx="14657678" cy="20254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894" u="none" cap="none" strike="noStrike">
                <a:solidFill>
                  <a:srgbClr val="000000"/>
                </a:solidFill>
                <a:latin typeface="Pangolin"/>
                <a:ea typeface="Pangolin"/>
                <a:cs typeface="Pangolin"/>
                <a:sym typeface="Pangolin"/>
              </a:rPr>
              <a:t>EARTH'S STRUCTURE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205" name="Shape 205"/>
        <p:cNvGrpSpPr/>
        <p:nvPr/>
      </p:nvGrpSpPr>
      <p:grpSpPr>
        <a:xfrm>
          <a:off x="0" y="0"/>
          <a:ext cx="0" cy="0"/>
          <a:chOff x="0" y="0"/>
          <a:chExt cx="0" cy="0"/>
        </a:xfrm>
      </p:grpSpPr>
      <p:sp>
        <p:nvSpPr>
          <p:cNvPr id="206" name="Google Shape;206;p15"/>
          <p:cNvSpPr/>
          <p:nvPr/>
        </p:nvSpPr>
        <p:spPr>
          <a:xfrm>
            <a:off x="10994692" y="2047961"/>
            <a:ext cx="7315200" cy="2234461"/>
          </a:xfrm>
          <a:custGeom>
            <a:rect b="b" l="l" r="r" t="t"/>
            <a:pathLst>
              <a:path extrusionOk="0" h="2234461" w="7315200">
                <a:moveTo>
                  <a:pt x="0" y="0"/>
                </a:moveTo>
                <a:lnTo>
                  <a:pt x="7315200" y="0"/>
                </a:lnTo>
                <a:lnTo>
                  <a:pt x="7315200" y="2234461"/>
                </a:lnTo>
                <a:lnTo>
                  <a:pt x="0" y="2234461"/>
                </a:lnTo>
                <a:lnTo>
                  <a:pt x="0" y="0"/>
                </a:lnTo>
                <a:close/>
              </a:path>
            </a:pathLst>
          </a:custGeom>
          <a:blipFill rotWithShape="1">
            <a:blip r:embed="rId3">
              <a:alphaModFix/>
            </a:blip>
            <a:stretch>
              <a:fillRect b="0" l="0" r="0" t="0"/>
            </a:stretch>
          </a:blipFill>
          <a:ln>
            <a:noFill/>
          </a:ln>
        </p:spPr>
      </p:sp>
      <p:sp>
        <p:nvSpPr>
          <p:cNvPr id="207" name="Google Shape;207;p15"/>
          <p:cNvSpPr/>
          <p:nvPr/>
        </p:nvSpPr>
        <p:spPr>
          <a:xfrm>
            <a:off x="11781878" y="571500"/>
            <a:ext cx="3311375" cy="3543300"/>
          </a:xfrm>
          <a:custGeom>
            <a:rect b="b" l="l" r="r" t="t"/>
            <a:pathLst>
              <a:path extrusionOk="0" h="3543300" w="3311375">
                <a:moveTo>
                  <a:pt x="0" y="0"/>
                </a:moveTo>
                <a:lnTo>
                  <a:pt x="3311375" y="0"/>
                </a:lnTo>
                <a:lnTo>
                  <a:pt x="3311375" y="3543300"/>
                </a:lnTo>
                <a:lnTo>
                  <a:pt x="0" y="3543300"/>
                </a:lnTo>
                <a:lnTo>
                  <a:pt x="0" y="0"/>
                </a:lnTo>
                <a:close/>
              </a:path>
            </a:pathLst>
          </a:custGeom>
          <a:blipFill rotWithShape="1">
            <a:blip r:embed="rId4">
              <a:alphaModFix/>
            </a:blip>
            <a:stretch>
              <a:fillRect b="0" l="0" r="0" t="0"/>
            </a:stretch>
          </a:blipFill>
          <a:ln>
            <a:noFill/>
          </a:ln>
        </p:spPr>
      </p:sp>
      <p:sp>
        <p:nvSpPr>
          <p:cNvPr id="208" name="Google Shape;208;p15"/>
          <p:cNvSpPr txBox="1"/>
          <p:nvPr/>
        </p:nvSpPr>
        <p:spPr>
          <a:xfrm>
            <a:off x="3395008" y="5616207"/>
            <a:ext cx="4022700"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 main points or objectives here.</a:t>
            </a:r>
            <a:endParaRPr/>
          </a:p>
        </p:txBody>
      </p:sp>
      <p:sp>
        <p:nvSpPr>
          <p:cNvPr id="209" name="Google Shape;209;p15"/>
          <p:cNvSpPr txBox="1"/>
          <p:nvPr/>
        </p:nvSpPr>
        <p:spPr>
          <a:xfrm>
            <a:off x="3395008" y="5095875"/>
            <a:ext cx="4022700" cy="389255"/>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10" name="Google Shape;210;p15"/>
          <p:cNvSpPr txBox="1"/>
          <p:nvPr/>
        </p:nvSpPr>
        <p:spPr>
          <a:xfrm>
            <a:off x="1253050" y="4953000"/>
            <a:ext cx="1777507" cy="16916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899" u="none" cap="none" strike="noStrike">
                <a:solidFill>
                  <a:srgbClr val="92C2E1"/>
                </a:solidFill>
                <a:latin typeface="Pangolin"/>
                <a:ea typeface="Pangolin"/>
                <a:cs typeface="Pangolin"/>
                <a:sym typeface="Pangolin"/>
              </a:rPr>
              <a:t>01</a:t>
            </a:r>
            <a:endParaRPr/>
          </a:p>
        </p:txBody>
      </p:sp>
      <p:sp>
        <p:nvSpPr>
          <p:cNvPr id="211" name="Google Shape;211;p15"/>
          <p:cNvSpPr txBox="1"/>
          <p:nvPr/>
        </p:nvSpPr>
        <p:spPr>
          <a:xfrm>
            <a:off x="3395008" y="8272065"/>
            <a:ext cx="4022700"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 main points or objectives here.</a:t>
            </a:r>
            <a:endParaRPr/>
          </a:p>
        </p:txBody>
      </p:sp>
      <p:sp>
        <p:nvSpPr>
          <p:cNvPr id="212" name="Google Shape;212;p15"/>
          <p:cNvSpPr txBox="1"/>
          <p:nvPr/>
        </p:nvSpPr>
        <p:spPr>
          <a:xfrm>
            <a:off x="3395008" y="7751734"/>
            <a:ext cx="4022700" cy="389255"/>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13" name="Google Shape;213;p15"/>
          <p:cNvSpPr txBox="1"/>
          <p:nvPr/>
        </p:nvSpPr>
        <p:spPr>
          <a:xfrm>
            <a:off x="1253050" y="7670454"/>
            <a:ext cx="1777507" cy="16916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899" u="none" cap="none" strike="noStrike">
                <a:solidFill>
                  <a:srgbClr val="92C2E1"/>
                </a:solidFill>
                <a:latin typeface="Pangolin"/>
                <a:ea typeface="Pangolin"/>
                <a:cs typeface="Pangolin"/>
                <a:sym typeface="Pangolin"/>
              </a:rPr>
              <a:t>02</a:t>
            </a:r>
            <a:endParaRPr/>
          </a:p>
        </p:txBody>
      </p:sp>
      <p:sp>
        <p:nvSpPr>
          <p:cNvPr id="214" name="Google Shape;214;p15"/>
          <p:cNvSpPr txBox="1"/>
          <p:nvPr/>
        </p:nvSpPr>
        <p:spPr>
          <a:xfrm>
            <a:off x="12640942" y="5616207"/>
            <a:ext cx="4022700"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 main points or objectives here.</a:t>
            </a:r>
            <a:endParaRPr/>
          </a:p>
        </p:txBody>
      </p:sp>
      <p:sp>
        <p:nvSpPr>
          <p:cNvPr id="215" name="Google Shape;215;p15"/>
          <p:cNvSpPr txBox="1"/>
          <p:nvPr/>
        </p:nvSpPr>
        <p:spPr>
          <a:xfrm>
            <a:off x="12640942" y="5095875"/>
            <a:ext cx="4022700" cy="389255"/>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16" name="Google Shape;216;p15"/>
          <p:cNvSpPr txBox="1"/>
          <p:nvPr/>
        </p:nvSpPr>
        <p:spPr>
          <a:xfrm>
            <a:off x="10498984" y="5076190"/>
            <a:ext cx="1777507" cy="16916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899" u="none" cap="none" strike="noStrike">
                <a:solidFill>
                  <a:srgbClr val="92C2E1"/>
                </a:solidFill>
                <a:latin typeface="Pangolin"/>
                <a:ea typeface="Pangolin"/>
                <a:cs typeface="Pangolin"/>
                <a:sym typeface="Pangolin"/>
              </a:rPr>
              <a:t>03</a:t>
            </a:r>
            <a:endParaRPr/>
          </a:p>
        </p:txBody>
      </p:sp>
      <p:sp>
        <p:nvSpPr>
          <p:cNvPr id="217" name="Google Shape;217;p15"/>
          <p:cNvSpPr txBox="1"/>
          <p:nvPr/>
        </p:nvSpPr>
        <p:spPr>
          <a:xfrm>
            <a:off x="12640942" y="8272065"/>
            <a:ext cx="4022700" cy="1102995"/>
          </a:xfrm>
          <a:prstGeom prst="rect">
            <a:avLst/>
          </a:prstGeom>
          <a:noFill/>
          <a:ln>
            <a:noFill/>
          </a:ln>
        </p:spPr>
        <p:txBody>
          <a:bodyPr anchorCtr="0" anchor="t" bIns="0" lIns="0" spcFirstLastPara="1" rIns="0" wrap="square" tIns="0">
            <a:spAutoFit/>
          </a:bodyPr>
          <a:lstStyle/>
          <a:p>
            <a:pPr indent="0" lvl="0" marL="0" marR="0" rtl="0" algn="l">
              <a:lnSpc>
                <a:spcPct val="147000"/>
              </a:lnSpc>
              <a:spcBef>
                <a:spcPts val="0"/>
              </a:spcBef>
              <a:spcAft>
                <a:spcPts val="0"/>
              </a:spcAft>
              <a:buNone/>
            </a:pPr>
            <a:r>
              <a:rPr b="0" i="0" lang="en-US" sz="2000" u="none" cap="none" strike="noStrike">
                <a:solidFill>
                  <a:srgbClr val="000000"/>
                </a:solidFill>
                <a:latin typeface="Bricolage Grotesque"/>
                <a:ea typeface="Bricolage Grotesque"/>
                <a:cs typeface="Bricolage Grotesque"/>
                <a:sym typeface="Bricolage Grotesque"/>
              </a:rPr>
              <a:t>This slide is intended for an introductory overview. Write the main points or objectives here.</a:t>
            </a:r>
            <a:endParaRPr/>
          </a:p>
        </p:txBody>
      </p:sp>
      <p:sp>
        <p:nvSpPr>
          <p:cNvPr id="218" name="Google Shape;218;p15"/>
          <p:cNvSpPr txBox="1"/>
          <p:nvPr/>
        </p:nvSpPr>
        <p:spPr>
          <a:xfrm>
            <a:off x="12640942" y="7751734"/>
            <a:ext cx="4022700" cy="389255"/>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US" sz="2299" u="none" cap="none" strike="noStrike">
                <a:solidFill>
                  <a:srgbClr val="000000"/>
                </a:solidFill>
                <a:latin typeface="Bricolage Grotesque"/>
                <a:ea typeface="Bricolage Grotesque"/>
                <a:cs typeface="Bricolage Grotesque"/>
                <a:sym typeface="Bricolage Grotesque"/>
              </a:rPr>
              <a:t>Write a main idea here</a:t>
            </a:r>
            <a:endParaRPr/>
          </a:p>
        </p:txBody>
      </p:sp>
      <p:sp>
        <p:nvSpPr>
          <p:cNvPr id="219" name="Google Shape;219;p15"/>
          <p:cNvSpPr txBox="1"/>
          <p:nvPr/>
        </p:nvSpPr>
        <p:spPr>
          <a:xfrm>
            <a:off x="10498984" y="7732049"/>
            <a:ext cx="1777507" cy="16916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899" u="none" cap="none" strike="noStrike">
                <a:solidFill>
                  <a:srgbClr val="92C2E1"/>
                </a:solidFill>
                <a:latin typeface="Pangolin"/>
                <a:ea typeface="Pangolin"/>
                <a:cs typeface="Pangolin"/>
                <a:sym typeface="Pangolin"/>
              </a:rPr>
              <a:t>04</a:t>
            </a:r>
            <a:endParaRPr/>
          </a:p>
        </p:txBody>
      </p:sp>
      <p:sp>
        <p:nvSpPr>
          <p:cNvPr id="220" name="Google Shape;220;p15"/>
          <p:cNvSpPr txBox="1"/>
          <p:nvPr/>
        </p:nvSpPr>
        <p:spPr>
          <a:xfrm>
            <a:off x="1028700" y="923925"/>
            <a:ext cx="8998200" cy="358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643" u="none" cap="none" strike="noStrike">
                <a:solidFill>
                  <a:srgbClr val="173772"/>
                </a:solidFill>
                <a:latin typeface="Pangolin"/>
                <a:ea typeface="Pangolin"/>
                <a:cs typeface="Pangolin"/>
                <a:sym typeface="Pangolin"/>
              </a:rPr>
              <a:t>Important Ideas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E1DD"/>
        </a:solidFill>
      </p:bgPr>
    </p:bg>
    <p:spTree>
      <p:nvGrpSpPr>
        <p:cNvPr id="224" name="Shape 224"/>
        <p:cNvGrpSpPr/>
        <p:nvPr/>
      </p:nvGrpSpPr>
      <p:grpSpPr>
        <a:xfrm>
          <a:off x="0" y="0"/>
          <a:ext cx="0" cy="0"/>
          <a:chOff x="0" y="0"/>
          <a:chExt cx="0" cy="0"/>
        </a:xfrm>
      </p:grpSpPr>
      <p:pic>
        <p:nvPicPr>
          <p:cNvPr id="225" name="Google Shape;225;p16"/>
          <p:cNvPicPr preferRelativeResize="0"/>
          <p:nvPr/>
        </p:nvPicPr>
        <p:blipFill>
          <a:blip r:embed="rId3">
            <a:alphaModFix/>
          </a:blip>
          <a:stretch>
            <a:fillRect/>
          </a:stretch>
        </p:blipFill>
        <p:spPr>
          <a:xfrm>
            <a:off x="412541" y="4124912"/>
            <a:ext cx="4535818" cy="5613375"/>
          </a:xfrm>
          <a:prstGeom prst="rect">
            <a:avLst/>
          </a:prstGeom>
          <a:noFill/>
          <a:ln>
            <a:noFill/>
          </a:ln>
        </p:spPr>
      </p:pic>
      <p:pic>
        <p:nvPicPr>
          <p:cNvPr id="226" name="Google Shape;226;p16"/>
          <p:cNvPicPr preferRelativeResize="0"/>
          <p:nvPr/>
        </p:nvPicPr>
        <p:blipFill rotWithShape="1">
          <a:blip r:embed="rId4">
            <a:alphaModFix/>
          </a:blip>
          <a:srcRect b="48202" l="0" r="0" t="0"/>
          <a:stretch/>
        </p:blipFill>
        <p:spPr>
          <a:xfrm>
            <a:off x="3795400" y="4673624"/>
            <a:ext cx="10697151" cy="5613375"/>
          </a:xfrm>
          <a:prstGeom prst="rect">
            <a:avLst/>
          </a:prstGeom>
          <a:noFill/>
          <a:ln>
            <a:noFill/>
          </a:ln>
        </p:spPr>
      </p:pic>
      <p:sp>
        <p:nvSpPr>
          <p:cNvPr id="227" name="Google Shape;227;p16"/>
          <p:cNvSpPr/>
          <p:nvPr/>
        </p:nvSpPr>
        <p:spPr>
          <a:xfrm rot="-1448518">
            <a:off x="14996326" y="6686949"/>
            <a:ext cx="1877282" cy="2287486"/>
          </a:xfrm>
          <a:custGeom>
            <a:rect b="b" l="l" r="r" t="t"/>
            <a:pathLst>
              <a:path extrusionOk="0" h="2287486" w="1877282">
                <a:moveTo>
                  <a:pt x="0" y="0"/>
                </a:moveTo>
                <a:lnTo>
                  <a:pt x="1877283" y="0"/>
                </a:lnTo>
                <a:lnTo>
                  <a:pt x="1877283" y="2287485"/>
                </a:lnTo>
                <a:lnTo>
                  <a:pt x="0" y="2287485"/>
                </a:lnTo>
                <a:lnTo>
                  <a:pt x="0" y="0"/>
                </a:lnTo>
                <a:close/>
              </a:path>
            </a:pathLst>
          </a:custGeom>
          <a:blipFill rotWithShape="1">
            <a:blip r:embed="rId5">
              <a:alphaModFix/>
            </a:blip>
            <a:stretch>
              <a:fillRect b="0" l="-488269" r="0" t="-30790"/>
            </a:stretch>
          </a:blipFill>
          <a:ln>
            <a:noFill/>
          </a:ln>
        </p:spPr>
      </p:sp>
      <p:sp>
        <p:nvSpPr>
          <p:cNvPr id="228" name="Google Shape;228;p16"/>
          <p:cNvSpPr/>
          <p:nvPr/>
        </p:nvSpPr>
        <p:spPr>
          <a:xfrm>
            <a:off x="13851362" y="4688596"/>
            <a:ext cx="2450886" cy="1158601"/>
          </a:xfrm>
          <a:custGeom>
            <a:rect b="b" l="l" r="r" t="t"/>
            <a:pathLst>
              <a:path extrusionOk="0" h="1158601" w="2450886">
                <a:moveTo>
                  <a:pt x="0" y="0"/>
                </a:moveTo>
                <a:lnTo>
                  <a:pt x="2450886" y="0"/>
                </a:lnTo>
                <a:lnTo>
                  <a:pt x="2450886" y="1158601"/>
                </a:lnTo>
                <a:lnTo>
                  <a:pt x="0" y="1158601"/>
                </a:lnTo>
                <a:lnTo>
                  <a:pt x="0" y="0"/>
                </a:lnTo>
                <a:close/>
              </a:path>
            </a:pathLst>
          </a:custGeom>
          <a:blipFill rotWithShape="1">
            <a:blip r:embed="rId6">
              <a:alphaModFix/>
            </a:blip>
            <a:stretch>
              <a:fillRect b="0" l="0" r="0" t="0"/>
            </a:stretch>
          </a:blipFill>
          <a:ln>
            <a:noFill/>
          </a:ln>
        </p:spPr>
      </p:sp>
      <p:sp>
        <p:nvSpPr>
          <p:cNvPr id="229" name="Google Shape;229;p16"/>
          <p:cNvSpPr txBox="1"/>
          <p:nvPr/>
        </p:nvSpPr>
        <p:spPr>
          <a:xfrm>
            <a:off x="2353033" y="957758"/>
            <a:ext cx="13581900" cy="2784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37" u="none" cap="none" strike="noStrike">
                <a:solidFill>
                  <a:srgbClr val="173772"/>
                </a:solidFill>
                <a:latin typeface="Pangolin"/>
                <a:ea typeface="Pangolin"/>
                <a:cs typeface="Pangolin"/>
                <a:sym typeface="Pangolin"/>
              </a:rPr>
              <a:t>Highlight key presentation points in large, bold text for emphasis.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