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10693400" cx="7556500"/>
  <p:notesSz cx="6858000" cy="9144000"/>
  <p:embeddedFontLst>
    <p:embeddedFont>
      <p:font typeface="Poppins"/>
      <p:regular r:id="rId10"/>
      <p:bold r:id="rId11"/>
      <p:italic r:id="rId12"/>
      <p:boldItalic r:id="rId13"/>
    </p:embeddedFont>
    <p:embeddedFont>
      <p:font typeface="Montserrat"/>
      <p:bold r:id="rId14"/>
      <p:boldItalic r:id="rId15"/>
    </p:embeddedFont>
    <p:embeddedFont>
      <p:font typeface="Luckiest Guy"/>
      <p:regular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-bold.fntdata"/><Relationship Id="rId10" Type="http://schemas.openxmlformats.org/officeDocument/2006/relationships/font" Target="fonts/Poppins-regular.fntdata"/><Relationship Id="rId13" Type="http://schemas.openxmlformats.org/officeDocument/2006/relationships/font" Target="fonts/Poppins-boldItalic.fntdata"/><Relationship Id="rId12" Type="http://schemas.openxmlformats.org/officeDocument/2006/relationships/font" Target="fonts/Poppins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boldItalic.fntdata"/><Relationship Id="rId14" Type="http://schemas.openxmlformats.org/officeDocument/2006/relationships/font" Target="fonts/Montserrat-bold.fntdata"/><Relationship Id="rId16" Type="http://schemas.openxmlformats.org/officeDocument/2006/relationships/font" Target="fonts/LuckiestGuy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10.png"/><Relationship Id="rId4" Type="http://schemas.openxmlformats.org/officeDocument/2006/relationships/image" Target="../media/image5.png"/><Relationship Id="rId10" Type="http://schemas.openxmlformats.org/officeDocument/2006/relationships/image" Target="../media/image2.png"/><Relationship Id="rId9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9.png"/><Relationship Id="rId7" Type="http://schemas.openxmlformats.org/officeDocument/2006/relationships/image" Target="../media/image4.png"/><Relationship Id="rId8" Type="http://schemas.openxmlformats.org/officeDocument/2006/relationships/image" Target="../media/image17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15.png"/><Relationship Id="rId4" Type="http://schemas.openxmlformats.org/officeDocument/2006/relationships/image" Target="../media/image5.png"/><Relationship Id="rId5" Type="http://schemas.openxmlformats.org/officeDocument/2006/relationships/image" Target="../media/image4.png"/><Relationship Id="rId6" Type="http://schemas.openxmlformats.org/officeDocument/2006/relationships/image" Target="../media/image17.png"/><Relationship Id="rId7" Type="http://schemas.openxmlformats.org/officeDocument/2006/relationships/image" Target="../media/image14.png"/><Relationship Id="rId8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">
  <p:cSld name="BLANK_1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3"/>
          <p:cNvSpPr/>
          <p:nvPr/>
        </p:nvSpPr>
        <p:spPr>
          <a:xfrm>
            <a:off x="-1423" y="4964393"/>
            <a:ext cx="7560000" cy="5193006"/>
          </a:xfrm>
          <a:custGeom>
            <a:rect b="b" l="l" r="r" t="t"/>
            <a:pathLst>
              <a:path extrusionOk="0" h="5193006" w="7560000">
                <a:moveTo>
                  <a:pt x="0" y="0"/>
                </a:moveTo>
                <a:lnTo>
                  <a:pt x="7560000" y="0"/>
                </a:lnTo>
                <a:lnTo>
                  <a:pt x="7560000" y="5193007"/>
                </a:lnTo>
                <a:lnTo>
                  <a:pt x="0" y="519300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-2999"/>
            </a:stretch>
          </a:blipFill>
          <a:ln>
            <a:noFill/>
          </a:ln>
        </p:spPr>
      </p:sp>
      <p:grpSp>
        <p:nvGrpSpPr>
          <p:cNvPr id="16" name="Google Shape;16;p3"/>
          <p:cNvGrpSpPr/>
          <p:nvPr/>
        </p:nvGrpSpPr>
        <p:grpSpPr>
          <a:xfrm>
            <a:off x="557281" y="2994397"/>
            <a:ext cx="1989057" cy="3110563"/>
            <a:chOff x="0" y="-19050"/>
            <a:chExt cx="986831" cy="1543244"/>
          </a:xfrm>
        </p:grpSpPr>
        <p:sp>
          <p:nvSpPr>
            <p:cNvPr id="17" name="Google Shape;17;p3"/>
            <p:cNvSpPr/>
            <p:nvPr/>
          </p:nvSpPr>
          <p:spPr>
            <a:xfrm>
              <a:off x="0" y="0"/>
              <a:ext cx="986831" cy="1524194"/>
            </a:xfrm>
            <a:custGeom>
              <a:rect b="b" l="l" r="r" t="t"/>
              <a:pathLst>
                <a:path extrusionOk="0" h="1524194" w="986831">
                  <a:moveTo>
                    <a:pt x="77844" y="0"/>
                  </a:moveTo>
                  <a:lnTo>
                    <a:pt x="908987" y="0"/>
                  </a:lnTo>
                  <a:cubicBezTo>
                    <a:pt x="951979" y="0"/>
                    <a:pt x="986831" y="34852"/>
                    <a:pt x="986831" y="77844"/>
                  </a:cubicBezTo>
                  <a:lnTo>
                    <a:pt x="986831" y="1446351"/>
                  </a:lnTo>
                  <a:cubicBezTo>
                    <a:pt x="986831" y="1466996"/>
                    <a:pt x="978630" y="1486796"/>
                    <a:pt x="964031" y="1501394"/>
                  </a:cubicBezTo>
                  <a:cubicBezTo>
                    <a:pt x="949433" y="1515993"/>
                    <a:pt x="929633" y="1524194"/>
                    <a:pt x="908987" y="1524194"/>
                  </a:cubicBezTo>
                  <a:lnTo>
                    <a:pt x="77844" y="1524194"/>
                  </a:lnTo>
                  <a:cubicBezTo>
                    <a:pt x="34852" y="1524194"/>
                    <a:pt x="0" y="1489343"/>
                    <a:pt x="0" y="1446351"/>
                  </a:cubicBezTo>
                  <a:lnTo>
                    <a:pt x="0" y="77844"/>
                  </a:lnTo>
                  <a:cubicBezTo>
                    <a:pt x="0" y="34852"/>
                    <a:pt x="34852" y="0"/>
                    <a:pt x="77844" y="0"/>
                  </a:cubicBezTo>
                  <a:close/>
                </a:path>
              </a:pathLst>
            </a:custGeom>
            <a:solidFill>
              <a:srgbClr val="FFF7D8"/>
            </a:solidFill>
            <a:ln cap="sq" cmpd="sng" w="38100">
              <a:solidFill>
                <a:srgbClr val="31923C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" name="Google Shape;18;p3"/>
            <p:cNvSpPr txBox="1"/>
            <p:nvPr/>
          </p:nvSpPr>
          <p:spPr>
            <a:xfrm>
              <a:off x="0" y="-19050"/>
              <a:ext cx="986700" cy="1543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325" lIns="18325" spcFirstLastPara="1" rIns="18325" wrap="square" tIns="18325">
              <a:noAutofit/>
            </a:bodyPr>
            <a:lstStyle/>
            <a:p>
              <a:pPr indent="0" lvl="0" marL="0" marR="0" rtl="0" algn="ctr">
                <a:lnSpc>
                  <a:spcPct val="74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" name="Google Shape;19;p3"/>
          <p:cNvGrpSpPr/>
          <p:nvPr/>
        </p:nvGrpSpPr>
        <p:grpSpPr>
          <a:xfrm>
            <a:off x="2784503" y="2994397"/>
            <a:ext cx="1989057" cy="3110563"/>
            <a:chOff x="0" y="-19050"/>
            <a:chExt cx="986831" cy="1543244"/>
          </a:xfrm>
        </p:grpSpPr>
        <p:sp>
          <p:nvSpPr>
            <p:cNvPr id="20" name="Google Shape;20;p3"/>
            <p:cNvSpPr/>
            <p:nvPr/>
          </p:nvSpPr>
          <p:spPr>
            <a:xfrm>
              <a:off x="0" y="0"/>
              <a:ext cx="986831" cy="1524194"/>
            </a:xfrm>
            <a:custGeom>
              <a:rect b="b" l="l" r="r" t="t"/>
              <a:pathLst>
                <a:path extrusionOk="0" h="1524194" w="986831">
                  <a:moveTo>
                    <a:pt x="77844" y="0"/>
                  </a:moveTo>
                  <a:lnTo>
                    <a:pt x="908987" y="0"/>
                  </a:lnTo>
                  <a:cubicBezTo>
                    <a:pt x="951979" y="0"/>
                    <a:pt x="986831" y="34852"/>
                    <a:pt x="986831" y="77844"/>
                  </a:cubicBezTo>
                  <a:lnTo>
                    <a:pt x="986831" y="1446351"/>
                  </a:lnTo>
                  <a:cubicBezTo>
                    <a:pt x="986831" y="1466996"/>
                    <a:pt x="978630" y="1486796"/>
                    <a:pt x="964031" y="1501394"/>
                  </a:cubicBezTo>
                  <a:cubicBezTo>
                    <a:pt x="949433" y="1515993"/>
                    <a:pt x="929633" y="1524194"/>
                    <a:pt x="908987" y="1524194"/>
                  </a:cubicBezTo>
                  <a:lnTo>
                    <a:pt x="77844" y="1524194"/>
                  </a:lnTo>
                  <a:cubicBezTo>
                    <a:pt x="34852" y="1524194"/>
                    <a:pt x="0" y="1489343"/>
                    <a:pt x="0" y="1446351"/>
                  </a:cubicBezTo>
                  <a:lnTo>
                    <a:pt x="0" y="77844"/>
                  </a:lnTo>
                  <a:cubicBezTo>
                    <a:pt x="0" y="34852"/>
                    <a:pt x="34852" y="0"/>
                    <a:pt x="77844" y="0"/>
                  </a:cubicBezTo>
                  <a:close/>
                </a:path>
              </a:pathLst>
            </a:custGeom>
            <a:solidFill>
              <a:srgbClr val="FFF7D8"/>
            </a:solidFill>
            <a:ln cap="sq" cmpd="sng" w="38100">
              <a:solidFill>
                <a:srgbClr val="31923C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3"/>
            <p:cNvSpPr txBox="1"/>
            <p:nvPr/>
          </p:nvSpPr>
          <p:spPr>
            <a:xfrm>
              <a:off x="0" y="-19050"/>
              <a:ext cx="986700" cy="1543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325" lIns="18325" spcFirstLastPara="1" rIns="18325" wrap="square" tIns="18325">
              <a:noAutofit/>
            </a:bodyPr>
            <a:lstStyle/>
            <a:p>
              <a:pPr indent="0" lvl="0" marL="0" marR="0" rtl="0" algn="ctr">
                <a:lnSpc>
                  <a:spcPct val="74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" name="Google Shape;22;p3"/>
          <p:cNvGrpSpPr/>
          <p:nvPr/>
        </p:nvGrpSpPr>
        <p:grpSpPr>
          <a:xfrm>
            <a:off x="5013622" y="2994397"/>
            <a:ext cx="1989057" cy="3110563"/>
            <a:chOff x="0" y="-19050"/>
            <a:chExt cx="986831" cy="1543244"/>
          </a:xfrm>
        </p:grpSpPr>
        <p:sp>
          <p:nvSpPr>
            <p:cNvPr id="23" name="Google Shape;23;p3"/>
            <p:cNvSpPr/>
            <p:nvPr/>
          </p:nvSpPr>
          <p:spPr>
            <a:xfrm>
              <a:off x="0" y="0"/>
              <a:ext cx="986831" cy="1524194"/>
            </a:xfrm>
            <a:custGeom>
              <a:rect b="b" l="l" r="r" t="t"/>
              <a:pathLst>
                <a:path extrusionOk="0" h="1524194" w="986831">
                  <a:moveTo>
                    <a:pt x="77844" y="0"/>
                  </a:moveTo>
                  <a:lnTo>
                    <a:pt x="908987" y="0"/>
                  </a:lnTo>
                  <a:cubicBezTo>
                    <a:pt x="951979" y="0"/>
                    <a:pt x="986831" y="34852"/>
                    <a:pt x="986831" y="77844"/>
                  </a:cubicBezTo>
                  <a:lnTo>
                    <a:pt x="986831" y="1446351"/>
                  </a:lnTo>
                  <a:cubicBezTo>
                    <a:pt x="986831" y="1466996"/>
                    <a:pt x="978630" y="1486796"/>
                    <a:pt x="964031" y="1501394"/>
                  </a:cubicBezTo>
                  <a:cubicBezTo>
                    <a:pt x="949433" y="1515993"/>
                    <a:pt x="929633" y="1524194"/>
                    <a:pt x="908987" y="1524194"/>
                  </a:cubicBezTo>
                  <a:lnTo>
                    <a:pt x="77844" y="1524194"/>
                  </a:lnTo>
                  <a:cubicBezTo>
                    <a:pt x="34852" y="1524194"/>
                    <a:pt x="0" y="1489343"/>
                    <a:pt x="0" y="1446351"/>
                  </a:cubicBezTo>
                  <a:lnTo>
                    <a:pt x="0" y="77844"/>
                  </a:lnTo>
                  <a:cubicBezTo>
                    <a:pt x="0" y="34852"/>
                    <a:pt x="34852" y="0"/>
                    <a:pt x="77844" y="0"/>
                  </a:cubicBezTo>
                  <a:close/>
                </a:path>
              </a:pathLst>
            </a:custGeom>
            <a:solidFill>
              <a:srgbClr val="FFF7D8"/>
            </a:solidFill>
            <a:ln cap="sq" cmpd="sng" w="38100">
              <a:solidFill>
                <a:srgbClr val="41B93C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 txBox="1"/>
            <p:nvPr/>
          </p:nvSpPr>
          <p:spPr>
            <a:xfrm>
              <a:off x="0" y="-19050"/>
              <a:ext cx="986700" cy="1543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325" lIns="18325" spcFirstLastPara="1" rIns="18325" wrap="square" tIns="18325">
              <a:noAutofit/>
            </a:bodyPr>
            <a:lstStyle/>
            <a:p>
              <a:pPr indent="0" lvl="0" marL="0" marR="0" rtl="0" algn="ctr">
                <a:lnSpc>
                  <a:spcPct val="74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" name="Google Shape;25;p3"/>
          <p:cNvGrpSpPr/>
          <p:nvPr/>
        </p:nvGrpSpPr>
        <p:grpSpPr>
          <a:xfrm>
            <a:off x="1671366" y="6753600"/>
            <a:ext cx="1989057" cy="3110563"/>
            <a:chOff x="0" y="-19050"/>
            <a:chExt cx="986831" cy="1543244"/>
          </a:xfrm>
        </p:grpSpPr>
        <p:sp>
          <p:nvSpPr>
            <p:cNvPr id="26" name="Google Shape;26;p3"/>
            <p:cNvSpPr/>
            <p:nvPr/>
          </p:nvSpPr>
          <p:spPr>
            <a:xfrm>
              <a:off x="0" y="0"/>
              <a:ext cx="986831" cy="1524194"/>
            </a:xfrm>
            <a:custGeom>
              <a:rect b="b" l="l" r="r" t="t"/>
              <a:pathLst>
                <a:path extrusionOk="0" h="1524194" w="986831">
                  <a:moveTo>
                    <a:pt x="77844" y="0"/>
                  </a:moveTo>
                  <a:lnTo>
                    <a:pt x="908987" y="0"/>
                  </a:lnTo>
                  <a:cubicBezTo>
                    <a:pt x="951979" y="0"/>
                    <a:pt x="986831" y="34852"/>
                    <a:pt x="986831" y="77844"/>
                  </a:cubicBezTo>
                  <a:lnTo>
                    <a:pt x="986831" y="1446351"/>
                  </a:lnTo>
                  <a:cubicBezTo>
                    <a:pt x="986831" y="1466996"/>
                    <a:pt x="978630" y="1486796"/>
                    <a:pt x="964031" y="1501394"/>
                  </a:cubicBezTo>
                  <a:cubicBezTo>
                    <a:pt x="949433" y="1515993"/>
                    <a:pt x="929633" y="1524194"/>
                    <a:pt x="908987" y="1524194"/>
                  </a:cubicBezTo>
                  <a:lnTo>
                    <a:pt x="77844" y="1524194"/>
                  </a:lnTo>
                  <a:cubicBezTo>
                    <a:pt x="34852" y="1524194"/>
                    <a:pt x="0" y="1489343"/>
                    <a:pt x="0" y="1446351"/>
                  </a:cubicBezTo>
                  <a:lnTo>
                    <a:pt x="0" y="77844"/>
                  </a:lnTo>
                  <a:cubicBezTo>
                    <a:pt x="0" y="34852"/>
                    <a:pt x="34852" y="0"/>
                    <a:pt x="77844" y="0"/>
                  </a:cubicBezTo>
                  <a:close/>
                </a:path>
              </a:pathLst>
            </a:custGeom>
            <a:solidFill>
              <a:srgbClr val="FFF7D8"/>
            </a:solidFill>
            <a:ln cap="sq" cmpd="sng" w="38100">
              <a:solidFill>
                <a:srgbClr val="41B93C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 txBox="1"/>
            <p:nvPr/>
          </p:nvSpPr>
          <p:spPr>
            <a:xfrm>
              <a:off x="0" y="-19050"/>
              <a:ext cx="986700" cy="1543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325" lIns="18325" spcFirstLastPara="1" rIns="18325" wrap="square" tIns="18325">
              <a:noAutofit/>
            </a:bodyPr>
            <a:lstStyle/>
            <a:p>
              <a:pPr indent="0" lvl="0" marL="0" marR="0" rtl="0" algn="ctr">
                <a:lnSpc>
                  <a:spcPct val="74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" name="Google Shape;28;p3"/>
          <p:cNvGrpSpPr/>
          <p:nvPr/>
        </p:nvGrpSpPr>
        <p:grpSpPr>
          <a:xfrm>
            <a:off x="3898588" y="6753600"/>
            <a:ext cx="1989057" cy="3110563"/>
            <a:chOff x="0" y="-19050"/>
            <a:chExt cx="986831" cy="1543244"/>
          </a:xfrm>
        </p:grpSpPr>
        <p:sp>
          <p:nvSpPr>
            <p:cNvPr id="29" name="Google Shape;29;p3"/>
            <p:cNvSpPr/>
            <p:nvPr/>
          </p:nvSpPr>
          <p:spPr>
            <a:xfrm>
              <a:off x="0" y="0"/>
              <a:ext cx="986831" cy="1524194"/>
            </a:xfrm>
            <a:custGeom>
              <a:rect b="b" l="l" r="r" t="t"/>
              <a:pathLst>
                <a:path extrusionOk="0" h="1524194" w="986831">
                  <a:moveTo>
                    <a:pt x="77844" y="0"/>
                  </a:moveTo>
                  <a:lnTo>
                    <a:pt x="908987" y="0"/>
                  </a:lnTo>
                  <a:cubicBezTo>
                    <a:pt x="951979" y="0"/>
                    <a:pt x="986831" y="34852"/>
                    <a:pt x="986831" y="77844"/>
                  </a:cubicBezTo>
                  <a:lnTo>
                    <a:pt x="986831" y="1446351"/>
                  </a:lnTo>
                  <a:cubicBezTo>
                    <a:pt x="986831" y="1466996"/>
                    <a:pt x="978630" y="1486796"/>
                    <a:pt x="964031" y="1501394"/>
                  </a:cubicBezTo>
                  <a:cubicBezTo>
                    <a:pt x="949433" y="1515993"/>
                    <a:pt x="929633" y="1524194"/>
                    <a:pt x="908987" y="1524194"/>
                  </a:cubicBezTo>
                  <a:lnTo>
                    <a:pt x="77844" y="1524194"/>
                  </a:lnTo>
                  <a:cubicBezTo>
                    <a:pt x="34852" y="1524194"/>
                    <a:pt x="0" y="1489343"/>
                    <a:pt x="0" y="1446351"/>
                  </a:cubicBezTo>
                  <a:lnTo>
                    <a:pt x="0" y="77844"/>
                  </a:lnTo>
                  <a:cubicBezTo>
                    <a:pt x="0" y="34852"/>
                    <a:pt x="34852" y="0"/>
                    <a:pt x="77844" y="0"/>
                  </a:cubicBezTo>
                  <a:close/>
                </a:path>
              </a:pathLst>
            </a:custGeom>
            <a:solidFill>
              <a:srgbClr val="FFF7D8"/>
            </a:solidFill>
            <a:ln cap="sq" cmpd="sng" w="38100">
              <a:solidFill>
                <a:srgbClr val="41B93C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 txBox="1"/>
            <p:nvPr/>
          </p:nvSpPr>
          <p:spPr>
            <a:xfrm>
              <a:off x="0" y="-19050"/>
              <a:ext cx="986700" cy="1543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325" lIns="18325" spcFirstLastPara="1" rIns="18325" wrap="square" tIns="18325">
              <a:noAutofit/>
            </a:bodyPr>
            <a:lstStyle/>
            <a:p>
              <a:pPr indent="0" lvl="0" marL="0" marR="0" rtl="0" algn="ctr">
                <a:lnSpc>
                  <a:spcPct val="74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" name="Google Shape;31;p3"/>
          <p:cNvSpPr/>
          <p:nvPr/>
        </p:nvSpPr>
        <p:spPr>
          <a:xfrm>
            <a:off x="816936" y="2510267"/>
            <a:ext cx="1469787" cy="1392290"/>
          </a:xfrm>
          <a:custGeom>
            <a:rect b="b" l="l" r="r" t="t"/>
            <a:pathLst>
              <a:path extrusionOk="0" h="1392290" w="1469787">
                <a:moveTo>
                  <a:pt x="0" y="0"/>
                </a:moveTo>
                <a:lnTo>
                  <a:pt x="1469787" y="0"/>
                </a:lnTo>
                <a:lnTo>
                  <a:pt x="1469787" y="1392290"/>
                </a:lnTo>
                <a:lnTo>
                  <a:pt x="0" y="139229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2" name="Google Shape;32;p3"/>
          <p:cNvSpPr/>
          <p:nvPr/>
        </p:nvSpPr>
        <p:spPr>
          <a:xfrm>
            <a:off x="5500368" y="2530118"/>
            <a:ext cx="1015604" cy="1372438"/>
          </a:xfrm>
          <a:custGeom>
            <a:rect b="b" l="l" r="r" t="t"/>
            <a:pathLst>
              <a:path extrusionOk="0" h="1372438" w="1015604">
                <a:moveTo>
                  <a:pt x="0" y="0"/>
                </a:moveTo>
                <a:lnTo>
                  <a:pt x="1015605" y="0"/>
                </a:lnTo>
                <a:lnTo>
                  <a:pt x="1015605" y="1372439"/>
                </a:lnTo>
                <a:lnTo>
                  <a:pt x="0" y="137243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3" name="Google Shape;33;p3"/>
          <p:cNvSpPr/>
          <p:nvPr/>
        </p:nvSpPr>
        <p:spPr>
          <a:xfrm>
            <a:off x="3317387" y="2510267"/>
            <a:ext cx="985534" cy="1382765"/>
          </a:xfrm>
          <a:custGeom>
            <a:rect b="b" l="l" r="r" t="t"/>
            <a:pathLst>
              <a:path extrusionOk="0" h="1382765" w="985534">
                <a:moveTo>
                  <a:pt x="0" y="0"/>
                </a:moveTo>
                <a:lnTo>
                  <a:pt x="985534" y="0"/>
                </a:lnTo>
                <a:lnTo>
                  <a:pt x="985534" y="1382765"/>
                </a:lnTo>
                <a:lnTo>
                  <a:pt x="0" y="138276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4" name="Google Shape;34;p3"/>
          <p:cNvSpPr/>
          <p:nvPr/>
        </p:nvSpPr>
        <p:spPr>
          <a:xfrm>
            <a:off x="4302921" y="6365422"/>
            <a:ext cx="1260148" cy="1372438"/>
          </a:xfrm>
          <a:custGeom>
            <a:rect b="b" l="l" r="r" t="t"/>
            <a:pathLst>
              <a:path extrusionOk="0" h="1372438" w="1260148">
                <a:moveTo>
                  <a:pt x="0" y="0"/>
                </a:moveTo>
                <a:lnTo>
                  <a:pt x="1260147" y="0"/>
                </a:lnTo>
                <a:lnTo>
                  <a:pt x="1260147" y="1372438"/>
                </a:lnTo>
                <a:lnTo>
                  <a:pt x="0" y="13724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35" name="Google Shape;35;p3"/>
          <p:cNvGrpSpPr/>
          <p:nvPr/>
        </p:nvGrpSpPr>
        <p:grpSpPr>
          <a:xfrm>
            <a:off x="2112843" y="6365422"/>
            <a:ext cx="1108044" cy="1372438"/>
            <a:chOff x="0" y="0"/>
            <a:chExt cx="1477392" cy="1829918"/>
          </a:xfrm>
        </p:grpSpPr>
        <p:sp>
          <p:nvSpPr>
            <p:cNvPr id="36" name="Google Shape;36;p3"/>
            <p:cNvSpPr/>
            <p:nvPr/>
          </p:nvSpPr>
          <p:spPr>
            <a:xfrm>
              <a:off x="76673" y="0"/>
              <a:ext cx="1400719" cy="1829918"/>
            </a:xfrm>
            <a:custGeom>
              <a:rect b="b" l="l" r="r" t="t"/>
              <a:pathLst>
                <a:path extrusionOk="0" h="1829918" w="1400719">
                  <a:moveTo>
                    <a:pt x="0" y="0"/>
                  </a:moveTo>
                  <a:lnTo>
                    <a:pt x="1400719" y="0"/>
                  </a:lnTo>
                  <a:lnTo>
                    <a:pt x="1400719" y="1829918"/>
                  </a:lnTo>
                  <a:lnTo>
                    <a:pt x="0" y="182991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7" name="Google Shape;37;p3"/>
            <p:cNvSpPr/>
            <p:nvPr/>
          </p:nvSpPr>
          <p:spPr>
            <a:xfrm rot="-146016">
              <a:off x="549428" y="152137"/>
              <a:ext cx="252246" cy="411829"/>
            </a:xfrm>
            <a:custGeom>
              <a:rect b="b" l="l" r="r" t="t"/>
              <a:pathLst>
                <a:path extrusionOk="0" h="411458" w="252018">
                  <a:moveTo>
                    <a:pt x="0" y="0"/>
                  </a:moveTo>
                  <a:lnTo>
                    <a:pt x="252018" y="0"/>
                  </a:lnTo>
                  <a:lnTo>
                    <a:pt x="252018" y="411457"/>
                  </a:lnTo>
                  <a:lnTo>
                    <a:pt x="0" y="41145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8" name="Google Shape;38;p3"/>
            <p:cNvSpPr/>
            <p:nvPr/>
          </p:nvSpPr>
          <p:spPr>
            <a:xfrm>
              <a:off x="0" y="1324517"/>
              <a:ext cx="1081598" cy="505401"/>
            </a:xfrm>
            <a:custGeom>
              <a:rect b="b" l="l" r="r" t="t"/>
              <a:pathLst>
                <a:path extrusionOk="0" h="505401" w="1081598">
                  <a:moveTo>
                    <a:pt x="0" y="0"/>
                  </a:moveTo>
                  <a:lnTo>
                    <a:pt x="1081598" y="0"/>
                  </a:lnTo>
                  <a:lnTo>
                    <a:pt x="1081598" y="505401"/>
                  </a:lnTo>
                  <a:lnTo>
                    <a:pt x="0" y="505401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39" name="Google Shape;39;p3"/>
          <p:cNvSpPr/>
          <p:nvPr/>
        </p:nvSpPr>
        <p:spPr>
          <a:xfrm>
            <a:off x="226968" y="-412713"/>
            <a:ext cx="7103217" cy="2886980"/>
          </a:xfrm>
          <a:custGeom>
            <a:rect b="b" l="l" r="r" t="t"/>
            <a:pathLst>
              <a:path extrusionOk="0" h="2886980" w="7103217">
                <a:moveTo>
                  <a:pt x="0" y="0"/>
                </a:moveTo>
                <a:lnTo>
                  <a:pt x="7103217" y="0"/>
                </a:lnTo>
                <a:lnTo>
                  <a:pt x="7103217" y="2886980"/>
                </a:lnTo>
                <a:lnTo>
                  <a:pt x="0" y="28869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 amt="70000"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40" name="Google Shape;40;p3"/>
          <p:cNvGrpSpPr/>
          <p:nvPr/>
        </p:nvGrpSpPr>
        <p:grpSpPr>
          <a:xfrm>
            <a:off x="-1423" y="10068243"/>
            <a:ext cx="7560123" cy="623766"/>
            <a:chOff x="0" y="-19050"/>
            <a:chExt cx="2709333" cy="223540"/>
          </a:xfrm>
        </p:grpSpPr>
        <p:sp>
          <p:nvSpPr>
            <p:cNvPr id="41" name="Google Shape;41;p3"/>
            <p:cNvSpPr/>
            <p:nvPr/>
          </p:nvSpPr>
          <p:spPr>
            <a:xfrm>
              <a:off x="0" y="0"/>
              <a:ext cx="2709333" cy="204490"/>
            </a:xfrm>
            <a:custGeom>
              <a:rect b="b" l="l" r="r" t="t"/>
              <a:pathLst>
                <a:path extrusionOk="0" h="204490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204490"/>
                  </a:lnTo>
                  <a:lnTo>
                    <a:pt x="0" y="204490"/>
                  </a:lnTo>
                  <a:close/>
                </a:path>
              </a:pathLst>
            </a:custGeom>
            <a:solidFill>
              <a:srgbClr val="01497C"/>
            </a:solidFill>
            <a:ln>
              <a:noFill/>
            </a:ln>
          </p:spPr>
        </p:sp>
        <p:sp>
          <p:nvSpPr>
            <p:cNvPr id="42" name="Google Shape;42;p3"/>
            <p:cNvSpPr txBox="1"/>
            <p:nvPr/>
          </p:nvSpPr>
          <p:spPr>
            <a:xfrm>
              <a:off x="0" y="-19050"/>
              <a:ext cx="2709300" cy="223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6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rgbClr val="EFF4BF"/>
        </a:solidFill>
      </p:bgPr>
    </p:bg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oogle Shape;44;p4"/>
          <p:cNvGrpSpPr/>
          <p:nvPr/>
        </p:nvGrpSpPr>
        <p:grpSpPr>
          <a:xfrm>
            <a:off x="2201978" y="4252947"/>
            <a:ext cx="4881582" cy="1164009"/>
            <a:chOff x="0" y="-19050"/>
            <a:chExt cx="2421900" cy="577500"/>
          </a:xfrm>
        </p:grpSpPr>
        <p:sp>
          <p:nvSpPr>
            <p:cNvPr id="45" name="Google Shape;45;p4"/>
            <p:cNvSpPr/>
            <p:nvPr/>
          </p:nvSpPr>
          <p:spPr>
            <a:xfrm>
              <a:off x="0" y="0"/>
              <a:ext cx="2421759" cy="558386"/>
            </a:xfrm>
            <a:custGeom>
              <a:rect b="b" l="l" r="r" t="t"/>
              <a:pathLst>
                <a:path extrusionOk="0" h="558386" w="2421759">
                  <a:moveTo>
                    <a:pt x="31720" y="0"/>
                  </a:moveTo>
                  <a:lnTo>
                    <a:pt x="2390039" y="0"/>
                  </a:lnTo>
                  <a:cubicBezTo>
                    <a:pt x="2398451" y="0"/>
                    <a:pt x="2406520" y="3342"/>
                    <a:pt x="2412468" y="9291"/>
                  </a:cubicBezTo>
                  <a:cubicBezTo>
                    <a:pt x="2418417" y="15239"/>
                    <a:pt x="2421759" y="23307"/>
                    <a:pt x="2421759" y="31720"/>
                  </a:cubicBezTo>
                  <a:lnTo>
                    <a:pt x="2421759" y="526666"/>
                  </a:lnTo>
                  <a:cubicBezTo>
                    <a:pt x="2421759" y="535078"/>
                    <a:pt x="2418417" y="543147"/>
                    <a:pt x="2412468" y="549095"/>
                  </a:cubicBezTo>
                  <a:cubicBezTo>
                    <a:pt x="2406520" y="555044"/>
                    <a:pt x="2398451" y="558386"/>
                    <a:pt x="2390039" y="558386"/>
                  </a:cubicBezTo>
                  <a:lnTo>
                    <a:pt x="31720" y="558386"/>
                  </a:lnTo>
                  <a:cubicBezTo>
                    <a:pt x="23307" y="558386"/>
                    <a:pt x="15239" y="555044"/>
                    <a:pt x="9291" y="549095"/>
                  </a:cubicBezTo>
                  <a:cubicBezTo>
                    <a:pt x="3342" y="543147"/>
                    <a:pt x="0" y="535078"/>
                    <a:pt x="0" y="526666"/>
                  </a:cubicBezTo>
                  <a:lnTo>
                    <a:pt x="0" y="31720"/>
                  </a:lnTo>
                  <a:cubicBezTo>
                    <a:pt x="0" y="23307"/>
                    <a:pt x="3342" y="15239"/>
                    <a:pt x="9291" y="9291"/>
                  </a:cubicBezTo>
                  <a:cubicBezTo>
                    <a:pt x="15239" y="3342"/>
                    <a:pt x="23307" y="0"/>
                    <a:pt x="3172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4AAD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4"/>
            <p:cNvSpPr txBox="1"/>
            <p:nvPr/>
          </p:nvSpPr>
          <p:spPr>
            <a:xfrm>
              <a:off x="0" y="-19050"/>
              <a:ext cx="2421900" cy="57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325" lIns="18325" spcFirstLastPara="1" rIns="18325" wrap="square" tIns="18325">
              <a:noAutofit/>
            </a:bodyPr>
            <a:lstStyle/>
            <a:p>
              <a:pPr indent="0" lvl="0" marL="0" marR="0" rtl="0" algn="ctr">
                <a:lnSpc>
                  <a:spcPct val="74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7" name="Google Shape;47;p4"/>
          <p:cNvGrpSpPr/>
          <p:nvPr/>
        </p:nvGrpSpPr>
        <p:grpSpPr>
          <a:xfrm>
            <a:off x="2201978" y="5816602"/>
            <a:ext cx="4881582" cy="1164009"/>
            <a:chOff x="0" y="-19050"/>
            <a:chExt cx="2421900" cy="577500"/>
          </a:xfrm>
        </p:grpSpPr>
        <p:sp>
          <p:nvSpPr>
            <p:cNvPr id="48" name="Google Shape;48;p4"/>
            <p:cNvSpPr/>
            <p:nvPr/>
          </p:nvSpPr>
          <p:spPr>
            <a:xfrm>
              <a:off x="0" y="0"/>
              <a:ext cx="2421759" cy="558386"/>
            </a:xfrm>
            <a:custGeom>
              <a:rect b="b" l="l" r="r" t="t"/>
              <a:pathLst>
                <a:path extrusionOk="0" h="558386" w="2421759">
                  <a:moveTo>
                    <a:pt x="31720" y="0"/>
                  </a:moveTo>
                  <a:lnTo>
                    <a:pt x="2390039" y="0"/>
                  </a:lnTo>
                  <a:cubicBezTo>
                    <a:pt x="2398451" y="0"/>
                    <a:pt x="2406520" y="3342"/>
                    <a:pt x="2412468" y="9291"/>
                  </a:cubicBezTo>
                  <a:cubicBezTo>
                    <a:pt x="2418417" y="15239"/>
                    <a:pt x="2421759" y="23307"/>
                    <a:pt x="2421759" y="31720"/>
                  </a:cubicBezTo>
                  <a:lnTo>
                    <a:pt x="2421759" y="526666"/>
                  </a:lnTo>
                  <a:cubicBezTo>
                    <a:pt x="2421759" y="535078"/>
                    <a:pt x="2418417" y="543147"/>
                    <a:pt x="2412468" y="549095"/>
                  </a:cubicBezTo>
                  <a:cubicBezTo>
                    <a:pt x="2406520" y="555044"/>
                    <a:pt x="2398451" y="558386"/>
                    <a:pt x="2390039" y="558386"/>
                  </a:cubicBezTo>
                  <a:lnTo>
                    <a:pt x="31720" y="558386"/>
                  </a:lnTo>
                  <a:cubicBezTo>
                    <a:pt x="23307" y="558386"/>
                    <a:pt x="15239" y="555044"/>
                    <a:pt x="9291" y="549095"/>
                  </a:cubicBezTo>
                  <a:cubicBezTo>
                    <a:pt x="3342" y="543147"/>
                    <a:pt x="0" y="535078"/>
                    <a:pt x="0" y="526666"/>
                  </a:cubicBezTo>
                  <a:lnTo>
                    <a:pt x="0" y="31720"/>
                  </a:lnTo>
                  <a:cubicBezTo>
                    <a:pt x="0" y="23307"/>
                    <a:pt x="3342" y="15239"/>
                    <a:pt x="9291" y="9291"/>
                  </a:cubicBezTo>
                  <a:cubicBezTo>
                    <a:pt x="15239" y="3342"/>
                    <a:pt x="23307" y="0"/>
                    <a:pt x="3172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4AAD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" name="Google Shape;49;p4"/>
            <p:cNvSpPr txBox="1"/>
            <p:nvPr/>
          </p:nvSpPr>
          <p:spPr>
            <a:xfrm>
              <a:off x="0" y="-19050"/>
              <a:ext cx="2421900" cy="57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325" lIns="18325" spcFirstLastPara="1" rIns="18325" wrap="square" tIns="18325">
              <a:noAutofit/>
            </a:bodyPr>
            <a:lstStyle/>
            <a:p>
              <a:pPr indent="0" lvl="0" marL="0" marR="0" rtl="0" algn="ctr">
                <a:lnSpc>
                  <a:spcPct val="74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0" name="Google Shape;50;p4"/>
          <p:cNvGrpSpPr/>
          <p:nvPr/>
        </p:nvGrpSpPr>
        <p:grpSpPr>
          <a:xfrm>
            <a:off x="2201978" y="7380257"/>
            <a:ext cx="4881582" cy="1164009"/>
            <a:chOff x="0" y="-19050"/>
            <a:chExt cx="2421900" cy="577500"/>
          </a:xfrm>
        </p:grpSpPr>
        <p:sp>
          <p:nvSpPr>
            <p:cNvPr id="51" name="Google Shape;51;p4"/>
            <p:cNvSpPr/>
            <p:nvPr/>
          </p:nvSpPr>
          <p:spPr>
            <a:xfrm>
              <a:off x="0" y="0"/>
              <a:ext cx="2421759" cy="558386"/>
            </a:xfrm>
            <a:custGeom>
              <a:rect b="b" l="l" r="r" t="t"/>
              <a:pathLst>
                <a:path extrusionOk="0" h="558386" w="2421759">
                  <a:moveTo>
                    <a:pt x="31720" y="0"/>
                  </a:moveTo>
                  <a:lnTo>
                    <a:pt x="2390039" y="0"/>
                  </a:lnTo>
                  <a:cubicBezTo>
                    <a:pt x="2398451" y="0"/>
                    <a:pt x="2406520" y="3342"/>
                    <a:pt x="2412468" y="9291"/>
                  </a:cubicBezTo>
                  <a:cubicBezTo>
                    <a:pt x="2418417" y="15239"/>
                    <a:pt x="2421759" y="23307"/>
                    <a:pt x="2421759" y="31720"/>
                  </a:cubicBezTo>
                  <a:lnTo>
                    <a:pt x="2421759" y="526666"/>
                  </a:lnTo>
                  <a:cubicBezTo>
                    <a:pt x="2421759" y="535078"/>
                    <a:pt x="2418417" y="543147"/>
                    <a:pt x="2412468" y="549095"/>
                  </a:cubicBezTo>
                  <a:cubicBezTo>
                    <a:pt x="2406520" y="555044"/>
                    <a:pt x="2398451" y="558386"/>
                    <a:pt x="2390039" y="558386"/>
                  </a:cubicBezTo>
                  <a:lnTo>
                    <a:pt x="31720" y="558386"/>
                  </a:lnTo>
                  <a:cubicBezTo>
                    <a:pt x="23307" y="558386"/>
                    <a:pt x="15239" y="555044"/>
                    <a:pt x="9291" y="549095"/>
                  </a:cubicBezTo>
                  <a:cubicBezTo>
                    <a:pt x="3342" y="543147"/>
                    <a:pt x="0" y="535078"/>
                    <a:pt x="0" y="526666"/>
                  </a:cubicBezTo>
                  <a:lnTo>
                    <a:pt x="0" y="31720"/>
                  </a:lnTo>
                  <a:cubicBezTo>
                    <a:pt x="0" y="23307"/>
                    <a:pt x="3342" y="15239"/>
                    <a:pt x="9291" y="9291"/>
                  </a:cubicBezTo>
                  <a:cubicBezTo>
                    <a:pt x="15239" y="3342"/>
                    <a:pt x="23307" y="0"/>
                    <a:pt x="3172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4AAD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" name="Google Shape;52;p4"/>
            <p:cNvSpPr txBox="1"/>
            <p:nvPr/>
          </p:nvSpPr>
          <p:spPr>
            <a:xfrm>
              <a:off x="0" y="-19050"/>
              <a:ext cx="2421900" cy="57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325" lIns="18325" spcFirstLastPara="1" rIns="18325" wrap="square" tIns="18325">
              <a:noAutofit/>
            </a:bodyPr>
            <a:lstStyle/>
            <a:p>
              <a:pPr indent="0" lvl="0" marL="0" marR="0" rtl="0" algn="ctr">
                <a:lnSpc>
                  <a:spcPct val="74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3" name="Google Shape;53;p4"/>
          <p:cNvGrpSpPr/>
          <p:nvPr/>
        </p:nvGrpSpPr>
        <p:grpSpPr>
          <a:xfrm>
            <a:off x="2201978" y="8943912"/>
            <a:ext cx="4881582" cy="1164009"/>
            <a:chOff x="0" y="-19050"/>
            <a:chExt cx="2421900" cy="577500"/>
          </a:xfrm>
        </p:grpSpPr>
        <p:sp>
          <p:nvSpPr>
            <p:cNvPr id="54" name="Google Shape;54;p4"/>
            <p:cNvSpPr/>
            <p:nvPr/>
          </p:nvSpPr>
          <p:spPr>
            <a:xfrm>
              <a:off x="0" y="0"/>
              <a:ext cx="2421759" cy="558386"/>
            </a:xfrm>
            <a:custGeom>
              <a:rect b="b" l="l" r="r" t="t"/>
              <a:pathLst>
                <a:path extrusionOk="0" h="558386" w="2421759">
                  <a:moveTo>
                    <a:pt x="31720" y="0"/>
                  </a:moveTo>
                  <a:lnTo>
                    <a:pt x="2390039" y="0"/>
                  </a:lnTo>
                  <a:cubicBezTo>
                    <a:pt x="2398451" y="0"/>
                    <a:pt x="2406520" y="3342"/>
                    <a:pt x="2412468" y="9291"/>
                  </a:cubicBezTo>
                  <a:cubicBezTo>
                    <a:pt x="2418417" y="15239"/>
                    <a:pt x="2421759" y="23307"/>
                    <a:pt x="2421759" y="31720"/>
                  </a:cubicBezTo>
                  <a:lnTo>
                    <a:pt x="2421759" y="526666"/>
                  </a:lnTo>
                  <a:cubicBezTo>
                    <a:pt x="2421759" y="535078"/>
                    <a:pt x="2418417" y="543147"/>
                    <a:pt x="2412468" y="549095"/>
                  </a:cubicBezTo>
                  <a:cubicBezTo>
                    <a:pt x="2406520" y="555044"/>
                    <a:pt x="2398451" y="558386"/>
                    <a:pt x="2390039" y="558386"/>
                  </a:cubicBezTo>
                  <a:lnTo>
                    <a:pt x="31720" y="558386"/>
                  </a:lnTo>
                  <a:cubicBezTo>
                    <a:pt x="23307" y="558386"/>
                    <a:pt x="15239" y="555044"/>
                    <a:pt x="9291" y="549095"/>
                  </a:cubicBezTo>
                  <a:cubicBezTo>
                    <a:pt x="3342" y="543147"/>
                    <a:pt x="0" y="535078"/>
                    <a:pt x="0" y="526666"/>
                  </a:cubicBezTo>
                  <a:lnTo>
                    <a:pt x="0" y="31720"/>
                  </a:lnTo>
                  <a:cubicBezTo>
                    <a:pt x="0" y="23307"/>
                    <a:pt x="3342" y="15239"/>
                    <a:pt x="9291" y="9291"/>
                  </a:cubicBezTo>
                  <a:cubicBezTo>
                    <a:pt x="15239" y="3342"/>
                    <a:pt x="23307" y="0"/>
                    <a:pt x="3172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4AAD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4"/>
            <p:cNvSpPr txBox="1"/>
            <p:nvPr/>
          </p:nvSpPr>
          <p:spPr>
            <a:xfrm>
              <a:off x="0" y="-19050"/>
              <a:ext cx="2421900" cy="57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325" lIns="18325" spcFirstLastPara="1" rIns="18325" wrap="square" tIns="18325">
              <a:noAutofit/>
            </a:bodyPr>
            <a:lstStyle/>
            <a:p>
              <a:pPr indent="0" lvl="0" marL="0" marR="0" rtl="0" algn="ctr">
                <a:lnSpc>
                  <a:spcPct val="74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6" name="Google Shape;56;p4"/>
          <p:cNvGrpSpPr/>
          <p:nvPr/>
        </p:nvGrpSpPr>
        <p:grpSpPr>
          <a:xfrm>
            <a:off x="2201978" y="2691844"/>
            <a:ext cx="4881582" cy="1164009"/>
            <a:chOff x="0" y="-19050"/>
            <a:chExt cx="2421900" cy="577500"/>
          </a:xfrm>
        </p:grpSpPr>
        <p:sp>
          <p:nvSpPr>
            <p:cNvPr id="57" name="Google Shape;57;p4"/>
            <p:cNvSpPr/>
            <p:nvPr/>
          </p:nvSpPr>
          <p:spPr>
            <a:xfrm>
              <a:off x="0" y="0"/>
              <a:ext cx="2421759" cy="558386"/>
            </a:xfrm>
            <a:custGeom>
              <a:rect b="b" l="l" r="r" t="t"/>
              <a:pathLst>
                <a:path extrusionOk="0" h="558386" w="2421759">
                  <a:moveTo>
                    <a:pt x="31720" y="0"/>
                  </a:moveTo>
                  <a:lnTo>
                    <a:pt x="2390039" y="0"/>
                  </a:lnTo>
                  <a:cubicBezTo>
                    <a:pt x="2398451" y="0"/>
                    <a:pt x="2406520" y="3342"/>
                    <a:pt x="2412468" y="9291"/>
                  </a:cubicBezTo>
                  <a:cubicBezTo>
                    <a:pt x="2418417" y="15239"/>
                    <a:pt x="2421759" y="23307"/>
                    <a:pt x="2421759" y="31720"/>
                  </a:cubicBezTo>
                  <a:lnTo>
                    <a:pt x="2421759" y="526666"/>
                  </a:lnTo>
                  <a:cubicBezTo>
                    <a:pt x="2421759" y="535078"/>
                    <a:pt x="2418417" y="543147"/>
                    <a:pt x="2412468" y="549095"/>
                  </a:cubicBezTo>
                  <a:cubicBezTo>
                    <a:pt x="2406520" y="555044"/>
                    <a:pt x="2398451" y="558386"/>
                    <a:pt x="2390039" y="558386"/>
                  </a:cubicBezTo>
                  <a:lnTo>
                    <a:pt x="31720" y="558386"/>
                  </a:lnTo>
                  <a:cubicBezTo>
                    <a:pt x="23307" y="558386"/>
                    <a:pt x="15239" y="555044"/>
                    <a:pt x="9291" y="549095"/>
                  </a:cubicBezTo>
                  <a:cubicBezTo>
                    <a:pt x="3342" y="543147"/>
                    <a:pt x="0" y="535078"/>
                    <a:pt x="0" y="526666"/>
                  </a:cubicBezTo>
                  <a:lnTo>
                    <a:pt x="0" y="31720"/>
                  </a:lnTo>
                  <a:cubicBezTo>
                    <a:pt x="0" y="23307"/>
                    <a:pt x="3342" y="15239"/>
                    <a:pt x="9291" y="9291"/>
                  </a:cubicBezTo>
                  <a:cubicBezTo>
                    <a:pt x="15239" y="3342"/>
                    <a:pt x="23307" y="0"/>
                    <a:pt x="3172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4AAD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4"/>
            <p:cNvSpPr txBox="1"/>
            <p:nvPr/>
          </p:nvSpPr>
          <p:spPr>
            <a:xfrm>
              <a:off x="0" y="-19050"/>
              <a:ext cx="2421900" cy="57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325" lIns="18325" spcFirstLastPara="1" rIns="18325" wrap="square" tIns="18325">
              <a:noAutofit/>
            </a:bodyPr>
            <a:lstStyle/>
            <a:p>
              <a:pPr indent="0" lvl="0" marL="0" marR="0" rtl="0" algn="ctr">
                <a:lnSpc>
                  <a:spcPct val="74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9" name="Google Shape;59;p4"/>
          <p:cNvSpPr/>
          <p:nvPr/>
        </p:nvSpPr>
        <p:spPr>
          <a:xfrm>
            <a:off x="476626" y="2563576"/>
            <a:ext cx="1469787" cy="1392290"/>
          </a:xfrm>
          <a:custGeom>
            <a:rect b="b" l="l" r="r" t="t"/>
            <a:pathLst>
              <a:path extrusionOk="0" h="1392290" w="1469787">
                <a:moveTo>
                  <a:pt x="0" y="0"/>
                </a:moveTo>
                <a:lnTo>
                  <a:pt x="1469788" y="0"/>
                </a:lnTo>
                <a:lnTo>
                  <a:pt x="1469788" y="1392290"/>
                </a:lnTo>
                <a:lnTo>
                  <a:pt x="0" y="139229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0" name="Google Shape;60;p4"/>
          <p:cNvSpPr/>
          <p:nvPr/>
        </p:nvSpPr>
        <p:spPr>
          <a:xfrm>
            <a:off x="718753" y="4134520"/>
            <a:ext cx="985534" cy="1382765"/>
          </a:xfrm>
          <a:custGeom>
            <a:rect b="b" l="l" r="r" t="t"/>
            <a:pathLst>
              <a:path extrusionOk="0" h="1382765" w="985534">
                <a:moveTo>
                  <a:pt x="0" y="0"/>
                </a:moveTo>
                <a:lnTo>
                  <a:pt x="985534" y="0"/>
                </a:lnTo>
                <a:lnTo>
                  <a:pt x="985534" y="1382765"/>
                </a:lnTo>
                <a:lnTo>
                  <a:pt x="0" y="138276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1" name="Google Shape;61;p4"/>
          <p:cNvSpPr/>
          <p:nvPr/>
        </p:nvSpPr>
        <p:spPr>
          <a:xfrm>
            <a:off x="688683" y="5698260"/>
            <a:ext cx="1015604" cy="1372438"/>
          </a:xfrm>
          <a:custGeom>
            <a:rect b="b" l="l" r="r" t="t"/>
            <a:pathLst>
              <a:path extrusionOk="0" h="1372438" w="1015604">
                <a:moveTo>
                  <a:pt x="0" y="0"/>
                </a:moveTo>
                <a:lnTo>
                  <a:pt x="1015604" y="0"/>
                </a:lnTo>
                <a:lnTo>
                  <a:pt x="1015604" y="1372438"/>
                </a:lnTo>
                <a:lnTo>
                  <a:pt x="0" y="13724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62" name="Google Shape;62;p4"/>
          <p:cNvGrpSpPr/>
          <p:nvPr/>
        </p:nvGrpSpPr>
        <p:grpSpPr>
          <a:xfrm>
            <a:off x="688683" y="7251673"/>
            <a:ext cx="1108044" cy="1372438"/>
            <a:chOff x="0" y="0"/>
            <a:chExt cx="1477392" cy="1829918"/>
          </a:xfrm>
        </p:grpSpPr>
        <p:sp>
          <p:nvSpPr>
            <p:cNvPr id="63" name="Google Shape;63;p4"/>
            <p:cNvSpPr/>
            <p:nvPr/>
          </p:nvSpPr>
          <p:spPr>
            <a:xfrm>
              <a:off x="76673" y="0"/>
              <a:ext cx="1400719" cy="1829918"/>
            </a:xfrm>
            <a:custGeom>
              <a:rect b="b" l="l" r="r" t="t"/>
              <a:pathLst>
                <a:path extrusionOk="0" h="1829918" w="1400719">
                  <a:moveTo>
                    <a:pt x="0" y="0"/>
                  </a:moveTo>
                  <a:lnTo>
                    <a:pt x="1400719" y="0"/>
                  </a:lnTo>
                  <a:lnTo>
                    <a:pt x="1400719" y="1829918"/>
                  </a:lnTo>
                  <a:lnTo>
                    <a:pt x="0" y="182991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64" name="Google Shape;64;p4"/>
            <p:cNvSpPr/>
            <p:nvPr/>
          </p:nvSpPr>
          <p:spPr>
            <a:xfrm rot="-146016">
              <a:off x="549428" y="152137"/>
              <a:ext cx="252246" cy="411829"/>
            </a:xfrm>
            <a:custGeom>
              <a:rect b="b" l="l" r="r" t="t"/>
              <a:pathLst>
                <a:path extrusionOk="0" h="411458" w="252018">
                  <a:moveTo>
                    <a:pt x="0" y="0"/>
                  </a:moveTo>
                  <a:lnTo>
                    <a:pt x="252018" y="0"/>
                  </a:lnTo>
                  <a:lnTo>
                    <a:pt x="252018" y="411457"/>
                  </a:lnTo>
                  <a:lnTo>
                    <a:pt x="0" y="41145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65" name="Google Shape;65;p4"/>
            <p:cNvSpPr/>
            <p:nvPr/>
          </p:nvSpPr>
          <p:spPr>
            <a:xfrm>
              <a:off x="0" y="1324517"/>
              <a:ext cx="1081598" cy="505401"/>
            </a:xfrm>
            <a:custGeom>
              <a:rect b="b" l="l" r="r" t="t"/>
              <a:pathLst>
                <a:path extrusionOk="0" h="505401" w="1081598">
                  <a:moveTo>
                    <a:pt x="0" y="0"/>
                  </a:moveTo>
                  <a:lnTo>
                    <a:pt x="1081598" y="0"/>
                  </a:lnTo>
                  <a:lnTo>
                    <a:pt x="1081598" y="505401"/>
                  </a:lnTo>
                  <a:lnTo>
                    <a:pt x="0" y="505401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66" name="Google Shape;66;p4"/>
          <p:cNvSpPr/>
          <p:nvPr/>
        </p:nvSpPr>
        <p:spPr>
          <a:xfrm>
            <a:off x="612631" y="8805086"/>
            <a:ext cx="1260148" cy="1372438"/>
          </a:xfrm>
          <a:custGeom>
            <a:rect b="b" l="l" r="r" t="t"/>
            <a:pathLst>
              <a:path extrusionOk="0" h="1372438" w="1260148">
                <a:moveTo>
                  <a:pt x="0" y="0"/>
                </a:moveTo>
                <a:lnTo>
                  <a:pt x="1260148" y="0"/>
                </a:lnTo>
                <a:lnTo>
                  <a:pt x="1260148" y="1372439"/>
                </a:lnTo>
                <a:lnTo>
                  <a:pt x="0" y="137243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67" name="Google Shape;67;p4"/>
          <p:cNvGrpSpPr/>
          <p:nvPr/>
        </p:nvGrpSpPr>
        <p:grpSpPr>
          <a:xfrm>
            <a:off x="0" y="-90950"/>
            <a:ext cx="7560123" cy="2256375"/>
            <a:chOff x="0" y="-19050"/>
            <a:chExt cx="2709333" cy="750000"/>
          </a:xfrm>
        </p:grpSpPr>
        <p:sp>
          <p:nvSpPr>
            <p:cNvPr id="68" name="Google Shape;68;p4"/>
            <p:cNvSpPr/>
            <p:nvPr/>
          </p:nvSpPr>
          <p:spPr>
            <a:xfrm>
              <a:off x="0" y="0"/>
              <a:ext cx="2709333" cy="730875"/>
            </a:xfrm>
            <a:custGeom>
              <a:rect b="b" l="l" r="r" t="t"/>
              <a:pathLst>
                <a:path extrusionOk="0" h="730875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730875"/>
                  </a:lnTo>
                  <a:lnTo>
                    <a:pt x="0" y="730875"/>
                  </a:lnTo>
                  <a:close/>
                </a:path>
              </a:pathLst>
            </a:custGeom>
            <a:solidFill>
              <a:srgbClr val="004AAD"/>
            </a:solidFill>
            <a:ln>
              <a:noFill/>
            </a:ln>
          </p:spPr>
        </p:sp>
        <p:sp>
          <p:nvSpPr>
            <p:cNvPr id="69" name="Google Shape;69;p4"/>
            <p:cNvSpPr txBox="1"/>
            <p:nvPr/>
          </p:nvSpPr>
          <p:spPr>
            <a:xfrm>
              <a:off x="0" y="-19050"/>
              <a:ext cx="2709300" cy="75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70" name="Google Shape;70;p4"/>
          <p:cNvCxnSpPr/>
          <p:nvPr/>
        </p:nvCxnSpPr>
        <p:spPr>
          <a:xfrm>
            <a:off x="2201978" y="3153390"/>
            <a:ext cx="4881300" cy="0"/>
          </a:xfrm>
          <a:prstGeom prst="straightConnector1">
            <a:avLst/>
          </a:prstGeom>
          <a:noFill/>
          <a:ln cap="flat" cmpd="sng" w="38100">
            <a:solidFill>
              <a:srgbClr val="004AAD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71" name="Google Shape;71;p4"/>
          <p:cNvCxnSpPr/>
          <p:nvPr/>
        </p:nvCxnSpPr>
        <p:spPr>
          <a:xfrm>
            <a:off x="2201978" y="4715769"/>
            <a:ext cx="4881300" cy="0"/>
          </a:xfrm>
          <a:prstGeom prst="straightConnector1">
            <a:avLst/>
          </a:prstGeom>
          <a:noFill/>
          <a:ln cap="flat" cmpd="sng" w="38100">
            <a:solidFill>
              <a:srgbClr val="004AAD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72" name="Google Shape;72;p4"/>
          <p:cNvCxnSpPr/>
          <p:nvPr/>
        </p:nvCxnSpPr>
        <p:spPr>
          <a:xfrm>
            <a:off x="2201978" y="6281524"/>
            <a:ext cx="4881300" cy="0"/>
          </a:xfrm>
          <a:prstGeom prst="straightConnector1">
            <a:avLst/>
          </a:prstGeom>
          <a:noFill/>
          <a:ln cap="flat" cmpd="sng" w="38100">
            <a:solidFill>
              <a:srgbClr val="004AAD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73" name="Google Shape;73;p4"/>
          <p:cNvCxnSpPr/>
          <p:nvPr/>
        </p:nvCxnSpPr>
        <p:spPr>
          <a:xfrm>
            <a:off x="2204657" y="7877365"/>
            <a:ext cx="4881300" cy="0"/>
          </a:xfrm>
          <a:prstGeom prst="straightConnector1">
            <a:avLst/>
          </a:prstGeom>
          <a:noFill/>
          <a:ln cap="flat" cmpd="sng" w="38100">
            <a:solidFill>
              <a:srgbClr val="004AAD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74" name="Google Shape;74;p4"/>
          <p:cNvCxnSpPr/>
          <p:nvPr/>
        </p:nvCxnSpPr>
        <p:spPr>
          <a:xfrm>
            <a:off x="2207336" y="9472256"/>
            <a:ext cx="4881300" cy="0"/>
          </a:xfrm>
          <a:prstGeom prst="straightConnector1">
            <a:avLst/>
          </a:prstGeom>
          <a:noFill/>
          <a:ln cap="flat" cmpd="sng" w="38100">
            <a:solidFill>
              <a:srgbClr val="004AAD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10.png"/><Relationship Id="rId11" Type="http://schemas.openxmlformats.org/officeDocument/2006/relationships/image" Target="../media/image2.png"/><Relationship Id="rId10" Type="http://schemas.openxmlformats.org/officeDocument/2006/relationships/image" Target="../media/image14.png"/><Relationship Id="rId9" Type="http://schemas.openxmlformats.org/officeDocument/2006/relationships/image" Target="../media/image17.png"/><Relationship Id="rId5" Type="http://schemas.openxmlformats.org/officeDocument/2006/relationships/image" Target="../media/image5.png"/><Relationship Id="rId6" Type="http://schemas.openxmlformats.org/officeDocument/2006/relationships/image" Target="../media/image15.png"/><Relationship Id="rId7" Type="http://schemas.openxmlformats.org/officeDocument/2006/relationships/image" Target="../media/image9.png"/><Relationship Id="rId8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Relationship Id="rId4" Type="http://schemas.openxmlformats.org/officeDocument/2006/relationships/image" Target="../media/image15.png"/><Relationship Id="rId9" Type="http://schemas.openxmlformats.org/officeDocument/2006/relationships/image" Target="../media/image9.png"/><Relationship Id="rId5" Type="http://schemas.openxmlformats.org/officeDocument/2006/relationships/image" Target="../media/image5.png"/><Relationship Id="rId6" Type="http://schemas.openxmlformats.org/officeDocument/2006/relationships/image" Target="../media/image4.png"/><Relationship Id="rId7" Type="http://schemas.openxmlformats.org/officeDocument/2006/relationships/image" Target="../media/image17.png"/><Relationship Id="rId8" Type="http://schemas.openxmlformats.org/officeDocument/2006/relationships/image" Target="../media/image1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png"/><Relationship Id="rId4" Type="http://schemas.openxmlformats.org/officeDocument/2006/relationships/image" Target="../media/image5.png"/><Relationship Id="rId9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9.png"/><Relationship Id="rId7" Type="http://schemas.openxmlformats.org/officeDocument/2006/relationships/image" Target="../media/image4.png"/><Relationship Id="rId8" Type="http://schemas.openxmlformats.org/officeDocument/2006/relationships/image" Target="../media/image1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BC0E9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5"/>
          <p:cNvSpPr/>
          <p:nvPr/>
        </p:nvSpPr>
        <p:spPr>
          <a:xfrm>
            <a:off x="-1423" y="4964393"/>
            <a:ext cx="7560000" cy="5193006"/>
          </a:xfrm>
          <a:custGeom>
            <a:rect b="b" l="l" r="r" t="t"/>
            <a:pathLst>
              <a:path extrusionOk="0" h="5193006" w="7560000">
                <a:moveTo>
                  <a:pt x="0" y="0"/>
                </a:moveTo>
                <a:lnTo>
                  <a:pt x="7560000" y="0"/>
                </a:lnTo>
                <a:lnTo>
                  <a:pt x="7560000" y="5193007"/>
                </a:lnTo>
                <a:lnTo>
                  <a:pt x="0" y="519300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-2997"/>
            </a:stretch>
          </a:blipFill>
          <a:ln>
            <a:noFill/>
          </a:ln>
        </p:spPr>
      </p:sp>
      <p:grpSp>
        <p:nvGrpSpPr>
          <p:cNvPr id="80" name="Google Shape;80;p5"/>
          <p:cNvGrpSpPr/>
          <p:nvPr/>
        </p:nvGrpSpPr>
        <p:grpSpPr>
          <a:xfrm>
            <a:off x="557281" y="2994396"/>
            <a:ext cx="1989097" cy="3110626"/>
            <a:chOff x="0" y="-19050"/>
            <a:chExt cx="986831" cy="1543244"/>
          </a:xfrm>
        </p:grpSpPr>
        <p:sp>
          <p:nvSpPr>
            <p:cNvPr id="81" name="Google Shape;81;p5"/>
            <p:cNvSpPr/>
            <p:nvPr/>
          </p:nvSpPr>
          <p:spPr>
            <a:xfrm>
              <a:off x="0" y="0"/>
              <a:ext cx="986831" cy="1524194"/>
            </a:xfrm>
            <a:custGeom>
              <a:rect b="b" l="l" r="r" t="t"/>
              <a:pathLst>
                <a:path extrusionOk="0" h="1524194" w="986831">
                  <a:moveTo>
                    <a:pt x="77844" y="0"/>
                  </a:moveTo>
                  <a:lnTo>
                    <a:pt x="908987" y="0"/>
                  </a:lnTo>
                  <a:cubicBezTo>
                    <a:pt x="951979" y="0"/>
                    <a:pt x="986831" y="34852"/>
                    <a:pt x="986831" y="77844"/>
                  </a:cubicBezTo>
                  <a:lnTo>
                    <a:pt x="986831" y="1446351"/>
                  </a:lnTo>
                  <a:cubicBezTo>
                    <a:pt x="986831" y="1466996"/>
                    <a:pt x="978630" y="1486796"/>
                    <a:pt x="964031" y="1501394"/>
                  </a:cubicBezTo>
                  <a:cubicBezTo>
                    <a:pt x="949433" y="1515993"/>
                    <a:pt x="929633" y="1524194"/>
                    <a:pt x="908987" y="1524194"/>
                  </a:cubicBezTo>
                  <a:lnTo>
                    <a:pt x="77844" y="1524194"/>
                  </a:lnTo>
                  <a:cubicBezTo>
                    <a:pt x="34852" y="1524194"/>
                    <a:pt x="0" y="1489343"/>
                    <a:pt x="0" y="1446351"/>
                  </a:cubicBezTo>
                  <a:lnTo>
                    <a:pt x="0" y="77844"/>
                  </a:lnTo>
                  <a:cubicBezTo>
                    <a:pt x="0" y="34852"/>
                    <a:pt x="34852" y="0"/>
                    <a:pt x="77844" y="0"/>
                  </a:cubicBezTo>
                  <a:close/>
                </a:path>
              </a:pathLst>
            </a:custGeom>
            <a:solidFill>
              <a:srgbClr val="FFF7D8"/>
            </a:solidFill>
            <a:ln cap="sq" cmpd="sng" w="38100">
              <a:solidFill>
                <a:srgbClr val="31923C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5"/>
            <p:cNvSpPr txBox="1"/>
            <p:nvPr/>
          </p:nvSpPr>
          <p:spPr>
            <a:xfrm>
              <a:off x="0" y="-19050"/>
              <a:ext cx="986831" cy="15432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325" lIns="18325" spcFirstLastPara="1" rIns="18325" wrap="square" tIns="18325">
              <a:noAutofit/>
            </a:bodyPr>
            <a:lstStyle/>
            <a:p>
              <a:pPr indent="0" lvl="0" marL="0" marR="0" rtl="0" algn="ctr">
                <a:lnSpc>
                  <a:spcPct val="74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3" name="Google Shape;83;p5"/>
          <p:cNvGrpSpPr/>
          <p:nvPr/>
        </p:nvGrpSpPr>
        <p:grpSpPr>
          <a:xfrm>
            <a:off x="2784503" y="2994396"/>
            <a:ext cx="1989097" cy="3110626"/>
            <a:chOff x="0" y="-19050"/>
            <a:chExt cx="986831" cy="1543244"/>
          </a:xfrm>
        </p:grpSpPr>
        <p:sp>
          <p:nvSpPr>
            <p:cNvPr id="84" name="Google Shape;84;p5"/>
            <p:cNvSpPr/>
            <p:nvPr/>
          </p:nvSpPr>
          <p:spPr>
            <a:xfrm>
              <a:off x="0" y="0"/>
              <a:ext cx="986831" cy="1524194"/>
            </a:xfrm>
            <a:custGeom>
              <a:rect b="b" l="l" r="r" t="t"/>
              <a:pathLst>
                <a:path extrusionOk="0" h="1524194" w="986831">
                  <a:moveTo>
                    <a:pt x="77844" y="0"/>
                  </a:moveTo>
                  <a:lnTo>
                    <a:pt x="908987" y="0"/>
                  </a:lnTo>
                  <a:cubicBezTo>
                    <a:pt x="951979" y="0"/>
                    <a:pt x="986831" y="34852"/>
                    <a:pt x="986831" y="77844"/>
                  </a:cubicBezTo>
                  <a:lnTo>
                    <a:pt x="986831" y="1446351"/>
                  </a:lnTo>
                  <a:cubicBezTo>
                    <a:pt x="986831" y="1466996"/>
                    <a:pt x="978630" y="1486796"/>
                    <a:pt x="964031" y="1501394"/>
                  </a:cubicBezTo>
                  <a:cubicBezTo>
                    <a:pt x="949433" y="1515993"/>
                    <a:pt x="929633" y="1524194"/>
                    <a:pt x="908987" y="1524194"/>
                  </a:cubicBezTo>
                  <a:lnTo>
                    <a:pt x="77844" y="1524194"/>
                  </a:lnTo>
                  <a:cubicBezTo>
                    <a:pt x="34852" y="1524194"/>
                    <a:pt x="0" y="1489343"/>
                    <a:pt x="0" y="1446351"/>
                  </a:cubicBezTo>
                  <a:lnTo>
                    <a:pt x="0" y="77844"/>
                  </a:lnTo>
                  <a:cubicBezTo>
                    <a:pt x="0" y="34852"/>
                    <a:pt x="34852" y="0"/>
                    <a:pt x="77844" y="0"/>
                  </a:cubicBezTo>
                  <a:close/>
                </a:path>
              </a:pathLst>
            </a:custGeom>
            <a:solidFill>
              <a:srgbClr val="FFF7D8"/>
            </a:solidFill>
            <a:ln cap="sq" cmpd="sng" w="38100">
              <a:solidFill>
                <a:srgbClr val="31923C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5"/>
            <p:cNvSpPr txBox="1"/>
            <p:nvPr/>
          </p:nvSpPr>
          <p:spPr>
            <a:xfrm>
              <a:off x="0" y="-19050"/>
              <a:ext cx="986831" cy="15432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325" lIns="18325" spcFirstLastPara="1" rIns="18325" wrap="square" tIns="18325">
              <a:noAutofit/>
            </a:bodyPr>
            <a:lstStyle/>
            <a:p>
              <a:pPr indent="0" lvl="0" marL="0" marR="0" rtl="0" algn="ctr">
                <a:lnSpc>
                  <a:spcPct val="74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6" name="Google Shape;86;p5"/>
          <p:cNvGrpSpPr/>
          <p:nvPr/>
        </p:nvGrpSpPr>
        <p:grpSpPr>
          <a:xfrm>
            <a:off x="5013622" y="2994396"/>
            <a:ext cx="1989097" cy="3110626"/>
            <a:chOff x="0" y="-19050"/>
            <a:chExt cx="986831" cy="1543244"/>
          </a:xfrm>
        </p:grpSpPr>
        <p:sp>
          <p:nvSpPr>
            <p:cNvPr id="87" name="Google Shape;87;p5"/>
            <p:cNvSpPr/>
            <p:nvPr/>
          </p:nvSpPr>
          <p:spPr>
            <a:xfrm>
              <a:off x="0" y="0"/>
              <a:ext cx="986831" cy="1524194"/>
            </a:xfrm>
            <a:custGeom>
              <a:rect b="b" l="l" r="r" t="t"/>
              <a:pathLst>
                <a:path extrusionOk="0" h="1524194" w="986831">
                  <a:moveTo>
                    <a:pt x="77844" y="0"/>
                  </a:moveTo>
                  <a:lnTo>
                    <a:pt x="908987" y="0"/>
                  </a:lnTo>
                  <a:cubicBezTo>
                    <a:pt x="951979" y="0"/>
                    <a:pt x="986831" y="34852"/>
                    <a:pt x="986831" y="77844"/>
                  </a:cubicBezTo>
                  <a:lnTo>
                    <a:pt x="986831" y="1446351"/>
                  </a:lnTo>
                  <a:cubicBezTo>
                    <a:pt x="986831" y="1466996"/>
                    <a:pt x="978630" y="1486796"/>
                    <a:pt x="964031" y="1501394"/>
                  </a:cubicBezTo>
                  <a:cubicBezTo>
                    <a:pt x="949433" y="1515993"/>
                    <a:pt x="929633" y="1524194"/>
                    <a:pt x="908987" y="1524194"/>
                  </a:cubicBezTo>
                  <a:lnTo>
                    <a:pt x="77844" y="1524194"/>
                  </a:lnTo>
                  <a:cubicBezTo>
                    <a:pt x="34852" y="1524194"/>
                    <a:pt x="0" y="1489343"/>
                    <a:pt x="0" y="1446351"/>
                  </a:cubicBezTo>
                  <a:lnTo>
                    <a:pt x="0" y="77844"/>
                  </a:lnTo>
                  <a:cubicBezTo>
                    <a:pt x="0" y="34852"/>
                    <a:pt x="34852" y="0"/>
                    <a:pt x="77844" y="0"/>
                  </a:cubicBezTo>
                  <a:close/>
                </a:path>
              </a:pathLst>
            </a:custGeom>
            <a:solidFill>
              <a:srgbClr val="FFF7D8"/>
            </a:solidFill>
            <a:ln cap="sq" cmpd="sng" w="38100">
              <a:solidFill>
                <a:srgbClr val="41B93C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5"/>
            <p:cNvSpPr txBox="1"/>
            <p:nvPr/>
          </p:nvSpPr>
          <p:spPr>
            <a:xfrm>
              <a:off x="0" y="-19050"/>
              <a:ext cx="986831" cy="15432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325" lIns="18325" spcFirstLastPara="1" rIns="18325" wrap="square" tIns="18325">
              <a:noAutofit/>
            </a:bodyPr>
            <a:lstStyle/>
            <a:p>
              <a:pPr indent="0" lvl="0" marL="0" marR="0" rtl="0" algn="ctr">
                <a:lnSpc>
                  <a:spcPct val="74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9" name="Google Shape;89;p5"/>
          <p:cNvGrpSpPr/>
          <p:nvPr/>
        </p:nvGrpSpPr>
        <p:grpSpPr>
          <a:xfrm>
            <a:off x="1671366" y="6753599"/>
            <a:ext cx="1989097" cy="3110626"/>
            <a:chOff x="0" y="-19050"/>
            <a:chExt cx="986831" cy="1543244"/>
          </a:xfrm>
        </p:grpSpPr>
        <p:sp>
          <p:nvSpPr>
            <p:cNvPr id="90" name="Google Shape;90;p5"/>
            <p:cNvSpPr/>
            <p:nvPr/>
          </p:nvSpPr>
          <p:spPr>
            <a:xfrm>
              <a:off x="0" y="0"/>
              <a:ext cx="986831" cy="1524194"/>
            </a:xfrm>
            <a:custGeom>
              <a:rect b="b" l="l" r="r" t="t"/>
              <a:pathLst>
                <a:path extrusionOk="0" h="1524194" w="986831">
                  <a:moveTo>
                    <a:pt x="77844" y="0"/>
                  </a:moveTo>
                  <a:lnTo>
                    <a:pt x="908987" y="0"/>
                  </a:lnTo>
                  <a:cubicBezTo>
                    <a:pt x="951979" y="0"/>
                    <a:pt x="986831" y="34852"/>
                    <a:pt x="986831" y="77844"/>
                  </a:cubicBezTo>
                  <a:lnTo>
                    <a:pt x="986831" y="1446351"/>
                  </a:lnTo>
                  <a:cubicBezTo>
                    <a:pt x="986831" y="1466996"/>
                    <a:pt x="978630" y="1486796"/>
                    <a:pt x="964031" y="1501394"/>
                  </a:cubicBezTo>
                  <a:cubicBezTo>
                    <a:pt x="949433" y="1515993"/>
                    <a:pt x="929633" y="1524194"/>
                    <a:pt x="908987" y="1524194"/>
                  </a:cubicBezTo>
                  <a:lnTo>
                    <a:pt x="77844" y="1524194"/>
                  </a:lnTo>
                  <a:cubicBezTo>
                    <a:pt x="34852" y="1524194"/>
                    <a:pt x="0" y="1489343"/>
                    <a:pt x="0" y="1446351"/>
                  </a:cubicBezTo>
                  <a:lnTo>
                    <a:pt x="0" y="77844"/>
                  </a:lnTo>
                  <a:cubicBezTo>
                    <a:pt x="0" y="34852"/>
                    <a:pt x="34852" y="0"/>
                    <a:pt x="77844" y="0"/>
                  </a:cubicBezTo>
                  <a:close/>
                </a:path>
              </a:pathLst>
            </a:custGeom>
            <a:solidFill>
              <a:srgbClr val="FFF7D8"/>
            </a:solidFill>
            <a:ln cap="sq" cmpd="sng" w="38100">
              <a:solidFill>
                <a:srgbClr val="41B93C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5"/>
            <p:cNvSpPr txBox="1"/>
            <p:nvPr/>
          </p:nvSpPr>
          <p:spPr>
            <a:xfrm>
              <a:off x="0" y="-19050"/>
              <a:ext cx="986831" cy="15432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325" lIns="18325" spcFirstLastPara="1" rIns="18325" wrap="square" tIns="18325">
              <a:noAutofit/>
            </a:bodyPr>
            <a:lstStyle/>
            <a:p>
              <a:pPr indent="0" lvl="0" marL="0" marR="0" rtl="0" algn="ctr">
                <a:lnSpc>
                  <a:spcPct val="74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2" name="Google Shape;92;p5"/>
          <p:cNvGrpSpPr/>
          <p:nvPr/>
        </p:nvGrpSpPr>
        <p:grpSpPr>
          <a:xfrm>
            <a:off x="3898588" y="6753599"/>
            <a:ext cx="1989097" cy="3110626"/>
            <a:chOff x="0" y="-19050"/>
            <a:chExt cx="986831" cy="1543244"/>
          </a:xfrm>
        </p:grpSpPr>
        <p:sp>
          <p:nvSpPr>
            <p:cNvPr id="93" name="Google Shape;93;p5"/>
            <p:cNvSpPr/>
            <p:nvPr/>
          </p:nvSpPr>
          <p:spPr>
            <a:xfrm>
              <a:off x="0" y="0"/>
              <a:ext cx="986831" cy="1524194"/>
            </a:xfrm>
            <a:custGeom>
              <a:rect b="b" l="l" r="r" t="t"/>
              <a:pathLst>
                <a:path extrusionOk="0" h="1524194" w="986831">
                  <a:moveTo>
                    <a:pt x="77844" y="0"/>
                  </a:moveTo>
                  <a:lnTo>
                    <a:pt x="908987" y="0"/>
                  </a:lnTo>
                  <a:cubicBezTo>
                    <a:pt x="951979" y="0"/>
                    <a:pt x="986831" y="34852"/>
                    <a:pt x="986831" y="77844"/>
                  </a:cubicBezTo>
                  <a:lnTo>
                    <a:pt x="986831" y="1446351"/>
                  </a:lnTo>
                  <a:cubicBezTo>
                    <a:pt x="986831" y="1466996"/>
                    <a:pt x="978630" y="1486796"/>
                    <a:pt x="964031" y="1501394"/>
                  </a:cubicBezTo>
                  <a:cubicBezTo>
                    <a:pt x="949433" y="1515993"/>
                    <a:pt x="929633" y="1524194"/>
                    <a:pt x="908987" y="1524194"/>
                  </a:cubicBezTo>
                  <a:lnTo>
                    <a:pt x="77844" y="1524194"/>
                  </a:lnTo>
                  <a:cubicBezTo>
                    <a:pt x="34852" y="1524194"/>
                    <a:pt x="0" y="1489343"/>
                    <a:pt x="0" y="1446351"/>
                  </a:cubicBezTo>
                  <a:lnTo>
                    <a:pt x="0" y="77844"/>
                  </a:lnTo>
                  <a:cubicBezTo>
                    <a:pt x="0" y="34852"/>
                    <a:pt x="34852" y="0"/>
                    <a:pt x="77844" y="0"/>
                  </a:cubicBezTo>
                  <a:close/>
                </a:path>
              </a:pathLst>
            </a:custGeom>
            <a:solidFill>
              <a:srgbClr val="FFF7D8"/>
            </a:solidFill>
            <a:ln cap="sq" cmpd="sng" w="38100">
              <a:solidFill>
                <a:srgbClr val="41B93C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 txBox="1"/>
            <p:nvPr/>
          </p:nvSpPr>
          <p:spPr>
            <a:xfrm>
              <a:off x="0" y="-19050"/>
              <a:ext cx="986831" cy="15432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325" lIns="18325" spcFirstLastPara="1" rIns="18325" wrap="square" tIns="18325">
              <a:noAutofit/>
            </a:bodyPr>
            <a:lstStyle/>
            <a:p>
              <a:pPr indent="0" lvl="0" marL="0" marR="0" rtl="0" algn="ctr">
                <a:lnSpc>
                  <a:spcPct val="74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5" name="Google Shape;95;p5"/>
          <p:cNvSpPr/>
          <p:nvPr/>
        </p:nvSpPr>
        <p:spPr>
          <a:xfrm>
            <a:off x="816936" y="2510267"/>
            <a:ext cx="1469787" cy="1392290"/>
          </a:xfrm>
          <a:custGeom>
            <a:rect b="b" l="l" r="r" t="t"/>
            <a:pathLst>
              <a:path extrusionOk="0" h="1392290" w="1469787">
                <a:moveTo>
                  <a:pt x="0" y="0"/>
                </a:moveTo>
                <a:lnTo>
                  <a:pt x="1469787" y="0"/>
                </a:lnTo>
                <a:lnTo>
                  <a:pt x="1469787" y="1392290"/>
                </a:lnTo>
                <a:lnTo>
                  <a:pt x="0" y="139229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6" name="Google Shape;96;p5"/>
          <p:cNvSpPr/>
          <p:nvPr/>
        </p:nvSpPr>
        <p:spPr>
          <a:xfrm>
            <a:off x="5500368" y="2530118"/>
            <a:ext cx="1015604" cy="1372438"/>
          </a:xfrm>
          <a:custGeom>
            <a:rect b="b" l="l" r="r" t="t"/>
            <a:pathLst>
              <a:path extrusionOk="0" h="1372438" w="1015604">
                <a:moveTo>
                  <a:pt x="0" y="0"/>
                </a:moveTo>
                <a:lnTo>
                  <a:pt x="1015605" y="0"/>
                </a:lnTo>
                <a:lnTo>
                  <a:pt x="1015605" y="1372439"/>
                </a:lnTo>
                <a:lnTo>
                  <a:pt x="0" y="137243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7" name="Google Shape;97;p5"/>
          <p:cNvSpPr/>
          <p:nvPr/>
        </p:nvSpPr>
        <p:spPr>
          <a:xfrm>
            <a:off x="3317387" y="2510267"/>
            <a:ext cx="985534" cy="1382765"/>
          </a:xfrm>
          <a:custGeom>
            <a:rect b="b" l="l" r="r" t="t"/>
            <a:pathLst>
              <a:path extrusionOk="0" h="1382765" w="985534">
                <a:moveTo>
                  <a:pt x="0" y="0"/>
                </a:moveTo>
                <a:lnTo>
                  <a:pt x="985534" y="0"/>
                </a:lnTo>
                <a:lnTo>
                  <a:pt x="985534" y="1382765"/>
                </a:lnTo>
                <a:lnTo>
                  <a:pt x="0" y="138276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8" name="Google Shape;98;p5"/>
          <p:cNvSpPr/>
          <p:nvPr/>
        </p:nvSpPr>
        <p:spPr>
          <a:xfrm>
            <a:off x="4302921" y="6365422"/>
            <a:ext cx="1260148" cy="1372438"/>
          </a:xfrm>
          <a:custGeom>
            <a:rect b="b" l="l" r="r" t="t"/>
            <a:pathLst>
              <a:path extrusionOk="0" h="1372438" w="1260148">
                <a:moveTo>
                  <a:pt x="0" y="0"/>
                </a:moveTo>
                <a:lnTo>
                  <a:pt x="1260147" y="0"/>
                </a:lnTo>
                <a:lnTo>
                  <a:pt x="1260147" y="1372438"/>
                </a:lnTo>
                <a:lnTo>
                  <a:pt x="0" y="13724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99" name="Google Shape;99;p5"/>
          <p:cNvGrpSpPr/>
          <p:nvPr/>
        </p:nvGrpSpPr>
        <p:grpSpPr>
          <a:xfrm>
            <a:off x="2112843" y="6365422"/>
            <a:ext cx="1108044" cy="1372438"/>
            <a:chOff x="0" y="0"/>
            <a:chExt cx="1477392" cy="1829918"/>
          </a:xfrm>
        </p:grpSpPr>
        <p:sp>
          <p:nvSpPr>
            <p:cNvPr id="100" name="Google Shape;100;p5"/>
            <p:cNvSpPr/>
            <p:nvPr/>
          </p:nvSpPr>
          <p:spPr>
            <a:xfrm>
              <a:off x="76673" y="0"/>
              <a:ext cx="1400719" cy="1829918"/>
            </a:xfrm>
            <a:custGeom>
              <a:rect b="b" l="l" r="r" t="t"/>
              <a:pathLst>
                <a:path extrusionOk="0" h="1829918" w="1400719">
                  <a:moveTo>
                    <a:pt x="0" y="0"/>
                  </a:moveTo>
                  <a:lnTo>
                    <a:pt x="1400719" y="0"/>
                  </a:lnTo>
                  <a:lnTo>
                    <a:pt x="1400719" y="1829918"/>
                  </a:lnTo>
                  <a:lnTo>
                    <a:pt x="0" y="182991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01" name="Google Shape;101;p5"/>
            <p:cNvSpPr/>
            <p:nvPr/>
          </p:nvSpPr>
          <p:spPr>
            <a:xfrm rot="-145615">
              <a:off x="549397" y="152158"/>
              <a:ext cx="252018" cy="411458"/>
            </a:xfrm>
            <a:custGeom>
              <a:rect b="b" l="l" r="r" t="t"/>
              <a:pathLst>
                <a:path extrusionOk="0" h="411458" w="252018">
                  <a:moveTo>
                    <a:pt x="0" y="0"/>
                  </a:moveTo>
                  <a:lnTo>
                    <a:pt x="252018" y="0"/>
                  </a:lnTo>
                  <a:lnTo>
                    <a:pt x="252018" y="411457"/>
                  </a:lnTo>
                  <a:lnTo>
                    <a:pt x="0" y="41145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02" name="Google Shape;102;p5"/>
            <p:cNvSpPr/>
            <p:nvPr/>
          </p:nvSpPr>
          <p:spPr>
            <a:xfrm>
              <a:off x="0" y="1324517"/>
              <a:ext cx="1081598" cy="505401"/>
            </a:xfrm>
            <a:custGeom>
              <a:rect b="b" l="l" r="r" t="t"/>
              <a:pathLst>
                <a:path extrusionOk="0" h="505401" w="1081598">
                  <a:moveTo>
                    <a:pt x="0" y="0"/>
                  </a:moveTo>
                  <a:lnTo>
                    <a:pt x="1081598" y="0"/>
                  </a:lnTo>
                  <a:lnTo>
                    <a:pt x="1081598" y="505401"/>
                  </a:lnTo>
                  <a:lnTo>
                    <a:pt x="0" y="505401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103" name="Google Shape;103;p5"/>
          <p:cNvSpPr/>
          <p:nvPr/>
        </p:nvSpPr>
        <p:spPr>
          <a:xfrm>
            <a:off x="226968" y="-412713"/>
            <a:ext cx="7103217" cy="2886980"/>
          </a:xfrm>
          <a:custGeom>
            <a:rect b="b" l="l" r="r" t="t"/>
            <a:pathLst>
              <a:path extrusionOk="0" h="2886980" w="7103217">
                <a:moveTo>
                  <a:pt x="0" y="0"/>
                </a:moveTo>
                <a:lnTo>
                  <a:pt x="7103217" y="0"/>
                </a:lnTo>
                <a:lnTo>
                  <a:pt x="7103217" y="2886980"/>
                </a:lnTo>
                <a:lnTo>
                  <a:pt x="0" y="28869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 amt="70000"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04" name="Google Shape;104;p5"/>
          <p:cNvGrpSpPr/>
          <p:nvPr/>
        </p:nvGrpSpPr>
        <p:grpSpPr>
          <a:xfrm>
            <a:off x="-1423" y="10068244"/>
            <a:ext cx="7560000" cy="623756"/>
            <a:chOff x="0" y="-19050"/>
            <a:chExt cx="2709333" cy="223540"/>
          </a:xfrm>
        </p:grpSpPr>
        <p:sp>
          <p:nvSpPr>
            <p:cNvPr id="105" name="Google Shape;105;p5"/>
            <p:cNvSpPr/>
            <p:nvPr/>
          </p:nvSpPr>
          <p:spPr>
            <a:xfrm>
              <a:off x="0" y="0"/>
              <a:ext cx="2709333" cy="204490"/>
            </a:xfrm>
            <a:custGeom>
              <a:rect b="b" l="l" r="r" t="t"/>
              <a:pathLst>
                <a:path extrusionOk="0" h="204490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204490"/>
                  </a:lnTo>
                  <a:lnTo>
                    <a:pt x="0" y="204490"/>
                  </a:lnTo>
                  <a:close/>
                </a:path>
              </a:pathLst>
            </a:custGeom>
            <a:solidFill>
              <a:srgbClr val="01497C"/>
            </a:solidFill>
            <a:ln>
              <a:noFill/>
            </a:ln>
          </p:spPr>
        </p:sp>
        <p:sp>
          <p:nvSpPr>
            <p:cNvPr id="106" name="Google Shape;106;p5"/>
            <p:cNvSpPr txBox="1"/>
            <p:nvPr/>
          </p:nvSpPr>
          <p:spPr>
            <a:xfrm>
              <a:off x="0" y="-19050"/>
              <a:ext cx="2709333" cy="2235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6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7" name="Google Shape;107;p5"/>
          <p:cNvSpPr txBox="1"/>
          <p:nvPr/>
        </p:nvSpPr>
        <p:spPr>
          <a:xfrm>
            <a:off x="929479" y="4273978"/>
            <a:ext cx="12429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5086E"/>
                </a:solidFill>
                <a:latin typeface="Poppins"/>
                <a:ea typeface="Poppins"/>
                <a:cs typeface="Poppins"/>
                <a:sym typeface="Poppins"/>
              </a:rPr>
              <a:t>WHEN IS EARTH HOUR?</a:t>
            </a:r>
            <a:endParaRPr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8" name="Google Shape;108;p5"/>
          <p:cNvSpPr txBox="1"/>
          <p:nvPr/>
        </p:nvSpPr>
        <p:spPr>
          <a:xfrm>
            <a:off x="930428" y="4864866"/>
            <a:ext cx="1242900" cy="6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9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It takes place on the last Saturday of March at 8:30 PM local time.</a:t>
            </a:r>
            <a:endParaRPr sz="9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9" name="Google Shape;109;p5"/>
          <p:cNvSpPr txBox="1"/>
          <p:nvPr/>
        </p:nvSpPr>
        <p:spPr>
          <a:xfrm>
            <a:off x="3188752" y="4273978"/>
            <a:ext cx="12429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5086E"/>
                </a:solidFill>
                <a:latin typeface="Poppins"/>
                <a:ea typeface="Poppins"/>
                <a:cs typeface="Poppins"/>
                <a:sym typeface="Poppins"/>
              </a:rPr>
              <a:t>PREPARE BY TURNING OFF </a:t>
            </a:r>
            <a:endParaRPr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0" name="Google Shape;110;p5"/>
          <p:cNvSpPr txBox="1"/>
          <p:nvPr/>
        </p:nvSpPr>
        <p:spPr>
          <a:xfrm>
            <a:off x="3220887" y="4881929"/>
            <a:ext cx="1178400" cy="6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9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Turn off all non-essential lights and electronics for one hour.</a:t>
            </a:r>
            <a:endParaRPr sz="9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1" name="Google Shape;111;p5"/>
          <p:cNvSpPr txBox="1"/>
          <p:nvPr/>
        </p:nvSpPr>
        <p:spPr>
          <a:xfrm>
            <a:off x="5386769" y="4273978"/>
            <a:ext cx="12429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5086E"/>
                </a:solidFill>
                <a:latin typeface="Poppins"/>
                <a:ea typeface="Poppins"/>
                <a:cs typeface="Poppins"/>
                <a:sym typeface="Poppins"/>
              </a:rPr>
              <a:t>JUST ENJOY YOUR TIME </a:t>
            </a:r>
            <a:endParaRPr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2" name="Google Shape;112;p5"/>
          <p:cNvSpPr txBox="1"/>
          <p:nvPr/>
        </p:nvSpPr>
        <p:spPr>
          <a:xfrm>
            <a:off x="5386769" y="4881929"/>
            <a:ext cx="1242900" cy="77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9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Try non-electric activities such as chatting with loved ones, reading, or playing games.</a:t>
            </a:r>
            <a:endParaRPr sz="9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3" name="Google Shape;113;p5"/>
          <p:cNvSpPr txBox="1"/>
          <p:nvPr/>
        </p:nvSpPr>
        <p:spPr>
          <a:xfrm>
            <a:off x="950135" y="577877"/>
            <a:ext cx="5656800" cy="12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999" u="none" cap="none" strike="noStrike">
                <a:solidFill>
                  <a:srgbClr val="001E66"/>
                </a:solidFill>
                <a:latin typeface="Luckiest Guy"/>
                <a:ea typeface="Luckiest Guy"/>
                <a:cs typeface="Luckiest Guy"/>
                <a:sym typeface="Luckiest Guy"/>
              </a:rPr>
              <a:t>EARTH HOUR</a:t>
            </a:r>
            <a:endParaRPr/>
          </a:p>
        </p:txBody>
      </p:sp>
      <p:sp>
        <p:nvSpPr>
          <p:cNvPr id="114" name="Google Shape;114;p5"/>
          <p:cNvSpPr txBox="1"/>
          <p:nvPr/>
        </p:nvSpPr>
        <p:spPr>
          <a:xfrm>
            <a:off x="984950" y="1699500"/>
            <a:ext cx="55866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00" u="none" cap="none" strike="noStrike">
                <a:solidFill>
                  <a:srgbClr val="001E66"/>
                </a:solidFill>
                <a:latin typeface="Poppins"/>
                <a:ea typeface="Poppins"/>
                <a:cs typeface="Poppins"/>
                <a:sym typeface="Poppins"/>
              </a:rPr>
              <a:t>Join the Biggest Hour for Earth</a:t>
            </a:r>
            <a:endParaRPr b="1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5" name="Google Shape;115;p5"/>
          <p:cNvSpPr txBox="1"/>
          <p:nvPr/>
        </p:nvSpPr>
        <p:spPr>
          <a:xfrm>
            <a:off x="2043564" y="8033181"/>
            <a:ext cx="1242900" cy="6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5086E"/>
                </a:solidFill>
                <a:latin typeface="Poppins"/>
                <a:ea typeface="Poppins"/>
                <a:cs typeface="Poppins"/>
                <a:sym typeface="Poppins"/>
              </a:rPr>
              <a:t>SHARE YOUR EARTH HOUR EXPERIENCE</a:t>
            </a:r>
            <a:endParaRPr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6" name="Google Shape;116;p5"/>
          <p:cNvSpPr txBox="1"/>
          <p:nvPr/>
        </p:nvSpPr>
        <p:spPr>
          <a:xfrm>
            <a:off x="2044513" y="8894241"/>
            <a:ext cx="12429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9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Show and spread awareness on social media.</a:t>
            </a:r>
            <a:endParaRPr sz="9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7" name="Google Shape;117;p5"/>
          <p:cNvSpPr txBox="1"/>
          <p:nvPr/>
        </p:nvSpPr>
        <p:spPr>
          <a:xfrm>
            <a:off x="4270786" y="8033181"/>
            <a:ext cx="1242900" cy="6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5086E"/>
                </a:solidFill>
                <a:latin typeface="Poppins"/>
                <a:ea typeface="Poppins"/>
                <a:cs typeface="Poppins"/>
                <a:sym typeface="Poppins"/>
              </a:rPr>
              <a:t>KEEP THE POST-EARTH HOUR GOING!</a:t>
            </a:r>
            <a:endParaRPr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8" name="Google Shape;118;p5"/>
          <p:cNvSpPr txBox="1"/>
          <p:nvPr/>
        </p:nvSpPr>
        <p:spPr>
          <a:xfrm>
            <a:off x="4302921" y="8818041"/>
            <a:ext cx="1178400" cy="77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9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Remember to take small steps like turning off lights and reducing single-use plastic.</a:t>
            </a:r>
            <a:endParaRPr sz="9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9" name="Google Shape;119;p5"/>
          <p:cNvSpPr txBox="1"/>
          <p:nvPr/>
        </p:nvSpPr>
        <p:spPr>
          <a:xfrm>
            <a:off x="468722" y="10256850"/>
            <a:ext cx="6622557" cy="2755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99" u="none" cap="none" strike="noStrike">
                <a:solidFill>
                  <a:srgbClr val="F8FFF9"/>
                </a:solidFill>
                <a:latin typeface="Montserrat"/>
                <a:ea typeface="Montserrat"/>
                <a:cs typeface="Montserrat"/>
                <a:sym typeface="Montserrat"/>
              </a:rPr>
              <a:t>Following these steps can help promote sustainability awareness and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99" u="none" cap="none" strike="noStrike">
                <a:solidFill>
                  <a:srgbClr val="F8FFF9"/>
                </a:solidFill>
                <a:latin typeface="Montserrat"/>
                <a:ea typeface="Montserrat"/>
                <a:cs typeface="Montserrat"/>
                <a:sym typeface="Montserrat"/>
              </a:rPr>
              <a:t>accelerate the movement to reduce carbon emissions worldwide.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FF4BF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" name="Google Shape;124;p6"/>
          <p:cNvGrpSpPr/>
          <p:nvPr/>
        </p:nvGrpSpPr>
        <p:grpSpPr>
          <a:xfrm>
            <a:off x="2201978" y="4252946"/>
            <a:ext cx="4881395" cy="1163903"/>
            <a:chOff x="0" y="-19050"/>
            <a:chExt cx="2421759" cy="577436"/>
          </a:xfrm>
        </p:grpSpPr>
        <p:sp>
          <p:nvSpPr>
            <p:cNvPr id="125" name="Google Shape;125;p6"/>
            <p:cNvSpPr/>
            <p:nvPr/>
          </p:nvSpPr>
          <p:spPr>
            <a:xfrm>
              <a:off x="0" y="0"/>
              <a:ext cx="2421759" cy="558386"/>
            </a:xfrm>
            <a:custGeom>
              <a:rect b="b" l="l" r="r" t="t"/>
              <a:pathLst>
                <a:path extrusionOk="0" h="558386" w="2421759">
                  <a:moveTo>
                    <a:pt x="31720" y="0"/>
                  </a:moveTo>
                  <a:lnTo>
                    <a:pt x="2390039" y="0"/>
                  </a:lnTo>
                  <a:cubicBezTo>
                    <a:pt x="2398451" y="0"/>
                    <a:pt x="2406520" y="3342"/>
                    <a:pt x="2412468" y="9291"/>
                  </a:cubicBezTo>
                  <a:cubicBezTo>
                    <a:pt x="2418417" y="15239"/>
                    <a:pt x="2421759" y="23307"/>
                    <a:pt x="2421759" y="31720"/>
                  </a:cubicBezTo>
                  <a:lnTo>
                    <a:pt x="2421759" y="526666"/>
                  </a:lnTo>
                  <a:cubicBezTo>
                    <a:pt x="2421759" y="535078"/>
                    <a:pt x="2418417" y="543147"/>
                    <a:pt x="2412468" y="549095"/>
                  </a:cubicBezTo>
                  <a:cubicBezTo>
                    <a:pt x="2406520" y="555044"/>
                    <a:pt x="2398451" y="558386"/>
                    <a:pt x="2390039" y="558386"/>
                  </a:cubicBezTo>
                  <a:lnTo>
                    <a:pt x="31720" y="558386"/>
                  </a:lnTo>
                  <a:cubicBezTo>
                    <a:pt x="23307" y="558386"/>
                    <a:pt x="15239" y="555044"/>
                    <a:pt x="9291" y="549095"/>
                  </a:cubicBezTo>
                  <a:cubicBezTo>
                    <a:pt x="3342" y="543147"/>
                    <a:pt x="0" y="535078"/>
                    <a:pt x="0" y="526666"/>
                  </a:cubicBezTo>
                  <a:lnTo>
                    <a:pt x="0" y="31720"/>
                  </a:lnTo>
                  <a:cubicBezTo>
                    <a:pt x="0" y="23307"/>
                    <a:pt x="3342" y="15239"/>
                    <a:pt x="9291" y="9291"/>
                  </a:cubicBezTo>
                  <a:cubicBezTo>
                    <a:pt x="15239" y="3342"/>
                    <a:pt x="23307" y="0"/>
                    <a:pt x="3172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4AAD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6"/>
            <p:cNvSpPr txBox="1"/>
            <p:nvPr/>
          </p:nvSpPr>
          <p:spPr>
            <a:xfrm>
              <a:off x="0" y="-19050"/>
              <a:ext cx="2421759" cy="5774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325" lIns="18325" spcFirstLastPara="1" rIns="18325" wrap="square" tIns="18325">
              <a:noAutofit/>
            </a:bodyPr>
            <a:lstStyle/>
            <a:p>
              <a:pPr indent="0" lvl="0" marL="0" marR="0" rtl="0" algn="ctr">
                <a:lnSpc>
                  <a:spcPct val="74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7" name="Google Shape;127;p6"/>
          <p:cNvGrpSpPr/>
          <p:nvPr/>
        </p:nvGrpSpPr>
        <p:grpSpPr>
          <a:xfrm>
            <a:off x="2201978" y="5816601"/>
            <a:ext cx="4881395" cy="1163903"/>
            <a:chOff x="0" y="-19050"/>
            <a:chExt cx="2421759" cy="577436"/>
          </a:xfrm>
        </p:grpSpPr>
        <p:sp>
          <p:nvSpPr>
            <p:cNvPr id="128" name="Google Shape;128;p6"/>
            <p:cNvSpPr/>
            <p:nvPr/>
          </p:nvSpPr>
          <p:spPr>
            <a:xfrm>
              <a:off x="0" y="0"/>
              <a:ext cx="2421759" cy="558386"/>
            </a:xfrm>
            <a:custGeom>
              <a:rect b="b" l="l" r="r" t="t"/>
              <a:pathLst>
                <a:path extrusionOk="0" h="558386" w="2421759">
                  <a:moveTo>
                    <a:pt x="31720" y="0"/>
                  </a:moveTo>
                  <a:lnTo>
                    <a:pt x="2390039" y="0"/>
                  </a:lnTo>
                  <a:cubicBezTo>
                    <a:pt x="2398451" y="0"/>
                    <a:pt x="2406520" y="3342"/>
                    <a:pt x="2412468" y="9291"/>
                  </a:cubicBezTo>
                  <a:cubicBezTo>
                    <a:pt x="2418417" y="15239"/>
                    <a:pt x="2421759" y="23307"/>
                    <a:pt x="2421759" y="31720"/>
                  </a:cubicBezTo>
                  <a:lnTo>
                    <a:pt x="2421759" y="526666"/>
                  </a:lnTo>
                  <a:cubicBezTo>
                    <a:pt x="2421759" y="535078"/>
                    <a:pt x="2418417" y="543147"/>
                    <a:pt x="2412468" y="549095"/>
                  </a:cubicBezTo>
                  <a:cubicBezTo>
                    <a:pt x="2406520" y="555044"/>
                    <a:pt x="2398451" y="558386"/>
                    <a:pt x="2390039" y="558386"/>
                  </a:cubicBezTo>
                  <a:lnTo>
                    <a:pt x="31720" y="558386"/>
                  </a:lnTo>
                  <a:cubicBezTo>
                    <a:pt x="23307" y="558386"/>
                    <a:pt x="15239" y="555044"/>
                    <a:pt x="9291" y="549095"/>
                  </a:cubicBezTo>
                  <a:cubicBezTo>
                    <a:pt x="3342" y="543147"/>
                    <a:pt x="0" y="535078"/>
                    <a:pt x="0" y="526666"/>
                  </a:cubicBezTo>
                  <a:lnTo>
                    <a:pt x="0" y="31720"/>
                  </a:lnTo>
                  <a:cubicBezTo>
                    <a:pt x="0" y="23307"/>
                    <a:pt x="3342" y="15239"/>
                    <a:pt x="9291" y="9291"/>
                  </a:cubicBezTo>
                  <a:cubicBezTo>
                    <a:pt x="15239" y="3342"/>
                    <a:pt x="23307" y="0"/>
                    <a:pt x="3172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4AAD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6"/>
            <p:cNvSpPr txBox="1"/>
            <p:nvPr/>
          </p:nvSpPr>
          <p:spPr>
            <a:xfrm>
              <a:off x="0" y="-19050"/>
              <a:ext cx="2421759" cy="5774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325" lIns="18325" spcFirstLastPara="1" rIns="18325" wrap="square" tIns="18325">
              <a:noAutofit/>
            </a:bodyPr>
            <a:lstStyle/>
            <a:p>
              <a:pPr indent="0" lvl="0" marL="0" marR="0" rtl="0" algn="ctr">
                <a:lnSpc>
                  <a:spcPct val="74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0" name="Google Shape;130;p6"/>
          <p:cNvGrpSpPr/>
          <p:nvPr/>
        </p:nvGrpSpPr>
        <p:grpSpPr>
          <a:xfrm>
            <a:off x="2201978" y="7380256"/>
            <a:ext cx="4881395" cy="1163903"/>
            <a:chOff x="0" y="-19050"/>
            <a:chExt cx="2421759" cy="577436"/>
          </a:xfrm>
        </p:grpSpPr>
        <p:sp>
          <p:nvSpPr>
            <p:cNvPr id="131" name="Google Shape;131;p6"/>
            <p:cNvSpPr/>
            <p:nvPr/>
          </p:nvSpPr>
          <p:spPr>
            <a:xfrm>
              <a:off x="0" y="0"/>
              <a:ext cx="2421759" cy="558386"/>
            </a:xfrm>
            <a:custGeom>
              <a:rect b="b" l="l" r="r" t="t"/>
              <a:pathLst>
                <a:path extrusionOk="0" h="558386" w="2421759">
                  <a:moveTo>
                    <a:pt x="31720" y="0"/>
                  </a:moveTo>
                  <a:lnTo>
                    <a:pt x="2390039" y="0"/>
                  </a:lnTo>
                  <a:cubicBezTo>
                    <a:pt x="2398451" y="0"/>
                    <a:pt x="2406520" y="3342"/>
                    <a:pt x="2412468" y="9291"/>
                  </a:cubicBezTo>
                  <a:cubicBezTo>
                    <a:pt x="2418417" y="15239"/>
                    <a:pt x="2421759" y="23307"/>
                    <a:pt x="2421759" y="31720"/>
                  </a:cubicBezTo>
                  <a:lnTo>
                    <a:pt x="2421759" y="526666"/>
                  </a:lnTo>
                  <a:cubicBezTo>
                    <a:pt x="2421759" y="535078"/>
                    <a:pt x="2418417" y="543147"/>
                    <a:pt x="2412468" y="549095"/>
                  </a:cubicBezTo>
                  <a:cubicBezTo>
                    <a:pt x="2406520" y="555044"/>
                    <a:pt x="2398451" y="558386"/>
                    <a:pt x="2390039" y="558386"/>
                  </a:cubicBezTo>
                  <a:lnTo>
                    <a:pt x="31720" y="558386"/>
                  </a:lnTo>
                  <a:cubicBezTo>
                    <a:pt x="23307" y="558386"/>
                    <a:pt x="15239" y="555044"/>
                    <a:pt x="9291" y="549095"/>
                  </a:cubicBezTo>
                  <a:cubicBezTo>
                    <a:pt x="3342" y="543147"/>
                    <a:pt x="0" y="535078"/>
                    <a:pt x="0" y="526666"/>
                  </a:cubicBezTo>
                  <a:lnTo>
                    <a:pt x="0" y="31720"/>
                  </a:lnTo>
                  <a:cubicBezTo>
                    <a:pt x="0" y="23307"/>
                    <a:pt x="3342" y="15239"/>
                    <a:pt x="9291" y="9291"/>
                  </a:cubicBezTo>
                  <a:cubicBezTo>
                    <a:pt x="15239" y="3342"/>
                    <a:pt x="23307" y="0"/>
                    <a:pt x="3172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4AAD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6"/>
            <p:cNvSpPr txBox="1"/>
            <p:nvPr/>
          </p:nvSpPr>
          <p:spPr>
            <a:xfrm>
              <a:off x="0" y="-19050"/>
              <a:ext cx="2421759" cy="5774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325" lIns="18325" spcFirstLastPara="1" rIns="18325" wrap="square" tIns="18325">
              <a:noAutofit/>
            </a:bodyPr>
            <a:lstStyle/>
            <a:p>
              <a:pPr indent="0" lvl="0" marL="0" marR="0" rtl="0" algn="ctr">
                <a:lnSpc>
                  <a:spcPct val="74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3" name="Google Shape;133;p6"/>
          <p:cNvGrpSpPr/>
          <p:nvPr/>
        </p:nvGrpSpPr>
        <p:grpSpPr>
          <a:xfrm>
            <a:off x="2201978" y="8943911"/>
            <a:ext cx="4881395" cy="1163903"/>
            <a:chOff x="0" y="-19050"/>
            <a:chExt cx="2421759" cy="577436"/>
          </a:xfrm>
        </p:grpSpPr>
        <p:sp>
          <p:nvSpPr>
            <p:cNvPr id="134" name="Google Shape;134;p6"/>
            <p:cNvSpPr/>
            <p:nvPr/>
          </p:nvSpPr>
          <p:spPr>
            <a:xfrm>
              <a:off x="0" y="0"/>
              <a:ext cx="2421759" cy="558386"/>
            </a:xfrm>
            <a:custGeom>
              <a:rect b="b" l="l" r="r" t="t"/>
              <a:pathLst>
                <a:path extrusionOk="0" h="558386" w="2421759">
                  <a:moveTo>
                    <a:pt x="31720" y="0"/>
                  </a:moveTo>
                  <a:lnTo>
                    <a:pt x="2390039" y="0"/>
                  </a:lnTo>
                  <a:cubicBezTo>
                    <a:pt x="2398451" y="0"/>
                    <a:pt x="2406520" y="3342"/>
                    <a:pt x="2412468" y="9291"/>
                  </a:cubicBezTo>
                  <a:cubicBezTo>
                    <a:pt x="2418417" y="15239"/>
                    <a:pt x="2421759" y="23307"/>
                    <a:pt x="2421759" y="31720"/>
                  </a:cubicBezTo>
                  <a:lnTo>
                    <a:pt x="2421759" y="526666"/>
                  </a:lnTo>
                  <a:cubicBezTo>
                    <a:pt x="2421759" y="535078"/>
                    <a:pt x="2418417" y="543147"/>
                    <a:pt x="2412468" y="549095"/>
                  </a:cubicBezTo>
                  <a:cubicBezTo>
                    <a:pt x="2406520" y="555044"/>
                    <a:pt x="2398451" y="558386"/>
                    <a:pt x="2390039" y="558386"/>
                  </a:cubicBezTo>
                  <a:lnTo>
                    <a:pt x="31720" y="558386"/>
                  </a:lnTo>
                  <a:cubicBezTo>
                    <a:pt x="23307" y="558386"/>
                    <a:pt x="15239" y="555044"/>
                    <a:pt x="9291" y="549095"/>
                  </a:cubicBezTo>
                  <a:cubicBezTo>
                    <a:pt x="3342" y="543147"/>
                    <a:pt x="0" y="535078"/>
                    <a:pt x="0" y="526666"/>
                  </a:cubicBezTo>
                  <a:lnTo>
                    <a:pt x="0" y="31720"/>
                  </a:lnTo>
                  <a:cubicBezTo>
                    <a:pt x="0" y="23307"/>
                    <a:pt x="3342" y="15239"/>
                    <a:pt x="9291" y="9291"/>
                  </a:cubicBezTo>
                  <a:cubicBezTo>
                    <a:pt x="15239" y="3342"/>
                    <a:pt x="23307" y="0"/>
                    <a:pt x="3172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4AAD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6"/>
            <p:cNvSpPr txBox="1"/>
            <p:nvPr/>
          </p:nvSpPr>
          <p:spPr>
            <a:xfrm>
              <a:off x="0" y="-19050"/>
              <a:ext cx="2421759" cy="5774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325" lIns="18325" spcFirstLastPara="1" rIns="18325" wrap="square" tIns="18325">
              <a:noAutofit/>
            </a:bodyPr>
            <a:lstStyle/>
            <a:p>
              <a:pPr indent="0" lvl="0" marL="0" marR="0" rtl="0" algn="ctr">
                <a:lnSpc>
                  <a:spcPct val="74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6" name="Google Shape;136;p6"/>
          <p:cNvGrpSpPr/>
          <p:nvPr/>
        </p:nvGrpSpPr>
        <p:grpSpPr>
          <a:xfrm>
            <a:off x="2201978" y="2691843"/>
            <a:ext cx="4881395" cy="1163903"/>
            <a:chOff x="0" y="-19050"/>
            <a:chExt cx="2421759" cy="577436"/>
          </a:xfrm>
        </p:grpSpPr>
        <p:sp>
          <p:nvSpPr>
            <p:cNvPr id="137" name="Google Shape;137;p6"/>
            <p:cNvSpPr/>
            <p:nvPr/>
          </p:nvSpPr>
          <p:spPr>
            <a:xfrm>
              <a:off x="0" y="0"/>
              <a:ext cx="2421759" cy="558386"/>
            </a:xfrm>
            <a:custGeom>
              <a:rect b="b" l="l" r="r" t="t"/>
              <a:pathLst>
                <a:path extrusionOk="0" h="558386" w="2421759">
                  <a:moveTo>
                    <a:pt x="31720" y="0"/>
                  </a:moveTo>
                  <a:lnTo>
                    <a:pt x="2390039" y="0"/>
                  </a:lnTo>
                  <a:cubicBezTo>
                    <a:pt x="2398451" y="0"/>
                    <a:pt x="2406520" y="3342"/>
                    <a:pt x="2412468" y="9291"/>
                  </a:cubicBezTo>
                  <a:cubicBezTo>
                    <a:pt x="2418417" y="15239"/>
                    <a:pt x="2421759" y="23307"/>
                    <a:pt x="2421759" y="31720"/>
                  </a:cubicBezTo>
                  <a:lnTo>
                    <a:pt x="2421759" y="526666"/>
                  </a:lnTo>
                  <a:cubicBezTo>
                    <a:pt x="2421759" y="535078"/>
                    <a:pt x="2418417" y="543147"/>
                    <a:pt x="2412468" y="549095"/>
                  </a:cubicBezTo>
                  <a:cubicBezTo>
                    <a:pt x="2406520" y="555044"/>
                    <a:pt x="2398451" y="558386"/>
                    <a:pt x="2390039" y="558386"/>
                  </a:cubicBezTo>
                  <a:lnTo>
                    <a:pt x="31720" y="558386"/>
                  </a:lnTo>
                  <a:cubicBezTo>
                    <a:pt x="23307" y="558386"/>
                    <a:pt x="15239" y="555044"/>
                    <a:pt x="9291" y="549095"/>
                  </a:cubicBezTo>
                  <a:cubicBezTo>
                    <a:pt x="3342" y="543147"/>
                    <a:pt x="0" y="535078"/>
                    <a:pt x="0" y="526666"/>
                  </a:cubicBezTo>
                  <a:lnTo>
                    <a:pt x="0" y="31720"/>
                  </a:lnTo>
                  <a:cubicBezTo>
                    <a:pt x="0" y="23307"/>
                    <a:pt x="3342" y="15239"/>
                    <a:pt x="9291" y="9291"/>
                  </a:cubicBezTo>
                  <a:cubicBezTo>
                    <a:pt x="15239" y="3342"/>
                    <a:pt x="23307" y="0"/>
                    <a:pt x="3172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4AAD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6"/>
            <p:cNvSpPr txBox="1"/>
            <p:nvPr/>
          </p:nvSpPr>
          <p:spPr>
            <a:xfrm>
              <a:off x="0" y="-19050"/>
              <a:ext cx="2421759" cy="5774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325" lIns="18325" spcFirstLastPara="1" rIns="18325" wrap="square" tIns="18325">
              <a:noAutofit/>
            </a:bodyPr>
            <a:lstStyle/>
            <a:p>
              <a:pPr indent="0" lvl="0" marL="0" marR="0" rtl="0" algn="ctr">
                <a:lnSpc>
                  <a:spcPct val="74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9" name="Google Shape;139;p6"/>
          <p:cNvSpPr/>
          <p:nvPr/>
        </p:nvSpPr>
        <p:spPr>
          <a:xfrm>
            <a:off x="476626" y="2563576"/>
            <a:ext cx="1469787" cy="1392290"/>
          </a:xfrm>
          <a:custGeom>
            <a:rect b="b" l="l" r="r" t="t"/>
            <a:pathLst>
              <a:path extrusionOk="0" h="1392290" w="1469787">
                <a:moveTo>
                  <a:pt x="0" y="0"/>
                </a:moveTo>
                <a:lnTo>
                  <a:pt x="1469788" y="0"/>
                </a:lnTo>
                <a:lnTo>
                  <a:pt x="1469788" y="1392290"/>
                </a:lnTo>
                <a:lnTo>
                  <a:pt x="0" y="139229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0" name="Google Shape;140;p6"/>
          <p:cNvSpPr/>
          <p:nvPr/>
        </p:nvSpPr>
        <p:spPr>
          <a:xfrm>
            <a:off x="718753" y="4134520"/>
            <a:ext cx="985534" cy="1382765"/>
          </a:xfrm>
          <a:custGeom>
            <a:rect b="b" l="l" r="r" t="t"/>
            <a:pathLst>
              <a:path extrusionOk="0" h="1382765" w="985534">
                <a:moveTo>
                  <a:pt x="0" y="0"/>
                </a:moveTo>
                <a:lnTo>
                  <a:pt x="985534" y="0"/>
                </a:lnTo>
                <a:lnTo>
                  <a:pt x="985534" y="1382765"/>
                </a:lnTo>
                <a:lnTo>
                  <a:pt x="0" y="138276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1" name="Google Shape;141;p6"/>
          <p:cNvSpPr/>
          <p:nvPr/>
        </p:nvSpPr>
        <p:spPr>
          <a:xfrm>
            <a:off x="688683" y="5698260"/>
            <a:ext cx="1015604" cy="1372438"/>
          </a:xfrm>
          <a:custGeom>
            <a:rect b="b" l="l" r="r" t="t"/>
            <a:pathLst>
              <a:path extrusionOk="0" h="1372438" w="1015604">
                <a:moveTo>
                  <a:pt x="0" y="0"/>
                </a:moveTo>
                <a:lnTo>
                  <a:pt x="1015604" y="0"/>
                </a:lnTo>
                <a:lnTo>
                  <a:pt x="1015604" y="1372438"/>
                </a:lnTo>
                <a:lnTo>
                  <a:pt x="0" y="13724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42" name="Google Shape;142;p6"/>
          <p:cNvGrpSpPr/>
          <p:nvPr/>
        </p:nvGrpSpPr>
        <p:grpSpPr>
          <a:xfrm>
            <a:off x="688683" y="7251673"/>
            <a:ext cx="1108044" cy="1372438"/>
            <a:chOff x="0" y="0"/>
            <a:chExt cx="1477392" cy="1829918"/>
          </a:xfrm>
        </p:grpSpPr>
        <p:sp>
          <p:nvSpPr>
            <p:cNvPr id="143" name="Google Shape;143;p6"/>
            <p:cNvSpPr/>
            <p:nvPr/>
          </p:nvSpPr>
          <p:spPr>
            <a:xfrm>
              <a:off x="76673" y="0"/>
              <a:ext cx="1400719" cy="1829918"/>
            </a:xfrm>
            <a:custGeom>
              <a:rect b="b" l="l" r="r" t="t"/>
              <a:pathLst>
                <a:path extrusionOk="0" h="1829918" w="1400719">
                  <a:moveTo>
                    <a:pt x="0" y="0"/>
                  </a:moveTo>
                  <a:lnTo>
                    <a:pt x="1400719" y="0"/>
                  </a:lnTo>
                  <a:lnTo>
                    <a:pt x="1400719" y="1829918"/>
                  </a:lnTo>
                  <a:lnTo>
                    <a:pt x="0" y="182991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44" name="Google Shape;144;p6"/>
            <p:cNvSpPr/>
            <p:nvPr/>
          </p:nvSpPr>
          <p:spPr>
            <a:xfrm rot="-145615">
              <a:off x="549397" y="152158"/>
              <a:ext cx="252018" cy="411458"/>
            </a:xfrm>
            <a:custGeom>
              <a:rect b="b" l="l" r="r" t="t"/>
              <a:pathLst>
                <a:path extrusionOk="0" h="411458" w="252018">
                  <a:moveTo>
                    <a:pt x="0" y="0"/>
                  </a:moveTo>
                  <a:lnTo>
                    <a:pt x="252018" y="0"/>
                  </a:lnTo>
                  <a:lnTo>
                    <a:pt x="252018" y="411457"/>
                  </a:lnTo>
                  <a:lnTo>
                    <a:pt x="0" y="41145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45" name="Google Shape;145;p6"/>
            <p:cNvSpPr/>
            <p:nvPr/>
          </p:nvSpPr>
          <p:spPr>
            <a:xfrm>
              <a:off x="0" y="1324517"/>
              <a:ext cx="1081598" cy="505401"/>
            </a:xfrm>
            <a:custGeom>
              <a:rect b="b" l="l" r="r" t="t"/>
              <a:pathLst>
                <a:path extrusionOk="0" h="505401" w="1081598">
                  <a:moveTo>
                    <a:pt x="0" y="0"/>
                  </a:moveTo>
                  <a:lnTo>
                    <a:pt x="1081598" y="0"/>
                  </a:lnTo>
                  <a:lnTo>
                    <a:pt x="1081598" y="505401"/>
                  </a:lnTo>
                  <a:lnTo>
                    <a:pt x="0" y="505401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146" name="Google Shape;146;p6"/>
          <p:cNvSpPr/>
          <p:nvPr/>
        </p:nvSpPr>
        <p:spPr>
          <a:xfrm>
            <a:off x="612631" y="8805086"/>
            <a:ext cx="1260148" cy="1372438"/>
          </a:xfrm>
          <a:custGeom>
            <a:rect b="b" l="l" r="r" t="t"/>
            <a:pathLst>
              <a:path extrusionOk="0" h="1372438" w="1260148">
                <a:moveTo>
                  <a:pt x="0" y="0"/>
                </a:moveTo>
                <a:lnTo>
                  <a:pt x="1260148" y="0"/>
                </a:lnTo>
                <a:lnTo>
                  <a:pt x="1260148" y="1372439"/>
                </a:lnTo>
                <a:lnTo>
                  <a:pt x="0" y="137243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47" name="Google Shape;147;p6"/>
          <p:cNvGrpSpPr/>
          <p:nvPr/>
        </p:nvGrpSpPr>
        <p:grpSpPr>
          <a:xfrm>
            <a:off x="0" y="-90950"/>
            <a:ext cx="7560123" cy="2256149"/>
            <a:chOff x="0" y="-19050"/>
            <a:chExt cx="2709333" cy="749925"/>
          </a:xfrm>
        </p:grpSpPr>
        <p:sp>
          <p:nvSpPr>
            <p:cNvPr id="148" name="Google Shape;148;p6"/>
            <p:cNvSpPr/>
            <p:nvPr/>
          </p:nvSpPr>
          <p:spPr>
            <a:xfrm>
              <a:off x="0" y="0"/>
              <a:ext cx="2709333" cy="730875"/>
            </a:xfrm>
            <a:custGeom>
              <a:rect b="b" l="l" r="r" t="t"/>
              <a:pathLst>
                <a:path extrusionOk="0" h="730875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730875"/>
                  </a:lnTo>
                  <a:lnTo>
                    <a:pt x="0" y="730875"/>
                  </a:lnTo>
                  <a:close/>
                </a:path>
              </a:pathLst>
            </a:custGeom>
            <a:solidFill>
              <a:srgbClr val="004AAD"/>
            </a:solidFill>
            <a:ln>
              <a:noFill/>
            </a:ln>
          </p:spPr>
        </p:sp>
        <p:sp>
          <p:nvSpPr>
            <p:cNvPr id="149" name="Google Shape;149;p6"/>
            <p:cNvSpPr txBox="1"/>
            <p:nvPr/>
          </p:nvSpPr>
          <p:spPr>
            <a:xfrm>
              <a:off x="0" y="-19050"/>
              <a:ext cx="2709333" cy="7499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0" name="Google Shape;150;p6"/>
          <p:cNvSpPr txBox="1"/>
          <p:nvPr/>
        </p:nvSpPr>
        <p:spPr>
          <a:xfrm>
            <a:off x="1491628" y="1335380"/>
            <a:ext cx="45795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6"/>
          <p:cNvSpPr txBox="1"/>
          <p:nvPr/>
        </p:nvSpPr>
        <p:spPr>
          <a:xfrm>
            <a:off x="2475995" y="2820015"/>
            <a:ext cx="4328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u="none" cap="none" strike="noStrike">
                <a:solidFill>
                  <a:srgbClr val="004AAD"/>
                </a:solidFill>
                <a:latin typeface="Poppins"/>
                <a:ea typeface="Poppins"/>
                <a:cs typeface="Poppins"/>
                <a:sym typeface="Poppins"/>
              </a:rPr>
              <a:t>WHEN IS EARTH HOUR?</a:t>
            </a:r>
            <a:endParaRPr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52" name="Google Shape;152;p6"/>
          <p:cNvSpPr txBox="1"/>
          <p:nvPr/>
        </p:nvSpPr>
        <p:spPr>
          <a:xfrm>
            <a:off x="2475995" y="3264418"/>
            <a:ext cx="4132500" cy="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200" u="none" cap="none" strike="noStrike">
                <a:solidFill>
                  <a:srgbClr val="001E66"/>
                </a:solidFill>
                <a:latin typeface="Poppins"/>
                <a:ea typeface="Poppins"/>
                <a:cs typeface="Poppins"/>
                <a:sym typeface="Poppins"/>
              </a:rPr>
              <a:t>It takes place on the last Saturday of March at 8:30 PM local time.</a:t>
            </a:r>
            <a:endParaRPr sz="12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53" name="Google Shape;153;p6"/>
          <p:cNvSpPr txBox="1"/>
          <p:nvPr/>
        </p:nvSpPr>
        <p:spPr>
          <a:xfrm>
            <a:off x="2470638" y="4382394"/>
            <a:ext cx="4328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u="none" cap="none" strike="noStrike">
                <a:solidFill>
                  <a:srgbClr val="004AAD"/>
                </a:solidFill>
                <a:latin typeface="Poppins"/>
                <a:ea typeface="Poppins"/>
                <a:cs typeface="Poppins"/>
                <a:sym typeface="Poppins"/>
              </a:rPr>
              <a:t>PREPARE BY TURNING OFF </a:t>
            </a:r>
            <a:endParaRPr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54" name="Google Shape;154;p6"/>
          <p:cNvSpPr txBox="1"/>
          <p:nvPr/>
        </p:nvSpPr>
        <p:spPr>
          <a:xfrm>
            <a:off x="2470638" y="4854809"/>
            <a:ext cx="3882600" cy="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200" u="none" cap="none" strike="noStrike">
                <a:solidFill>
                  <a:srgbClr val="001E66"/>
                </a:solidFill>
                <a:latin typeface="Poppins"/>
                <a:ea typeface="Poppins"/>
                <a:cs typeface="Poppins"/>
                <a:sym typeface="Poppins"/>
              </a:rPr>
              <a:t>Turn off all non-essential lights and electronics for one hour.</a:t>
            </a:r>
            <a:endParaRPr sz="12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55" name="Google Shape;155;p6"/>
          <p:cNvSpPr txBox="1"/>
          <p:nvPr/>
        </p:nvSpPr>
        <p:spPr>
          <a:xfrm>
            <a:off x="2475995" y="5948149"/>
            <a:ext cx="4328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u="none" cap="none" strike="noStrike">
                <a:solidFill>
                  <a:srgbClr val="004AAD"/>
                </a:solidFill>
                <a:latin typeface="Poppins"/>
                <a:ea typeface="Poppins"/>
                <a:cs typeface="Poppins"/>
                <a:sym typeface="Poppins"/>
              </a:rPr>
              <a:t>JUST ENJOY YOUR TIME </a:t>
            </a:r>
            <a:endParaRPr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56" name="Google Shape;156;p6"/>
          <p:cNvSpPr txBox="1"/>
          <p:nvPr/>
        </p:nvSpPr>
        <p:spPr>
          <a:xfrm>
            <a:off x="2475995" y="6420564"/>
            <a:ext cx="4333500" cy="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200" u="none" cap="none" strike="noStrike">
                <a:solidFill>
                  <a:srgbClr val="001E66"/>
                </a:solidFill>
                <a:latin typeface="Poppins"/>
                <a:ea typeface="Poppins"/>
                <a:cs typeface="Poppins"/>
                <a:sym typeface="Poppins"/>
              </a:rPr>
              <a:t>Engage in non-electric activities like chatting with loved ones, reading, or playing games.</a:t>
            </a:r>
            <a:endParaRPr sz="12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57" name="Google Shape;157;p6"/>
          <p:cNvSpPr txBox="1"/>
          <p:nvPr/>
        </p:nvSpPr>
        <p:spPr>
          <a:xfrm>
            <a:off x="2481352" y="7543989"/>
            <a:ext cx="4328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u="none" cap="none" strike="noStrike">
                <a:solidFill>
                  <a:srgbClr val="004AAD"/>
                </a:solidFill>
                <a:latin typeface="Poppins"/>
                <a:ea typeface="Poppins"/>
                <a:cs typeface="Poppins"/>
                <a:sym typeface="Poppins"/>
              </a:rPr>
              <a:t>SHARE YOUR EXPERIENCE</a:t>
            </a:r>
            <a:endParaRPr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58" name="Google Shape;158;p6"/>
          <p:cNvSpPr txBox="1"/>
          <p:nvPr/>
        </p:nvSpPr>
        <p:spPr>
          <a:xfrm>
            <a:off x="2481352" y="8016405"/>
            <a:ext cx="4333500" cy="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200" u="none" cap="none" strike="noStrike">
                <a:solidFill>
                  <a:srgbClr val="001E66"/>
                </a:solidFill>
                <a:latin typeface="Poppins"/>
                <a:ea typeface="Poppins"/>
                <a:cs typeface="Poppins"/>
                <a:sym typeface="Poppins"/>
              </a:rPr>
              <a:t>Display and raise awareness about your Earth Hour experience on social media.</a:t>
            </a:r>
            <a:endParaRPr sz="12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59" name="Google Shape;159;p6"/>
          <p:cNvSpPr txBox="1"/>
          <p:nvPr/>
        </p:nvSpPr>
        <p:spPr>
          <a:xfrm>
            <a:off x="2467959" y="9134709"/>
            <a:ext cx="43281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9" u="none" cap="none" strike="noStrike">
                <a:solidFill>
                  <a:srgbClr val="004AAD"/>
                </a:solidFill>
                <a:latin typeface="Poppins"/>
                <a:ea typeface="Poppins"/>
                <a:cs typeface="Poppins"/>
                <a:sym typeface="Poppins"/>
              </a:rPr>
              <a:t>KEEP THE POST-EARTH HOUR GOING!</a:t>
            </a:r>
            <a:endParaRPr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0" name="Google Shape;160;p6"/>
          <p:cNvSpPr txBox="1"/>
          <p:nvPr/>
        </p:nvSpPr>
        <p:spPr>
          <a:xfrm>
            <a:off x="2451888" y="9559499"/>
            <a:ext cx="4333500" cy="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200" u="none" cap="none" strike="noStrike">
                <a:solidFill>
                  <a:srgbClr val="001E66"/>
                </a:solidFill>
                <a:latin typeface="Poppins"/>
                <a:ea typeface="Poppins"/>
                <a:cs typeface="Poppins"/>
                <a:sym typeface="Poppins"/>
              </a:rPr>
              <a:t>Remember to take small steps like turning off lights and reducing single-use plastic.</a:t>
            </a:r>
            <a:endParaRPr sz="1200"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161" name="Google Shape;161;p6"/>
          <p:cNvCxnSpPr/>
          <p:nvPr/>
        </p:nvCxnSpPr>
        <p:spPr>
          <a:xfrm>
            <a:off x="2201978" y="3153390"/>
            <a:ext cx="4881395" cy="0"/>
          </a:xfrm>
          <a:prstGeom prst="straightConnector1">
            <a:avLst/>
          </a:prstGeom>
          <a:noFill/>
          <a:ln cap="flat" cmpd="sng" w="38100">
            <a:solidFill>
              <a:srgbClr val="004AAD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2" name="Google Shape;162;p6"/>
          <p:cNvCxnSpPr/>
          <p:nvPr/>
        </p:nvCxnSpPr>
        <p:spPr>
          <a:xfrm>
            <a:off x="2201978" y="4715769"/>
            <a:ext cx="4881395" cy="0"/>
          </a:xfrm>
          <a:prstGeom prst="straightConnector1">
            <a:avLst/>
          </a:prstGeom>
          <a:noFill/>
          <a:ln cap="flat" cmpd="sng" w="38100">
            <a:solidFill>
              <a:srgbClr val="004AAD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3" name="Google Shape;163;p6"/>
          <p:cNvCxnSpPr/>
          <p:nvPr/>
        </p:nvCxnSpPr>
        <p:spPr>
          <a:xfrm>
            <a:off x="2201978" y="6281524"/>
            <a:ext cx="4881395" cy="0"/>
          </a:xfrm>
          <a:prstGeom prst="straightConnector1">
            <a:avLst/>
          </a:prstGeom>
          <a:noFill/>
          <a:ln cap="flat" cmpd="sng" w="38100">
            <a:solidFill>
              <a:srgbClr val="004AAD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4" name="Google Shape;164;p6"/>
          <p:cNvCxnSpPr/>
          <p:nvPr/>
        </p:nvCxnSpPr>
        <p:spPr>
          <a:xfrm>
            <a:off x="2204657" y="7877365"/>
            <a:ext cx="4881395" cy="0"/>
          </a:xfrm>
          <a:prstGeom prst="straightConnector1">
            <a:avLst/>
          </a:prstGeom>
          <a:noFill/>
          <a:ln cap="flat" cmpd="sng" w="38100">
            <a:solidFill>
              <a:srgbClr val="004AAD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5" name="Google Shape;165;p6"/>
          <p:cNvCxnSpPr/>
          <p:nvPr/>
        </p:nvCxnSpPr>
        <p:spPr>
          <a:xfrm>
            <a:off x="2207336" y="9472256"/>
            <a:ext cx="4881395" cy="0"/>
          </a:xfrm>
          <a:prstGeom prst="straightConnector1">
            <a:avLst/>
          </a:prstGeom>
          <a:noFill/>
          <a:ln cap="flat" cmpd="sng" w="38100">
            <a:solidFill>
              <a:srgbClr val="004AAD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6" name="Google Shape;166;p6"/>
          <p:cNvSpPr txBox="1"/>
          <p:nvPr/>
        </p:nvSpPr>
        <p:spPr>
          <a:xfrm>
            <a:off x="950135" y="263829"/>
            <a:ext cx="5656800" cy="12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999" u="none" cap="none" strike="noStrike">
                <a:solidFill>
                  <a:srgbClr val="8BE21C"/>
                </a:solidFill>
                <a:latin typeface="Luckiest Guy"/>
                <a:ea typeface="Luckiest Guy"/>
                <a:cs typeface="Luckiest Guy"/>
                <a:sym typeface="Luckiest Guy"/>
              </a:rPr>
              <a:t>EARTH HOUR</a:t>
            </a:r>
            <a:endParaRPr>
              <a:solidFill>
                <a:srgbClr val="8BE21C"/>
              </a:solidFill>
            </a:endParaRPr>
          </a:p>
        </p:txBody>
      </p:sp>
      <p:sp>
        <p:nvSpPr>
          <p:cNvPr id="167" name="Google Shape;167;p6"/>
          <p:cNvSpPr txBox="1"/>
          <p:nvPr/>
        </p:nvSpPr>
        <p:spPr>
          <a:xfrm>
            <a:off x="984950" y="1385452"/>
            <a:ext cx="55866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00" u="none" cap="none" strike="noStrike">
                <a:solidFill>
                  <a:srgbClr val="EFF4BF"/>
                </a:solidFill>
                <a:latin typeface="Poppins"/>
                <a:ea typeface="Poppins"/>
                <a:cs typeface="Poppins"/>
                <a:sym typeface="Poppins"/>
              </a:rPr>
              <a:t>Join the Biggest Hour for Earth</a:t>
            </a:r>
            <a:endParaRPr b="1">
              <a:solidFill>
                <a:srgbClr val="EFF4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FF4BF"/>
        </a:solidFill>
      </p:bgPr>
    </p:bg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2" name="Google Shape;172;p7"/>
          <p:cNvGrpSpPr/>
          <p:nvPr/>
        </p:nvGrpSpPr>
        <p:grpSpPr>
          <a:xfrm>
            <a:off x="597709" y="2293186"/>
            <a:ext cx="6291470" cy="3757704"/>
            <a:chOff x="0" y="-19050"/>
            <a:chExt cx="3295172" cy="1968106"/>
          </a:xfrm>
        </p:grpSpPr>
        <p:sp>
          <p:nvSpPr>
            <p:cNvPr id="173" name="Google Shape;173;p7"/>
            <p:cNvSpPr/>
            <p:nvPr/>
          </p:nvSpPr>
          <p:spPr>
            <a:xfrm>
              <a:off x="0" y="0"/>
              <a:ext cx="3295172" cy="1949056"/>
            </a:xfrm>
            <a:custGeom>
              <a:rect b="b" l="l" r="r" t="t"/>
              <a:pathLst>
                <a:path extrusionOk="0" h="1949056" w="3295172">
                  <a:moveTo>
                    <a:pt x="14767" y="0"/>
                  </a:moveTo>
                  <a:lnTo>
                    <a:pt x="3280406" y="0"/>
                  </a:lnTo>
                  <a:cubicBezTo>
                    <a:pt x="3284322" y="0"/>
                    <a:pt x="3288078" y="1556"/>
                    <a:pt x="3290847" y="4325"/>
                  </a:cubicBezTo>
                  <a:cubicBezTo>
                    <a:pt x="3293616" y="7094"/>
                    <a:pt x="3295172" y="10850"/>
                    <a:pt x="3295172" y="14767"/>
                  </a:cubicBezTo>
                  <a:lnTo>
                    <a:pt x="3295172" y="1934289"/>
                  </a:lnTo>
                  <a:cubicBezTo>
                    <a:pt x="3295172" y="1942445"/>
                    <a:pt x="3288561" y="1949056"/>
                    <a:pt x="3280406" y="1949056"/>
                  </a:cubicBezTo>
                  <a:lnTo>
                    <a:pt x="14767" y="1949056"/>
                  </a:lnTo>
                  <a:cubicBezTo>
                    <a:pt x="10850" y="1949056"/>
                    <a:pt x="7094" y="1947500"/>
                    <a:pt x="4325" y="1944731"/>
                  </a:cubicBezTo>
                  <a:cubicBezTo>
                    <a:pt x="1556" y="1941962"/>
                    <a:pt x="0" y="1938206"/>
                    <a:pt x="0" y="1934289"/>
                  </a:cubicBezTo>
                  <a:lnTo>
                    <a:pt x="0" y="14767"/>
                  </a:lnTo>
                  <a:cubicBezTo>
                    <a:pt x="0" y="6611"/>
                    <a:pt x="6611" y="0"/>
                    <a:pt x="14767" y="0"/>
                  </a:cubicBezTo>
                  <a:close/>
                </a:path>
              </a:pathLst>
            </a:custGeom>
            <a:solidFill>
              <a:srgbClr val="FEFDF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7"/>
            <p:cNvSpPr txBox="1"/>
            <p:nvPr/>
          </p:nvSpPr>
          <p:spPr>
            <a:xfrm>
              <a:off x="0" y="-19050"/>
              <a:ext cx="3295172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525" lIns="25525" spcFirstLastPara="1" rIns="25525" wrap="square" tIns="25525">
              <a:noAutofit/>
            </a:bodyPr>
            <a:lstStyle/>
            <a:p>
              <a:pPr indent="0" lvl="0" marL="0" marR="0" rtl="0" algn="ctr">
                <a:lnSpc>
                  <a:spcPct val="6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5" name="Google Shape;175;p7"/>
          <p:cNvGrpSpPr/>
          <p:nvPr/>
        </p:nvGrpSpPr>
        <p:grpSpPr>
          <a:xfrm>
            <a:off x="910235" y="2663159"/>
            <a:ext cx="2662799" cy="438652"/>
            <a:chOff x="0" y="-19050"/>
            <a:chExt cx="1150437" cy="189516"/>
          </a:xfrm>
        </p:grpSpPr>
        <p:sp>
          <p:nvSpPr>
            <p:cNvPr id="176" name="Google Shape;176;p7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26167" y="0"/>
                  </a:moveTo>
                  <a:lnTo>
                    <a:pt x="1124270" y="0"/>
                  </a:lnTo>
                  <a:cubicBezTo>
                    <a:pt x="1131210" y="0"/>
                    <a:pt x="1137866" y="2757"/>
                    <a:pt x="1142773" y="7664"/>
                  </a:cubicBezTo>
                  <a:cubicBezTo>
                    <a:pt x="1147680" y="12571"/>
                    <a:pt x="1150437" y="19227"/>
                    <a:pt x="1150437" y="26167"/>
                  </a:cubicBezTo>
                  <a:lnTo>
                    <a:pt x="1150437" y="144299"/>
                  </a:lnTo>
                  <a:cubicBezTo>
                    <a:pt x="1150437" y="158750"/>
                    <a:pt x="1138722" y="170466"/>
                    <a:pt x="1124270" y="170466"/>
                  </a:cubicBezTo>
                  <a:lnTo>
                    <a:pt x="26167" y="170466"/>
                  </a:lnTo>
                  <a:cubicBezTo>
                    <a:pt x="11715" y="170466"/>
                    <a:pt x="0" y="158750"/>
                    <a:pt x="0" y="144299"/>
                  </a:cubicBezTo>
                  <a:lnTo>
                    <a:pt x="0" y="26167"/>
                  </a:lnTo>
                  <a:cubicBezTo>
                    <a:pt x="0" y="11715"/>
                    <a:pt x="11715" y="0"/>
                    <a:pt x="2616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7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525" lIns="25525" spcFirstLastPara="1" rIns="25525" wrap="square" tIns="25525">
              <a:noAutofit/>
            </a:bodyPr>
            <a:lstStyle/>
            <a:p>
              <a:pPr indent="0" lvl="0" marL="0" marR="0" rtl="0" algn="ctr">
                <a:lnSpc>
                  <a:spcPct val="6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8" name="Google Shape;178;p7"/>
          <p:cNvGrpSpPr/>
          <p:nvPr/>
        </p:nvGrpSpPr>
        <p:grpSpPr>
          <a:xfrm>
            <a:off x="3882517" y="2663159"/>
            <a:ext cx="2662799" cy="438652"/>
            <a:chOff x="0" y="-19050"/>
            <a:chExt cx="1150437" cy="189516"/>
          </a:xfrm>
        </p:grpSpPr>
        <p:sp>
          <p:nvSpPr>
            <p:cNvPr id="179" name="Google Shape;179;p7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26167" y="0"/>
                  </a:moveTo>
                  <a:lnTo>
                    <a:pt x="1124270" y="0"/>
                  </a:lnTo>
                  <a:cubicBezTo>
                    <a:pt x="1131210" y="0"/>
                    <a:pt x="1137866" y="2757"/>
                    <a:pt x="1142773" y="7664"/>
                  </a:cubicBezTo>
                  <a:cubicBezTo>
                    <a:pt x="1147680" y="12571"/>
                    <a:pt x="1150437" y="19227"/>
                    <a:pt x="1150437" y="26167"/>
                  </a:cubicBezTo>
                  <a:lnTo>
                    <a:pt x="1150437" y="144299"/>
                  </a:lnTo>
                  <a:cubicBezTo>
                    <a:pt x="1150437" y="158750"/>
                    <a:pt x="1138722" y="170466"/>
                    <a:pt x="1124270" y="170466"/>
                  </a:cubicBezTo>
                  <a:lnTo>
                    <a:pt x="26167" y="170466"/>
                  </a:lnTo>
                  <a:cubicBezTo>
                    <a:pt x="11715" y="170466"/>
                    <a:pt x="0" y="158750"/>
                    <a:pt x="0" y="144299"/>
                  </a:cubicBezTo>
                  <a:lnTo>
                    <a:pt x="0" y="26167"/>
                  </a:lnTo>
                  <a:cubicBezTo>
                    <a:pt x="0" y="11715"/>
                    <a:pt x="11715" y="0"/>
                    <a:pt x="2616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7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525" lIns="25525" spcFirstLastPara="1" rIns="25525" wrap="square" tIns="25525">
              <a:noAutofit/>
            </a:bodyPr>
            <a:lstStyle/>
            <a:p>
              <a:pPr indent="0" lvl="0" marL="0" marR="0" rtl="0" algn="ctr">
                <a:lnSpc>
                  <a:spcPct val="6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1" name="Google Shape;181;p7"/>
          <p:cNvGrpSpPr/>
          <p:nvPr/>
        </p:nvGrpSpPr>
        <p:grpSpPr>
          <a:xfrm>
            <a:off x="597709" y="6240789"/>
            <a:ext cx="6291470" cy="3757704"/>
            <a:chOff x="0" y="-19050"/>
            <a:chExt cx="3295172" cy="1968106"/>
          </a:xfrm>
        </p:grpSpPr>
        <p:sp>
          <p:nvSpPr>
            <p:cNvPr id="182" name="Google Shape;182;p7"/>
            <p:cNvSpPr/>
            <p:nvPr/>
          </p:nvSpPr>
          <p:spPr>
            <a:xfrm>
              <a:off x="0" y="0"/>
              <a:ext cx="3295172" cy="1949056"/>
            </a:xfrm>
            <a:custGeom>
              <a:rect b="b" l="l" r="r" t="t"/>
              <a:pathLst>
                <a:path extrusionOk="0" h="1949056" w="3295172">
                  <a:moveTo>
                    <a:pt x="14767" y="0"/>
                  </a:moveTo>
                  <a:lnTo>
                    <a:pt x="3280406" y="0"/>
                  </a:lnTo>
                  <a:cubicBezTo>
                    <a:pt x="3284322" y="0"/>
                    <a:pt x="3288078" y="1556"/>
                    <a:pt x="3290847" y="4325"/>
                  </a:cubicBezTo>
                  <a:cubicBezTo>
                    <a:pt x="3293616" y="7094"/>
                    <a:pt x="3295172" y="10850"/>
                    <a:pt x="3295172" y="14767"/>
                  </a:cubicBezTo>
                  <a:lnTo>
                    <a:pt x="3295172" y="1934289"/>
                  </a:lnTo>
                  <a:cubicBezTo>
                    <a:pt x="3295172" y="1942445"/>
                    <a:pt x="3288561" y="1949056"/>
                    <a:pt x="3280406" y="1949056"/>
                  </a:cubicBezTo>
                  <a:lnTo>
                    <a:pt x="14767" y="1949056"/>
                  </a:lnTo>
                  <a:cubicBezTo>
                    <a:pt x="10850" y="1949056"/>
                    <a:pt x="7094" y="1947500"/>
                    <a:pt x="4325" y="1944731"/>
                  </a:cubicBezTo>
                  <a:cubicBezTo>
                    <a:pt x="1556" y="1941962"/>
                    <a:pt x="0" y="1938206"/>
                    <a:pt x="0" y="1934289"/>
                  </a:cubicBezTo>
                  <a:lnTo>
                    <a:pt x="0" y="14767"/>
                  </a:lnTo>
                  <a:cubicBezTo>
                    <a:pt x="0" y="6611"/>
                    <a:pt x="6611" y="0"/>
                    <a:pt x="14767" y="0"/>
                  </a:cubicBezTo>
                  <a:close/>
                </a:path>
              </a:pathLst>
            </a:custGeom>
            <a:solidFill>
              <a:srgbClr val="FEFDF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7"/>
            <p:cNvSpPr txBox="1"/>
            <p:nvPr/>
          </p:nvSpPr>
          <p:spPr>
            <a:xfrm>
              <a:off x="0" y="-19050"/>
              <a:ext cx="3295172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525" lIns="25525" spcFirstLastPara="1" rIns="25525" wrap="square" tIns="25525">
              <a:noAutofit/>
            </a:bodyPr>
            <a:lstStyle/>
            <a:p>
              <a:pPr indent="0" lvl="0" marL="0" marR="0" rtl="0" algn="ctr">
                <a:lnSpc>
                  <a:spcPct val="6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4" name="Google Shape;184;p7"/>
          <p:cNvGrpSpPr/>
          <p:nvPr/>
        </p:nvGrpSpPr>
        <p:grpSpPr>
          <a:xfrm>
            <a:off x="2448601" y="6642643"/>
            <a:ext cx="2662799" cy="438652"/>
            <a:chOff x="0" y="-19050"/>
            <a:chExt cx="1150437" cy="189516"/>
          </a:xfrm>
        </p:grpSpPr>
        <p:sp>
          <p:nvSpPr>
            <p:cNvPr id="185" name="Google Shape;185;p7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26167" y="0"/>
                  </a:moveTo>
                  <a:lnTo>
                    <a:pt x="1124270" y="0"/>
                  </a:lnTo>
                  <a:cubicBezTo>
                    <a:pt x="1131210" y="0"/>
                    <a:pt x="1137866" y="2757"/>
                    <a:pt x="1142773" y="7664"/>
                  </a:cubicBezTo>
                  <a:cubicBezTo>
                    <a:pt x="1147680" y="12571"/>
                    <a:pt x="1150437" y="19227"/>
                    <a:pt x="1150437" y="26167"/>
                  </a:cubicBezTo>
                  <a:lnTo>
                    <a:pt x="1150437" y="144299"/>
                  </a:lnTo>
                  <a:cubicBezTo>
                    <a:pt x="1150437" y="158750"/>
                    <a:pt x="1138722" y="170466"/>
                    <a:pt x="1124270" y="170466"/>
                  </a:cubicBezTo>
                  <a:lnTo>
                    <a:pt x="26167" y="170466"/>
                  </a:lnTo>
                  <a:cubicBezTo>
                    <a:pt x="11715" y="170466"/>
                    <a:pt x="0" y="158750"/>
                    <a:pt x="0" y="144299"/>
                  </a:cubicBezTo>
                  <a:lnTo>
                    <a:pt x="0" y="26167"/>
                  </a:lnTo>
                  <a:cubicBezTo>
                    <a:pt x="0" y="11715"/>
                    <a:pt x="11715" y="0"/>
                    <a:pt x="2616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7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525" lIns="25525" spcFirstLastPara="1" rIns="25525" wrap="square" tIns="25525">
              <a:noAutofit/>
            </a:bodyPr>
            <a:lstStyle/>
            <a:p>
              <a:pPr indent="0" lvl="0" marL="0" marR="0" rtl="0" algn="ctr">
                <a:lnSpc>
                  <a:spcPct val="6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7" name="Google Shape;187;p7"/>
          <p:cNvSpPr txBox="1"/>
          <p:nvPr/>
        </p:nvSpPr>
        <p:spPr>
          <a:xfrm>
            <a:off x="439417" y="1476337"/>
            <a:ext cx="6608100" cy="22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73" u="none" cap="none" strike="noStrike">
                <a:solidFill>
                  <a:srgbClr val="004AAD"/>
                </a:solidFill>
              </a:rPr>
              <a:t>Use these design resources in your Canva Presentation.</a:t>
            </a:r>
            <a:endParaRPr b="1"/>
          </a:p>
        </p:txBody>
      </p:sp>
      <p:sp>
        <p:nvSpPr>
          <p:cNvPr id="188" name="Google Shape;188;p7"/>
          <p:cNvSpPr txBox="1"/>
          <p:nvPr/>
        </p:nvSpPr>
        <p:spPr>
          <a:xfrm>
            <a:off x="1273162" y="841725"/>
            <a:ext cx="5013600" cy="64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220" u="none" cap="none" strike="noStrike">
                <a:solidFill>
                  <a:srgbClr val="004AAD"/>
                </a:solidFill>
              </a:rPr>
              <a:t>RESOURCE PAGE</a:t>
            </a:r>
            <a:endParaRPr b="1"/>
          </a:p>
        </p:txBody>
      </p:sp>
      <p:sp>
        <p:nvSpPr>
          <p:cNvPr id="189" name="Google Shape;189;p7"/>
          <p:cNvSpPr txBox="1"/>
          <p:nvPr/>
        </p:nvSpPr>
        <p:spPr>
          <a:xfrm>
            <a:off x="967166" y="3343247"/>
            <a:ext cx="2548936" cy="29752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3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3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190" name="Google Shape;190;p7"/>
          <p:cNvSpPr txBox="1"/>
          <p:nvPr/>
        </p:nvSpPr>
        <p:spPr>
          <a:xfrm>
            <a:off x="932455" y="5145853"/>
            <a:ext cx="2662799" cy="1426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3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191" name="Google Shape;191;p7"/>
          <p:cNvSpPr txBox="1"/>
          <p:nvPr/>
        </p:nvSpPr>
        <p:spPr>
          <a:xfrm>
            <a:off x="1273162" y="3962145"/>
            <a:ext cx="1920600" cy="100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004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1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30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86" u="none" cap="none" strike="noStrike">
                <a:solidFill>
                  <a:srgbClr val="000000"/>
                </a:solidFill>
              </a:rPr>
              <a:t>LUCKIEST GUY</a:t>
            </a:r>
            <a:endParaRPr b="1"/>
          </a:p>
          <a:p>
            <a:pPr indent="0" lvl="0" marL="0" marR="0" rtl="0" algn="ctr">
              <a:lnSpc>
                <a:spcPct val="9222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8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3004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1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30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86"/>
              <a:t>POPPINS</a:t>
            </a:r>
            <a:endParaRPr b="1"/>
          </a:p>
        </p:txBody>
      </p:sp>
      <p:sp>
        <p:nvSpPr>
          <p:cNvPr id="192" name="Google Shape;192;p7"/>
          <p:cNvSpPr txBox="1"/>
          <p:nvPr/>
        </p:nvSpPr>
        <p:spPr>
          <a:xfrm>
            <a:off x="3892747" y="4002077"/>
            <a:ext cx="610934" cy="1219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6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#004AAD</a:t>
            </a:r>
            <a:endParaRPr/>
          </a:p>
        </p:txBody>
      </p:sp>
      <p:sp>
        <p:nvSpPr>
          <p:cNvPr id="193" name="Google Shape;193;p7"/>
          <p:cNvSpPr txBox="1"/>
          <p:nvPr/>
        </p:nvSpPr>
        <p:spPr>
          <a:xfrm>
            <a:off x="1281342" y="2790337"/>
            <a:ext cx="1920585" cy="2283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8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24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194" name="Google Shape;194;p7"/>
          <p:cNvSpPr txBox="1"/>
          <p:nvPr/>
        </p:nvSpPr>
        <p:spPr>
          <a:xfrm>
            <a:off x="4253623" y="2771281"/>
            <a:ext cx="1920585" cy="2283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8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24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sp>
        <p:nvSpPr>
          <p:cNvPr id="195" name="Google Shape;195;p7"/>
          <p:cNvSpPr txBox="1"/>
          <p:nvPr/>
        </p:nvSpPr>
        <p:spPr>
          <a:xfrm>
            <a:off x="2819707" y="6769821"/>
            <a:ext cx="1920585" cy="2283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8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24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grpSp>
        <p:nvGrpSpPr>
          <p:cNvPr id="196" name="Google Shape;196;p7"/>
          <p:cNvGrpSpPr/>
          <p:nvPr/>
        </p:nvGrpSpPr>
        <p:grpSpPr>
          <a:xfrm>
            <a:off x="3913283" y="3338818"/>
            <a:ext cx="569863" cy="569863"/>
            <a:chOff x="0" y="0"/>
            <a:chExt cx="812800" cy="812800"/>
          </a:xfrm>
        </p:grpSpPr>
        <p:sp>
          <p:nvSpPr>
            <p:cNvPr id="197" name="Google Shape;197;p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4A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" name="Google Shape;198;p7"/>
            <p:cNvSpPr txBox="1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9" name="Google Shape;199;p7"/>
          <p:cNvGrpSpPr/>
          <p:nvPr/>
        </p:nvGrpSpPr>
        <p:grpSpPr>
          <a:xfrm>
            <a:off x="4586435" y="3338818"/>
            <a:ext cx="569863" cy="569863"/>
            <a:chOff x="0" y="0"/>
            <a:chExt cx="812800" cy="812800"/>
          </a:xfrm>
        </p:grpSpPr>
        <p:sp>
          <p:nvSpPr>
            <p:cNvPr id="200" name="Google Shape;200;p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41B93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" name="Google Shape;201;p7"/>
            <p:cNvSpPr txBox="1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2" name="Google Shape;202;p7"/>
          <p:cNvSpPr txBox="1"/>
          <p:nvPr/>
        </p:nvSpPr>
        <p:spPr>
          <a:xfrm>
            <a:off x="4565899" y="4002077"/>
            <a:ext cx="610934" cy="1219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6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#41B93C</a:t>
            </a:r>
            <a:endParaRPr/>
          </a:p>
        </p:txBody>
      </p:sp>
      <p:sp>
        <p:nvSpPr>
          <p:cNvPr id="203" name="Google Shape;203;p7"/>
          <p:cNvSpPr txBox="1"/>
          <p:nvPr/>
        </p:nvSpPr>
        <p:spPr>
          <a:xfrm>
            <a:off x="5243509" y="3996982"/>
            <a:ext cx="610934" cy="1219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6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#FFDE59</a:t>
            </a:r>
            <a:endParaRPr/>
          </a:p>
        </p:txBody>
      </p:sp>
      <p:grpSp>
        <p:nvGrpSpPr>
          <p:cNvPr id="204" name="Google Shape;204;p7"/>
          <p:cNvGrpSpPr/>
          <p:nvPr/>
        </p:nvGrpSpPr>
        <p:grpSpPr>
          <a:xfrm>
            <a:off x="5264044" y="3333722"/>
            <a:ext cx="569863" cy="569863"/>
            <a:chOff x="0" y="0"/>
            <a:chExt cx="812800" cy="812800"/>
          </a:xfrm>
        </p:grpSpPr>
        <p:sp>
          <p:nvSpPr>
            <p:cNvPr id="205" name="Google Shape;205;p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DE5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" name="Google Shape;206;p7"/>
            <p:cNvSpPr txBox="1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7" name="Google Shape;207;p7"/>
          <p:cNvGrpSpPr/>
          <p:nvPr/>
        </p:nvGrpSpPr>
        <p:grpSpPr>
          <a:xfrm>
            <a:off x="5937197" y="3333722"/>
            <a:ext cx="569863" cy="569863"/>
            <a:chOff x="0" y="0"/>
            <a:chExt cx="812800" cy="812800"/>
          </a:xfrm>
        </p:grpSpPr>
        <p:sp>
          <p:nvSpPr>
            <p:cNvPr id="208" name="Google Shape;208;p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FF4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" name="Google Shape;209;p7"/>
            <p:cNvSpPr txBox="1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0" name="Google Shape;210;p7"/>
          <p:cNvSpPr txBox="1"/>
          <p:nvPr/>
        </p:nvSpPr>
        <p:spPr>
          <a:xfrm>
            <a:off x="5916661" y="3996982"/>
            <a:ext cx="610934" cy="1219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6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#EFF4BF</a:t>
            </a:r>
            <a:endParaRPr/>
          </a:p>
        </p:txBody>
      </p:sp>
      <p:sp>
        <p:nvSpPr>
          <p:cNvPr id="211" name="Google Shape;211;p7"/>
          <p:cNvSpPr/>
          <p:nvPr/>
        </p:nvSpPr>
        <p:spPr>
          <a:xfrm>
            <a:off x="2711441" y="8729555"/>
            <a:ext cx="838183" cy="793988"/>
          </a:xfrm>
          <a:custGeom>
            <a:rect b="b" l="l" r="r" t="t"/>
            <a:pathLst>
              <a:path extrusionOk="0" h="793988" w="838183">
                <a:moveTo>
                  <a:pt x="0" y="0"/>
                </a:moveTo>
                <a:lnTo>
                  <a:pt x="838183" y="0"/>
                </a:lnTo>
                <a:lnTo>
                  <a:pt x="838183" y="793988"/>
                </a:lnTo>
                <a:lnTo>
                  <a:pt x="0" y="79398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2" name="Google Shape;212;p7"/>
          <p:cNvSpPr/>
          <p:nvPr/>
        </p:nvSpPr>
        <p:spPr>
          <a:xfrm>
            <a:off x="967166" y="7441540"/>
            <a:ext cx="1540682" cy="2082003"/>
          </a:xfrm>
          <a:custGeom>
            <a:rect b="b" l="l" r="r" t="t"/>
            <a:pathLst>
              <a:path extrusionOk="0" h="2082003" w="1540682">
                <a:moveTo>
                  <a:pt x="0" y="0"/>
                </a:moveTo>
                <a:lnTo>
                  <a:pt x="1540683" y="0"/>
                </a:lnTo>
                <a:lnTo>
                  <a:pt x="1540683" y="2082003"/>
                </a:lnTo>
                <a:lnTo>
                  <a:pt x="0" y="208200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3" name="Google Shape;213;p7"/>
          <p:cNvSpPr/>
          <p:nvPr/>
        </p:nvSpPr>
        <p:spPr>
          <a:xfrm>
            <a:off x="2711441" y="7451403"/>
            <a:ext cx="804662" cy="1128989"/>
          </a:xfrm>
          <a:custGeom>
            <a:rect b="b" l="l" r="r" t="t"/>
            <a:pathLst>
              <a:path extrusionOk="0" h="1128989" w="804662">
                <a:moveTo>
                  <a:pt x="0" y="0"/>
                </a:moveTo>
                <a:lnTo>
                  <a:pt x="804661" y="0"/>
                </a:lnTo>
                <a:lnTo>
                  <a:pt x="804661" y="1128989"/>
                </a:lnTo>
                <a:lnTo>
                  <a:pt x="0" y="112898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4" name="Google Shape;214;p7"/>
          <p:cNvSpPr/>
          <p:nvPr/>
        </p:nvSpPr>
        <p:spPr>
          <a:xfrm>
            <a:off x="3700867" y="7446444"/>
            <a:ext cx="1542642" cy="1680105"/>
          </a:xfrm>
          <a:custGeom>
            <a:rect b="b" l="l" r="r" t="t"/>
            <a:pathLst>
              <a:path extrusionOk="0" h="1680105" w="1542642">
                <a:moveTo>
                  <a:pt x="0" y="0"/>
                </a:moveTo>
                <a:lnTo>
                  <a:pt x="1542642" y="0"/>
                </a:lnTo>
                <a:lnTo>
                  <a:pt x="1542642" y="1680105"/>
                </a:lnTo>
                <a:lnTo>
                  <a:pt x="0" y="168010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5" name="Google Shape;215;p7"/>
          <p:cNvSpPr/>
          <p:nvPr/>
        </p:nvSpPr>
        <p:spPr>
          <a:xfrm>
            <a:off x="5061379" y="7451403"/>
            <a:ext cx="1586129" cy="2072140"/>
          </a:xfrm>
          <a:custGeom>
            <a:rect b="b" l="l" r="r" t="t"/>
            <a:pathLst>
              <a:path extrusionOk="0" h="2072140" w="1586129">
                <a:moveTo>
                  <a:pt x="0" y="0"/>
                </a:moveTo>
                <a:lnTo>
                  <a:pt x="1586129" y="0"/>
                </a:lnTo>
                <a:lnTo>
                  <a:pt x="1586129" y="2072140"/>
                </a:lnTo>
                <a:lnTo>
                  <a:pt x="0" y="207214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6" name="Google Shape;216;p7"/>
          <p:cNvSpPr/>
          <p:nvPr/>
        </p:nvSpPr>
        <p:spPr>
          <a:xfrm rot="-145615">
            <a:off x="5398882" y="9027303"/>
            <a:ext cx="300189" cy="490104"/>
          </a:xfrm>
          <a:custGeom>
            <a:rect b="b" l="l" r="r" t="t"/>
            <a:pathLst>
              <a:path extrusionOk="0" h="490104" w="300189">
                <a:moveTo>
                  <a:pt x="0" y="0"/>
                </a:moveTo>
                <a:lnTo>
                  <a:pt x="300188" y="0"/>
                </a:lnTo>
                <a:lnTo>
                  <a:pt x="300188" y="490104"/>
                </a:lnTo>
                <a:lnTo>
                  <a:pt x="0" y="49010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7" name="Google Shape;217;p7"/>
          <p:cNvSpPr/>
          <p:nvPr/>
        </p:nvSpPr>
        <p:spPr>
          <a:xfrm>
            <a:off x="3913283" y="9013577"/>
            <a:ext cx="1091367" cy="509966"/>
          </a:xfrm>
          <a:custGeom>
            <a:rect b="b" l="l" r="r" t="t"/>
            <a:pathLst>
              <a:path extrusionOk="0" h="509966" w="1091367">
                <a:moveTo>
                  <a:pt x="0" y="0"/>
                </a:moveTo>
                <a:lnTo>
                  <a:pt x="1091366" y="0"/>
                </a:lnTo>
                <a:lnTo>
                  <a:pt x="1091366" y="509966"/>
                </a:lnTo>
                <a:lnTo>
                  <a:pt x="0" y="50996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FF4BF"/>
        </a:solidFill>
      </p:bgPr>
    </p:bg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8"/>
          <p:cNvSpPr txBox="1"/>
          <p:nvPr/>
        </p:nvSpPr>
        <p:spPr>
          <a:xfrm>
            <a:off x="475973" y="2836897"/>
            <a:ext cx="6608100" cy="50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73" u="none" cap="none" strike="noStrike">
                <a:solidFill>
                  <a:srgbClr val="004AAD"/>
                </a:solidFill>
              </a:rPr>
              <a:t>This presentation template is free for everyone to use</a:t>
            </a:r>
            <a:endParaRPr b="1"/>
          </a:p>
          <a:p>
            <a:pPr indent="0" lvl="1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73" u="none" cap="none" strike="noStrike">
                <a:solidFill>
                  <a:srgbClr val="004AAD"/>
                </a:solidFill>
              </a:rPr>
              <a:t>thanks to the following:</a:t>
            </a:r>
            <a:endParaRPr b="1"/>
          </a:p>
        </p:txBody>
      </p:sp>
      <p:sp>
        <p:nvSpPr>
          <p:cNvPr id="223" name="Google Shape;223;p8"/>
          <p:cNvSpPr txBox="1"/>
          <p:nvPr/>
        </p:nvSpPr>
        <p:spPr>
          <a:xfrm>
            <a:off x="1309718" y="1842285"/>
            <a:ext cx="5013600" cy="64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220" u="none" cap="none" strike="noStrike">
                <a:solidFill>
                  <a:srgbClr val="004AAD"/>
                </a:solidFill>
              </a:rPr>
              <a:t>CREDITS</a:t>
            </a:r>
            <a:endParaRPr b="1"/>
          </a:p>
        </p:txBody>
      </p:sp>
      <p:sp>
        <p:nvSpPr>
          <p:cNvPr id="224" name="Google Shape;224;p8"/>
          <p:cNvSpPr txBox="1"/>
          <p:nvPr/>
        </p:nvSpPr>
        <p:spPr>
          <a:xfrm>
            <a:off x="1753621" y="5334981"/>
            <a:ext cx="4330905" cy="2630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54" u="none" cap="none" strike="noStrike">
                <a:solidFill>
                  <a:srgbClr val="004AAD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225" name="Google Shape;225;p8"/>
          <p:cNvSpPr txBox="1"/>
          <p:nvPr/>
        </p:nvSpPr>
        <p:spPr>
          <a:xfrm>
            <a:off x="2356406" y="7561506"/>
            <a:ext cx="3125335" cy="2630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54" u="none" cap="none" strike="noStrike">
                <a:solidFill>
                  <a:srgbClr val="004AAD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226" name="Google Shape;226;p8"/>
          <p:cNvSpPr txBox="1"/>
          <p:nvPr/>
        </p:nvSpPr>
        <p:spPr>
          <a:xfrm>
            <a:off x="1255948" y="6819827"/>
            <a:ext cx="5326250" cy="5321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136" u="none" cap="none" strike="noStrike">
                <a:solidFill>
                  <a:srgbClr val="004AAD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227" name="Google Shape;227;p8"/>
          <p:cNvSpPr txBox="1"/>
          <p:nvPr/>
        </p:nvSpPr>
        <p:spPr>
          <a:xfrm>
            <a:off x="1981612" y="8579732"/>
            <a:ext cx="3572987" cy="3557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57" u="none" cap="none" strike="noStrike">
                <a:solidFill>
                  <a:srgbClr val="004AAD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pic>
        <p:nvPicPr>
          <p:cNvPr id="228" name="Google Shape;228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14313" y="4069059"/>
            <a:ext cx="4209516" cy="1058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