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Playpen Sans"/>
      <p:regular r:id="rId25"/>
      <p:bold r:id="rId26"/>
    </p:embeddedFont>
    <p:embeddedFont>
      <p:font typeface="Asap"/>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BC3E06-4BBB-4832-B577-AD6E55404FA3}">
  <a:tblStyle styleId="{0BBC3E06-4BBB-4832-B577-AD6E55404F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laypenSans-bold.fntdata"/><Relationship Id="rId25" Type="http://schemas.openxmlformats.org/officeDocument/2006/relationships/font" Target="fonts/PlaypenSans-regular.fntdata"/><Relationship Id="rId28" Type="http://schemas.openxmlformats.org/officeDocument/2006/relationships/font" Target="fonts/Asap-bold.fntdata"/><Relationship Id="rId27" Type="http://schemas.openxmlformats.org/officeDocument/2006/relationships/font" Target="fonts/Asap-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sap-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Asap-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8.png"/><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D9B2F"/>
        </a:solidFill>
      </p:bgPr>
    </p:bg>
    <p:spTree>
      <p:nvGrpSpPr>
        <p:cNvPr id="9" name="Shape 9"/>
        <p:cNvGrpSpPr/>
        <p:nvPr/>
      </p:nvGrpSpPr>
      <p:grpSpPr>
        <a:xfrm>
          <a:off x="0" y="0"/>
          <a:ext cx="0" cy="0"/>
          <a:chOff x="0" y="0"/>
          <a:chExt cx="0" cy="0"/>
        </a:xfrm>
      </p:grpSpPr>
      <p:grpSp>
        <p:nvGrpSpPr>
          <p:cNvPr id="10" name="Google Shape;10;p3"/>
          <p:cNvGrpSpPr/>
          <p:nvPr/>
        </p:nvGrpSpPr>
        <p:grpSpPr>
          <a:xfrm>
            <a:off x="441636" y="441636"/>
            <a:ext cx="17404990" cy="9403790"/>
            <a:chOff x="0" y="0"/>
            <a:chExt cx="4584000" cy="2476702"/>
          </a:xfrm>
        </p:grpSpPr>
        <p:sp>
          <p:nvSpPr>
            <p:cNvPr id="11" name="Google Shape;11;p3"/>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
            <p:cNvSpPr txBox="1"/>
            <p:nvPr/>
          </p:nvSpPr>
          <p:spPr>
            <a:xfrm>
              <a:off x="0" y="95250"/>
              <a:ext cx="4584000" cy="23814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p:nvPr/>
        </p:nvSpPr>
        <p:spPr>
          <a:xfrm>
            <a:off x="10418873" y="1762285"/>
            <a:ext cx="6477574" cy="6525028"/>
          </a:xfrm>
          <a:custGeom>
            <a:rect b="b" l="l" r="r" t="t"/>
            <a:pathLst>
              <a:path extrusionOk="0" h="6525028" w="6477574">
                <a:moveTo>
                  <a:pt x="0" y="0"/>
                </a:moveTo>
                <a:lnTo>
                  <a:pt x="6477573" y="0"/>
                </a:lnTo>
                <a:lnTo>
                  <a:pt x="6477573" y="6525028"/>
                </a:lnTo>
                <a:lnTo>
                  <a:pt x="0" y="6525028"/>
                </a:lnTo>
                <a:lnTo>
                  <a:pt x="0" y="0"/>
                </a:lnTo>
                <a:close/>
              </a:path>
            </a:pathLst>
          </a:custGeom>
          <a:blipFill rotWithShape="1">
            <a:blip r:embed="rId2">
              <a:alphaModFix/>
            </a:blip>
            <a:stretch>
              <a:fillRect b="0" l="0" r="0" t="0"/>
            </a:stretch>
          </a:blipFill>
          <a:ln>
            <a:noFill/>
          </a:ln>
        </p:spPr>
      </p:sp>
      <p:sp>
        <p:nvSpPr>
          <p:cNvPr id="14" name="Google Shape;14;p3"/>
          <p:cNvSpPr/>
          <p:nvPr/>
        </p:nvSpPr>
        <p:spPr>
          <a:xfrm>
            <a:off x="13282395" y="1762285"/>
            <a:ext cx="4563969" cy="6653710"/>
          </a:xfrm>
          <a:custGeom>
            <a:rect b="b" l="l" r="r" t="t"/>
            <a:pathLst>
              <a:path extrusionOk="0" h="6653710" w="4563969">
                <a:moveTo>
                  <a:pt x="0" y="0"/>
                </a:moveTo>
                <a:lnTo>
                  <a:pt x="4563969" y="0"/>
                </a:lnTo>
                <a:lnTo>
                  <a:pt x="4563969" y="6653710"/>
                </a:lnTo>
                <a:lnTo>
                  <a:pt x="0" y="6653710"/>
                </a:lnTo>
                <a:lnTo>
                  <a:pt x="0" y="0"/>
                </a:lnTo>
                <a:close/>
              </a:path>
            </a:pathLst>
          </a:custGeom>
          <a:blipFill rotWithShape="1">
            <a:blip r:embed="rId3">
              <a:alphaModFix/>
            </a:blip>
            <a:stretch>
              <a:fillRect b="0" l="0" r="-45258" t="0"/>
            </a:stretch>
          </a:blipFill>
          <a:ln>
            <a:noFill/>
          </a:ln>
        </p:spPr>
      </p:sp>
      <p:sp>
        <p:nvSpPr>
          <p:cNvPr id="15" name="Google Shape;15;p3"/>
          <p:cNvSpPr/>
          <p:nvPr/>
        </p:nvSpPr>
        <p:spPr>
          <a:xfrm>
            <a:off x="2366335" y="1096503"/>
            <a:ext cx="884572" cy="957706"/>
          </a:xfrm>
          <a:custGeom>
            <a:rect b="b" l="l" r="r" t="t"/>
            <a:pathLst>
              <a:path extrusionOk="0" h="957706" w="884572">
                <a:moveTo>
                  <a:pt x="0" y="0"/>
                </a:moveTo>
                <a:lnTo>
                  <a:pt x="884572" y="0"/>
                </a:lnTo>
                <a:lnTo>
                  <a:pt x="884572" y="957706"/>
                </a:lnTo>
                <a:lnTo>
                  <a:pt x="0" y="957706"/>
                </a:lnTo>
                <a:lnTo>
                  <a:pt x="0" y="0"/>
                </a:lnTo>
                <a:close/>
              </a:path>
            </a:pathLst>
          </a:custGeom>
          <a:blipFill rotWithShape="1">
            <a:blip r:embed="rId4">
              <a:alphaModFix/>
            </a:blip>
            <a:stretch>
              <a:fillRect b="0" l="0" r="0" t="0"/>
            </a:stretch>
          </a:blipFill>
          <a:ln>
            <a:noFill/>
          </a:ln>
        </p:spPr>
      </p:sp>
      <p:sp>
        <p:nvSpPr>
          <p:cNvPr id="16" name="Google Shape;16;p3"/>
          <p:cNvSpPr/>
          <p:nvPr/>
        </p:nvSpPr>
        <p:spPr>
          <a:xfrm rot="1663110">
            <a:off x="16659834" y="1384289"/>
            <a:ext cx="698022" cy="755732"/>
          </a:xfrm>
          <a:custGeom>
            <a:rect b="b" l="l" r="r" t="t"/>
            <a:pathLst>
              <a:path extrusionOk="0" h="755940" w="698214">
                <a:moveTo>
                  <a:pt x="0" y="0"/>
                </a:moveTo>
                <a:lnTo>
                  <a:pt x="698214" y="0"/>
                </a:lnTo>
                <a:lnTo>
                  <a:pt x="698214" y="755940"/>
                </a:lnTo>
                <a:lnTo>
                  <a:pt x="0" y="755940"/>
                </a:lnTo>
                <a:lnTo>
                  <a:pt x="0" y="0"/>
                </a:lnTo>
                <a:close/>
              </a:path>
            </a:pathLst>
          </a:custGeom>
          <a:blipFill rotWithShape="1">
            <a:blip r:embed="rId4">
              <a:alphaModFix/>
            </a:blip>
            <a:stretch>
              <a:fillRect b="0" l="0" r="0" t="0"/>
            </a:stretch>
          </a:blipFill>
          <a:ln>
            <a:noFill/>
          </a:ln>
        </p:spPr>
      </p:sp>
      <p:sp>
        <p:nvSpPr>
          <p:cNvPr id="17" name="Google Shape;17;p3"/>
          <p:cNvSpPr/>
          <p:nvPr/>
        </p:nvSpPr>
        <p:spPr>
          <a:xfrm rot="1624665">
            <a:off x="7395986" y="8227794"/>
            <a:ext cx="698684" cy="673278"/>
          </a:xfrm>
          <a:custGeom>
            <a:rect b="b" l="l" r="r" t="t"/>
            <a:pathLst>
              <a:path extrusionOk="0" h="673573" w="698990">
                <a:moveTo>
                  <a:pt x="0" y="0"/>
                </a:moveTo>
                <a:lnTo>
                  <a:pt x="698991" y="0"/>
                </a:lnTo>
                <a:lnTo>
                  <a:pt x="698991" y="673573"/>
                </a:lnTo>
                <a:lnTo>
                  <a:pt x="0" y="673573"/>
                </a:lnTo>
                <a:lnTo>
                  <a:pt x="0" y="0"/>
                </a:lnTo>
                <a:close/>
              </a:path>
            </a:pathLst>
          </a:custGeom>
          <a:blipFill rotWithShape="1">
            <a:blip r:embed="rId5">
              <a:alphaModFix/>
            </a:blip>
            <a:stretch>
              <a:fillRect b="0" l="0" r="0" t="0"/>
            </a:stretch>
          </a:blipFill>
          <a:ln>
            <a:noFill/>
          </a:ln>
        </p:spPr>
      </p:sp>
      <p:sp>
        <p:nvSpPr>
          <p:cNvPr id="18" name="Google Shape;18;p3"/>
          <p:cNvSpPr/>
          <p:nvPr/>
        </p:nvSpPr>
        <p:spPr>
          <a:xfrm rot="815090">
            <a:off x="10903845" y="1028457"/>
            <a:ext cx="579592" cy="546924"/>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6">
              <a:alphaModFix/>
            </a:blip>
            <a:stretch>
              <a:fillRect b="0" l="0" r="0" t="0"/>
            </a:stretch>
          </a:blipFill>
          <a:ln>
            <a:noFill/>
          </a:ln>
        </p:spPr>
      </p:sp>
      <p:sp>
        <p:nvSpPr>
          <p:cNvPr id="19" name="Google Shape;19;p3"/>
          <p:cNvSpPr/>
          <p:nvPr/>
        </p:nvSpPr>
        <p:spPr>
          <a:xfrm rot="815090">
            <a:off x="5064300" y="1391824"/>
            <a:ext cx="206922" cy="195260"/>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6">
              <a:alphaModFix/>
            </a:blip>
            <a:stretch>
              <a:fillRect b="0" l="0" r="0" t="0"/>
            </a:stretch>
          </a:blipFill>
          <a:ln>
            <a:noFill/>
          </a:ln>
        </p:spPr>
      </p:sp>
      <p:sp>
        <p:nvSpPr>
          <p:cNvPr id="20" name="Google Shape;20;p3"/>
          <p:cNvSpPr/>
          <p:nvPr/>
        </p:nvSpPr>
        <p:spPr>
          <a:xfrm rot="-789997">
            <a:off x="9501549" y="8492969"/>
            <a:ext cx="206564" cy="194921"/>
          </a:xfrm>
          <a:custGeom>
            <a:rect b="b" l="l" r="r" t="t"/>
            <a:pathLst>
              <a:path extrusionOk="0" h="195164" w="206821">
                <a:moveTo>
                  <a:pt x="0" y="0"/>
                </a:moveTo>
                <a:lnTo>
                  <a:pt x="206821" y="0"/>
                </a:lnTo>
                <a:lnTo>
                  <a:pt x="206821" y="195165"/>
                </a:lnTo>
                <a:lnTo>
                  <a:pt x="0" y="195165"/>
                </a:lnTo>
                <a:lnTo>
                  <a:pt x="0" y="0"/>
                </a:lnTo>
                <a:close/>
              </a:path>
            </a:pathLst>
          </a:custGeom>
          <a:blipFill rotWithShape="1">
            <a:blip r:embed="rId6">
              <a:alphaModFix/>
            </a:blip>
            <a:stretch>
              <a:fillRect b="0" l="0" r="0" t="0"/>
            </a:stretch>
          </a:blipFill>
          <a:ln>
            <a:noFill/>
          </a:ln>
        </p:spPr>
      </p:sp>
      <p:sp>
        <p:nvSpPr>
          <p:cNvPr id="21" name="Google Shape;21;p3"/>
          <p:cNvSpPr/>
          <p:nvPr/>
        </p:nvSpPr>
        <p:spPr>
          <a:xfrm rot="-789997">
            <a:off x="14699442" y="8749536"/>
            <a:ext cx="206564" cy="194921"/>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6">
              <a:alphaModFix/>
            </a:blip>
            <a:stretch>
              <a:fillRect b="0" l="0" r="0" t="0"/>
            </a:stretch>
          </a:blipFill>
          <a:ln>
            <a:noFill/>
          </a:ln>
        </p:spPr>
      </p:sp>
      <p:sp>
        <p:nvSpPr>
          <p:cNvPr id="22" name="Google Shape;22;p3"/>
          <p:cNvSpPr/>
          <p:nvPr/>
        </p:nvSpPr>
        <p:spPr>
          <a:xfrm rot="-789997">
            <a:off x="11612815" y="8877385"/>
            <a:ext cx="206564" cy="194921"/>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6">
              <a:alphaModFix/>
            </a:blip>
            <a:stretch>
              <a:fillRect b="0" l="0" r="0" t="0"/>
            </a:stretch>
          </a:blipFill>
          <a:ln>
            <a:noFill/>
          </a:ln>
        </p:spPr>
      </p:sp>
      <p:sp>
        <p:nvSpPr>
          <p:cNvPr id="23" name="Google Shape;23;p3"/>
          <p:cNvSpPr/>
          <p:nvPr/>
        </p:nvSpPr>
        <p:spPr>
          <a:xfrm rot="-789997">
            <a:off x="1698782" y="981479"/>
            <a:ext cx="206564" cy="194921"/>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6">
              <a:alphaModFix/>
            </a:blip>
            <a:stretch>
              <a:fillRect b="0" l="0" r="0" t="0"/>
            </a:stretch>
          </a:blipFill>
          <a:ln>
            <a:noFill/>
          </a:ln>
        </p:spPr>
      </p:sp>
      <p:sp>
        <p:nvSpPr>
          <p:cNvPr id="24" name="Google Shape;24;p3"/>
          <p:cNvSpPr/>
          <p:nvPr/>
        </p:nvSpPr>
        <p:spPr>
          <a:xfrm rot="3698462">
            <a:off x="3620570" y="2075203"/>
            <a:ext cx="206824" cy="195166"/>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6">
              <a:alphaModFix/>
            </a:blip>
            <a:stretch>
              <a:fillRect b="0" l="0" r="0" t="0"/>
            </a:stretch>
          </a:blipFill>
          <a:ln>
            <a:noFill/>
          </a:ln>
        </p:spPr>
      </p:sp>
      <p:sp>
        <p:nvSpPr>
          <p:cNvPr id="25" name="Google Shape;25;p3"/>
          <p:cNvSpPr/>
          <p:nvPr/>
        </p:nvSpPr>
        <p:spPr>
          <a:xfrm rot="-3813788">
            <a:off x="8106677" y="998956"/>
            <a:ext cx="206723" cy="195071"/>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6">
              <a:alphaModFix/>
            </a:blip>
            <a:stretch>
              <a:fillRect b="0" l="0" r="0" t="0"/>
            </a:stretch>
          </a:blipFill>
          <a:ln>
            <a:noFill/>
          </a:ln>
        </p:spPr>
      </p:sp>
      <p:sp>
        <p:nvSpPr>
          <p:cNvPr id="26" name="Google Shape;26;p3"/>
          <p:cNvSpPr/>
          <p:nvPr/>
        </p:nvSpPr>
        <p:spPr>
          <a:xfrm rot="-3813788">
            <a:off x="8854932" y="2092714"/>
            <a:ext cx="206723" cy="195071"/>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6">
              <a:alphaModFix/>
            </a:blip>
            <a:stretch>
              <a:fillRect b="0" l="0" r="0" t="0"/>
            </a:stretch>
          </a:blipFill>
          <a:ln>
            <a:noFill/>
          </a:ln>
        </p:spPr>
      </p:sp>
      <p:sp>
        <p:nvSpPr>
          <p:cNvPr id="27" name="Google Shape;27;p3"/>
          <p:cNvSpPr/>
          <p:nvPr/>
        </p:nvSpPr>
        <p:spPr>
          <a:xfrm rot="-3929096">
            <a:off x="9684220" y="7004815"/>
            <a:ext cx="579402" cy="546745"/>
          </a:xfrm>
          <a:custGeom>
            <a:rect b="b" l="l" r="r" t="t"/>
            <a:pathLst>
              <a:path extrusionOk="0" h="546656" w="579308">
                <a:moveTo>
                  <a:pt x="0" y="0"/>
                </a:moveTo>
                <a:lnTo>
                  <a:pt x="579307" y="0"/>
                </a:lnTo>
                <a:lnTo>
                  <a:pt x="579307" y="546656"/>
                </a:lnTo>
                <a:lnTo>
                  <a:pt x="0" y="546656"/>
                </a:lnTo>
                <a:lnTo>
                  <a:pt x="0" y="0"/>
                </a:lnTo>
                <a:close/>
              </a:path>
            </a:pathLst>
          </a:custGeom>
          <a:blipFill rotWithShape="1">
            <a:blip r:embed="rId6">
              <a:alphaModFix/>
            </a:blip>
            <a:stretch>
              <a:fillRect b="0" l="0" r="0" t="0"/>
            </a:stretch>
          </a:blipFill>
          <a:ln>
            <a:noFill/>
          </a:ln>
        </p:spPr>
      </p:sp>
      <p:sp>
        <p:nvSpPr>
          <p:cNvPr id="28" name="Google Shape;28;p3"/>
          <p:cNvSpPr/>
          <p:nvPr/>
        </p:nvSpPr>
        <p:spPr>
          <a:xfrm rot="-6359088">
            <a:off x="7063747" y="1656842"/>
            <a:ext cx="578504" cy="545897"/>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6">
              <a:alphaModFix/>
            </a:blip>
            <a:stretch>
              <a:fillRect b="0" l="0" r="0" t="0"/>
            </a:stretch>
          </a:blipFill>
          <a:ln>
            <a:noFill/>
          </a:ln>
        </p:spPr>
      </p:sp>
      <p:sp>
        <p:nvSpPr>
          <p:cNvPr id="29" name="Google Shape;29;p3"/>
          <p:cNvSpPr/>
          <p:nvPr/>
        </p:nvSpPr>
        <p:spPr>
          <a:xfrm rot="-4839320">
            <a:off x="4224347" y="8370800"/>
            <a:ext cx="212850" cy="200853"/>
          </a:xfrm>
          <a:custGeom>
            <a:rect b="b" l="l" r="r" t="t"/>
            <a:pathLst>
              <a:path extrusionOk="0" h="200696" w="212684">
                <a:moveTo>
                  <a:pt x="0" y="0"/>
                </a:moveTo>
                <a:lnTo>
                  <a:pt x="212684" y="0"/>
                </a:lnTo>
                <a:lnTo>
                  <a:pt x="212684" y="200697"/>
                </a:lnTo>
                <a:lnTo>
                  <a:pt x="0" y="200697"/>
                </a:lnTo>
                <a:lnTo>
                  <a:pt x="0" y="0"/>
                </a:lnTo>
                <a:close/>
              </a:path>
            </a:pathLst>
          </a:custGeom>
          <a:blipFill rotWithShape="1">
            <a:blip r:embed="rId6">
              <a:alphaModFix/>
            </a:blip>
            <a:stretch>
              <a:fillRect b="0" l="0" r="0" t="0"/>
            </a:stretch>
          </a:blipFill>
          <a:ln>
            <a:noFill/>
          </a:ln>
        </p:spPr>
      </p:sp>
      <p:sp>
        <p:nvSpPr>
          <p:cNvPr id="30" name="Google Shape;30;p3"/>
          <p:cNvSpPr/>
          <p:nvPr/>
        </p:nvSpPr>
        <p:spPr>
          <a:xfrm rot="-6816777">
            <a:off x="16601351" y="8480418"/>
            <a:ext cx="578504" cy="545897"/>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6">
              <a:alphaModFix/>
            </a:blip>
            <a:stretch>
              <a:fillRect b="0" l="0" r="0" t="0"/>
            </a:stretch>
          </a:blipFill>
          <a:ln>
            <a:noFill/>
          </a:ln>
        </p:spPr>
      </p:sp>
      <p:sp>
        <p:nvSpPr>
          <p:cNvPr id="31" name="Google Shape;31;p3"/>
          <p:cNvSpPr/>
          <p:nvPr/>
        </p:nvSpPr>
        <p:spPr>
          <a:xfrm rot="-10047341">
            <a:off x="15718707" y="1146827"/>
            <a:ext cx="290061" cy="273712"/>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6">
              <a:alphaModFix/>
            </a:blip>
            <a:stretch>
              <a:fillRect b="0" l="0" r="0" t="0"/>
            </a:stretch>
          </a:blipFill>
          <a:ln>
            <a:noFill/>
          </a:ln>
        </p:spPr>
      </p:sp>
      <p:sp>
        <p:nvSpPr>
          <p:cNvPr id="32" name="Google Shape;32;p3"/>
          <p:cNvSpPr/>
          <p:nvPr/>
        </p:nvSpPr>
        <p:spPr>
          <a:xfrm rot="-10047341">
            <a:off x="15248289" y="9121149"/>
            <a:ext cx="290061" cy="273712"/>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6">
              <a:alphaModFix/>
            </a:blip>
            <a:stretch>
              <a:fillRect b="0" l="0" r="0" t="0"/>
            </a:stretch>
          </a:blipFill>
          <a:ln>
            <a:noFill/>
          </a:ln>
        </p:spPr>
      </p:sp>
      <p:sp>
        <p:nvSpPr>
          <p:cNvPr id="33" name="Google Shape;33;p3"/>
          <p:cNvSpPr/>
          <p:nvPr/>
        </p:nvSpPr>
        <p:spPr>
          <a:xfrm rot="-10047341">
            <a:off x="6658998" y="8956355"/>
            <a:ext cx="290061" cy="273712"/>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6">
              <a:alphaModFix/>
            </a:blip>
            <a:stretch>
              <a:fillRect b="0" l="0" r="0" t="0"/>
            </a:stretch>
          </a:blipFill>
          <a:ln>
            <a:noFill/>
          </a:ln>
        </p:spPr>
      </p:sp>
      <p:sp>
        <p:nvSpPr>
          <p:cNvPr id="34" name="Google Shape;34;p3"/>
          <p:cNvSpPr txBox="1"/>
          <p:nvPr/>
        </p:nvSpPr>
        <p:spPr>
          <a:xfrm>
            <a:off x="1263155" y="2626194"/>
            <a:ext cx="8900700" cy="592200"/>
          </a:xfrm>
          <a:prstGeom prst="rect">
            <a:avLst/>
          </a:prstGeom>
          <a:noFill/>
          <a:ln>
            <a:noFill/>
          </a:ln>
        </p:spPr>
        <p:txBody>
          <a:bodyPr anchorCtr="0" anchor="t" bIns="0" lIns="0" spcFirstLastPara="1" rIns="0" wrap="square" tIns="0">
            <a:spAutoFit/>
          </a:bodyPr>
          <a:lstStyle/>
          <a:p>
            <a:pPr indent="0" lvl="0" marL="0" marR="0" rtl="0" algn="l">
              <a:lnSpc>
                <a:spcPct val="140031"/>
              </a:lnSpc>
              <a:spcBef>
                <a:spcPts val="0"/>
              </a:spcBef>
              <a:spcAft>
                <a:spcPts val="0"/>
              </a:spcAft>
              <a:buNone/>
            </a:pPr>
            <a:r>
              <a:rPr b="1" i="0" lang="en-US" sz="3847" u="none" cap="none" strike="noStrike">
                <a:solidFill>
                  <a:srgbClr val="FFFFFF"/>
                </a:solidFill>
                <a:latin typeface="Asap"/>
                <a:ea typeface="Asap"/>
                <a:cs typeface="Asap"/>
                <a:sym typeface="Asap"/>
              </a:rPr>
              <a:t>SCIENCE LESSON FOR ELEMENTARY</a:t>
            </a:r>
            <a:endParaRPr/>
          </a:p>
        </p:txBody>
      </p:sp>
      <p:sp>
        <p:nvSpPr>
          <p:cNvPr id="35" name="Google Shape;35;p3"/>
          <p:cNvSpPr txBox="1"/>
          <p:nvPr/>
        </p:nvSpPr>
        <p:spPr>
          <a:xfrm>
            <a:off x="1263155" y="6817367"/>
            <a:ext cx="7561800" cy="49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40" u="none" cap="none" strike="noStrike">
                <a:solidFill>
                  <a:srgbClr val="FFFFFF"/>
                </a:solidFill>
                <a:latin typeface="Asap"/>
                <a:ea typeface="Asap"/>
                <a:cs typeface="Asap"/>
                <a:sym typeface="Asap"/>
              </a:rPr>
              <a:t>Write a subtitle of this presentation here</a:t>
            </a:r>
            <a:endParaRPr/>
          </a:p>
        </p:txBody>
      </p:sp>
      <p:sp>
        <p:nvSpPr>
          <p:cNvPr id="36" name="Google Shape;36;p3"/>
          <p:cNvSpPr/>
          <p:nvPr/>
        </p:nvSpPr>
        <p:spPr>
          <a:xfrm rot="2493010">
            <a:off x="1484775" y="8287079"/>
            <a:ext cx="881357" cy="881357"/>
          </a:xfrm>
          <a:custGeom>
            <a:rect b="b" l="l" r="r" t="t"/>
            <a:pathLst>
              <a:path extrusionOk="0" h="882389" w="882389">
                <a:moveTo>
                  <a:pt x="0" y="0"/>
                </a:moveTo>
                <a:lnTo>
                  <a:pt x="882388" y="0"/>
                </a:lnTo>
                <a:lnTo>
                  <a:pt x="882388" y="882388"/>
                </a:lnTo>
                <a:lnTo>
                  <a:pt x="0" y="882388"/>
                </a:lnTo>
                <a:lnTo>
                  <a:pt x="0" y="0"/>
                </a:lnTo>
                <a:close/>
              </a:path>
            </a:pathLst>
          </a:custGeom>
          <a:blipFill rotWithShape="1">
            <a:blip r:embed="rId7">
              <a:alphaModFix/>
            </a:blip>
            <a:stretch>
              <a:fillRect b="0" l="0" r="0" t="0"/>
            </a:stretch>
          </a:blipFill>
          <a:ln>
            <a:noFill/>
          </a:ln>
        </p:spPr>
      </p:sp>
      <p:sp>
        <p:nvSpPr>
          <p:cNvPr id="37" name="Google Shape;37;p3"/>
          <p:cNvSpPr txBox="1"/>
          <p:nvPr>
            <p:ph type="title"/>
          </p:nvPr>
        </p:nvSpPr>
        <p:spPr>
          <a:xfrm>
            <a:off x="1263150" y="3479500"/>
            <a:ext cx="8900700" cy="30090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D9B2F"/>
              </a:buClr>
              <a:buSzPts val="19900"/>
              <a:buFont typeface="Playpen Sans"/>
              <a:buNone/>
              <a:defRPr b="1" i="0" sz="19900" u="none" cap="none" strike="noStrike">
                <a:solidFill>
                  <a:srgbClr val="FD9B2F"/>
                </a:solidFill>
                <a:latin typeface="Playpen Sans"/>
                <a:ea typeface="Playpen Sans"/>
                <a:cs typeface="Playpen Sans"/>
                <a:sym typeface="Playpen Sans"/>
              </a:defRPr>
            </a:lvl1pPr>
            <a:lvl2pPr lvl="1" rtl="0">
              <a:spcBef>
                <a:spcPts val="0"/>
              </a:spcBef>
              <a:spcAft>
                <a:spcPts val="0"/>
              </a:spcAft>
              <a:buClr>
                <a:srgbClr val="FD9B2F"/>
              </a:buClr>
              <a:buSzPts val="1400"/>
              <a:buNone/>
              <a:defRPr sz="1800">
                <a:solidFill>
                  <a:srgbClr val="FD9B2F"/>
                </a:solidFill>
              </a:defRPr>
            </a:lvl2pPr>
            <a:lvl3pPr lvl="2" rtl="0">
              <a:spcBef>
                <a:spcPts val="0"/>
              </a:spcBef>
              <a:spcAft>
                <a:spcPts val="0"/>
              </a:spcAft>
              <a:buClr>
                <a:srgbClr val="FD9B2F"/>
              </a:buClr>
              <a:buSzPts val="1400"/>
              <a:buNone/>
              <a:defRPr sz="1800">
                <a:solidFill>
                  <a:srgbClr val="FD9B2F"/>
                </a:solidFill>
              </a:defRPr>
            </a:lvl3pPr>
            <a:lvl4pPr lvl="3" rtl="0">
              <a:spcBef>
                <a:spcPts val="0"/>
              </a:spcBef>
              <a:spcAft>
                <a:spcPts val="0"/>
              </a:spcAft>
              <a:buClr>
                <a:srgbClr val="FD9B2F"/>
              </a:buClr>
              <a:buSzPts val="1400"/>
              <a:buNone/>
              <a:defRPr sz="1800">
                <a:solidFill>
                  <a:srgbClr val="FD9B2F"/>
                </a:solidFill>
              </a:defRPr>
            </a:lvl4pPr>
            <a:lvl5pPr lvl="4" rtl="0">
              <a:spcBef>
                <a:spcPts val="0"/>
              </a:spcBef>
              <a:spcAft>
                <a:spcPts val="0"/>
              </a:spcAft>
              <a:buClr>
                <a:srgbClr val="FD9B2F"/>
              </a:buClr>
              <a:buSzPts val="1400"/>
              <a:buNone/>
              <a:defRPr sz="1800">
                <a:solidFill>
                  <a:srgbClr val="FD9B2F"/>
                </a:solidFill>
              </a:defRPr>
            </a:lvl5pPr>
            <a:lvl6pPr lvl="5" rtl="0">
              <a:spcBef>
                <a:spcPts val="0"/>
              </a:spcBef>
              <a:spcAft>
                <a:spcPts val="0"/>
              </a:spcAft>
              <a:buClr>
                <a:srgbClr val="FD9B2F"/>
              </a:buClr>
              <a:buSzPts val="1400"/>
              <a:buNone/>
              <a:defRPr sz="1800">
                <a:solidFill>
                  <a:srgbClr val="FD9B2F"/>
                </a:solidFill>
              </a:defRPr>
            </a:lvl6pPr>
            <a:lvl7pPr lvl="6" rtl="0">
              <a:spcBef>
                <a:spcPts val="0"/>
              </a:spcBef>
              <a:spcAft>
                <a:spcPts val="0"/>
              </a:spcAft>
              <a:buClr>
                <a:srgbClr val="FD9B2F"/>
              </a:buClr>
              <a:buSzPts val="1400"/>
              <a:buNone/>
              <a:defRPr sz="1800">
                <a:solidFill>
                  <a:srgbClr val="FD9B2F"/>
                </a:solidFill>
              </a:defRPr>
            </a:lvl7pPr>
            <a:lvl8pPr lvl="7" rtl="0">
              <a:spcBef>
                <a:spcPts val="0"/>
              </a:spcBef>
              <a:spcAft>
                <a:spcPts val="0"/>
              </a:spcAft>
              <a:buClr>
                <a:srgbClr val="FD9B2F"/>
              </a:buClr>
              <a:buSzPts val="1400"/>
              <a:buNone/>
              <a:defRPr sz="1800">
                <a:solidFill>
                  <a:srgbClr val="FD9B2F"/>
                </a:solidFill>
              </a:defRPr>
            </a:lvl8pPr>
            <a:lvl9pPr lvl="8" rtl="0">
              <a:spcBef>
                <a:spcPts val="0"/>
              </a:spcBef>
              <a:spcAft>
                <a:spcPts val="0"/>
              </a:spcAft>
              <a:buClr>
                <a:srgbClr val="FD9B2F"/>
              </a:buClr>
              <a:buSzPts val="1400"/>
              <a:buNone/>
              <a:defRPr sz="1800">
                <a:solidFill>
                  <a:srgbClr val="FD9B2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FD9B2F"/>
        </a:solidFill>
      </p:bgPr>
    </p:bg>
    <p:spTree>
      <p:nvGrpSpPr>
        <p:cNvPr id="38" name="Shape 38"/>
        <p:cNvGrpSpPr/>
        <p:nvPr/>
      </p:nvGrpSpPr>
      <p:grpSpPr>
        <a:xfrm>
          <a:off x="0" y="0"/>
          <a:ext cx="0" cy="0"/>
          <a:chOff x="0" y="0"/>
          <a:chExt cx="0" cy="0"/>
        </a:xfrm>
      </p:grpSpPr>
      <p:grpSp>
        <p:nvGrpSpPr>
          <p:cNvPr id="39" name="Google Shape;39;p4"/>
          <p:cNvGrpSpPr/>
          <p:nvPr/>
        </p:nvGrpSpPr>
        <p:grpSpPr>
          <a:xfrm>
            <a:off x="441636" y="441636"/>
            <a:ext cx="17404990" cy="9403790"/>
            <a:chOff x="0" y="0"/>
            <a:chExt cx="4584000" cy="2476702"/>
          </a:xfrm>
        </p:grpSpPr>
        <p:sp>
          <p:nvSpPr>
            <p:cNvPr id="40" name="Google Shape;40;p4"/>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txBox="1"/>
            <p:nvPr/>
          </p:nvSpPr>
          <p:spPr>
            <a:xfrm>
              <a:off x="0" y="95250"/>
              <a:ext cx="4584000" cy="23814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 name="Google Shape;42;p4"/>
          <p:cNvSpPr/>
          <p:nvPr/>
        </p:nvSpPr>
        <p:spPr>
          <a:xfrm>
            <a:off x="441636" y="6787386"/>
            <a:ext cx="6481851" cy="3057978"/>
          </a:xfrm>
          <a:custGeom>
            <a:rect b="b" l="l" r="r" t="t"/>
            <a:pathLst>
              <a:path extrusionOk="0" h="3057978" w="6481851">
                <a:moveTo>
                  <a:pt x="0" y="0"/>
                </a:moveTo>
                <a:lnTo>
                  <a:pt x="6481852" y="0"/>
                </a:lnTo>
                <a:lnTo>
                  <a:pt x="6481852" y="3057978"/>
                </a:lnTo>
                <a:lnTo>
                  <a:pt x="0" y="3057978"/>
                </a:lnTo>
                <a:lnTo>
                  <a:pt x="0" y="0"/>
                </a:lnTo>
                <a:close/>
              </a:path>
            </a:pathLst>
          </a:custGeom>
          <a:blipFill rotWithShape="1">
            <a:blip r:embed="rId2">
              <a:alphaModFix/>
            </a:blip>
            <a:stretch>
              <a:fillRect b="-282657" l="-84907" r="0" t="0"/>
            </a:stretch>
          </a:blipFill>
          <a:ln>
            <a:noFill/>
          </a:ln>
        </p:spPr>
      </p:sp>
      <p:sp>
        <p:nvSpPr>
          <p:cNvPr id="43" name="Google Shape;43;p4"/>
          <p:cNvSpPr/>
          <p:nvPr/>
        </p:nvSpPr>
        <p:spPr>
          <a:xfrm>
            <a:off x="13042795" y="475027"/>
            <a:ext cx="4956073" cy="2785948"/>
          </a:xfrm>
          <a:custGeom>
            <a:rect b="b" l="l" r="r" t="t"/>
            <a:pathLst>
              <a:path extrusionOk="0" h="2785948" w="4956073">
                <a:moveTo>
                  <a:pt x="0" y="0"/>
                </a:moveTo>
                <a:lnTo>
                  <a:pt x="4956074" y="0"/>
                </a:lnTo>
                <a:lnTo>
                  <a:pt x="4956074" y="2785947"/>
                </a:lnTo>
                <a:lnTo>
                  <a:pt x="0" y="2785947"/>
                </a:lnTo>
                <a:lnTo>
                  <a:pt x="0" y="0"/>
                </a:lnTo>
                <a:close/>
              </a:path>
            </a:pathLst>
          </a:custGeom>
          <a:blipFill rotWithShape="1">
            <a:blip r:embed="rId2">
              <a:alphaModFix/>
            </a:blip>
            <a:stretch>
              <a:fillRect b="-310252" l="-111043" r="-30776" t="-9756"/>
            </a:stretch>
          </a:blipFill>
          <a:ln>
            <a:noFill/>
          </a:ln>
        </p:spPr>
      </p:sp>
      <p:grpSp>
        <p:nvGrpSpPr>
          <p:cNvPr id="44" name="Google Shape;44;p4"/>
          <p:cNvGrpSpPr/>
          <p:nvPr/>
        </p:nvGrpSpPr>
        <p:grpSpPr>
          <a:xfrm>
            <a:off x="6836738" y="6508417"/>
            <a:ext cx="4614811" cy="1096250"/>
            <a:chOff x="0" y="0"/>
            <a:chExt cx="1710900" cy="406425"/>
          </a:xfrm>
        </p:grpSpPr>
        <p:sp>
          <p:nvSpPr>
            <p:cNvPr id="45" name="Google Shape;45;p4"/>
            <p:cNvSpPr/>
            <p:nvPr/>
          </p:nvSpPr>
          <p:spPr>
            <a:xfrm>
              <a:off x="0" y="0"/>
              <a:ext cx="1710772" cy="406400"/>
            </a:xfrm>
            <a:custGeom>
              <a:rect b="b" l="l" r="r" t="t"/>
              <a:pathLst>
                <a:path extrusionOk="0" h="406400" w="1710772">
                  <a:moveTo>
                    <a:pt x="1507571" y="0"/>
                  </a:moveTo>
                  <a:cubicBezTo>
                    <a:pt x="1619796" y="0"/>
                    <a:pt x="1710772" y="90976"/>
                    <a:pt x="1710772" y="203200"/>
                  </a:cubicBezTo>
                  <a:cubicBezTo>
                    <a:pt x="1710772" y="315424"/>
                    <a:pt x="1619796" y="406400"/>
                    <a:pt x="1507571" y="406400"/>
                  </a:cubicBezTo>
                  <a:lnTo>
                    <a:pt x="203200" y="406400"/>
                  </a:lnTo>
                  <a:cubicBezTo>
                    <a:pt x="90976" y="406400"/>
                    <a:pt x="0" y="315424"/>
                    <a:pt x="0" y="203200"/>
                  </a:cubicBezTo>
                  <a:cubicBezTo>
                    <a:pt x="0" y="90976"/>
                    <a:pt x="90976" y="0"/>
                    <a:pt x="203200" y="0"/>
                  </a:cubicBezTo>
                  <a:close/>
                </a:path>
              </a:pathLst>
            </a:custGeom>
            <a:solidFill>
              <a:srgbClr val="5349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txBox="1"/>
            <p:nvPr/>
          </p:nvSpPr>
          <p:spPr>
            <a:xfrm>
              <a:off x="0" y="85725"/>
              <a:ext cx="1710900" cy="320700"/>
            </a:xfrm>
            <a:prstGeom prst="rect">
              <a:avLst/>
            </a:prstGeom>
            <a:noFill/>
            <a:ln>
              <a:noFill/>
            </a:ln>
          </p:spPr>
          <p:txBody>
            <a:bodyPr anchorCtr="0" anchor="ctr" bIns="50800" lIns="50800" spcFirstLastPara="1" rIns="50800" wrap="square" tIns="50800">
              <a:noAutofit/>
            </a:bodyPr>
            <a:lstStyle/>
            <a:p>
              <a:pPr indent="0" lvl="0" marL="0" marR="0" rtl="0" algn="ctr">
                <a:lnSpc>
                  <a:spcPct val="4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 name="Google Shape;47;p4"/>
          <p:cNvSpPr/>
          <p:nvPr/>
        </p:nvSpPr>
        <p:spPr>
          <a:xfrm>
            <a:off x="11451262" y="4926798"/>
            <a:ext cx="6113317" cy="4918566"/>
          </a:xfrm>
          <a:custGeom>
            <a:rect b="b" l="l" r="r" t="t"/>
            <a:pathLst>
              <a:path extrusionOk="0" h="4918566" w="6113317">
                <a:moveTo>
                  <a:pt x="0" y="0"/>
                </a:moveTo>
                <a:lnTo>
                  <a:pt x="6113317" y="0"/>
                </a:lnTo>
                <a:lnTo>
                  <a:pt x="6113317" y="4918566"/>
                </a:lnTo>
                <a:lnTo>
                  <a:pt x="0" y="4918566"/>
                </a:lnTo>
                <a:lnTo>
                  <a:pt x="0" y="0"/>
                </a:lnTo>
                <a:close/>
              </a:path>
            </a:pathLst>
          </a:custGeom>
          <a:blipFill rotWithShape="1">
            <a:blip r:embed="rId3">
              <a:alphaModFix/>
            </a:blip>
            <a:stretch>
              <a:fillRect b="-54309" l="0" r="0" t="0"/>
            </a:stretch>
          </a:blipFill>
          <a:ln>
            <a:noFill/>
          </a:ln>
        </p:spPr>
      </p:sp>
      <p:sp>
        <p:nvSpPr>
          <p:cNvPr id="48" name="Google Shape;48;p4"/>
          <p:cNvSpPr txBox="1"/>
          <p:nvPr>
            <p:ph type="title"/>
          </p:nvPr>
        </p:nvSpPr>
        <p:spPr>
          <a:xfrm>
            <a:off x="1334425" y="1315375"/>
            <a:ext cx="8296500" cy="2618100"/>
          </a:xfrm>
          <a:prstGeom prst="rect">
            <a:avLst/>
          </a:prstGeom>
        </p:spPr>
        <p:txBody>
          <a:bodyPr anchorCtr="0" anchor="t" bIns="45700" lIns="91425" spcFirstLastPara="1" rIns="91425" wrap="square" tIns="45700">
            <a:noAutofit/>
          </a:bodyPr>
          <a:lstStyle>
            <a:lvl1pPr lvl="0" algn="l">
              <a:spcBef>
                <a:spcPts val="0"/>
              </a:spcBef>
              <a:spcAft>
                <a:spcPts val="0"/>
              </a:spcAft>
              <a:buSzPts val="7450"/>
              <a:buNone/>
              <a:defRPr sz="74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
          <p:cNvSpPr txBox="1"/>
          <p:nvPr>
            <p:ph idx="1" type="subTitle"/>
          </p:nvPr>
        </p:nvSpPr>
        <p:spPr>
          <a:xfrm>
            <a:off x="6920463" y="6703225"/>
            <a:ext cx="4447200" cy="652200"/>
          </a:xfrm>
          <a:prstGeom prst="rect">
            <a:avLst/>
          </a:prstGeom>
        </p:spPr>
        <p:txBody>
          <a:bodyPr anchorCtr="0" anchor="t" bIns="45700" lIns="91425" spcFirstLastPara="1" rIns="91425" wrap="square" tIns="45700">
            <a:noAutofit/>
          </a:bodyPr>
          <a:lstStyle>
            <a:lvl1pPr lvl="0">
              <a:spcBef>
                <a:spcPts val="640"/>
              </a:spcBef>
              <a:spcAft>
                <a:spcPts val="0"/>
              </a:spcAft>
              <a:buSzPts val="3600"/>
              <a:buNone/>
              <a:defRPr b="1" sz="3600"/>
            </a:lvl1pPr>
            <a:lvl2pPr lvl="1">
              <a:spcBef>
                <a:spcPts val="560"/>
              </a:spcBef>
              <a:spcAft>
                <a:spcPts val="0"/>
              </a:spcAft>
              <a:buSzPts val="2550"/>
              <a:buNone/>
              <a:defRPr/>
            </a:lvl2pPr>
            <a:lvl3pPr lvl="2">
              <a:spcBef>
                <a:spcPts val="480"/>
              </a:spcBef>
              <a:spcAft>
                <a:spcPts val="0"/>
              </a:spcAft>
              <a:buSzPts val="2550"/>
              <a:buNone/>
              <a:defRPr/>
            </a:lvl3pPr>
            <a:lvl4pPr lvl="3">
              <a:spcBef>
                <a:spcPts val="400"/>
              </a:spcBef>
              <a:spcAft>
                <a:spcPts val="0"/>
              </a:spcAft>
              <a:buSzPts val="2550"/>
              <a:buNone/>
              <a:defRPr/>
            </a:lvl4pPr>
            <a:lvl5pPr lvl="4">
              <a:spcBef>
                <a:spcPts val="400"/>
              </a:spcBef>
              <a:spcAft>
                <a:spcPts val="0"/>
              </a:spcAft>
              <a:buSzPts val="2550"/>
              <a:buNone/>
              <a:defRPr/>
            </a:lvl5pPr>
            <a:lvl6pPr lvl="5">
              <a:spcBef>
                <a:spcPts val="400"/>
              </a:spcBef>
              <a:spcAft>
                <a:spcPts val="0"/>
              </a:spcAft>
              <a:buSzPts val="2550"/>
              <a:buNone/>
              <a:defRPr/>
            </a:lvl6pPr>
            <a:lvl7pPr lvl="6">
              <a:spcBef>
                <a:spcPts val="400"/>
              </a:spcBef>
              <a:spcAft>
                <a:spcPts val="0"/>
              </a:spcAft>
              <a:buSzPts val="2550"/>
              <a:buNone/>
              <a:defRPr/>
            </a:lvl7pPr>
            <a:lvl8pPr lvl="7">
              <a:spcBef>
                <a:spcPts val="400"/>
              </a:spcBef>
              <a:spcAft>
                <a:spcPts val="0"/>
              </a:spcAft>
              <a:buSzPts val="2550"/>
              <a:buNone/>
              <a:defRPr/>
            </a:lvl8pPr>
            <a:lvl9pPr lvl="8">
              <a:spcBef>
                <a:spcPts val="400"/>
              </a:spcBef>
              <a:spcAft>
                <a:spcPts val="0"/>
              </a:spcAft>
              <a:buSzPts val="25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FD9B2F"/>
        </a:solidFill>
      </p:bgPr>
    </p:bg>
    <p:spTree>
      <p:nvGrpSpPr>
        <p:cNvPr id="50" name="Shape 50"/>
        <p:cNvGrpSpPr/>
        <p:nvPr/>
      </p:nvGrpSpPr>
      <p:grpSpPr>
        <a:xfrm>
          <a:off x="0" y="0"/>
          <a:ext cx="0" cy="0"/>
          <a:chOff x="0" y="0"/>
          <a:chExt cx="0" cy="0"/>
        </a:xfrm>
      </p:grpSpPr>
      <p:grpSp>
        <p:nvGrpSpPr>
          <p:cNvPr id="51" name="Google Shape;51;p5"/>
          <p:cNvGrpSpPr/>
          <p:nvPr/>
        </p:nvGrpSpPr>
        <p:grpSpPr>
          <a:xfrm>
            <a:off x="441636" y="441636"/>
            <a:ext cx="17404990" cy="9403790"/>
            <a:chOff x="0" y="0"/>
            <a:chExt cx="4584000" cy="2476702"/>
          </a:xfrm>
        </p:grpSpPr>
        <p:sp>
          <p:nvSpPr>
            <p:cNvPr id="52" name="Google Shape;52;p5"/>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nvSpPr>
          <p:spPr>
            <a:xfrm>
              <a:off x="0" y="95250"/>
              <a:ext cx="4584000" cy="23814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5"/>
          <p:cNvSpPr/>
          <p:nvPr/>
        </p:nvSpPr>
        <p:spPr>
          <a:xfrm rot="2002332">
            <a:off x="801112" y="3490542"/>
            <a:ext cx="4618018" cy="4114234"/>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2">
              <a:alphaModFix/>
            </a:blip>
            <a:stretch>
              <a:fillRect b="0" l="0" r="0" t="0"/>
            </a:stretch>
          </a:blipFill>
          <a:ln>
            <a:noFill/>
          </a:ln>
        </p:spPr>
      </p:sp>
      <p:sp>
        <p:nvSpPr>
          <p:cNvPr id="55" name="Google Shape;55;p5"/>
          <p:cNvSpPr/>
          <p:nvPr/>
        </p:nvSpPr>
        <p:spPr>
          <a:xfrm rot="2002332">
            <a:off x="12617767" y="3490542"/>
            <a:ext cx="4618018" cy="4114234"/>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2">
              <a:alphaModFix/>
            </a:blip>
            <a:stretch>
              <a:fillRect b="0" l="0" r="0" t="0"/>
            </a:stretch>
          </a:blipFill>
          <a:ln>
            <a:noFill/>
          </a:ln>
        </p:spPr>
      </p:sp>
      <p:sp>
        <p:nvSpPr>
          <p:cNvPr id="56" name="Google Shape;56;p5"/>
          <p:cNvSpPr/>
          <p:nvPr/>
        </p:nvSpPr>
        <p:spPr>
          <a:xfrm rot="-2700000">
            <a:off x="7023987" y="3504869"/>
            <a:ext cx="4621221" cy="4117088"/>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2">
              <a:alphaModFix/>
            </a:blip>
            <a:stretch>
              <a:fillRect b="0" l="0" r="0" t="0"/>
            </a:stretch>
          </a:blipFill>
          <a:ln>
            <a:noFill/>
          </a:ln>
        </p:spPr>
      </p:sp>
      <p:sp>
        <p:nvSpPr>
          <p:cNvPr id="57" name="Google Shape;57;p5"/>
          <p:cNvSpPr txBox="1"/>
          <p:nvPr/>
        </p:nvSpPr>
        <p:spPr>
          <a:xfrm>
            <a:off x="1954966" y="4521480"/>
            <a:ext cx="25377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01</a:t>
            </a:r>
            <a:endParaRPr/>
          </a:p>
        </p:txBody>
      </p:sp>
      <p:sp>
        <p:nvSpPr>
          <p:cNvPr id="58" name="Google Shape;58;p5"/>
          <p:cNvSpPr txBox="1"/>
          <p:nvPr/>
        </p:nvSpPr>
        <p:spPr>
          <a:xfrm>
            <a:off x="7925785" y="4521480"/>
            <a:ext cx="24363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02</a:t>
            </a:r>
            <a:endParaRPr/>
          </a:p>
        </p:txBody>
      </p:sp>
      <p:sp>
        <p:nvSpPr>
          <p:cNvPr id="59" name="Google Shape;59;p5"/>
          <p:cNvSpPr txBox="1"/>
          <p:nvPr/>
        </p:nvSpPr>
        <p:spPr>
          <a:xfrm>
            <a:off x="13822351" y="4521480"/>
            <a:ext cx="24777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03</a:t>
            </a:r>
            <a:endParaRPr/>
          </a:p>
        </p:txBody>
      </p:sp>
      <p:sp>
        <p:nvSpPr>
          <p:cNvPr id="60" name="Google Shape;60;p5"/>
          <p:cNvSpPr txBox="1"/>
          <p:nvPr>
            <p:ph type="title"/>
          </p:nvPr>
        </p:nvSpPr>
        <p:spPr>
          <a:xfrm>
            <a:off x="1248825" y="1002600"/>
            <a:ext cx="15790500" cy="1557000"/>
          </a:xfrm>
          <a:prstGeom prst="rect">
            <a:avLst/>
          </a:prstGeom>
        </p:spPr>
        <p:txBody>
          <a:bodyPr anchorCtr="0" anchor="t" bIns="45700" lIns="91425" spcFirstLastPara="1" rIns="91425" wrap="square" tIns="45700">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p:txBody>
      </p:sp>
      <p:sp>
        <p:nvSpPr>
          <p:cNvPr id="61" name="Google Shape;61;p5"/>
          <p:cNvSpPr txBox="1"/>
          <p:nvPr>
            <p:ph idx="1" type="subTitle"/>
          </p:nvPr>
        </p:nvSpPr>
        <p:spPr>
          <a:xfrm>
            <a:off x="1539325" y="7715900"/>
            <a:ext cx="3369000" cy="1287600"/>
          </a:xfrm>
          <a:prstGeom prst="rect">
            <a:avLst/>
          </a:prstGeom>
        </p:spPr>
        <p:txBody>
          <a:bodyPr anchorCtr="0" anchor="t" bIns="45700" lIns="91425" spcFirstLastPara="1" rIns="91425" wrap="square" tIns="45700">
            <a:noAutofit/>
          </a:bodyPr>
          <a:lstStyle>
            <a:lvl1pPr lvl="0">
              <a:lnSpc>
                <a:spcPct val="120000"/>
              </a:lnSpc>
              <a:spcBef>
                <a:spcPts val="640"/>
              </a:spcBef>
              <a:spcAft>
                <a:spcPts val="0"/>
              </a:spcAft>
              <a:buSzPts val="3350"/>
              <a:buNone/>
              <a:defRPr b="1" sz="3350"/>
            </a:lvl1pPr>
            <a:lvl2pPr lvl="1">
              <a:lnSpc>
                <a:spcPct val="120000"/>
              </a:lnSpc>
              <a:spcBef>
                <a:spcPts val="640"/>
              </a:spcBef>
              <a:spcAft>
                <a:spcPts val="0"/>
              </a:spcAft>
              <a:buSzPts val="2550"/>
              <a:buNone/>
              <a:defRPr/>
            </a:lvl2pPr>
            <a:lvl3pPr lvl="2">
              <a:lnSpc>
                <a:spcPct val="120000"/>
              </a:lnSpc>
              <a:spcBef>
                <a:spcPts val="640"/>
              </a:spcBef>
              <a:spcAft>
                <a:spcPts val="0"/>
              </a:spcAft>
              <a:buSzPts val="2550"/>
              <a:buNone/>
              <a:defRPr/>
            </a:lvl3pPr>
            <a:lvl4pPr lvl="3">
              <a:lnSpc>
                <a:spcPct val="120000"/>
              </a:lnSpc>
              <a:spcBef>
                <a:spcPts val="640"/>
              </a:spcBef>
              <a:spcAft>
                <a:spcPts val="0"/>
              </a:spcAft>
              <a:buSzPts val="2550"/>
              <a:buNone/>
              <a:defRPr/>
            </a:lvl4pPr>
            <a:lvl5pPr lvl="4">
              <a:lnSpc>
                <a:spcPct val="120000"/>
              </a:lnSpc>
              <a:spcBef>
                <a:spcPts val="640"/>
              </a:spcBef>
              <a:spcAft>
                <a:spcPts val="0"/>
              </a:spcAft>
              <a:buSzPts val="2550"/>
              <a:buNone/>
              <a:defRPr/>
            </a:lvl5pPr>
            <a:lvl6pPr lvl="5">
              <a:lnSpc>
                <a:spcPct val="120000"/>
              </a:lnSpc>
              <a:spcBef>
                <a:spcPts val="640"/>
              </a:spcBef>
              <a:spcAft>
                <a:spcPts val="0"/>
              </a:spcAft>
              <a:buSzPts val="2550"/>
              <a:buNone/>
              <a:defRPr/>
            </a:lvl6pPr>
            <a:lvl7pPr lvl="6">
              <a:lnSpc>
                <a:spcPct val="120000"/>
              </a:lnSpc>
              <a:spcBef>
                <a:spcPts val="640"/>
              </a:spcBef>
              <a:spcAft>
                <a:spcPts val="0"/>
              </a:spcAft>
              <a:buSzPts val="2550"/>
              <a:buNone/>
              <a:defRPr/>
            </a:lvl7pPr>
            <a:lvl8pPr lvl="7">
              <a:lnSpc>
                <a:spcPct val="120000"/>
              </a:lnSpc>
              <a:spcBef>
                <a:spcPts val="640"/>
              </a:spcBef>
              <a:spcAft>
                <a:spcPts val="0"/>
              </a:spcAft>
              <a:buSzPts val="2550"/>
              <a:buNone/>
              <a:defRPr/>
            </a:lvl8pPr>
            <a:lvl9pPr lvl="8">
              <a:lnSpc>
                <a:spcPct val="120000"/>
              </a:lnSpc>
              <a:spcBef>
                <a:spcPts val="640"/>
              </a:spcBef>
              <a:spcAft>
                <a:spcPts val="0"/>
              </a:spcAft>
              <a:buSzPts val="2550"/>
              <a:buNone/>
              <a:defRPr/>
            </a:lvl9pPr>
          </a:lstStyle>
          <a:p/>
        </p:txBody>
      </p:sp>
      <p:sp>
        <p:nvSpPr>
          <p:cNvPr id="62" name="Google Shape;62;p5"/>
          <p:cNvSpPr txBox="1"/>
          <p:nvPr>
            <p:ph idx="2" type="subTitle"/>
          </p:nvPr>
        </p:nvSpPr>
        <p:spPr>
          <a:xfrm>
            <a:off x="7458013" y="7715900"/>
            <a:ext cx="3369000" cy="1287600"/>
          </a:xfrm>
          <a:prstGeom prst="rect">
            <a:avLst/>
          </a:prstGeom>
        </p:spPr>
        <p:txBody>
          <a:bodyPr anchorCtr="0" anchor="t" bIns="45700" lIns="91425" spcFirstLastPara="1" rIns="91425" wrap="square" tIns="45700">
            <a:noAutofit/>
          </a:bodyPr>
          <a:lstStyle>
            <a:lvl1pPr lvl="0" rtl="0">
              <a:lnSpc>
                <a:spcPct val="120000"/>
              </a:lnSpc>
              <a:spcBef>
                <a:spcPts val="640"/>
              </a:spcBef>
              <a:spcAft>
                <a:spcPts val="0"/>
              </a:spcAft>
              <a:buSzPts val="3350"/>
              <a:buNone/>
              <a:defRPr b="1" sz="3350"/>
            </a:lvl1pPr>
            <a:lvl2pPr lvl="1" rtl="0">
              <a:lnSpc>
                <a:spcPct val="120000"/>
              </a:lnSpc>
              <a:spcBef>
                <a:spcPts val="640"/>
              </a:spcBef>
              <a:spcAft>
                <a:spcPts val="0"/>
              </a:spcAft>
              <a:buSzPts val="2550"/>
              <a:buNone/>
              <a:defRPr/>
            </a:lvl2pPr>
            <a:lvl3pPr lvl="2" rtl="0">
              <a:lnSpc>
                <a:spcPct val="120000"/>
              </a:lnSpc>
              <a:spcBef>
                <a:spcPts val="640"/>
              </a:spcBef>
              <a:spcAft>
                <a:spcPts val="0"/>
              </a:spcAft>
              <a:buSzPts val="2550"/>
              <a:buNone/>
              <a:defRPr/>
            </a:lvl3pPr>
            <a:lvl4pPr lvl="3" rtl="0">
              <a:lnSpc>
                <a:spcPct val="120000"/>
              </a:lnSpc>
              <a:spcBef>
                <a:spcPts val="640"/>
              </a:spcBef>
              <a:spcAft>
                <a:spcPts val="0"/>
              </a:spcAft>
              <a:buSzPts val="2550"/>
              <a:buNone/>
              <a:defRPr/>
            </a:lvl4pPr>
            <a:lvl5pPr lvl="4" rtl="0">
              <a:lnSpc>
                <a:spcPct val="120000"/>
              </a:lnSpc>
              <a:spcBef>
                <a:spcPts val="640"/>
              </a:spcBef>
              <a:spcAft>
                <a:spcPts val="0"/>
              </a:spcAft>
              <a:buSzPts val="2550"/>
              <a:buNone/>
              <a:defRPr/>
            </a:lvl5pPr>
            <a:lvl6pPr lvl="5" rtl="0">
              <a:lnSpc>
                <a:spcPct val="120000"/>
              </a:lnSpc>
              <a:spcBef>
                <a:spcPts val="640"/>
              </a:spcBef>
              <a:spcAft>
                <a:spcPts val="0"/>
              </a:spcAft>
              <a:buSzPts val="2550"/>
              <a:buNone/>
              <a:defRPr/>
            </a:lvl6pPr>
            <a:lvl7pPr lvl="6" rtl="0">
              <a:lnSpc>
                <a:spcPct val="120000"/>
              </a:lnSpc>
              <a:spcBef>
                <a:spcPts val="640"/>
              </a:spcBef>
              <a:spcAft>
                <a:spcPts val="0"/>
              </a:spcAft>
              <a:buSzPts val="2550"/>
              <a:buNone/>
              <a:defRPr/>
            </a:lvl7pPr>
            <a:lvl8pPr lvl="7" rtl="0">
              <a:lnSpc>
                <a:spcPct val="120000"/>
              </a:lnSpc>
              <a:spcBef>
                <a:spcPts val="640"/>
              </a:spcBef>
              <a:spcAft>
                <a:spcPts val="0"/>
              </a:spcAft>
              <a:buSzPts val="2550"/>
              <a:buNone/>
              <a:defRPr/>
            </a:lvl8pPr>
            <a:lvl9pPr lvl="8" rtl="0">
              <a:lnSpc>
                <a:spcPct val="120000"/>
              </a:lnSpc>
              <a:spcBef>
                <a:spcPts val="640"/>
              </a:spcBef>
              <a:spcAft>
                <a:spcPts val="0"/>
              </a:spcAft>
              <a:buSzPts val="2550"/>
              <a:buNone/>
              <a:defRPr/>
            </a:lvl9pPr>
          </a:lstStyle>
          <a:p/>
        </p:txBody>
      </p:sp>
      <p:sp>
        <p:nvSpPr>
          <p:cNvPr id="63" name="Google Shape;63;p5"/>
          <p:cNvSpPr txBox="1"/>
          <p:nvPr>
            <p:ph idx="3" type="subTitle"/>
          </p:nvPr>
        </p:nvSpPr>
        <p:spPr>
          <a:xfrm>
            <a:off x="13376713" y="7715900"/>
            <a:ext cx="3369000" cy="1287600"/>
          </a:xfrm>
          <a:prstGeom prst="rect">
            <a:avLst/>
          </a:prstGeom>
        </p:spPr>
        <p:txBody>
          <a:bodyPr anchorCtr="0" anchor="t" bIns="45700" lIns="91425" spcFirstLastPara="1" rIns="91425" wrap="square" tIns="45700">
            <a:noAutofit/>
          </a:bodyPr>
          <a:lstStyle>
            <a:lvl1pPr lvl="0" rtl="0">
              <a:lnSpc>
                <a:spcPct val="120000"/>
              </a:lnSpc>
              <a:spcBef>
                <a:spcPts val="640"/>
              </a:spcBef>
              <a:spcAft>
                <a:spcPts val="0"/>
              </a:spcAft>
              <a:buSzPts val="3350"/>
              <a:buNone/>
              <a:defRPr b="1" sz="3350"/>
            </a:lvl1pPr>
            <a:lvl2pPr lvl="1" rtl="0">
              <a:lnSpc>
                <a:spcPct val="120000"/>
              </a:lnSpc>
              <a:spcBef>
                <a:spcPts val="640"/>
              </a:spcBef>
              <a:spcAft>
                <a:spcPts val="0"/>
              </a:spcAft>
              <a:buSzPts val="2550"/>
              <a:buNone/>
              <a:defRPr/>
            </a:lvl2pPr>
            <a:lvl3pPr lvl="2" rtl="0">
              <a:lnSpc>
                <a:spcPct val="120000"/>
              </a:lnSpc>
              <a:spcBef>
                <a:spcPts val="640"/>
              </a:spcBef>
              <a:spcAft>
                <a:spcPts val="0"/>
              </a:spcAft>
              <a:buSzPts val="2550"/>
              <a:buNone/>
              <a:defRPr/>
            </a:lvl3pPr>
            <a:lvl4pPr lvl="3" rtl="0">
              <a:lnSpc>
                <a:spcPct val="120000"/>
              </a:lnSpc>
              <a:spcBef>
                <a:spcPts val="640"/>
              </a:spcBef>
              <a:spcAft>
                <a:spcPts val="0"/>
              </a:spcAft>
              <a:buSzPts val="2550"/>
              <a:buNone/>
              <a:defRPr/>
            </a:lvl4pPr>
            <a:lvl5pPr lvl="4" rtl="0">
              <a:lnSpc>
                <a:spcPct val="120000"/>
              </a:lnSpc>
              <a:spcBef>
                <a:spcPts val="640"/>
              </a:spcBef>
              <a:spcAft>
                <a:spcPts val="0"/>
              </a:spcAft>
              <a:buSzPts val="2550"/>
              <a:buNone/>
              <a:defRPr/>
            </a:lvl5pPr>
            <a:lvl6pPr lvl="5" rtl="0">
              <a:lnSpc>
                <a:spcPct val="120000"/>
              </a:lnSpc>
              <a:spcBef>
                <a:spcPts val="640"/>
              </a:spcBef>
              <a:spcAft>
                <a:spcPts val="0"/>
              </a:spcAft>
              <a:buSzPts val="2550"/>
              <a:buNone/>
              <a:defRPr/>
            </a:lvl6pPr>
            <a:lvl7pPr lvl="6" rtl="0">
              <a:lnSpc>
                <a:spcPct val="120000"/>
              </a:lnSpc>
              <a:spcBef>
                <a:spcPts val="640"/>
              </a:spcBef>
              <a:spcAft>
                <a:spcPts val="0"/>
              </a:spcAft>
              <a:buSzPts val="2550"/>
              <a:buNone/>
              <a:defRPr/>
            </a:lvl7pPr>
            <a:lvl8pPr lvl="7" rtl="0">
              <a:lnSpc>
                <a:spcPct val="120000"/>
              </a:lnSpc>
              <a:spcBef>
                <a:spcPts val="640"/>
              </a:spcBef>
              <a:spcAft>
                <a:spcPts val="0"/>
              </a:spcAft>
              <a:buSzPts val="2550"/>
              <a:buNone/>
              <a:defRPr/>
            </a:lvl8pPr>
            <a:lvl9pPr lvl="8" rtl="0">
              <a:lnSpc>
                <a:spcPct val="120000"/>
              </a:lnSpc>
              <a:spcBef>
                <a:spcPts val="640"/>
              </a:spcBef>
              <a:spcAft>
                <a:spcPts val="0"/>
              </a:spcAft>
              <a:buSzPts val="255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FD9B2F"/>
        </a:solidFill>
      </p:bgPr>
    </p:bg>
    <p:spTree>
      <p:nvGrpSpPr>
        <p:cNvPr id="64" name="Shape 64"/>
        <p:cNvGrpSpPr/>
        <p:nvPr/>
      </p:nvGrpSpPr>
      <p:grpSpPr>
        <a:xfrm>
          <a:off x="0" y="0"/>
          <a:ext cx="0" cy="0"/>
          <a:chOff x="0" y="0"/>
          <a:chExt cx="0" cy="0"/>
        </a:xfrm>
      </p:grpSpPr>
      <p:grpSp>
        <p:nvGrpSpPr>
          <p:cNvPr id="65" name="Google Shape;65;p6"/>
          <p:cNvGrpSpPr/>
          <p:nvPr/>
        </p:nvGrpSpPr>
        <p:grpSpPr>
          <a:xfrm>
            <a:off x="441636" y="441636"/>
            <a:ext cx="17404990" cy="9403790"/>
            <a:chOff x="0" y="0"/>
            <a:chExt cx="4584000" cy="2476702"/>
          </a:xfrm>
        </p:grpSpPr>
        <p:sp>
          <p:nvSpPr>
            <p:cNvPr id="66" name="Google Shape;66;p6"/>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txBox="1"/>
            <p:nvPr/>
          </p:nvSpPr>
          <p:spPr>
            <a:xfrm>
              <a:off x="0" y="95250"/>
              <a:ext cx="4584000" cy="23814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6"/>
          <p:cNvSpPr/>
          <p:nvPr/>
        </p:nvSpPr>
        <p:spPr>
          <a:xfrm rot="1643889">
            <a:off x="12842485" y="1373695"/>
            <a:ext cx="1132938" cy="1091741"/>
          </a:xfrm>
          <a:custGeom>
            <a:rect b="b" l="l" r="r" t="t"/>
            <a:pathLst>
              <a:path extrusionOk="0" h="1092147" w="1133360">
                <a:moveTo>
                  <a:pt x="0" y="0"/>
                </a:moveTo>
                <a:lnTo>
                  <a:pt x="1133360" y="0"/>
                </a:lnTo>
                <a:lnTo>
                  <a:pt x="1133360" y="1092147"/>
                </a:lnTo>
                <a:lnTo>
                  <a:pt x="0" y="1092147"/>
                </a:lnTo>
                <a:lnTo>
                  <a:pt x="0" y="0"/>
                </a:lnTo>
                <a:close/>
              </a:path>
            </a:pathLst>
          </a:custGeom>
          <a:blipFill rotWithShape="1">
            <a:blip r:embed="rId2">
              <a:alphaModFix/>
            </a:blip>
            <a:stretch>
              <a:fillRect b="0" l="0" r="0" t="0"/>
            </a:stretch>
          </a:blipFill>
          <a:ln>
            <a:noFill/>
          </a:ln>
        </p:spPr>
      </p:sp>
      <p:sp>
        <p:nvSpPr>
          <p:cNvPr id="69" name="Google Shape;69;p6"/>
          <p:cNvSpPr/>
          <p:nvPr/>
        </p:nvSpPr>
        <p:spPr>
          <a:xfrm rot="-798371">
            <a:off x="2812433" y="1990271"/>
            <a:ext cx="1397041" cy="1346240"/>
          </a:xfrm>
          <a:custGeom>
            <a:rect b="b" l="l" r="r" t="t"/>
            <a:pathLst>
              <a:path extrusionOk="0" h="1347145" w="1397981">
                <a:moveTo>
                  <a:pt x="0" y="0"/>
                </a:moveTo>
                <a:lnTo>
                  <a:pt x="1397981" y="0"/>
                </a:lnTo>
                <a:lnTo>
                  <a:pt x="1397981" y="1347145"/>
                </a:lnTo>
                <a:lnTo>
                  <a:pt x="0" y="1347145"/>
                </a:lnTo>
                <a:lnTo>
                  <a:pt x="0" y="0"/>
                </a:lnTo>
                <a:close/>
              </a:path>
            </a:pathLst>
          </a:custGeom>
          <a:blipFill rotWithShape="1">
            <a:blip r:embed="rId2">
              <a:alphaModFix/>
            </a:blip>
            <a:stretch>
              <a:fillRect b="0" l="0" r="0" t="0"/>
            </a:stretch>
          </a:blipFill>
          <a:ln>
            <a:noFill/>
          </a:ln>
        </p:spPr>
      </p:sp>
      <p:sp>
        <p:nvSpPr>
          <p:cNvPr id="70" name="Google Shape;70;p6"/>
          <p:cNvSpPr/>
          <p:nvPr/>
        </p:nvSpPr>
        <p:spPr>
          <a:xfrm rot="3378596">
            <a:off x="15031316" y="7769181"/>
            <a:ext cx="1398737" cy="1347873"/>
          </a:xfrm>
          <a:custGeom>
            <a:rect b="b" l="l" r="r" t="t"/>
            <a:pathLst>
              <a:path extrusionOk="0" h="1347145" w="1397981">
                <a:moveTo>
                  <a:pt x="0" y="0"/>
                </a:moveTo>
                <a:lnTo>
                  <a:pt x="1397981" y="0"/>
                </a:lnTo>
                <a:lnTo>
                  <a:pt x="1397981" y="1347145"/>
                </a:lnTo>
                <a:lnTo>
                  <a:pt x="0" y="1347145"/>
                </a:lnTo>
                <a:lnTo>
                  <a:pt x="0" y="0"/>
                </a:lnTo>
                <a:close/>
              </a:path>
            </a:pathLst>
          </a:custGeom>
          <a:blipFill rotWithShape="1">
            <a:blip r:embed="rId2">
              <a:alphaModFix/>
            </a:blip>
            <a:stretch>
              <a:fillRect b="0" l="0" r="0" t="0"/>
            </a:stretch>
          </a:blipFill>
          <a:ln>
            <a:noFill/>
          </a:ln>
        </p:spPr>
      </p:sp>
      <p:sp>
        <p:nvSpPr>
          <p:cNvPr id="71" name="Google Shape;71;p6"/>
          <p:cNvSpPr/>
          <p:nvPr/>
        </p:nvSpPr>
        <p:spPr>
          <a:xfrm rot="-4198812">
            <a:off x="12951496" y="3238364"/>
            <a:ext cx="383338" cy="369398"/>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2">
              <a:alphaModFix/>
            </a:blip>
            <a:stretch>
              <a:fillRect b="0" l="0" r="0" t="0"/>
            </a:stretch>
          </a:blipFill>
          <a:ln>
            <a:noFill/>
          </a:ln>
        </p:spPr>
      </p:sp>
      <p:sp>
        <p:nvSpPr>
          <p:cNvPr id="72" name="Google Shape;72;p6"/>
          <p:cNvSpPr/>
          <p:nvPr/>
        </p:nvSpPr>
        <p:spPr>
          <a:xfrm rot="-1185018">
            <a:off x="1076017" y="5140423"/>
            <a:ext cx="382686" cy="368770"/>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2">
              <a:alphaModFix/>
            </a:blip>
            <a:stretch>
              <a:fillRect b="0" l="0" r="0" t="0"/>
            </a:stretch>
          </a:blipFill>
          <a:ln>
            <a:noFill/>
          </a:ln>
        </p:spPr>
      </p:sp>
      <p:sp>
        <p:nvSpPr>
          <p:cNvPr id="73" name="Google Shape;73;p6"/>
          <p:cNvSpPr/>
          <p:nvPr/>
        </p:nvSpPr>
        <p:spPr>
          <a:xfrm rot="-1038166">
            <a:off x="17067580" y="4682045"/>
            <a:ext cx="383266" cy="369329"/>
          </a:xfrm>
          <a:custGeom>
            <a:rect b="b" l="l" r="r" t="t"/>
            <a:pathLst>
              <a:path extrusionOk="0" h="369231" w="383164">
                <a:moveTo>
                  <a:pt x="0" y="0"/>
                </a:moveTo>
                <a:lnTo>
                  <a:pt x="383164" y="0"/>
                </a:lnTo>
                <a:lnTo>
                  <a:pt x="383164" y="369232"/>
                </a:lnTo>
                <a:lnTo>
                  <a:pt x="0" y="369232"/>
                </a:lnTo>
                <a:lnTo>
                  <a:pt x="0" y="0"/>
                </a:lnTo>
                <a:close/>
              </a:path>
            </a:pathLst>
          </a:custGeom>
          <a:blipFill rotWithShape="1">
            <a:blip r:embed="rId2">
              <a:alphaModFix/>
            </a:blip>
            <a:stretch>
              <a:fillRect b="0" l="0" r="0" t="0"/>
            </a:stretch>
          </a:blipFill>
          <a:ln>
            <a:noFill/>
          </a:ln>
        </p:spPr>
      </p:sp>
      <p:sp>
        <p:nvSpPr>
          <p:cNvPr id="74" name="Google Shape;74;p6"/>
          <p:cNvSpPr/>
          <p:nvPr/>
        </p:nvSpPr>
        <p:spPr>
          <a:xfrm rot="1682327">
            <a:off x="2018764" y="1430931"/>
            <a:ext cx="383108" cy="369177"/>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2">
              <a:alphaModFix/>
            </a:blip>
            <a:stretch>
              <a:fillRect b="0" l="0" r="0" t="0"/>
            </a:stretch>
          </a:blipFill>
          <a:ln>
            <a:noFill/>
          </a:ln>
        </p:spPr>
      </p:sp>
      <p:sp>
        <p:nvSpPr>
          <p:cNvPr id="75" name="Google Shape;75;p6"/>
          <p:cNvSpPr/>
          <p:nvPr/>
        </p:nvSpPr>
        <p:spPr>
          <a:xfrm rot="4541168">
            <a:off x="4954281" y="8595173"/>
            <a:ext cx="383577" cy="369629"/>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2">
              <a:alphaModFix/>
            </a:blip>
            <a:stretch>
              <a:fillRect b="0" l="0" r="0" t="0"/>
            </a:stretch>
          </a:blipFill>
          <a:ln>
            <a:noFill/>
          </a:ln>
        </p:spPr>
      </p:sp>
      <p:sp>
        <p:nvSpPr>
          <p:cNvPr id="76" name="Google Shape;76;p6"/>
          <p:cNvSpPr/>
          <p:nvPr/>
        </p:nvSpPr>
        <p:spPr>
          <a:xfrm>
            <a:off x="13944551" y="1262470"/>
            <a:ext cx="3894400" cy="2967904"/>
          </a:xfrm>
          <a:custGeom>
            <a:rect b="b" l="l" r="r" t="t"/>
            <a:pathLst>
              <a:path extrusionOk="0" h="2967904" w="3894400">
                <a:moveTo>
                  <a:pt x="0" y="0"/>
                </a:moveTo>
                <a:lnTo>
                  <a:pt x="3894400" y="0"/>
                </a:lnTo>
                <a:lnTo>
                  <a:pt x="3894400" y="2967904"/>
                </a:lnTo>
                <a:lnTo>
                  <a:pt x="0" y="2967904"/>
                </a:lnTo>
                <a:lnTo>
                  <a:pt x="0" y="0"/>
                </a:lnTo>
                <a:close/>
              </a:path>
            </a:pathLst>
          </a:custGeom>
          <a:blipFill rotWithShape="1">
            <a:blip r:embed="rId3">
              <a:alphaModFix/>
            </a:blip>
            <a:stretch>
              <a:fillRect b="0" l="0" r="-34769" t="0"/>
            </a:stretch>
          </a:blipFill>
          <a:ln>
            <a:noFill/>
          </a:ln>
        </p:spPr>
      </p:sp>
      <p:sp>
        <p:nvSpPr>
          <p:cNvPr id="77" name="Google Shape;77;p6"/>
          <p:cNvSpPr/>
          <p:nvPr/>
        </p:nvSpPr>
        <p:spPr>
          <a:xfrm>
            <a:off x="441636" y="6404520"/>
            <a:ext cx="3894400" cy="2967904"/>
          </a:xfrm>
          <a:custGeom>
            <a:rect b="b" l="l" r="r" t="t"/>
            <a:pathLst>
              <a:path extrusionOk="0" h="2967904" w="3894400">
                <a:moveTo>
                  <a:pt x="0" y="0"/>
                </a:moveTo>
                <a:lnTo>
                  <a:pt x="3894400" y="0"/>
                </a:lnTo>
                <a:lnTo>
                  <a:pt x="3894400" y="2967903"/>
                </a:lnTo>
                <a:lnTo>
                  <a:pt x="0" y="2967903"/>
                </a:lnTo>
                <a:lnTo>
                  <a:pt x="0" y="0"/>
                </a:lnTo>
                <a:close/>
              </a:path>
            </a:pathLst>
          </a:custGeom>
          <a:blipFill rotWithShape="1">
            <a:blip r:embed="rId3">
              <a:alphaModFix/>
            </a:blip>
            <a:stretch>
              <a:fillRect b="0" l="-34239" r="-529" t="0"/>
            </a:stretch>
          </a:blipFill>
          <a:ln>
            <a:noFill/>
          </a:ln>
        </p:spPr>
      </p:sp>
      <p:sp>
        <p:nvSpPr>
          <p:cNvPr id="78" name="Google Shape;78;p6"/>
          <p:cNvSpPr txBox="1"/>
          <p:nvPr/>
        </p:nvSpPr>
        <p:spPr>
          <a:xfrm>
            <a:off x="6783904" y="800114"/>
            <a:ext cx="4720200" cy="4299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27935" u="none" cap="none" strike="noStrike">
                <a:solidFill>
                  <a:srgbClr val="5349B0"/>
                </a:solidFill>
                <a:latin typeface="Playpen Sans"/>
                <a:ea typeface="Playpen Sans"/>
                <a:cs typeface="Playpen Sans"/>
                <a:sym typeface="Playpen Sans"/>
              </a:rPr>
              <a:t>01</a:t>
            </a:r>
            <a:endParaRPr/>
          </a:p>
        </p:txBody>
      </p:sp>
      <p:sp>
        <p:nvSpPr>
          <p:cNvPr id="79" name="Google Shape;79;p6"/>
          <p:cNvSpPr txBox="1"/>
          <p:nvPr>
            <p:ph type="title"/>
          </p:nvPr>
        </p:nvSpPr>
        <p:spPr>
          <a:xfrm>
            <a:off x="165150" y="4745949"/>
            <a:ext cx="17957700" cy="1143000"/>
          </a:xfrm>
          <a:prstGeom prst="rect">
            <a:avLst/>
          </a:prstGeom>
        </p:spPr>
        <p:txBody>
          <a:bodyPr anchorCtr="0" anchor="t" bIns="45700" lIns="91425" spcFirstLastPara="1" rIns="91425" wrap="square" tIns="45700">
            <a:noAutofit/>
          </a:bodyPr>
          <a:lstStyle>
            <a:lvl1pPr lvl="0">
              <a:spcBef>
                <a:spcPts val="0"/>
              </a:spcBef>
              <a:spcAft>
                <a:spcPts val="0"/>
              </a:spcAft>
              <a:buSzPts val="9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
          <p:cNvSpPr txBox="1"/>
          <p:nvPr>
            <p:ph idx="1" type="body"/>
          </p:nvPr>
        </p:nvSpPr>
        <p:spPr>
          <a:xfrm>
            <a:off x="5158050" y="6880325"/>
            <a:ext cx="7971900" cy="828900"/>
          </a:xfrm>
          <a:prstGeom prst="rect">
            <a:avLst/>
          </a:prstGeom>
        </p:spPr>
        <p:txBody>
          <a:bodyPr anchorCtr="0" anchor="t" bIns="45700" lIns="91425" spcFirstLastPara="1" rIns="91425" wrap="square" tIns="45700">
            <a:noAutofit/>
          </a:bodyPr>
          <a:lstStyle>
            <a:lvl1pPr indent="-371475" lvl="0" marL="457200">
              <a:spcBef>
                <a:spcPts val="640"/>
              </a:spcBef>
              <a:spcAft>
                <a:spcPts val="0"/>
              </a:spcAft>
              <a:buSzPts val="2250"/>
              <a:buChar char="•"/>
              <a:defRPr sz="2250"/>
            </a:lvl1pPr>
            <a:lvl2pPr indent="-371475" lvl="1" marL="914400">
              <a:spcBef>
                <a:spcPts val="560"/>
              </a:spcBef>
              <a:spcAft>
                <a:spcPts val="0"/>
              </a:spcAft>
              <a:buSzPts val="2250"/>
              <a:buChar char="–"/>
              <a:defRPr sz="2250"/>
            </a:lvl2pPr>
            <a:lvl3pPr indent="-371475" lvl="2" marL="1371600">
              <a:spcBef>
                <a:spcPts val="480"/>
              </a:spcBef>
              <a:spcAft>
                <a:spcPts val="0"/>
              </a:spcAft>
              <a:buSzPts val="2250"/>
              <a:buChar char="•"/>
              <a:defRPr sz="2250"/>
            </a:lvl3pPr>
            <a:lvl4pPr indent="-371475" lvl="3" marL="1828800">
              <a:spcBef>
                <a:spcPts val="400"/>
              </a:spcBef>
              <a:spcAft>
                <a:spcPts val="0"/>
              </a:spcAft>
              <a:buSzPts val="2250"/>
              <a:buChar char="–"/>
              <a:defRPr sz="2250"/>
            </a:lvl4pPr>
            <a:lvl5pPr indent="-371475" lvl="4" marL="2286000">
              <a:spcBef>
                <a:spcPts val="400"/>
              </a:spcBef>
              <a:spcAft>
                <a:spcPts val="0"/>
              </a:spcAft>
              <a:buSzPts val="2250"/>
              <a:buChar char="»"/>
              <a:defRPr sz="2250"/>
            </a:lvl5pPr>
            <a:lvl6pPr indent="-371475" lvl="5" marL="2743200">
              <a:spcBef>
                <a:spcPts val="400"/>
              </a:spcBef>
              <a:spcAft>
                <a:spcPts val="0"/>
              </a:spcAft>
              <a:buSzPts val="2250"/>
              <a:buChar char="•"/>
              <a:defRPr sz="2250"/>
            </a:lvl6pPr>
            <a:lvl7pPr indent="-371475" lvl="6" marL="3200400">
              <a:spcBef>
                <a:spcPts val="400"/>
              </a:spcBef>
              <a:spcAft>
                <a:spcPts val="0"/>
              </a:spcAft>
              <a:buSzPts val="2250"/>
              <a:buChar char="•"/>
              <a:defRPr sz="2250"/>
            </a:lvl7pPr>
            <a:lvl8pPr indent="-371475" lvl="7" marL="3657600">
              <a:spcBef>
                <a:spcPts val="400"/>
              </a:spcBef>
              <a:spcAft>
                <a:spcPts val="0"/>
              </a:spcAft>
              <a:buSzPts val="2250"/>
              <a:buChar char="•"/>
              <a:defRPr sz="2250"/>
            </a:lvl8pPr>
            <a:lvl9pPr indent="-371475" lvl="8" marL="4114800">
              <a:spcBef>
                <a:spcPts val="400"/>
              </a:spcBef>
              <a:spcAft>
                <a:spcPts val="0"/>
              </a:spcAft>
              <a:buSzPts val="2250"/>
              <a:buChar char="•"/>
              <a:defRPr sz="22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solidFill>
          <a:srgbClr val="FD9B2F"/>
        </a:solidFill>
      </p:bgPr>
    </p:bg>
    <p:spTree>
      <p:nvGrpSpPr>
        <p:cNvPr id="81" name="Shape 81"/>
        <p:cNvGrpSpPr/>
        <p:nvPr/>
      </p:nvGrpSpPr>
      <p:grpSpPr>
        <a:xfrm>
          <a:off x="0" y="0"/>
          <a:ext cx="0" cy="0"/>
          <a:chOff x="0" y="0"/>
          <a:chExt cx="0" cy="0"/>
        </a:xfrm>
      </p:grpSpPr>
      <p:grpSp>
        <p:nvGrpSpPr>
          <p:cNvPr id="82" name="Google Shape;82;p7"/>
          <p:cNvGrpSpPr/>
          <p:nvPr/>
        </p:nvGrpSpPr>
        <p:grpSpPr>
          <a:xfrm>
            <a:off x="441636" y="441636"/>
            <a:ext cx="17404990" cy="9403790"/>
            <a:chOff x="0" y="0"/>
            <a:chExt cx="4584000" cy="2476702"/>
          </a:xfrm>
        </p:grpSpPr>
        <p:sp>
          <p:nvSpPr>
            <p:cNvPr id="83" name="Google Shape;83;p7"/>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txBox="1"/>
            <p:nvPr/>
          </p:nvSpPr>
          <p:spPr>
            <a:xfrm>
              <a:off x="0" y="95250"/>
              <a:ext cx="4584000" cy="23814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7"/>
          <p:cNvGrpSpPr/>
          <p:nvPr/>
        </p:nvGrpSpPr>
        <p:grpSpPr>
          <a:xfrm>
            <a:off x="1279946" y="2955635"/>
            <a:ext cx="15729092" cy="4158407"/>
            <a:chOff x="0" y="0"/>
            <a:chExt cx="1537200" cy="406400"/>
          </a:xfrm>
        </p:grpSpPr>
        <p:sp>
          <p:nvSpPr>
            <p:cNvPr id="86" name="Google Shape;86;p7"/>
            <p:cNvSpPr/>
            <p:nvPr/>
          </p:nvSpPr>
          <p:spPr>
            <a:xfrm>
              <a:off x="0" y="0"/>
              <a:ext cx="1537101" cy="406400"/>
            </a:xfrm>
            <a:custGeom>
              <a:rect b="b" l="l" r="r" t="t"/>
              <a:pathLst>
                <a:path extrusionOk="0" h="406400" w="1537101">
                  <a:moveTo>
                    <a:pt x="1333901" y="0"/>
                  </a:moveTo>
                  <a:cubicBezTo>
                    <a:pt x="1446126" y="0"/>
                    <a:pt x="1537101" y="90976"/>
                    <a:pt x="1537101" y="203200"/>
                  </a:cubicBezTo>
                  <a:cubicBezTo>
                    <a:pt x="1537101" y="315424"/>
                    <a:pt x="1446126" y="406400"/>
                    <a:pt x="1333901" y="406400"/>
                  </a:cubicBezTo>
                  <a:lnTo>
                    <a:pt x="203200" y="406400"/>
                  </a:lnTo>
                  <a:cubicBezTo>
                    <a:pt x="90976" y="406400"/>
                    <a:pt x="0" y="315424"/>
                    <a:pt x="0" y="203200"/>
                  </a:cubicBezTo>
                  <a:cubicBezTo>
                    <a:pt x="0" y="90976"/>
                    <a:pt x="90976" y="0"/>
                    <a:pt x="203200" y="0"/>
                  </a:cubicBezTo>
                  <a:close/>
                </a:path>
              </a:pathLst>
            </a:custGeom>
            <a:solidFill>
              <a:srgbClr val="FFFFFF">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txBox="1"/>
            <p:nvPr/>
          </p:nvSpPr>
          <p:spPr>
            <a:xfrm>
              <a:off x="0" y="95250"/>
              <a:ext cx="1537200" cy="31110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7"/>
          <p:cNvSpPr/>
          <p:nvPr/>
        </p:nvSpPr>
        <p:spPr>
          <a:xfrm>
            <a:off x="2603672" y="3244968"/>
            <a:ext cx="3374703" cy="3362431"/>
          </a:xfrm>
          <a:custGeom>
            <a:rect b="b" l="l" r="r" t="t"/>
            <a:pathLst>
              <a:path extrusionOk="0" h="3362431" w="3374703">
                <a:moveTo>
                  <a:pt x="0" y="0"/>
                </a:moveTo>
                <a:lnTo>
                  <a:pt x="3374703" y="0"/>
                </a:lnTo>
                <a:lnTo>
                  <a:pt x="3374703" y="3362431"/>
                </a:lnTo>
                <a:lnTo>
                  <a:pt x="0" y="3362431"/>
                </a:lnTo>
                <a:lnTo>
                  <a:pt x="0" y="0"/>
                </a:lnTo>
                <a:close/>
              </a:path>
            </a:pathLst>
          </a:custGeom>
          <a:blipFill rotWithShape="1">
            <a:blip r:embed="rId2">
              <a:alphaModFix/>
            </a:blip>
            <a:stretch>
              <a:fillRect b="0" l="0" r="0" t="0"/>
            </a:stretch>
          </a:blipFill>
          <a:ln>
            <a:noFill/>
          </a:ln>
        </p:spPr>
      </p:sp>
      <p:sp>
        <p:nvSpPr>
          <p:cNvPr id="89" name="Google Shape;89;p7"/>
          <p:cNvSpPr/>
          <p:nvPr/>
        </p:nvSpPr>
        <p:spPr>
          <a:xfrm>
            <a:off x="7835750" y="3485449"/>
            <a:ext cx="3173886" cy="3121950"/>
          </a:xfrm>
          <a:custGeom>
            <a:rect b="b" l="l" r="r" t="t"/>
            <a:pathLst>
              <a:path extrusionOk="0" h="3121950" w="3173886">
                <a:moveTo>
                  <a:pt x="0" y="0"/>
                </a:moveTo>
                <a:lnTo>
                  <a:pt x="3173886" y="0"/>
                </a:lnTo>
                <a:lnTo>
                  <a:pt x="3173886" y="3121950"/>
                </a:lnTo>
                <a:lnTo>
                  <a:pt x="0" y="3121950"/>
                </a:lnTo>
                <a:lnTo>
                  <a:pt x="0" y="0"/>
                </a:lnTo>
                <a:close/>
              </a:path>
            </a:pathLst>
          </a:custGeom>
          <a:blipFill rotWithShape="1">
            <a:blip r:embed="rId3">
              <a:alphaModFix/>
            </a:blip>
            <a:stretch>
              <a:fillRect b="0" l="0" r="0" t="0"/>
            </a:stretch>
          </a:blipFill>
          <a:ln>
            <a:noFill/>
          </a:ln>
        </p:spPr>
      </p:sp>
      <p:sp>
        <p:nvSpPr>
          <p:cNvPr id="90" name="Google Shape;90;p7"/>
          <p:cNvSpPr/>
          <p:nvPr/>
        </p:nvSpPr>
        <p:spPr>
          <a:xfrm>
            <a:off x="12866061" y="3485449"/>
            <a:ext cx="3082216" cy="3121950"/>
          </a:xfrm>
          <a:custGeom>
            <a:rect b="b" l="l" r="r" t="t"/>
            <a:pathLst>
              <a:path extrusionOk="0" h="3121950" w="3082216">
                <a:moveTo>
                  <a:pt x="0" y="0"/>
                </a:moveTo>
                <a:lnTo>
                  <a:pt x="3082216" y="0"/>
                </a:lnTo>
                <a:lnTo>
                  <a:pt x="3082216" y="3121950"/>
                </a:lnTo>
                <a:lnTo>
                  <a:pt x="0" y="3121950"/>
                </a:lnTo>
                <a:lnTo>
                  <a:pt x="0" y="0"/>
                </a:lnTo>
                <a:close/>
              </a:path>
            </a:pathLst>
          </a:custGeom>
          <a:blipFill rotWithShape="1">
            <a:blip r:embed="rId4">
              <a:alphaModFix/>
            </a:blip>
            <a:stretch>
              <a:fillRect b="0" l="0" r="0" t="0"/>
            </a:stretch>
          </a:blipFill>
          <a:ln>
            <a:noFill/>
          </a:ln>
        </p:spPr>
      </p:sp>
      <p:sp>
        <p:nvSpPr>
          <p:cNvPr id="91" name="Google Shape;91;p7"/>
          <p:cNvSpPr txBox="1"/>
          <p:nvPr>
            <p:ph type="title"/>
          </p:nvPr>
        </p:nvSpPr>
        <p:spPr>
          <a:xfrm>
            <a:off x="165150" y="974800"/>
            <a:ext cx="17957700" cy="1143000"/>
          </a:xfrm>
          <a:prstGeom prst="rect">
            <a:avLst/>
          </a:prstGeom>
        </p:spPr>
        <p:txBody>
          <a:bodyPr anchorCtr="0" anchor="t" bIns="45700" lIns="91425" spcFirstLastPara="1" rIns="91425" wrap="square" tIns="45700">
            <a:noAutofit/>
          </a:bodyPr>
          <a:lstStyle>
            <a:lvl1pPr lvl="0">
              <a:spcBef>
                <a:spcPts val="0"/>
              </a:spcBef>
              <a:spcAft>
                <a:spcPts val="0"/>
              </a:spcAft>
              <a:buSzPts val="9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7"/>
          <p:cNvSpPr txBox="1"/>
          <p:nvPr>
            <p:ph idx="1" type="body"/>
          </p:nvPr>
        </p:nvSpPr>
        <p:spPr>
          <a:xfrm>
            <a:off x="1954400" y="7734575"/>
            <a:ext cx="14379300" cy="1389900"/>
          </a:xfrm>
          <a:prstGeom prst="rect">
            <a:avLst/>
          </a:prstGeom>
        </p:spPr>
        <p:txBody>
          <a:bodyPr anchorCtr="0" anchor="ctr" bIns="45700" lIns="91425" spcFirstLastPara="1" rIns="91425" wrap="square" tIns="45700">
            <a:noAutofit/>
          </a:bodyPr>
          <a:lstStyle>
            <a:lvl1pPr indent="-390525" lvl="0" marL="457200" rtl="0">
              <a:spcBef>
                <a:spcPts val="640"/>
              </a:spcBef>
              <a:spcAft>
                <a:spcPts val="0"/>
              </a:spcAft>
              <a:buSzPts val="2550"/>
              <a:buChar char="•"/>
              <a:defRPr/>
            </a:lvl1pPr>
            <a:lvl2pPr indent="-390525" lvl="1" marL="914400" rtl="0">
              <a:spcBef>
                <a:spcPts val="560"/>
              </a:spcBef>
              <a:spcAft>
                <a:spcPts val="0"/>
              </a:spcAft>
              <a:buSzPts val="2550"/>
              <a:buChar char="–"/>
              <a:defRPr/>
            </a:lvl2pPr>
            <a:lvl3pPr indent="-390525" lvl="2" marL="1371600" rtl="0">
              <a:spcBef>
                <a:spcPts val="480"/>
              </a:spcBef>
              <a:spcAft>
                <a:spcPts val="0"/>
              </a:spcAft>
              <a:buSzPts val="2550"/>
              <a:buChar char="•"/>
              <a:defRPr/>
            </a:lvl3pPr>
            <a:lvl4pPr indent="-390525" lvl="3" marL="1828800" rtl="0">
              <a:spcBef>
                <a:spcPts val="400"/>
              </a:spcBef>
              <a:spcAft>
                <a:spcPts val="0"/>
              </a:spcAft>
              <a:buSzPts val="2550"/>
              <a:buChar char="–"/>
              <a:defRPr/>
            </a:lvl4pPr>
            <a:lvl5pPr indent="-390525" lvl="4" marL="2286000" rtl="0">
              <a:spcBef>
                <a:spcPts val="400"/>
              </a:spcBef>
              <a:spcAft>
                <a:spcPts val="0"/>
              </a:spcAft>
              <a:buSzPts val="2550"/>
              <a:buChar char="»"/>
              <a:defRPr/>
            </a:lvl5pPr>
            <a:lvl6pPr indent="-390525" lvl="5" marL="2743200" rtl="0">
              <a:spcBef>
                <a:spcPts val="400"/>
              </a:spcBef>
              <a:spcAft>
                <a:spcPts val="0"/>
              </a:spcAft>
              <a:buSzPts val="2550"/>
              <a:buChar char="•"/>
              <a:defRPr/>
            </a:lvl6pPr>
            <a:lvl7pPr indent="-390525" lvl="6" marL="3200400" rtl="0">
              <a:spcBef>
                <a:spcPts val="400"/>
              </a:spcBef>
              <a:spcAft>
                <a:spcPts val="0"/>
              </a:spcAft>
              <a:buSzPts val="2550"/>
              <a:buChar char="•"/>
              <a:defRPr/>
            </a:lvl7pPr>
            <a:lvl8pPr indent="-390525" lvl="7" marL="3657600" rtl="0">
              <a:spcBef>
                <a:spcPts val="400"/>
              </a:spcBef>
              <a:spcAft>
                <a:spcPts val="0"/>
              </a:spcAft>
              <a:buSzPts val="2550"/>
              <a:buChar char="•"/>
              <a:defRPr/>
            </a:lvl8pPr>
            <a:lvl9pPr indent="-390525" lvl="8" marL="4114800" rtl="0">
              <a:spcBef>
                <a:spcPts val="400"/>
              </a:spcBef>
              <a:spcAft>
                <a:spcPts val="0"/>
              </a:spcAft>
              <a:buSzPts val="25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183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5150" y="415761"/>
            <a:ext cx="179577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D9B2F"/>
              </a:buClr>
              <a:buSzPts val="9000"/>
              <a:buFont typeface="Playpen Sans"/>
              <a:buNone/>
              <a:defRPr b="1" i="0" sz="9000" u="none" cap="none" strike="noStrike">
                <a:solidFill>
                  <a:srgbClr val="FD9B2F"/>
                </a:solidFill>
                <a:latin typeface="Playpen Sans"/>
                <a:ea typeface="Playpen Sans"/>
                <a:cs typeface="Playpen Sans"/>
                <a:sym typeface="Playpen Sans"/>
              </a:defRPr>
            </a:lvl1pPr>
            <a:lvl2pPr lvl="1">
              <a:spcBef>
                <a:spcPts val="0"/>
              </a:spcBef>
              <a:spcAft>
                <a:spcPts val="0"/>
              </a:spcAft>
              <a:buClr>
                <a:srgbClr val="FD9B2F"/>
              </a:buClr>
              <a:buSzPts val="1400"/>
              <a:buNone/>
              <a:defRPr sz="1800">
                <a:solidFill>
                  <a:srgbClr val="FD9B2F"/>
                </a:solidFill>
              </a:defRPr>
            </a:lvl2pPr>
            <a:lvl3pPr lvl="2">
              <a:spcBef>
                <a:spcPts val="0"/>
              </a:spcBef>
              <a:spcAft>
                <a:spcPts val="0"/>
              </a:spcAft>
              <a:buClr>
                <a:srgbClr val="FD9B2F"/>
              </a:buClr>
              <a:buSzPts val="1400"/>
              <a:buNone/>
              <a:defRPr sz="1800">
                <a:solidFill>
                  <a:srgbClr val="FD9B2F"/>
                </a:solidFill>
              </a:defRPr>
            </a:lvl3pPr>
            <a:lvl4pPr lvl="3">
              <a:spcBef>
                <a:spcPts val="0"/>
              </a:spcBef>
              <a:spcAft>
                <a:spcPts val="0"/>
              </a:spcAft>
              <a:buClr>
                <a:srgbClr val="FD9B2F"/>
              </a:buClr>
              <a:buSzPts val="1400"/>
              <a:buNone/>
              <a:defRPr sz="1800">
                <a:solidFill>
                  <a:srgbClr val="FD9B2F"/>
                </a:solidFill>
              </a:defRPr>
            </a:lvl4pPr>
            <a:lvl5pPr lvl="4">
              <a:spcBef>
                <a:spcPts val="0"/>
              </a:spcBef>
              <a:spcAft>
                <a:spcPts val="0"/>
              </a:spcAft>
              <a:buClr>
                <a:srgbClr val="FD9B2F"/>
              </a:buClr>
              <a:buSzPts val="1400"/>
              <a:buNone/>
              <a:defRPr sz="1800">
                <a:solidFill>
                  <a:srgbClr val="FD9B2F"/>
                </a:solidFill>
              </a:defRPr>
            </a:lvl5pPr>
            <a:lvl6pPr lvl="5">
              <a:spcBef>
                <a:spcPts val="0"/>
              </a:spcBef>
              <a:spcAft>
                <a:spcPts val="0"/>
              </a:spcAft>
              <a:buClr>
                <a:srgbClr val="FD9B2F"/>
              </a:buClr>
              <a:buSzPts val="1400"/>
              <a:buNone/>
              <a:defRPr sz="1800">
                <a:solidFill>
                  <a:srgbClr val="FD9B2F"/>
                </a:solidFill>
              </a:defRPr>
            </a:lvl6pPr>
            <a:lvl7pPr lvl="6">
              <a:spcBef>
                <a:spcPts val="0"/>
              </a:spcBef>
              <a:spcAft>
                <a:spcPts val="0"/>
              </a:spcAft>
              <a:buClr>
                <a:srgbClr val="FD9B2F"/>
              </a:buClr>
              <a:buSzPts val="1400"/>
              <a:buNone/>
              <a:defRPr sz="1800">
                <a:solidFill>
                  <a:srgbClr val="FD9B2F"/>
                </a:solidFill>
              </a:defRPr>
            </a:lvl7pPr>
            <a:lvl8pPr lvl="7">
              <a:spcBef>
                <a:spcPts val="0"/>
              </a:spcBef>
              <a:spcAft>
                <a:spcPts val="0"/>
              </a:spcAft>
              <a:buClr>
                <a:srgbClr val="FD9B2F"/>
              </a:buClr>
              <a:buSzPts val="1400"/>
              <a:buNone/>
              <a:defRPr sz="1800">
                <a:solidFill>
                  <a:srgbClr val="FD9B2F"/>
                </a:solidFill>
              </a:defRPr>
            </a:lvl8pPr>
            <a:lvl9pPr lvl="8">
              <a:spcBef>
                <a:spcPts val="0"/>
              </a:spcBef>
              <a:spcAft>
                <a:spcPts val="0"/>
              </a:spcAft>
              <a:buClr>
                <a:srgbClr val="FD9B2F"/>
              </a:buClr>
              <a:buSzPts val="1400"/>
              <a:buNone/>
              <a:defRPr sz="1800">
                <a:solidFill>
                  <a:srgbClr val="FD9B2F"/>
                </a:solidFill>
              </a:defRPr>
            </a:lvl9pPr>
          </a:lstStyle>
          <a:p/>
        </p:txBody>
      </p:sp>
      <p:sp>
        <p:nvSpPr>
          <p:cNvPr id="7" name="Google Shape;7;p1"/>
          <p:cNvSpPr txBox="1"/>
          <p:nvPr>
            <p:ph idx="1" type="body"/>
          </p:nvPr>
        </p:nvSpPr>
        <p:spPr>
          <a:xfrm>
            <a:off x="5029200" y="2424899"/>
            <a:ext cx="8229600" cy="4526100"/>
          </a:xfrm>
          <a:prstGeom prst="rect">
            <a:avLst/>
          </a:prstGeom>
          <a:noFill/>
          <a:ln>
            <a:noFill/>
          </a:ln>
        </p:spPr>
        <p:txBody>
          <a:bodyPr anchorCtr="0" anchor="t" bIns="45700" lIns="91425" spcFirstLastPara="1" rIns="91425" wrap="square" tIns="45700">
            <a:noAutofit/>
          </a:bodyPr>
          <a:lstStyle>
            <a:lvl1pPr indent="-390525" lvl="0" marL="457200" marR="0" rtl="0" algn="ctr">
              <a:spcBef>
                <a:spcPts val="64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1pPr>
            <a:lvl2pPr indent="-390525" lvl="1" marL="914400" marR="0" rtl="0" algn="ctr">
              <a:spcBef>
                <a:spcPts val="56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2pPr>
            <a:lvl3pPr indent="-390525" lvl="2" marL="1371600" marR="0" rtl="0" algn="ctr">
              <a:spcBef>
                <a:spcPts val="48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3pPr>
            <a:lvl4pPr indent="-390525" lvl="3" marL="18288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4pPr>
            <a:lvl5pPr indent="-390525" lvl="4" marL="22860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5pPr>
            <a:lvl6pPr indent="-390525" lvl="5" marL="27432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6pPr>
            <a:lvl7pPr indent="-390525" lvl="6" marL="32004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7pPr>
            <a:lvl8pPr indent="-390525" lvl="7" marL="36576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8pPr>
            <a:lvl9pPr indent="-390525" lvl="8" marL="4114800" marR="0" rtl="0" algn="ctr">
              <a:spcBef>
                <a:spcPts val="400"/>
              </a:spcBef>
              <a:spcAft>
                <a:spcPts val="0"/>
              </a:spcAft>
              <a:buClr>
                <a:schemeClr val="lt1"/>
              </a:buClr>
              <a:buSzPts val="2550"/>
              <a:buFont typeface="Asap"/>
              <a:buChar char="•"/>
              <a:defRPr i="0" sz="2550" u="none" cap="none" strike="noStrike">
                <a:solidFill>
                  <a:schemeClr val="lt1"/>
                </a:solidFill>
                <a:latin typeface="Asap"/>
                <a:ea typeface="Asap"/>
                <a:cs typeface="Asap"/>
                <a:sym typeface="Asap"/>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image" Target="../media/image51.png"/><Relationship Id="rId6" Type="http://schemas.openxmlformats.org/officeDocument/2006/relationships/image" Target="../media/image53.png"/><Relationship Id="rId7"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45.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59.png"/><Relationship Id="rId5" Type="http://schemas.openxmlformats.org/officeDocument/2006/relationships/image" Target="../media/image58.png"/><Relationship Id="rId6"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image" Target="../media/image28.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20" Type="http://schemas.openxmlformats.org/officeDocument/2006/relationships/image" Target="../media/image50.png"/><Relationship Id="rId22" Type="http://schemas.openxmlformats.org/officeDocument/2006/relationships/image" Target="../media/image51.png"/><Relationship Id="rId21" Type="http://schemas.openxmlformats.org/officeDocument/2006/relationships/image" Target="../media/image47.png"/><Relationship Id="rId24" Type="http://schemas.openxmlformats.org/officeDocument/2006/relationships/image" Target="../media/image49.png"/><Relationship Id="rId23"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61.png"/><Relationship Id="rId9" Type="http://schemas.openxmlformats.org/officeDocument/2006/relationships/image" Target="../media/image29.png"/><Relationship Id="rId26" Type="http://schemas.openxmlformats.org/officeDocument/2006/relationships/image" Target="../media/image80.png"/><Relationship Id="rId25" Type="http://schemas.openxmlformats.org/officeDocument/2006/relationships/image" Target="../media/image53.png"/><Relationship Id="rId28" Type="http://schemas.openxmlformats.org/officeDocument/2006/relationships/image" Target="../media/image82.png"/><Relationship Id="rId27" Type="http://schemas.openxmlformats.org/officeDocument/2006/relationships/image" Target="../media/image79.png"/><Relationship Id="rId5" Type="http://schemas.openxmlformats.org/officeDocument/2006/relationships/image" Target="../media/image1.png"/><Relationship Id="rId6" Type="http://schemas.openxmlformats.org/officeDocument/2006/relationships/image" Target="../media/image64.png"/><Relationship Id="rId7" Type="http://schemas.openxmlformats.org/officeDocument/2006/relationships/image" Target="../media/image26.png"/><Relationship Id="rId8" Type="http://schemas.openxmlformats.org/officeDocument/2006/relationships/image" Target="../media/image28.png"/><Relationship Id="rId11" Type="http://schemas.openxmlformats.org/officeDocument/2006/relationships/image" Target="../media/image55.png"/><Relationship Id="rId10" Type="http://schemas.openxmlformats.org/officeDocument/2006/relationships/image" Target="../media/image33.png"/><Relationship Id="rId13" Type="http://schemas.openxmlformats.org/officeDocument/2006/relationships/image" Target="../media/image43.png"/><Relationship Id="rId12" Type="http://schemas.openxmlformats.org/officeDocument/2006/relationships/image" Target="../media/image52.png"/><Relationship Id="rId15" Type="http://schemas.openxmlformats.org/officeDocument/2006/relationships/image" Target="../media/image15.png"/><Relationship Id="rId14" Type="http://schemas.openxmlformats.org/officeDocument/2006/relationships/image" Target="../media/image44.png"/><Relationship Id="rId17" Type="http://schemas.openxmlformats.org/officeDocument/2006/relationships/image" Target="../media/image19.png"/><Relationship Id="rId16" Type="http://schemas.openxmlformats.org/officeDocument/2006/relationships/image" Target="../media/image6.png"/><Relationship Id="rId19" Type="http://schemas.openxmlformats.org/officeDocument/2006/relationships/image" Target="../media/image48.png"/><Relationship Id="rId1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96" name="Shape 96"/>
        <p:cNvGrpSpPr/>
        <p:nvPr/>
      </p:nvGrpSpPr>
      <p:grpSpPr>
        <a:xfrm>
          <a:off x="0" y="0"/>
          <a:ext cx="0" cy="0"/>
          <a:chOff x="0" y="0"/>
          <a:chExt cx="0" cy="0"/>
        </a:xfrm>
      </p:grpSpPr>
      <p:grpSp>
        <p:nvGrpSpPr>
          <p:cNvPr id="97" name="Google Shape;97;p8"/>
          <p:cNvGrpSpPr/>
          <p:nvPr/>
        </p:nvGrpSpPr>
        <p:grpSpPr>
          <a:xfrm>
            <a:off x="441636" y="441636"/>
            <a:ext cx="17404728" cy="9403728"/>
            <a:chOff x="0" y="0"/>
            <a:chExt cx="4583961" cy="2476702"/>
          </a:xfrm>
        </p:grpSpPr>
        <p:sp>
          <p:nvSpPr>
            <p:cNvPr id="98" name="Google Shape;98;p8"/>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8"/>
          <p:cNvSpPr/>
          <p:nvPr/>
        </p:nvSpPr>
        <p:spPr>
          <a:xfrm>
            <a:off x="10418873" y="1762285"/>
            <a:ext cx="6477574" cy="6525028"/>
          </a:xfrm>
          <a:custGeom>
            <a:rect b="b" l="l" r="r" t="t"/>
            <a:pathLst>
              <a:path extrusionOk="0" h="6525028" w="6477574">
                <a:moveTo>
                  <a:pt x="0" y="0"/>
                </a:moveTo>
                <a:lnTo>
                  <a:pt x="6477573" y="0"/>
                </a:lnTo>
                <a:lnTo>
                  <a:pt x="6477573" y="6525028"/>
                </a:lnTo>
                <a:lnTo>
                  <a:pt x="0" y="6525028"/>
                </a:lnTo>
                <a:lnTo>
                  <a:pt x="0" y="0"/>
                </a:lnTo>
                <a:close/>
              </a:path>
            </a:pathLst>
          </a:custGeom>
          <a:blipFill rotWithShape="1">
            <a:blip r:embed="rId3">
              <a:alphaModFix/>
            </a:blip>
            <a:stretch>
              <a:fillRect b="0" l="0" r="0" t="0"/>
            </a:stretch>
          </a:blipFill>
          <a:ln>
            <a:noFill/>
          </a:ln>
        </p:spPr>
      </p:sp>
      <p:sp>
        <p:nvSpPr>
          <p:cNvPr id="101" name="Google Shape;101;p8"/>
          <p:cNvSpPr/>
          <p:nvPr/>
        </p:nvSpPr>
        <p:spPr>
          <a:xfrm>
            <a:off x="13282395" y="1762285"/>
            <a:ext cx="4563969" cy="6653710"/>
          </a:xfrm>
          <a:custGeom>
            <a:rect b="b" l="l" r="r" t="t"/>
            <a:pathLst>
              <a:path extrusionOk="0" h="6653710" w="4563969">
                <a:moveTo>
                  <a:pt x="0" y="0"/>
                </a:moveTo>
                <a:lnTo>
                  <a:pt x="4563969" y="0"/>
                </a:lnTo>
                <a:lnTo>
                  <a:pt x="4563969" y="6653710"/>
                </a:lnTo>
                <a:lnTo>
                  <a:pt x="0" y="6653710"/>
                </a:lnTo>
                <a:lnTo>
                  <a:pt x="0" y="0"/>
                </a:lnTo>
                <a:close/>
              </a:path>
            </a:pathLst>
          </a:custGeom>
          <a:blipFill rotWithShape="1">
            <a:blip r:embed="rId4">
              <a:alphaModFix/>
            </a:blip>
            <a:stretch>
              <a:fillRect b="0" l="0" r="-45255" t="0"/>
            </a:stretch>
          </a:blipFill>
          <a:ln>
            <a:noFill/>
          </a:ln>
        </p:spPr>
      </p:sp>
      <p:sp>
        <p:nvSpPr>
          <p:cNvPr id="102" name="Google Shape;102;p8"/>
          <p:cNvSpPr/>
          <p:nvPr/>
        </p:nvSpPr>
        <p:spPr>
          <a:xfrm>
            <a:off x="2366335" y="1096503"/>
            <a:ext cx="884572" cy="957706"/>
          </a:xfrm>
          <a:custGeom>
            <a:rect b="b" l="l" r="r" t="t"/>
            <a:pathLst>
              <a:path extrusionOk="0" h="957706" w="884572">
                <a:moveTo>
                  <a:pt x="0" y="0"/>
                </a:moveTo>
                <a:lnTo>
                  <a:pt x="884572" y="0"/>
                </a:lnTo>
                <a:lnTo>
                  <a:pt x="884572" y="957706"/>
                </a:lnTo>
                <a:lnTo>
                  <a:pt x="0" y="957706"/>
                </a:lnTo>
                <a:lnTo>
                  <a:pt x="0" y="0"/>
                </a:lnTo>
                <a:close/>
              </a:path>
            </a:pathLst>
          </a:custGeom>
          <a:blipFill rotWithShape="1">
            <a:blip r:embed="rId5">
              <a:alphaModFix/>
            </a:blip>
            <a:stretch>
              <a:fillRect b="0" l="0" r="0" t="0"/>
            </a:stretch>
          </a:blipFill>
          <a:ln>
            <a:noFill/>
          </a:ln>
        </p:spPr>
      </p:sp>
      <p:sp>
        <p:nvSpPr>
          <p:cNvPr id="103" name="Google Shape;103;p8"/>
          <p:cNvSpPr/>
          <p:nvPr/>
        </p:nvSpPr>
        <p:spPr>
          <a:xfrm rot="1662940">
            <a:off x="16659799" y="1384315"/>
            <a:ext cx="698214" cy="755940"/>
          </a:xfrm>
          <a:custGeom>
            <a:rect b="b" l="l" r="r" t="t"/>
            <a:pathLst>
              <a:path extrusionOk="0" h="755940" w="698214">
                <a:moveTo>
                  <a:pt x="0" y="0"/>
                </a:moveTo>
                <a:lnTo>
                  <a:pt x="698214" y="0"/>
                </a:lnTo>
                <a:lnTo>
                  <a:pt x="698214" y="755940"/>
                </a:lnTo>
                <a:lnTo>
                  <a:pt x="0" y="755940"/>
                </a:lnTo>
                <a:lnTo>
                  <a:pt x="0" y="0"/>
                </a:lnTo>
                <a:close/>
              </a:path>
            </a:pathLst>
          </a:custGeom>
          <a:blipFill rotWithShape="1">
            <a:blip r:embed="rId5">
              <a:alphaModFix/>
            </a:blip>
            <a:stretch>
              <a:fillRect b="0" l="0" r="0" t="0"/>
            </a:stretch>
          </a:blipFill>
          <a:ln>
            <a:noFill/>
          </a:ln>
        </p:spPr>
      </p:sp>
      <p:sp>
        <p:nvSpPr>
          <p:cNvPr id="104" name="Google Shape;104;p8"/>
          <p:cNvSpPr/>
          <p:nvPr/>
        </p:nvSpPr>
        <p:spPr>
          <a:xfrm rot="1622232">
            <a:off x="7396227" y="8227736"/>
            <a:ext cx="698990" cy="673573"/>
          </a:xfrm>
          <a:custGeom>
            <a:rect b="b" l="l" r="r" t="t"/>
            <a:pathLst>
              <a:path extrusionOk="0" h="673573" w="698990">
                <a:moveTo>
                  <a:pt x="0" y="0"/>
                </a:moveTo>
                <a:lnTo>
                  <a:pt x="698991" y="0"/>
                </a:lnTo>
                <a:lnTo>
                  <a:pt x="698991" y="673573"/>
                </a:lnTo>
                <a:lnTo>
                  <a:pt x="0" y="673573"/>
                </a:lnTo>
                <a:lnTo>
                  <a:pt x="0" y="0"/>
                </a:lnTo>
                <a:close/>
              </a:path>
            </a:pathLst>
          </a:custGeom>
          <a:blipFill rotWithShape="1">
            <a:blip r:embed="rId6">
              <a:alphaModFix/>
            </a:blip>
            <a:stretch>
              <a:fillRect b="0" l="0" r="0" t="0"/>
            </a:stretch>
          </a:blipFill>
          <a:ln>
            <a:noFill/>
          </a:ln>
        </p:spPr>
      </p:sp>
      <p:sp>
        <p:nvSpPr>
          <p:cNvPr id="105" name="Google Shape;105;p8"/>
          <p:cNvSpPr/>
          <p:nvPr/>
        </p:nvSpPr>
        <p:spPr>
          <a:xfrm rot="819400">
            <a:off x="10903462" y="1028700"/>
            <a:ext cx="579308" cy="546656"/>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7">
              <a:alphaModFix/>
            </a:blip>
            <a:stretch>
              <a:fillRect b="0" l="0" r="0" t="0"/>
            </a:stretch>
          </a:blipFill>
          <a:ln>
            <a:noFill/>
          </a:ln>
        </p:spPr>
      </p:sp>
      <p:sp>
        <p:nvSpPr>
          <p:cNvPr id="106" name="Google Shape;106;p8"/>
          <p:cNvSpPr/>
          <p:nvPr/>
        </p:nvSpPr>
        <p:spPr>
          <a:xfrm rot="819400">
            <a:off x="5064163" y="1391911"/>
            <a:ext cx="206821" cy="195164"/>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7">
              <a:alphaModFix/>
            </a:blip>
            <a:stretch>
              <a:fillRect b="0" l="0" r="0" t="0"/>
            </a:stretch>
          </a:blipFill>
          <a:ln>
            <a:noFill/>
          </a:ln>
        </p:spPr>
      </p:sp>
      <p:sp>
        <p:nvSpPr>
          <p:cNvPr id="107" name="Google Shape;107;p8"/>
          <p:cNvSpPr/>
          <p:nvPr/>
        </p:nvSpPr>
        <p:spPr>
          <a:xfrm rot="-790101">
            <a:off x="9501575" y="8492933"/>
            <a:ext cx="206821" cy="195164"/>
          </a:xfrm>
          <a:custGeom>
            <a:rect b="b" l="l" r="r" t="t"/>
            <a:pathLst>
              <a:path extrusionOk="0" h="195164" w="206821">
                <a:moveTo>
                  <a:pt x="0" y="0"/>
                </a:moveTo>
                <a:lnTo>
                  <a:pt x="206821" y="0"/>
                </a:lnTo>
                <a:lnTo>
                  <a:pt x="206821" y="195165"/>
                </a:lnTo>
                <a:lnTo>
                  <a:pt x="0" y="195165"/>
                </a:lnTo>
                <a:lnTo>
                  <a:pt x="0" y="0"/>
                </a:lnTo>
                <a:close/>
              </a:path>
            </a:pathLst>
          </a:custGeom>
          <a:blipFill rotWithShape="1">
            <a:blip r:embed="rId7">
              <a:alphaModFix/>
            </a:blip>
            <a:stretch>
              <a:fillRect b="0" l="0" r="0" t="0"/>
            </a:stretch>
          </a:blipFill>
          <a:ln>
            <a:noFill/>
          </a:ln>
        </p:spPr>
      </p:sp>
      <p:sp>
        <p:nvSpPr>
          <p:cNvPr id="108" name="Google Shape;108;p8"/>
          <p:cNvSpPr/>
          <p:nvPr/>
        </p:nvSpPr>
        <p:spPr>
          <a:xfrm rot="-790101">
            <a:off x="14699468" y="8749500"/>
            <a:ext cx="206821" cy="195164"/>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7">
              <a:alphaModFix/>
            </a:blip>
            <a:stretch>
              <a:fillRect b="0" l="0" r="0" t="0"/>
            </a:stretch>
          </a:blipFill>
          <a:ln>
            <a:noFill/>
          </a:ln>
        </p:spPr>
      </p:sp>
      <p:sp>
        <p:nvSpPr>
          <p:cNvPr id="109" name="Google Shape;109;p8"/>
          <p:cNvSpPr/>
          <p:nvPr/>
        </p:nvSpPr>
        <p:spPr>
          <a:xfrm rot="-790101">
            <a:off x="11612841" y="8877349"/>
            <a:ext cx="206821" cy="195164"/>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7">
              <a:alphaModFix/>
            </a:blip>
            <a:stretch>
              <a:fillRect b="0" l="0" r="0" t="0"/>
            </a:stretch>
          </a:blipFill>
          <a:ln>
            <a:noFill/>
          </a:ln>
        </p:spPr>
      </p:sp>
      <p:sp>
        <p:nvSpPr>
          <p:cNvPr id="110" name="Google Shape;110;p8"/>
          <p:cNvSpPr/>
          <p:nvPr/>
        </p:nvSpPr>
        <p:spPr>
          <a:xfrm rot="-790101">
            <a:off x="1698808" y="981443"/>
            <a:ext cx="206821" cy="195164"/>
          </a:xfrm>
          <a:custGeom>
            <a:rect b="b" l="l" r="r" t="t"/>
            <a:pathLst>
              <a:path extrusionOk="0" h="195164" w="206821">
                <a:moveTo>
                  <a:pt x="0" y="0"/>
                </a:moveTo>
                <a:lnTo>
                  <a:pt x="206822" y="0"/>
                </a:lnTo>
                <a:lnTo>
                  <a:pt x="206822" y="195164"/>
                </a:lnTo>
                <a:lnTo>
                  <a:pt x="0" y="195164"/>
                </a:lnTo>
                <a:lnTo>
                  <a:pt x="0" y="0"/>
                </a:lnTo>
                <a:close/>
              </a:path>
            </a:pathLst>
          </a:custGeom>
          <a:blipFill rotWithShape="1">
            <a:blip r:embed="rId7">
              <a:alphaModFix/>
            </a:blip>
            <a:stretch>
              <a:fillRect b="0" l="0" r="0" t="0"/>
            </a:stretch>
          </a:blipFill>
          <a:ln>
            <a:noFill/>
          </a:ln>
        </p:spPr>
      </p:sp>
      <p:sp>
        <p:nvSpPr>
          <p:cNvPr id="111" name="Google Shape;111;p8"/>
          <p:cNvSpPr/>
          <p:nvPr/>
        </p:nvSpPr>
        <p:spPr>
          <a:xfrm rot="3698621">
            <a:off x="3620565" y="2075201"/>
            <a:ext cx="206821" cy="195164"/>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7">
              <a:alphaModFix/>
            </a:blip>
            <a:stretch>
              <a:fillRect b="0" l="0" r="0" t="0"/>
            </a:stretch>
          </a:blipFill>
          <a:ln>
            <a:noFill/>
          </a:ln>
        </p:spPr>
      </p:sp>
      <p:sp>
        <p:nvSpPr>
          <p:cNvPr id="112" name="Google Shape;112;p8"/>
          <p:cNvSpPr/>
          <p:nvPr/>
        </p:nvSpPr>
        <p:spPr>
          <a:xfrm rot="-3812883">
            <a:off x="8106704" y="998921"/>
            <a:ext cx="206821" cy="195164"/>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7">
              <a:alphaModFix/>
            </a:blip>
            <a:stretch>
              <a:fillRect b="0" l="0" r="0" t="0"/>
            </a:stretch>
          </a:blipFill>
          <a:ln>
            <a:noFill/>
          </a:ln>
        </p:spPr>
      </p:sp>
      <p:sp>
        <p:nvSpPr>
          <p:cNvPr id="113" name="Google Shape;113;p8"/>
          <p:cNvSpPr/>
          <p:nvPr/>
        </p:nvSpPr>
        <p:spPr>
          <a:xfrm rot="-3812883">
            <a:off x="8854959" y="2092679"/>
            <a:ext cx="206821" cy="195164"/>
          </a:xfrm>
          <a:custGeom>
            <a:rect b="b" l="l" r="r" t="t"/>
            <a:pathLst>
              <a:path extrusionOk="0" h="195164" w="206821">
                <a:moveTo>
                  <a:pt x="0" y="0"/>
                </a:moveTo>
                <a:lnTo>
                  <a:pt x="206821" y="0"/>
                </a:lnTo>
                <a:lnTo>
                  <a:pt x="206821" y="195164"/>
                </a:lnTo>
                <a:lnTo>
                  <a:pt x="0" y="195164"/>
                </a:lnTo>
                <a:lnTo>
                  <a:pt x="0" y="0"/>
                </a:lnTo>
                <a:close/>
              </a:path>
            </a:pathLst>
          </a:custGeom>
          <a:blipFill rotWithShape="1">
            <a:blip r:embed="rId7">
              <a:alphaModFix/>
            </a:blip>
            <a:stretch>
              <a:fillRect b="0" l="0" r="0" t="0"/>
            </a:stretch>
          </a:blipFill>
          <a:ln>
            <a:noFill/>
          </a:ln>
        </p:spPr>
      </p:sp>
      <p:sp>
        <p:nvSpPr>
          <p:cNvPr id="114" name="Google Shape;114;p8"/>
          <p:cNvSpPr/>
          <p:nvPr/>
        </p:nvSpPr>
        <p:spPr>
          <a:xfrm rot="-3933258">
            <a:off x="9684025" y="7004437"/>
            <a:ext cx="579308" cy="546656"/>
          </a:xfrm>
          <a:custGeom>
            <a:rect b="b" l="l" r="r" t="t"/>
            <a:pathLst>
              <a:path extrusionOk="0" h="546656" w="579308">
                <a:moveTo>
                  <a:pt x="0" y="0"/>
                </a:moveTo>
                <a:lnTo>
                  <a:pt x="579307" y="0"/>
                </a:lnTo>
                <a:lnTo>
                  <a:pt x="579307" y="546656"/>
                </a:lnTo>
                <a:lnTo>
                  <a:pt x="0" y="546656"/>
                </a:lnTo>
                <a:lnTo>
                  <a:pt x="0" y="0"/>
                </a:lnTo>
                <a:close/>
              </a:path>
            </a:pathLst>
          </a:custGeom>
          <a:blipFill rotWithShape="1">
            <a:blip r:embed="rId7">
              <a:alphaModFix/>
            </a:blip>
            <a:stretch>
              <a:fillRect b="0" l="0" r="0" t="0"/>
            </a:stretch>
          </a:blipFill>
          <a:ln>
            <a:noFill/>
          </a:ln>
        </p:spPr>
      </p:sp>
      <p:sp>
        <p:nvSpPr>
          <p:cNvPr id="115" name="Google Shape;115;p8"/>
          <p:cNvSpPr/>
          <p:nvPr/>
        </p:nvSpPr>
        <p:spPr>
          <a:xfrm rot="-6361152">
            <a:off x="7063387" y="1655862"/>
            <a:ext cx="579308" cy="546656"/>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7">
              <a:alphaModFix/>
            </a:blip>
            <a:stretch>
              <a:fillRect b="0" l="0" r="0" t="0"/>
            </a:stretch>
          </a:blipFill>
          <a:ln>
            <a:noFill/>
          </a:ln>
        </p:spPr>
      </p:sp>
      <p:sp>
        <p:nvSpPr>
          <p:cNvPr id="116" name="Google Shape;116;p8"/>
          <p:cNvSpPr/>
          <p:nvPr/>
        </p:nvSpPr>
        <p:spPr>
          <a:xfrm rot="-4839902">
            <a:off x="4224324" y="8370928"/>
            <a:ext cx="212684" cy="200696"/>
          </a:xfrm>
          <a:custGeom>
            <a:rect b="b" l="l" r="r" t="t"/>
            <a:pathLst>
              <a:path extrusionOk="0" h="200696" w="212684">
                <a:moveTo>
                  <a:pt x="0" y="0"/>
                </a:moveTo>
                <a:lnTo>
                  <a:pt x="212684" y="0"/>
                </a:lnTo>
                <a:lnTo>
                  <a:pt x="212684" y="200697"/>
                </a:lnTo>
                <a:lnTo>
                  <a:pt x="0" y="200697"/>
                </a:lnTo>
                <a:lnTo>
                  <a:pt x="0" y="0"/>
                </a:lnTo>
                <a:close/>
              </a:path>
            </a:pathLst>
          </a:custGeom>
          <a:blipFill rotWithShape="1">
            <a:blip r:embed="rId7">
              <a:alphaModFix/>
            </a:blip>
            <a:stretch>
              <a:fillRect b="0" l="0" r="0" t="0"/>
            </a:stretch>
          </a:blipFill>
          <a:ln>
            <a:noFill/>
          </a:ln>
        </p:spPr>
      </p:sp>
      <p:sp>
        <p:nvSpPr>
          <p:cNvPr id="117" name="Google Shape;117;p8"/>
          <p:cNvSpPr/>
          <p:nvPr/>
        </p:nvSpPr>
        <p:spPr>
          <a:xfrm rot="-6818452">
            <a:off x="16600953" y="8479453"/>
            <a:ext cx="579308" cy="546656"/>
          </a:xfrm>
          <a:custGeom>
            <a:rect b="b" l="l" r="r" t="t"/>
            <a:pathLst>
              <a:path extrusionOk="0" h="546656" w="579308">
                <a:moveTo>
                  <a:pt x="0" y="0"/>
                </a:moveTo>
                <a:lnTo>
                  <a:pt x="579308" y="0"/>
                </a:lnTo>
                <a:lnTo>
                  <a:pt x="579308" y="546656"/>
                </a:lnTo>
                <a:lnTo>
                  <a:pt x="0" y="546656"/>
                </a:lnTo>
                <a:lnTo>
                  <a:pt x="0" y="0"/>
                </a:lnTo>
                <a:close/>
              </a:path>
            </a:pathLst>
          </a:custGeom>
          <a:blipFill rotWithShape="1">
            <a:blip r:embed="rId7">
              <a:alphaModFix/>
            </a:blip>
            <a:stretch>
              <a:fillRect b="0" l="0" r="0" t="0"/>
            </a:stretch>
          </a:blipFill>
          <a:ln>
            <a:noFill/>
          </a:ln>
        </p:spPr>
      </p:sp>
      <p:sp>
        <p:nvSpPr>
          <p:cNvPr id="118" name="Google Shape;118;p8"/>
          <p:cNvSpPr/>
          <p:nvPr/>
        </p:nvSpPr>
        <p:spPr>
          <a:xfrm rot="-10049279">
            <a:off x="15718975" y="1147314"/>
            <a:ext cx="289654" cy="273328"/>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7">
              <a:alphaModFix/>
            </a:blip>
            <a:stretch>
              <a:fillRect b="0" l="0" r="0" t="0"/>
            </a:stretch>
          </a:blipFill>
          <a:ln>
            <a:noFill/>
          </a:ln>
        </p:spPr>
      </p:sp>
      <p:sp>
        <p:nvSpPr>
          <p:cNvPr id="119" name="Google Shape;119;p8"/>
          <p:cNvSpPr/>
          <p:nvPr/>
        </p:nvSpPr>
        <p:spPr>
          <a:xfrm rot="-10049279">
            <a:off x="15248557" y="9121636"/>
            <a:ext cx="289654" cy="273328"/>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7">
              <a:alphaModFix/>
            </a:blip>
            <a:stretch>
              <a:fillRect b="0" l="0" r="0" t="0"/>
            </a:stretch>
          </a:blipFill>
          <a:ln>
            <a:noFill/>
          </a:ln>
        </p:spPr>
      </p:sp>
      <p:sp>
        <p:nvSpPr>
          <p:cNvPr id="120" name="Google Shape;120;p8"/>
          <p:cNvSpPr/>
          <p:nvPr/>
        </p:nvSpPr>
        <p:spPr>
          <a:xfrm rot="-10049279">
            <a:off x="6659266" y="8956842"/>
            <a:ext cx="289654" cy="273328"/>
          </a:xfrm>
          <a:custGeom>
            <a:rect b="b" l="l" r="r" t="t"/>
            <a:pathLst>
              <a:path extrusionOk="0" h="273328" w="289654">
                <a:moveTo>
                  <a:pt x="0" y="0"/>
                </a:moveTo>
                <a:lnTo>
                  <a:pt x="289654" y="0"/>
                </a:lnTo>
                <a:lnTo>
                  <a:pt x="289654" y="273328"/>
                </a:lnTo>
                <a:lnTo>
                  <a:pt x="0" y="273328"/>
                </a:lnTo>
                <a:lnTo>
                  <a:pt x="0" y="0"/>
                </a:lnTo>
                <a:close/>
              </a:path>
            </a:pathLst>
          </a:custGeom>
          <a:blipFill rotWithShape="1">
            <a:blip r:embed="rId7">
              <a:alphaModFix/>
            </a:blip>
            <a:stretch>
              <a:fillRect b="0" l="0" r="0" t="0"/>
            </a:stretch>
          </a:blipFill>
          <a:ln>
            <a:noFill/>
          </a:ln>
        </p:spPr>
      </p:sp>
      <p:sp>
        <p:nvSpPr>
          <p:cNvPr id="121" name="Google Shape;121;p8"/>
          <p:cNvSpPr txBox="1"/>
          <p:nvPr/>
        </p:nvSpPr>
        <p:spPr>
          <a:xfrm>
            <a:off x="1028700" y="3396957"/>
            <a:ext cx="8698200" cy="3068100"/>
          </a:xfrm>
          <a:prstGeom prst="rect">
            <a:avLst/>
          </a:prstGeom>
          <a:noFill/>
          <a:ln>
            <a:noFill/>
          </a:ln>
        </p:spPr>
        <p:txBody>
          <a:bodyPr anchorCtr="0" anchor="t" bIns="0" lIns="0" spcFirstLastPara="1" rIns="0" wrap="square" tIns="0">
            <a:spAutoFit/>
          </a:bodyPr>
          <a:lstStyle/>
          <a:p>
            <a:pPr indent="0" lvl="0" marL="0" marR="0" rtl="0" algn="l">
              <a:lnSpc>
                <a:spcPct val="139999"/>
              </a:lnSpc>
              <a:spcBef>
                <a:spcPts val="0"/>
              </a:spcBef>
              <a:spcAft>
                <a:spcPts val="0"/>
              </a:spcAft>
              <a:buNone/>
            </a:pPr>
            <a:r>
              <a:rPr b="1" i="0" lang="en-US" sz="19933" u="none" cap="none" strike="noStrike">
                <a:solidFill>
                  <a:srgbClr val="FD9B2F"/>
                </a:solidFill>
                <a:latin typeface="Playpen Sans"/>
                <a:ea typeface="Playpen Sans"/>
                <a:cs typeface="Playpen Sans"/>
                <a:sym typeface="Playpen Sans"/>
              </a:rPr>
              <a:t>Eclipse</a:t>
            </a:r>
            <a:endParaRPr/>
          </a:p>
        </p:txBody>
      </p:sp>
      <p:sp>
        <p:nvSpPr>
          <p:cNvPr id="122" name="Google Shape;122;p8"/>
          <p:cNvSpPr txBox="1"/>
          <p:nvPr/>
        </p:nvSpPr>
        <p:spPr>
          <a:xfrm>
            <a:off x="1263155" y="2626194"/>
            <a:ext cx="8900733" cy="654423"/>
          </a:xfrm>
          <a:prstGeom prst="rect">
            <a:avLst/>
          </a:prstGeom>
          <a:noFill/>
          <a:ln>
            <a:noFill/>
          </a:ln>
        </p:spPr>
        <p:txBody>
          <a:bodyPr anchorCtr="0" anchor="t" bIns="0" lIns="0" spcFirstLastPara="1" rIns="0" wrap="square" tIns="0">
            <a:spAutoFit/>
          </a:bodyPr>
          <a:lstStyle/>
          <a:p>
            <a:pPr indent="0" lvl="0" marL="0" marR="0" rtl="0" algn="l">
              <a:lnSpc>
                <a:spcPct val="140031"/>
              </a:lnSpc>
              <a:spcBef>
                <a:spcPts val="0"/>
              </a:spcBef>
              <a:spcAft>
                <a:spcPts val="0"/>
              </a:spcAft>
              <a:buNone/>
            </a:pPr>
            <a:r>
              <a:rPr b="1" i="0" lang="en-US" sz="3847" u="none" cap="none" strike="noStrike">
                <a:solidFill>
                  <a:srgbClr val="FFFFFF"/>
                </a:solidFill>
                <a:latin typeface="Asap"/>
                <a:ea typeface="Asap"/>
                <a:cs typeface="Asap"/>
                <a:sym typeface="Asap"/>
              </a:rPr>
              <a:t>SCIENCE LESSON FOR ELEMENTARY</a:t>
            </a:r>
            <a:endParaRPr/>
          </a:p>
        </p:txBody>
      </p:sp>
      <p:sp>
        <p:nvSpPr>
          <p:cNvPr id="123" name="Google Shape;123;p8"/>
          <p:cNvSpPr txBox="1"/>
          <p:nvPr/>
        </p:nvSpPr>
        <p:spPr>
          <a:xfrm>
            <a:off x="1263155" y="6817367"/>
            <a:ext cx="7561800" cy="49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240" u="none" cap="none" strike="noStrike">
                <a:solidFill>
                  <a:srgbClr val="FFFFFF"/>
                </a:solidFill>
                <a:latin typeface="Asap"/>
                <a:ea typeface="Asap"/>
                <a:cs typeface="Asap"/>
                <a:sym typeface="Asap"/>
              </a:rPr>
              <a:t>Write a subtitle of this presentation here</a:t>
            </a:r>
            <a:endParaRPr/>
          </a:p>
        </p:txBody>
      </p:sp>
      <p:sp>
        <p:nvSpPr>
          <p:cNvPr id="124" name="Google Shape;124;p8"/>
          <p:cNvSpPr/>
          <p:nvPr/>
        </p:nvSpPr>
        <p:spPr>
          <a:xfrm rot="2494974">
            <a:off x="1483947" y="8287313"/>
            <a:ext cx="882389" cy="882389"/>
          </a:xfrm>
          <a:custGeom>
            <a:rect b="b" l="l" r="r" t="t"/>
            <a:pathLst>
              <a:path extrusionOk="0" h="882389" w="882389">
                <a:moveTo>
                  <a:pt x="0" y="0"/>
                </a:moveTo>
                <a:lnTo>
                  <a:pt x="882388" y="0"/>
                </a:lnTo>
                <a:lnTo>
                  <a:pt x="882388" y="882388"/>
                </a:lnTo>
                <a:lnTo>
                  <a:pt x="0" y="88238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291" name="Shape 291"/>
        <p:cNvGrpSpPr/>
        <p:nvPr/>
      </p:nvGrpSpPr>
      <p:grpSpPr>
        <a:xfrm>
          <a:off x="0" y="0"/>
          <a:ext cx="0" cy="0"/>
          <a:chOff x="0" y="0"/>
          <a:chExt cx="0" cy="0"/>
        </a:xfrm>
      </p:grpSpPr>
      <p:grpSp>
        <p:nvGrpSpPr>
          <p:cNvPr id="292" name="Google Shape;292;p17"/>
          <p:cNvGrpSpPr/>
          <p:nvPr/>
        </p:nvGrpSpPr>
        <p:grpSpPr>
          <a:xfrm>
            <a:off x="441636" y="441636"/>
            <a:ext cx="17404728" cy="9403728"/>
            <a:chOff x="0" y="0"/>
            <a:chExt cx="4583961" cy="2476702"/>
          </a:xfrm>
        </p:grpSpPr>
        <p:sp>
          <p:nvSpPr>
            <p:cNvPr id="293" name="Google Shape;293;p17"/>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17"/>
          <p:cNvSpPr/>
          <p:nvPr/>
        </p:nvSpPr>
        <p:spPr>
          <a:xfrm>
            <a:off x="13612949" y="3239124"/>
            <a:ext cx="2913223" cy="2897333"/>
          </a:xfrm>
          <a:custGeom>
            <a:rect b="b" l="l" r="r" t="t"/>
            <a:pathLst>
              <a:path extrusionOk="0" h="2897333" w="2913223">
                <a:moveTo>
                  <a:pt x="0" y="0"/>
                </a:moveTo>
                <a:lnTo>
                  <a:pt x="2913223" y="0"/>
                </a:lnTo>
                <a:lnTo>
                  <a:pt x="2913223" y="2897333"/>
                </a:lnTo>
                <a:lnTo>
                  <a:pt x="0" y="2897333"/>
                </a:lnTo>
                <a:lnTo>
                  <a:pt x="0" y="0"/>
                </a:lnTo>
                <a:close/>
              </a:path>
            </a:pathLst>
          </a:custGeom>
          <a:blipFill rotWithShape="1">
            <a:blip r:embed="rId3">
              <a:alphaModFix/>
            </a:blip>
            <a:stretch>
              <a:fillRect b="0" l="0" r="0" t="0"/>
            </a:stretch>
          </a:blipFill>
          <a:ln>
            <a:noFill/>
          </a:ln>
        </p:spPr>
      </p:sp>
      <p:sp>
        <p:nvSpPr>
          <p:cNvPr id="296" name="Google Shape;296;p17"/>
          <p:cNvSpPr/>
          <p:nvPr/>
        </p:nvSpPr>
        <p:spPr>
          <a:xfrm>
            <a:off x="7687389" y="3239124"/>
            <a:ext cx="2913223" cy="2897333"/>
          </a:xfrm>
          <a:custGeom>
            <a:rect b="b" l="l" r="r" t="t"/>
            <a:pathLst>
              <a:path extrusionOk="0" h="2897333" w="2913223">
                <a:moveTo>
                  <a:pt x="0" y="0"/>
                </a:moveTo>
                <a:lnTo>
                  <a:pt x="2913222" y="0"/>
                </a:lnTo>
                <a:lnTo>
                  <a:pt x="2913222" y="2897333"/>
                </a:lnTo>
                <a:lnTo>
                  <a:pt x="0" y="2897333"/>
                </a:lnTo>
                <a:lnTo>
                  <a:pt x="0" y="0"/>
                </a:lnTo>
                <a:close/>
              </a:path>
            </a:pathLst>
          </a:custGeom>
          <a:blipFill rotWithShape="1">
            <a:blip r:embed="rId4">
              <a:alphaModFix/>
            </a:blip>
            <a:stretch>
              <a:fillRect b="0" l="0" r="0" t="0"/>
            </a:stretch>
          </a:blipFill>
          <a:ln>
            <a:noFill/>
          </a:ln>
        </p:spPr>
      </p:sp>
      <p:sp>
        <p:nvSpPr>
          <p:cNvPr id="297" name="Google Shape;297;p17"/>
          <p:cNvSpPr/>
          <p:nvPr/>
        </p:nvSpPr>
        <p:spPr>
          <a:xfrm>
            <a:off x="1631243" y="3239124"/>
            <a:ext cx="3180705" cy="2897333"/>
          </a:xfrm>
          <a:custGeom>
            <a:rect b="b" l="l" r="r" t="t"/>
            <a:pathLst>
              <a:path extrusionOk="0" h="2897333" w="3180705">
                <a:moveTo>
                  <a:pt x="0" y="0"/>
                </a:moveTo>
                <a:lnTo>
                  <a:pt x="3180705" y="0"/>
                </a:lnTo>
                <a:lnTo>
                  <a:pt x="3180705" y="2897333"/>
                </a:lnTo>
                <a:lnTo>
                  <a:pt x="0" y="2897333"/>
                </a:lnTo>
                <a:lnTo>
                  <a:pt x="0" y="0"/>
                </a:lnTo>
                <a:close/>
              </a:path>
            </a:pathLst>
          </a:custGeom>
          <a:blipFill rotWithShape="1">
            <a:blip r:embed="rId5">
              <a:alphaModFix/>
            </a:blip>
            <a:stretch>
              <a:fillRect b="0" l="0" r="0" t="0"/>
            </a:stretch>
          </a:blipFill>
          <a:ln>
            <a:noFill/>
          </a:ln>
        </p:spPr>
      </p:sp>
      <p:sp>
        <p:nvSpPr>
          <p:cNvPr id="298" name="Google Shape;298;p17"/>
          <p:cNvSpPr txBox="1"/>
          <p:nvPr/>
        </p:nvSpPr>
        <p:spPr>
          <a:xfrm>
            <a:off x="1325615" y="6637791"/>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Partial</a:t>
            </a:r>
            <a:endParaRPr/>
          </a:p>
        </p:txBody>
      </p:sp>
      <p:sp>
        <p:nvSpPr>
          <p:cNvPr id="299" name="Google Shape;299;p17"/>
          <p:cNvSpPr txBox="1"/>
          <p:nvPr/>
        </p:nvSpPr>
        <p:spPr>
          <a:xfrm>
            <a:off x="7248020" y="6637791"/>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Annular</a:t>
            </a:r>
            <a:endParaRPr/>
          </a:p>
        </p:txBody>
      </p:sp>
      <p:sp>
        <p:nvSpPr>
          <p:cNvPr id="300" name="Google Shape;300;p17"/>
          <p:cNvSpPr txBox="1"/>
          <p:nvPr/>
        </p:nvSpPr>
        <p:spPr>
          <a:xfrm>
            <a:off x="13173580" y="6637791"/>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Total</a:t>
            </a:r>
            <a:endParaRPr/>
          </a:p>
        </p:txBody>
      </p:sp>
      <p:sp>
        <p:nvSpPr>
          <p:cNvPr id="301" name="Google Shape;301;p17"/>
          <p:cNvSpPr txBox="1"/>
          <p:nvPr/>
        </p:nvSpPr>
        <p:spPr>
          <a:xfrm>
            <a:off x="1545362" y="7403962"/>
            <a:ext cx="3352467" cy="161226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302" name="Google Shape;302;p17"/>
          <p:cNvSpPr txBox="1"/>
          <p:nvPr/>
        </p:nvSpPr>
        <p:spPr>
          <a:xfrm>
            <a:off x="7467766" y="7403962"/>
            <a:ext cx="3352467" cy="161226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303" name="Google Shape;303;p17"/>
          <p:cNvSpPr txBox="1"/>
          <p:nvPr/>
        </p:nvSpPr>
        <p:spPr>
          <a:xfrm>
            <a:off x="13393327" y="7403962"/>
            <a:ext cx="3352467" cy="161226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304" name="Google Shape;304;p17"/>
          <p:cNvSpPr txBox="1"/>
          <p:nvPr/>
        </p:nvSpPr>
        <p:spPr>
          <a:xfrm>
            <a:off x="1920378" y="87894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Types of Solar Eclipses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308" name="Shape 308"/>
        <p:cNvGrpSpPr/>
        <p:nvPr/>
      </p:nvGrpSpPr>
      <p:grpSpPr>
        <a:xfrm>
          <a:off x="0" y="0"/>
          <a:ext cx="0" cy="0"/>
          <a:chOff x="0" y="0"/>
          <a:chExt cx="0" cy="0"/>
        </a:xfrm>
      </p:grpSpPr>
      <p:grpSp>
        <p:nvGrpSpPr>
          <p:cNvPr id="309" name="Google Shape;309;p18"/>
          <p:cNvGrpSpPr/>
          <p:nvPr/>
        </p:nvGrpSpPr>
        <p:grpSpPr>
          <a:xfrm>
            <a:off x="441636" y="441636"/>
            <a:ext cx="17404842" cy="9403790"/>
            <a:chOff x="0" y="0"/>
            <a:chExt cx="4583961" cy="2476702"/>
          </a:xfrm>
        </p:grpSpPr>
        <p:sp>
          <p:nvSpPr>
            <p:cNvPr id="310" name="Google Shape;310;p18"/>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18"/>
          <p:cNvSpPr txBox="1"/>
          <p:nvPr/>
        </p:nvSpPr>
        <p:spPr>
          <a:xfrm>
            <a:off x="3048086" y="3461374"/>
            <a:ext cx="12191700" cy="2179200"/>
          </a:xfrm>
          <a:prstGeom prst="rect">
            <a:avLst/>
          </a:prstGeom>
          <a:noFill/>
          <a:ln>
            <a:noFill/>
          </a:ln>
        </p:spPr>
        <p:txBody>
          <a:bodyPr anchorCtr="0" anchor="t" bIns="0" lIns="0" spcFirstLastPara="1" rIns="0" wrap="square" tIns="0">
            <a:spAutoFit/>
          </a:bodyPr>
          <a:lstStyle/>
          <a:p>
            <a:pPr indent="0" lvl="0" marL="0" marR="0" rtl="0" algn="ctr">
              <a:lnSpc>
                <a:spcPct val="186995"/>
              </a:lnSpc>
              <a:spcBef>
                <a:spcPts val="0"/>
              </a:spcBef>
              <a:spcAft>
                <a:spcPts val="0"/>
              </a:spcAft>
              <a:buNone/>
            </a:pPr>
            <a:r>
              <a:rPr b="1" i="0" lang="en-US" sz="14157" u="none" cap="none" strike="noStrike">
                <a:solidFill>
                  <a:srgbClr val="FD9B2F"/>
                </a:solidFill>
                <a:latin typeface="Playpen Sans"/>
                <a:ea typeface="Playpen Sans"/>
                <a:cs typeface="Playpen Sans"/>
                <a:sym typeface="Playpen Sans"/>
              </a:rPr>
              <a:t>123,456,789</a:t>
            </a:r>
            <a:endParaRPr/>
          </a:p>
        </p:txBody>
      </p:sp>
      <p:sp>
        <p:nvSpPr>
          <p:cNvPr id="313" name="Google Shape;313;p18"/>
          <p:cNvSpPr/>
          <p:nvPr/>
        </p:nvSpPr>
        <p:spPr>
          <a:xfrm>
            <a:off x="12493311" y="881689"/>
            <a:ext cx="5312455" cy="3380042"/>
          </a:xfrm>
          <a:custGeom>
            <a:rect b="b" l="l" r="r" t="t"/>
            <a:pathLst>
              <a:path extrusionOk="0" h="3380042" w="5312455">
                <a:moveTo>
                  <a:pt x="0" y="0"/>
                </a:moveTo>
                <a:lnTo>
                  <a:pt x="5312456" y="0"/>
                </a:lnTo>
                <a:lnTo>
                  <a:pt x="5312456" y="3380042"/>
                </a:lnTo>
                <a:lnTo>
                  <a:pt x="0" y="3380042"/>
                </a:lnTo>
                <a:lnTo>
                  <a:pt x="0" y="0"/>
                </a:lnTo>
                <a:close/>
              </a:path>
            </a:pathLst>
          </a:custGeom>
          <a:blipFill rotWithShape="1">
            <a:blip r:embed="rId3">
              <a:alphaModFix/>
            </a:blip>
            <a:stretch>
              <a:fillRect b="0" l="0" r="-37697" t="0"/>
            </a:stretch>
          </a:blipFill>
          <a:ln>
            <a:noFill/>
          </a:ln>
        </p:spPr>
      </p:sp>
      <p:sp>
        <p:nvSpPr>
          <p:cNvPr id="314" name="Google Shape;314;p18"/>
          <p:cNvSpPr/>
          <p:nvPr/>
        </p:nvSpPr>
        <p:spPr>
          <a:xfrm rot="1578252">
            <a:off x="1101962" y="330651"/>
            <a:ext cx="3454920" cy="4482117"/>
          </a:xfrm>
          <a:custGeom>
            <a:rect b="b" l="l" r="r" t="t"/>
            <a:pathLst>
              <a:path extrusionOk="0" h="4482117" w="3454920">
                <a:moveTo>
                  <a:pt x="0" y="0"/>
                </a:moveTo>
                <a:lnTo>
                  <a:pt x="3454920" y="0"/>
                </a:lnTo>
                <a:lnTo>
                  <a:pt x="3454920" y="4482117"/>
                </a:lnTo>
                <a:lnTo>
                  <a:pt x="0" y="4482117"/>
                </a:lnTo>
                <a:lnTo>
                  <a:pt x="0" y="0"/>
                </a:lnTo>
                <a:close/>
              </a:path>
            </a:pathLst>
          </a:custGeom>
          <a:blipFill rotWithShape="1">
            <a:blip r:embed="rId4">
              <a:alphaModFix/>
            </a:blip>
            <a:stretch>
              <a:fillRect b="0" l="-33367" r="0" t="0"/>
            </a:stretch>
          </a:blipFill>
          <a:ln>
            <a:noFill/>
          </a:ln>
        </p:spPr>
      </p:sp>
      <p:sp>
        <p:nvSpPr>
          <p:cNvPr id="315" name="Google Shape;315;p18"/>
          <p:cNvSpPr/>
          <p:nvPr/>
        </p:nvSpPr>
        <p:spPr>
          <a:xfrm>
            <a:off x="14286797" y="6190211"/>
            <a:ext cx="3142363" cy="3068089"/>
          </a:xfrm>
          <a:custGeom>
            <a:rect b="b" l="l" r="r" t="t"/>
            <a:pathLst>
              <a:path extrusionOk="0" h="3068089" w="3142363">
                <a:moveTo>
                  <a:pt x="0" y="0"/>
                </a:moveTo>
                <a:lnTo>
                  <a:pt x="3142363" y="0"/>
                </a:lnTo>
                <a:lnTo>
                  <a:pt x="3142363" y="3068089"/>
                </a:lnTo>
                <a:lnTo>
                  <a:pt x="0" y="3068089"/>
                </a:lnTo>
                <a:lnTo>
                  <a:pt x="0" y="0"/>
                </a:lnTo>
                <a:close/>
              </a:path>
            </a:pathLst>
          </a:custGeom>
          <a:blipFill rotWithShape="1">
            <a:blip r:embed="rId5">
              <a:alphaModFix/>
            </a:blip>
            <a:stretch>
              <a:fillRect b="0" l="0" r="0" t="0"/>
            </a:stretch>
          </a:blipFill>
          <a:ln>
            <a:noFill/>
          </a:ln>
        </p:spPr>
      </p:sp>
      <p:sp>
        <p:nvSpPr>
          <p:cNvPr id="316" name="Google Shape;316;p18"/>
          <p:cNvSpPr txBox="1"/>
          <p:nvPr/>
        </p:nvSpPr>
        <p:spPr>
          <a:xfrm>
            <a:off x="5299375" y="6099975"/>
            <a:ext cx="7689300" cy="874200"/>
          </a:xfrm>
          <a:prstGeom prst="rect">
            <a:avLst/>
          </a:prstGeom>
          <a:noFill/>
          <a:ln>
            <a:noFill/>
          </a:ln>
        </p:spPr>
        <p:txBody>
          <a:bodyPr anchorCtr="0" anchor="t" bIns="0" lIns="0" spcFirstLastPara="1" rIns="0" wrap="square" tIns="0">
            <a:spAutoFit/>
          </a:bodyPr>
          <a:lstStyle/>
          <a:p>
            <a:pPr indent="0" lvl="0" marL="0" marR="0" rtl="0" algn="ctr">
              <a:lnSpc>
                <a:spcPct val="18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317" name="Google Shape;317;p18"/>
          <p:cNvSpPr/>
          <p:nvPr/>
        </p:nvSpPr>
        <p:spPr>
          <a:xfrm>
            <a:off x="441636" y="6412022"/>
            <a:ext cx="5616736" cy="2846278"/>
          </a:xfrm>
          <a:custGeom>
            <a:rect b="b" l="l" r="r" t="t"/>
            <a:pathLst>
              <a:path extrusionOk="0" h="2846278" w="5616736">
                <a:moveTo>
                  <a:pt x="0" y="0"/>
                </a:moveTo>
                <a:lnTo>
                  <a:pt x="5616736" y="0"/>
                </a:lnTo>
                <a:lnTo>
                  <a:pt x="5616736" y="2846278"/>
                </a:lnTo>
                <a:lnTo>
                  <a:pt x="0" y="2846278"/>
                </a:lnTo>
                <a:lnTo>
                  <a:pt x="0" y="0"/>
                </a:lnTo>
                <a:close/>
              </a:path>
            </a:pathLst>
          </a:custGeom>
          <a:blipFill rotWithShape="1">
            <a:blip r:embed="rId6">
              <a:alphaModFix/>
            </a:blip>
            <a:stretch>
              <a:fillRect b="0" l="-30238" r="0" t="0"/>
            </a:stretch>
          </a:blipFill>
          <a:ln>
            <a:noFill/>
          </a:ln>
        </p:spPr>
      </p:sp>
      <p:sp>
        <p:nvSpPr>
          <p:cNvPr id="318" name="Google Shape;318;p18"/>
          <p:cNvSpPr/>
          <p:nvPr/>
        </p:nvSpPr>
        <p:spPr>
          <a:xfrm>
            <a:off x="6316184" y="1028700"/>
            <a:ext cx="5232050" cy="2468352"/>
          </a:xfrm>
          <a:custGeom>
            <a:rect b="b" l="l" r="r" t="t"/>
            <a:pathLst>
              <a:path extrusionOk="0" h="2468352" w="5232050">
                <a:moveTo>
                  <a:pt x="0" y="0"/>
                </a:moveTo>
                <a:lnTo>
                  <a:pt x="5232050" y="0"/>
                </a:lnTo>
                <a:lnTo>
                  <a:pt x="5232050" y="2468352"/>
                </a:lnTo>
                <a:lnTo>
                  <a:pt x="0" y="2468352"/>
                </a:lnTo>
                <a:lnTo>
                  <a:pt x="0" y="0"/>
                </a:lnTo>
                <a:close/>
              </a:path>
            </a:pathLst>
          </a:custGeom>
          <a:blipFill rotWithShape="1">
            <a:blip r:embed="rId7">
              <a:alphaModFix/>
            </a:blip>
            <a:stretch>
              <a:fillRect b="-282672" l="-84907" r="0" t="0"/>
            </a:stretch>
          </a:blipFill>
          <a:ln>
            <a:noFill/>
          </a:ln>
        </p:spPr>
      </p:sp>
      <p:sp>
        <p:nvSpPr>
          <p:cNvPr id="319" name="Google Shape;319;p18"/>
          <p:cNvSpPr/>
          <p:nvPr/>
        </p:nvSpPr>
        <p:spPr>
          <a:xfrm>
            <a:off x="8489740" y="7375274"/>
            <a:ext cx="5009454" cy="2189723"/>
          </a:xfrm>
          <a:custGeom>
            <a:rect b="b" l="l" r="r" t="t"/>
            <a:pathLst>
              <a:path extrusionOk="0" h="2189723" w="5009454">
                <a:moveTo>
                  <a:pt x="0" y="0"/>
                </a:moveTo>
                <a:lnTo>
                  <a:pt x="5009453" y="0"/>
                </a:lnTo>
                <a:lnTo>
                  <a:pt x="5009453" y="2189723"/>
                </a:lnTo>
                <a:lnTo>
                  <a:pt x="0" y="2189723"/>
                </a:lnTo>
                <a:lnTo>
                  <a:pt x="0" y="0"/>
                </a:lnTo>
                <a:close/>
              </a:path>
            </a:pathLst>
          </a:custGeom>
          <a:blipFill rotWithShape="1">
            <a:blip r:embed="rId7">
              <a:alphaModFix/>
            </a:blip>
            <a:stretch>
              <a:fillRect b="-282672" l="0" r="-71323"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323" name="Shape 323"/>
        <p:cNvGrpSpPr/>
        <p:nvPr/>
      </p:nvGrpSpPr>
      <p:grpSpPr>
        <a:xfrm>
          <a:off x="0" y="0"/>
          <a:ext cx="0" cy="0"/>
          <a:chOff x="0" y="0"/>
          <a:chExt cx="0" cy="0"/>
        </a:xfrm>
      </p:grpSpPr>
      <p:grpSp>
        <p:nvGrpSpPr>
          <p:cNvPr id="324" name="Google Shape;324;p19"/>
          <p:cNvGrpSpPr/>
          <p:nvPr/>
        </p:nvGrpSpPr>
        <p:grpSpPr>
          <a:xfrm>
            <a:off x="441636" y="441636"/>
            <a:ext cx="17404728" cy="9403728"/>
            <a:chOff x="0" y="0"/>
            <a:chExt cx="4583961" cy="2476702"/>
          </a:xfrm>
        </p:grpSpPr>
        <p:sp>
          <p:nvSpPr>
            <p:cNvPr id="325" name="Google Shape;325;p19"/>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9"/>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19"/>
          <p:cNvSpPr/>
          <p:nvPr/>
        </p:nvSpPr>
        <p:spPr>
          <a:xfrm>
            <a:off x="1936019" y="1442150"/>
            <a:ext cx="5972298" cy="7402699"/>
          </a:xfrm>
          <a:custGeom>
            <a:rect b="b" l="l" r="r" t="t"/>
            <a:pathLst>
              <a:path extrusionOk="0" h="7402699" w="5972298">
                <a:moveTo>
                  <a:pt x="0" y="0"/>
                </a:moveTo>
                <a:lnTo>
                  <a:pt x="5972299" y="0"/>
                </a:lnTo>
                <a:lnTo>
                  <a:pt x="5972299" y="7402700"/>
                </a:lnTo>
                <a:lnTo>
                  <a:pt x="0" y="7402700"/>
                </a:lnTo>
                <a:lnTo>
                  <a:pt x="0" y="0"/>
                </a:lnTo>
                <a:close/>
              </a:path>
            </a:pathLst>
          </a:custGeom>
          <a:blipFill rotWithShape="1">
            <a:blip r:embed="rId3">
              <a:alphaModFix/>
            </a:blip>
            <a:stretch>
              <a:fillRect b="0" l="-26011" r="0" t="0"/>
            </a:stretch>
          </a:blipFill>
          <a:ln>
            <a:noFill/>
          </a:ln>
        </p:spPr>
      </p:sp>
      <p:sp>
        <p:nvSpPr>
          <p:cNvPr id="328" name="Google Shape;328;p19"/>
          <p:cNvSpPr txBox="1"/>
          <p:nvPr/>
        </p:nvSpPr>
        <p:spPr>
          <a:xfrm>
            <a:off x="8867439" y="1451675"/>
            <a:ext cx="7840800" cy="3845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491" u="none" cap="none" strike="noStrike">
                <a:solidFill>
                  <a:srgbClr val="FD9B2F"/>
                </a:solidFill>
                <a:latin typeface="Playpen Sans"/>
                <a:ea typeface="Playpen Sans"/>
                <a:cs typeface="Playpen Sans"/>
                <a:sym typeface="Playpen Sans"/>
              </a:rPr>
              <a:t>Lunar Eclipses</a:t>
            </a:r>
            <a:endParaRPr/>
          </a:p>
        </p:txBody>
      </p:sp>
      <p:sp>
        <p:nvSpPr>
          <p:cNvPr id="329" name="Google Shape;329;p19"/>
          <p:cNvSpPr txBox="1"/>
          <p:nvPr/>
        </p:nvSpPr>
        <p:spPr>
          <a:xfrm>
            <a:off x="7908325" y="5996750"/>
            <a:ext cx="8799900" cy="403500"/>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1" i="0" lang="en-US" sz="2621" u="none" cap="none" strike="noStrike">
                <a:solidFill>
                  <a:srgbClr val="FFFFFF"/>
                </a:solidFill>
                <a:latin typeface="Asap"/>
                <a:ea typeface="Asap"/>
                <a:cs typeface="Asap"/>
                <a:sym typeface="Asap"/>
              </a:rPr>
              <a:t>Occurs when the Earth is between the Sun and the Moon.</a:t>
            </a:r>
            <a:endParaRPr/>
          </a:p>
        </p:txBody>
      </p:sp>
      <p:sp>
        <p:nvSpPr>
          <p:cNvPr id="330" name="Google Shape;330;p19"/>
          <p:cNvSpPr txBox="1"/>
          <p:nvPr/>
        </p:nvSpPr>
        <p:spPr>
          <a:xfrm>
            <a:off x="7908325" y="6744925"/>
            <a:ext cx="8799900" cy="1625100"/>
          </a:xfrm>
          <a:prstGeom prst="rect">
            <a:avLst/>
          </a:prstGeom>
          <a:noFill/>
          <a:ln>
            <a:noFill/>
          </a:ln>
        </p:spPr>
        <p:txBody>
          <a:bodyPr anchorCtr="0" anchor="t" bIns="0" lIns="0" spcFirstLastPara="1" rIns="0" wrap="square" tIns="0">
            <a:spAutoFit/>
          </a:bodyPr>
          <a:lstStyle/>
          <a:p>
            <a:pPr indent="0" lvl="0" marL="0" marR="0" rtl="0" algn="r">
              <a:lnSpc>
                <a:spcPct val="214057"/>
              </a:lnSpc>
              <a:spcBef>
                <a:spcPts val="0"/>
              </a:spcBef>
              <a:spcAft>
                <a:spcPts val="0"/>
              </a:spcAft>
              <a:buNone/>
            </a:pPr>
            <a:r>
              <a:rPr b="0" i="0" lang="en-US" sz="1999" u="none" cap="none" strike="noStrike">
                <a:solidFill>
                  <a:srgbClr val="FFFFFF"/>
                </a:solidFill>
                <a:latin typeface="Asap"/>
                <a:ea typeface="Asap"/>
                <a:cs typeface="Asap"/>
                <a:sym typeface="Asap"/>
              </a:rPr>
              <a:t>A lunar eclipse occurs when the Earth blocks the Sun's light from reaching the Moon, creating shadow effects. Lunar eclipses can be total, partial, or penumbral, with different levels of shadow coverage on the Moon.</a:t>
            </a:r>
            <a:endParaRPr/>
          </a:p>
        </p:txBody>
      </p:sp>
      <p:sp>
        <p:nvSpPr>
          <p:cNvPr id="331" name="Google Shape;331;p19"/>
          <p:cNvSpPr/>
          <p:nvPr/>
        </p:nvSpPr>
        <p:spPr>
          <a:xfrm>
            <a:off x="441636" y="1442150"/>
            <a:ext cx="4480533" cy="7402699"/>
          </a:xfrm>
          <a:custGeom>
            <a:rect b="b" l="l" r="r" t="t"/>
            <a:pathLst>
              <a:path extrusionOk="0" h="7402699" w="4480533">
                <a:moveTo>
                  <a:pt x="0" y="0"/>
                </a:moveTo>
                <a:lnTo>
                  <a:pt x="4480533" y="0"/>
                </a:lnTo>
                <a:lnTo>
                  <a:pt x="4480533" y="7402700"/>
                </a:lnTo>
                <a:lnTo>
                  <a:pt x="0" y="7402700"/>
                </a:lnTo>
                <a:lnTo>
                  <a:pt x="0" y="0"/>
                </a:lnTo>
                <a:close/>
              </a:path>
            </a:pathLst>
          </a:custGeom>
          <a:blipFill rotWithShape="1">
            <a:blip r:embed="rId4">
              <a:alphaModFix/>
            </a:blip>
            <a:stretch>
              <a:fillRect b="0" l="-64617" r="0" t="0"/>
            </a:stretch>
          </a:blipFill>
          <a:ln>
            <a:noFill/>
          </a:ln>
        </p:spPr>
      </p:sp>
      <p:sp>
        <p:nvSpPr>
          <p:cNvPr id="332" name="Google Shape;332;p19"/>
          <p:cNvSpPr/>
          <p:nvPr/>
        </p:nvSpPr>
        <p:spPr>
          <a:xfrm rot="1638640">
            <a:off x="7859016" y="7998622"/>
            <a:ext cx="742737" cy="715729"/>
          </a:xfrm>
          <a:custGeom>
            <a:rect b="b" l="l" r="r" t="t"/>
            <a:pathLst>
              <a:path extrusionOk="0" h="715729" w="742737">
                <a:moveTo>
                  <a:pt x="0" y="0"/>
                </a:moveTo>
                <a:lnTo>
                  <a:pt x="742738" y="0"/>
                </a:lnTo>
                <a:lnTo>
                  <a:pt x="742738" y="715729"/>
                </a:lnTo>
                <a:lnTo>
                  <a:pt x="0" y="715729"/>
                </a:lnTo>
                <a:lnTo>
                  <a:pt x="0" y="0"/>
                </a:lnTo>
                <a:close/>
              </a:path>
            </a:pathLst>
          </a:custGeom>
          <a:blipFill rotWithShape="1">
            <a:blip r:embed="rId5">
              <a:alphaModFix/>
            </a:blip>
            <a:stretch>
              <a:fillRect b="0" l="0" r="0" t="0"/>
            </a:stretch>
          </a:blipFill>
          <a:ln>
            <a:noFill/>
          </a:ln>
        </p:spPr>
      </p:sp>
      <p:sp>
        <p:nvSpPr>
          <p:cNvPr id="333" name="Google Shape;333;p19"/>
          <p:cNvSpPr/>
          <p:nvPr/>
        </p:nvSpPr>
        <p:spPr>
          <a:xfrm rot="-794505">
            <a:off x="8456873" y="2175402"/>
            <a:ext cx="916154" cy="882839"/>
          </a:xfrm>
          <a:custGeom>
            <a:rect b="b" l="l" r="r" t="t"/>
            <a:pathLst>
              <a:path extrusionOk="0" h="882839" w="916154">
                <a:moveTo>
                  <a:pt x="0" y="0"/>
                </a:moveTo>
                <a:lnTo>
                  <a:pt x="916155" y="0"/>
                </a:lnTo>
                <a:lnTo>
                  <a:pt x="916155" y="882839"/>
                </a:lnTo>
                <a:lnTo>
                  <a:pt x="0" y="882839"/>
                </a:lnTo>
                <a:lnTo>
                  <a:pt x="0" y="0"/>
                </a:lnTo>
                <a:close/>
              </a:path>
            </a:pathLst>
          </a:custGeom>
          <a:blipFill rotWithShape="1">
            <a:blip r:embed="rId5">
              <a:alphaModFix/>
            </a:blip>
            <a:stretch>
              <a:fillRect b="0" l="0" r="0" t="0"/>
            </a:stretch>
          </a:blipFill>
          <a:ln>
            <a:noFill/>
          </a:ln>
        </p:spPr>
      </p:sp>
      <p:sp>
        <p:nvSpPr>
          <p:cNvPr id="334" name="Google Shape;334;p19"/>
          <p:cNvSpPr/>
          <p:nvPr/>
        </p:nvSpPr>
        <p:spPr>
          <a:xfrm rot="1679356">
            <a:off x="7937187" y="1808266"/>
            <a:ext cx="251103" cy="241972"/>
          </a:xfrm>
          <a:custGeom>
            <a:rect b="b" l="l" r="r" t="t"/>
            <a:pathLst>
              <a:path extrusionOk="0" h="241972" w="251103">
                <a:moveTo>
                  <a:pt x="0" y="0"/>
                </a:moveTo>
                <a:lnTo>
                  <a:pt x="251104" y="0"/>
                </a:lnTo>
                <a:lnTo>
                  <a:pt x="251104" y="241973"/>
                </a:lnTo>
                <a:lnTo>
                  <a:pt x="0" y="24197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338" name="Shape 338"/>
        <p:cNvGrpSpPr/>
        <p:nvPr/>
      </p:nvGrpSpPr>
      <p:grpSpPr>
        <a:xfrm>
          <a:off x="0" y="0"/>
          <a:ext cx="0" cy="0"/>
          <a:chOff x="0" y="0"/>
          <a:chExt cx="0" cy="0"/>
        </a:xfrm>
      </p:grpSpPr>
      <p:grpSp>
        <p:nvGrpSpPr>
          <p:cNvPr id="339" name="Google Shape;339;p20"/>
          <p:cNvGrpSpPr/>
          <p:nvPr/>
        </p:nvGrpSpPr>
        <p:grpSpPr>
          <a:xfrm>
            <a:off x="441636" y="441636"/>
            <a:ext cx="17404728" cy="9403728"/>
            <a:chOff x="0" y="0"/>
            <a:chExt cx="4583961" cy="2476702"/>
          </a:xfrm>
        </p:grpSpPr>
        <p:sp>
          <p:nvSpPr>
            <p:cNvPr id="340" name="Google Shape;340;p20"/>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42" name="Google Shape;342;p20"/>
          <p:cNvCxnSpPr/>
          <p:nvPr/>
        </p:nvCxnSpPr>
        <p:spPr>
          <a:xfrm flipH="1" rot="10800000">
            <a:off x="5051971" y="4267387"/>
            <a:ext cx="4234408" cy="2444737"/>
          </a:xfrm>
          <a:prstGeom prst="straightConnector1">
            <a:avLst/>
          </a:prstGeom>
          <a:noFill/>
          <a:ln cap="flat" cmpd="sng" w="38100">
            <a:solidFill>
              <a:srgbClr val="FFFFFF"/>
            </a:solidFill>
            <a:prstDash val="dash"/>
            <a:round/>
            <a:headEnd len="sm" w="sm" type="none"/>
            <a:tailEnd len="sm" w="sm" type="none"/>
          </a:ln>
        </p:spPr>
      </p:cxnSp>
      <p:cxnSp>
        <p:nvCxnSpPr>
          <p:cNvPr id="343" name="Google Shape;343;p20"/>
          <p:cNvCxnSpPr/>
          <p:nvPr/>
        </p:nvCxnSpPr>
        <p:spPr>
          <a:xfrm>
            <a:off x="4587069" y="3969749"/>
            <a:ext cx="4473608" cy="2440070"/>
          </a:xfrm>
          <a:prstGeom prst="straightConnector1">
            <a:avLst/>
          </a:prstGeom>
          <a:noFill/>
          <a:ln cap="flat" cmpd="sng" w="38100">
            <a:solidFill>
              <a:srgbClr val="FFFFFF"/>
            </a:solidFill>
            <a:prstDash val="dash"/>
            <a:round/>
            <a:headEnd len="sm" w="sm" type="none"/>
            <a:tailEnd len="sm" w="sm" type="none"/>
          </a:ln>
        </p:spPr>
      </p:cxnSp>
      <p:cxnSp>
        <p:nvCxnSpPr>
          <p:cNvPr id="344" name="Google Shape;344;p20"/>
          <p:cNvCxnSpPr/>
          <p:nvPr/>
        </p:nvCxnSpPr>
        <p:spPr>
          <a:xfrm>
            <a:off x="2921945" y="3857191"/>
            <a:ext cx="6478193" cy="426847"/>
          </a:xfrm>
          <a:prstGeom prst="straightConnector1">
            <a:avLst/>
          </a:prstGeom>
          <a:noFill/>
          <a:ln cap="flat" cmpd="sng" w="38100">
            <a:solidFill>
              <a:srgbClr val="FFFFFF"/>
            </a:solidFill>
            <a:prstDash val="dash"/>
            <a:round/>
            <a:headEnd len="sm" w="sm" type="none"/>
            <a:tailEnd len="sm" w="sm" type="none"/>
          </a:ln>
        </p:spPr>
      </p:cxnSp>
      <p:cxnSp>
        <p:nvCxnSpPr>
          <p:cNvPr id="345" name="Google Shape;345;p20"/>
          <p:cNvCxnSpPr/>
          <p:nvPr/>
        </p:nvCxnSpPr>
        <p:spPr>
          <a:xfrm flipH="1" rot="10800000">
            <a:off x="3969793" y="6409819"/>
            <a:ext cx="6480700" cy="386919"/>
          </a:xfrm>
          <a:prstGeom prst="straightConnector1">
            <a:avLst/>
          </a:prstGeom>
          <a:noFill/>
          <a:ln cap="flat" cmpd="sng" w="38100">
            <a:solidFill>
              <a:srgbClr val="FFFFFF"/>
            </a:solidFill>
            <a:prstDash val="dash"/>
            <a:round/>
            <a:headEnd len="sm" w="sm" type="none"/>
            <a:tailEnd len="sm" w="sm" type="none"/>
          </a:ln>
        </p:spPr>
      </p:cxnSp>
      <p:grpSp>
        <p:nvGrpSpPr>
          <p:cNvPr id="346" name="Google Shape;346;p20"/>
          <p:cNvGrpSpPr/>
          <p:nvPr/>
        </p:nvGrpSpPr>
        <p:grpSpPr>
          <a:xfrm rot="5400000">
            <a:off x="12488018" y="1168733"/>
            <a:ext cx="2271718" cy="8444973"/>
            <a:chOff x="0" y="0"/>
            <a:chExt cx="812800" cy="3021534"/>
          </a:xfrm>
        </p:grpSpPr>
        <p:sp>
          <p:nvSpPr>
            <p:cNvPr id="347" name="Google Shape;347;p20"/>
            <p:cNvSpPr/>
            <p:nvPr/>
          </p:nvSpPr>
          <p:spPr>
            <a:xfrm>
              <a:off x="0" y="0"/>
              <a:ext cx="812800" cy="3021534"/>
            </a:xfrm>
            <a:custGeom>
              <a:rect b="b" l="l" r="r" t="t"/>
              <a:pathLst>
                <a:path extrusionOk="0" h="3021534" w="812800">
                  <a:moveTo>
                    <a:pt x="203200" y="0"/>
                  </a:moveTo>
                  <a:lnTo>
                    <a:pt x="609600" y="0"/>
                  </a:lnTo>
                  <a:lnTo>
                    <a:pt x="812800" y="3021534"/>
                  </a:lnTo>
                  <a:lnTo>
                    <a:pt x="0" y="3021534"/>
                  </a:lnTo>
                  <a:lnTo>
                    <a:pt x="203200" y="0"/>
                  </a:lnTo>
                  <a:close/>
                </a:path>
              </a:pathLst>
            </a:custGeom>
            <a:solidFill>
              <a:srgbClr val="000000"/>
            </a:solidFill>
            <a:ln>
              <a:noFill/>
            </a:ln>
          </p:spPr>
        </p:sp>
        <p:sp>
          <p:nvSpPr>
            <p:cNvPr id="348" name="Google Shape;348;p20"/>
            <p:cNvSpPr txBox="1"/>
            <p:nvPr/>
          </p:nvSpPr>
          <p:spPr>
            <a:xfrm>
              <a:off x="127000" y="95250"/>
              <a:ext cx="558800" cy="2926284"/>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0"/>
          <p:cNvSpPr/>
          <p:nvPr/>
        </p:nvSpPr>
        <p:spPr>
          <a:xfrm>
            <a:off x="1752659" y="3488665"/>
            <a:ext cx="3824775" cy="3852795"/>
          </a:xfrm>
          <a:custGeom>
            <a:rect b="b" l="l" r="r" t="t"/>
            <a:pathLst>
              <a:path extrusionOk="0" h="3852795" w="3824775">
                <a:moveTo>
                  <a:pt x="0" y="0"/>
                </a:moveTo>
                <a:lnTo>
                  <a:pt x="3824775" y="0"/>
                </a:lnTo>
                <a:lnTo>
                  <a:pt x="3824775" y="3852795"/>
                </a:lnTo>
                <a:lnTo>
                  <a:pt x="0" y="3852795"/>
                </a:lnTo>
                <a:lnTo>
                  <a:pt x="0" y="0"/>
                </a:lnTo>
                <a:close/>
              </a:path>
            </a:pathLst>
          </a:custGeom>
          <a:blipFill rotWithShape="1">
            <a:blip r:embed="rId3">
              <a:alphaModFix/>
            </a:blip>
            <a:stretch>
              <a:fillRect b="0" l="0" r="0" t="0"/>
            </a:stretch>
          </a:blipFill>
          <a:ln>
            <a:noFill/>
          </a:ln>
        </p:spPr>
      </p:sp>
      <p:grpSp>
        <p:nvGrpSpPr>
          <p:cNvPr id="350" name="Google Shape;350;p20"/>
          <p:cNvGrpSpPr/>
          <p:nvPr/>
        </p:nvGrpSpPr>
        <p:grpSpPr>
          <a:xfrm>
            <a:off x="8303528" y="4303047"/>
            <a:ext cx="2195726" cy="2224032"/>
            <a:chOff x="0" y="0"/>
            <a:chExt cx="2927635" cy="2965376"/>
          </a:xfrm>
        </p:grpSpPr>
        <p:sp>
          <p:nvSpPr>
            <p:cNvPr id="351" name="Google Shape;351;p20"/>
            <p:cNvSpPr/>
            <p:nvPr/>
          </p:nvSpPr>
          <p:spPr>
            <a:xfrm>
              <a:off x="0" y="0"/>
              <a:ext cx="1471438" cy="2965376"/>
            </a:xfrm>
            <a:custGeom>
              <a:rect b="b" l="l" r="r" t="t"/>
              <a:pathLst>
                <a:path extrusionOk="0" h="2965376" w="1471438">
                  <a:moveTo>
                    <a:pt x="0" y="0"/>
                  </a:moveTo>
                  <a:lnTo>
                    <a:pt x="1471438" y="0"/>
                  </a:lnTo>
                  <a:lnTo>
                    <a:pt x="1471438" y="2965376"/>
                  </a:lnTo>
                  <a:lnTo>
                    <a:pt x="0" y="2965376"/>
                  </a:lnTo>
                  <a:lnTo>
                    <a:pt x="0" y="0"/>
                  </a:lnTo>
                  <a:close/>
                </a:path>
              </a:pathLst>
            </a:custGeom>
            <a:blipFill rotWithShape="1">
              <a:blip r:embed="rId4">
                <a:alphaModFix/>
              </a:blip>
              <a:stretch>
                <a:fillRect b="0" l="0" r="-98961" t="0"/>
              </a:stretch>
            </a:blipFill>
            <a:ln>
              <a:noFill/>
            </a:ln>
          </p:spPr>
        </p:sp>
        <p:sp>
          <p:nvSpPr>
            <p:cNvPr id="352" name="Google Shape;352;p20"/>
            <p:cNvSpPr/>
            <p:nvPr/>
          </p:nvSpPr>
          <p:spPr>
            <a:xfrm>
              <a:off x="1467101" y="0"/>
              <a:ext cx="1460534" cy="2965376"/>
            </a:xfrm>
            <a:custGeom>
              <a:rect b="b" l="l" r="r" t="t"/>
              <a:pathLst>
                <a:path extrusionOk="0" h="2965376" w="1460534">
                  <a:moveTo>
                    <a:pt x="0" y="0"/>
                  </a:moveTo>
                  <a:lnTo>
                    <a:pt x="1460534" y="0"/>
                  </a:lnTo>
                  <a:lnTo>
                    <a:pt x="1460534" y="2965376"/>
                  </a:lnTo>
                  <a:lnTo>
                    <a:pt x="0" y="2965376"/>
                  </a:lnTo>
                  <a:lnTo>
                    <a:pt x="0" y="0"/>
                  </a:lnTo>
                  <a:close/>
                </a:path>
              </a:pathLst>
            </a:custGeom>
            <a:blipFill rotWithShape="1">
              <a:blip r:embed="rId4">
                <a:alphaModFix amt="40000"/>
              </a:blip>
              <a:stretch>
                <a:fillRect b="0" l="-100444" r="0" t="0"/>
              </a:stretch>
            </a:blipFill>
            <a:ln>
              <a:noFill/>
            </a:ln>
          </p:spPr>
        </p:sp>
      </p:grpSp>
      <p:sp>
        <p:nvSpPr>
          <p:cNvPr id="353" name="Google Shape;353;p20"/>
          <p:cNvSpPr/>
          <p:nvPr/>
        </p:nvSpPr>
        <p:spPr>
          <a:xfrm>
            <a:off x="13394623" y="4913853"/>
            <a:ext cx="955927" cy="954732"/>
          </a:xfrm>
          <a:custGeom>
            <a:rect b="b" l="l" r="r" t="t"/>
            <a:pathLst>
              <a:path extrusionOk="0" h="954732" w="955927">
                <a:moveTo>
                  <a:pt x="0" y="0"/>
                </a:moveTo>
                <a:lnTo>
                  <a:pt x="955927" y="0"/>
                </a:lnTo>
                <a:lnTo>
                  <a:pt x="955927" y="954733"/>
                </a:lnTo>
                <a:lnTo>
                  <a:pt x="0" y="954733"/>
                </a:lnTo>
                <a:lnTo>
                  <a:pt x="0" y="0"/>
                </a:lnTo>
                <a:close/>
              </a:path>
            </a:pathLst>
          </a:custGeom>
          <a:blipFill rotWithShape="1">
            <a:blip r:embed="rId5">
              <a:alphaModFix/>
            </a:blip>
            <a:stretch>
              <a:fillRect b="0" l="0" r="0" t="0"/>
            </a:stretch>
          </a:blipFill>
          <a:ln>
            <a:noFill/>
          </a:ln>
        </p:spPr>
      </p:sp>
      <p:sp>
        <p:nvSpPr>
          <p:cNvPr id="354" name="Google Shape;354;p20"/>
          <p:cNvSpPr txBox="1"/>
          <p:nvPr/>
        </p:nvSpPr>
        <p:spPr>
          <a:xfrm>
            <a:off x="1785474" y="2657570"/>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Sun</a:t>
            </a:r>
            <a:endParaRPr/>
          </a:p>
        </p:txBody>
      </p:sp>
      <p:sp>
        <p:nvSpPr>
          <p:cNvPr id="355" name="Google Shape;355;p20"/>
          <p:cNvSpPr txBox="1"/>
          <p:nvPr/>
        </p:nvSpPr>
        <p:spPr>
          <a:xfrm>
            <a:off x="7505410" y="3032284"/>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Earth</a:t>
            </a:r>
            <a:endParaRPr/>
          </a:p>
        </p:txBody>
      </p:sp>
      <p:sp>
        <p:nvSpPr>
          <p:cNvPr id="356" name="Google Shape;356;p20"/>
          <p:cNvSpPr txBox="1"/>
          <p:nvPr/>
        </p:nvSpPr>
        <p:spPr>
          <a:xfrm>
            <a:off x="11976606" y="3537772"/>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Moon</a:t>
            </a:r>
            <a:endParaRPr/>
          </a:p>
        </p:txBody>
      </p:sp>
      <p:sp>
        <p:nvSpPr>
          <p:cNvPr id="357" name="Google Shape;357;p20"/>
          <p:cNvSpPr txBox="1"/>
          <p:nvPr/>
        </p:nvSpPr>
        <p:spPr>
          <a:xfrm>
            <a:off x="7425520" y="7920655"/>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358" name="Google Shape;358;p20"/>
          <p:cNvSpPr txBox="1"/>
          <p:nvPr/>
        </p:nvSpPr>
        <p:spPr>
          <a:xfrm>
            <a:off x="12525903" y="7920655"/>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359" name="Google Shape;359;p20"/>
          <p:cNvSpPr txBox="1"/>
          <p:nvPr/>
        </p:nvSpPr>
        <p:spPr>
          <a:xfrm>
            <a:off x="1785474" y="7920655"/>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360" name="Google Shape;360;p20"/>
          <p:cNvSpPr txBox="1"/>
          <p:nvPr/>
        </p:nvSpPr>
        <p:spPr>
          <a:xfrm>
            <a:off x="1920378" y="87894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About Lunar Eclipse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364" name="Shape 364"/>
        <p:cNvGrpSpPr/>
        <p:nvPr/>
      </p:nvGrpSpPr>
      <p:grpSpPr>
        <a:xfrm>
          <a:off x="0" y="0"/>
          <a:ext cx="0" cy="0"/>
          <a:chOff x="0" y="0"/>
          <a:chExt cx="0" cy="0"/>
        </a:xfrm>
      </p:grpSpPr>
      <p:grpSp>
        <p:nvGrpSpPr>
          <p:cNvPr id="365" name="Google Shape;365;p21"/>
          <p:cNvGrpSpPr/>
          <p:nvPr/>
        </p:nvGrpSpPr>
        <p:grpSpPr>
          <a:xfrm>
            <a:off x="441636" y="441636"/>
            <a:ext cx="17404728" cy="9403728"/>
            <a:chOff x="0" y="0"/>
            <a:chExt cx="4583961" cy="2476702"/>
          </a:xfrm>
        </p:grpSpPr>
        <p:sp>
          <p:nvSpPr>
            <p:cNvPr id="366" name="Google Shape;366;p21"/>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21"/>
          <p:cNvGrpSpPr/>
          <p:nvPr/>
        </p:nvGrpSpPr>
        <p:grpSpPr>
          <a:xfrm>
            <a:off x="17846364" y="0"/>
            <a:ext cx="441636" cy="10287000"/>
            <a:chOff x="0" y="0"/>
            <a:chExt cx="116316" cy="2709333"/>
          </a:xfrm>
        </p:grpSpPr>
        <p:sp>
          <p:nvSpPr>
            <p:cNvPr id="369" name="Google Shape;369;p21"/>
            <p:cNvSpPr/>
            <p:nvPr/>
          </p:nvSpPr>
          <p:spPr>
            <a:xfrm>
              <a:off x="0" y="0"/>
              <a:ext cx="116316" cy="2709333"/>
            </a:xfrm>
            <a:custGeom>
              <a:rect b="b" l="l" r="r" t="t"/>
              <a:pathLst>
                <a:path extrusionOk="0" h="2709333" w="116316">
                  <a:moveTo>
                    <a:pt x="0" y="0"/>
                  </a:moveTo>
                  <a:lnTo>
                    <a:pt x="116316" y="0"/>
                  </a:lnTo>
                  <a:lnTo>
                    <a:pt x="116316" y="2709333"/>
                  </a:lnTo>
                  <a:lnTo>
                    <a:pt x="0" y="2709333"/>
                  </a:lnTo>
                  <a:close/>
                </a:path>
              </a:pathLst>
            </a:custGeom>
            <a:solidFill>
              <a:srgbClr val="FD9B2F"/>
            </a:solidFill>
            <a:ln>
              <a:noFill/>
            </a:ln>
          </p:spPr>
        </p:sp>
        <p:sp>
          <p:nvSpPr>
            <p:cNvPr id="370" name="Google Shape;370;p21"/>
            <p:cNvSpPr txBox="1"/>
            <p:nvPr/>
          </p:nvSpPr>
          <p:spPr>
            <a:xfrm>
              <a:off x="0" y="95250"/>
              <a:ext cx="116316" cy="261408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371" name="Google Shape;371;p21"/>
          <p:cNvGraphicFramePr/>
          <p:nvPr/>
        </p:nvGraphicFramePr>
        <p:xfrm>
          <a:off x="1179216" y="4266929"/>
          <a:ext cx="3000000" cy="3000000"/>
        </p:xfrm>
        <a:graphic>
          <a:graphicData uri="http://schemas.openxmlformats.org/drawingml/2006/table">
            <a:tbl>
              <a:tblPr>
                <a:noFill/>
                <a:tableStyleId>{0BBC3E06-4BBB-4832-B577-AD6E55404FA3}</a:tableStyleId>
              </a:tblPr>
              <a:tblGrid>
                <a:gridCol w="2470500"/>
                <a:gridCol w="4031850"/>
                <a:gridCol w="3865300"/>
              </a:tblGrid>
              <a:tr h="826200">
                <a:tc>
                  <a:txBody>
                    <a:bodyPr/>
                    <a:lstStyle/>
                    <a:p>
                      <a:pPr indent="0" lvl="0" marL="0" marR="0" rtl="0" algn="l">
                        <a:lnSpc>
                          <a:spcPct val="140016"/>
                        </a:lnSpc>
                        <a:spcBef>
                          <a:spcPts val="0"/>
                        </a:spcBef>
                        <a:spcAft>
                          <a:spcPts val="0"/>
                        </a:spcAft>
                        <a:buNone/>
                      </a:pPr>
                      <a:r>
                        <a:rPr b="1" lang="en-US" sz="2399" u="none" cap="none" strike="noStrike">
                          <a:solidFill>
                            <a:srgbClr val="FD9B2F"/>
                          </a:solidFill>
                          <a:latin typeface="Asap"/>
                          <a:ea typeface="Asap"/>
                          <a:cs typeface="Asap"/>
                          <a:sym typeface="Asap"/>
                        </a:rPr>
                        <a:t>Aspect</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FD9B2F"/>
                          </a:solidFill>
                          <a:latin typeface="Asap"/>
                          <a:ea typeface="Asap"/>
                          <a:cs typeface="Asap"/>
                          <a:sym typeface="Asap"/>
                        </a:rPr>
                        <a:t>Solar Eclipse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FD9B2F"/>
                          </a:solidFill>
                          <a:latin typeface="Asap"/>
                          <a:ea typeface="Asap"/>
                          <a:cs typeface="Asap"/>
                          <a:sym typeface="Asap"/>
                        </a:rPr>
                        <a:t>Lunar Eclipse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r>
              <a:tr h="780475">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Occurs When</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Moon is between Earth and Sun</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Earth is between Sun and Moon</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80475">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Visible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Daytime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Nighttime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80475">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Types</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Total, Partial, Annular</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Total, Partial, Penumbral</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80475">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Safety</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Needs special eye protection</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Safe to view with the naked eye</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780475">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Duration</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Minutes to a few hours</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ap"/>
                          <a:ea typeface="Asap"/>
                          <a:cs typeface="Asap"/>
                          <a:sym typeface="Asap"/>
                        </a:rPr>
                        <a:t>Up to several hours</a:t>
                      </a:r>
                      <a:endParaRPr sz="1100" u="none" cap="none" strike="noStrike"/>
                    </a:p>
                  </a:txBody>
                  <a:tcPr marT="0" marB="0" marR="0" marL="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372" name="Google Shape;372;p21"/>
          <p:cNvSpPr txBox="1"/>
          <p:nvPr/>
        </p:nvSpPr>
        <p:spPr>
          <a:xfrm>
            <a:off x="1179216" y="992557"/>
            <a:ext cx="9115500" cy="279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065" u="none" cap="none" strike="noStrike">
                <a:solidFill>
                  <a:srgbClr val="FD9B2F"/>
                </a:solidFill>
                <a:latin typeface="Playpen Sans"/>
                <a:ea typeface="Playpen Sans"/>
                <a:cs typeface="Playpen Sans"/>
                <a:sym typeface="Playpen Sans"/>
              </a:rPr>
              <a:t>Solar vs.</a:t>
            </a:r>
            <a:endParaRPr/>
          </a:p>
          <a:p>
            <a:pPr indent="0" lvl="0" marL="0" marR="0" rtl="0" algn="l">
              <a:lnSpc>
                <a:spcPct val="100000"/>
              </a:lnSpc>
              <a:spcBef>
                <a:spcPts val="0"/>
              </a:spcBef>
              <a:spcAft>
                <a:spcPts val="0"/>
              </a:spcAft>
              <a:buNone/>
            </a:pPr>
            <a:r>
              <a:rPr b="1" i="0" lang="en-US" sz="9065" u="none" cap="none" strike="noStrike">
                <a:solidFill>
                  <a:srgbClr val="FD9B2F"/>
                </a:solidFill>
                <a:latin typeface="Playpen Sans"/>
                <a:ea typeface="Playpen Sans"/>
                <a:cs typeface="Playpen Sans"/>
                <a:sym typeface="Playpen Sans"/>
              </a:rPr>
              <a:t>Lunar Eclipses</a:t>
            </a:r>
            <a:endParaRPr/>
          </a:p>
        </p:txBody>
      </p:sp>
      <p:sp>
        <p:nvSpPr>
          <p:cNvPr id="373" name="Google Shape;373;p21"/>
          <p:cNvSpPr/>
          <p:nvPr/>
        </p:nvSpPr>
        <p:spPr>
          <a:xfrm rot="1638640">
            <a:off x="10594075" y="1134123"/>
            <a:ext cx="805724" cy="776425"/>
          </a:xfrm>
          <a:custGeom>
            <a:rect b="b" l="l" r="r" t="t"/>
            <a:pathLst>
              <a:path extrusionOk="0" h="776425" w="805724">
                <a:moveTo>
                  <a:pt x="0" y="0"/>
                </a:moveTo>
                <a:lnTo>
                  <a:pt x="805724" y="0"/>
                </a:lnTo>
                <a:lnTo>
                  <a:pt x="805724" y="776424"/>
                </a:lnTo>
                <a:lnTo>
                  <a:pt x="0" y="776424"/>
                </a:lnTo>
                <a:lnTo>
                  <a:pt x="0" y="0"/>
                </a:lnTo>
                <a:close/>
              </a:path>
            </a:pathLst>
          </a:custGeom>
          <a:blipFill rotWithShape="1">
            <a:blip r:embed="rId3">
              <a:alphaModFix/>
            </a:blip>
            <a:stretch>
              <a:fillRect b="0" l="0" r="0" t="0"/>
            </a:stretch>
          </a:blipFill>
          <a:ln>
            <a:noFill/>
          </a:ln>
        </p:spPr>
      </p:sp>
      <p:sp>
        <p:nvSpPr>
          <p:cNvPr id="374" name="Google Shape;374;p21"/>
          <p:cNvSpPr/>
          <p:nvPr/>
        </p:nvSpPr>
        <p:spPr>
          <a:xfrm rot="-794505">
            <a:off x="11613841" y="8191437"/>
            <a:ext cx="754682" cy="727239"/>
          </a:xfrm>
          <a:custGeom>
            <a:rect b="b" l="l" r="r" t="t"/>
            <a:pathLst>
              <a:path extrusionOk="0" h="727239" w="754682">
                <a:moveTo>
                  <a:pt x="0" y="0"/>
                </a:moveTo>
                <a:lnTo>
                  <a:pt x="754682" y="0"/>
                </a:lnTo>
                <a:lnTo>
                  <a:pt x="754682" y="727239"/>
                </a:lnTo>
                <a:lnTo>
                  <a:pt x="0" y="727239"/>
                </a:lnTo>
                <a:lnTo>
                  <a:pt x="0" y="0"/>
                </a:lnTo>
                <a:close/>
              </a:path>
            </a:pathLst>
          </a:custGeom>
          <a:blipFill rotWithShape="1">
            <a:blip r:embed="rId3">
              <a:alphaModFix/>
            </a:blip>
            <a:stretch>
              <a:fillRect b="0" l="0" r="0" t="0"/>
            </a:stretch>
          </a:blipFill>
          <a:ln>
            <a:noFill/>
          </a:ln>
        </p:spPr>
      </p:sp>
      <p:sp>
        <p:nvSpPr>
          <p:cNvPr id="375" name="Google Shape;375;p21"/>
          <p:cNvSpPr/>
          <p:nvPr/>
        </p:nvSpPr>
        <p:spPr>
          <a:xfrm rot="1679356">
            <a:off x="11251817" y="2732980"/>
            <a:ext cx="383164" cy="369231"/>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3">
              <a:alphaModFix/>
            </a:blip>
            <a:stretch>
              <a:fillRect b="0" l="0" r="0" t="0"/>
            </a:stretch>
          </a:blipFill>
          <a:ln>
            <a:noFill/>
          </a:ln>
        </p:spPr>
      </p:sp>
      <p:pic>
        <p:nvPicPr>
          <p:cNvPr id="376" name="Google Shape;376;p21"/>
          <p:cNvPicPr preferRelativeResize="0"/>
          <p:nvPr/>
        </p:nvPicPr>
        <p:blipFill rotWithShape="1">
          <a:blip r:embed="rId4">
            <a:alphaModFix/>
          </a:blip>
          <a:srcRect b="0" l="0" r="25980" t="0"/>
          <a:stretch/>
        </p:blipFill>
        <p:spPr>
          <a:xfrm>
            <a:off x="11733751" y="0"/>
            <a:ext cx="6112626" cy="10286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380" name="Shape 380"/>
        <p:cNvGrpSpPr/>
        <p:nvPr/>
      </p:nvGrpSpPr>
      <p:grpSpPr>
        <a:xfrm>
          <a:off x="0" y="0"/>
          <a:ext cx="0" cy="0"/>
          <a:chOff x="0" y="0"/>
          <a:chExt cx="0" cy="0"/>
        </a:xfrm>
      </p:grpSpPr>
      <p:grpSp>
        <p:nvGrpSpPr>
          <p:cNvPr id="381" name="Google Shape;381;p22"/>
          <p:cNvGrpSpPr/>
          <p:nvPr/>
        </p:nvGrpSpPr>
        <p:grpSpPr>
          <a:xfrm>
            <a:off x="441636" y="441636"/>
            <a:ext cx="17404728" cy="9403728"/>
            <a:chOff x="0" y="0"/>
            <a:chExt cx="4583961" cy="2476702"/>
          </a:xfrm>
        </p:grpSpPr>
        <p:sp>
          <p:nvSpPr>
            <p:cNvPr id="382" name="Google Shape;382;p22"/>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22"/>
          <p:cNvGrpSpPr/>
          <p:nvPr/>
        </p:nvGrpSpPr>
        <p:grpSpPr>
          <a:xfrm>
            <a:off x="1473545" y="2994458"/>
            <a:ext cx="4181665" cy="4181665"/>
            <a:chOff x="0" y="0"/>
            <a:chExt cx="812800" cy="812800"/>
          </a:xfrm>
        </p:grpSpPr>
        <p:sp>
          <p:nvSpPr>
            <p:cNvPr id="385" name="Google Shape;38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22"/>
          <p:cNvGrpSpPr/>
          <p:nvPr/>
        </p:nvGrpSpPr>
        <p:grpSpPr>
          <a:xfrm>
            <a:off x="7053167" y="2994458"/>
            <a:ext cx="4181665" cy="4181665"/>
            <a:chOff x="0" y="0"/>
            <a:chExt cx="812800" cy="812800"/>
          </a:xfrm>
        </p:grpSpPr>
        <p:sp>
          <p:nvSpPr>
            <p:cNvPr id="388" name="Google Shape;38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22"/>
          <p:cNvGrpSpPr/>
          <p:nvPr/>
        </p:nvGrpSpPr>
        <p:grpSpPr>
          <a:xfrm>
            <a:off x="12632790" y="2994458"/>
            <a:ext cx="4181665" cy="4181665"/>
            <a:chOff x="0" y="0"/>
            <a:chExt cx="812800" cy="812800"/>
          </a:xfrm>
        </p:grpSpPr>
        <p:sp>
          <p:nvSpPr>
            <p:cNvPr id="391" name="Google Shape;39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2"/>
          <p:cNvSpPr txBox="1"/>
          <p:nvPr/>
        </p:nvSpPr>
        <p:spPr>
          <a:xfrm>
            <a:off x="1920378" y="87894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Viewing Eclipses</a:t>
            </a:r>
            <a:endParaRPr/>
          </a:p>
        </p:txBody>
      </p:sp>
      <p:sp>
        <p:nvSpPr>
          <p:cNvPr id="394" name="Google Shape;394;p22"/>
          <p:cNvSpPr txBox="1"/>
          <p:nvPr/>
        </p:nvSpPr>
        <p:spPr>
          <a:xfrm>
            <a:off x="2217818" y="7579377"/>
            <a:ext cx="2693119" cy="4824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4" u="none" cap="none" strike="noStrike">
                <a:solidFill>
                  <a:srgbClr val="FFFFFF"/>
                </a:solidFill>
                <a:latin typeface="Asap"/>
                <a:ea typeface="Asap"/>
                <a:cs typeface="Asap"/>
                <a:sym typeface="Asap"/>
              </a:rPr>
              <a:t>Use Eclipse Glasses</a:t>
            </a:r>
            <a:endParaRPr/>
          </a:p>
        </p:txBody>
      </p:sp>
      <p:sp>
        <p:nvSpPr>
          <p:cNvPr id="395" name="Google Shape;395;p22"/>
          <p:cNvSpPr txBox="1"/>
          <p:nvPr/>
        </p:nvSpPr>
        <p:spPr>
          <a:xfrm>
            <a:off x="7691438" y="7579377"/>
            <a:ext cx="2905125" cy="4824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4" u="none" cap="none" strike="noStrike">
                <a:solidFill>
                  <a:srgbClr val="FFFFFF"/>
                </a:solidFill>
                <a:latin typeface="Asap"/>
                <a:ea typeface="Asap"/>
                <a:cs typeface="Asap"/>
                <a:sym typeface="Asap"/>
              </a:rPr>
              <a:t>Avoid Direct Viewing</a:t>
            </a:r>
            <a:endParaRPr/>
          </a:p>
        </p:txBody>
      </p:sp>
      <p:sp>
        <p:nvSpPr>
          <p:cNvPr id="396" name="Google Shape;396;p22"/>
          <p:cNvSpPr txBox="1"/>
          <p:nvPr/>
        </p:nvSpPr>
        <p:spPr>
          <a:xfrm>
            <a:off x="12642633" y="7579377"/>
            <a:ext cx="4161979" cy="48248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54" u="none" cap="none" strike="noStrike">
                <a:solidFill>
                  <a:srgbClr val="FFFFFF"/>
                </a:solidFill>
                <a:latin typeface="Asap"/>
                <a:ea typeface="Asap"/>
                <a:cs typeface="Asap"/>
                <a:sym typeface="Asap"/>
              </a:rPr>
              <a:t>Use Indirect Viewing Methods</a:t>
            </a:r>
            <a:endParaRPr/>
          </a:p>
        </p:txBody>
      </p:sp>
      <p:sp>
        <p:nvSpPr>
          <p:cNvPr id="397" name="Google Shape;397;p22"/>
          <p:cNvSpPr txBox="1"/>
          <p:nvPr/>
        </p:nvSpPr>
        <p:spPr>
          <a:xfrm>
            <a:off x="1739731" y="8237038"/>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398" name="Google Shape;398;p22"/>
          <p:cNvSpPr txBox="1"/>
          <p:nvPr/>
        </p:nvSpPr>
        <p:spPr>
          <a:xfrm>
            <a:off x="7319353" y="8237038"/>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399" name="Google Shape;399;p22"/>
          <p:cNvSpPr txBox="1"/>
          <p:nvPr/>
        </p:nvSpPr>
        <p:spPr>
          <a:xfrm>
            <a:off x="12898975" y="8237038"/>
            <a:ext cx="3649294" cy="793115"/>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a:t>
            </a:r>
            <a:endParaRPr/>
          </a:p>
        </p:txBody>
      </p:sp>
      <p:sp>
        <p:nvSpPr>
          <p:cNvPr id="400" name="Google Shape;400;p22"/>
          <p:cNvSpPr/>
          <p:nvPr/>
        </p:nvSpPr>
        <p:spPr>
          <a:xfrm rot="1638640">
            <a:off x="15908871" y="1232308"/>
            <a:ext cx="1158837" cy="1116698"/>
          </a:xfrm>
          <a:custGeom>
            <a:rect b="b" l="l" r="r" t="t"/>
            <a:pathLst>
              <a:path extrusionOk="0" h="1116698" w="1158837">
                <a:moveTo>
                  <a:pt x="0" y="0"/>
                </a:moveTo>
                <a:lnTo>
                  <a:pt x="1158837" y="0"/>
                </a:lnTo>
                <a:lnTo>
                  <a:pt x="1158837" y="1116698"/>
                </a:lnTo>
                <a:lnTo>
                  <a:pt x="0" y="1116698"/>
                </a:lnTo>
                <a:lnTo>
                  <a:pt x="0" y="0"/>
                </a:lnTo>
                <a:close/>
              </a:path>
            </a:pathLst>
          </a:custGeom>
          <a:blipFill rotWithShape="1">
            <a:blip r:embed="rId3">
              <a:alphaModFix/>
            </a:blip>
            <a:stretch>
              <a:fillRect b="0" l="0" r="0" t="0"/>
            </a:stretch>
          </a:blipFill>
          <a:ln>
            <a:noFill/>
          </a:ln>
        </p:spPr>
      </p:sp>
      <p:sp>
        <p:nvSpPr>
          <p:cNvPr id="401" name="Google Shape;401;p22"/>
          <p:cNvSpPr/>
          <p:nvPr/>
        </p:nvSpPr>
        <p:spPr>
          <a:xfrm rot="-2544654">
            <a:off x="1208407" y="1633080"/>
            <a:ext cx="1158837" cy="1116698"/>
          </a:xfrm>
          <a:custGeom>
            <a:rect b="b" l="l" r="r" t="t"/>
            <a:pathLst>
              <a:path extrusionOk="0" h="1116698" w="1158837">
                <a:moveTo>
                  <a:pt x="0" y="0"/>
                </a:moveTo>
                <a:lnTo>
                  <a:pt x="1158838" y="0"/>
                </a:lnTo>
                <a:lnTo>
                  <a:pt x="1158838" y="1116698"/>
                </a:lnTo>
                <a:lnTo>
                  <a:pt x="0" y="1116698"/>
                </a:lnTo>
                <a:lnTo>
                  <a:pt x="0" y="0"/>
                </a:lnTo>
                <a:close/>
              </a:path>
            </a:pathLst>
          </a:custGeom>
          <a:blipFill rotWithShape="1">
            <a:blip r:embed="rId3">
              <a:alphaModFix/>
            </a:blip>
            <a:stretch>
              <a:fillRect b="0" l="0" r="0" t="0"/>
            </a:stretch>
          </a:blipFill>
          <a:ln>
            <a:noFill/>
          </a:ln>
        </p:spPr>
      </p:sp>
      <p:sp>
        <p:nvSpPr>
          <p:cNvPr id="402" name="Google Shape;402;p22"/>
          <p:cNvSpPr/>
          <p:nvPr/>
        </p:nvSpPr>
        <p:spPr>
          <a:xfrm rot="-794505">
            <a:off x="2631573" y="1069957"/>
            <a:ext cx="405596" cy="390847"/>
          </a:xfrm>
          <a:custGeom>
            <a:rect b="b" l="l" r="r" t="t"/>
            <a:pathLst>
              <a:path extrusionOk="0" h="390847" w="405596">
                <a:moveTo>
                  <a:pt x="0" y="0"/>
                </a:moveTo>
                <a:lnTo>
                  <a:pt x="405596" y="0"/>
                </a:lnTo>
                <a:lnTo>
                  <a:pt x="405596" y="390847"/>
                </a:lnTo>
                <a:lnTo>
                  <a:pt x="0" y="390847"/>
                </a:lnTo>
                <a:lnTo>
                  <a:pt x="0" y="0"/>
                </a:lnTo>
                <a:close/>
              </a:path>
            </a:pathLst>
          </a:custGeom>
          <a:blipFill rotWithShape="1">
            <a:blip r:embed="rId3">
              <a:alphaModFix/>
            </a:blip>
            <a:stretch>
              <a:fillRect b="0" l="0" r="0" t="0"/>
            </a:stretch>
          </a:blipFill>
          <a:ln>
            <a:noFill/>
          </a:ln>
        </p:spPr>
      </p:sp>
      <p:sp>
        <p:nvSpPr>
          <p:cNvPr id="403" name="Google Shape;403;p22"/>
          <p:cNvSpPr/>
          <p:nvPr/>
        </p:nvSpPr>
        <p:spPr>
          <a:xfrm rot="906310">
            <a:off x="16853827" y="3035715"/>
            <a:ext cx="405596" cy="390847"/>
          </a:xfrm>
          <a:custGeom>
            <a:rect b="b" l="l" r="r" t="t"/>
            <a:pathLst>
              <a:path extrusionOk="0" h="390847" w="405596">
                <a:moveTo>
                  <a:pt x="0" y="0"/>
                </a:moveTo>
                <a:lnTo>
                  <a:pt x="405596" y="0"/>
                </a:lnTo>
                <a:lnTo>
                  <a:pt x="405596" y="390847"/>
                </a:lnTo>
                <a:lnTo>
                  <a:pt x="0" y="390847"/>
                </a:lnTo>
                <a:lnTo>
                  <a:pt x="0" y="0"/>
                </a:lnTo>
                <a:close/>
              </a:path>
            </a:pathLst>
          </a:custGeom>
          <a:blipFill rotWithShape="1">
            <a:blip r:embed="rId3">
              <a:alphaModFix/>
            </a:blip>
            <a:stretch>
              <a:fillRect b="0" l="0" r="0" t="0"/>
            </a:stretch>
          </a:blipFill>
          <a:ln>
            <a:noFill/>
          </a:ln>
        </p:spPr>
      </p:sp>
      <p:sp>
        <p:nvSpPr>
          <p:cNvPr id="404" name="Google Shape;404;p22"/>
          <p:cNvSpPr/>
          <p:nvPr/>
        </p:nvSpPr>
        <p:spPr>
          <a:xfrm rot="-794505">
            <a:off x="14867090" y="1069957"/>
            <a:ext cx="405596" cy="390847"/>
          </a:xfrm>
          <a:custGeom>
            <a:rect b="b" l="l" r="r" t="t"/>
            <a:pathLst>
              <a:path extrusionOk="0" h="390847" w="405596">
                <a:moveTo>
                  <a:pt x="0" y="0"/>
                </a:moveTo>
                <a:lnTo>
                  <a:pt x="405596" y="0"/>
                </a:lnTo>
                <a:lnTo>
                  <a:pt x="405596" y="390847"/>
                </a:lnTo>
                <a:lnTo>
                  <a:pt x="0" y="390847"/>
                </a:lnTo>
                <a:lnTo>
                  <a:pt x="0" y="0"/>
                </a:lnTo>
                <a:close/>
              </a:path>
            </a:pathLst>
          </a:custGeom>
          <a:blipFill rotWithShape="1">
            <a:blip r:embed="rId3">
              <a:alphaModFix/>
            </a:blip>
            <a:stretch>
              <a:fillRect b="0" l="0" r="0" t="0"/>
            </a:stretch>
          </a:blipFill>
          <a:ln>
            <a:noFill/>
          </a:ln>
        </p:spPr>
      </p:sp>
      <p:sp>
        <p:nvSpPr>
          <p:cNvPr id="405" name="Google Shape;405;p22"/>
          <p:cNvSpPr/>
          <p:nvPr/>
        </p:nvSpPr>
        <p:spPr>
          <a:xfrm rot="2505905">
            <a:off x="3422802" y="2128984"/>
            <a:ext cx="283152" cy="272855"/>
          </a:xfrm>
          <a:custGeom>
            <a:rect b="b" l="l" r="r" t="t"/>
            <a:pathLst>
              <a:path extrusionOk="0" h="272855" w="283152">
                <a:moveTo>
                  <a:pt x="0" y="0"/>
                </a:moveTo>
                <a:lnTo>
                  <a:pt x="283151" y="0"/>
                </a:lnTo>
                <a:lnTo>
                  <a:pt x="283151" y="272855"/>
                </a:lnTo>
                <a:lnTo>
                  <a:pt x="0" y="272855"/>
                </a:lnTo>
                <a:lnTo>
                  <a:pt x="0" y="0"/>
                </a:lnTo>
                <a:close/>
              </a:path>
            </a:pathLst>
          </a:custGeom>
          <a:blipFill rotWithShape="1">
            <a:blip r:embed="rId3">
              <a:alphaModFix/>
            </a:blip>
            <a:stretch>
              <a:fillRect b="0" l="0" r="0" t="0"/>
            </a:stretch>
          </a:blipFill>
          <a:ln>
            <a:noFill/>
          </a:ln>
        </p:spPr>
      </p:sp>
      <p:pic>
        <p:nvPicPr>
          <p:cNvPr id="406" name="Google Shape;406;p22"/>
          <p:cNvPicPr preferRelativeResize="0"/>
          <p:nvPr/>
        </p:nvPicPr>
        <p:blipFill>
          <a:blip r:embed="rId4">
            <a:alphaModFix/>
          </a:blip>
          <a:stretch>
            <a:fillRect/>
          </a:stretch>
        </p:blipFill>
        <p:spPr>
          <a:xfrm>
            <a:off x="8214750" y="4286227"/>
            <a:ext cx="1858500" cy="1714546"/>
          </a:xfrm>
          <a:prstGeom prst="rect">
            <a:avLst/>
          </a:prstGeom>
          <a:noFill/>
          <a:ln>
            <a:noFill/>
          </a:ln>
        </p:spPr>
      </p:pic>
      <p:pic>
        <p:nvPicPr>
          <p:cNvPr id="407" name="Google Shape;407;p22"/>
          <p:cNvPicPr preferRelativeResize="0"/>
          <p:nvPr/>
        </p:nvPicPr>
        <p:blipFill>
          <a:blip r:embed="rId5">
            <a:alphaModFix/>
          </a:blip>
          <a:stretch>
            <a:fillRect/>
          </a:stretch>
        </p:blipFill>
        <p:spPr>
          <a:xfrm>
            <a:off x="13702864" y="4092943"/>
            <a:ext cx="2032050" cy="2019270"/>
          </a:xfrm>
          <a:prstGeom prst="rect">
            <a:avLst/>
          </a:prstGeom>
          <a:noFill/>
          <a:ln>
            <a:noFill/>
          </a:ln>
        </p:spPr>
      </p:pic>
      <p:pic>
        <p:nvPicPr>
          <p:cNvPr id="408" name="Google Shape;408;p22"/>
          <p:cNvPicPr preferRelativeResize="0"/>
          <p:nvPr/>
        </p:nvPicPr>
        <p:blipFill>
          <a:blip r:embed="rId6">
            <a:alphaModFix/>
          </a:blip>
          <a:stretch>
            <a:fillRect/>
          </a:stretch>
        </p:blipFill>
        <p:spPr>
          <a:xfrm>
            <a:off x="2388075" y="4656675"/>
            <a:ext cx="2352600" cy="89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412" name="Shape 412"/>
        <p:cNvGrpSpPr/>
        <p:nvPr/>
      </p:nvGrpSpPr>
      <p:grpSpPr>
        <a:xfrm>
          <a:off x="0" y="0"/>
          <a:ext cx="0" cy="0"/>
          <a:chOff x="0" y="0"/>
          <a:chExt cx="0" cy="0"/>
        </a:xfrm>
      </p:grpSpPr>
      <p:grpSp>
        <p:nvGrpSpPr>
          <p:cNvPr id="413" name="Google Shape;413;p23"/>
          <p:cNvGrpSpPr/>
          <p:nvPr/>
        </p:nvGrpSpPr>
        <p:grpSpPr>
          <a:xfrm>
            <a:off x="441636" y="441636"/>
            <a:ext cx="17404728" cy="9403728"/>
            <a:chOff x="0" y="0"/>
            <a:chExt cx="4583961" cy="2476702"/>
          </a:xfrm>
        </p:grpSpPr>
        <p:sp>
          <p:nvSpPr>
            <p:cNvPr id="414" name="Google Shape;414;p23"/>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23"/>
          <p:cNvSpPr/>
          <p:nvPr/>
        </p:nvSpPr>
        <p:spPr>
          <a:xfrm>
            <a:off x="10366582" y="441636"/>
            <a:ext cx="5886349" cy="6034026"/>
          </a:xfrm>
          <a:custGeom>
            <a:rect b="b" l="l" r="r" t="t"/>
            <a:pathLst>
              <a:path extrusionOk="0" h="6034026" w="5886349">
                <a:moveTo>
                  <a:pt x="0" y="0"/>
                </a:moveTo>
                <a:lnTo>
                  <a:pt x="5886349" y="0"/>
                </a:lnTo>
                <a:lnTo>
                  <a:pt x="5886349" y="6034026"/>
                </a:lnTo>
                <a:lnTo>
                  <a:pt x="0" y="6034026"/>
                </a:lnTo>
                <a:lnTo>
                  <a:pt x="0" y="0"/>
                </a:lnTo>
                <a:close/>
              </a:path>
            </a:pathLst>
          </a:custGeom>
          <a:blipFill rotWithShape="1">
            <a:blip r:embed="rId3">
              <a:alphaModFix/>
            </a:blip>
            <a:stretch>
              <a:fillRect b="0" l="0" r="0" t="-11312"/>
            </a:stretch>
          </a:blipFill>
          <a:ln>
            <a:noFill/>
          </a:ln>
        </p:spPr>
      </p:sp>
      <p:sp>
        <p:nvSpPr>
          <p:cNvPr id="417" name="Google Shape;417;p23"/>
          <p:cNvSpPr/>
          <p:nvPr/>
        </p:nvSpPr>
        <p:spPr>
          <a:xfrm>
            <a:off x="6116200" y="6475662"/>
            <a:ext cx="7038813" cy="3369702"/>
          </a:xfrm>
          <a:custGeom>
            <a:rect b="b" l="l" r="r" t="t"/>
            <a:pathLst>
              <a:path extrusionOk="0" h="3369702" w="7038813">
                <a:moveTo>
                  <a:pt x="0" y="0"/>
                </a:moveTo>
                <a:lnTo>
                  <a:pt x="7038813" y="0"/>
                </a:lnTo>
                <a:lnTo>
                  <a:pt x="7038813" y="3369702"/>
                </a:lnTo>
                <a:lnTo>
                  <a:pt x="0" y="3369702"/>
                </a:lnTo>
                <a:lnTo>
                  <a:pt x="0" y="0"/>
                </a:lnTo>
                <a:close/>
              </a:path>
            </a:pathLst>
          </a:custGeom>
          <a:blipFill rotWithShape="1">
            <a:blip r:embed="rId4">
              <a:alphaModFix/>
            </a:blip>
            <a:stretch>
              <a:fillRect b="-105465" l="0" r="0" t="0"/>
            </a:stretch>
          </a:blipFill>
          <a:ln>
            <a:noFill/>
          </a:ln>
        </p:spPr>
      </p:sp>
      <p:sp>
        <p:nvSpPr>
          <p:cNvPr id="418" name="Google Shape;418;p23"/>
          <p:cNvSpPr txBox="1"/>
          <p:nvPr/>
        </p:nvSpPr>
        <p:spPr>
          <a:xfrm>
            <a:off x="1386617" y="1837590"/>
            <a:ext cx="7048500" cy="4244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15320" u="none" cap="none" strike="noStrike">
                <a:solidFill>
                  <a:srgbClr val="FD9B2F"/>
                </a:solidFill>
                <a:latin typeface="Playpen Sans"/>
                <a:ea typeface="Playpen Sans"/>
                <a:cs typeface="Playpen Sans"/>
                <a:sym typeface="Playpen Sans"/>
              </a:rPr>
              <a:t>Thank You</a:t>
            </a:r>
            <a:endParaRPr/>
          </a:p>
        </p:txBody>
      </p:sp>
      <p:sp>
        <p:nvSpPr>
          <p:cNvPr id="419" name="Google Shape;419;p23"/>
          <p:cNvSpPr txBox="1"/>
          <p:nvPr/>
        </p:nvSpPr>
        <p:spPr>
          <a:xfrm>
            <a:off x="1691226" y="6262100"/>
            <a:ext cx="5166900" cy="1416000"/>
          </a:xfrm>
          <a:prstGeom prst="rect">
            <a:avLst/>
          </a:prstGeom>
          <a:noFill/>
          <a:ln>
            <a:noFill/>
          </a:ln>
        </p:spPr>
        <p:txBody>
          <a:bodyPr anchorCtr="0" anchor="t" bIns="0" lIns="0" spcFirstLastPara="1" rIns="0" wrap="square" tIns="0">
            <a:spAutoFit/>
          </a:bodyPr>
          <a:lstStyle/>
          <a:p>
            <a:pPr indent="0" lvl="0" marL="0" marR="0" rtl="0" algn="l">
              <a:lnSpc>
                <a:spcPct val="180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420" name="Google Shape;420;p23"/>
          <p:cNvSpPr/>
          <p:nvPr/>
        </p:nvSpPr>
        <p:spPr>
          <a:xfrm rot="-2544654">
            <a:off x="7083166" y="4765001"/>
            <a:ext cx="1158837" cy="1116698"/>
          </a:xfrm>
          <a:custGeom>
            <a:rect b="b" l="l" r="r" t="t"/>
            <a:pathLst>
              <a:path extrusionOk="0" h="1116698" w="1158837">
                <a:moveTo>
                  <a:pt x="0" y="0"/>
                </a:moveTo>
                <a:lnTo>
                  <a:pt x="1158837" y="0"/>
                </a:lnTo>
                <a:lnTo>
                  <a:pt x="1158837" y="1116698"/>
                </a:lnTo>
                <a:lnTo>
                  <a:pt x="0" y="1116698"/>
                </a:lnTo>
                <a:lnTo>
                  <a:pt x="0" y="0"/>
                </a:lnTo>
                <a:close/>
              </a:path>
            </a:pathLst>
          </a:custGeom>
          <a:blipFill rotWithShape="1">
            <a:blip r:embed="rId5">
              <a:alphaModFix/>
            </a:blip>
            <a:stretch>
              <a:fillRect b="0" l="0" r="0" t="0"/>
            </a:stretch>
          </a:blipFill>
          <a:ln>
            <a:noFill/>
          </a:ln>
        </p:spPr>
      </p:sp>
      <p:sp>
        <p:nvSpPr>
          <p:cNvPr id="421" name="Google Shape;421;p23"/>
          <p:cNvSpPr/>
          <p:nvPr/>
        </p:nvSpPr>
        <p:spPr>
          <a:xfrm rot="1880574">
            <a:off x="8371881" y="1104877"/>
            <a:ext cx="1158837" cy="1116698"/>
          </a:xfrm>
          <a:custGeom>
            <a:rect b="b" l="l" r="r" t="t"/>
            <a:pathLst>
              <a:path extrusionOk="0" h="1116698" w="1158837">
                <a:moveTo>
                  <a:pt x="0" y="0"/>
                </a:moveTo>
                <a:lnTo>
                  <a:pt x="1158837" y="0"/>
                </a:lnTo>
                <a:lnTo>
                  <a:pt x="1158837" y="1116698"/>
                </a:lnTo>
                <a:lnTo>
                  <a:pt x="0" y="1116698"/>
                </a:lnTo>
                <a:lnTo>
                  <a:pt x="0" y="0"/>
                </a:lnTo>
                <a:close/>
              </a:path>
            </a:pathLst>
          </a:custGeom>
          <a:blipFill rotWithShape="1">
            <a:blip r:embed="rId5">
              <a:alphaModFix/>
            </a:blip>
            <a:stretch>
              <a:fillRect b="0" l="0" r="0" t="0"/>
            </a:stretch>
          </a:blipFill>
          <a:ln>
            <a:noFill/>
          </a:ln>
        </p:spPr>
      </p:sp>
      <p:sp>
        <p:nvSpPr>
          <p:cNvPr id="422" name="Google Shape;422;p23"/>
          <p:cNvSpPr/>
          <p:nvPr/>
        </p:nvSpPr>
        <p:spPr>
          <a:xfrm rot="-794505">
            <a:off x="8506332" y="4201878"/>
            <a:ext cx="405596" cy="390847"/>
          </a:xfrm>
          <a:custGeom>
            <a:rect b="b" l="l" r="r" t="t"/>
            <a:pathLst>
              <a:path extrusionOk="0" h="390847" w="405596">
                <a:moveTo>
                  <a:pt x="0" y="0"/>
                </a:moveTo>
                <a:lnTo>
                  <a:pt x="405595" y="0"/>
                </a:lnTo>
                <a:lnTo>
                  <a:pt x="405595" y="390847"/>
                </a:lnTo>
                <a:lnTo>
                  <a:pt x="0" y="390847"/>
                </a:lnTo>
                <a:lnTo>
                  <a:pt x="0" y="0"/>
                </a:lnTo>
                <a:close/>
              </a:path>
            </a:pathLst>
          </a:custGeom>
          <a:blipFill rotWithShape="1">
            <a:blip r:embed="rId5">
              <a:alphaModFix/>
            </a:blip>
            <a:stretch>
              <a:fillRect b="0" l="0" r="0" t="0"/>
            </a:stretch>
          </a:blipFill>
          <a:ln>
            <a:noFill/>
          </a:ln>
        </p:spPr>
      </p:sp>
      <p:sp>
        <p:nvSpPr>
          <p:cNvPr id="423" name="Google Shape;423;p23"/>
          <p:cNvSpPr/>
          <p:nvPr/>
        </p:nvSpPr>
        <p:spPr>
          <a:xfrm rot="2505905">
            <a:off x="9297561" y="5260905"/>
            <a:ext cx="283152" cy="272855"/>
          </a:xfrm>
          <a:custGeom>
            <a:rect b="b" l="l" r="r" t="t"/>
            <a:pathLst>
              <a:path extrusionOk="0" h="272855" w="283152">
                <a:moveTo>
                  <a:pt x="0" y="0"/>
                </a:moveTo>
                <a:lnTo>
                  <a:pt x="283151" y="0"/>
                </a:lnTo>
                <a:lnTo>
                  <a:pt x="283151" y="272855"/>
                </a:lnTo>
                <a:lnTo>
                  <a:pt x="0" y="272855"/>
                </a:lnTo>
                <a:lnTo>
                  <a:pt x="0" y="0"/>
                </a:lnTo>
                <a:close/>
              </a:path>
            </a:pathLst>
          </a:custGeom>
          <a:blipFill rotWithShape="1">
            <a:blip r:embed="rId5">
              <a:alphaModFix/>
            </a:blip>
            <a:stretch>
              <a:fillRect b="0" l="0" r="0" t="0"/>
            </a:stretch>
          </a:blipFill>
          <a:ln>
            <a:noFill/>
          </a:ln>
        </p:spPr>
      </p:sp>
      <p:sp>
        <p:nvSpPr>
          <p:cNvPr id="424" name="Google Shape;424;p23"/>
          <p:cNvSpPr/>
          <p:nvPr/>
        </p:nvSpPr>
        <p:spPr>
          <a:xfrm rot="1638640">
            <a:off x="15938560" y="6674793"/>
            <a:ext cx="1133360" cy="1092147"/>
          </a:xfrm>
          <a:custGeom>
            <a:rect b="b" l="l" r="r" t="t"/>
            <a:pathLst>
              <a:path extrusionOk="0" h="1092147" w="1133360">
                <a:moveTo>
                  <a:pt x="0" y="0"/>
                </a:moveTo>
                <a:lnTo>
                  <a:pt x="1133360" y="0"/>
                </a:lnTo>
                <a:lnTo>
                  <a:pt x="1133360" y="1092147"/>
                </a:lnTo>
                <a:lnTo>
                  <a:pt x="0" y="1092147"/>
                </a:lnTo>
                <a:lnTo>
                  <a:pt x="0" y="0"/>
                </a:lnTo>
                <a:close/>
              </a:path>
            </a:pathLst>
          </a:custGeom>
          <a:blipFill rotWithShape="1">
            <a:blip r:embed="rId5">
              <a:alphaModFix/>
            </a:blip>
            <a:stretch>
              <a:fillRect b="0" l="0" r="0" t="0"/>
            </a:stretch>
          </a:blipFill>
          <a:ln>
            <a:noFill/>
          </a:ln>
        </p:spPr>
      </p:sp>
      <p:sp>
        <p:nvSpPr>
          <p:cNvPr id="425" name="Google Shape;425;p23"/>
          <p:cNvSpPr/>
          <p:nvPr/>
        </p:nvSpPr>
        <p:spPr>
          <a:xfrm rot="-4200207">
            <a:off x="14464200" y="8653964"/>
            <a:ext cx="541307" cy="521623"/>
          </a:xfrm>
          <a:custGeom>
            <a:rect b="b" l="l" r="r" t="t"/>
            <a:pathLst>
              <a:path extrusionOk="0" h="521623" w="541307">
                <a:moveTo>
                  <a:pt x="0" y="0"/>
                </a:moveTo>
                <a:lnTo>
                  <a:pt x="541307" y="0"/>
                </a:lnTo>
                <a:lnTo>
                  <a:pt x="541307" y="521623"/>
                </a:lnTo>
                <a:lnTo>
                  <a:pt x="0" y="52162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429" name="Shape 429"/>
        <p:cNvGrpSpPr/>
        <p:nvPr/>
      </p:nvGrpSpPr>
      <p:grpSpPr>
        <a:xfrm>
          <a:off x="0" y="0"/>
          <a:ext cx="0" cy="0"/>
          <a:chOff x="0" y="0"/>
          <a:chExt cx="0" cy="0"/>
        </a:xfrm>
      </p:grpSpPr>
      <p:grpSp>
        <p:nvGrpSpPr>
          <p:cNvPr id="430" name="Google Shape;430;p24"/>
          <p:cNvGrpSpPr/>
          <p:nvPr/>
        </p:nvGrpSpPr>
        <p:grpSpPr>
          <a:xfrm>
            <a:off x="395410" y="463063"/>
            <a:ext cx="17404728" cy="9403728"/>
            <a:chOff x="0" y="0"/>
            <a:chExt cx="4583961" cy="2476702"/>
          </a:xfrm>
        </p:grpSpPr>
        <p:sp>
          <p:nvSpPr>
            <p:cNvPr id="431" name="Google Shape;431;p24"/>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4"/>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3" name="Google Shape;433;p24"/>
          <p:cNvSpPr txBox="1"/>
          <p:nvPr/>
        </p:nvSpPr>
        <p:spPr>
          <a:xfrm>
            <a:off x="886875" y="6467014"/>
            <a:ext cx="5451049" cy="394970"/>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You can find these fonts online too.</a:t>
            </a:r>
            <a:endParaRPr/>
          </a:p>
        </p:txBody>
      </p:sp>
      <p:sp>
        <p:nvSpPr>
          <p:cNvPr id="434" name="Google Shape;434;p24"/>
          <p:cNvSpPr txBox="1"/>
          <p:nvPr/>
        </p:nvSpPr>
        <p:spPr>
          <a:xfrm>
            <a:off x="1784935" y="7032921"/>
            <a:ext cx="3654929" cy="805389"/>
          </a:xfrm>
          <a:prstGeom prst="rect">
            <a:avLst/>
          </a:prstGeom>
          <a:noFill/>
          <a:ln>
            <a:noFill/>
          </a:ln>
        </p:spPr>
        <p:txBody>
          <a:bodyPr anchorCtr="0" anchor="t" bIns="0" lIns="0" spcFirstLastPara="1" rIns="0" wrap="square" tIns="0">
            <a:spAutoFit/>
          </a:bodyPr>
          <a:lstStyle/>
          <a:p>
            <a:pPr indent="0" lvl="0" marL="0" marR="0" rtl="0" algn="ctr">
              <a:lnSpc>
                <a:spcPct val="167036"/>
              </a:lnSpc>
              <a:spcBef>
                <a:spcPts val="0"/>
              </a:spcBef>
              <a:spcAft>
                <a:spcPts val="0"/>
              </a:spcAft>
              <a:buNone/>
            </a:pPr>
            <a:r>
              <a:rPr b="1" i="0" lang="en-US" sz="4059" u="none" cap="none" strike="noStrike">
                <a:solidFill>
                  <a:srgbClr val="FFFFFF"/>
                </a:solidFill>
                <a:latin typeface="Asap"/>
                <a:ea typeface="Asap"/>
                <a:cs typeface="Asap"/>
                <a:sym typeface="Asap"/>
              </a:rPr>
              <a:t>COLORS</a:t>
            </a:r>
            <a:endParaRPr/>
          </a:p>
        </p:txBody>
      </p:sp>
      <p:sp>
        <p:nvSpPr>
          <p:cNvPr id="435" name="Google Shape;435;p24"/>
          <p:cNvSpPr txBox="1"/>
          <p:nvPr/>
        </p:nvSpPr>
        <p:spPr>
          <a:xfrm>
            <a:off x="1784935" y="2717801"/>
            <a:ext cx="3654929" cy="814070"/>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This presentation template uses the following free fonts:</a:t>
            </a:r>
            <a:endParaRPr/>
          </a:p>
        </p:txBody>
      </p:sp>
      <p:sp>
        <p:nvSpPr>
          <p:cNvPr id="436" name="Google Shape;436;p24"/>
          <p:cNvSpPr txBox="1"/>
          <p:nvPr/>
        </p:nvSpPr>
        <p:spPr>
          <a:xfrm>
            <a:off x="2040750" y="3751888"/>
            <a:ext cx="3143299" cy="394970"/>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000" u="none" cap="none" strike="noStrike">
                <a:solidFill>
                  <a:srgbClr val="FFFFFF"/>
                </a:solidFill>
                <a:latin typeface="Asap"/>
                <a:ea typeface="Asap"/>
                <a:cs typeface="Asap"/>
                <a:sym typeface="Asap"/>
              </a:rPr>
              <a:t>Titles :</a:t>
            </a:r>
            <a:endParaRPr/>
          </a:p>
        </p:txBody>
      </p:sp>
      <p:sp>
        <p:nvSpPr>
          <p:cNvPr id="437" name="Google Shape;437;p24"/>
          <p:cNvSpPr txBox="1"/>
          <p:nvPr/>
        </p:nvSpPr>
        <p:spPr>
          <a:xfrm>
            <a:off x="2040750" y="4637381"/>
            <a:ext cx="3143299"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1" i="0" lang="en-US" sz="2000" u="none" cap="none" strike="noStrike">
                <a:solidFill>
                  <a:srgbClr val="FFFFFF"/>
                </a:solidFill>
                <a:latin typeface="Asap"/>
                <a:ea typeface="Asap"/>
                <a:cs typeface="Asap"/>
                <a:sym typeface="Asap"/>
              </a:rPr>
              <a:t>Headers :</a:t>
            </a:r>
            <a:endParaRPr/>
          </a:p>
        </p:txBody>
      </p:sp>
      <p:sp>
        <p:nvSpPr>
          <p:cNvPr id="438" name="Google Shape;438;p24"/>
          <p:cNvSpPr txBox="1"/>
          <p:nvPr/>
        </p:nvSpPr>
        <p:spPr>
          <a:xfrm>
            <a:off x="2040750" y="5522874"/>
            <a:ext cx="3143299"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1" i="0" lang="en-US" sz="2000" u="none" cap="none" strike="noStrike">
                <a:solidFill>
                  <a:srgbClr val="FFFFFF"/>
                </a:solidFill>
                <a:latin typeface="Asap"/>
                <a:ea typeface="Asap"/>
                <a:cs typeface="Asap"/>
                <a:sym typeface="Asap"/>
              </a:rPr>
              <a:t>Body Copy :</a:t>
            </a:r>
            <a:endParaRPr/>
          </a:p>
        </p:txBody>
      </p:sp>
      <p:sp>
        <p:nvSpPr>
          <p:cNvPr id="439" name="Google Shape;439;p24"/>
          <p:cNvSpPr txBox="1"/>
          <p:nvPr/>
        </p:nvSpPr>
        <p:spPr>
          <a:xfrm>
            <a:off x="2040750" y="4118991"/>
            <a:ext cx="3143299"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Playpen Sans</a:t>
            </a:r>
            <a:endParaRPr/>
          </a:p>
        </p:txBody>
      </p:sp>
      <p:sp>
        <p:nvSpPr>
          <p:cNvPr id="440" name="Google Shape;440;p24"/>
          <p:cNvSpPr txBox="1"/>
          <p:nvPr/>
        </p:nvSpPr>
        <p:spPr>
          <a:xfrm>
            <a:off x="1709746" y="5004484"/>
            <a:ext cx="3805306"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Asap</a:t>
            </a:r>
            <a:endParaRPr/>
          </a:p>
        </p:txBody>
      </p:sp>
      <p:sp>
        <p:nvSpPr>
          <p:cNvPr id="441" name="Google Shape;441;p24"/>
          <p:cNvSpPr txBox="1"/>
          <p:nvPr/>
        </p:nvSpPr>
        <p:spPr>
          <a:xfrm>
            <a:off x="1465849" y="5889977"/>
            <a:ext cx="429310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Asap</a:t>
            </a:r>
            <a:endParaRPr/>
          </a:p>
        </p:txBody>
      </p:sp>
      <p:grpSp>
        <p:nvGrpSpPr>
          <p:cNvPr id="442" name="Google Shape;442;p24"/>
          <p:cNvGrpSpPr/>
          <p:nvPr/>
        </p:nvGrpSpPr>
        <p:grpSpPr>
          <a:xfrm>
            <a:off x="1014040" y="8057385"/>
            <a:ext cx="5196720" cy="1145402"/>
            <a:chOff x="0" y="0"/>
            <a:chExt cx="6928960" cy="1527202"/>
          </a:xfrm>
        </p:grpSpPr>
        <p:grpSp>
          <p:nvGrpSpPr>
            <p:cNvPr id="443" name="Google Shape;443;p24"/>
            <p:cNvGrpSpPr/>
            <p:nvPr/>
          </p:nvGrpSpPr>
          <p:grpSpPr>
            <a:xfrm>
              <a:off x="681850" y="0"/>
              <a:ext cx="860876" cy="860876"/>
              <a:chOff x="0" y="0"/>
              <a:chExt cx="812800" cy="812800"/>
            </a:xfrm>
          </p:grpSpPr>
          <p:sp>
            <p:nvSpPr>
              <p:cNvPr id="444" name="Google Shape;44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6" name="Google Shape;446;p24"/>
            <p:cNvGrpSpPr/>
            <p:nvPr/>
          </p:nvGrpSpPr>
          <p:grpSpPr>
            <a:xfrm>
              <a:off x="3034659" y="0"/>
              <a:ext cx="860876" cy="860876"/>
              <a:chOff x="0" y="0"/>
              <a:chExt cx="812800" cy="812800"/>
            </a:xfrm>
          </p:grpSpPr>
          <p:sp>
            <p:nvSpPr>
              <p:cNvPr id="447" name="Google Shape;44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221837"/>
              </a:solidFill>
              <a:ln cap="rnd"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txBox="1"/>
              <p:nvPr/>
            </p:nvSpPr>
            <p:spPr>
              <a:xfrm>
                <a:off x="76200" y="171450"/>
                <a:ext cx="660400" cy="565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24"/>
            <p:cNvGrpSpPr/>
            <p:nvPr/>
          </p:nvGrpSpPr>
          <p:grpSpPr>
            <a:xfrm>
              <a:off x="5386234" y="0"/>
              <a:ext cx="860876" cy="860876"/>
              <a:chOff x="0" y="0"/>
              <a:chExt cx="812800" cy="812800"/>
            </a:xfrm>
          </p:grpSpPr>
          <p:sp>
            <p:nvSpPr>
              <p:cNvPr id="450" name="Google Shape;45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4"/>
            <p:cNvSpPr txBox="1"/>
            <p:nvPr/>
          </p:nvSpPr>
          <p:spPr>
            <a:xfrm>
              <a:off x="0" y="1032326"/>
              <a:ext cx="2224575"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#FD9B2F</a:t>
              </a:r>
              <a:endParaRPr/>
            </a:p>
          </p:txBody>
        </p:sp>
        <p:sp>
          <p:nvSpPr>
            <p:cNvPr id="453" name="Google Shape;453;p24"/>
            <p:cNvSpPr txBox="1"/>
            <p:nvPr/>
          </p:nvSpPr>
          <p:spPr>
            <a:xfrm>
              <a:off x="2352809" y="1032326"/>
              <a:ext cx="2224575"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#221837</a:t>
              </a:r>
              <a:endParaRPr/>
            </a:p>
          </p:txBody>
        </p:sp>
        <p:sp>
          <p:nvSpPr>
            <p:cNvPr id="454" name="Google Shape;454;p24"/>
            <p:cNvSpPr txBox="1"/>
            <p:nvPr/>
          </p:nvSpPr>
          <p:spPr>
            <a:xfrm>
              <a:off x="4704385" y="1032326"/>
              <a:ext cx="2224575" cy="494876"/>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FFFFFF"/>
                  </a:solidFill>
                  <a:latin typeface="Asap"/>
                  <a:ea typeface="Asap"/>
                  <a:cs typeface="Asap"/>
                  <a:sym typeface="Asap"/>
                </a:rPr>
                <a:t>#FFFFFF</a:t>
              </a:r>
              <a:endParaRPr/>
            </a:p>
          </p:txBody>
        </p:sp>
      </p:grpSp>
      <p:sp>
        <p:nvSpPr>
          <p:cNvPr id="455" name="Google Shape;455;p24"/>
          <p:cNvSpPr txBox="1"/>
          <p:nvPr/>
        </p:nvSpPr>
        <p:spPr>
          <a:xfrm>
            <a:off x="4477340" y="626621"/>
            <a:ext cx="9333300" cy="128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379" u="none" cap="none" strike="noStrike">
                <a:solidFill>
                  <a:srgbClr val="FD9B2F"/>
                </a:solidFill>
                <a:latin typeface="Playpen Sans"/>
                <a:ea typeface="Playpen Sans"/>
                <a:cs typeface="Playpen Sans"/>
                <a:sym typeface="Playpen Sans"/>
              </a:rPr>
              <a:t>Resource Page</a:t>
            </a:r>
            <a:endParaRPr/>
          </a:p>
        </p:txBody>
      </p:sp>
      <p:sp>
        <p:nvSpPr>
          <p:cNvPr id="456" name="Google Shape;456;p24"/>
          <p:cNvSpPr txBox="1"/>
          <p:nvPr/>
        </p:nvSpPr>
        <p:spPr>
          <a:xfrm>
            <a:off x="5107387" y="2048512"/>
            <a:ext cx="8073227" cy="469265"/>
          </a:xfrm>
          <a:prstGeom prst="rect">
            <a:avLst/>
          </a:prstGeom>
          <a:noFill/>
          <a:ln>
            <a:noFill/>
          </a:ln>
        </p:spPr>
        <p:txBody>
          <a:bodyPr anchorCtr="0" anchor="t" bIns="0" lIns="0" spcFirstLastPara="1" rIns="0" wrap="square" tIns="0">
            <a:spAutoFit/>
          </a:bodyPr>
          <a:lstStyle/>
          <a:p>
            <a:pPr indent="0" lvl="0" marL="0" marR="0" rtl="0" algn="ctr">
              <a:lnSpc>
                <a:spcPct val="208999"/>
              </a:lnSpc>
              <a:spcBef>
                <a:spcPts val="0"/>
              </a:spcBef>
              <a:spcAft>
                <a:spcPts val="0"/>
              </a:spcAft>
              <a:buNone/>
            </a:pPr>
            <a:r>
              <a:rPr b="0" i="0" lang="en-US" sz="2000" u="none" cap="none" strike="noStrike">
                <a:solidFill>
                  <a:srgbClr val="FFFFFF"/>
                </a:solidFill>
                <a:latin typeface="Asap"/>
                <a:ea typeface="Asap"/>
                <a:cs typeface="Asap"/>
                <a:sym typeface="Asap"/>
              </a:rPr>
              <a:t>Use these design resources in your Canva Presentation.</a:t>
            </a:r>
            <a:endParaRPr/>
          </a:p>
        </p:txBody>
      </p:sp>
      <p:sp>
        <p:nvSpPr>
          <p:cNvPr id="457" name="Google Shape;457;p24"/>
          <p:cNvSpPr/>
          <p:nvPr/>
        </p:nvSpPr>
        <p:spPr>
          <a:xfrm>
            <a:off x="7102941" y="3081509"/>
            <a:ext cx="1257093" cy="1560725"/>
          </a:xfrm>
          <a:custGeom>
            <a:rect b="b" l="l" r="r" t="t"/>
            <a:pathLst>
              <a:path extrusionOk="0" h="1560725" w="1257093">
                <a:moveTo>
                  <a:pt x="0" y="0"/>
                </a:moveTo>
                <a:lnTo>
                  <a:pt x="1257093" y="0"/>
                </a:lnTo>
                <a:lnTo>
                  <a:pt x="1257093" y="1560725"/>
                </a:lnTo>
                <a:lnTo>
                  <a:pt x="0" y="1560725"/>
                </a:lnTo>
                <a:lnTo>
                  <a:pt x="0" y="0"/>
                </a:lnTo>
                <a:close/>
              </a:path>
            </a:pathLst>
          </a:custGeom>
          <a:blipFill rotWithShape="1">
            <a:blip r:embed="rId3">
              <a:alphaModFix/>
            </a:blip>
            <a:stretch>
              <a:fillRect b="0" l="0" r="0" t="0"/>
            </a:stretch>
          </a:blipFill>
          <a:ln>
            <a:noFill/>
          </a:ln>
        </p:spPr>
      </p:sp>
      <p:sp>
        <p:nvSpPr>
          <p:cNvPr id="458" name="Google Shape;458;p24"/>
          <p:cNvSpPr/>
          <p:nvPr/>
        </p:nvSpPr>
        <p:spPr>
          <a:xfrm>
            <a:off x="8776084" y="3132102"/>
            <a:ext cx="1279087" cy="1459539"/>
          </a:xfrm>
          <a:custGeom>
            <a:rect b="b" l="l" r="r" t="t"/>
            <a:pathLst>
              <a:path extrusionOk="0" h="1459539" w="1279087">
                <a:moveTo>
                  <a:pt x="0" y="0"/>
                </a:moveTo>
                <a:lnTo>
                  <a:pt x="1279087" y="0"/>
                </a:lnTo>
                <a:lnTo>
                  <a:pt x="1279087" y="1459539"/>
                </a:lnTo>
                <a:lnTo>
                  <a:pt x="0" y="1459539"/>
                </a:lnTo>
                <a:lnTo>
                  <a:pt x="0" y="0"/>
                </a:lnTo>
                <a:close/>
              </a:path>
            </a:pathLst>
          </a:custGeom>
          <a:blipFill rotWithShape="1">
            <a:blip r:embed="rId4">
              <a:alphaModFix/>
            </a:blip>
            <a:stretch>
              <a:fillRect b="0" l="0" r="0" t="0"/>
            </a:stretch>
          </a:blipFill>
          <a:ln>
            <a:noFill/>
          </a:ln>
        </p:spPr>
      </p:sp>
      <p:sp>
        <p:nvSpPr>
          <p:cNvPr id="459" name="Google Shape;459;p24"/>
          <p:cNvSpPr/>
          <p:nvPr/>
        </p:nvSpPr>
        <p:spPr>
          <a:xfrm>
            <a:off x="8555006" y="5044053"/>
            <a:ext cx="1178149" cy="1186780"/>
          </a:xfrm>
          <a:custGeom>
            <a:rect b="b" l="l" r="r" t="t"/>
            <a:pathLst>
              <a:path extrusionOk="0" h="1186780" w="1178149">
                <a:moveTo>
                  <a:pt x="0" y="0"/>
                </a:moveTo>
                <a:lnTo>
                  <a:pt x="1178149" y="0"/>
                </a:lnTo>
                <a:lnTo>
                  <a:pt x="1178149" y="1186780"/>
                </a:lnTo>
                <a:lnTo>
                  <a:pt x="0" y="1186780"/>
                </a:lnTo>
                <a:lnTo>
                  <a:pt x="0" y="0"/>
                </a:lnTo>
                <a:close/>
              </a:path>
            </a:pathLst>
          </a:custGeom>
          <a:blipFill rotWithShape="1">
            <a:blip r:embed="rId5">
              <a:alphaModFix/>
            </a:blip>
            <a:stretch>
              <a:fillRect b="0" l="0" r="0" t="0"/>
            </a:stretch>
          </a:blipFill>
          <a:ln>
            <a:noFill/>
          </a:ln>
        </p:spPr>
      </p:sp>
      <p:sp>
        <p:nvSpPr>
          <p:cNvPr id="460" name="Google Shape;460;p24"/>
          <p:cNvSpPr/>
          <p:nvPr/>
        </p:nvSpPr>
        <p:spPr>
          <a:xfrm>
            <a:off x="10137983" y="5032351"/>
            <a:ext cx="1205784" cy="1210185"/>
          </a:xfrm>
          <a:custGeom>
            <a:rect b="b" l="l" r="r" t="t"/>
            <a:pathLst>
              <a:path extrusionOk="0" h="1210185" w="1205784">
                <a:moveTo>
                  <a:pt x="0" y="0"/>
                </a:moveTo>
                <a:lnTo>
                  <a:pt x="1205785" y="0"/>
                </a:lnTo>
                <a:lnTo>
                  <a:pt x="1205785" y="1210185"/>
                </a:lnTo>
                <a:lnTo>
                  <a:pt x="0" y="1210185"/>
                </a:lnTo>
                <a:lnTo>
                  <a:pt x="0" y="0"/>
                </a:lnTo>
                <a:close/>
              </a:path>
            </a:pathLst>
          </a:custGeom>
          <a:blipFill rotWithShape="1">
            <a:blip r:embed="rId6">
              <a:alphaModFix/>
            </a:blip>
            <a:stretch>
              <a:fillRect b="0" l="0" r="0" t="0"/>
            </a:stretch>
          </a:blipFill>
          <a:ln>
            <a:noFill/>
          </a:ln>
        </p:spPr>
      </p:sp>
      <p:sp>
        <p:nvSpPr>
          <p:cNvPr id="461" name="Google Shape;461;p24"/>
          <p:cNvSpPr/>
          <p:nvPr/>
        </p:nvSpPr>
        <p:spPr>
          <a:xfrm>
            <a:off x="13135334" y="5117323"/>
            <a:ext cx="1044038" cy="1040241"/>
          </a:xfrm>
          <a:custGeom>
            <a:rect b="b" l="l" r="r" t="t"/>
            <a:pathLst>
              <a:path extrusionOk="0" h="1040241" w="1044038">
                <a:moveTo>
                  <a:pt x="0" y="0"/>
                </a:moveTo>
                <a:lnTo>
                  <a:pt x="1044038" y="0"/>
                </a:lnTo>
                <a:lnTo>
                  <a:pt x="1044038" y="1040241"/>
                </a:lnTo>
                <a:lnTo>
                  <a:pt x="0" y="1040241"/>
                </a:lnTo>
                <a:lnTo>
                  <a:pt x="0" y="0"/>
                </a:lnTo>
                <a:close/>
              </a:path>
            </a:pathLst>
          </a:custGeom>
          <a:blipFill rotWithShape="1">
            <a:blip r:embed="rId7">
              <a:alphaModFix/>
            </a:blip>
            <a:stretch>
              <a:fillRect b="0" l="0" r="0" t="0"/>
            </a:stretch>
          </a:blipFill>
          <a:ln>
            <a:noFill/>
          </a:ln>
        </p:spPr>
      </p:sp>
      <p:sp>
        <p:nvSpPr>
          <p:cNvPr id="462" name="Google Shape;462;p24"/>
          <p:cNvSpPr/>
          <p:nvPr/>
        </p:nvSpPr>
        <p:spPr>
          <a:xfrm>
            <a:off x="11748595" y="5154522"/>
            <a:ext cx="981911" cy="965843"/>
          </a:xfrm>
          <a:custGeom>
            <a:rect b="b" l="l" r="r" t="t"/>
            <a:pathLst>
              <a:path extrusionOk="0" h="965843" w="981911">
                <a:moveTo>
                  <a:pt x="0" y="0"/>
                </a:moveTo>
                <a:lnTo>
                  <a:pt x="981911" y="0"/>
                </a:lnTo>
                <a:lnTo>
                  <a:pt x="981911" y="965843"/>
                </a:lnTo>
                <a:lnTo>
                  <a:pt x="0" y="965843"/>
                </a:lnTo>
                <a:lnTo>
                  <a:pt x="0" y="0"/>
                </a:lnTo>
                <a:close/>
              </a:path>
            </a:pathLst>
          </a:custGeom>
          <a:blipFill rotWithShape="1">
            <a:blip r:embed="rId8">
              <a:alphaModFix/>
            </a:blip>
            <a:stretch>
              <a:fillRect b="0" l="0" r="0" t="0"/>
            </a:stretch>
          </a:blipFill>
          <a:ln>
            <a:noFill/>
          </a:ln>
        </p:spPr>
      </p:sp>
      <p:sp>
        <p:nvSpPr>
          <p:cNvPr id="463" name="Google Shape;463;p24"/>
          <p:cNvSpPr/>
          <p:nvPr/>
        </p:nvSpPr>
        <p:spPr>
          <a:xfrm>
            <a:off x="7196628" y="5154522"/>
            <a:ext cx="953551" cy="965843"/>
          </a:xfrm>
          <a:custGeom>
            <a:rect b="b" l="l" r="r" t="t"/>
            <a:pathLst>
              <a:path extrusionOk="0" h="965843" w="953551">
                <a:moveTo>
                  <a:pt x="0" y="0"/>
                </a:moveTo>
                <a:lnTo>
                  <a:pt x="953550" y="0"/>
                </a:lnTo>
                <a:lnTo>
                  <a:pt x="953550" y="965843"/>
                </a:lnTo>
                <a:lnTo>
                  <a:pt x="0" y="965843"/>
                </a:lnTo>
                <a:lnTo>
                  <a:pt x="0" y="0"/>
                </a:lnTo>
                <a:close/>
              </a:path>
            </a:pathLst>
          </a:custGeom>
          <a:blipFill rotWithShape="1">
            <a:blip r:embed="rId9">
              <a:alphaModFix/>
            </a:blip>
            <a:stretch>
              <a:fillRect b="0" l="0" r="0" t="0"/>
            </a:stretch>
          </a:blipFill>
          <a:ln>
            <a:noFill/>
          </a:ln>
        </p:spPr>
      </p:sp>
      <p:sp>
        <p:nvSpPr>
          <p:cNvPr id="464" name="Google Shape;464;p24"/>
          <p:cNvSpPr/>
          <p:nvPr/>
        </p:nvSpPr>
        <p:spPr>
          <a:xfrm>
            <a:off x="14584200" y="5065448"/>
            <a:ext cx="1139831" cy="1143991"/>
          </a:xfrm>
          <a:custGeom>
            <a:rect b="b" l="l" r="r" t="t"/>
            <a:pathLst>
              <a:path extrusionOk="0" h="1143991" w="1139831">
                <a:moveTo>
                  <a:pt x="0" y="0"/>
                </a:moveTo>
                <a:lnTo>
                  <a:pt x="1139831" y="0"/>
                </a:lnTo>
                <a:lnTo>
                  <a:pt x="1139831" y="1143991"/>
                </a:lnTo>
                <a:lnTo>
                  <a:pt x="0" y="1143991"/>
                </a:lnTo>
                <a:lnTo>
                  <a:pt x="0" y="0"/>
                </a:lnTo>
                <a:close/>
              </a:path>
            </a:pathLst>
          </a:custGeom>
          <a:blipFill rotWithShape="1">
            <a:blip r:embed="rId10">
              <a:alphaModFix/>
            </a:blip>
            <a:stretch>
              <a:fillRect b="0" l="0" r="0" t="0"/>
            </a:stretch>
          </a:blipFill>
          <a:ln>
            <a:noFill/>
          </a:ln>
        </p:spPr>
      </p:sp>
      <p:sp>
        <p:nvSpPr>
          <p:cNvPr id="465" name="Google Shape;465;p24"/>
          <p:cNvSpPr/>
          <p:nvPr/>
        </p:nvSpPr>
        <p:spPr>
          <a:xfrm>
            <a:off x="16128859" y="5138177"/>
            <a:ext cx="999781" cy="998532"/>
          </a:xfrm>
          <a:custGeom>
            <a:rect b="b" l="l" r="r" t="t"/>
            <a:pathLst>
              <a:path extrusionOk="0" h="998532" w="999781">
                <a:moveTo>
                  <a:pt x="0" y="0"/>
                </a:moveTo>
                <a:lnTo>
                  <a:pt x="999782" y="0"/>
                </a:lnTo>
                <a:lnTo>
                  <a:pt x="999782" y="998532"/>
                </a:lnTo>
                <a:lnTo>
                  <a:pt x="0" y="998532"/>
                </a:lnTo>
                <a:lnTo>
                  <a:pt x="0" y="0"/>
                </a:lnTo>
                <a:close/>
              </a:path>
            </a:pathLst>
          </a:custGeom>
          <a:blipFill rotWithShape="1">
            <a:blip r:embed="rId11">
              <a:alphaModFix/>
            </a:blip>
            <a:stretch>
              <a:fillRect b="0" l="0" r="0" t="0"/>
            </a:stretch>
          </a:blipFill>
          <a:ln>
            <a:noFill/>
          </a:ln>
        </p:spPr>
      </p:sp>
      <p:sp>
        <p:nvSpPr>
          <p:cNvPr id="466" name="Google Shape;466;p24"/>
          <p:cNvSpPr/>
          <p:nvPr/>
        </p:nvSpPr>
        <p:spPr>
          <a:xfrm>
            <a:off x="10471222" y="3051299"/>
            <a:ext cx="1249616" cy="1621144"/>
          </a:xfrm>
          <a:custGeom>
            <a:rect b="b" l="l" r="r" t="t"/>
            <a:pathLst>
              <a:path extrusionOk="0" h="1621144" w="1249616">
                <a:moveTo>
                  <a:pt x="0" y="0"/>
                </a:moveTo>
                <a:lnTo>
                  <a:pt x="1249616" y="0"/>
                </a:lnTo>
                <a:lnTo>
                  <a:pt x="1249616" y="1621145"/>
                </a:lnTo>
                <a:lnTo>
                  <a:pt x="0" y="1621145"/>
                </a:lnTo>
                <a:lnTo>
                  <a:pt x="0" y="0"/>
                </a:lnTo>
                <a:close/>
              </a:path>
            </a:pathLst>
          </a:custGeom>
          <a:blipFill rotWithShape="1">
            <a:blip r:embed="rId12">
              <a:alphaModFix/>
            </a:blip>
            <a:stretch>
              <a:fillRect b="0" l="-33367" r="0" t="0"/>
            </a:stretch>
          </a:blipFill>
          <a:ln>
            <a:noFill/>
          </a:ln>
        </p:spPr>
      </p:sp>
      <p:sp>
        <p:nvSpPr>
          <p:cNvPr id="467" name="Google Shape;467;p24"/>
          <p:cNvSpPr/>
          <p:nvPr/>
        </p:nvSpPr>
        <p:spPr>
          <a:xfrm>
            <a:off x="12136888" y="3345817"/>
            <a:ext cx="2436311" cy="1032110"/>
          </a:xfrm>
          <a:custGeom>
            <a:rect b="b" l="l" r="r" t="t"/>
            <a:pathLst>
              <a:path extrusionOk="0" h="1032110" w="2436311">
                <a:moveTo>
                  <a:pt x="0" y="0"/>
                </a:moveTo>
                <a:lnTo>
                  <a:pt x="2436311" y="0"/>
                </a:lnTo>
                <a:lnTo>
                  <a:pt x="2436311" y="1032110"/>
                </a:lnTo>
                <a:lnTo>
                  <a:pt x="0" y="1032110"/>
                </a:lnTo>
                <a:lnTo>
                  <a:pt x="0" y="0"/>
                </a:lnTo>
                <a:close/>
              </a:path>
            </a:pathLst>
          </a:custGeom>
          <a:blipFill rotWithShape="1">
            <a:blip r:embed="rId13">
              <a:alphaModFix/>
            </a:blip>
            <a:stretch>
              <a:fillRect b="0" l="0" r="0" t="0"/>
            </a:stretch>
          </a:blipFill>
          <a:ln>
            <a:noFill/>
          </a:ln>
        </p:spPr>
      </p:sp>
      <p:sp>
        <p:nvSpPr>
          <p:cNvPr id="468" name="Google Shape;468;p24"/>
          <p:cNvSpPr/>
          <p:nvPr/>
        </p:nvSpPr>
        <p:spPr>
          <a:xfrm>
            <a:off x="14989250" y="3319239"/>
            <a:ext cx="2322554" cy="1085266"/>
          </a:xfrm>
          <a:custGeom>
            <a:rect b="b" l="l" r="r" t="t"/>
            <a:pathLst>
              <a:path extrusionOk="0" h="1085266" w="2322554">
                <a:moveTo>
                  <a:pt x="0" y="0"/>
                </a:moveTo>
                <a:lnTo>
                  <a:pt x="2322553" y="0"/>
                </a:lnTo>
                <a:lnTo>
                  <a:pt x="2322553" y="1085266"/>
                </a:lnTo>
                <a:lnTo>
                  <a:pt x="0" y="1085266"/>
                </a:lnTo>
                <a:lnTo>
                  <a:pt x="0" y="0"/>
                </a:lnTo>
                <a:close/>
              </a:path>
            </a:pathLst>
          </a:custGeom>
          <a:blipFill rotWithShape="1">
            <a:blip r:embed="rId14">
              <a:alphaModFix/>
            </a:blip>
            <a:stretch>
              <a:fillRect b="0" l="0" r="0" t="0"/>
            </a:stretch>
          </a:blipFill>
          <a:ln>
            <a:noFill/>
          </a:ln>
        </p:spPr>
      </p:sp>
      <p:sp>
        <p:nvSpPr>
          <p:cNvPr id="469" name="Google Shape;469;p24"/>
          <p:cNvSpPr/>
          <p:nvPr/>
        </p:nvSpPr>
        <p:spPr>
          <a:xfrm>
            <a:off x="15208204" y="6777131"/>
            <a:ext cx="824233" cy="824233"/>
          </a:xfrm>
          <a:custGeom>
            <a:rect b="b" l="l" r="r" t="t"/>
            <a:pathLst>
              <a:path extrusionOk="0" h="824233" w="824233">
                <a:moveTo>
                  <a:pt x="0" y="0"/>
                </a:moveTo>
                <a:lnTo>
                  <a:pt x="824232" y="0"/>
                </a:lnTo>
                <a:lnTo>
                  <a:pt x="824232" y="824233"/>
                </a:lnTo>
                <a:lnTo>
                  <a:pt x="0" y="824233"/>
                </a:lnTo>
                <a:lnTo>
                  <a:pt x="0" y="0"/>
                </a:lnTo>
                <a:close/>
              </a:path>
            </a:pathLst>
          </a:custGeom>
          <a:blipFill rotWithShape="1">
            <a:blip r:embed="rId15">
              <a:alphaModFix/>
            </a:blip>
            <a:stretch>
              <a:fillRect b="0" l="0" r="0" t="0"/>
            </a:stretch>
          </a:blipFill>
          <a:ln>
            <a:noFill/>
          </a:ln>
        </p:spPr>
      </p:sp>
      <p:sp>
        <p:nvSpPr>
          <p:cNvPr id="470" name="Google Shape;470;p24"/>
          <p:cNvSpPr/>
          <p:nvPr/>
        </p:nvSpPr>
        <p:spPr>
          <a:xfrm rot="-5400000">
            <a:off x="13984913" y="6841610"/>
            <a:ext cx="736803" cy="695274"/>
          </a:xfrm>
          <a:custGeom>
            <a:rect b="b" l="l" r="r" t="t"/>
            <a:pathLst>
              <a:path extrusionOk="0" h="695274" w="736803">
                <a:moveTo>
                  <a:pt x="0" y="0"/>
                </a:moveTo>
                <a:lnTo>
                  <a:pt x="736803" y="0"/>
                </a:lnTo>
                <a:lnTo>
                  <a:pt x="736803" y="695275"/>
                </a:lnTo>
                <a:lnTo>
                  <a:pt x="0" y="695275"/>
                </a:lnTo>
                <a:lnTo>
                  <a:pt x="0" y="0"/>
                </a:lnTo>
                <a:close/>
              </a:path>
            </a:pathLst>
          </a:custGeom>
          <a:blipFill rotWithShape="1">
            <a:blip r:embed="rId16">
              <a:alphaModFix/>
            </a:blip>
            <a:stretch>
              <a:fillRect b="0" l="0" r="0" t="0"/>
            </a:stretch>
          </a:blipFill>
          <a:ln>
            <a:noFill/>
          </a:ln>
        </p:spPr>
      </p:sp>
      <p:sp>
        <p:nvSpPr>
          <p:cNvPr id="471" name="Google Shape;471;p24"/>
          <p:cNvSpPr/>
          <p:nvPr/>
        </p:nvSpPr>
        <p:spPr>
          <a:xfrm>
            <a:off x="16539688" y="6803201"/>
            <a:ext cx="866636" cy="772094"/>
          </a:xfrm>
          <a:custGeom>
            <a:rect b="b" l="l" r="r" t="t"/>
            <a:pathLst>
              <a:path extrusionOk="0" h="772094" w="866636">
                <a:moveTo>
                  <a:pt x="0" y="0"/>
                </a:moveTo>
                <a:lnTo>
                  <a:pt x="866636" y="0"/>
                </a:lnTo>
                <a:lnTo>
                  <a:pt x="866636" y="772093"/>
                </a:lnTo>
                <a:lnTo>
                  <a:pt x="0" y="772093"/>
                </a:lnTo>
                <a:lnTo>
                  <a:pt x="0" y="0"/>
                </a:lnTo>
                <a:close/>
              </a:path>
            </a:pathLst>
          </a:custGeom>
          <a:blipFill rotWithShape="1">
            <a:blip r:embed="rId17">
              <a:alphaModFix/>
            </a:blip>
            <a:stretch>
              <a:fillRect b="0" l="0" r="0" t="0"/>
            </a:stretch>
          </a:blipFill>
          <a:ln>
            <a:noFill/>
          </a:ln>
        </p:spPr>
      </p:sp>
      <p:sp>
        <p:nvSpPr>
          <p:cNvPr id="472" name="Google Shape;472;p24"/>
          <p:cNvSpPr/>
          <p:nvPr/>
        </p:nvSpPr>
        <p:spPr>
          <a:xfrm>
            <a:off x="7285832" y="8299091"/>
            <a:ext cx="1490252" cy="814002"/>
          </a:xfrm>
          <a:custGeom>
            <a:rect b="b" l="l" r="r" t="t"/>
            <a:pathLst>
              <a:path extrusionOk="0" h="814002" w="1490252">
                <a:moveTo>
                  <a:pt x="0" y="0"/>
                </a:moveTo>
                <a:lnTo>
                  <a:pt x="1490252" y="0"/>
                </a:lnTo>
                <a:lnTo>
                  <a:pt x="1490252" y="814002"/>
                </a:lnTo>
                <a:lnTo>
                  <a:pt x="0" y="814002"/>
                </a:lnTo>
                <a:lnTo>
                  <a:pt x="0" y="0"/>
                </a:lnTo>
                <a:close/>
              </a:path>
            </a:pathLst>
          </a:custGeom>
          <a:blipFill rotWithShape="1">
            <a:blip r:embed="rId18">
              <a:alphaModFix/>
            </a:blip>
            <a:stretch>
              <a:fillRect b="-203103" l="0" r="-69569" t="0"/>
            </a:stretch>
          </a:blipFill>
          <a:ln>
            <a:noFill/>
          </a:ln>
        </p:spPr>
      </p:sp>
      <p:sp>
        <p:nvSpPr>
          <p:cNvPr id="473" name="Google Shape;473;p24"/>
          <p:cNvSpPr/>
          <p:nvPr/>
        </p:nvSpPr>
        <p:spPr>
          <a:xfrm>
            <a:off x="8585624" y="6562264"/>
            <a:ext cx="1260844" cy="1253966"/>
          </a:xfrm>
          <a:custGeom>
            <a:rect b="b" l="l" r="r" t="t"/>
            <a:pathLst>
              <a:path extrusionOk="0" h="1253966" w="1260844">
                <a:moveTo>
                  <a:pt x="0" y="0"/>
                </a:moveTo>
                <a:lnTo>
                  <a:pt x="1260843" y="0"/>
                </a:lnTo>
                <a:lnTo>
                  <a:pt x="1260843" y="1253967"/>
                </a:lnTo>
                <a:lnTo>
                  <a:pt x="0" y="1253967"/>
                </a:lnTo>
                <a:lnTo>
                  <a:pt x="0" y="0"/>
                </a:lnTo>
                <a:close/>
              </a:path>
            </a:pathLst>
          </a:custGeom>
          <a:blipFill rotWithShape="1">
            <a:blip r:embed="rId19">
              <a:alphaModFix/>
            </a:blip>
            <a:stretch>
              <a:fillRect b="0" l="0" r="0" t="0"/>
            </a:stretch>
          </a:blipFill>
          <a:ln>
            <a:noFill/>
          </a:ln>
        </p:spPr>
      </p:sp>
      <p:sp>
        <p:nvSpPr>
          <p:cNvPr id="474" name="Google Shape;474;p24"/>
          <p:cNvSpPr/>
          <p:nvPr/>
        </p:nvSpPr>
        <p:spPr>
          <a:xfrm>
            <a:off x="12121815" y="6562264"/>
            <a:ext cx="1376610" cy="1253966"/>
          </a:xfrm>
          <a:custGeom>
            <a:rect b="b" l="l" r="r" t="t"/>
            <a:pathLst>
              <a:path extrusionOk="0" h="1253966" w="1376610">
                <a:moveTo>
                  <a:pt x="0" y="0"/>
                </a:moveTo>
                <a:lnTo>
                  <a:pt x="1376610" y="0"/>
                </a:lnTo>
                <a:lnTo>
                  <a:pt x="1376610" y="1253967"/>
                </a:lnTo>
                <a:lnTo>
                  <a:pt x="0" y="1253967"/>
                </a:lnTo>
                <a:lnTo>
                  <a:pt x="0" y="0"/>
                </a:lnTo>
                <a:close/>
              </a:path>
            </a:pathLst>
          </a:custGeom>
          <a:blipFill rotWithShape="1">
            <a:blip r:embed="rId20">
              <a:alphaModFix/>
            </a:blip>
            <a:stretch>
              <a:fillRect b="0" l="0" r="0" t="0"/>
            </a:stretch>
          </a:blipFill>
          <a:ln>
            <a:noFill/>
          </a:ln>
        </p:spPr>
      </p:sp>
      <p:sp>
        <p:nvSpPr>
          <p:cNvPr id="475" name="Google Shape;475;p24"/>
          <p:cNvSpPr/>
          <p:nvPr/>
        </p:nvSpPr>
        <p:spPr>
          <a:xfrm>
            <a:off x="10353719" y="6562264"/>
            <a:ext cx="1260844" cy="1253966"/>
          </a:xfrm>
          <a:custGeom>
            <a:rect b="b" l="l" r="r" t="t"/>
            <a:pathLst>
              <a:path extrusionOk="0" h="1253966" w="1260844">
                <a:moveTo>
                  <a:pt x="0" y="0"/>
                </a:moveTo>
                <a:lnTo>
                  <a:pt x="1260844" y="0"/>
                </a:lnTo>
                <a:lnTo>
                  <a:pt x="1260844" y="1253967"/>
                </a:lnTo>
                <a:lnTo>
                  <a:pt x="0" y="1253967"/>
                </a:lnTo>
                <a:lnTo>
                  <a:pt x="0" y="0"/>
                </a:lnTo>
                <a:close/>
              </a:path>
            </a:pathLst>
          </a:custGeom>
          <a:blipFill rotWithShape="1">
            <a:blip r:embed="rId21">
              <a:alphaModFix/>
            </a:blip>
            <a:stretch>
              <a:fillRect b="0" l="0" r="0" t="0"/>
            </a:stretch>
          </a:blipFill>
          <a:ln>
            <a:noFill/>
          </a:ln>
        </p:spPr>
      </p:sp>
      <p:sp>
        <p:nvSpPr>
          <p:cNvPr id="476" name="Google Shape;476;p24"/>
          <p:cNvSpPr/>
          <p:nvPr/>
        </p:nvSpPr>
        <p:spPr>
          <a:xfrm>
            <a:off x="7196628" y="6758796"/>
            <a:ext cx="881744" cy="860903"/>
          </a:xfrm>
          <a:custGeom>
            <a:rect b="b" l="l" r="r" t="t"/>
            <a:pathLst>
              <a:path extrusionOk="0" h="860903" w="881744">
                <a:moveTo>
                  <a:pt x="0" y="0"/>
                </a:moveTo>
                <a:lnTo>
                  <a:pt x="881744" y="0"/>
                </a:lnTo>
                <a:lnTo>
                  <a:pt x="881744" y="860903"/>
                </a:lnTo>
                <a:lnTo>
                  <a:pt x="0" y="860903"/>
                </a:lnTo>
                <a:lnTo>
                  <a:pt x="0" y="0"/>
                </a:lnTo>
                <a:close/>
              </a:path>
            </a:pathLst>
          </a:custGeom>
          <a:blipFill rotWithShape="1">
            <a:blip r:embed="rId22">
              <a:alphaModFix/>
            </a:blip>
            <a:stretch>
              <a:fillRect b="0" l="0" r="0" t="0"/>
            </a:stretch>
          </a:blipFill>
          <a:ln>
            <a:noFill/>
          </a:ln>
        </p:spPr>
      </p:sp>
      <p:sp>
        <p:nvSpPr>
          <p:cNvPr id="477" name="Google Shape;477;p24"/>
          <p:cNvSpPr/>
          <p:nvPr/>
        </p:nvSpPr>
        <p:spPr>
          <a:xfrm>
            <a:off x="10758574" y="8302006"/>
            <a:ext cx="1430755" cy="808172"/>
          </a:xfrm>
          <a:custGeom>
            <a:rect b="b" l="l" r="r" t="t"/>
            <a:pathLst>
              <a:path extrusionOk="0" h="808172" w="1430755">
                <a:moveTo>
                  <a:pt x="0" y="0"/>
                </a:moveTo>
                <a:lnTo>
                  <a:pt x="1430755" y="0"/>
                </a:lnTo>
                <a:lnTo>
                  <a:pt x="1430755" y="808172"/>
                </a:lnTo>
                <a:lnTo>
                  <a:pt x="0" y="808172"/>
                </a:lnTo>
                <a:lnTo>
                  <a:pt x="0" y="0"/>
                </a:lnTo>
                <a:close/>
              </a:path>
            </a:pathLst>
          </a:custGeom>
          <a:blipFill rotWithShape="1">
            <a:blip r:embed="rId23">
              <a:alphaModFix/>
            </a:blip>
            <a:stretch>
              <a:fillRect b="-506" l="0" r="-398" t="0"/>
            </a:stretch>
          </a:blipFill>
          <a:ln>
            <a:noFill/>
          </a:ln>
        </p:spPr>
      </p:sp>
      <p:sp>
        <p:nvSpPr>
          <p:cNvPr id="478" name="Google Shape;478;p24"/>
          <p:cNvSpPr/>
          <p:nvPr/>
        </p:nvSpPr>
        <p:spPr>
          <a:xfrm>
            <a:off x="12413751" y="8453657"/>
            <a:ext cx="1092657" cy="504870"/>
          </a:xfrm>
          <a:custGeom>
            <a:rect b="b" l="l" r="r" t="t"/>
            <a:pathLst>
              <a:path extrusionOk="0" h="504870" w="1092657">
                <a:moveTo>
                  <a:pt x="0" y="0"/>
                </a:moveTo>
                <a:lnTo>
                  <a:pt x="1092657" y="0"/>
                </a:lnTo>
                <a:lnTo>
                  <a:pt x="1092657" y="504870"/>
                </a:lnTo>
                <a:lnTo>
                  <a:pt x="0" y="504870"/>
                </a:lnTo>
                <a:lnTo>
                  <a:pt x="0" y="0"/>
                </a:lnTo>
                <a:close/>
              </a:path>
            </a:pathLst>
          </a:custGeom>
          <a:blipFill rotWithShape="1">
            <a:blip r:embed="rId24">
              <a:alphaModFix/>
            </a:blip>
            <a:stretch>
              <a:fillRect b="0" l="0" r="0" t="0"/>
            </a:stretch>
          </a:blipFill>
          <a:ln>
            <a:noFill/>
          </a:ln>
        </p:spPr>
      </p:sp>
      <p:sp>
        <p:nvSpPr>
          <p:cNvPr id="479" name="Google Shape;479;p24"/>
          <p:cNvSpPr/>
          <p:nvPr/>
        </p:nvSpPr>
        <p:spPr>
          <a:xfrm>
            <a:off x="9000506" y="8407728"/>
            <a:ext cx="1533646" cy="596728"/>
          </a:xfrm>
          <a:custGeom>
            <a:rect b="b" l="l" r="r" t="t"/>
            <a:pathLst>
              <a:path extrusionOk="0" h="596728" w="1533646">
                <a:moveTo>
                  <a:pt x="0" y="0"/>
                </a:moveTo>
                <a:lnTo>
                  <a:pt x="1533646" y="0"/>
                </a:lnTo>
                <a:lnTo>
                  <a:pt x="1533646" y="596728"/>
                </a:lnTo>
                <a:lnTo>
                  <a:pt x="0" y="596728"/>
                </a:lnTo>
                <a:lnTo>
                  <a:pt x="0" y="0"/>
                </a:lnTo>
                <a:close/>
              </a:path>
            </a:pathLst>
          </a:custGeom>
          <a:blipFill rotWithShape="1">
            <a:blip r:embed="rId25">
              <a:alphaModFix/>
            </a:blip>
            <a:stretch>
              <a:fillRect b="0" l="0" r="0" t="0"/>
            </a:stretch>
          </a:blipFill>
          <a:ln>
            <a:noFill/>
          </a:ln>
        </p:spPr>
      </p:sp>
      <p:sp>
        <p:nvSpPr>
          <p:cNvPr id="480" name="Google Shape;480;p24"/>
          <p:cNvSpPr/>
          <p:nvPr/>
        </p:nvSpPr>
        <p:spPr>
          <a:xfrm>
            <a:off x="15045695" y="8498781"/>
            <a:ext cx="1007674" cy="414622"/>
          </a:xfrm>
          <a:custGeom>
            <a:rect b="b" l="l" r="r" t="t"/>
            <a:pathLst>
              <a:path extrusionOk="0" h="414622" w="1007674">
                <a:moveTo>
                  <a:pt x="0" y="0"/>
                </a:moveTo>
                <a:lnTo>
                  <a:pt x="1007674" y="0"/>
                </a:lnTo>
                <a:lnTo>
                  <a:pt x="1007674" y="414622"/>
                </a:lnTo>
                <a:lnTo>
                  <a:pt x="0" y="414622"/>
                </a:lnTo>
                <a:lnTo>
                  <a:pt x="0" y="0"/>
                </a:lnTo>
                <a:close/>
              </a:path>
            </a:pathLst>
          </a:custGeom>
          <a:blipFill rotWithShape="1">
            <a:blip r:embed="rId26">
              <a:alphaModFix/>
            </a:blip>
            <a:stretch>
              <a:fillRect b="-70761" l="0" r="0" t="-72263"/>
            </a:stretch>
          </a:blipFill>
          <a:ln>
            <a:noFill/>
          </a:ln>
        </p:spPr>
      </p:sp>
      <p:sp>
        <p:nvSpPr>
          <p:cNvPr id="481" name="Google Shape;481;p24"/>
          <p:cNvSpPr/>
          <p:nvPr/>
        </p:nvSpPr>
        <p:spPr>
          <a:xfrm>
            <a:off x="13730830" y="8500890"/>
            <a:ext cx="1090443" cy="410403"/>
          </a:xfrm>
          <a:custGeom>
            <a:rect b="b" l="l" r="r" t="t"/>
            <a:pathLst>
              <a:path extrusionOk="0" h="410403" w="1090443">
                <a:moveTo>
                  <a:pt x="0" y="0"/>
                </a:moveTo>
                <a:lnTo>
                  <a:pt x="1090443" y="0"/>
                </a:lnTo>
                <a:lnTo>
                  <a:pt x="1090443" y="410403"/>
                </a:lnTo>
                <a:lnTo>
                  <a:pt x="0" y="410403"/>
                </a:lnTo>
                <a:lnTo>
                  <a:pt x="0" y="0"/>
                </a:lnTo>
                <a:close/>
              </a:path>
            </a:pathLst>
          </a:custGeom>
          <a:blipFill rotWithShape="1">
            <a:blip r:embed="rId27">
              <a:alphaModFix/>
            </a:blip>
            <a:stretch>
              <a:fillRect b="0" l="0" r="0" t="0"/>
            </a:stretch>
          </a:blipFill>
          <a:ln>
            <a:noFill/>
          </a:ln>
        </p:spPr>
      </p:sp>
      <p:sp>
        <p:nvSpPr>
          <p:cNvPr id="482" name="Google Shape;482;p24"/>
          <p:cNvSpPr/>
          <p:nvPr/>
        </p:nvSpPr>
        <p:spPr>
          <a:xfrm>
            <a:off x="16277791" y="8141825"/>
            <a:ext cx="1128534" cy="1128534"/>
          </a:xfrm>
          <a:custGeom>
            <a:rect b="b" l="l" r="r" t="t"/>
            <a:pathLst>
              <a:path extrusionOk="0" h="1128534" w="1128534">
                <a:moveTo>
                  <a:pt x="0" y="0"/>
                </a:moveTo>
                <a:lnTo>
                  <a:pt x="1128533" y="0"/>
                </a:lnTo>
                <a:lnTo>
                  <a:pt x="1128533" y="1128534"/>
                </a:lnTo>
                <a:lnTo>
                  <a:pt x="0" y="1128534"/>
                </a:lnTo>
                <a:lnTo>
                  <a:pt x="0" y="0"/>
                </a:lnTo>
                <a:close/>
              </a:path>
            </a:pathLst>
          </a:custGeom>
          <a:blipFill rotWithShape="1">
            <a:blip r:embed="rId28">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486" name="Shape 486"/>
        <p:cNvGrpSpPr/>
        <p:nvPr/>
      </p:nvGrpSpPr>
      <p:grpSpPr>
        <a:xfrm>
          <a:off x="0" y="0"/>
          <a:ext cx="0" cy="0"/>
          <a:chOff x="0" y="0"/>
          <a:chExt cx="0" cy="0"/>
        </a:xfrm>
      </p:grpSpPr>
      <p:grpSp>
        <p:nvGrpSpPr>
          <p:cNvPr id="487" name="Google Shape;487;p25"/>
          <p:cNvGrpSpPr/>
          <p:nvPr/>
        </p:nvGrpSpPr>
        <p:grpSpPr>
          <a:xfrm>
            <a:off x="441636" y="441636"/>
            <a:ext cx="17404728" cy="9403728"/>
            <a:chOff x="0" y="0"/>
            <a:chExt cx="4583961" cy="2476702"/>
          </a:xfrm>
        </p:grpSpPr>
        <p:sp>
          <p:nvSpPr>
            <p:cNvPr id="488" name="Google Shape;488;p25"/>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25"/>
          <p:cNvSpPr txBox="1"/>
          <p:nvPr/>
        </p:nvSpPr>
        <p:spPr>
          <a:xfrm>
            <a:off x="5856289" y="1186773"/>
            <a:ext cx="6575421" cy="16442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2370" u="none" cap="none" strike="noStrike">
                <a:solidFill>
                  <a:srgbClr val="FD9B2F"/>
                </a:solidFill>
                <a:latin typeface="Playpen Sans"/>
                <a:ea typeface="Playpen Sans"/>
                <a:cs typeface="Playpen Sans"/>
                <a:sym typeface="Playpen Sans"/>
              </a:rPr>
              <a:t>Credits</a:t>
            </a:r>
            <a:endParaRPr/>
          </a:p>
        </p:txBody>
      </p:sp>
      <p:sp>
        <p:nvSpPr>
          <p:cNvPr id="491" name="Google Shape;491;p25"/>
          <p:cNvSpPr txBox="1"/>
          <p:nvPr/>
        </p:nvSpPr>
        <p:spPr>
          <a:xfrm>
            <a:off x="6094486" y="8274970"/>
            <a:ext cx="6099000" cy="369300"/>
          </a:xfrm>
          <a:prstGeom prst="rect">
            <a:avLst/>
          </a:prstGeom>
          <a:noFill/>
          <a:ln>
            <a:noFill/>
          </a:ln>
        </p:spPr>
        <p:txBody>
          <a:bodyPr anchorCtr="0" anchor="t" bIns="0" lIns="0" spcFirstLastPara="1" rIns="0" wrap="square" tIns="0">
            <a:spAutoFit/>
          </a:bodyPr>
          <a:lstStyle/>
          <a:p>
            <a:pPr indent="0" lvl="1" marL="0" marR="0" rtl="0" algn="ctr">
              <a:lnSpc>
                <a:spcPct val="181000"/>
              </a:lnSpc>
              <a:spcBef>
                <a:spcPts val="0"/>
              </a:spcBef>
              <a:spcAft>
                <a:spcPts val="0"/>
              </a:spcAft>
              <a:buNone/>
            </a:pPr>
            <a:r>
              <a:rPr b="0" i="0" lang="en-US" sz="2400" u="none" cap="none" strike="noStrike">
                <a:solidFill>
                  <a:srgbClr val="FFFFFF"/>
                </a:solidFill>
                <a:latin typeface="Asap"/>
                <a:ea typeface="Asap"/>
                <a:cs typeface="Asap"/>
                <a:sym typeface="Asap"/>
              </a:rPr>
              <a:t>for the photos</a:t>
            </a:r>
            <a:endParaRPr/>
          </a:p>
        </p:txBody>
      </p:sp>
      <p:sp>
        <p:nvSpPr>
          <p:cNvPr id="492" name="Google Shape;492;p25"/>
          <p:cNvSpPr txBox="1"/>
          <p:nvPr/>
        </p:nvSpPr>
        <p:spPr>
          <a:xfrm>
            <a:off x="6474092" y="7381119"/>
            <a:ext cx="5339700" cy="652500"/>
          </a:xfrm>
          <a:prstGeom prst="rect">
            <a:avLst/>
          </a:prstGeom>
          <a:noFill/>
          <a:ln>
            <a:noFill/>
          </a:ln>
        </p:spPr>
        <p:txBody>
          <a:bodyPr anchorCtr="0" anchor="t" bIns="0" lIns="0" spcFirstLastPara="1" rIns="0" wrap="square" tIns="0">
            <a:spAutoFit/>
          </a:bodyPr>
          <a:lstStyle/>
          <a:p>
            <a:pPr indent="0" lvl="0" marL="0" marR="0" rtl="0" algn="ctr">
              <a:lnSpc>
                <a:spcPct val="249988"/>
              </a:lnSpc>
              <a:spcBef>
                <a:spcPts val="0"/>
              </a:spcBef>
              <a:spcAft>
                <a:spcPts val="0"/>
              </a:spcAft>
              <a:buNone/>
            </a:pPr>
            <a:r>
              <a:rPr b="1" i="0" lang="en-US" sz="4239" u="none" cap="none" strike="noStrike">
                <a:solidFill>
                  <a:srgbClr val="FFFFFF"/>
                </a:solidFill>
                <a:latin typeface="Playpen Sans"/>
                <a:ea typeface="Playpen Sans"/>
                <a:cs typeface="Playpen Sans"/>
                <a:sym typeface="Playpen Sans"/>
              </a:rPr>
              <a:t>Pexels &amp; Pixabay</a:t>
            </a:r>
            <a:endParaRPr/>
          </a:p>
        </p:txBody>
      </p:sp>
      <p:sp>
        <p:nvSpPr>
          <p:cNvPr id="493" name="Google Shape;493;p25"/>
          <p:cNvSpPr txBox="1"/>
          <p:nvPr/>
        </p:nvSpPr>
        <p:spPr>
          <a:xfrm>
            <a:off x="5856289" y="6263003"/>
            <a:ext cx="6575400" cy="369300"/>
          </a:xfrm>
          <a:prstGeom prst="rect">
            <a:avLst/>
          </a:prstGeom>
          <a:noFill/>
          <a:ln>
            <a:noFill/>
          </a:ln>
        </p:spPr>
        <p:txBody>
          <a:bodyPr anchorCtr="0" anchor="t" bIns="0" lIns="0" spcFirstLastPara="1" rIns="0" wrap="square" tIns="0">
            <a:spAutoFit/>
          </a:bodyPr>
          <a:lstStyle/>
          <a:p>
            <a:pPr indent="0" lvl="1" marL="0" marR="0" rtl="0" algn="ctr">
              <a:lnSpc>
                <a:spcPct val="181000"/>
              </a:lnSpc>
              <a:spcBef>
                <a:spcPts val="0"/>
              </a:spcBef>
              <a:spcAft>
                <a:spcPts val="0"/>
              </a:spcAft>
              <a:buNone/>
            </a:pPr>
            <a:r>
              <a:rPr b="0" i="0" lang="en-US" sz="2400" u="none" cap="none" strike="noStrike">
                <a:solidFill>
                  <a:srgbClr val="FFFFFF"/>
                </a:solidFill>
                <a:latin typeface="Asap"/>
                <a:ea typeface="Asap"/>
                <a:cs typeface="Asap"/>
                <a:sym typeface="Asap"/>
              </a:rPr>
              <a:t>for the presentation template</a:t>
            </a:r>
            <a:endParaRPr/>
          </a:p>
        </p:txBody>
      </p:sp>
      <p:sp>
        <p:nvSpPr>
          <p:cNvPr id="494" name="Google Shape;494;p25"/>
          <p:cNvSpPr txBox="1"/>
          <p:nvPr/>
        </p:nvSpPr>
        <p:spPr>
          <a:xfrm>
            <a:off x="6330823" y="3241015"/>
            <a:ext cx="5626500" cy="9771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2267" u="none" cap="none" strike="noStrike">
                <a:solidFill>
                  <a:srgbClr val="FFFFFF"/>
                </a:solidFill>
                <a:latin typeface="Asap"/>
                <a:ea typeface="Asap"/>
                <a:cs typeface="Asap"/>
                <a:sym typeface="Asap"/>
              </a:rPr>
              <a:t>This presentation template is free for everyone to use thanks to the following:</a:t>
            </a:r>
            <a:endParaRPr/>
          </a:p>
        </p:txBody>
      </p:sp>
      <p:pic>
        <p:nvPicPr>
          <p:cNvPr id="495" name="Google Shape;495;p25"/>
          <p:cNvPicPr preferRelativeResize="0"/>
          <p:nvPr/>
        </p:nvPicPr>
        <p:blipFill>
          <a:blip r:embed="rId3">
            <a:alphaModFix/>
          </a:blip>
          <a:stretch>
            <a:fillRect/>
          </a:stretch>
        </p:blipFill>
        <p:spPr>
          <a:xfrm>
            <a:off x="6831509" y="4867213"/>
            <a:ext cx="4624983" cy="116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128" name="Shape 128"/>
        <p:cNvGrpSpPr/>
        <p:nvPr/>
      </p:nvGrpSpPr>
      <p:grpSpPr>
        <a:xfrm>
          <a:off x="0" y="0"/>
          <a:ext cx="0" cy="0"/>
          <a:chOff x="0" y="0"/>
          <a:chExt cx="0" cy="0"/>
        </a:xfrm>
      </p:grpSpPr>
      <p:grpSp>
        <p:nvGrpSpPr>
          <p:cNvPr id="129" name="Google Shape;129;p9"/>
          <p:cNvGrpSpPr/>
          <p:nvPr/>
        </p:nvGrpSpPr>
        <p:grpSpPr>
          <a:xfrm>
            <a:off x="441636" y="441636"/>
            <a:ext cx="17404728" cy="9403728"/>
            <a:chOff x="0" y="0"/>
            <a:chExt cx="4583961" cy="2476702"/>
          </a:xfrm>
        </p:grpSpPr>
        <p:sp>
          <p:nvSpPr>
            <p:cNvPr id="130" name="Google Shape;130;p9"/>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9"/>
          <p:cNvSpPr/>
          <p:nvPr/>
        </p:nvSpPr>
        <p:spPr>
          <a:xfrm>
            <a:off x="441636" y="6787386"/>
            <a:ext cx="6481851" cy="3057978"/>
          </a:xfrm>
          <a:custGeom>
            <a:rect b="b" l="l" r="r" t="t"/>
            <a:pathLst>
              <a:path extrusionOk="0" h="3057978" w="6481851">
                <a:moveTo>
                  <a:pt x="0" y="0"/>
                </a:moveTo>
                <a:lnTo>
                  <a:pt x="6481852" y="0"/>
                </a:lnTo>
                <a:lnTo>
                  <a:pt x="6481852" y="3057978"/>
                </a:lnTo>
                <a:lnTo>
                  <a:pt x="0" y="3057978"/>
                </a:lnTo>
                <a:lnTo>
                  <a:pt x="0" y="0"/>
                </a:lnTo>
                <a:close/>
              </a:path>
            </a:pathLst>
          </a:custGeom>
          <a:blipFill rotWithShape="1">
            <a:blip r:embed="rId3">
              <a:alphaModFix/>
            </a:blip>
            <a:stretch>
              <a:fillRect b="-282672" l="-84907" r="0" t="0"/>
            </a:stretch>
          </a:blipFill>
          <a:ln>
            <a:noFill/>
          </a:ln>
        </p:spPr>
      </p:sp>
      <p:sp>
        <p:nvSpPr>
          <p:cNvPr id="133" name="Google Shape;133;p9"/>
          <p:cNvSpPr/>
          <p:nvPr/>
        </p:nvSpPr>
        <p:spPr>
          <a:xfrm>
            <a:off x="13042795" y="475027"/>
            <a:ext cx="4956073" cy="2785948"/>
          </a:xfrm>
          <a:custGeom>
            <a:rect b="b" l="l" r="r" t="t"/>
            <a:pathLst>
              <a:path extrusionOk="0" h="2785948" w="4956073">
                <a:moveTo>
                  <a:pt x="0" y="0"/>
                </a:moveTo>
                <a:lnTo>
                  <a:pt x="4956074" y="0"/>
                </a:lnTo>
                <a:lnTo>
                  <a:pt x="4956074" y="2785947"/>
                </a:lnTo>
                <a:lnTo>
                  <a:pt x="0" y="2785947"/>
                </a:lnTo>
                <a:lnTo>
                  <a:pt x="0" y="0"/>
                </a:lnTo>
                <a:close/>
              </a:path>
            </a:pathLst>
          </a:custGeom>
          <a:blipFill rotWithShape="1">
            <a:blip r:embed="rId3">
              <a:alphaModFix/>
            </a:blip>
            <a:stretch>
              <a:fillRect b="-310265" l="-111046" r="-30785" t="-9761"/>
            </a:stretch>
          </a:blipFill>
          <a:ln>
            <a:noFill/>
          </a:ln>
        </p:spPr>
      </p:sp>
      <p:sp>
        <p:nvSpPr>
          <p:cNvPr id="134" name="Google Shape;134;p9"/>
          <p:cNvSpPr txBox="1"/>
          <p:nvPr/>
        </p:nvSpPr>
        <p:spPr>
          <a:xfrm>
            <a:off x="1334419" y="1307345"/>
            <a:ext cx="12106200" cy="4146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7482" u="none" cap="none" strike="noStrike">
                <a:solidFill>
                  <a:srgbClr val="FD9B2F"/>
                </a:solidFill>
                <a:latin typeface="Playpen Sans"/>
                <a:ea typeface="Playpen Sans"/>
                <a:cs typeface="Playpen Sans"/>
                <a:sym typeface="Playpen Sans"/>
              </a:rPr>
              <a:t>Welcome to the Science Lesson for Elementary</a:t>
            </a:r>
            <a:endParaRPr/>
          </a:p>
          <a:p>
            <a:pPr indent="0" lvl="0" marL="0" marR="0" rtl="0" algn="l">
              <a:lnSpc>
                <a:spcPct val="130000"/>
              </a:lnSpc>
              <a:spcBef>
                <a:spcPts val="0"/>
              </a:spcBef>
              <a:spcAft>
                <a:spcPts val="0"/>
              </a:spcAft>
              <a:buNone/>
            </a:pPr>
            <a:r>
              <a:rPr b="1" i="0" lang="en-US" sz="7482" u="none" cap="none" strike="noStrike">
                <a:solidFill>
                  <a:srgbClr val="FD9B2F"/>
                </a:solidFill>
                <a:latin typeface="Playpen Sans"/>
                <a:ea typeface="Playpen Sans"/>
                <a:cs typeface="Playpen Sans"/>
                <a:sym typeface="Playpen Sans"/>
              </a:rPr>
              <a:t>Students on Eclipses!</a:t>
            </a:r>
            <a:endParaRPr/>
          </a:p>
        </p:txBody>
      </p:sp>
      <p:grpSp>
        <p:nvGrpSpPr>
          <p:cNvPr id="135" name="Google Shape;135;p9"/>
          <p:cNvGrpSpPr/>
          <p:nvPr/>
        </p:nvGrpSpPr>
        <p:grpSpPr>
          <a:xfrm>
            <a:off x="6836738" y="6508417"/>
            <a:ext cx="4614526" cy="1096197"/>
            <a:chOff x="0" y="0"/>
            <a:chExt cx="6152702" cy="1461596"/>
          </a:xfrm>
        </p:grpSpPr>
        <p:grpSp>
          <p:nvGrpSpPr>
            <p:cNvPr id="136" name="Google Shape;136;p9"/>
            <p:cNvGrpSpPr/>
            <p:nvPr/>
          </p:nvGrpSpPr>
          <p:grpSpPr>
            <a:xfrm>
              <a:off x="0" y="0"/>
              <a:ext cx="6152702" cy="1461596"/>
              <a:chOff x="0" y="0"/>
              <a:chExt cx="1710772" cy="406400"/>
            </a:xfrm>
          </p:grpSpPr>
          <p:sp>
            <p:nvSpPr>
              <p:cNvPr id="137" name="Google Shape;137;p9"/>
              <p:cNvSpPr/>
              <p:nvPr/>
            </p:nvSpPr>
            <p:spPr>
              <a:xfrm>
                <a:off x="0" y="0"/>
                <a:ext cx="1710772" cy="406400"/>
              </a:xfrm>
              <a:custGeom>
                <a:rect b="b" l="l" r="r" t="t"/>
                <a:pathLst>
                  <a:path extrusionOk="0" h="406400" w="1710772">
                    <a:moveTo>
                      <a:pt x="1507571" y="0"/>
                    </a:moveTo>
                    <a:cubicBezTo>
                      <a:pt x="1619796" y="0"/>
                      <a:pt x="1710772" y="90976"/>
                      <a:pt x="1710772" y="203200"/>
                    </a:cubicBezTo>
                    <a:cubicBezTo>
                      <a:pt x="1710772" y="315424"/>
                      <a:pt x="1619796" y="406400"/>
                      <a:pt x="1507571" y="406400"/>
                    </a:cubicBezTo>
                    <a:lnTo>
                      <a:pt x="203200" y="406400"/>
                    </a:lnTo>
                    <a:cubicBezTo>
                      <a:pt x="90976" y="406400"/>
                      <a:pt x="0" y="315424"/>
                      <a:pt x="0" y="203200"/>
                    </a:cubicBezTo>
                    <a:cubicBezTo>
                      <a:pt x="0" y="90976"/>
                      <a:pt x="90976" y="0"/>
                      <a:pt x="203200" y="0"/>
                    </a:cubicBezTo>
                    <a:close/>
                  </a:path>
                </a:pathLst>
              </a:custGeom>
              <a:solidFill>
                <a:srgbClr val="5349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txBox="1"/>
              <p:nvPr/>
            </p:nvSpPr>
            <p:spPr>
              <a:xfrm>
                <a:off x="0" y="85725"/>
                <a:ext cx="1710771" cy="320675"/>
              </a:xfrm>
              <a:prstGeom prst="rect">
                <a:avLst/>
              </a:prstGeom>
              <a:noFill/>
              <a:ln>
                <a:noFill/>
              </a:ln>
            </p:spPr>
            <p:txBody>
              <a:bodyPr anchorCtr="0" anchor="ctr" bIns="50800" lIns="50800" spcFirstLastPara="1" rIns="50800" wrap="square" tIns="50800">
                <a:noAutofit/>
              </a:bodyPr>
              <a:lstStyle/>
              <a:p>
                <a:pPr indent="0" lvl="0" marL="0" marR="0" rtl="0" algn="ctr">
                  <a:lnSpc>
                    <a:spcPct val="4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9"/>
            <p:cNvSpPr txBox="1"/>
            <p:nvPr/>
          </p:nvSpPr>
          <p:spPr>
            <a:xfrm>
              <a:off x="664692" y="314846"/>
              <a:ext cx="4823400" cy="747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40" u="none" cap="none" strike="noStrike">
                  <a:solidFill>
                    <a:srgbClr val="FFFFFF"/>
                  </a:solidFill>
                  <a:latin typeface="Asap"/>
                  <a:ea typeface="Asap"/>
                  <a:cs typeface="Asap"/>
                  <a:sym typeface="Asap"/>
                </a:rPr>
                <a:t>Let’s get started</a:t>
              </a:r>
              <a:endParaRPr/>
            </a:p>
          </p:txBody>
        </p:sp>
      </p:grpSp>
      <p:sp>
        <p:nvSpPr>
          <p:cNvPr id="140" name="Google Shape;140;p9"/>
          <p:cNvSpPr/>
          <p:nvPr/>
        </p:nvSpPr>
        <p:spPr>
          <a:xfrm>
            <a:off x="11451262" y="4926798"/>
            <a:ext cx="6113317" cy="4918566"/>
          </a:xfrm>
          <a:custGeom>
            <a:rect b="b" l="l" r="r" t="t"/>
            <a:pathLst>
              <a:path extrusionOk="0" h="4918566" w="6113317">
                <a:moveTo>
                  <a:pt x="0" y="0"/>
                </a:moveTo>
                <a:lnTo>
                  <a:pt x="6113317" y="0"/>
                </a:lnTo>
                <a:lnTo>
                  <a:pt x="6113317" y="4918566"/>
                </a:lnTo>
                <a:lnTo>
                  <a:pt x="0" y="4918566"/>
                </a:lnTo>
                <a:lnTo>
                  <a:pt x="0" y="0"/>
                </a:lnTo>
                <a:close/>
              </a:path>
            </a:pathLst>
          </a:custGeom>
          <a:blipFill rotWithShape="1">
            <a:blip r:embed="rId4">
              <a:alphaModFix/>
            </a:blip>
            <a:stretch>
              <a:fillRect b="-54309"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144" name="Shape 144"/>
        <p:cNvGrpSpPr/>
        <p:nvPr/>
      </p:nvGrpSpPr>
      <p:grpSpPr>
        <a:xfrm>
          <a:off x="0" y="0"/>
          <a:ext cx="0" cy="0"/>
          <a:chOff x="0" y="0"/>
          <a:chExt cx="0" cy="0"/>
        </a:xfrm>
      </p:grpSpPr>
      <p:grpSp>
        <p:nvGrpSpPr>
          <p:cNvPr id="145" name="Google Shape;145;p10"/>
          <p:cNvGrpSpPr/>
          <p:nvPr/>
        </p:nvGrpSpPr>
        <p:grpSpPr>
          <a:xfrm>
            <a:off x="441636" y="441636"/>
            <a:ext cx="17404728" cy="9403728"/>
            <a:chOff x="0" y="0"/>
            <a:chExt cx="4583961" cy="2476702"/>
          </a:xfrm>
        </p:grpSpPr>
        <p:sp>
          <p:nvSpPr>
            <p:cNvPr id="146" name="Google Shape;146;p10"/>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0"/>
          <p:cNvSpPr/>
          <p:nvPr/>
        </p:nvSpPr>
        <p:spPr>
          <a:xfrm rot="2003227">
            <a:off x="800126" y="3490877"/>
            <a:ext cx="4618653" cy="4114800"/>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3">
              <a:alphaModFix/>
            </a:blip>
            <a:stretch>
              <a:fillRect b="0" l="0" r="0" t="0"/>
            </a:stretch>
          </a:blipFill>
          <a:ln>
            <a:noFill/>
          </a:ln>
        </p:spPr>
      </p:sp>
      <p:sp>
        <p:nvSpPr>
          <p:cNvPr id="149" name="Google Shape;149;p10"/>
          <p:cNvSpPr/>
          <p:nvPr/>
        </p:nvSpPr>
        <p:spPr>
          <a:xfrm rot="2003227">
            <a:off x="12616781" y="3490877"/>
            <a:ext cx="4618653" cy="4114800"/>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3">
              <a:alphaModFix/>
            </a:blip>
            <a:stretch>
              <a:fillRect b="0" l="0" r="0" t="0"/>
            </a:stretch>
          </a:blipFill>
          <a:ln>
            <a:noFill/>
          </a:ln>
        </p:spPr>
      </p:sp>
      <p:sp>
        <p:nvSpPr>
          <p:cNvPr id="150" name="Google Shape;150;p10"/>
          <p:cNvSpPr/>
          <p:nvPr/>
        </p:nvSpPr>
        <p:spPr>
          <a:xfrm rot="-2700000">
            <a:off x="7023554" y="3506112"/>
            <a:ext cx="4618653" cy="4114800"/>
          </a:xfrm>
          <a:custGeom>
            <a:rect b="b" l="l" r="r" t="t"/>
            <a:pathLst>
              <a:path extrusionOk="0" h="4114800" w="4618653">
                <a:moveTo>
                  <a:pt x="0" y="0"/>
                </a:moveTo>
                <a:lnTo>
                  <a:pt x="4618653" y="0"/>
                </a:lnTo>
                <a:lnTo>
                  <a:pt x="4618653" y="4114800"/>
                </a:lnTo>
                <a:lnTo>
                  <a:pt x="0" y="4114800"/>
                </a:lnTo>
                <a:lnTo>
                  <a:pt x="0" y="0"/>
                </a:lnTo>
                <a:close/>
              </a:path>
            </a:pathLst>
          </a:custGeom>
          <a:blipFill rotWithShape="1">
            <a:blip r:embed="rId3">
              <a:alphaModFix/>
            </a:blip>
            <a:stretch>
              <a:fillRect b="0" l="0" r="0" t="0"/>
            </a:stretch>
          </a:blipFill>
          <a:ln>
            <a:noFill/>
          </a:ln>
        </p:spPr>
      </p:sp>
      <p:sp>
        <p:nvSpPr>
          <p:cNvPr id="151" name="Google Shape;151;p10"/>
          <p:cNvSpPr txBox="1"/>
          <p:nvPr/>
        </p:nvSpPr>
        <p:spPr>
          <a:xfrm>
            <a:off x="2825152" y="1028700"/>
            <a:ext cx="12637696" cy="1518672"/>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1" i="0" lang="en-US" sz="10011" u="none" cap="none" strike="noStrike">
                <a:solidFill>
                  <a:srgbClr val="FD9B2F"/>
                </a:solidFill>
                <a:latin typeface="Playpen Sans"/>
                <a:ea typeface="Playpen Sans"/>
                <a:cs typeface="Playpen Sans"/>
                <a:sym typeface="Playpen Sans"/>
              </a:rPr>
              <a:t>Lesson Outcomes</a:t>
            </a:r>
            <a:endParaRPr/>
          </a:p>
        </p:txBody>
      </p:sp>
      <p:sp>
        <p:nvSpPr>
          <p:cNvPr id="152" name="Google Shape;152;p10"/>
          <p:cNvSpPr txBox="1"/>
          <p:nvPr/>
        </p:nvSpPr>
        <p:spPr>
          <a:xfrm>
            <a:off x="1158445" y="7791506"/>
            <a:ext cx="4130700" cy="113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356" u="none" cap="none" strike="noStrike">
                <a:solidFill>
                  <a:srgbClr val="FFFFFF"/>
                </a:solidFill>
                <a:latin typeface="Asap"/>
                <a:ea typeface="Asap"/>
                <a:cs typeface="Asap"/>
                <a:sym typeface="Asap"/>
              </a:rPr>
              <a:t>Understanding Eclipses</a:t>
            </a:r>
            <a:endParaRPr/>
          </a:p>
        </p:txBody>
      </p:sp>
      <p:sp>
        <p:nvSpPr>
          <p:cNvPr id="153" name="Google Shape;153;p10"/>
          <p:cNvSpPr txBox="1"/>
          <p:nvPr/>
        </p:nvSpPr>
        <p:spPr>
          <a:xfrm>
            <a:off x="1954966" y="4521480"/>
            <a:ext cx="25377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01</a:t>
            </a:r>
            <a:endParaRPr/>
          </a:p>
        </p:txBody>
      </p:sp>
      <p:sp>
        <p:nvSpPr>
          <p:cNvPr id="154" name="Google Shape;154;p10"/>
          <p:cNvSpPr txBox="1"/>
          <p:nvPr/>
        </p:nvSpPr>
        <p:spPr>
          <a:xfrm>
            <a:off x="7925785" y="4521480"/>
            <a:ext cx="24363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02</a:t>
            </a:r>
            <a:endParaRPr/>
          </a:p>
        </p:txBody>
      </p:sp>
      <p:sp>
        <p:nvSpPr>
          <p:cNvPr id="155" name="Google Shape;155;p10"/>
          <p:cNvSpPr txBox="1"/>
          <p:nvPr/>
        </p:nvSpPr>
        <p:spPr>
          <a:xfrm>
            <a:off x="7688055" y="7791506"/>
            <a:ext cx="2911800" cy="113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356" u="none" cap="none" strike="noStrike">
                <a:solidFill>
                  <a:srgbClr val="FFFFFF"/>
                </a:solidFill>
                <a:latin typeface="Asap"/>
                <a:ea typeface="Asap"/>
                <a:cs typeface="Asap"/>
                <a:sym typeface="Asap"/>
              </a:rPr>
              <a:t>Identifying Eclipse Types</a:t>
            </a:r>
            <a:endParaRPr/>
          </a:p>
        </p:txBody>
      </p:sp>
      <p:sp>
        <p:nvSpPr>
          <p:cNvPr id="156" name="Google Shape;156;p10"/>
          <p:cNvSpPr txBox="1"/>
          <p:nvPr/>
        </p:nvSpPr>
        <p:spPr>
          <a:xfrm>
            <a:off x="13376702" y="7791506"/>
            <a:ext cx="3369000" cy="1136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356" u="none" cap="none" strike="noStrike">
                <a:solidFill>
                  <a:srgbClr val="FFFFFF"/>
                </a:solidFill>
                <a:latin typeface="Asap"/>
                <a:ea typeface="Asap"/>
                <a:cs typeface="Asap"/>
                <a:sym typeface="Asap"/>
              </a:rPr>
              <a:t>Safe Viewing Practices</a:t>
            </a:r>
            <a:endParaRPr/>
          </a:p>
        </p:txBody>
      </p:sp>
      <p:sp>
        <p:nvSpPr>
          <p:cNvPr id="157" name="Google Shape;157;p10"/>
          <p:cNvSpPr txBox="1"/>
          <p:nvPr/>
        </p:nvSpPr>
        <p:spPr>
          <a:xfrm>
            <a:off x="13822351" y="4521480"/>
            <a:ext cx="2477700" cy="15570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10115" u="none" cap="none" strike="noStrike">
                <a:solidFill>
                  <a:srgbClr val="221837"/>
                </a:solidFill>
                <a:latin typeface="Playpen Sans"/>
                <a:ea typeface="Playpen Sans"/>
                <a:cs typeface="Playpen Sans"/>
                <a:sym typeface="Playpen Sans"/>
              </a:rPr>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161" name="Shape 161"/>
        <p:cNvGrpSpPr/>
        <p:nvPr/>
      </p:nvGrpSpPr>
      <p:grpSpPr>
        <a:xfrm>
          <a:off x="0" y="0"/>
          <a:ext cx="0" cy="0"/>
          <a:chOff x="0" y="0"/>
          <a:chExt cx="0" cy="0"/>
        </a:xfrm>
      </p:grpSpPr>
      <p:grpSp>
        <p:nvGrpSpPr>
          <p:cNvPr id="162" name="Google Shape;162;p11"/>
          <p:cNvGrpSpPr/>
          <p:nvPr/>
        </p:nvGrpSpPr>
        <p:grpSpPr>
          <a:xfrm>
            <a:off x="441636" y="441636"/>
            <a:ext cx="17404728" cy="9403728"/>
            <a:chOff x="0" y="0"/>
            <a:chExt cx="4583961" cy="2476702"/>
          </a:xfrm>
        </p:grpSpPr>
        <p:sp>
          <p:nvSpPr>
            <p:cNvPr id="163" name="Google Shape;163;p11"/>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1"/>
          <p:cNvSpPr/>
          <p:nvPr/>
        </p:nvSpPr>
        <p:spPr>
          <a:xfrm rot="1638640">
            <a:off x="12843506" y="1373384"/>
            <a:ext cx="1133360" cy="1092147"/>
          </a:xfrm>
          <a:custGeom>
            <a:rect b="b" l="l" r="r" t="t"/>
            <a:pathLst>
              <a:path extrusionOk="0" h="1092147" w="1133360">
                <a:moveTo>
                  <a:pt x="0" y="0"/>
                </a:moveTo>
                <a:lnTo>
                  <a:pt x="1133360" y="0"/>
                </a:lnTo>
                <a:lnTo>
                  <a:pt x="1133360" y="1092147"/>
                </a:lnTo>
                <a:lnTo>
                  <a:pt x="0" y="1092147"/>
                </a:lnTo>
                <a:lnTo>
                  <a:pt x="0" y="0"/>
                </a:lnTo>
                <a:close/>
              </a:path>
            </a:pathLst>
          </a:custGeom>
          <a:blipFill rotWithShape="1">
            <a:blip r:embed="rId3">
              <a:alphaModFix/>
            </a:blip>
            <a:stretch>
              <a:fillRect b="0" l="0" r="0" t="0"/>
            </a:stretch>
          </a:blipFill>
          <a:ln>
            <a:noFill/>
          </a:ln>
        </p:spPr>
      </p:sp>
      <p:sp>
        <p:nvSpPr>
          <p:cNvPr id="166" name="Google Shape;166;p11"/>
          <p:cNvSpPr/>
          <p:nvPr/>
        </p:nvSpPr>
        <p:spPr>
          <a:xfrm rot="-794505">
            <a:off x="2811968" y="1991090"/>
            <a:ext cx="1397981" cy="1347145"/>
          </a:xfrm>
          <a:custGeom>
            <a:rect b="b" l="l" r="r" t="t"/>
            <a:pathLst>
              <a:path extrusionOk="0" h="1347145" w="1397981">
                <a:moveTo>
                  <a:pt x="0" y="0"/>
                </a:moveTo>
                <a:lnTo>
                  <a:pt x="1397981" y="0"/>
                </a:lnTo>
                <a:lnTo>
                  <a:pt x="1397981" y="1347145"/>
                </a:lnTo>
                <a:lnTo>
                  <a:pt x="0" y="1347145"/>
                </a:lnTo>
                <a:lnTo>
                  <a:pt x="0" y="0"/>
                </a:lnTo>
                <a:close/>
              </a:path>
            </a:pathLst>
          </a:custGeom>
          <a:blipFill rotWithShape="1">
            <a:blip r:embed="rId3">
              <a:alphaModFix/>
            </a:blip>
            <a:stretch>
              <a:fillRect b="0" l="0" r="0" t="0"/>
            </a:stretch>
          </a:blipFill>
          <a:ln>
            <a:noFill/>
          </a:ln>
        </p:spPr>
      </p:sp>
      <p:sp>
        <p:nvSpPr>
          <p:cNvPr id="167" name="Google Shape;167;p11"/>
          <p:cNvSpPr/>
          <p:nvPr/>
        </p:nvSpPr>
        <p:spPr>
          <a:xfrm rot="3380100">
            <a:off x="15031369" y="7768953"/>
            <a:ext cx="1397981" cy="1347145"/>
          </a:xfrm>
          <a:custGeom>
            <a:rect b="b" l="l" r="r" t="t"/>
            <a:pathLst>
              <a:path extrusionOk="0" h="1347145" w="1397981">
                <a:moveTo>
                  <a:pt x="0" y="0"/>
                </a:moveTo>
                <a:lnTo>
                  <a:pt x="1397981" y="0"/>
                </a:lnTo>
                <a:lnTo>
                  <a:pt x="1397981" y="1347145"/>
                </a:lnTo>
                <a:lnTo>
                  <a:pt x="0" y="1347145"/>
                </a:lnTo>
                <a:lnTo>
                  <a:pt x="0" y="0"/>
                </a:lnTo>
                <a:close/>
              </a:path>
            </a:pathLst>
          </a:custGeom>
          <a:blipFill rotWithShape="1">
            <a:blip r:embed="rId3">
              <a:alphaModFix/>
            </a:blip>
            <a:stretch>
              <a:fillRect b="0" l="0" r="0" t="0"/>
            </a:stretch>
          </a:blipFill>
          <a:ln>
            <a:noFill/>
          </a:ln>
        </p:spPr>
      </p:sp>
      <p:sp>
        <p:nvSpPr>
          <p:cNvPr id="168" name="Google Shape;168;p11"/>
          <p:cNvSpPr/>
          <p:nvPr/>
        </p:nvSpPr>
        <p:spPr>
          <a:xfrm rot="-4200207">
            <a:off x="12951427" y="3238404"/>
            <a:ext cx="383164" cy="369231"/>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3">
              <a:alphaModFix/>
            </a:blip>
            <a:stretch>
              <a:fillRect b="0" l="0" r="0" t="0"/>
            </a:stretch>
          </a:blipFill>
          <a:ln>
            <a:noFill/>
          </a:ln>
        </p:spPr>
      </p:sp>
      <p:sp>
        <p:nvSpPr>
          <p:cNvPr id="169" name="Google Shape;169;p11"/>
          <p:cNvSpPr/>
          <p:nvPr/>
        </p:nvSpPr>
        <p:spPr>
          <a:xfrm rot="-1186206">
            <a:off x="1076118" y="5140245"/>
            <a:ext cx="383164" cy="369231"/>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3">
              <a:alphaModFix/>
            </a:blip>
            <a:stretch>
              <a:fillRect b="0" l="0" r="0" t="0"/>
            </a:stretch>
          </a:blipFill>
          <a:ln>
            <a:noFill/>
          </a:ln>
        </p:spPr>
      </p:sp>
      <p:sp>
        <p:nvSpPr>
          <p:cNvPr id="170" name="Google Shape;170;p11"/>
          <p:cNvSpPr/>
          <p:nvPr/>
        </p:nvSpPr>
        <p:spPr>
          <a:xfrm rot="-1042492">
            <a:off x="17067718" y="4681763"/>
            <a:ext cx="383164" cy="369231"/>
          </a:xfrm>
          <a:custGeom>
            <a:rect b="b" l="l" r="r" t="t"/>
            <a:pathLst>
              <a:path extrusionOk="0" h="369231" w="383164">
                <a:moveTo>
                  <a:pt x="0" y="0"/>
                </a:moveTo>
                <a:lnTo>
                  <a:pt x="383164" y="0"/>
                </a:lnTo>
                <a:lnTo>
                  <a:pt x="383164" y="369232"/>
                </a:lnTo>
                <a:lnTo>
                  <a:pt x="0" y="369232"/>
                </a:lnTo>
                <a:lnTo>
                  <a:pt x="0" y="0"/>
                </a:lnTo>
                <a:close/>
              </a:path>
            </a:pathLst>
          </a:custGeom>
          <a:blipFill rotWithShape="1">
            <a:blip r:embed="rId3">
              <a:alphaModFix/>
            </a:blip>
            <a:stretch>
              <a:fillRect b="0" l="0" r="0" t="0"/>
            </a:stretch>
          </a:blipFill>
          <a:ln>
            <a:noFill/>
          </a:ln>
        </p:spPr>
      </p:sp>
      <p:sp>
        <p:nvSpPr>
          <p:cNvPr id="171" name="Google Shape;171;p11"/>
          <p:cNvSpPr/>
          <p:nvPr/>
        </p:nvSpPr>
        <p:spPr>
          <a:xfrm rot="1679356">
            <a:off x="2018967" y="1430870"/>
            <a:ext cx="383164" cy="369231"/>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3">
              <a:alphaModFix/>
            </a:blip>
            <a:stretch>
              <a:fillRect b="0" l="0" r="0" t="0"/>
            </a:stretch>
          </a:blipFill>
          <a:ln>
            <a:noFill/>
          </a:ln>
        </p:spPr>
      </p:sp>
      <p:sp>
        <p:nvSpPr>
          <p:cNvPr id="172" name="Google Shape;172;p11"/>
          <p:cNvSpPr/>
          <p:nvPr/>
        </p:nvSpPr>
        <p:spPr>
          <a:xfrm rot="4544012">
            <a:off x="4954438" y="8595014"/>
            <a:ext cx="383164" cy="369231"/>
          </a:xfrm>
          <a:custGeom>
            <a:rect b="b" l="l" r="r" t="t"/>
            <a:pathLst>
              <a:path extrusionOk="0" h="369231" w="383164">
                <a:moveTo>
                  <a:pt x="0" y="0"/>
                </a:moveTo>
                <a:lnTo>
                  <a:pt x="383164" y="0"/>
                </a:lnTo>
                <a:lnTo>
                  <a:pt x="383164" y="369231"/>
                </a:lnTo>
                <a:lnTo>
                  <a:pt x="0" y="369231"/>
                </a:lnTo>
                <a:lnTo>
                  <a:pt x="0" y="0"/>
                </a:lnTo>
                <a:close/>
              </a:path>
            </a:pathLst>
          </a:custGeom>
          <a:blipFill rotWithShape="1">
            <a:blip r:embed="rId3">
              <a:alphaModFix/>
            </a:blip>
            <a:stretch>
              <a:fillRect b="0" l="0" r="0" t="0"/>
            </a:stretch>
          </a:blipFill>
          <a:ln>
            <a:noFill/>
          </a:ln>
        </p:spPr>
      </p:sp>
      <p:sp>
        <p:nvSpPr>
          <p:cNvPr id="173" name="Google Shape;173;p11"/>
          <p:cNvSpPr/>
          <p:nvPr/>
        </p:nvSpPr>
        <p:spPr>
          <a:xfrm>
            <a:off x="13944551" y="1262470"/>
            <a:ext cx="3894400" cy="2967904"/>
          </a:xfrm>
          <a:custGeom>
            <a:rect b="b" l="l" r="r" t="t"/>
            <a:pathLst>
              <a:path extrusionOk="0" h="2967904" w="3894400">
                <a:moveTo>
                  <a:pt x="0" y="0"/>
                </a:moveTo>
                <a:lnTo>
                  <a:pt x="3894400" y="0"/>
                </a:lnTo>
                <a:lnTo>
                  <a:pt x="3894400" y="2967904"/>
                </a:lnTo>
                <a:lnTo>
                  <a:pt x="0" y="2967904"/>
                </a:lnTo>
                <a:lnTo>
                  <a:pt x="0" y="0"/>
                </a:lnTo>
                <a:close/>
              </a:path>
            </a:pathLst>
          </a:custGeom>
          <a:blipFill rotWithShape="1">
            <a:blip r:embed="rId4">
              <a:alphaModFix/>
            </a:blip>
            <a:stretch>
              <a:fillRect b="0" l="0" r="-34774" t="0"/>
            </a:stretch>
          </a:blipFill>
          <a:ln>
            <a:noFill/>
          </a:ln>
        </p:spPr>
      </p:sp>
      <p:sp>
        <p:nvSpPr>
          <p:cNvPr id="174" name="Google Shape;174;p11"/>
          <p:cNvSpPr/>
          <p:nvPr/>
        </p:nvSpPr>
        <p:spPr>
          <a:xfrm>
            <a:off x="441636" y="6404520"/>
            <a:ext cx="3894400" cy="2967904"/>
          </a:xfrm>
          <a:custGeom>
            <a:rect b="b" l="l" r="r" t="t"/>
            <a:pathLst>
              <a:path extrusionOk="0" h="2967904" w="3894400">
                <a:moveTo>
                  <a:pt x="0" y="0"/>
                </a:moveTo>
                <a:lnTo>
                  <a:pt x="3894400" y="0"/>
                </a:lnTo>
                <a:lnTo>
                  <a:pt x="3894400" y="2967903"/>
                </a:lnTo>
                <a:lnTo>
                  <a:pt x="0" y="2967903"/>
                </a:lnTo>
                <a:lnTo>
                  <a:pt x="0" y="0"/>
                </a:lnTo>
                <a:close/>
              </a:path>
            </a:pathLst>
          </a:custGeom>
          <a:blipFill rotWithShape="1">
            <a:blip r:embed="rId4">
              <a:alphaModFix/>
            </a:blip>
            <a:stretch>
              <a:fillRect b="0" l="-34236" r="-537" t="0"/>
            </a:stretch>
          </a:blipFill>
          <a:ln>
            <a:noFill/>
          </a:ln>
        </p:spPr>
      </p:sp>
      <p:sp>
        <p:nvSpPr>
          <p:cNvPr id="175" name="Google Shape;175;p11"/>
          <p:cNvSpPr txBox="1"/>
          <p:nvPr/>
        </p:nvSpPr>
        <p:spPr>
          <a:xfrm>
            <a:off x="1972578" y="4759625"/>
            <a:ext cx="14342843" cy="1560379"/>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9097" u="none" cap="none" strike="noStrike">
                <a:solidFill>
                  <a:srgbClr val="FD9B2F"/>
                </a:solidFill>
                <a:latin typeface="Playpen Sans"/>
                <a:ea typeface="Playpen Sans"/>
                <a:cs typeface="Playpen Sans"/>
                <a:sym typeface="Playpen Sans"/>
              </a:rPr>
              <a:t>Understanding Eclipses</a:t>
            </a:r>
            <a:endParaRPr/>
          </a:p>
        </p:txBody>
      </p:sp>
      <p:sp>
        <p:nvSpPr>
          <p:cNvPr id="176" name="Google Shape;176;p11"/>
          <p:cNvSpPr txBox="1"/>
          <p:nvPr/>
        </p:nvSpPr>
        <p:spPr>
          <a:xfrm>
            <a:off x="6783904" y="756589"/>
            <a:ext cx="4720200" cy="4299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27935" u="none" cap="none" strike="noStrike">
                <a:solidFill>
                  <a:srgbClr val="5349B0"/>
                </a:solidFill>
                <a:latin typeface="Playpen Sans"/>
                <a:ea typeface="Playpen Sans"/>
                <a:cs typeface="Playpen Sans"/>
                <a:sym typeface="Playpen Sans"/>
              </a:rPr>
              <a:t>01</a:t>
            </a:r>
            <a:endParaRPr/>
          </a:p>
        </p:txBody>
      </p:sp>
      <p:sp>
        <p:nvSpPr>
          <p:cNvPr id="177" name="Google Shape;177;p11"/>
          <p:cNvSpPr txBox="1"/>
          <p:nvPr/>
        </p:nvSpPr>
        <p:spPr>
          <a:xfrm>
            <a:off x="4905950" y="6839725"/>
            <a:ext cx="8476200" cy="1060500"/>
          </a:xfrm>
          <a:prstGeom prst="rect">
            <a:avLst/>
          </a:prstGeom>
          <a:noFill/>
          <a:ln>
            <a:noFill/>
          </a:ln>
        </p:spPr>
        <p:txBody>
          <a:bodyPr anchorCtr="0" anchor="t" bIns="0" lIns="0" spcFirstLastPara="1" rIns="0" wrap="square" tIns="0">
            <a:spAutoFit/>
          </a:bodyPr>
          <a:lstStyle/>
          <a:p>
            <a:pPr indent="0" lvl="0" marL="0" marR="0" rtl="0" algn="ctr">
              <a:lnSpc>
                <a:spcPct val="202060"/>
              </a:lnSpc>
              <a:spcBef>
                <a:spcPts val="0"/>
              </a:spcBef>
              <a:spcAft>
                <a:spcPts val="0"/>
              </a:spcAft>
              <a:buNone/>
            </a:pPr>
            <a:r>
              <a:rPr b="0" i="0" lang="en-US" sz="2281"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181" name="Shape 181"/>
        <p:cNvGrpSpPr/>
        <p:nvPr/>
      </p:nvGrpSpPr>
      <p:grpSpPr>
        <a:xfrm>
          <a:off x="0" y="0"/>
          <a:ext cx="0" cy="0"/>
          <a:chOff x="0" y="0"/>
          <a:chExt cx="0" cy="0"/>
        </a:xfrm>
      </p:grpSpPr>
      <p:grpSp>
        <p:nvGrpSpPr>
          <p:cNvPr id="182" name="Google Shape;182;p12"/>
          <p:cNvGrpSpPr/>
          <p:nvPr/>
        </p:nvGrpSpPr>
        <p:grpSpPr>
          <a:xfrm>
            <a:off x="441636" y="441636"/>
            <a:ext cx="17404728" cy="9403728"/>
            <a:chOff x="0" y="0"/>
            <a:chExt cx="4583961" cy="2476702"/>
          </a:xfrm>
        </p:grpSpPr>
        <p:sp>
          <p:nvSpPr>
            <p:cNvPr id="183" name="Google Shape;183;p12"/>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2"/>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2"/>
          <p:cNvGrpSpPr/>
          <p:nvPr/>
        </p:nvGrpSpPr>
        <p:grpSpPr>
          <a:xfrm>
            <a:off x="1279946" y="2955635"/>
            <a:ext cx="15728109" cy="4158414"/>
            <a:chOff x="0" y="0"/>
            <a:chExt cx="1537101" cy="406400"/>
          </a:xfrm>
        </p:grpSpPr>
        <p:sp>
          <p:nvSpPr>
            <p:cNvPr id="186" name="Google Shape;186;p12"/>
            <p:cNvSpPr/>
            <p:nvPr/>
          </p:nvSpPr>
          <p:spPr>
            <a:xfrm>
              <a:off x="0" y="0"/>
              <a:ext cx="1537101" cy="406400"/>
            </a:xfrm>
            <a:custGeom>
              <a:rect b="b" l="l" r="r" t="t"/>
              <a:pathLst>
                <a:path extrusionOk="0" h="406400" w="1537101">
                  <a:moveTo>
                    <a:pt x="1333901" y="0"/>
                  </a:moveTo>
                  <a:cubicBezTo>
                    <a:pt x="1446126" y="0"/>
                    <a:pt x="1537101" y="90976"/>
                    <a:pt x="1537101" y="203200"/>
                  </a:cubicBezTo>
                  <a:cubicBezTo>
                    <a:pt x="1537101" y="315424"/>
                    <a:pt x="1446126" y="406400"/>
                    <a:pt x="1333901" y="406400"/>
                  </a:cubicBezTo>
                  <a:lnTo>
                    <a:pt x="203200" y="406400"/>
                  </a:lnTo>
                  <a:cubicBezTo>
                    <a:pt x="90976" y="406400"/>
                    <a:pt x="0" y="315424"/>
                    <a:pt x="0" y="203200"/>
                  </a:cubicBezTo>
                  <a:cubicBezTo>
                    <a:pt x="0" y="90976"/>
                    <a:pt x="90976" y="0"/>
                    <a:pt x="203200"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
            <p:cNvSpPr txBox="1"/>
            <p:nvPr/>
          </p:nvSpPr>
          <p:spPr>
            <a:xfrm>
              <a:off x="0" y="95250"/>
              <a:ext cx="1537101" cy="311150"/>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12"/>
          <p:cNvSpPr/>
          <p:nvPr/>
        </p:nvSpPr>
        <p:spPr>
          <a:xfrm>
            <a:off x="2603672" y="3244968"/>
            <a:ext cx="3374703" cy="3362431"/>
          </a:xfrm>
          <a:custGeom>
            <a:rect b="b" l="l" r="r" t="t"/>
            <a:pathLst>
              <a:path extrusionOk="0" h="3362431" w="3374703">
                <a:moveTo>
                  <a:pt x="0" y="0"/>
                </a:moveTo>
                <a:lnTo>
                  <a:pt x="3374703" y="0"/>
                </a:lnTo>
                <a:lnTo>
                  <a:pt x="3374703" y="3362431"/>
                </a:lnTo>
                <a:lnTo>
                  <a:pt x="0" y="3362431"/>
                </a:lnTo>
                <a:lnTo>
                  <a:pt x="0" y="0"/>
                </a:lnTo>
                <a:close/>
              </a:path>
            </a:pathLst>
          </a:custGeom>
          <a:blipFill rotWithShape="1">
            <a:blip r:embed="rId3">
              <a:alphaModFix/>
            </a:blip>
            <a:stretch>
              <a:fillRect b="0" l="0" r="0" t="0"/>
            </a:stretch>
          </a:blipFill>
          <a:ln>
            <a:noFill/>
          </a:ln>
        </p:spPr>
      </p:sp>
      <p:sp>
        <p:nvSpPr>
          <p:cNvPr id="189" name="Google Shape;189;p12"/>
          <p:cNvSpPr/>
          <p:nvPr/>
        </p:nvSpPr>
        <p:spPr>
          <a:xfrm>
            <a:off x="7835750" y="3485449"/>
            <a:ext cx="3173886" cy="3121950"/>
          </a:xfrm>
          <a:custGeom>
            <a:rect b="b" l="l" r="r" t="t"/>
            <a:pathLst>
              <a:path extrusionOk="0" h="3121950" w="3173886">
                <a:moveTo>
                  <a:pt x="0" y="0"/>
                </a:moveTo>
                <a:lnTo>
                  <a:pt x="3173886" y="0"/>
                </a:lnTo>
                <a:lnTo>
                  <a:pt x="3173886" y="3121950"/>
                </a:lnTo>
                <a:lnTo>
                  <a:pt x="0" y="3121950"/>
                </a:lnTo>
                <a:lnTo>
                  <a:pt x="0" y="0"/>
                </a:lnTo>
                <a:close/>
              </a:path>
            </a:pathLst>
          </a:custGeom>
          <a:blipFill rotWithShape="1">
            <a:blip r:embed="rId4">
              <a:alphaModFix/>
            </a:blip>
            <a:stretch>
              <a:fillRect b="0" l="0" r="0" t="0"/>
            </a:stretch>
          </a:blipFill>
          <a:ln>
            <a:noFill/>
          </a:ln>
        </p:spPr>
      </p:sp>
      <p:sp>
        <p:nvSpPr>
          <p:cNvPr id="190" name="Google Shape;190;p12"/>
          <p:cNvSpPr/>
          <p:nvPr/>
        </p:nvSpPr>
        <p:spPr>
          <a:xfrm>
            <a:off x="12866061" y="3485449"/>
            <a:ext cx="3082216" cy="3121950"/>
          </a:xfrm>
          <a:custGeom>
            <a:rect b="b" l="l" r="r" t="t"/>
            <a:pathLst>
              <a:path extrusionOk="0" h="3121950" w="3082216">
                <a:moveTo>
                  <a:pt x="0" y="0"/>
                </a:moveTo>
                <a:lnTo>
                  <a:pt x="3082216" y="0"/>
                </a:lnTo>
                <a:lnTo>
                  <a:pt x="3082216" y="3121950"/>
                </a:lnTo>
                <a:lnTo>
                  <a:pt x="0" y="3121950"/>
                </a:lnTo>
                <a:lnTo>
                  <a:pt x="0" y="0"/>
                </a:lnTo>
                <a:close/>
              </a:path>
            </a:pathLst>
          </a:custGeom>
          <a:blipFill rotWithShape="1">
            <a:blip r:embed="rId5">
              <a:alphaModFix/>
            </a:blip>
            <a:stretch>
              <a:fillRect b="0" l="0" r="0" t="0"/>
            </a:stretch>
          </a:blipFill>
          <a:ln>
            <a:noFill/>
          </a:ln>
        </p:spPr>
      </p:sp>
      <p:sp>
        <p:nvSpPr>
          <p:cNvPr id="191" name="Google Shape;191;p12"/>
          <p:cNvSpPr txBox="1"/>
          <p:nvPr/>
        </p:nvSpPr>
        <p:spPr>
          <a:xfrm>
            <a:off x="1920400" y="7676025"/>
            <a:ext cx="14447400" cy="1171800"/>
          </a:xfrm>
          <a:prstGeom prst="rect">
            <a:avLst/>
          </a:prstGeom>
          <a:noFill/>
          <a:ln>
            <a:noFill/>
          </a:ln>
        </p:spPr>
        <p:txBody>
          <a:bodyPr anchorCtr="0" anchor="t" bIns="0" lIns="0" spcFirstLastPara="1" rIns="0" wrap="square" tIns="0">
            <a:spAutoFit/>
          </a:bodyPr>
          <a:lstStyle/>
          <a:p>
            <a:pPr indent="0" lvl="0" marL="0" marR="0" rtl="0" algn="ctr">
              <a:lnSpc>
                <a:spcPct val="192994"/>
              </a:lnSpc>
              <a:spcBef>
                <a:spcPts val="0"/>
              </a:spcBef>
              <a:spcAft>
                <a:spcPts val="0"/>
              </a:spcAft>
              <a:buNone/>
            </a:pPr>
            <a:r>
              <a:rPr b="0" i="0" lang="en-US" sz="2598" u="none" cap="none" strike="noStrike">
                <a:solidFill>
                  <a:srgbClr val="FFFFFF"/>
                </a:solidFill>
                <a:latin typeface="Asap"/>
                <a:ea typeface="Asap"/>
                <a:cs typeface="Asap"/>
                <a:sym typeface="Asap"/>
              </a:rPr>
              <a:t>An eclipse occurs when a celestial body moves into the shadow of another, either blocking the Sun (solar eclipse) or sunlight from reaching the Moon (lunar eclipse), fascinating humans for centuries.</a:t>
            </a:r>
            <a:endParaRPr/>
          </a:p>
        </p:txBody>
      </p:sp>
      <p:sp>
        <p:nvSpPr>
          <p:cNvPr id="192" name="Google Shape;192;p12"/>
          <p:cNvSpPr txBox="1"/>
          <p:nvPr/>
        </p:nvSpPr>
        <p:spPr>
          <a:xfrm>
            <a:off x="1920378" y="1035962"/>
            <a:ext cx="14447100" cy="1392000"/>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What is an Eclipse?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196" name="Shape 196"/>
        <p:cNvGrpSpPr/>
        <p:nvPr/>
      </p:nvGrpSpPr>
      <p:grpSpPr>
        <a:xfrm>
          <a:off x="0" y="0"/>
          <a:ext cx="0" cy="0"/>
          <a:chOff x="0" y="0"/>
          <a:chExt cx="0" cy="0"/>
        </a:xfrm>
      </p:grpSpPr>
      <p:grpSp>
        <p:nvGrpSpPr>
          <p:cNvPr id="197" name="Google Shape;197;p13"/>
          <p:cNvGrpSpPr/>
          <p:nvPr/>
        </p:nvGrpSpPr>
        <p:grpSpPr>
          <a:xfrm>
            <a:off x="441636" y="441636"/>
            <a:ext cx="17404728" cy="9403728"/>
            <a:chOff x="0" y="0"/>
            <a:chExt cx="4583961" cy="2476702"/>
          </a:xfrm>
        </p:grpSpPr>
        <p:sp>
          <p:nvSpPr>
            <p:cNvPr id="198" name="Google Shape;198;p13"/>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3"/>
          <p:cNvGrpSpPr/>
          <p:nvPr/>
        </p:nvGrpSpPr>
        <p:grpSpPr>
          <a:xfrm rot="5400000">
            <a:off x="7086046" y="4815655"/>
            <a:ext cx="1479685" cy="3049063"/>
            <a:chOff x="0" y="0"/>
            <a:chExt cx="1245709" cy="2566929"/>
          </a:xfrm>
        </p:grpSpPr>
        <p:sp>
          <p:nvSpPr>
            <p:cNvPr id="201" name="Google Shape;201;p13"/>
            <p:cNvSpPr/>
            <p:nvPr/>
          </p:nvSpPr>
          <p:spPr>
            <a:xfrm>
              <a:off x="0" y="0"/>
              <a:ext cx="1245709" cy="2566929"/>
            </a:xfrm>
            <a:custGeom>
              <a:rect b="b" l="l" r="r" t="t"/>
              <a:pathLst>
                <a:path extrusionOk="0" h="2566929" w="1245709">
                  <a:moveTo>
                    <a:pt x="203200" y="2566929"/>
                  </a:moveTo>
                  <a:lnTo>
                    <a:pt x="1042509" y="2566929"/>
                  </a:lnTo>
                  <a:lnTo>
                    <a:pt x="1245709" y="0"/>
                  </a:lnTo>
                  <a:lnTo>
                    <a:pt x="0" y="0"/>
                  </a:lnTo>
                  <a:lnTo>
                    <a:pt x="203200" y="2566929"/>
                  </a:lnTo>
                  <a:close/>
                </a:path>
              </a:pathLst>
            </a:custGeom>
            <a:solidFill>
              <a:srgbClr val="525A7F"/>
            </a:solidFill>
            <a:ln>
              <a:noFill/>
            </a:ln>
          </p:spPr>
        </p:sp>
        <p:sp>
          <p:nvSpPr>
            <p:cNvPr id="202" name="Google Shape;202;p13"/>
            <p:cNvSpPr txBox="1"/>
            <p:nvPr/>
          </p:nvSpPr>
          <p:spPr>
            <a:xfrm>
              <a:off x="127000" y="95250"/>
              <a:ext cx="991709" cy="2471679"/>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3"/>
          <p:cNvGrpSpPr/>
          <p:nvPr/>
        </p:nvGrpSpPr>
        <p:grpSpPr>
          <a:xfrm rot="5400000">
            <a:off x="6808674" y="5349557"/>
            <a:ext cx="953341" cy="1967975"/>
            <a:chOff x="0" y="0"/>
            <a:chExt cx="272466" cy="562451"/>
          </a:xfrm>
        </p:grpSpPr>
        <p:sp>
          <p:nvSpPr>
            <p:cNvPr id="204" name="Google Shape;204;p13"/>
            <p:cNvSpPr/>
            <p:nvPr/>
          </p:nvSpPr>
          <p:spPr>
            <a:xfrm>
              <a:off x="0" y="0"/>
              <a:ext cx="272466" cy="562451"/>
            </a:xfrm>
            <a:custGeom>
              <a:rect b="b" l="l" r="r" t="t"/>
              <a:pathLst>
                <a:path extrusionOk="0" h="562451" w="272466">
                  <a:moveTo>
                    <a:pt x="136233" y="0"/>
                  </a:moveTo>
                  <a:lnTo>
                    <a:pt x="272466" y="562451"/>
                  </a:lnTo>
                  <a:lnTo>
                    <a:pt x="0" y="562451"/>
                  </a:lnTo>
                  <a:lnTo>
                    <a:pt x="136233" y="0"/>
                  </a:lnTo>
                  <a:close/>
                </a:path>
              </a:pathLst>
            </a:custGeom>
            <a:solidFill>
              <a:srgbClr val="221837"/>
            </a:solidFill>
            <a:ln>
              <a:noFill/>
            </a:ln>
          </p:spPr>
        </p:sp>
        <p:sp>
          <p:nvSpPr>
            <p:cNvPr id="205" name="Google Shape;205;p13"/>
            <p:cNvSpPr txBox="1"/>
            <p:nvPr/>
          </p:nvSpPr>
          <p:spPr>
            <a:xfrm>
              <a:off x="42573" y="356388"/>
              <a:ext cx="187321" cy="165888"/>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3"/>
          <p:cNvGrpSpPr/>
          <p:nvPr/>
        </p:nvGrpSpPr>
        <p:grpSpPr>
          <a:xfrm rot="-5400000">
            <a:off x="8362948" y="5643152"/>
            <a:ext cx="953341" cy="1380786"/>
            <a:chOff x="0" y="0"/>
            <a:chExt cx="272466" cy="394631"/>
          </a:xfrm>
        </p:grpSpPr>
        <p:sp>
          <p:nvSpPr>
            <p:cNvPr id="207" name="Google Shape;207;p13"/>
            <p:cNvSpPr/>
            <p:nvPr/>
          </p:nvSpPr>
          <p:spPr>
            <a:xfrm>
              <a:off x="0" y="0"/>
              <a:ext cx="272466" cy="394631"/>
            </a:xfrm>
            <a:custGeom>
              <a:rect b="b" l="l" r="r" t="t"/>
              <a:pathLst>
                <a:path extrusionOk="0" h="394631" w="272466">
                  <a:moveTo>
                    <a:pt x="136233" y="0"/>
                  </a:moveTo>
                  <a:lnTo>
                    <a:pt x="272466" y="394631"/>
                  </a:lnTo>
                  <a:lnTo>
                    <a:pt x="0" y="394631"/>
                  </a:lnTo>
                  <a:lnTo>
                    <a:pt x="136233" y="0"/>
                  </a:lnTo>
                  <a:close/>
                </a:path>
              </a:pathLst>
            </a:custGeom>
            <a:solidFill>
              <a:srgbClr val="221837"/>
            </a:solidFill>
            <a:ln>
              <a:noFill/>
            </a:ln>
          </p:spPr>
        </p:sp>
        <p:sp>
          <p:nvSpPr>
            <p:cNvPr id="208" name="Google Shape;208;p13"/>
            <p:cNvSpPr txBox="1"/>
            <p:nvPr/>
          </p:nvSpPr>
          <p:spPr>
            <a:xfrm>
              <a:off x="42573" y="278472"/>
              <a:ext cx="187321" cy="8797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3"/>
          <p:cNvSpPr/>
          <p:nvPr/>
        </p:nvSpPr>
        <p:spPr>
          <a:xfrm>
            <a:off x="1218244" y="4510127"/>
            <a:ext cx="2969644" cy="2991400"/>
          </a:xfrm>
          <a:custGeom>
            <a:rect b="b" l="l" r="r" t="t"/>
            <a:pathLst>
              <a:path extrusionOk="0" h="2991400" w="2969644">
                <a:moveTo>
                  <a:pt x="0" y="0"/>
                </a:moveTo>
                <a:lnTo>
                  <a:pt x="2969644" y="0"/>
                </a:lnTo>
                <a:lnTo>
                  <a:pt x="2969644" y="2991399"/>
                </a:lnTo>
                <a:lnTo>
                  <a:pt x="0" y="2991399"/>
                </a:lnTo>
                <a:lnTo>
                  <a:pt x="0" y="0"/>
                </a:lnTo>
                <a:close/>
              </a:path>
            </a:pathLst>
          </a:custGeom>
          <a:blipFill rotWithShape="1">
            <a:blip r:embed="rId3">
              <a:alphaModFix/>
            </a:blip>
            <a:stretch>
              <a:fillRect b="0" l="0" r="0" t="0"/>
            </a:stretch>
          </a:blipFill>
          <a:ln>
            <a:noFill/>
          </a:ln>
        </p:spPr>
      </p:sp>
      <p:sp>
        <p:nvSpPr>
          <p:cNvPr id="210" name="Google Shape;210;p13"/>
          <p:cNvSpPr/>
          <p:nvPr/>
        </p:nvSpPr>
        <p:spPr>
          <a:xfrm>
            <a:off x="8911163" y="4837845"/>
            <a:ext cx="1427568" cy="2876966"/>
          </a:xfrm>
          <a:custGeom>
            <a:rect b="b" l="l" r="r" t="t"/>
            <a:pathLst>
              <a:path extrusionOk="0" h="2876966" w="1427568">
                <a:moveTo>
                  <a:pt x="0" y="0"/>
                </a:moveTo>
                <a:lnTo>
                  <a:pt x="1427568" y="0"/>
                </a:lnTo>
                <a:lnTo>
                  <a:pt x="1427568" y="2876966"/>
                </a:lnTo>
                <a:lnTo>
                  <a:pt x="0" y="2876966"/>
                </a:lnTo>
                <a:lnTo>
                  <a:pt x="0" y="0"/>
                </a:lnTo>
                <a:close/>
              </a:path>
            </a:pathLst>
          </a:custGeom>
          <a:blipFill rotWithShape="1">
            <a:blip r:embed="rId4">
              <a:alphaModFix/>
            </a:blip>
            <a:stretch>
              <a:fillRect b="0" l="0" r="-98961" t="0"/>
            </a:stretch>
          </a:blipFill>
          <a:ln>
            <a:noFill/>
          </a:ln>
        </p:spPr>
      </p:sp>
      <p:sp>
        <p:nvSpPr>
          <p:cNvPr id="211" name="Google Shape;211;p13"/>
          <p:cNvSpPr/>
          <p:nvPr/>
        </p:nvSpPr>
        <p:spPr>
          <a:xfrm>
            <a:off x="10334524" y="4837845"/>
            <a:ext cx="1416990" cy="2876966"/>
          </a:xfrm>
          <a:custGeom>
            <a:rect b="b" l="l" r="r" t="t"/>
            <a:pathLst>
              <a:path extrusionOk="0" h="2876966" w="1416990">
                <a:moveTo>
                  <a:pt x="0" y="0"/>
                </a:moveTo>
                <a:lnTo>
                  <a:pt x="1416989" y="0"/>
                </a:lnTo>
                <a:lnTo>
                  <a:pt x="1416989" y="2876966"/>
                </a:lnTo>
                <a:lnTo>
                  <a:pt x="0" y="2876966"/>
                </a:lnTo>
                <a:lnTo>
                  <a:pt x="0" y="0"/>
                </a:lnTo>
                <a:close/>
              </a:path>
            </a:pathLst>
          </a:custGeom>
          <a:blipFill rotWithShape="1">
            <a:blip r:embed="rId4">
              <a:alphaModFix amt="40000"/>
            </a:blip>
            <a:stretch>
              <a:fillRect b="0" l="-100444" r="0" t="0"/>
            </a:stretch>
          </a:blipFill>
          <a:ln>
            <a:noFill/>
          </a:ln>
        </p:spPr>
      </p:sp>
      <p:sp>
        <p:nvSpPr>
          <p:cNvPr id="212" name="Google Shape;212;p13"/>
          <p:cNvSpPr/>
          <p:nvPr/>
        </p:nvSpPr>
        <p:spPr>
          <a:xfrm>
            <a:off x="5845899" y="5856874"/>
            <a:ext cx="455458" cy="953341"/>
          </a:xfrm>
          <a:custGeom>
            <a:rect b="b" l="l" r="r" t="t"/>
            <a:pathLst>
              <a:path extrusionOk="0" h="953341" w="455458">
                <a:moveTo>
                  <a:pt x="0" y="0"/>
                </a:moveTo>
                <a:lnTo>
                  <a:pt x="455458" y="0"/>
                </a:lnTo>
                <a:lnTo>
                  <a:pt x="455458" y="953341"/>
                </a:lnTo>
                <a:lnTo>
                  <a:pt x="0" y="953341"/>
                </a:lnTo>
                <a:lnTo>
                  <a:pt x="0" y="0"/>
                </a:lnTo>
                <a:close/>
              </a:path>
            </a:pathLst>
          </a:custGeom>
          <a:blipFill rotWithShape="1">
            <a:blip r:embed="rId5">
              <a:alphaModFix/>
            </a:blip>
            <a:stretch>
              <a:fillRect b="0" l="0" r="-108550" t="0"/>
            </a:stretch>
          </a:blipFill>
          <a:ln>
            <a:noFill/>
          </a:ln>
        </p:spPr>
      </p:sp>
      <p:sp>
        <p:nvSpPr>
          <p:cNvPr id="213" name="Google Shape;213;p13"/>
          <p:cNvSpPr/>
          <p:nvPr/>
        </p:nvSpPr>
        <p:spPr>
          <a:xfrm>
            <a:off x="6306043" y="5856874"/>
            <a:ext cx="489731" cy="953341"/>
          </a:xfrm>
          <a:custGeom>
            <a:rect b="b" l="l" r="r" t="t"/>
            <a:pathLst>
              <a:path extrusionOk="0" h="953341" w="489731">
                <a:moveTo>
                  <a:pt x="0" y="0"/>
                </a:moveTo>
                <a:lnTo>
                  <a:pt x="489730" y="0"/>
                </a:lnTo>
                <a:lnTo>
                  <a:pt x="489730" y="953341"/>
                </a:lnTo>
                <a:lnTo>
                  <a:pt x="0" y="953341"/>
                </a:lnTo>
                <a:lnTo>
                  <a:pt x="0" y="0"/>
                </a:lnTo>
                <a:close/>
              </a:path>
            </a:pathLst>
          </a:custGeom>
          <a:blipFill rotWithShape="1">
            <a:blip r:embed="rId5">
              <a:alphaModFix amt="58000"/>
            </a:blip>
            <a:stretch>
              <a:fillRect b="0" l="-93952" r="0" t="0"/>
            </a:stretch>
          </a:blipFill>
          <a:ln>
            <a:noFill/>
          </a:ln>
        </p:spPr>
      </p:sp>
      <p:sp>
        <p:nvSpPr>
          <p:cNvPr id="214" name="Google Shape;214;p13"/>
          <p:cNvSpPr txBox="1"/>
          <p:nvPr/>
        </p:nvSpPr>
        <p:spPr>
          <a:xfrm>
            <a:off x="13104075" y="3487350"/>
            <a:ext cx="23958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Asap"/>
                <a:ea typeface="Asap"/>
                <a:cs typeface="Asap"/>
                <a:sym typeface="Asap"/>
              </a:rPr>
              <a:t>The darkest part of the shadow.</a:t>
            </a:r>
            <a:endParaRPr/>
          </a:p>
        </p:txBody>
      </p:sp>
      <p:sp>
        <p:nvSpPr>
          <p:cNvPr id="215" name="Google Shape;215;p13"/>
          <p:cNvSpPr txBox="1"/>
          <p:nvPr/>
        </p:nvSpPr>
        <p:spPr>
          <a:xfrm>
            <a:off x="13104082" y="7868100"/>
            <a:ext cx="2795700" cy="5154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Antumbra</a:t>
            </a:r>
            <a:endParaRPr/>
          </a:p>
        </p:txBody>
      </p:sp>
      <p:sp>
        <p:nvSpPr>
          <p:cNvPr id="216" name="Google Shape;216;p13"/>
          <p:cNvSpPr txBox="1"/>
          <p:nvPr/>
        </p:nvSpPr>
        <p:spPr>
          <a:xfrm>
            <a:off x="13104081" y="2798800"/>
            <a:ext cx="1782300" cy="5154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Umbra</a:t>
            </a:r>
            <a:endParaRPr/>
          </a:p>
        </p:txBody>
      </p:sp>
      <p:sp>
        <p:nvSpPr>
          <p:cNvPr id="217" name="Google Shape;217;p13"/>
          <p:cNvSpPr txBox="1"/>
          <p:nvPr/>
        </p:nvSpPr>
        <p:spPr>
          <a:xfrm>
            <a:off x="2151417" y="3760392"/>
            <a:ext cx="1103298" cy="54202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3086" u="none" cap="none" strike="noStrike">
                <a:solidFill>
                  <a:srgbClr val="FFFFFF"/>
                </a:solidFill>
                <a:latin typeface="Asap"/>
                <a:ea typeface="Asap"/>
                <a:cs typeface="Asap"/>
                <a:sym typeface="Asap"/>
              </a:rPr>
              <a:t>Sun</a:t>
            </a:r>
            <a:endParaRPr/>
          </a:p>
        </p:txBody>
      </p:sp>
      <p:sp>
        <p:nvSpPr>
          <p:cNvPr id="218" name="Google Shape;218;p13"/>
          <p:cNvSpPr txBox="1"/>
          <p:nvPr/>
        </p:nvSpPr>
        <p:spPr>
          <a:xfrm>
            <a:off x="5754393" y="4761645"/>
            <a:ext cx="1103298" cy="54202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3086" u="none" cap="none" strike="noStrike">
                <a:solidFill>
                  <a:srgbClr val="FFFFFF"/>
                </a:solidFill>
                <a:latin typeface="Asap"/>
                <a:ea typeface="Asap"/>
                <a:cs typeface="Asap"/>
                <a:sym typeface="Asap"/>
              </a:rPr>
              <a:t>Moon</a:t>
            </a:r>
            <a:endParaRPr/>
          </a:p>
        </p:txBody>
      </p:sp>
      <p:sp>
        <p:nvSpPr>
          <p:cNvPr id="219" name="Google Shape;219;p13"/>
          <p:cNvSpPr txBox="1"/>
          <p:nvPr/>
        </p:nvSpPr>
        <p:spPr>
          <a:xfrm>
            <a:off x="13104079" y="4443450"/>
            <a:ext cx="2395800" cy="5154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Penumbra</a:t>
            </a:r>
            <a:endParaRPr/>
          </a:p>
        </p:txBody>
      </p:sp>
      <p:sp>
        <p:nvSpPr>
          <p:cNvPr id="220" name="Google Shape;220;p13"/>
          <p:cNvSpPr txBox="1"/>
          <p:nvPr/>
        </p:nvSpPr>
        <p:spPr>
          <a:xfrm>
            <a:off x="13104063" y="5131982"/>
            <a:ext cx="37920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Asap"/>
                <a:ea typeface="Asap"/>
                <a:cs typeface="Asap"/>
                <a:sym typeface="Asap"/>
              </a:rPr>
              <a:t>The lighter part of the shadow surrounding the umbra.</a:t>
            </a:r>
            <a:endParaRPr/>
          </a:p>
        </p:txBody>
      </p:sp>
      <p:sp>
        <p:nvSpPr>
          <p:cNvPr id="221" name="Google Shape;221;p13"/>
          <p:cNvSpPr txBox="1"/>
          <p:nvPr/>
        </p:nvSpPr>
        <p:spPr>
          <a:xfrm>
            <a:off x="13104075" y="8556625"/>
            <a:ext cx="36657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Asap"/>
                <a:ea typeface="Asap"/>
                <a:cs typeface="Asap"/>
                <a:sym typeface="Asap"/>
              </a:rPr>
              <a:t>The area where the Sun appears as a ring around the Moon.</a:t>
            </a:r>
            <a:endParaRPr/>
          </a:p>
        </p:txBody>
      </p:sp>
      <p:cxnSp>
        <p:nvCxnSpPr>
          <p:cNvPr id="222" name="Google Shape;222;p13"/>
          <p:cNvCxnSpPr/>
          <p:nvPr/>
        </p:nvCxnSpPr>
        <p:spPr>
          <a:xfrm rot="10800000">
            <a:off x="7257742" y="3125272"/>
            <a:ext cx="0" cy="3172280"/>
          </a:xfrm>
          <a:prstGeom prst="straightConnector1">
            <a:avLst/>
          </a:prstGeom>
          <a:noFill/>
          <a:ln cap="flat" cmpd="sng" w="38100">
            <a:solidFill>
              <a:srgbClr val="FFFFFF"/>
            </a:solidFill>
            <a:prstDash val="solid"/>
            <a:round/>
            <a:headEnd len="sm" w="sm" type="none"/>
            <a:tailEnd len="sm" w="sm" type="none"/>
          </a:ln>
        </p:spPr>
      </p:cxnSp>
      <p:cxnSp>
        <p:nvCxnSpPr>
          <p:cNvPr id="223" name="Google Shape;223;p13"/>
          <p:cNvCxnSpPr/>
          <p:nvPr/>
        </p:nvCxnSpPr>
        <p:spPr>
          <a:xfrm rot="10800000">
            <a:off x="8130175" y="4510127"/>
            <a:ext cx="0" cy="1460400"/>
          </a:xfrm>
          <a:prstGeom prst="straightConnector1">
            <a:avLst/>
          </a:prstGeom>
          <a:noFill/>
          <a:ln cap="flat" cmpd="sng" w="38100">
            <a:solidFill>
              <a:srgbClr val="FFFFFF"/>
            </a:solidFill>
            <a:prstDash val="solid"/>
            <a:round/>
            <a:headEnd len="sm" w="sm" type="none"/>
            <a:tailEnd len="sm" w="sm" type="none"/>
          </a:ln>
        </p:spPr>
      </p:cxnSp>
      <p:cxnSp>
        <p:nvCxnSpPr>
          <p:cNvPr id="224" name="Google Shape;224;p13"/>
          <p:cNvCxnSpPr/>
          <p:nvPr/>
        </p:nvCxnSpPr>
        <p:spPr>
          <a:xfrm rot="10800000">
            <a:off x="8753893" y="6340186"/>
            <a:ext cx="0" cy="2337413"/>
          </a:xfrm>
          <a:prstGeom prst="straightConnector1">
            <a:avLst/>
          </a:prstGeom>
          <a:noFill/>
          <a:ln cap="flat" cmpd="sng" w="38100">
            <a:solidFill>
              <a:srgbClr val="FFFFFF"/>
            </a:solidFill>
            <a:prstDash val="solid"/>
            <a:round/>
            <a:headEnd len="sm" w="sm" type="none"/>
            <a:tailEnd len="sm" w="sm" type="none"/>
          </a:ln>
        </p:spPr>
      </p:cxnSp>
      <p:cxnSp>
        <p:nvCxnSpPr>
          <p:cNvPr id="225" name="Google Shape;225;p13"/>
          <p:cNvCxnSpPr/>
          <p:nvPr/>
        </p:nvCxnSpPr>
        <p:spPr>
          <a:xfrm>
            <a:off x="7238692" y="3115747"/>
            <a:ext cx="5472051" cy="0"/>
          </a:xfrm>
          <a:prstGeom prst="straightConnector1">
            <a:avLst/>
          </a:prstGeom>
          <a:noFill/>
          <a:ln cap="flat" cmpd="sng" w="38100">
            <a:solidFill>
              <a:srgbClr val="FFFFFF"/>
            </a:solidFill>
            <a:prstDash val="solid"/>
            <a:round/>
            <a:headEnd len="sm" w="sm" type="none"/>
            <a:tailEnd len="sm" w="sm" type="none"/>
          </a:ln>
        </p:spPr>
      </p:cxnSp>
      <p:cxnSp>
        <p:nvCxnSpPr>
          <p:cNvPr id="226" name="Google Shape;226;p13"/>
          <p:cNvCxnSpPr/>
          <p:nvPr/>
        </p:nvCxnSpPr>
        <p:spPr>
          <a:xfrm>
            <a:off x="8130175" y="4529177"/>
            <a:ext cx="4580568" cy="0"/>
          </a:xfrm>
          <a:prstGeom prst="straightConnector1">
            <a:avLst/>
          </a:prstGeom>
          <a:noFill/>
          <a:ln cap="flat" cmpd="sng" w="38100">
            <a:solidFill>
              <a:srgbClr val="FFFFFF"/>
            </a:solidFill>
            <a:prstDash val="solid"/>
            <a:round/>
            <a:headEnd len="sm" w="sm" type="none"/>
            <a:tailEnd len="sm" w="sm" type="none"/>
          </a:ln>
        </p:spPr>
      </p:cxnSp>
      <p:cxnSp>
        <p:nvCxnSpPr>
          <p:cNvPr id="227" name="Google Shape;227;p13"/>
          <p:cNvCxnSpPr/>
          <p:nvPr/>
        </p:nvCxnSpPr>
        <p:spPr>
          <a:xfrm>
            <a:off x="8733685" y="8677599"/>
            <a:ext cx="3977058" cy="0"/>
          </a:xfrm>
          <a:prstGeom prst="straightConnector1">
            <a:avLst/>
          </a:prstGeom>
          <a:noFill/>
          <a:ln cap="flat" cmpd="sng" w="38100">
            <a:solidFill>
              <a:srgbClr val="FFFFFF"/>
            </a:solidFill>
            <a:prstDash val="solid"/>
            <a:round/>
            <a:headEnd len="sm" w="sm" type="none"/>
            <a:tailEnd len="sm" w="sm" type="none"/>
          </a:ln>
        </p:spPr>
      </p:cxnSp>
      <p:sp>
        <p:nvSpPr>
          <p:cNvPr id="228" name="Google Shape;228;p13"/>
          <p:cNvSpPr txBox="1"/>
          <p:nvPr/>
        </p:nvSpPr>
        <p:spPr>
          <a:xfrm>
            <a:off x="9782875" y="7649207"/>
            <a:ext cx="1103298" cy="54202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1" i="0" lang="en-US" sz="3086" u="none" cap="none" strike="noStrike">
                <a:solidFill>
                  <a:srgbClr val="FFFFFF"/>
                </a:solidFill>
                <a:latin typeface="Asap"/>
                <a:ea typeface="Asap"/>
                <a:cs typeface="Asap"/>
                <a:sym typeface="Asap"/>
              </a:rPr>
              <a:t>Earth</a:t>
            </a:r>
            <a:endParaRPr/>
          </a:p>
        </p:txBody>
      </p:sp>
      <p:sp>
        <p:nvSpPr>
          <p:cNvPr id="229" name="Google Shape;229;p13"/>
          <p:cNvSpPr txBox="1"/>
          <p:nvPr/>
        </p:nvSpPr>
        <p:spPr>
          <a:xfrm>
            <a:off x="1920378" y="97419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Types of Shadows</a:t>
            </a:r>
            <a:endParaRPr/>
          </a:p>
        </p:txBody>
      </p:sp>
      <p:sp>
        <p:nvSpPr>
          <p:cNvPr id="230" name="Google Shape;230;p13"/>
          <p:cNvSpPr/>
          <p:nvPr/>
        </p:nvSpPr>
        <p:spPr>
          <a:xfrm>
            <a:off x="2474925" y="7501526"/>
            <a:ext cx="4075983" cy="1922948"/>
          </a:xfrm>
          <a:custGeom>
            <a:rect b="b" l="l" r="r" t="t"/>
            <a:pathLst>
              <a:path extrusionOk="0" h="1922948" w="4075983">
                <a:moveTo>
                  <a:pt x="0" y="0"/>
                </a:moveTo>
                <a:lnTo>
                  <a:pt x="4075983" y="0"/>
                </a:lnTo>
                <a:lnTo>
                  <a:pt x="4075983" y="1922949"/>
                </a:lnTo>
                <a:lnTo>
                  <a:pt x="0" y="1922949"/>
                </a:lnTo>
                <a:lnTo>
                  <a:pt x="0" y="0"/>
                </a:lnTo>
                <a:close/>
              </a:path>
            </a:pathLst>
          </a:custGeom>
          <a:blipFill rotWithShape="1">
            <a:blip r:embed="rId6">
              <a:alphaModFix/>
            </a:blip>
            <a:stretch>
              <a:fillRect b="-282672" l="-84907" r="0" t="0"/>
            </a:stretch>
          </a:blipFill>
          <a:ln>
            <a:noFill/>
          </a:ln>
        </p:spPr>
      </p:sp>
      <p:sp>
        <p:nvSpPr>
          <p:cNvPr id="231" name="Google Shape;231;p13"/>
          <p:cNvSpPr/>
          <p:nvPr/>
        </p:nvSpPr>
        <p:spPr>
          <a:xfrm>
            <a:off x="753624" y="2007970"/>
            <a:ext cx="2795586" cy="1526998"/>
          </a:xfrm>
          <a:custGeom>
            <a:rect b="b" l="l" r="r" t="t"/>
            <a:pathLst>
              <a:path extrusionOk="0" h="1526998" w="2795586">
                <a:moveTo>
                  <a:pt x="0" y="0"/>
                </a:moveTo>
                <a:lnTo>
                  <a:pt x="2795586" y="0"/>
                </a:lnTo>
                <a:lnTo>
                  <a:pt x="2795586" y="1526997"/>
                </a:lnTo>
                <a:lnTo>
                  <a:pt x="0" y="1526997"/>
                </a:lnTo>
                <a:lnTo>
                  <a:pt x="0" y="0"/>
                </a:lnTo>
                <a:close/>
              </a:path>
            </a:pathLst>
          </a:custGeom>
          <a:blipFill rotWithShape="1">
            <a:blip r:embed="rId6">
              <a:alphaModFix/>
            </a:blip>
            <a:stretch>
              <a:fillRect b="-203103" l="0" r="-69569"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235" name="Shape 235"/>
        <p:cNvGrpSpPr/>
        <p:nvPr/>
      </p:nvGrpSpPr>
      <p:grpSpPr>
        <a:xfrm>
          <a:off x="0" y="0"/>
          <a:ext cx="0" cy="0"/>
          <a:chOff x="0" y="0"/>
          <a:chExt cx="0" cy="0"/>
        </a:xfrm>
      </p:grpSpPr>
      <p:grpSp>
        <p:nvGrpSpPr>
          <p:cNvPr id="236" name="Google Shape;236;p14"/>
          <p:cNvGrpSpPr/>
          <p:nvPr/>
        </p:nvGrpSpPr>
        <p:grpSpPr>
          <a:xfrm>
            <a:off x="441636" y="441636"/>
            <a:ext cx="17404728" cy="9403728"/>
            <a:chOff x="0" y="0"/>
            <a:chExt cx="4583961" cy="2476702"/>
          </a:xfrm>
        </p:grpSpPr>
        <p:sp>
          <p:nvSpPr>
            <p:cNvPr id="237" name="Google Shape;237;p14"/>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4"/>
          <p:cNvSpPr/>
          <p:nvPr/>
        </p:nvSpPr>
        <p:spPr>
          <a:xfrm rot="10800000">
            <a:off x="11031670"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40" name="Google Shape;240;p14"/>
          <p:cNvSpPr/>
          <p:nvPr/>
        </p:nvSpPr>
        <p:spPr>
          <a:xfrm>
            <a:off x="5252803"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41" name="Google Shape;241;p14"/>
          <p:cNvSpPr/>
          <p:nvPr/>
        </p:nvSpPr>
        <p:spPr>
          <a:xfrm rot="10800000">
            <a:off x="11569134" y="4198122"/>
            <a:ext cx="1823949" cy="1794102"/>
          </a:xfrm>
          <a:custGeom>
            <a:rect b="b" l="l" r="r" t="t"/>
            <a:pathLst>
              <a:path extrusionOk="0" h="1794102" w="1823949">
                <a:moveTo>
                  <a:pt x="0" y="0"/>
                </a:moveTo>
                <a:lnTo>
                  <a:pt x="1823948" y="0"/>
                </a:lnTo>
                <a:lnTo>
                  <a:pt x="1823948" y="1794103"/>
                </a:lnTo>
                <a:lnTo>
                  <a:pt x="0" y="1794103"/>
                </a:lnTo>
                <a:lnTo>
                  <a:pt x="0" y="0"/>
                </a:lnTo>
                <a:close/>
              </a:path>
            </a:pathLst>
          </a:custGeom>
          <a:blipFill rotWithShape="1">
            <a:blip r:embed="rId4">
              <a:alphaModFix/>
            </a:blip>
            <a:stretch>
              <a:fillRect b="0" l="0" r="0" t="0"/>
            </a:stretch>
          </a:blipFill>
          <a:ln>
            <a:noFill/>
          </a:ln>
        </p:spPr>
      </p:sp>
      <p:sp>
        <p:nvSpPr>
          <p:cNvPr id="242" name="Google Shape;242;p14"/>
          <p:cNvSpPr/>
          <p:nvPr/>
        </p:nvSpPr>
        <p:spPr>
          <a:xfrm>
            <a:off x="4894918" y="4198122"/>
            <a:ext cx="1823949" cy="1794102"/>
          </a:xfrm>
          <a:custGeom>
            <a:rect b="b" l="l" r="r" t="t"/>
            <a:pathLst>
              <a:path extrusionOk="0" h="1794102" w="1823949">
                <a:moveTo>
                  <a:pt x="0" y="0"/>
                </a:moveTo>
                <a:lnTo>
                  <a:pt x="1823948" y="0"/>
                </a:lnTo>
                <a:lnTo>
                  <a:pt x="1823948" y="1794103"/>
                </a:lnTo>
                <a:lnTo>
                  <a:pt x="0" y="1794103"/>
                </a:lnTo>
                <a:lnTo>
                  <a:pt x="0" y="0"/>
                </a:lnTo>
                <a:close/>
              </a:path>
            </a:pathLst>
          </a:custGeom>
          <a:blipFill rotWithShape="1">
            <a:blip r:embed="rId4">
              <a:alphaModFix/>
            </a:blip>
            <a:stretch>
              <a:fillRect b="0" l="0" r="0" t="0"/>
            </a:stretch>
          </a:blipFill>
          <a:ln>
            <a:noFill/>
          </a:ln>
        </p:spPr>
      </p:sp>
      <p:sp>
        <p:nvSpPr>
          <p:cNvPr id="243" name="Google Shape;243;p14"/>
          <p:cNvSpPr/>
          <p:nvPr/>
        </p:nvSpPr>
        <p:spPr>
          <a:xfrm>
            <a:off x="7894505" y="3845678"/>
            <a:ext cx="2498990" cy="2498990"/>
          </a:xfrm>
          <a:custGeom>
            <a:rect b="b" l="l" r="r" t="t"/>
            <a:pathLst>
              <a:path extrusionOk="0" h="2498990" w="2498990">
                <a:moveTo>
                  <a:pt x="0" y="0"/>
                </a:moveTo>
                <a:lnTo>
                  <a:pt x="2498990" y="0"/>
                </a:lnTo>
                <a:lnTo>
                  <a:pt x="2498990" y="2498991"/>
                </a:lnTo>
                <a:lnTo>
                  <a:pt x="0" y="2498991"/>
                </a:lnTo>
                <a:lnTo>
                  <a:pt x="0" y="0"/>
                </a:lnTo>
                <a:close/>
              </a:path>
            </a:pathLst>
          </a:custGeom>
          <a:blipFill rotWithShape="1">
            <a:blip r:embed="rId5">
              <a:alphaModFix amt="34000"/>
            </a:blip>
            <a:stretch>
              <a:fillRect b="0" l="0" r="0" t="0"/>
            </a:stretch>
          </a:blipFill>
          <a:ln>
            <a:noFill/>
          </a:ln>
        </p:spPr>
      </p:sp>
      <p:sp>
        <p:nvSpPr>
          <p:cNvPr id="244" name="Google Shape;244;p14"/>
          <p:cNvSpPr txBox="1"/>
          <p:nvPr/>
        </p:nvSpPr>
        <p:spPr>
          <a:xfrm>
            <a:off x="840050" y="7323150"/>
            <a:ext cx="16608000" cy="1155600"/>
          </a:xfrm>
          <a:prstGeom prst="rect">
            <a:avLst/>
          </a:prstGeom>
          <a:noFill/>
          <a:ln>
            <a:noFill/>
          </a:ln>
        </p:spPr>
        <p:txBody>
          <a:bodyPr anchorCtr="0" anchor="t" bIns="0" lIns="0" spcFirstLastPara="1" rIns="0" wrap="square" tIns="0">
            <a:spAutoFit/>
          </a:bodyPr>
          <a:lstStyle/>
          <a:p>
            <a:pPr indent="0" lvl="0" marL="0" marR="0" rtl="0" algn="ctr">
              <a:lnSpc>
                <a:spcPct val="193013"/>
              </a:lnSpc>
              <a:spcBef>
                <a:spcPts val="0"/>
              </a:spcBef>
              <a:spcAft>
                <a:spcPts val="0"/>
              </a:spcAft>
              <a:buNone/>
            </a:pPr>
            <a:r>
              <a:rPr b="0" i="0" lang="en-US" sz="2562" u="none" cap="none" strike="noStrike">
                <a:solidFill>
                  <a:srgbClr val="FFFFFF"/>
                </a:solidFill>
                <a:latin typeface="Asap"/>
                <a:ea typeface="Asap"/>
                <a:cs typeface="Asap"/>
                <a:sym typeface="Asap"/>
              </a:rPr>
              <a:t>Eclipses result from the alignment of the Sun, Earth, and Moon. The shadow causing an eclipse has a darker umbra and a lighter penumbra. The type of eclipse experienced depends on one's position relative to these shadows.</a:t>
            </a:r>
            <a:endParaRPr/>
          </a:p>
        </p:txBody>
      </p:sp>
      <p:sp>
        <p:nvSpPr>
          <p:cNvPr id="245" name="Google Shape;245;p14"/>
          <p:cNvSpPr txBox="1"/>
          <p:nvPr/>
        </p:nvSpPr>
        <p:spPr>
          <a:xfrm>
            <a:off x="1920378" y="97419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How Eclipses Happen</a:t>
            </a:r>
            <a:endParaRPr/>
          </a:p>
        </p:txBody>
      </p:sp>
      <p:sp>
        <p:nvSpPr>
          <p:cNvPr id="246" name="Google Shape;246;p14"/>
          <p:cNvSpPr/>
          <p:nvPr/>
        </p:nvSpPr>
        <p:spPr>
          <a:xfrm>
            <a:off x="8142237" y="4109803"/>
            <a:ext cx="2003527" cy="1970742"/>
          </a:xfrm>
          <a:custGeom>
            <a:rect b="b" l="l" r="r" t="t"/>
            <a:pathLst>
              <a:path extrusionOk="0" h="1970742" w="2003527">
                <a:moveTo>
                  <a:pt x="0" y="0"/>
                </a:moveTo>
                <a:lnTo>
                  <a:pt x="2003526" y="0"/>
                </a:lnTo>
                <a:lnTo>
                  <a:pt x="2003526" y="1970741"/>
                </a:lnTo>
                <a:lnTo>
                  <a:pt x="0" y="1970741"/>
                </a:lnTo>
                <a:lnTo>
                  <a:pt x="0" y="0"/>
                </a:lnTo>
                <a:close/>
              </a:path>
            </a:pathLst>
          </a:custGeom>
          <a:blipFill rotWithShape="1">
            <a:blip r:embed="rId3">
              <a:alphaModFix/>
            </a:blip>
            <a:stretch>
              <a:fillRect b="0" l="0" r="0" t="0"/>
            </a:stretch>
          </a:blipFill>
          <a:ln>
            <a:noFill/>
          </a:ln>
        </p:spPr>
      </p:sp>
      <p:sp>
        <p:nvSpPr>
          <p:cNvPr id="247" name="Google Shape;247;p14"/>
          <p:cNvSpPr/>
          <p:nvPr/>
        </p:nvSpPr>
        <p:spPr>
          <a:xfrm rot="10800000">
            <a:off x="13135907"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48" name="Google Shape;248;p14"/>
          <p:cNvSpPr/>
          <p:nvPr/>
        </p:nvSpPr>
        <p:spPr>
          <a:xfrm>
            <a:off x="3148566"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49" name="Google Shape;249;p14"/>
          <p:cNvSpPr/>
          <p:nvPr/>
        </p:nvSpPr>
        <p:spPr>
          <a:xfrm rot="10800000">
            <a:off x="14031257" y="4198122"/>
            <a:ext cx="1823949" cy="1794102"/>
          </a:xfrm>
          <a:custGeom>
            <a:rect b="b" l="l" r="r" t="t"/>
            <a:pathLst>
              <a:path extrusionOk="0" h="1794102" w="1823949">
                <a:moveTo>
                  <a:pt x="0" y="0"/>
                </a:moveTo>
                <a:lnTo>
                  <a:pt x="1823949" y="0"/>
                </a:lnTo>
                <a:lnTo>
                  <a:pt x="1823949" y="1794103"/>
                </a:lnTo>
                <a:lnTo>
                  <a:pt x="0" y="1794103"/>
                </a:lnTo>
                <a:lnTo>
                  <a:pt x="0" y="0"/>
                </a:lnTo>
                <a:close/>
              </a:path>
            </a:pathLst>
          </a:custGeom>
          <a:blipFill rotWithShape="1">
            <a:blip r:embed="rId4">
              <a:alphaModFix/>
            </a:blip>
            <a:stretch>
              <a:fillRect b="0" l="0" r="0" t="0"/>
            </a:stretch>
          </a:blipFill>
          <a:ln>
            <a:noFill/>
          </a:ln>
        </p:spPr>
      </p:sp>
      <p:sp>
        <p:nvSpPr>
          <p:cNvPr id="250" name="Google Shape;250;p14"/>
          <p:cNvSpPr/>
          <p:nvPr/>
        </p:nvSpPr>
        <p:spPr>
          <a:xfrm>
            <a:off x="2432794" y="4198122"/>
            <a:ext cx="1823949" cy="1794102"/>
          </a:xfrm>
          <a:custGeom>
            <a:rect b="b" l="l" r="r" t="t"/>
            <a:pathLst>
              <a:path extrusionOk="0" h="1794102" w="1823949">
                <a:moveTo>
                  <a:pt x="0" y="0"/>
                </a:moveTo>
                <a:lnTo>
                  <a:pt x="1823949" y="0"/>
                </a:lnTo>
                <a:lnTo>
                  <a:pt x="1823949" y="1794103"/>
                </a:lnTo>
                <a:lnTo>
                  <a:pt x="0" y="1794103"/>
                </a:lnTo>
                <a:lnTo>
                  <a:pt x="0" y="0"/>
                </a:lnTo>
                <a:close/>
              </a:path>
            </a:pathLst>
          </a:custGeom>
          <a:blipFill rotWithShape="1">
            <a:blip r:embed="rId4">
              <a:alphaModFix/>
            </a:blip>
            <a:stretch>
              <a:fillRect b="0" l="0" r="0" t="0"/>
            </a:stretch>
          </a:blipFill>
          <a:ln>
            <a:noFill/>
          </a:ln>
        </p:spPr>
      </p:sp>
      <p:sp>
        <p:nvSpPr>
          <p:cNvPr id="251" name="Google Shape;251;p14"/>
          <p:cNvSpPr/>
          <p:nvPr/>
        </p:nvSpPr>
        <p:spPr>
          <a:xfrm rot="10800000">
            <a:off x="15316263"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52" name="Google Shape;252;p14"/>
          <p:cNvSpPr/>
          <p:nvPr/>
        </p:nvSpPr>
        <p:spPr>
          <a:xfrm>
            <a:off x="968210" y="4109803"/>
            <a:ext cx="2003527" cy="1970742"/>
          </a:xfrm>
          <a:custGeom>
            <a:rect b="b" l="l" r="r" t="t"/>
            <a:pathLst>
              <a:path extrusionOk="0" h="1970742" w="2003527">
                <a:moveTo>
                  <a:pt x="0" y="0"/>
                </a:moveTo>
                <a:lnTo>
                  <a:pt x="2003527" y="0"/>
                </a:lnTo>
                <a:lnTo>
                  <a:pt x="2003527" y="1970741"/>
                </a:lnTo>
                <a:lnTo>
                  <a:pt x="0" y="1970741"/>
                </a:lnTo>
                <a:lnTo>
                  <a:pt x="0" y="0"/>
                </a:lnTo>
                <a:close/>
              </a:path>
            </a:pathLst>
          </a:custGeom>
          <a:blipFill rotWithShape="1">
            <a:blip r:embed="rId3">
              <a:alphaModFix/>
            </a:blip>
            <a:stretch>
              <a:fillRect b="0" l="0" r="0" t="0"/>
            </a:stretch>
          </a:blipFill>
          <a:ln>
            <a:noFill/>
          </a:ln>
        </p:spPr>
      </p:sp>
      <p:sp>
        <p:nvSpPr>
          <p:cNvPr id="253" name="Google Shape;253;p14"/>
          <p:cNvSpPr/>
          <p:nvPr/>
        </p:nvSpPr>
        <p:spPr>
          <a:xfrm rot="10800000">
            <a:off x="16851626" y="4198122"/>
            <a:ext cx="852963" cy="1794102"/>
          </a:xfrm>
          <a:custGeom>
            <a:rect b="b" l="l" r="r" t="t"/>
            <a:pathLst>
              <a:path extrusionOk="0" h="1794102" w="852963">
                <a:moveTo>
                  <a:pt x="0" y="0"/>
                </a:moveTo>
                <a:lnTo>
                  <a:pt x="852963" y="0"/>
                </a:lnTo>
                <a:lnTo>
                  <a:pt x="852963" y="1794103"/>
                </a:lnTo>
                <a:lnTo>
                  <a:pt x="0" y="1794103"/>
                </a:lnTo>
                <a:lnTo>
                  <a:pt x="0" y="0"/>
                </a:lnTo>
                <a:close/>
              </a:path>
            </a:pathLst>
          </a:custGeom>
          <a:blipFill rotWithShape="1">
            <a:blip r:embed="rId4">
              <a:alphaModFix/>
            </a:blip>
            <a:stretch>
              <a:fillRect b="0" l="-113830" r="0" t="0"/>
            </a:stretch>
          </a:blipFill>
          <a:ln>
            <a:noFill/>
          </a:ln>
        </p:spPr>
      </p:sp>
      <p:sp>
        <p:nvSpPr>
          <p:cNvPr id="254" name="Google Shape;254;p14"/>
          <p:cNvSpPr/>
          <p:nvPr/>
        </p:nvSpPr>
        <p:spPr>
          <a:xfrm>
            <a:off x="583411" y="4198122"/>
            <a:ext cx="852963" cy="1794102"/>
          </a:xfrm>
          <a:custGeom>
            <a:rect b="b" l="l" r="r" t="t"/>
            <a:pathLst>
              <a:path extrusionOk="0" h="1794102" w="852963">
                <a:moveTo>
                  <a:pt x="0" y="0"/>
                </a:moveTo>
                <a:lnTo>
                  <a:pt x="852963" y="0"/>
                </a:lnTo>
                <a:lnTo>
                  <a:pt x="852963" y="1794103"/>
                </a:lnTo>
                <a:lnTo>
                  <a:pt x="0" y="1794103"/>
                </a:lnTo>
                <a:lnTo>
                  <a:pt x="0" y="0"/>
                </a:lnTo>
                <a:close/>
              </a:path>
            </a:pathLst>
          </a:custGeom>
          <a:blipFill rotWithShape="1">
            <a:blip r:embed="rId4">
              <a:alphaModFix/>
            </a:blip>
            <a:stretch>
              <a:fillRect b="0" l="-113830" r="0" t="0"/>
            </a:stretch>
          </a:blipFill>
          <a:ln>
            <a:noFill/>
          </a:ln>
        </p:spPr>
      </p:sp>
      <p:sp>
        <p:nvSpPr>
          <p:cNvPr id="255" name="Google Shape;255;p14"/>
          <p:cNvSpPr/>
          <p:nvPr/>
        </p:nvSpPr>
        <p:spPr>
          <a:xfrm>
            <a:off x="8232026" y="4198122"/>
            <a:ext cx="1823949" cy="1794102"/>
          </a:xfrm>
          <a:custGeom>
            <a:rect b="b" l="l" r="r" t="t"/>
            <a:pathLst>
              <a:path extrusionOk="0" h="1794102" w="1823949">
                <a:moveTo>
                  <a:pt x="0" y="0"/>
                </a:moveTo>
                <a:lnTo>
                  <a:pt x="1823948" y="0"/>
                </a:lnTo>
                <a:lnTo>
                  <a:pt x="1823948" y="1794103"/>
                </a:lnTo>
                <a:lnTo>
                  <a:pt x="0" y="179410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259" name="Shape 259"/>
        <p:cNvGrpSpPr/>
        <p:nvPr/>
      </p:nvGrpSpPr>
      <p:grpSpPr>
        <a:xfrm>
          <a:off x="0" y="0"/>
          <a:ext cx="0" cy="0"/>
          <a:chOff x="0" y="0"/>
          <a:chExt cx="0" cy="0"/>
        </a:xfrm>
      </p:grpSpPr>
      <p:grpSp>
        <p:nvGrpSpPr>
          <p:cNvPr id="260" name="Google Shape;260;p15"/>
          <p:cNvGrpSpPr/>
          <p:nvPr/>
        </p:nvGrpSpPr>
        <p:grpSpPr>
          <a:xfrm>
            <a:off x="441636" y="441636"/>
            <a:ext cx="17404728" cy="9403728"/>
            <a:chOff x="0" y="0"/>
            <a:chExt cx="4583961" cy="2476702"/>
          </a:xfrm>
        </p:grpSpPr>
        <p:sp>
          <p:nvSpPr>
            <p:cNvPr id="261" name="Google Shape;261;p15"/>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15"/>
          <p:cNvGrpSpPr/>
          <p:nvPr/>
        </p:nvGrpSpPr>
        <p:grpSpPr>
          <a:xfrm>
            <a:off x="1419173" y="2822587"/>
            <a:ext cx="7353837" cy="6435713"/>
            <a:chOff x="0" y="0"/>
            <a:chExt cx="1936813" cy="1695003"/>
          </a:xfrm>
        </p:grpSpPr>
        <p:sp>
          <p:nvSpPr>
            <p:cNvPr id="264" name="Google Shape;264;p15"/>
            <p:cNvSpPr/>
            <p:nvPr/>
          </p:nvSpPr>
          <p:spPr>
            <a:xfrm>
              <a:off x="0" y="0"/>
              <a:ext cx="1936813" cy="1695003"/>
            </a:xfrm>
            <a:custGeom>
              <a:rect b="b" l="l" r="r" t="t"/>
              <a:pathLst>
                <a:path extrusionOk="0" h="1695003" w="1936813">
                  <a:moveTo>
                    <a:pt x="50533" y="0"/>
                  </a:moveTo>
                  <a:lnTo>
                    <a:pt x="1886280" y="0"/>
                  </a:lnTo>
                  <a:cubicBezTo>
                    <a:pt x="1914189" y="0"/>
                    <a:pt x="1936813" y="22624"/>
                    <a:pt x="1936813" y="50533"/>
                  </a:cubicBezTo>
                  <a:lnTo>
                    <a:pt x="1936813" y="1644470"/>
                  </a:lnTo>
                  <a:cubicBezTo>
                    <a:pt x="1936813" y="1672378"/>
                    <a:pt x="1914189" y="1695003"/>
                    <a:pt x="1886280" y="1695003"/>
                  </a:cubicBezTo>
                  <a:lnTo>
                    <a:pt x="50533" y="1695003"/>
                  </a:lnTo>
                  <a:cubicBezTo>
                    <a:pt x="22624" y="1695003"/>
                    <a:pt x="0" y="1672378"/>
                    <a:pt x="0" y="1644470"/>
                  </a:cubicBezTo>
                  <a:lnTo>
                    <a:pt x="0" y="50533"/>
                  </a:lnTo>
                  <a:cubicBezTo>
                    <a:pt x="0" y="22624"/>
                    <a:pt x="22624" y="0"/>
                    <a:pt x="50533"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txBox="1"/>
            <p:nvPr/>
          </p:nvSpPr>
          <p:spPr>
            <a:xfrm>
              <a:off x="0" y="95250"/>
              <a:ext cx="1936813" cy="159975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15"/>
          <p:cNvGrpSpPr/>
          <p:nvPr/>
        </p:nvGrpSpPr>
        <p:grpSpPr>
          <a:xfrm>
            <a:off x="9514991" y="2822587"/>
            <a:ext cx="7353837" cy="6435713"/>
            <a:chOff x="0" y="0"/>
            <a:chExt cx="1936813" cy="1695003"/>
          </a:xfrm>
        </p:grpSpPr>
        <p:sp>
          <p:nvSpPr>
            <p:cNvPr id="267" name="Google Shape;267;p15"/>
            <p:cNvSpPr/>
            <p:nvPr/>
          </p:nvSpPr>
          <p:spPr>
            <a:xfrm>
              <a:off x="0" y="0"/>
              <a:ext cx="1936813" cy="1695003"/>
            </a:xfrm>
            <a:custGeom>
              <a:rect b="b" l="l" r="r" t="t"/>
              <a:pathLst>
                <a:path extrusionOk="0" h="1695003" w="1936813">
                  <a:moveTo>
                    <a:pt x="50533" y="0"/>
                  </a:moveTo>
                  <a:lnTo>
                    <a:pt x="1886280" y="0"/>
                  </a:lnTo>
                  <a:cubicBezTo>
                    <a:pt x="1914189" y="0"/>
                    <a:pt x="1936813" y="22624"/>
                    <a:pt x="1936813" y="50533"/>
                  </a:cubicBezTo>
                  <a:lnTo>
                    <a:pt x="1936813" y="1644470"/>
                  </a:lnTo>
                  <a:cubicBezTo>
                    <a:pt x="1936813" y="1672378"/>
                    <a:pt x="1914189" y="1695003"/>
                    <a:pt x="1886280" y="1695003"/>
                  </a:cubicBezTo>
                  <a:lnTo>
                    <a:pt x="50533" y="1695003"/>
                  </a:lnTo>
                  <a:cubicBezTo>
                    <a:pt x="22624" y="1695003"/>
                    <a:pt x="0" y="1672378"/>
                    <a:pt x="0" y="1644470"/>
                  </a:cubicBezTo>
                  <a:lnTo>
                    <a:pt x="0" y="50533"/>
                  </a:lnTo>
                  <a:cubicBezTo>
                    <a:pt x="0" y="22624"/>
                    <a:pt x="22624" y="0"/>
                    <a:pt x="50533" y="0"/>
                  </a:cubicBezTo>
                  <a:close/>
                </a:path>
              </a:pathLst>
            </a:custGeom>
            <a:solidFill>
              <a:srgbClr val="FFFFFF">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txBox="1"/>
            <p:nvPr/>
          </p:nvSpPr>
          <p:spPr>
            <a:xfrm>
              <a:off x="0" y="95250"/>
              <a:ext cx="1936813" cy="1599753"/>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15"/>
          <p:cNvSpPr/>
          <p:nvPr/>
        </p:nvSpPr>
        <p:spPr>
          <a:xfrm>
            <a:off x="1857247" y="3461074"/>
            <a:ext cx="6477688" cy="2744184"/>
          </a:xfrm>
          <a:custGeom>
            <a:rect b="b" l="l" r="r" t="t"/>
            <a:pathLst>
              <a:path extrusionOk="0" h="2744184" w="6477688">
                <a:moveTo>
                  <a:pt x="0" y="0"/>
                </a:moveTo>
                <a:lnTo>
                  <a:pt x="6477688" y="0"/>
                </a:lnTo>
                <a:lnTo>
                  <a:pt x="6477688" y="2744184"/>
                </a:lnTo>
                <a:lnTo>
                  <a:pt x="0" y="2744184"/>
                </a:lnTo>
                <a:lnTo>
                  <a:pt x="0" y="0"/>
                </a:lnTo>
                <a:close/>
              </a:path>
            </a:pathLst>
          </a:custGeom>
          <a:blipFill rotWithShape="1">
            <a:blip r:embed="rId3">
              <a:alphaModFix/>
            </a:blip>
            <a:stretch>
              <a:fillRect b="0" l="0" r="0" t="0"/>
            </a:stretch>
          </a:blipFill>
          <a:ln>
            <a:noFill/>
          </a:ln>
        </p:spPr>
      </p:sp>
      <p:sp>
        <p:nvSpPr>
          <p:cNvPr id="270" name="Google Shape;270;p15"/>
          <p:cNvSpPr/>
          <p:nvPr/>
        </p:nvSpPr>
        <p:spPr>
          <a:xfrm>
            <a:off x="10104295" y="3319742"/>
            <a:ext cx="6175228" cy="2885516"/>
          </a:xfrm>
          <a:custGeom>
            <a:rect b="b" l="l" r="r" t="t"/>
            <a:pathLst>
              <a:path extrusionOk="0" h="2885516" w="6175228">
                <a:moveTo>
                  <a:pt x="0" y="0"/>
                </a:moveTo>
                <a:lnTo>
                  <a:pt x="6175228" y="0"/>
                </a:lnTo>
                <a:lnTo>
                  <a:pt x="6175228" y="2885516"/>
                </a:lnTo>
                <a:lnTo>
                  <a:pt x="0" y="2885516"/>
                </a:lnTo>
                <a:lnTo>
                  <a:pt x="0" y="0"/>
                </a:lnTo>
                <a:close/>
              </a:path>
            </a:pathLst>
          </a:custGeom>
          <a:blipFill rotWithShape="1">
            <a:blip r:embed="rId4">
              <a:alphaModFix/>
            </a:blip>
            <a:stretch>
              <a:fillRect b="0" l="0" r="0" t="0"/>
            </a:stretch>
          </a:blipFill>
          <a:ln>
            <a:noFill/>
          </a:ln>
        </p:spPr>
      </p:sp>
      <p:sp>
        <p:nvSpPr>
          <p:cNvPr id="271" name="Google Shape;271;p15"/>
          <p:cNvSpPr txBox="1"/>
          <p:nvPr/>
        </p:nvSpPr>
        <p:spPr>
          <a:xfrm>
            <a:off x="3200111" y="6637791"/>
            <a:ext cx="3791961"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Solar Eclipse</a:t>
            </a:r>
            <a:endParaRPr/>
          </a:p>
        </p:txBody>
      </p:sp>
      <p:sp>
        <p:nvSpPr>
          <p:cNvPr id="272" name="Google Shape;272;p15"/>
          <p:cNvSpPr txBox="1"/>
          <p:nvPr/>
        </p:nvSpPr>
        <p:spPr>
          <a:xfrm>
            <a:off x="11695136" y="6637791"/>
            <a:ext cx="2993545" cy="572163"/>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3348" u="none" cap="none" strike="noStrike">
                <a:solidFill>
                  <a:srgbClr val="FFFFFF"/>
                </a:solidFill>
                <a:latin typeface="Asap"/>
                <a:ea typeface="Asap"/>
                <a:cs typeface="Asap"/>
                <a:sym typeface="Asap"/>
              </a:rPr>
              <a:t>Lunar Eclipse</a:t>
            </a:r>
            <a:endParaRPr/>
          </a:p>
        </p:txBody>
      </p:sp>
      <p:sp>
        <p:nvSpPr>
          <p:cNvPr id="273" name="Google Shape;273;p15"/>
          <p:cNvSpPr txBox="1"/>
          <p:nvPr/>
        </p:nvSpPr>
        <p:spPr>
          <a:xfrm>
            <a:off x="2640700" y="7403962"/>
            <a:ext cx="4910782" cy="1202690"/>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274" name="Google Shape;274;p15"/>
          <p:cNvSpPr txBox="1"/>
          <p:nvPr/>
        </p:nvSpPr>
        <p:spPr>
          <a:xfrm>
            <a:off x="10736518" y="7403962"/>
            <a:ext cx="4910782" cy="1202690"/>
          </a:xfrm>
          <a:prstGeom prst="rect">
            <a:avLst/>
          </a:prstGeom>
          <a:noFill/>
          <a:ln>
            <a:noFill/>
          </a:ln>
        </p:spPr>
        <p:txBody>
          <a:bodyPr anchorCtr="0" anchor="t" bIns="0" lIns="0" spcFirstLastPara="1" rIns="0" wrap="square" tIns="0">
            <a:spAutoFit/>
          </a:bodyPr>
          <a:lstStyle/>
          <a:p>
            <a:pPr indent="0" lvl="0" marL="0" marR="0" rtl="0" algn="ctr">
              <a:lnSpc>
                <a:spcPct val="164000"/>
              </a:lnSpc>
              <a:spcBef>
                <a:spcPts val="0"/>
              </a:spcBef>
              <a:spcAft>
                <a:spcPts val="0"/>
              </a:spcAft>
              <a:buNone/>
            </a:pPr>
            <a:r>
              <a:rPr b="0" i="0" lang="en-US" sz="2000" u="none" cap="none" strike="noStrike">
                <a:solidFill>
                  <a:srgbClr val="FFFFFF"/>
                </a:solidFill>
                <a:latin typeface="Asap"/>
                <a:ea typeface="Asap"/>
                <a:cs typeface="Asap"/>
                <a:sym typeface="Asap"/>
              </a:rPr>
              <a:t>Lorem ipsum dolor sit amet, consectetur adipiscing elit, sed do eiusmod tempor incididunt ut labore et dolore magna aliqua.</a:t>
            </a:r>
            <a:endParaRPr/>
          </a:p>
        </p:txBody>
      </p:sp>
      <p:sp>
        <p:nvSpPr>
          <p:cNvPr id="275" name="Google Shape;275;p15"/>
          <p:cNvSpPr txBox="1"/>
          <p:nvPr/>
        </p:nvSpPr>
        <p:spPr>
          <a:xfrm>
            <a:off x="1920378" y="878944"/>
            <a:ext cx="14447245" cy="1386467"/>
          </a:xfrm>
          <a:prstGeom prst="rect">
            <a:avLst/>
          </a:prstGeom>
          <a:noFill/>
          <a:ln>
            <a:noFill/>
          </a:ln>
        </p:spPr>
        <p:txBody>
          <a:bodyPr anchorCtr="0" anchor="t" bIns="0" lIns="0" spcFirstLastPara="1" rIns="0" wrap="square" tIns="0">
            <a:spAutoFit/>
          </a:bodyPr>
          <a:lstStyle/>
          <a:p>
            <a:pPr indent="0" lvl="0" marL="0" marR="0" rtl="0" algn="ctr">
              <a:lnSpc>
                <a:spcPct val="119993"/>
              </a:lnSpc>
              <a:spcBef>
                <a:spcPts val="0"/>
              </a:spcBef>
              <a:spcAft>
                <a:spcPts val="0"/>
              </a:spcAft>
              <a:buNone/>
            </a:pPr>
            <a:r>
              <a:rPr b="1" i="0" lang="en-US" sz="9043" u="none" cap="none" strike="noStrike">
                <a:solidFill>
                  <a:srgbClr val="FD9B2F"/>
                </a:solidFill>
                <a:latin typeface="Playpen Sans"/>
                <a:ea typeface="Playpen Sans"/>
                <a:cs typeface="Playpen Sans"/>
                <a:sym typeface="Playpen Sans"/>
              </a:rPr>
              <a:t>Types of Eclipses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9B2F"/>
        </a:solidFill>
      </p:bgPr>
    </p:bg>
    <p:spTree>
      <p:nvGrpSpPr>
        <p:cNvPr id="279" name="Shape 279"/>
        <p:cNvGrpSpPr/>
        <p:nvPr/>
      </p:nvGrpSpPr>
      <p:grpSpPr>
        <a:xfrm>
          <a:off x="0" y="0"/>
          <a:ext cx="0" cy="0"/>
          <a:chOff x="0" y="0"/>
          <a:chExt cx="0" cy="0"/>
        </a:xfrm>
      </p:grpSpPr>
      <p:grpSp>
        <p:nvGrpSpPr>
          <p:cNvPr id="280" name="Google Shape;280;p16"/>
          <p:cNvGrpSpPr/>
          <p:nvPr/>
        </p:nvGrpSpPr>
        <p:grpSpPr>
          <a:xfrm>
            <a:off x="441636" y="441636"/>
            <a:ext cx="17404728" cy="9403728"/>
            <a:chOff x="0" y="0"/>
            <a:chExt cx="4583961" cy="2476702"/>
          </a:xfrm>
        </p:grpSpPr>
        <p:sp>
          <p:nvSpPr>
            <p:cNvPr id="281" name="Google Shape;281;p16"/>
            <p:cNvSpPr/>
            <p:nvPr/>
          </p:nvSpPr>
          <p:spPr>
            <a:xfrm>
              <a:off x="0" y="0"/>
              <a:ext cx="4583961" cy="2476702"/>
            </a:xfrm>
            <a:custGeom>
              <a:rect b="b" l="l" r="r" t="t"/>
              <a:pathLst>
                <a:path extrusionOk="0" h="2476702" w="4583961">
                  <a:moveTo>
                    <a:pt x="14679" y="0"/>
                  </a:moveTo>
                  <a:lnTo>
                    <a:pt x="4569282" y="0"/>
                  </a:lnTo>
                  <a:cubicBezTo>
                    <a:pt x="4573176" y="0"/>
                    <a:pt x="4576909" y="1547"/>
                    <a:pt x="4579662" y="4299"/>
                  </a:cubicBezTo>
                  <a:cubicBezTo>
                    <a:pt x="4582415" y="7052"/>
                    <a:pt x="4583961" y="10786"/>
                    <a:pt x="4583961" y="14679"/>
                  </a:cubicBezTo>
                  <a:lnTo>
                    <a:pt x="4583961" y="2462023"/>
                  </a:lnTo>
                  <a:cubicBezTo>
                    <a:pt x="4583961" y="2470130"/>
                    <a:pt x="4577389" y="2476702"/>
                    <a:pt x="4569282" y="2476702"/>
                  </a:cubicBezTo>
                  <a:lnTo>
                    <a:pt x="14679" y="2476702"/>
                  </a:lnTo>
                  <a:cubicBezTo>
                    <a:pt x="6572" y="2476702"/>
                    <a:pt x="0" y="2470130"/>
                    <a:pt x="0" y="2462023"/>
                  </a:cubicBezTo>
                  <a:lnTo>
                    <a:pt x="0" y="14679"/>
                  </a:lnTo>
                  <a:cubicBezTo>
                    <a:pt x="0" y="6572"/>
                    <a:pt x="6572" y="0"/>
                    <a:pt x="14679" y="0"/>
                  </a:cubicBezTo>
                  <a:close/>
                </a:path>
              </a:pathLst>
            </a:custGeom>
            <a:solidFill>
              <a:srgbClr val="221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txBox="1"/>
            <p:nvPr/>
          </p:nvSpPr>
          <p:spPr>
            <a:xfrm>
              <a:off x="0" y="95250"/>
              <a:ext cx="4583961" cy="2381452"/>
            </a:xfrm>
            <a:prstGeom prst="rect">
              <a:avLst/>
            </a:prstGeom>
            <a:noFill/>
            <a:ln>
              <a:noFill/>
            </a:ln>
          </p:spPr>
          <p:txBody>
            <a:bodyPr anchorCtr="0" anchor="ctr" bIns="50800" lIns="50800" spcFirstLastPara="1" rIns="50800" wrap="square" tIns="50800">
              <a:noAutofit/>
            </a:bodyPr>
            <a:lstStyle/>
            <a:p>
              <a:pPr indent="0" lvl="0" marL="0" marR="0" rtl="0" algn="ctr">
                <a:lnSpc>
                  <a:spcPct val="4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16"/>
          <p:cNvSpPr txBox="1"/>
          <p:nvPr/>
        </p:nvSpPr>
        <p:spPr>
          <a:xfrm>
            <a:off x="8867439" y="1451675"/>
            <a:ext cx="7840781" cy="3779847"/>
          </a:xfrm>
          <a:prstGeom prst="rect">
            <a:avLst/>
          </a:prstGeom>
          <a:noFill/>
          <a:ln>
            <a:noFill/>
          </a:ln>
        </p:spPr>
        <p:txBody>
          <a:bodyPr anchorCtr="0" anchor="t" bIns="0" lIns="0" spcFirstLastPara="1" rIns="0" wrap="square" tIns="0">
            <a:spAutoFit/>
          </a:bodyPr>
          <a:lstStyle/>
          <a:p>
            <a:pPr indent="0" lvl="0" marL="0" marR="0" rtl="0" algn="r">
              <a:lnSpc>
                <a:spcPct val="120006"/>
              </a:lnSpc>
              <a:spcBef>
                <a:spcPts val="0"/>
              </a:spcBef>
              <a:spcAft>
                <a:spcPts val="0"/>
              </a:spcAft>
              <a:buNone/>
            </a:pPr>
            <a:r>
              <a:rPr b="1" i="0" lang="en-US" sz="12491" u="none" cap="none" strike="noStrike">
                <a:solidFill>
                  <a:srgbClr val="FD9B2F"/>
                </a:solidFill>
                <a:latin typeface="Playpen Sans"/>
                <a:ea typeface="Playpen Sans"/>
                <a:cs typeface="Playpen Sans"/>
                <a:sym typeface="Playpen Sans"/>
              </a:rPr>
              <a:t>Solar Eclipses</a:t>
            </a:r>
            <a:endParaRPr/>
          </a:p>
        </p:txBody>
      </p:sp>
      <p:sp>
        <p:nvSpPr>
          <p:cNvPr id="284" name="Google Shape;284;p16"/>
          <p:cNvSpPr/>
          <p:nvPr/>
        </p:nvSpPr>
        <p:spPr>
          <a:xfrm>
            <a:off x="878769" y="1028700"/>
            <a:ext cx="6556424" cy="8229600"/>
          </a:xfrm>
          <a:custGeom>
            <a:rect b="b" l="l" r="r" t="t"/>
            <a:pathLst>
              <a:path extrusionOk="0" h="8229600" w="6556424">
                <a:moveTo>
                  <a:pt x="0" y="0"/>
                </a:moveTo>
                <a:lnTo>
                  <a:pt x="6556424" y="0"/>
                </a:lnTo>
                <a:lnTo>
                  <a:pt x="6556424" y="8229600"/>
                </a:lnTo>
                <a:lnTo>
                  <a:pt x="0" y="8229600"/>
                </a:lnTo>
                <a:lnTo>
                  <a:pt x="0" y="0"/>
                </a:lnTo>
                <a:close/>
              </a:path>
            </a:pathLst>
          </a:custGeom>
          <a:blipFill rotWithShape="1">
            <a:blip r:embed="rId3">
              <a:alphaModFix/>
            </a:blip>
            <a:stretch>
              <a:fillRect b="0" l="-24605" r="0" t="0"/>
            </a:stretch>
          </a:blipFill>
          <a:ln>
            <a:noFill/>
          </a:ln>
        </p:spPr>
      </p:sp>
      <p:sp>
        <p:nvSpPr>
          <p:cNvPr id="285" name="Google Shape;285;p16"/>
          <p:cNvSpPr/>
          <p:nvPr/>
        </p:nvSpPr>
        <p:spPr>
          <a:xfrm>
            <a:off x="441636" y="1650272"/>
            <a:ext cx="3947106" cy="7328439"/>
          </a:xfrm>
          <a:custGeom>
            <a:rect b="b" l="l" r="r" t="t"/>
            <a:pathLst>
              <a:path extrusionOk="0" h="7328439" w="3947106">
                <a:moveTo>
                  <a:pt x="0" y="0"/>
                </a:moveTo>
                <a:lnTo>
                  <a:pt x="3947106" y="0"/>
                </a:lnTo>
                <a:lnTo>
                  <a:pt x="3947106" y="7328439"/>
                </a:lnTo>
                <a:lnTo>
                  <a:pt x="0" y="7328439"/>
                </a:lnTo>
                <a:lnTo>
                  <a:pt x="0" y="0"/>
                </a:lnTo>
                <a:close/>
              </a:path>
            </a:pathLst>
          </a:custGeom>
          <a:blipFill rotWithShape="1">
            <a:blip r:embed="rId4">
              <a:alphaModFix/>
            </a:blip>
            <a:stretch>
              <a:fillRect b="0" l="-84989" r="0" t="0"/>
            </a:stretch>
          </a:blipFill>
          <a:ln>
            <a:noFill/>
          </a:ln>
        </p:spPr>
      </p:sp>
      <p:sp>
        <p:nvSpPr>
          <p:cNvPr id="286" name="Google Shape;286;p16"/>
          <p:cNvSpPr txBox="1"/>
          <p:nvPr/>
        </p:nvSpPr>
        <p:spPr>
          <a:xfrm>
            <a:off x="8378434" y="5996741"/>
            <a:ext cx="8329785" cy="447754"/>
          </a:xfrm>
          <a:prstGeom prst="rect">
            <a:avLst/>
          </a:prstGeom>
          <a:noFill/>
          <a:ln>
            <a:noFill/>
          </a:ln>
        </p:spPr>
        <p:txBody>
          <a:bodyPr anchorCtr="0" anchor="t" bIns="0" lIns="0" spcFirstLastPara="1" rIns="0" wrap="square" tIns="0">
            <a:spAutoFit/>
          </a:bodyPr>
          <a:lstStyle/>
          <a:p>
            <a:pPr indent="0" lvl="0" marL="0" marR="0" rtl="0" algn="r">
              <a:lnSpc>
                <a:spcPct val="140022"/>
              </a:lnSpc>
              <a:spcBef>
                <a:spcPts val="0"/>
              </a:spcBef>
              <a:spcAft>
                <a:spcPts val="0"/>
              </a:spcAft>
              <a:buNone/>
            </a:pPr>
            <a:r>
              <a:rPr b="1" i="0" lang="en-US" sz="2621" u="none" cap="none" strike="noStrike">
                <a:solidFill>
                  <a:srgbClr val="FFFFFF"/>
                </a:solidFill>
                <a:latin typeface="Asap"/>
                <a:ea typeface="Asap"/>
                <a:cs typeface="Asap"/>
                <a:sym typeface="Asap"/>
              </a:rPr>
              <a:t>Occurs when the Moon passes between the Earth and the Sun.</a:t>
            </a:r>
            <a:endParaRPr/>
          </a:p>
        </p:txBody>
      </p:sp>
      <p:sp>
        <p:nvSpPr>
          <p:cNvPr id="287" name="Google Shape;287;p16"/>
          <p:cNvSpPr txBox="1"/>
          <p:nvPr/>
        </p:nvSpPr>
        <p:spPr>
          <a:xfrm>
            <a:off x="9726994" y="6744914"/>
            <a:ext cx="6981226" cy="1570991"/>
          </a:xfrm>
          <a:prstGeom prst="rect">
            <a:avLst/>
          </a:prstGeom>
          <a:noFill/>
          <a:ln>
            <a:noFill/>
          </a:ln>
        </p:spPr>
        <p:txBody>
          <a:bodyPr anchorCtr="0" anchor="t" bIns="0" lIns="0" spcFirstLastPara="1" rIns="0" wrap="square" tIns="0">
            <a:spAutoFit/>
          </a:bodyPr>
          <a:lstStyle/>
          <a:p>
            <a:pPr indent="0" lvl="0" marL="0" marR="0" rtl="0" algn="r">
              <a:lnSpc>
                <a:spcPct val="214057"/>
              </a:lnSpc>
              <a:spcBef>
                <a:spcPts val="0"/>
              </a:spcBef>
              <a:spcAft>
                <a:spcPts val="0"/>
              </a:spcAft>
              <a:buNone/>
            </a:pPr>
            <a:r>
              <a:rPr b="0" i="0" lang="en-US" sz="1999" u="none" cap="none" strike="noStrike">
                <a:solidFill>
                  <a:srgbClr val="FFFFFF"/>
                </a:solidFill>
                <a:latin typeface="Asap"/>
                <a:ea typeface="Asap"/>
                <a:cs typeface="Asap"/>
                <a:sym typeface="Asap"/>
              </a:rPr>
              <a:t>A solar eclipse occurs when the Moon blocks the Sun's light from reaching Earth, with three types: Total, Partial, and Annular. Solar eclipses are rare, brief events that are thrilling to observe.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