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Jua"/>
      <p:regular r:id="rId11"/>
    </p:embeddedFont>
    <p:embeddedFont>
      <p:font typeface="Luckiest Guy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Jua-regular.fntdata"/><Relationship Id="rId10" Type="http://schemas.openxmlformats.org/officeDocument/2006/relationships/slide" Target="slides/slide5.xml"/><Relationship Id="rId12" Type="http://schemas.openxmlformats.org/officeDocument/2006/relationships/font" Target="fonts/LuckiestGuy-regular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22.png"/><Relationship Id="rId10" Type="http://schemas.openxmlformats.org/officeDocument/2006/relationships/image" Target="../media/image25.png"/><Relationship Id="rId9" Type="http://schemas.openxmlformats.org/officeDocument/2006/relationships/image" Target="../media/image21.pn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Relationship Id="rId8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0"/>
            <a:ext cx="7553325" cy="10696575"/>
          </a:xfrm>
          <a:custGeom>
            <a:rect b="b" l="l" r="r" t="t"/>
            <a:pathLst>
              <a:path extrusionOk="0"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019" l="-51496" r="-51598" t="-1069"/>
            </a:stretch>
          </a:blip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366036" y="3065697"/>
            <a:ext cx="6859377" cy="2086864"/>
          </a:xfrm>
          <a:custGeom>
            <a:rect b="b" l="l" r="r" t="t"/>
            <a:pathLst>
              <a:path extrusionOk="0" h="660400" w="2170689">
                <a:moveTo>
                  <a:pt x="204622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46229" y="0"/>
                </a:lnTo>
                <a:cubicBezTo>
                  <a:pt x="2114809" y="0"/>
                  <a:pt x="2170689" y="55880"/>
                  <a:pt x="2170689" y="124460"/>
                </a:cubicBezTo>
                <a:lnTo>
                  <a:pt x="2170689" y="535940"/>
                </a:lnTo>
                <a:cubicBezTo>
                  <a:pt x="2170689" y="604520"/>
                  <a:pt x="2114809" y="660400"/>
                  <a:pt x="2046229" y="660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350251" y="5447873"/>
            <a:ext cx="6859377" cy="2086864"/>
          </a:xfrm>
          <a:custGeom>
            <a:rect b="b" l="l" r="r" t="t"/>
            <a:pathLst>
              <a:path extrusionOk="0" h="660400" w="2170689">
                <a:moveTo>
                  <a:pt x="204622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46229" y="0"/>
                </a:lnTo>
                <a:cubicBezTo>
                  <a:pt x="2114809" y="0"/>
                  <a:pt x="2170689" y="55880"/>
                  <a:pt x="2170689" y="124460"/>
                </a:cubicBezTo>
                <a:lnTo>
                  <a:pt x="2170689" y="535940"/>
                </a:lnTo>
                <a:cubicBezTo>
                  <a:pt x="2170689" y="604520"/>
                  <a:pt x="2114809" y="660400"/>
                  <a:pt x="2046229" y="660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350251" y="7830049"/>
            <a:ext cx="6859377" cy="2086864"/>
          </a:xfrm>
          <a:custGeom>
            <a:rect b="b" l="l" r="r" t="t"/>
            <a:pathLst>
              <a:path extrusionOk="0" h="660400" w="2170689">
                <a:moveTo>
                  <a:pt x="204622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46229" y="0"/>
                </a:lnTo>
                <a:cubicBezTo>
                  <a:pt x="2114809" y="0"/>
                  <a:pt x="2170689" y="55880"/>
                  <a:pt x="2170689" y="124460"/>
                </a:cubicBezTo>
                <a:lnTo>
                  <a:pt x="2170689" y="535940"/>
                </a:lnTo>
                <a:cubicBezTo>
                  <a:pt x="2170689" y="604520"/>
                  <a:pt x="2114809" y="660400"/>
                  <a:pt x="2046229" y="660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6558499" y="6343686"/>
            <a:ext cx="2337510" cy="2382176"/>
          </a:xfrm>
          <a:custGeom>
            <a:rect b="b" l="l" r="r" t="t"/>
            <a:pathLst>
              <a:path extrusionOk="0" h="2382176" w="2337510">
                <a:moveTo>
                  <a:pt x="0" y="0"/>
                </a:moveTo>
                <a:lnTo>
                  <a:pt x="2337511" y="0"/>
                </a:lnTo>
                <a:lnTo>
                  <a:pt x="2337511" y="2382176"/>
                </a:lnTo>
                <a:lnTo>
                  <a:pt x="0" y="2382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>
            <a:off x="-228801" y="9349562"/>
            <a:ext cx="1553601" cy="1583288"/>
          </a:xfrm>
          <a:custGeom>
            <a:rect b="b" l="l" r="r" t="t"/>
            <a:pathLst>
              <a:path extrusionOk="0" h="1583288" w="1553601">
                <a:moveTo>
                  <a:pt x="0" y="0"/>
                </a:moveTo>
                <a:lnTo>
                  <a:pt x="1553601" y="0"/>
                </a:lnTo>
                <a:lnTo>
                  <a:pt x="1553601" y="1583287"/>
                </a:lnTo>
                <a:lnTo>
                  <a:pt x="0" y="1583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" name="Google Shape;21;p3"/>
          <p:cNvSpPr/>
          <p:nvPr/>
        </p:nvSpPr>
        <p:spPr>
          <a:xfrm>
            <a:off x="111241" y="4921596"/>
            <a:ext cx="743080" cy="757279"/>
          </a:xfrm>
          <a:custGeom>
            <a:rect b="b" l="l" r="r" t="t"/>
            <a:pathLst>
              <a:path extrusionOk="0" h="757279" w="743080">
                <a:moveTo>
                  <a:pt x="0" y="0"/>
                </a:moveTo>
                <a:lnTo>
                  <a:pt x="743081" y="0"/>
                </a:lnTo>
                <a:lnTo>
                  <a:pt x="743081" y="757279"/>
                </a:lnTo>
                <a:lnTo>
                  <a:pt x="0" y="7572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" name="Google Shape;22;p3"/>
          <p:cNvSpPr/>
          <p:nvPr/>
        </p:nvSpPr>
        <p:spPr>
          <a:xfrm>
            <a:off x="6897183" y="2858573"/>
            <a:ext cx="504071" cy="513703"/>
          </a:xfrm>
          <a:custGeom>
            <a:rect b="b" l="l" r="r" t="t"/>
            <a:pathLst>
              <a:path extrusionOk="0" h="513703" w="504071">
                <a:moveTo>
                  <a:pt x="0" y="0"/>
                </a:moveTo>
                <a:lnTo>
                  <a:pt x="504071" y="0"/>
                </a:lnTo>
                <a:lnTo>
                  <a:pt x="504071" y="513702"/>
                </a:lnTo>
                <a:lnTo>
                  <a:pt x="0" y="5137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_1_1">
    <p:bg>
      <p:bgPr>
        <a:solidFill>
          <a:srgbClr val="307E70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202615" y="187962"/>
            <a:ext cx="7156420" cy="1330706"/>
          </a:xfrm>
          <a:custGeom>
            <a:rect b="b" l="l" r="r" t="t"/>
            <a:pathLst>
              <a:path extrusionOk="0" h="660400" w="3551573">
                <a:moveTo>
                  <a:pt x="3427113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27113" y="0"/>
                </a:lnTo>
                <a:cubicBezTo>
                  <a:pt x="3495693" y="0"/>
                  <a:pt x="3551573" y="55880"/>
                  <a:pt x="3551573" y="124460"/>
                </a:cubicBezTo>
                <a:lnTo>
                  <a:pt x="3551573" y="535940"/>
                </a:lnTo>
                <a:cubicBezTo>
                  <a:pt x="3551573" y="604520"/>
                  <a:pt x="3495693" y="660400"/>
                  <a:pt x="3427113" y="660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202615" y="1708861"/>
            <a:ext cx="7156420" cy="8803692"/>
          </a:xfrm>
          <a:custGeom>
            <a:rect b="b" l="l" r="r" t="t"/>
            <a:pathLst>
              <a:path extrusionOk="0" h="4369078" w="3551573">
                <a:moveTo>
                  <a:pt x="3427113" y="4369078"/>
                </a:moveTo>
                <a:lnTo>
                  <a:pt x="124460" y="4369078"/>
                </a:lnTo>
                <a:cubicBezTo>
                  <a:pt x="55880" y="4369078"/>
                  <a:pt x="0" y="4313198"/>
                  <a:pt x="0" y="424461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27113" y="0"/>
                </a:lnTo>
                <a:cubicBezTo>
                  <a:pt x="3495693" y="0"/>
                  <a:pt x="3551573" y="55880"/>
                  <a:pt x="3551573" y="124460"/>
                </a:cubicBezTo>
                <a:lnTo>
                  <a:pt x="3551573" y="4244618"/>
                </a:lnTo>
                <a:cubicBezTo>
                  <a:pt x="3551573" y="4313198"/>
                  <a:pt x="3495693" y="4369078"/>
                  <a:pt x="3427113" y="43690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5310228" y="2023478"/>
            <a:ext cx="1858258" cy="1712976"/>
          </a:xfrm>
          <a:custGeom>
            <a:rect b="b" l="l" r="r" t="t"/>
            <a:pathLst>
              <a:path extrusionOk="0" h="1712976" w="1858258">
                <a:moveTo>
                  <a:pt x="0" y="0"/>
                </a:moveTo>
                <a:lnTo>
                  <a:pt x="1858259" y="0"/>
                </a:lnTo>
                <a:lnTo>
                  <a:pt x="1858259" y="1712976"/>
                </a:lnTo>
                <a:lnTo>
                  <a:pt x="0" y="1712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" name="Google Shape;27;p4"/>
          <p:cNvSpPr/>
          <p:nvPr/>
        </p:nvSpPr>
        <p:spPr>
          <a:xfrm>
            <a:off x="386492" y="2247710"/>
            <a:ext cx="1876616" cy="1440303"/>
          </a:xfrm>
          <a:custGeom>
            <a:rect b="b" l="l" r="r" t="t"/>
            <a:pathLst>
              <a:path extrusionOk="0" h="1440303" w="1876616">
                <a:moveTo>
                  <a:pt x="0" y="0"/>
                </a:moveTo>
                <a:lnTo>
                  <a:pt x="1876616" y="0"/>
                </a:lnTo>
                <a:lnTo>
                  <a:pt x="1876616" y="1440303"/>
                </a:lnTo>
                <a:lnTo>
                  <a:pt x="0" y="1440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" name="Google Shape;28;p4"/>
          <p:cNvSpPr/>
          <p:nvPr/>
        </p:nvSpPr>
        <p:spPr>
          <a:xfrm>
            <a:off x="6021708" y="5621204"/>
            <a:ext cx="1182779" cy="686012"/>
          </a:xfrm>
          <a:custGeom>
            <a:rect b="b" l="l" r="r" t="t"/>
            <a:pathLst>
              <a:path extrusionOk="0" h="686012" w="1182779">
                <a:moveTo>
                  <a:pt x="0" y="0"/>
                </a:moveTo>
                <a:lnTo>
                  <a:pt x="1182779" y="0"/>
                </a:lnTo>
                <a:lnTo>
                  <a:pt x="1182779" y="686012"/>
                </a:lnTo>
                <a:lnTo>
                  <a:pt x="0" y="6860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" name="Google Shape;29;p4"/>
          <p:cNvSpPr/>
          <p:nvPr/>
        </p:nvSpPr>
        <p:spPr>
          <a:xfrm>
            <a:off x="6465148" y="9236933"/>
            <a:ext cx="1014282" cy="1398133"/>
          </a:xfrm>
          <a:custGeom>
            <a:rect b="b" l="l" r="r" t="t"/>
            <a:pathLst>
              <a:path extrusionOk="0" h="1398133" w="1014282">
                <a:moveTo>
                  <a:pt x="0" y="0"/>
                </a:moveTo>
                <a:lnTo>
                  <a:pt x="1014282" y="0"/>
                </a:lnTo>
                <a:lnTo>
                  <a:pt x="1014282" y="1398134"/>
                </a:lnTo>
                <a:lnTo>
                  <a:pt x="0" y="1398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" name="Google Shape;30;p4"/>
          <p:cNvSpPr/>
          <p:nvPr/>
        </p:nvSpPr>
        <p:spPr>
          <a:xfrm>
            <a:off x="-311905" y="7989841"/>
            <a:ext cx="1922197" cy="576659"/>
          </a:xfrm>
          <a:custGeom>
            <a:rect b="b" l="l" r="r" t="t"/>
            <a:pathLst>
              <a:path extrusionOk="0" h="576659" w="1922197">
                <a:moveTo>
                  <a:pt x="0" y="0"/>
                </a:moveTo>
                <a:lnTo>
                  <a:pt x="1922197" y="0"/>
                </a:lnTo>
                <a:lnTo>
                  <a:pt x="1922197" y="576659"/>
                </a:lnTo>
                <a:lnTo>
                  <a:pt x="0" y="5766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" name="Google Shape;31;p4"/>
          <p:cNvSpPr/>
          <p:nvPr/>
        </p:nvSpPr>
        <p:spPr>
          <a:xfrm flipH="1">
            <a:off x="-17855" y="9975959"/>
            <a:ext cx="1532384" cy="716041"/>
          </a:xfrm>
          <a:custGeom>
            <a:rect b="b" l="l" r="r" t="t"/>
            <a:pathLst>
              <a:path extrusionOk="0" h="716041" w="1532384">
                <a:moveTo>
                  <a:pt x="1532384" y="0"/>
                </a:moveTo>
                <a:lnTo>
                  <a:pt x="0" y="0"/>
                </a:lnTo>
                <a:lnTo>
                  <a:pt x="0" y="716041"/>
                </a:lnTo>
                <a:lnTo>
                  <a:pt x="1532384" y="716041"/>
                </a:lnTo>
                <a:lnTo>
                  <a:pt x="1532384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 1">
  <p:cSld name="BLANK_1_1_1">
    <p:bg>
      <p:bgPr>
        <a:solidFill>
          <a:srgbClr val="218C59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366036" y="2705697"/>
            <a:ext cx="6859377" cy="2086864"/>
          </a:xfrm>
          <a:custGeom>
            <a:rect b="b" l="l" r="r" t="t"/>
            <a:pathLst>
              <a:path extrusionOk="0" h="660400" w="2170689">
                <a:moveTo>
                  <a:pt x="204622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46229" y="0"/>
                </a:lnTo>
                <a:cubicBezTo>
                  <a:pt x="2114809" y="0"/>
                  <a:pt x="2170689" y="55880"/>
                  <a:pt x="2170689" y="124460"/>
                </a:cubicBezTo>
                <a:lnTo>
                  <a:pt x="2170689" y="535940"/>
                </a:lnTo>
                <a:cubicBezTo>
                  <a:pt x="2170689" y="604520"/>
                  <a:pt x="2114809" y="660400"/>
                  <a:pt x="2046229" y="660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350251" y="5087873"/>
            <a:ext cx="6859377" cy="2086864"/>
          </a:xfrm>
          <a:custGeom>
            <a:rect b="b" l="l" r="r" t="t"/>
            <a:pathLst>
              <a:path extrusionOk="0" h="660400" w="2170689">
                <a:moveTo>
                  <a:pt x="204622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46229" y="0"/>
                </a:lnTo>
                <a:cubicBezTo>
                  <a:pt x="2114809" y="0"/>
                  <a:pt x="2170689" y="55880"/>
                  <a:pt x="2170689" y="124460"/>
                </a:cubicBezTo>
                <a:lnTo>
                  <a:pt x="2170689" y="535940"/>
                </a:lnTo>
                <a:cubicBezTo>
                  <a:pt x="2170689" y="604520"/>
                  <a:pt x="2114809" y="660400"/>
                  <a:pt x="2046229" y="660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350251" y="7470049"/>
            <a:ext cx="6859377" cy="2086864"/>
          </a:xfrm>
          <a:custGeom>
            <a:rect b="b" l="l" r="r" t="t"/>
            <a:pathLst>
              <a:path extrusionOk="0" h="660400" w="2170689">
                <a:moveTo>
                  <a:pt x="204622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46229" y="0"/>
                </a:lnTo>
                <a:cubicBezTo>
                  <a:pt x="2114809" y="0"/>
                  <a:pt x="2170689" y="55880"/>
                  <a:pt x="2170689" y="124460"/>
                </a:cubicBezTo>
                <a:lnTo>
                  <a:pt x="2170689" y="535940"/>
                </a:lnTo>
                <a:cubicBezTo>
                  <a:pt x="2170689" y="604520"/>
                  <a:pt x="2114809" y="660400"/>
                  <a:pt x="2046229" y="660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-1659018" y="239984"/>
            <a:ext cx="10878036" cy="2160913"/>
          </a:xfrm>
          <a:custGeom>
            <a:rect b="b" l="l" r="r" t="t"/>
            <a:pathLst>
              <a:path extrusionOk="0" h="2160913" w="10878036">
                <a:moveTo>
                  <a:pt x="0" y="0"/>
                </a:moveTo>
                <a:lnTo>
                  <a:pt x="10878036" y="0"/>
                </a:lnTo>
                <a:lnTo>
                  <a:pt x="10878036" y="2160913"/>
                </a:lnTo>
                <a:lnTo>
                  <a:pt x="0" y="21609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" name="Google Shape;37;p5"/>
          <p:cNvSpPr/>
          <p:nvPr/>
        </p:nvSpPr>
        <p:spPr>
          <a:xfrm>
            <a:off x="-107092" y="9333548"/>
            <a:ext cx="2699629" cy="1369448"/>
          </a:xfrm>
          <a:custGeom>
            <a:rect b="b" l="l" r="r" t="t"/>
            <a:pathLst>
              <a:path extrusionOk="0" h="1369448" w="2699629">
                <a:moveTo>
                  <a:pt x="0" y="0"/>
                </a:moveTo>
                <a:lnTo>
                  <a:pt x="2699630" y="0"/>
                </a:lnTo>
                <a:lnTo>
                  <a:pt x="2699630" y="1369448"/>
                </a:lnTo>
                <a:lnTo>
                  <a:pt x="0" y="136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" name="Google Shape;38;p5"/>
          <p:cNvSpPr/>
          <p:nvPr/>
        </p:nvSpPr>
        <p:spPr>
          <a:xfrm>
            <a:off x="2021768" y="9977236"/>
            <a:ext cx="3024000" cy="725760"/>
          </a:xfrm>
          <a:custGeom>
            <a:rect b="b" l="l" r="r" t="t"/>
            <a:pathLst>
              <a:path extrusionOk="0" h="725760" w="3024000">
                <a:moveTo>
                  <a:pt x="0" y="0"/>
                </a:moveTo>
                <a:lnTo>
                  <a:pt x="3024000" y="0"/>
                </a:lnTo>
                <a:lnTo>
                  <a:pt x="3024000" y="725760"/>
                </a:lnTo>
                <a:lnTo>
                  <a:pt x="0" y="725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" name="Google Shape;39;p5"/>
          <p:cNvSpPr/>
          <p:nvPr/>
        </p:nvSpPr>
        <p:spPr>
          <a:xfrm>
            <a:off x="4574858" y="8255039"/>
            <a:ext cx="2985142" cy="2436961"/>
          </a:xfrm>
          <a:custGeom>
            <a:rect b="b" l="l" r="r" t="t"/>
            <a:pathLst>
              <a:path extrusionOk="0" h="2436961" w="2985142">
                <a:moveTo>
                  <a:pt x="0" y="0"/>
                </a:moveTo>
                <a:lnTo>
                  <a:pt x="2985142" y="0"/>
                </a:lnTo>
                <a:lnTo>
                  <a:pt x="2985142" y="2436961"/>
                </a:lnTo>
                <a:lnTo>
                  <a:pt x="0" y="2436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" name="Google Shape;40;p5"/>
          <p:cNvSpPr/>
          <p:nvPr/>
        </p:nvSpPr>
        <p:spPr>
          <a:xfrm>
            <a:off x="6661861" y="-202276"/>
            <a:ext cx="1095776" cy="1116714"/>
          </a:xfrm>
          <a:custGeom>
            <a:rect b="b" l="l" r="r" t="t"/>
            <a:pathLst>
              <a:path extrusionOk="0" h="1116714" w="1095776">
                <a:moveTo>
                  <a:pt x="0" y="0"/>
                </a:moveTo>
                <a:lnTo>
                  <a:pt x="1095776" y="0"/>
                </a:lnTo>
                <a:lnTo>
                  <a:pt x="1095776" y="1116714"/>
                </a:lnTo>
                <a:lnTo>
                  <a:pt x="0" y="11167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" name="Google Shape;41;p5"/>
          <p:cNvSpPr/>
          <p:nvPr/>
        </p:nvSpPr>
        <p:spPr>
          <a:xfrm>
            <a:off x="6539897" y="2030289"/>
            <a:ext cx="898117" cy="520908"/>
          </a:xfrm>
          <a:custGeom>
            <a:rect b="b" l="l" r="r" t="t"/>
            <a:pathLst>
              <a:path extrusionOk="0" h="520908" w="898117">
                <a:moveTo>
                  <a:pt x="0" y="0"/>
                </a:moveTo>
                <a:lnTo>
                  <a:pt x="898117" y="0"/>
                </a:lnTo>
                <a:lnTo>
                  <a:pt x="898117" y="520908"/>
                </a:lnTo>
                <a:lnTo>
                  <a:pt x="0" y="520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" name="Google Shape;42;p5"/>
          <p:cNvSpPr/>
          <p:nvPr/>
        </p:nvSpPr>
        <p:spPr>
          <a:xfrm>
            <a:off x="133288" y="32543"/>
            <a:ext cx="1006312" cy="881895"/>
          </a:xfrm>
          <a:custGeom>
            <a:rect b="b" l="l" r="r" t="t"/>
            <a:pathLst>
              <a:path extrusionOk="0" h="881895" w="1006312">
                <a:moveTo>
                  <a:pt x="0" y="0"/>
                </a:moveTo>
                <a:lnTo>
                  <a:pt x="1006311" y="0"/>
                </a:lnTo>
                <a:lnTo>
                  <a:pt x="1006311" y="881895"/>
                </a:lnTo>
                <a:lnTo>
                  <a:pt x="0" y="88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" name="Google Shape;43;p5"/>
          <p:cNvSpPr/>
          <p:nvPr/>
        </p:nvSpPr>
        <p:spPr>
          <a:xfrm flipH="1">
            <a:off x="1015456" y="32543"/>
            <a:ext cx="1006312" cy="881895"/>
          </a:xfrm>
          <a:custGeom>
            <a:rect b="b" l="l" r="r" t="t"/>
            <a:pathLst>
              <a:path extrusionOk="0" h="881895" w="1006312">
                <a:moveTo>
                  <a:pt x="1006312" y="0"/>
                </a:moveTo>
                <a:lnTo>
                  <a:pt x="0" y="0"/>
                </a:lnTo>
                <a:lnTo>
                  <a:pt x="0" y="881895"/>
                </a:lnTo>
                <a:lnTo>
                  <a:pt x="1006312" y="881895"/>
                </a:lnTo>
                <a:lnTo>
                  <a:pt x="1006312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" name="Google Shape;44;p5"/>
          <p:cNvSpPr/>
          <p:nvPr/>
        </p:nvSpPr>
        <p:spPr>
          <a:xfrm>
            <a:off x="3780000" y="-284370"/>
            <a:ext cx="1033453" cy="1048707"/>
          </a:xfrm>
          <a:custGeom>
            <a:rect b="b" l="l" r="r" t="t"/>
            <a:pathLst>
              <a:path extrusionOk="0" h="1048707" w="1033453">
                <a:moveTo>
                  <a:pt x="0" y="0"/>
                </a:moveTo>
                <a:lnTo>
                  <a:pt x="1033453" y="0"/>
                </a:lnTo>
                <a:lnTo>
                  <a:pt x="1033453" y="1048707"/>
                </a:lnTo>
                <a:lnTo>
                  <a:pt x="0" y="1048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" name="Google Shape;45;p5"/>
          <p:cNvSpPr/>
          <p:nvPr/>
        </p:nvSpPr>
        <p:spPr>
          <a:xfrm>
            <a:off x="498730" y="1900868"/>
            <a:ext cx="640870" cy="650329"/>
          </a:xfrm>
          <a:custGeom>
            <a:rect b="b" l="l" r="r" t="t"/>
            <a:pathLst>
              <a:path extrusionOk="0" h="650329" w="640870">
                <a:moveTo>
                  <a:pt x="0" y="0"/>
                </a:moveTo>
                <a:lnTo>
                  <a:pt x="640869" y="0"/>
                </a:lnTo>
                <a:lnTo>
                  <a:pt x="640869" y="650329"/>
                </a:lnTo>
                <a:lnTo>
                  <a:pt x="0" y="650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23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1" Type="http://schemas.openxmlformats.org/officeDocument/2006/relationships/image" Target="../media/image25.png"/><Relationship Id="rId10" Type="http://schemas.openxmlformats.org/officeDocument/2006/relationships/image" Target="../media/image21.png"/><Relationship Id="rId9" Type="http://schemas.openxmlformats.org/officeDocument/2006/relationships/image" Target="../media/image18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7" Type="http://schemas.openxmlformats.org/officeDocument/2006/relationships/image" Target="../media/image11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11" Type="http://schemas.openxmlformats.org/officeDocument/2006/relationships/image" Target="../media/image22.png"/><Relationship Id="rId10" Type="http://schemas.openxmlformats.org/officeDocument/2006/relationships/image" Target="../media/image7.png"/><Relationship Id="rId12" Type="http://schemas.openxmlformats.org/officeDocument/2006/relationships/image" Target="../media/image2.png"/><Relationship Id="rId9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23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>
            <a:off x="0" y="0"/>
            <a:ext cx="7553325" cy="10696575"/>
          </a:xfrm>
          <a:custGeom>
            <a:rect b="b" l="l" r="r" t="t"/>
            <a:pathLst>
              <a:path extrusionOk="0"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23" l="-51501" r="-51589" t="-1067"/>
            </a:stretch>
          </a:blipFill>
          <a:ln>
            <a:noFill/>
          </a:ln>
        </p:spPr>
      </p:sp>
      <p:sp>
        <p:nvSpPr>
          <p:cNvPr id="51" name="Google Shape;51;p6"/>
          <p:cNvSpPr txBox="1"/>
          <p:nvPr/>
        </p:nvSpPr>
        <p:spPr>
          <a:xfrm>
            <a:off x="449852" y="402305"/>
            <a:ext cx="1151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14B39"/>
                </a:solidFill>
                <a:latin typeface="Jua"/>
                <a:ea typeface="Jua"/>
                <a:cs typeface="Jua"/>
                <a:sym typeface="Jua"/>
              </a:rPr>
              <a:t>Name: </a:t>
            </a:r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324800" y="677188"/>
            <a:ext cx="5719489" cy="0"/>
          </a:xfrm>
          <a:prstGeom prst="straightConnector1">
            <a:avLst/>
          </a:prstGeom>
          <a:noFill/>
          <a:ln cap="flat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6"/>
          <p:cNvSpPr/>
          <p:nvPr/>
        </p:nvSpPr>
        <p:spPr>
          <a:xfrm>
            <a:off x="366036" y="3065697"/>
            <a:ext cx="6859498" cy="2086901"/>
          </a:xfrm>
          <a:custGeom>
            <a:rect b="b" l="l" r="r" t="t"/>
            <a:pathLst>
              <a:path extrusionOk="0" h="660400" w="2170689">
                <a:moveTo>
                  <a:pt x="204622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46229" y="0"/>
                </a:lnTo>
                <a:cubicBezTo>
                  <a:pt x="2114809" y="0"/>
                  <a:pt x="2170689" y="55880"/>
                  <a:pt x="2170689" y="124460"/>
                </a:cubicBezTo>
                <a:lnTo>
                  <a:pt x="2170689" y="535940"/>
                </a:lnTo>
                <a:cubicBezTo>
                  <a:pt x="2170689" y="604520"/>
                  <a:pt x="2114809" y="660400"/>
                  <a:pt x="2046229" y="660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6"/>
          <p:cNvCxnSpPr/>
          <p:nvPr/>
        </p:nvCxnSpPr>
        <p:spPr>
          <a:xfrm>
            <a:off x="4403809" y="3648501"/>
            <a:ext cx="239071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" name="Google Shape;55;p6"/>
          <p:cNvCxnSpPr/>
          <p:nvPr/>
        </p:nvCxnSpPr>
        <p:spPr>
          <a:xfrm>
            <a:off x="818319" y="4021544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6"/>
          <p:cNvCxnSpPr/>
          <p:nvPr/>
        </p:nvCxnSpPr>
        <p:spPr>
          <a:xfrm>
            <a:off x="818319" y="4393019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6"/>
          <p:cNvCxnSpPr/>
          <p:nvPr/>
        </p:nvCxnSpPr>
        <p:spPr>
          <a:xfrm>
            <a:off x="818319" y="4764494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6"/>
          <p:cNvSpPr/>
          <p:nvPr/>
        </p:nvSpPr>
        <p:spPr>
          <a:xfrm>
            <a:off x="350251" y="5447873"/>
            <a:ext cx="6859498" cy="2086901"/>
          </a:xfrm>
          <a:custGeom>
            <a:rect b="b" l="l" r="r" t="t"/>
            <a:pathLst>
              <a:path extrusionOk="0" h="660400" w="2170689">
                <a:moveTo>
                  <a:pt x="204622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46229" y="0"/>
                </a:lnTo>
                <a:cubicBezTo>
                  <a:pt x="2114809" y="0"/>
                  <a:pt x="2170689" y="55880"/>
                  <a:pt x="2170689" y="124460"/>
                </a:cubicBezTo>
                <a:lnTo>
                  <a:pt x="2170689" y="535940"/>
                </a:lnTo>
                <a:cubicBezTo>
                  <a:pt x="2170689" y="604520"/>
                  <a:pt x="2114809" y="660400"/>
                  <a:pt x="2046229" y="660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" name="Google Shape;59;p6"/>
          <p:cNvCxnSpPr/>
          <p:nvPr/>
        </p:nvCxnSpPr>
        <p:spPr>
          <a:xfrm>
            <a:off x="4403809" y="6030678"/>
            <a:ext cx="2374924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6"/>
          <p:cNvCxnSpPr/>
          <p:nvPr/>
        </p:nvCxnSpPr>
        <p:spPr>
          <a:xfrm>
            <a:off x="802534" y="6403720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6"/>
          <p:cNvCxnSpPr/>
          <p:nvPr/>
        </p:nvCxnSpPr>
        <p:spPr>
          <a:xfrm>
            <a:off x="802534" y="6775195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6"/>
          <p:cNvCxnSpPr/>
          <p:nvPr/>
        </p:nvCxnSpPr>
        <p:spPr>
          <a:xfrm>
            <a:off x="802534" y="7146670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6"/>
          <p:cNvSpPr/>
          <p:nvPr/>
        </p:nvSpPr>
        <p:spPr>
          <a:xfrm>
            <a:off x="350251" y="7830049"/>
            <a:ext cx="6859498" cy="2086901"/>
          </a:xfrm>
          <a:custGeom>
            <a:rect b="b" l="l" r="r" t="t"/>
            <a:pathLst>
              <a:path extrusionOk="0" h="660400" w="2170689">
                <a:moveTo>
                  <a:pt x="204622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46229" y="0"/>
                </a:lnTo>
                <a:cubicBezTo>
                  <a:pt x="2114809" y="0"/>
                  <a:pt x="2170689" y="55880"/>
                  <a:pt x="2170689" y="124460"/>
                </a:cubicBezTo>
                <a:lnTo>
                  <a:pt x="2170689" y="535940"/>
                </a:lnTo>
                <a:cubicBezTo>
                  <a:pt x="2170689" y="604520"/>
                  <a:pt x="2114809" y="660400"/>
                  <a:pt x="2046229" y="660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" name="Google Shape;64;p6"/>
          <p:cNvCxnSpPr/>
          <p:nvPr/>
        </p:nvCxnSpPr>
        <p:spPr>
          <a:xfrm>
            <a:off x="4403809" y="8412854"/>
            <a:ext cx="2374924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" name="Google Shape;65;p6"/>
          <p:cNvCxnSpPr/>
          <p:nvPr/>
        </p:nvCxnSpPr>
        <p:spPr>
          <a:xfrm>
            <a:off x="802534" y="8785896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p6"/>
          <p:cNvCxnSpPr/>
          <p:nvPr/>
        </p:nvCxnSpPr>
        <p:spPr>
          <a:xfrm>
            <a:off x="802534" y="9157371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" name="Google Shape;67;p6"/>
          <p:cNvCxnSpPr/>
          <p:nvPr/>
        </p:nvCxnSpPr>
        <p:spPr>
          <a:xfrm>
            <a:off x="802534" y="9528846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" name="Google Shape;68;p6"/>
          <p:cNvSpPr/>
          <p:nvPr/>
        </p:nvSpPr>
        <p:spPr>
          <a:xfrm>
            <a:off x="6558499" y="6343686"/>
            <a:ext cx="2337510" cy="2382176"/>
          </a:xfrm>
          <a:custGeom>
            <a:rect b="b" l="l" r="r" t="t"/>
            <a:pathLst>
              <a:path extrusionOk="0" h="2382176" w="2337510">
                <a:moveTo>
                  <a:pt x="0" y="0"/>
                </a:moveTo>
                <a:lnTo>
                  <a:pt x="2337511" y="0"/>
                </a:lnTo>
                <a:lnTo>
                  <a:pt x="2337511" y="2382176"/>
                </a:lnTo>
                <a:lnTo>
                  <a:pt x="0" y="2382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" name="Google Shape;69;p6"/>
          <p:cNvSpPr txBox="1"/>
          <p:nvPr/>
        </p:nvSpPr>
        <p:spPr>
          <a:xfrm>
            <a:off x="482782" y="1196242"/>
            <a:ext cx="6594437" cy="734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00" u="none" cap="none" strike="noStrike">
                <a:solidFill>
                  <a:srgbClr val="2E5394"/>
                </a:solidFill>
                <a:latin typeface="Luckiest Guy"/>
                <a:ea typeface="Luckiest Guy"/>
                <a:cs typeface="Luckiest Guy"/>
                <a:sym typeface="Luckiest Guy"/>
              </a:rPr>
              <a:t>I CAN HELP THE EARTH!</a:t>
            </a:r>
            <a:endParaRPr/>
          </a:p>
        </p:txBody>
      </p:sp>
      <p:sp>
        <p:nvSpPr>
          <p:cNvPr id="70" name="Google Shape;70;p6"/>
          <p:cNvSpPr txBox="1"/>
          <p:nvPr/>
        </p:nvSpPr>
        <p:spPr>
          <a:xfrm>
            <a:off x="617251" y="2045110"/>
            <a:ext cx="6391358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Recycling, reusing, and reducing waste are important to help keep our planet clean and healthy.  What are some ways that you can help?</a:t>
            </a:r>
            <a:endParaRPr/>
          </a:p>
        </p:txBody>
      </p:sp>
      <p:sp>
        <p:nvSpPr>
          <p:cNvPr id="71" name="Google Shape;71;p6"/>
          <p:cNvSpPr txBox="1"/>
          <p:nvPr/>
        </p:nvSpPr>
        <p:spPr>
          <a:xfrm>
            <a:off x="797051" y="3406175"/>
            <a:ext cx="362254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14B39"/>
                </a:solidFill>
                <a:latin typeface="Jua"/>
                <a:ea typeface="Jua"/>
                <a:cs typeface="Jua"/>
                <a:sym typeface="Jua"/>
              </a:rPr>
              <a:t>I can help the earth by recycling</a:t>
            </a:r>
            <a:endParaRPr/>
          </a:p>
        </p:txBody>
      </p:sp>
      <p:sp>
        <p:nvSpPr>
          <p:cNvPr id="72" name="Google Shape;72;p6"/>
          <p:cNvSpPr txBox="1"/>
          <p:nvPr/>
        </p:nvSpPr>
        <p:spPr>
          <a:xfrm>
            <a:off x="781266" y="5788351"/>
            <a:ext cx="362254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14B39"/>
                </a:solidFill>
                <a:latin typeface="Jua"/>
                <a:ea typeface="Jua"/>
                <a:cs typeface="Jua"/>
                <a:sym typeface="Jua"/>
              </a:rPr>
              <a:t>I can help the earth by reusing</a:t>
            </a:r>
            <a:endParaRPr/>
          </a:p>
        </p:txBody>
      </p:sp>
      <p:sp>
        <p:nvSpPr>
          <p:cNvPr id="73" name="Google Shape;73;p6"/>
          <p:cNvSpPr txBox="1"/>
          <p:nvPr/>
        </p:nvSpPr>
        <p:spPr>
          <a:xfrm>
            <a:off x="781266" y="8170528"/>
            <a:ext cx="362254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14B39"/>
                </a:solidFill>
                <a:latin typeface="Jua"/>
                <a:ea typeface="Jua"/>
                <a:cs typeface="Jua"/>
                <a:sym typeface="Jua"/>
              </a:rPr>
              <a:t>I can help the earth by reducing</a:t>
            </a:r>
            <a:endParaRPr/>
          </a:p>
        </p:txBody>
      </p:sp>
      <p:sp>
        <p:nvSpPr>
          <p:cNvPr id="74" name="Google Shape;74;p6"/>
          <p:cNvSpPr/>
          <p:nvPr/>
        </p:nvSpPr>
        <p:spPr>
          <a:xfrm>
            <a:off x="-228801" y="9349562"/>
            <a:ext cx="1553601" cy="1583288"/>
          </a:xfrm>
          <a:custGeom>
            <a:rect b="b" l="l" r="r" t="t"/>
            <a:pathLst>
              <a:path extrusionOk="0" h="1583288" w="1553601">
                <a:moveTo>
                  <a:pt x="0" y="0"/>
                </a:moveTo>
                <a:lnTo>
                  <a:pt x="1553601" y="0"/>
                </a:lnTo>
                <a:lnTo>
                  <a:pt x="1553601" y="1583287"/>
                </a:lnTo>
                <a:lnTo>
                  <a:pt x="0" y="1583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" name="Google Shape;75;p6"/>
          <p:cNvSpPr/>
          <p:nvPr/>
        </p:nvSpPr>
        <p:spPr>
          <a:xfrm>
            <a:off x="111241" y="4921596"/>
            <a:ext cx="743080" cy="757279"/>
          </a:xfrm>
          <a:custGeom>
            <a:rect b="b" l="l" r="r" t="t"/>
            <a:pathLst>
              <a:path extrusionOk="0" h="757279" w="743080">
                <a:moveTo>
                  <a:pt x="0" y="0"/>
                </a:moveTo>
                <a:lnTo>
                  <a:pt x="743081" y="0"/>
                </a:lnTo>
                <a:lnTo>
                  <a:pt x="743081" y="757279"/>
                </a:lnTo>
                <a:lnTo>
                  <a:pt x="0" y="7572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" name="Google Shape;76;p6"/>
          <p:cNvSpPr/>
          <p:nvPr/>
        </p:nvSpPr>
        <p:spPr>
          <a:xfrm>
            <a:off x="6897183" y="2858573"/>
            <a:ext cx="504071" cy="513703"/>
          </a:xfrm>
          <a:custGeom>
            <a:rect b="b" l="l" r="r" t="t"/>
            <a:pathLst>
              <a:path extrusionOk="0" h="513703" w="504071">
                <a:moveTo>
                  <a:pt x="0" y="0"/>
                </a:moveTo>
                <a:lnTo>
                  <a:pt x="504071" y="0"/>
                </a:lnTo>
                <a:lnTo>
                  <a:pt x="504071" y="513702"/>
                </a:lnTo>
                <a:lnTo>
                  <a:pt x="0" y="5137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07E70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/>
          <p:nvPr/>
        </p:nvSpPr>
        <p:spPr>
          <a:xfrm>
            <a:off x="202615" y="187962"/>
            <a:ext cx="7154771" cy="1330399"/>
          </a:xfrm>
          <a:custGeom>
            <a:rect b="b" l="l" r="r" t="t"/>
            <a:pathLst>
              <a:path extrusionOk="0" h="660400" w="3551573">
                <a:moveTo>
                  <a:pt x="3427113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27113" y="0"/>
                </a:lnTo>
                <a:cubicBezTo>
                  <a:pt x="3495693" y="0"/>
                  <a:pt x="3551573" y="55880"/>
                  <a:pt x="3551573" y="124460"/>
                </a:cubicBezTo>
                <a:lnTo>
                  <a:pt x="3551573" y="535940"/>
                </a:lnTo>
                <a:cubicBezTo>
                  <a:pt x="3551573" y="604520"/>
                  <a:pt x="3495693" y="660400"/>
                  <a:pt x="3427113" y="660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7"/>
          <p:cNvSpPr txBox="1"/>
          <p:nvPr/>
        </p:nvSpPr>
        <p:spPr>
          <a:xfrm>
            <a:off x="449852" y="392780"/>
            <a:ext cx="115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Name: </a:t>
            </a:r>
            <a:endParaRPr/>
          </a:p>
        </p:txBody>
      </p:sp>
      <p:sp>
        <p:nvSpPr>
          <p:cNvPr id="83" name="Google Shape;83;p7"/>
          <p:cNvSpPr txBox="1"/>
          <p:nvPr/>
        </p:nvSpPr>
        <p:spPr>
          <a:xfrm>
            <a:off x="449852" y="860586"/>
            <a:ext cx="115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Class: </a:t>
            </a:r>
            <a:endParaRPr/>
          </a:p>
        </p:txBody>
      </p:sp>
      <p:sp>
        <p:nvSpPr>
          <p:cNvPr id="84" name="Google Shape;84;p7"/>
          <p:cNvSpPr txBox="1"/>
          <p:nvPr/>
        </p:nvSpPr>
        <p:spPr>
          <a:xfrm>
            <a:off x="3780000" y="860586"/>
            <a:ext cx="115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Date: </a:t>
            </a:r>
            <a:endParaRPr/>
          </a:p>
        </p:txBody>
      </p:sp>
      <p:cxnSp>
        <p:nvCxnSpPr>
          <p:cNvPr id="85" name="Google Shape;85;p7"/>
          <p:cNvCxnSpPr/>
          <p:nvPr/>
        </p:nvCxnSpPr>
        <p:spPr>
          <a:xfrm>
            <a:off x="1324800" y="672425"/>
            <a:ext cx="5719489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" name="Google Shape;86;p7"/>
          <p:cNvCxnSpPr/>
          <p:nvPr/>
        </p:nvCxnSpPr>
        <p:spPr>
          <a:xfrm>
            <a:off x="1324800" y="1140232"/>
            <a:ext cx="2271692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" name="Google Shape;87;p7"/>
          <p:cNvCxnSpPr/>
          <p:nvPr/>
        </p:nvCxnSpPr>
        <p:spPr>
          <a:xfrm>
            <a:off x="4640308" y="1125944"/>
            <a:ext cx="2403981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p7"/>
          <p:cNvSpPr/>
          <p:nvPr/>
        </p:nvSpPr>
        <p:spPr>
          <a:xfrm>
            <a:off x="202615" y="1708861"/>
            <a:ext cx="7154771" cy="8801665"/>
          </a:xfrm>
          <a:custGeom>
            <a:rect b="b" l="l" r="r" t="t"/>
            <a:pathLst>
              <a:path extrusionOk="0" h="4369078" w="3551573">
                <a:moveTo>
                  <a:pt x="3427113" y="4369078"/>
                </a:moveTo>
                <a:lnTo>
                  <a:pt x="124460" y="4369078"/>
                </a:lnTo>
                <a:cubicBezTo>
                  <a:pt x="55880" y="4369078"/>
                  <a:pt x="0" y="4313198"/>
                  <a:pt x="0" y="424461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27113" y="0"/>
                </a:lnTo>
                <a:cubicBezTo>
                  <a:pt x="3495693" y="0"/>
                  <a:pt x="3551573" y="55880"/>
                  <a:pt x="3551573" y="124460"/>
                </a:cubicBezTo>
                <a:lnTo>
                  <a:pt x="3551573" y="4244618"/>
                </a:lnTo>
                <a:cubicBezTo>
                  <a:pt x="3551573" y="4313198"/>
                  <a:pt x="3495693" y="4369078"/>
                  <a:pt x="3427113" y="43690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" name="Google Shape;89;p7"/>
          <p:cNvCxnSpPr/>
          <p:nvPr/>
        </p:nvCxnSpPr>
        <p:spPr>
          <a:xfrm>
            <a:off x="4388024" y="4324904"/>
            <a:ext cx="239071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" name="Google Shape;90;p7"/>
          <p:cNvCxnSpPr/>
          <p:nvPr/>
        </p:nvCxnSpPr>
        <p:spPr>
          <a:xfrm>
            <a:off x="802534" y="4697947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" name="Google Shape;91;p7"/>
          <p:cNvCxnSpPr/>
          <p:nvPr/>
        </p:nvCxnSpPr>
        <p:spPr>
          <a:xfrm>
            <a:off x="802534" y="5069422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" name="Google Shape;92;p7"/>
          <p:cNvCxnSpPr/>
          <p:nvPr/>
        </p:nvCxnSpPr>
        <p:spPr>
          <a:xfrm>
            <a:off x="802534" y="5440897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" name="Google Shape;93;p7"/>
          <p:cNvCxnSpPr/>
          <p:nvPr/>
        </p:nvCxnSpPr>
        <p:spPr>
          <a:xfrm>
            <a:off x="4362758" y="6559523"/>
            <a:ext cx="239071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" name="Google Shape;94;p7"/>
          <p:cNvCxnSpPr/>
          <p:nvPr/>
        </p:nvCxnSpPr>
        <p:spPr>
          <a:xfrm>
            <a:off x="777268" y="6932566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" name="Google Shape;95;p7"/>
          <p:cNvCxnSpPr/>
          <p:nvPr/>
        </p:nvCxnSpPr>
        <p:spPr>
          <a:xfrm>
            <a:off x="777268" y="7304041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" name="Google Shape;96;p7"/>
          <p:cNvCxnSpPr/>
          <p:nvPr/>
        </p:nvCxnSpPr>
        <p:spPr>
          <a:xfrm>
            <a:off x="777268" y="7675516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7"/>
          <p:cNvCxnSpPr/>
          <p:nvPr/>
        </p:nvCxnSpPr>
        <p:spPr>
          <a:xfrm>
            <a:off x="4355095" y="8794142"/>
            <a:ext cx="239071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p7"/>
          <p:cNvCxnSpPr/>
          <p:nvPr/>
        </p:nvCxnSpPr>
        <p:spPr>
          <a:xfrm>
            <a:off x="769604" y="9167185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" name="Google Shape;99;p7"/>
          <p:cNvCxnSpPr/>
          <p:nvPr/>
        </p:nvCxnSpPr>
        <p:spPr>
          <a:xfrm>
            <a:off x="769604" y="9538660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" name="Google Shape;100;p7"/>
          <p:cNvCxnSpPr/>
          <p:nvPr/>
        </p:nvCxnSpPr>
        <p:spPr>
          <a:xfrm>
            <a:off x="769604" y="9910135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7"/>
          <p:cNvSpPr/>
          <p:nvPr/>
        </p:nvSpPr>
        <p:spPr>
          <a:xfrm>
            <a:off x="5310228" y="2023478"/>
            <a:ext cx="1858258" cy="1712976"/>
          </a:xfrm>
          <a:custGeom>
            <a:rect b="b" l="l" r="r" t="t"/>
            <a:pathLst>
              <a:path extrusionOk="0" h="1712976" w="1858258">
                <a:moveTo>
                  <a:pt x="0" y="0"/>
                </a:moveTo>
                <a:lnTo>
                  <a:pt x="1858259" y="0"/>
                </a:lnTo>
                <a:lnTo>
                  <a:pt x="1858259" y="1712976"/>
                </a:lnTo>
                <a:lnTo>
                  <a:pt x="0" y="1712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7"/>
          <p:cNvSpPr/>
          <p:nvPr/>
        </p:nvSpPr>
        <p:spPr>
          <a:xfrm>
            <a:off x="386492" y="2247710"/>
            <a:ext cx="1876616" cy="1440303"/>
          </a:xfrm>
          <a:custGeom>
            <a:rect b="b" l="l" r="r" t="t"/>
            <a:pathLst>
              <a:path extrusionOk="0" h="1440303" w="1876616">
                <a:moveTo>
                  <a:pt x="0" y="0"/>
                </a:moveTo>
                <a:lnTo>
                  <a:pt x="1876616" y="0"/>
                </a:lnTo>
                <a:lnTo>
                  <a:pt x="1876616" y="1440303"/>
                </a:lnTo>
                <a:lnTo>
                  <a:pt x="0" y="1440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7"/>
          <p:cNvSpPr/>
          <p:nvPr/>
        </p:nvSpPr>
        <p:spPr>
          <a:xfrm>
            <a:off x="6021708" y="5621204"/>
            <a:ext cx="1182779" cy="686012"/>
          </a:xfrm>
          <a:custGeom>
            <a:rect b="b" l="l" r="r" t="t"/>
            <a:pathLst>
              <a:path extrusionOk="0" h="686012" w="1182779">
                <a:moveTo>
                  <a:pt x="0" y="0"/>
                </a:moveTo>
                <a:lnTo>
                  <a:pt x="1182779" y="0"/>
                </a:lnTo>
                <a:lnTo>
                  <a:pt x="1182779" y="686012"/>
                </a:lnTo>
                <a:lnTo>
                  <a:pt x="0" y="6860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7"/>
          <p:cNvSpPr/>
          <p:nvPr/>
        </p:nvSpPr>
        <p:spPr>
          <a:xfrm>
            <a:off x="6465148" y="9236933"/>
            <a:ext cx="1014282" cy="1398133"/>
          </a:xfrm>
          <a:custGeom>
            <a:rect b="b" l="l" r="r" t="t"/>
            <a:pathLst>
              <a:path extrusionOk="0" h="1398133" w="1014282">
                <a:moveTo>
                  <a:pt x="0" y="0"/>
                </a:moveTo>
                <a:lnTo>
                  <a:pt x="1014282" y="0"/>
                </a:lnTo>
                <a:lnTo>
                  <a:pt x="1014282" y="1398134"/>
                </a:lnTo>
                <a:lnTo>
                  <a:pt x="0" y="1398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7"/>
          <p:cNvSpPr/>
          <p:nvPr/>
        </p:nvSpPr>
        <p:spPr>
          <a:xfrm>
            <a:off x="-311905" y="7989841"/>
            <a:ext cx="1922197" cy="576659"/>
          </a:xfrm>
          <a:custGeom>
            <a:rect b="b" l="l" r="r" t="t"/>
            <a:pathLst>
              <a:path extrusionOk="0" h="576659" w="1922197">
                <a:moveTo>
                  <a:pt x="0" y="0"/>
                </a:moveTo>
                <a:lnTo>
                  <a:pt x="1922197" y="0"/>
                </a:lnTo>
                <a:lnTo>
                  <a:pt x="1922197" y="576659"/>
                </a:lnTo>
                <a:lnTo>
                  <a:pt x="0" y="5766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7"/>
          <p:cNvSpPr/>
          <p:nvPr/>
        </p:nvSpPr>
        <p:spPr>
          <a:xfrm flipH="1">
            <a:off x="-17855" y="9975959"/>
            <a:ext cx="1532384" cy="716041"/>
          </a:xfrm>
          <a:custGeom>
            <a:rect b="b" l="l" r="r" t="t"/>
            <a:pathLst>
              <a:path extrusionOk="0" h="716041" w="1532384">
                <a:moveTo>
                  <a:pt x="1532384" y="0"/>
                </a:moveTo>
                <a:lnTo>
                  <a:pt x="0" y="0"/>
                </a:lnTo>
                <a:lnTo>
                  <a:pt x="0" y="716041"/>
                </a:lnTo>
                <a:lnTo>
                  <a:pt x="1532384" y="716041"/>
                </a:lnTo>
                <a:lnTo>
                  <a:pt x="1532384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7"/>
          <p:cNvSpPr txBox="1"/>
          <p:nvPr/>
        </p:nvSpPr>
        <p:spPr>
          <a:xfrm>
            <a:off x="1610292" y="2144803"/>
            <a:ext cx="43395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EE5600"/>
                </a:solidFill>
                <a:latin typeface="Luckiest Guy"/>
                <a:ea typeface="Luckiest Guy"/>
                <a:cs typeface="Luckiest Guy"/>
                <a:sym typeface="Luckiest Guy"/>
              </a:rPr>
              <a:t>I CAN HELP THE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EE5600"/>
                </a:solidFill>
                <a:latin typeface="Luckiest Guy"/>
                <a:ea typeface="Luckiest Guy"/>
                <a:cs typeface="Luckiest Guy"/>
                <a:sym typeface="Luckiest Guy"/>
              </a:rPr>
              <a:t>EARTH!</a:t>
            </a:r>
            <a:endParaRPr/>
          </a:p>
        </p:txBody>
      </p:sp>
      <p:sp>
        <p:nvSpPr>
          <p:cNvPr id="108" name="Google Shape;108;p7"/>
          <p:cNvSpPr txBox="1"/>
          <p:nvPr/>
        </p:nvSpPr>
        <p:spPr>
          <a:xfrm>
            <a:off x="781266" y="4082578"/>
            <a:ext cx="362254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14B39"/>
                </a:solidFill>
                <a:latin typeface="Jua"/>
                <a:ea typeface="Jua"/>
                <a:cs typeface="Jua"/>
                <a:sym typeface="Jua"/>
              </a:rPr>
              <a:t>I can help the earth by recycling</a:t>
            </a:r>
            <a:endParaRPr/>
          </a:p>
        </p:txBody>
      </p:sp>
      <p:sp>
        <p:nvSpPr>
          <p:cNvPr id="109" name="Google Shape;109;p7"/>
          <p:cNvSpPr txBox="1"/>
          <p:nvPr/>
        </p:nvSpPr>
        <p:spPr>
          <a:xfrm>
            <a:off x="756000" y="6317197"/>
            <a:ext cx="362254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14B39"/>
                </a:solidFill>
                <a:latin typeface="Jua"/>
                <a:ea typeface="Jua"/>
                <a:cs typeface="Jua"/>
                <a:sym typeface="Jua"/>
              </a:rPr>
              <a:t>I can help the earth by reusing</a:t>
            </a:r>
            <a:endParaRPr/>
          </a:p>
        </p:txBody>
      </p:sp>
      <p:sp>
        <p:nvSpPr>
          <p:cNvPr id="110" name="Google Shape;110;p7"/>
          <p:cNvSpPr txBox="1"/>
          <p:nvPr/>
        </p:nvSpPr>
        <p:spPr>
          <a:xfrm>
            <a:off x="748337" y="8551816"/>
            <a:ext cx="362254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14B39"/>
                </a:solidFill>
                <a:latin typeface="Jua"/>
                <a:ea typeface="Jua"/>
                <a:cs typeface="Jua"/>
                <a:sym typeface="Jua"/>
              </a:rPr>
              <a:t>I can help the earth by reducing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8C59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/>
          <p:nvPr/>
        </p:nvSpPr>
        <p:spPr>
          <a:xfrm>
            <a:off x="366036" y="2705697"/>
            <a:ext cx="6859498" cy="2086901"/>
          </a:xfrm>
          <a:custGeom>
            <a:rect b="b" l="l" r="r" t="t"/>
            <a:pathLst>
              <a:path extrusionOk="0" h="660400" w="2170689">
                <a:moveTo>
                  <a:pt x="204622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46229" y="0"/>
                </a:lnTo>
                <a:cubicBezTo>
                  <a:pt x="2114809" y="0"/>
                  <a:pt x="2170689" y="55880"/>
                  <a:pt x="2170689" y="124460"/>
                </a:cubicBezTo>
                <a:lnTo>
                  <a:pt x="2170689" y="535940"/>
                </a:lnTo>
                <a:cubicBezTo>
                  <a:pt x="2170689" y="604520"/>
                  <a:pt x="2114809" y="660400"/>
                  <a:pt x="2046229" y="660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6" name="Google Shape;116;p8"/>
          <p:cNvCxnSpPr/>
          <p:nvPr/>
        </p:nvCxnSpPr>
        <p:spPr>
          <a:xfrm>
            <a:off x="4403809" y="3288501"/>
            <a:ext cx="239071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p8"/>
          <p:cNvCxnSpPr/>
          <p:nvPr/>
        </p:nvCxnSpPr>
        <p:spPr>
          <a:xfrm>
            <a:off x="818319" y="3661544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p8"/>
          <p:cNvCxnSpPr/>
          <p:nvPr/>
        </p:nvCxnSpPr>
        <p:spPr>
          <a:xfrm>
            <a:off x="818319" y="4033019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8"/>
          <p:cNvCxnSpPr/>
          <p:nvPr/>
        </p:nvCxnSpPr>
        <p:spPr>
          <a:xfrm>
            <a:off x="818319" y="4404494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8"/>
          <p:cNvSpPr/>
          <p:nvPr/>
        </p:nvSpPr>
        <p:spPr>
          <a:xfrm>
            <a:off x="350251" y="5087873"/>
            <a:ext cx="6859498" cy="2086901"/>
          </a:xfrm>
          <a:custGeom>
            <a:rect b="b" l="l" r="r" t="t"/>
            <a:pathLst>
              <a:path extrusionOk="0" h="660400" w="2170689">
                <a:moveTo>
                  <a:pt x="204622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46229" y="0"/>
                </a:lnTo>
                <a:cubicBezTo>
                  <a:pt x="2114809" y="0"/>
                  <a:pt x="2170689" y="55880"/>
                  <a:pt x="2170689" y="124460"/>
                </a:cubicBezTo>
                <a:lnTo>
                  <a:pt x="2170689" y="535940"/>
                </a:lnTo>
                <a:cubicBezTo>
                  <a:pt x="2170689" y="604520"/>
                  <a:pt x="2114809" y="660400"/>
                  <a:pt x="2046229" y="660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1" name="Google Shape;121;p8"/>
          <p:cNvCxnSpPr/>
          <p:nvPr/>
        </p:nvCxnSpPr>
        <p:spPr>
          <a:xfrm>
            <a:off x="4403809" y="5670678"/>
            <a:ext cx="2374924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" name="Google Shape;122;p8"/>
          <p:cNvCxnSpPr/>
          <p:nvPr/>
        </p:nvCxnSpPr>
        <p:spPr>
          <a:xfrm>
            <a:off x="802534" y="6043720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" name="Google Shape;123;p8"/>
          <p:cNvCxnSpPr/>
          <p:nvPr/>
        </p:nvCxnSpPr>
        <p:spPr>
          <a:xfrm>
            <a:off x="802534" y="6415195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4" name="Google Shape;124;p8"/>
          <p:cNvCxnSpPr/>
          <p:nvPr/>
        </p:nvCxnSpPr>
        <p:spPr>
          <a:xfrm>
            <a:off x="802534" y="6786670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" name="Google Shape;125;p8"/>
          <p:cNvSpPr/>
          <p:nvPr/>
        </p:nvSpPr>
        <p:spPr>
          <a:xfrm>
            <a:off x="350251" y="7470049"/>
            <a:ext cx="6859498" cy="2086901"/>
          </a:xfrm>
          <a:custGeom>
            <a:rect b="b" l="l" r="r" t="t"/>
            <a:pathLst>
              <a:path extrusionOk="0" h="660400" w="2170689">
                <a:moveTo>
                  <a:pt x="204622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46229" y="0"/>
                </a:lnTo>
                <a:cubicBezTo>
                  <a:pt x="2114809" y="0"/>
                  <a:pt x="2170689" y="55880"/>
                  <a:pt x="2170689" y="124460"/>
                </a:cubicBezTo>
                <a:lnTo>
                  <a:pt x="2170689" y="535940"/>
                </a:lnTo>
                <a:cubicBezTo>
                  <a:pt x="2170689" y="604520"/>
                  <a:pt x="2114809" y="660400"/>
                  <a:pt x="2046229" y="660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6" name="Google Shape;126;p8"/>
          <p:cNvCxnSpPr/>
          <p:nvPr/>
        </p:nvCxnSpPr>
        <p:spPr>
          <a:xfrm>
            <a:off x="4403809" y="8052854"/>
            <a:ext cx="2374924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8"/>
          <p:cNvCxnSpPr/>
          <p:nvPr/>
        </p:nvCxnSpPr>
        <p:spPr>
          <a:xfrm>
            <a:off x="802534" y="8425896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8"/>
          <p:cNvCxnSpPr/>
          <p:nvPr/>
        </p:nvCxnSpPr>
        <p:spPr>
          <a:xfrm>
            <a:off x="802534" y="8797371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" name="Google Shape;129;p8"/>
          <p:cNvCxnSpPr/>
          <p:nvPr/>
        </p:nvCxnSpPr>
        <p:spPr>
          <a:xfrm>
            <a:off x="802534" y="9168846"/>
            <a:ext cx="5976200" cy="0"/>
          </a:xfrm>
          <a:prstGeom prst="straightConnector1">
            <a:avLst/>
          </a:prstGeom>
          <a:noFill/>
          <a:ln cap="rnd" cmpd="sng" w="19050">
            <a:solidFill>
              <a:srgbClr val="014B3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0" name="Google Shape;130;p8"/>
          <p:cNvSpPr/>
          <p:nvPr/>
        </p:nvSpPr>
        <p:spPr>
          <a:xfrm>
            <a:off x="-1659018" y="239984"/>
            <a:ext cx="10878036" cy="2160913"/>
          </a:xfrm>
          <a:custGeom>
            <a:rect b="b" l="l" r="r" t="t"/>
            <a:pathLst>
              <a:path extrusionOk="0" h="2160913" w="10878036">
                <a:moveTo>
                  <a:pt x="0" y="0"/>
                </a:moveTo>
                <a:lnTo>
                  <a:pt x="10878036" y="0"/>
                </a:lnTo>
                <a:lnTo>
                  <a:pt x="10878036" y="2160913"/>
                </a:lnTo>
                <a:lnTo>
                  <a:pt x="0" y="21609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8"/>
          <p:cNvSpPr/>
          <p:nvPr/>
        </p:nvSpPr>
        <p:spPr>
          <a:xfrm>
            <a:off x="-107092" y="9333548"/>
            <a:ext cx="2699629" cy="1369448"/>
          </a:xfrm>
          <a:custGeom>
            <a:rect b="b" l="l" r="r" t="t"/>
            <a:pathLst>
              <a:path extrusionOk="0" h="1369448" w="2699629">
                <a:moveTo>
                  <a:pt x="0" y="0"/>
                </a:moveTo>
                <a:lnTo>
                  <a:pt x="2699630" y="0"/>
                </a:lnTo>
                <a:lnTo>
                  <a:pt x="2699630" y="1369448"/>
                </a:lnTo>
                <a:lnTo>
                  <a:pt x="0" y="136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8"/>
          <p:cNvSpPr/>
          <p:nvPr/>
        </p:nvSpPr>
        <p:spPr>
          <a:xfrm>
            <a:off x="2021768" y="9977236"/>
            <a:ext cx="3024000" cy="725760"/>
          </a:xfrm>
          <a:custGeom>
            <a:rect b="b" l="l" r="r" t="t"/>
            <a:pathLst>
              <a:path extrusionOk="0" h="725760" w="3024000">
                <a:moveTo>
                  <a:pt x="0" y="0"/>
                </a:moveTo>
                <a:lnTo>
                  <a:pt x="3024000" y="0"/>
                </a:lnTo>
                <a:lnTo>
                  <a:pt x="3024000" y="725760"/>
                </a:lnTo>
                <a:lnTo>
                  <a:pt x="0" y="725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8"/>
          <p:cNvSpPr/>
          <p:nvPr/>
        </p:nvSpPr>
        <p:spPr>
          <a:xfrm>
            <a:off x="4574858" y="8255039"/>
            <a:ext cx="2985142" cy="2436961"/>
          </a:xfrm>
          <a:custGeom>
            <a:rect b="b" l="l" r="r" t="t"/>
            <a:pathLst>
              <a:path extrusionOk="0" h="2436961" w="2985142">
                <a:moveTo>
                  <a:pt x="0" y="0"/>
                </a:moveTo>
                <a:lnTo>
                  <a:pt x="2985142" y="0"/>
                </a:lnTo>
                <a:lnTo>
                  <a:pt x="2985142" y="2436961"/>
                </a:lnTo>
                <a:lnTo>
                  <a:pt x="0" y="2436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8"/>
          <p:cNvSpPr/>
          <p:nvPr/>
        </p:nvSpPr>
        <p:spPr>
          <a:xfrm>
            <a:off x="6661861" y="-202276"/>
            <a:ext cx="1095776" cy="1116714"/>
          </a:xfrm>
          <a:custGeom>
            <a:rect b="b" l="l" r="r" t="t"/>
            <a:pathLst>
              <a:path extrusionOk="0" h="1116714" w="1095776">
                <a:moveTo>
                  <a:pt x="0" y="0"/>
                </a:moveTo>
                <a:lnTo>
                  <a:pt x="1095776" y="0"/>
                </a:lnTo>
                <a:lnTo>
                  <a:pt x="1095776" y="1116714"/>
                </a:lnTo>
                <a:lnTo>
                  <a:pt x="0" y="11167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8"/>
          <p:cNvSpPr/>
          <p:nvPr/>
        </p:nvSpPr>
        <p:spPr>
          <a:xfrm>
            <a:off x="6539897" y="2030289"/>
            <a:ext cx="898117" cy="520908"/>
          </a:xfrm>
          <a:custGeom>
            <a:rect b="b" l="l" r="r" t="t"/>
            <a:pathLst>
              <a:path extrusionOk="0" h="520908" w="898117">
                <a:moveTo>
                  <a:pt x="0" y="0"/>
                </a:moveTo>
                <a:lnTo>
                  <a:pt x="898117" y="0"/>
                </a:lnTo>
                <a:lnTo>
                  <a:pt x="898117" y="520908"/>
                </a:lnTo>
                <a:lnTo>
                  <a:pt x="0" y="520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8"/>
          <p:cNvSpPr/>
          <p:nvPr/>
        </p:nvSpPr>
        <p:spPr>
          <a:xfrm>
            <a:off x="133288" y="32543"/>
            <a:ext cx="1006312" cy="881895"/>
          </a:xfrm>
          <a:custGeom>
            <a:rect b="b" l="l" r="r" t="t"/>
            <a:pathLst>
              <a:path extrusionOk="0" h="881895" w="1006312">
                <a:moveTo>
                  <a:pt x="0" y="0"/>
                </a:moveTo>
                <a:lnTo>
                  <a:pt x="1006311" y="0"/>
                </a:lnTo>
                <a:lnTo>
                  <a:pt x="1006311" y="881895"/>
                </a:lnTo>
                <a:lnTo>
                  <a:pt x="0" y="88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8"/>
          <p:cNvSpPr/>
          <p:nvPr/>
        </p:nvSpPr>
        <p:spPr>
          <a:xfrm flipH="1">
            <a:off x="1015456" y="32543"/>
            <a:ext cx="1006312" cy="881895"/>
          </a:xfrm>
          <a:custGeom>
            <a:rect b="b" l="l" r="r" t="t"/>
            <a:pathLst>
              <a:path extrusionOk="0" h="881895" w="1006312">
                <a:moveTo>
                  <a:pt x="1006312" y="0"/>
                </a:moveTo>
                <a:lnTo>
                  <a:pt x="0" y="0"/>
                </a:lnTo>
                <a:lnTo>
                  <a:pt x="0" y="881895"/>
                </a:lnTo>
                <a:lnTo>
                  <a:pt x="1006312" y="881895"/>
                </a:lnTo>
                <a:lnTo>
                  <a:pt x="1006312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8"/>
          <p:cNvSpPr/>
          <p:nvPr/>
        </p:nvSpPr>
        <p:spPr>
          <a:xfrm>
            <a:off x="3780000" y="-284370"/>
            <a:ext cx="1033453" cy="1048707"/>
          </a:xfrm>
          <a:custGeom>
            <a:rect b="b" l="l" r="r" t="t"/>
            <a:pathLst>
              <a:path extrusionOk="0" h="1048707" w="1033453">
                <a:moveTo>
                  <a:pt x="0" y="0"/>
                </a:moveTo>
                <a:lnTo>
                  <a:pt x="1033453" y="0"/>
                </a:lnTo>
                <a:lnTo>
                  <a:pt x="1033453" y="1048707"/>
                </a:lnTo>
                <a:lnTo>
                  <a:pt x="0" y="1048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8"/>
          <p:cNvSpPr txBox="1"/>
          <p:nvPr/>
        </p:nvSpPr>
        <p:spPr>
          <a:xfrm>
            <a:off x="797051" y="3046175"/>
            <a:ext cx="362254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14B39"/>
                </a:solidFill>
                <a:latin typeface="Jua"/>
                <a:ea typeface="Jua"/>
                <a:cs typeface="Jua"/>
                <a:sym typeface="Jua"/>
              </a:rPr>
              <a:t>I can help the earth by recycling</a:t>
            </a:r>
            <a:endParaRPr/>
          </a:p>
        </p:txBody>
      </p:sp>
      <p:sp>
        <p:nvSpPr>
          <p:cNvPr id="140" name="Google Shape;140;p8"/>
          <p:cNvSpPr txBox="1"/>
          <p:nvPr/>
        </p:nvSpPr>
        <p:spPr>
          <a:xfrm>
            <a:off x="781266" y="5428351"/>
            <a:ext cx="362254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14B39"/>
                </a:solidFill>
                <a:latin typeface="Jua"/>
                <a:ea typeface="Jua"/>
                <a:cs typeface="Jua"/>
                <a:sym typeface="Jua"/>
              </a:rPr>
              <a:t>I can help the earth by reusing</a:t>
            </a:r>
            <a:endParaRPr/>
          </a:p>
        </p:txBody>
      </p:sp>
      <p:sp>
        <p:nvSpPr>
          <p:cNvPr id="141" name="Google Shape;141;p8"/>
          <p:cNvSpPr txBox="1"/>
          <p:nvPr/>
        </p:nvSpPr>
        <p:spPr>
          <a:xfrm>
            <a:off x="781266" y="7810528"/>
            <a:ext cx="362254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14B39"/>
                </a:solidFill>
                <a:latin typeface="Jua"/>
                <a:ea typeface="Jua"/>
                <a:cs typeface="Jua"/>
                <a:sym typeface="Jua"/>
              </a:rPr>
              <a:t>I can help the earth by reducing</a:t>
            </a:r>
            <a:endParaRPr/>
          </a:p>
        </p:txBody>
      </p:sp>
      <p:sp>
        <p:nvSpPr>
          <p:cNvPr id="142" name="Google Shape;142;p8"/>
          <p:cNvSpPr txBox="1"/>
          <p:nvPr/>
        </p:nvSpPr>
        <p:spPr>
          <a:xfrm>
            <a:off x="482782" y="1006106"/>
            <a:ext cx="6594437" cy="7532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I CAN HELP THE EARTH!</a:t>
            </a:r>
            <a:endParaRPr/>
          </a:p>
        </p:txBody>
      </p:sp>
      <p:sp>
        <p:nvSpPr>
          <p:cNvPr id="143" name="Google Shape;143;p8"/>
          <p:cNvSpPr/>
          <p:nvPr/>
        </p:nvSpPr>
        <p:spPr>
          <a:xfrm>
            <a:off x="498730" y="1900868"/>
            <a:ext cx="640870" cy="650329"/>
          </a:xfrm>
          <a:custGeom>
            <a:rect b="b" l="l" r="r" t="t"/>
            <a:pathLst>
              <a:path extrusionOk="0" h="650329" w="640870">
                <a:moveTo>
                  <a:pt x="0" y="0"/>
                </a:moveTo>
                <a:lnTo>
                  <a:pt x="640869" y="0"/>
                </a:lnTo>
                <a:lnTo>
                  <a:pt x="640869" y="650329"/>
                </a:lnTo>
                <a:lnTo>
                  <a:pt x="0" y="650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8C59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9"/>
          <p:cNvGrpSpPr/>
          <p:nvPr/>
        </p:nvGrpSpPr>
        <p:grpSpPr>
          <a:xfrm>
            <a:off x="597709" y="2293186"/>
            <a:ext cx="6291470" cy="3757704"/>
            <a:chOff x="0" y="-19050"/>
            <a:chExt cx="3295172" cy="1968106"/>
          </a:xfrm>
        </p:grpSpPr>
        <p:sp>
          <p:nvSpPr>
            <p:cNvPr id="149" name="Google Shape;149;p9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9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9"/>
          <p:cNvGrpSpPr/>
          <p:nvPr/>
        </p:nvGrpSpPr>
        <p:grpSpPr>
          <a:xfrm>
            <a:off x="910235" y="2663159"/>
            <a:ext cx="2662799" cy="438652"/>
            <a:chOff x="0" y="-19050"/>
            <a:chExt cx="1150437" cy="189516"/>
          </a:xfrm>
        </p:grpSpPr>
        <p:sp>
          <p:nvSpPr>
            <p:cNvPr id="152" name="Google Shape;152;p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9"/>
          <p:cNvGrpSpPr/>
          <p:nvPr/>
        </p:nvGrpSpPr>
        <p:grpSpPr>
          <a:xfrm>
            <a:off x="3882517" y="2663159"/>
            <a:ext cx="2662799" cy="438652"/>
            <a:chOff x="0" y="-19050"/>
            <a:chExt cx="1150437" cy="189516"/>
          </a:xfrm>
        </p:grpSpPr>
        <p:sp>
          <p:nvSpPr>
            <p:cNvPr id="155" name="Google Shape;155;p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9"/>
          <p:cNvGrpSpPr/>
          <p:nvPr/>
        </p:nvGrpSpPr>
        <p:grpSpPr>
          <a:xfrm>
            <a:off x="597709" y="6240789"/>
            <a:ext cx="6291470" cy="3757704"/>
            <a:chOff x="0" y="-19050"/>
            <a:chExt cx="3295172" cy="1968106"/>
          </a:xfrm>
        </p:grpSpPr>
        <p:sp>
          <p:nvSpPr>
            <p:cNvPr id="158" name="Google Shape;158;p9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9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9"/>
          <p:cNvGrpSpPr/>
          <p:nvPr/>
        </p:nvGrpSpPr>
        <p:grpSpPr>
          <a:xfrm>
            <a:off x="2448601" y="6642643"/>
            <a:ext cx="2662799" cy="438652"/>
            <a:chOff x="0" y="-19050"/>
            <a:chExt cx="1150437" cy="189516"/>
          </a:xfrm>
        </p:grpSpPr>
        <p:sp>
          <p:nvSpPr>
            <p:cNvPr id="161" name="Google Shape;161;p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9"/>
          <p:cNvSpPr txBox="1"/>
          <p:nvPr/>
        </p:nvSpPr>
        <p:spPr>
          <a:xfrm>
            <a:off x="439417" y="1476337"/>
            <a:ext cx="66081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FFFFFF"/>
                </a:solidFill>
              </a:rPr>
              <a:t>Use these design resources in your Canva Presentation.</a:t>
            </a:r>
            <a:endParaRPr b="1"/>
          </a:p>
        </p:txBody>
      </p:sp>
      <p:sp>
        <p:nvSpPr>
          <p:cNvPr id="164" name="Google Shape;164;p9"/>
          <p:cNvSpPr txBox="1"/>
          <p:nvPr/>
        </p:nvSpPr>
        <p:spPr>
          <a:xfrm>
            <a:off x="1273162" y="841725"/>
            <a:ext cx="50136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FFFFF"/>
                </a:solidFill>
              </a:rPr>
              <a:t>RESOURCE PAGE</a:t>
            </a:r>
            <a:endParaRPr b="1"/>
          </a:p>
        </p:txBody>
      </p:sp>
      <p:sp>
        <p:nvSpPr>
          <p:cNvPr id="165" name="Google Shape;165;p9"/>
          <p:cNvSpPr txBox="1"/>
          <p:nvPr/>
        </p:nvSpPr>
        <p:spPr>
          <a:xfrm>
            <a:off x="967166" y="3343247"/>
            <a:ext cx="2548936" cy="29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66" name="Google Shape;166;p9"/>
          <p:cNvSpPr txBox="1"/>
          <p:nvPr/>
        </p:nvSpPr>
        <p:spPr>
          <a:xfrm>
            <a:off x="932455" y="5145853"/>
            <a:ext cx="2662799" cy="142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67" name="Google Shape;167;p9"/>
          <p:cNvSpPr txBox="1"/>
          <p:nvPr/>
        </p:nvSpPr>
        <p:spPr>
          <a:xfrm>
            <a:off x="1273162" y="3992552"/>
            <a:ext cx="1920600" cy="10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1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86" u="none" cap="none" strike="noStrike">
                <a:solidFill>
                  <a:srgbClr val="000000"/>
                </a:solidFill>
              </a:rPr>
              <a:t>LUCKIEST GUY</a:t>
            </a:r>
            <a:endParaRPr b="1"/>
          </a:p>
          <a:p>
            <a:pPr indent="0" lvl="0" marL="0" marR="0" rtl="0" algn="ctr">
              <a:lnSpc>
                <a:spcPct val="730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30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86" u="none" cap="none" strike="noStrike">
                <a:solidFill>
                  <a:srgbClr val="000000"/>
                </a:solidFill>
              </a:rPr>
              <a:t>JUA</a:t>
            </a:r>
            <a:endParaRPr b="1"/>
          </a:p>
        </p:txBody>
      </p:sp>
      <p:sp>
        <p:nvSpPr>
          <p:cNvPr id="168" name="Google Shape;168;p9"/>
          <p:cNvSpPr txBox="1"/>
          <p:nvPr/>
        </p:nvSpPr>
        <p:spPr>
          <a:xfrm>
            <a:off x="3892747" y="4002077"/>
            <a:ext cx="610934" cy="12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#228C59</a:t>
            </a:r>
            <a:endParaRPr/>
          </a:p>
        </p:txBody>
      </p:sp>
      <p:sp>
        <p:nvSpPr>
          <p:cNvPr id="169" name="Google Shape;169;p9"/>
          <p:cNvSpPr txBox="1"/>
          <p:nvPr/>
        </p:nvSpPr>
        <p:spPr>
          <a:xfrm>
            <a:off x="1281342" y="2790337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70" name="Google Shape;170;p9"/>
          <p:cNvSpPr txBox="1"/>
          <p:nvPr/>
        </p:nvSpPr>
        <p:spPr>
          <a:xfrm>
            <a:off x="4253623" y="277128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71" name="Google Shape;171;p9"/>
          <p:cNvSpPr txBox="1"/>
          <p:nvPr/>
        </p:nvSpPr>
        <p:spPr>
          <a:xfrm>
            <a:off x="2819707" y="676982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grpSp>
        <p:nvGrpSpPr>
          <p:cNvPr id="172" name="Google Shape;172;p9"/>
          <p:cNvGrpSpPr/>
          <p:nvPr/>
        </p:nvGrpSpPr>
        <p:grpSpPr>
          <a:xfrm>
            <a:off x="3913283" y="3338818"/>
            <a:ext cx="569863" cy="569863"/>
            <a:chOff x="0" y="0"/>
            <a:chExt cx="812800" cy="812800"/>
          </a:xfrm>
        </p:grpSpPr>
        <p:sp>
          <p:nvSpPr>
            <p:cNvPr id="173" name="Google Shape;173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8C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9"/>
          <p:cNvGrpSpPr/>
          <p:nvPr/>
        </p:nvGrpSpPr>
        <p:grpSpPr>
          <a:xfrm>
            <a:off x="4586435" y="3338818"/>
            <a:ext cx="569863" cy="569863"/>
            <a:chOff x="0" y="0"/>
            <a:chExt cx="812800" cy="812800"/>
          </a:xfrm>
        </p:grpSpPr>
        <p:sp>
          <p:nvSpPr>
            <p:cNvPr id="176" name="Google Shape;176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E53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9"/>
          <p:cNvSpPr txBox="1"/>
          <p:nvPr/>
        </p:nvSpPr>
        <p:spPr>
          <a:xfrm>
            <a:off x="4565899" y="4002077"/>
            <a:ext cx="610934" cy="12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#2E5394</a:t>
            </a:r>
            <a:endParaRPr/>
          </a:p>
        </p:txBody>
      </p:sp>
      <p:sp>
        <p:nvSpPr>
          <p:cNvPr id="179" name="Google Shape;179;p9"/>
          <p:cNvSpPr txBox="1"/>
          <p:nvPr/>
        </p:nvSpPr>
        <p:spPr>
          <a:xfrm>
            <a:off x="5243509" y="3996982"/>
            <a:ext cx="610934" cy="12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#EE5600</a:t>
            </a:r>
            <a:endParaRPr/>
          </a:p>
        </p:txBody>
      </p:sp>
      <p:grpSp>
        <p:nvGrpSpPr>
          <p:cNvPr id="180" name="Google Shape;180;p9"/>
          <p:cNvGrpSpPr/>
          <p:nvPr/>
        </p:nvGrpSpPr>
        <p:grpSpPr>
          <a:xfrm>
            <a:off x="5264044" y="3333722"/>
            <a:ext cx="569863" cy="569863"/>
            <a:chOff x="0" y="0"/>
            <a:chExt cx="812800" cy="812800"/>
          </a:xfrm>
        </p:grpSpPr>
        <p:sp>
          <p:nvSpPr>
            <p:cNvPr id="181" name="Google Shape;181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9"/>
          <p:cNvGrpSpPr/>
          <p:nvPr/>
        </p:nvGrpSpPr>
        <p:grpSpPr>
          <a:xfrm>
            <a:off x="5937197" y="3333722"/>
            <a:ext cx="569863" cy="569863"/>
            <a:chOff x="0" y="0"/>
            <a:chExt cx="812800" cy="812800"/>
          </a:xfrm>
        </p:grpSpPr>
        <p:sp>
          <p:nvSpPr>
            <p:cNvPr id="184" name="Google Shape;184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8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9"/>
          <p:cNvSpPr txBox="1"/>
          <p:nvPr/>
        </p:nvSpPr>
        <p:spPr>
          <a:xfrm>
            <a:off x="5916661" y="3996982"/>
            <a:ext cx="610934" cy="12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#00B8F1</a:t>
            </a:r>
            <a:endParaRPr/>
          </a:p>
        </p:txBody>
      </p:sp>
      <p:sp>
        <p:nvSpPr>
          <p:cNvPr id="187" name="Google Shape;187;p9"/>
          <p:cNvSpPr/>
          <p:nvPr/>
        </p:nvSpPr>
        <p:spPr>
          <a:xfrm>
            <a:off x="778031" y="7377608"/>
            <a:ext cx="1553601" cy="1583288"/>
          </a:xfrm>
          <a:custGeom>
            <a:rect b="b" l="l" r="r" t="t"/>
            <a:pathLst>
              <a:path extrusionOk="0" h="1583288" w="1553601">
                <a:moveTo>
                  <a:pt x="0" y="0"/>
                </a:moveTo>
                <a:lnTo>
                  <a:pt x="1553601" y="0"/>
                </a:lnTo>
                <a:lnTo>
                  <a:pt x="1553601" y="1583288"/>
                </a:lnTo>
                <a:lnTo>
                  <a:pt x="0" y="15832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9"/>
          <p:cNvSpPr/>
          <p:nvPr/>
        </p:nvSpPr>
        <p:spPr>
          <a:xfrm>
            <a:off x="4217623" y="8319479"/>
            <a:ext cx="1391634" cy="1282834"/>
          </a:xfrm>
          <a:custGeom>
            <a:rect b="b" l="l" r="r" t="t"/>
            <a:pathLst>
              <a:path extrusionOk="0" h="1282834" w="1391634">
                <a:moveTo>
                  <a:pt x="0" y="0"/>
                </a:moveTo>
                <a:lnTo>
                  <a:pt x="1391635" y="0"/>
                </a:lnTo>
                <a:lnTo>
                  <a:pt x="1391635" y="1282834"/>
                </a:lnTo>
                <a:lnTo>
                  <a:pt x="0" y="1282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9"/>
          <p:cNvSpPr/>
          <p:nvPr/>
        </p:nvSpPr>
        <p:spPr>
          <a:xfrm>
            <a:off x="2167651" y="8587209"/>
            <a:ext cx="1405383" cy="1078631"/>
          </a:xfrm>
          <a:custGeom>
            <a:rect b="b" l="l" r="r" t="t"/>
            <a:pathLst>
              <a:path extrusionOk="0" h="1078631" w="1405383">
                <a:moveTo>
                  <a:pt x="0" y="0"/>
                </a:moveTo>
                <a:lnTo>
                  <a:pt x="1405383" y="0"/>
                </a:lnTo>
                <a:lnTo>
                  <a:pt x="1405383" y="1078631"/>
                </a:lnTo>
                <a:lnTo>
                  <a:pt x="0" y="10786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9"/>
          <p:cNvSpPr/>
          <p:nvPr/>
        </p:nvSpPr>
        <p:spPr>
          <a:xfrm>
            <a:off x="2427456" y="7424195"/>
            <a:ext cx="885774" cy="513749"/>
          </a:xfrm>
          <a:custGeom>
            <a:rect b="b" l="l" r="r" t="t"/>
            <a:pathLst>
              <a:path extrusionOk="0" h="513749" w="885774">
                <a:moveTo>
                  <a:pt x="0" y="0"/>
                </a:moveTo>
                <a:lnTo>
                  <a:pt x="885773" y="0"/>
                </a:lnTo>
                <a:lnTo>
                  <a:pt x="885773" y="513749"/>
                </a:lnTo>
                <a:lnTo>
                  <a:pt x="0" y="513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9"/>
          <p:cNvSpPr/>
          <p:nvPr/>
        </p:nvSpPr>
        <p:spPr>
          <a:xfrm>
            <a:off x="3611134" y="8555262"/>
            <a:ext cx="759588" cy="1047050"/>
          </a:xfrm>
          <a:custGeom>
            <a:rect b="b" l="l" r="r" t="t"/>
            <a:pathLst>
              <a:path extrusionOk="0" h="1047050" w="759588">
                <a:moveTo>
                  <a:pt x="0" y="0"/>
                </a:moveTo>
                <a:lnTo>
                  <a:pt x="759587" y="0"/>
                </a:lnTo>
                <a:lnTo>
                  <a:pt x="759587" y="1047051"/>
                </a:lnTo>
                <a:lnTo>
                  <a:pt x="0" y="1047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9"/>
          <p:cNvSpPr/>
          <p:nvPr/>
        </p:nvSpPr>
        <p:spPr>
          <a:xfrm>
            <a:off x="5408078" y="8790310"/>
            <a:ext cx="1137237" cy="341171"/>
          </a:xfrm>
          <a:custGeom>
            <a:rect b="b" l="l" r="r" t="t"/>
            <a:pathLst>
              <a:path extrusionOk="0" h="341171" w="1137237">
                <a:moveTo>
                  <a:pt x="0" y="0"/>
                </a:moveTo>
                <a:lnTo>
                  <a:pt x="1137237" y="0"/>
                </a:lnTo>
                <a:lnTo>
                  <a:pt x="1137237" y="341171"/>
                </a:lnTo>
                <a:lnTo>
                  <a:pt x="0" y="3411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9"/>
          <p:cNvSpPr/>
          <p:nvPr/>
        </p:nvSpPr>
        <p:spPr>
          <a:xfrm flipH="1">
            <a:off x="981036" y="9129602"/>
            <a:ext cx="1147590" cy="536238"/>
          </a:xfrm>
          <a:custGeom>
            <a:rect b="b" l="l" r="r" t="t"/>
            <a:pathLst>
              <a:path extrusionOk="0" h="536238" w="1147590">
                <a:moveTo>
                  <a:pt x="1147590" y="0"/>
                </a:moveTo>
                <a:lnTo>
                  <a:pt x="0" y="0"/>
                </a:lnTo>
                <a:lnTo>
                  <a:pt x="0" y="536238"/>
                </a:lnTo>
                <a:lnTo>
                  <a:pt x="1147590" y="536238"/>
                </a:lnTo>
                <a:lnTo>
                  <a:pt x="114759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9"/>
          <p:cNvSpPr/>
          <p:nvPr/>
        </p:nvSpPr>
        <p:spPr>
          <a:xfrm>
            <a:off x="3193747" y="7424195"/>
            <a:ext cx="1582273" cy="802644"/>
          </a:xfrm>
          <a:custGeom>
            <a:rect b="b" l="l" r="r" t="t"/>
            <a:pathLst>
              <a:path extrusionOk="0" h="802644" w="1582273">
                <a:moveTo>
                  <a:pt x="0" y="0"/>
                </a:moveTo>
                <a:lnTo>
                  <a:pt x="1582273" y="0"/>
                </a:lnTo>
                <a:lnTo>
                  <a:pt x="1582273" y="802644"/>
                </a:lnTo>
                <a:lnTo>
                  <a:pt x="0" y="8026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9"/>
          <p:cNvSpPr/>
          <p:nvPr/>
        </p:nvSpPr>
        <p:spPr>
          <a:xfrm>
            <a:off x="4716819" y="7657263"/>
            <a:ext cx="1281216" cy="307492"/>
          </a:xfrm>
          <a:custGeom>
            <a:rect b="b" l="l" r="r" t="t"/>
            <a:pathLst>
              <a:path extrusionOk="0" h="307492" w="1281216">
                <a:moveTo>
                  <a:pt x="0" y="0"/>
                </a:moveTo>
                <a:lnTo>
                  <a:pt x="1281216" y="0"/>
                </a:lnTo>
                <a:lnTo>
                  <a:pt x="1281216" y="307492"/>
                </a:lnTo>
                <a:lnTo>
                  <a:pt x="0" y="307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9"/>
          <p:cNvSpPr/>
          <p:nvPr/>
        </p:nvSpPr>
        <p:spPr>
          <a:xfrm>
            <a:off x="5374073" y="7571343"/>
            <a:ext cx="1205247" cy="983919"/>
          </a:xfrm>
          <a:custGeom>
            <a:rect b="b" l="l" r="r" t="t"/>
            <a:pathLst>
              <a:path extrusionOk="0" h="983919" w="1205247">
                <a:moveTo>
                  <a:pt x="0" y="0"/>
                </a:moveTo>
                <a:lnTo>
                  <a:pt x="1205247" y="0"/>
                </a:lnTo>
                <a:lnTo>
                  <a:pt x="1205247" y="983919"/>
                </a:lnTo>
                <a:lnTo>
                  <a:pt x="0" y="9839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8C59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/>
          <p:nvPr/>
        </p:nvSpPr>
        <p:spPr>
          <a:xfrm>
            <a:off x="475973" y="2836897"/>
            <a:ext cx="6608053" cy="442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</a:t>
            </a:r>
            <a:endParaRPr/>
          </a:p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202" name="Google Shape;202;p10"/>
          <p:cNvSpPr txBox="1"/>
          <p:nvPr/>
        </p:nvSpPr>
        <p:spPr>
          <a:xfrm>
            <a:off x="1309718" y="1842285"/>
            <a:ext cx="50136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FFFFF"/>
                </a:solidFill>
              </a:rPr>
              <a:t>CREDITS</a:t>
            </a:r>
            <a:endParaRPr b="1"/>
          </a:p>
        </p:txBody>
      </p:sp>
      <p:sp>
        <p:nvSpPr>
          <p:cNvPr id="203" name="Google Shape;203;p10"/>
          <p:cNvSpPr txBox="1"/>
          <p:nvPr/>
        </p:nvSpPr>
        <p:spPr>
          <a:xfrm>
            <a:off x="1753621" y="5334981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04" name="Google Shape;204;p10"/>
          <p:cNvSpPr txBox="1"/>
          <p:nvPr/>
        </p:nvSpPr>
        <p:spPr>
          <a:xfrm>
            <a:off x="2356406" y="7561506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05" name="Google Shape;205;p10"/>
          <p:cNvSpPr txBox="1"/>
          <p:nvPr/>
        </p:nvSpPr>
        <p:spPr>
          <a:xfrm>
            <a:off x="1255948" y="6819827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06" name="Google Shape;206;p10"/>
          <p:cNvSpPr txBox="1"/>
          <p:nvPr/>
        </p:nvSpPr>
        <p:spPr>
          <a:xfrm>
            <a:off x="1981612" y="8579732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pic>
        <p:nvPicPr>
          <p:cNvPr id="207" name="Google Shape;20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700" y="4054575"/>
            <a:ext cx="4234750" cy="105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