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Laila"/>
      <p:bold r:id="rId21"/>
    </p:embeddedFont>
    <p:embeddedFont>
      <p:font typeface="Jua"/>
      <p:regular r:id="rId22"/>
    </p:embeddedFont>
    <p:embeddedFont>
      <p:font typeface="Lilita One"/>
      <p:regular r:id="rId23"/>
    </p:embeddedFont>
    <p:embeddedFont>
      <p:font typeface="Nunito Light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Jua-regular.fntdata"/><Relationship Id="rId21" Type="http://schemas.openxmlformats.org/officeDocument/2006/relationships/font" Target="fonts/Laila-bold.fntdata"/><Relationship Id="rId24" Type="http://schemas.openxmlformats.org/officeDocument/2006/relationships/font" Target="fonts/NunitoLight-regular.fntdata"/><Relationship Id="rId23" Type="http://schemas.openxmlformats.org/officeDocument/2006/relationships/font" Target="fonts/LilitaOn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Light-italic.fntdata"/><Relationship Id="rId25" Type="http://schemas.openxmlformats.org/officeDocument/2006/relationships/font" Target="fonts/NunitoLight-bold.fntdata"/><Relationship Id="rId27" Type="http://schemas.openxmlformats.org/officeDocument/2006/relationships/font" Target="fonts/NunitoLigh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4598780" y="-862760"/>
            <a:ext cx="4905872" cy="4114800"/>
          </a:xfrm>
          <a:custGeom>
            <a:rect b="b" l="l" r="r" t="t"/>
            <a:pathLst>
              <a:path extrusionOk="0" h="4114800" w="4905872">
                <a:moveTo>
                  <a:pt x="0" y="0"/>
                </a:moveTo>
                <a:lnTo>
                  <a:pt x="4905872" y="0"/>
                </a:lnTo>
                <a:lnTo>
                  <a:pt x="49058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 rot="2700000">
            <a:off x="374897" y="-94641"/>
            <a:ext cx="2654635" cy="3188751"/>
          </a:xfrm>
          <a:custGeom>
            <a:rect b="b" l="l" r="r" t="t"/>
            <a:pathLst>
              <a:path extrusionOk="0" h="3186979" w="2653160">
                <a:moveTo>
                  <a:pt x="0" y="0"/>
                </a:moveTo>
                <a:lnTo>
                  <a:pt x="2653160" y="0"/>
                </a:lnTo>
                <a:lnTo>
                  <a:pt x="2653160" y="3186978"/>
                </a:lnTo>
                <a:lnTo>
                  <a:pt x="0" y="3186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 rot="1790023">
            <a:off x="14979276" y="7176334"/>
            <a:ext cx="2311040" cy="2839989"/>
          </a:xfrm>
          <a:custGeom>
            <a:rect b="b" l="l" r="r" t="t"/>
            <a:pathLst>
              <a:path extrusionOk="0" h="2839900" w="2310968">
                <a:moveTo>
                  <a:pt x="0" y="0"/>
                </a:moveTo>
                <a:lnTo>
                  <a:pt x="2310968" y="0"/>
                </a:lnTo>
                <a:lnTo>
                  <a:pt x="2310968" y="2839900"/>
                </a:lnTo>
                <a:lnTo>
                  <a:pt x="0" y="2839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2"/>
          <p:cNvSpPr/>
          <p:nvPr/>
        </p:nvSpPr>
        <p:spPr>
          <a:xfrm rot="-1432517">
            <a:off x="920194" y="7174242"/>
            <a:ext cx="2312412" cy="2841674"/>
          </a:xfrm>
          <a:custGeom>
            <a:rect b="b" l="l" r="r" t="t"/>
            <a:pathLst>
              <a:path extrusionOk="0" h="2839900" w="2310968">
                <a:moveTo>
                  <a:pt x="0" y="0"/>
                </a:moveTo>
                <a:lnTo>
                  <a:pt x="2310968" y="0"/>
                </a:lnTo>
                <a:lnTo>
                  <a:pt x="2310968" y="2839900"/>
                </a:lnTo>
                <a:lnTo>
                  <a:pt x="0" y="2839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-5806650" y="-6028950"/>
            <a:ext cx="29901295" cy="21811488"/>
            <a:chOff x="-4294" y="-4390"/>
            <a:chExt cx="38369428" cy="27988564"/>
          </a:xfrm>
        </p:grpSpPr>
        <p:sp>
          <p:nvSpPr>
            <p:cNvPr id="23" name="Google Shape;23;p3"/>
            <p:cNvSpPr/>
            <p:nvPr/>
          </p:nvSpPr>
          <p:spPr>
            <a:xfrm rot="-2499439">
              <a:off x="18920423" y="648700"/>
              <a:ext cx="12112065" cy="26671763"/>
            </a:xfrm>
            <a:custGeom>
              <a:rect b="b" l="l" r="r" t="t"/>
              <a:pathLst>
                <a:path extrusionOk="0" h="26658687" w="12106127">
                  <a:moveTo>
                    <a:pt x="0" y="0"/>
                  </a:moveTo>
                  <a:lnTo>
                    <a:pt x="12106127" y="0"/>
                  </a:lnTo>
                  <a:lnTo>
                    <a:pt x="12106127" y="26658687"/>
                  </a:lnTo>
                  <a:lnTo>
                    <a:pt x="0" y="266586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33639" r="0" t="0"/>
              </a:stretch>
            </a:blipFill>
            <a:ln>
              <a:noFill/>
            </a:ln>
          </p:spPr>
        </p:sp>
        <p:sp>
          <p:nvSpPr>
            <p:cNvPr id="24" name="Google Shape;24;p3"/>
            <p:cNvSpPr/>
            <p:nvPr/>
          </p:nvSpPr>
          <p:spPr>
            <a:xfrm flipH="1" rot="2499439">
              <a:off x="7328352" y="659321"/>
              <a:ext cx="12112065" cy="26671763"/>
            </a:xfrm>
            <a:custGeom>
              <a:rect b="b" l="l" r="r" t="t"/>
              <a:pathLst>
                <a:path extrusionOk="0" h="26658687" w="12106127">
                  <a:moveTo>
                    <a:pt x="12106127" y="0"/>
                  </a:moveTo>
                  <a:lnTo>
                    <a:pt x="0" y="0"/>
                  </a:lnTo>
                  <a:lnTo>
                    <a:pt x="0" y="26658687"/>
                  </a:lnTo>
                  <a:lnTo>
                    <a:pt x="12106127" y="26658687"/>
                  </a:lnTo>
                  <a:lnTo>
                    <a:pt x="1210612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33639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3509520" y="-11015173"/>
            <a:ext cx="16324102" cy="17941396"/>
          </a:xfrm>
          <a:custGeom>
            <a:rect b="b" l="l" r="r" t="t"/>
            <a:pathLst>
              <a:path extrusionOk="0" h="17941396" w="16324102">
                <a:moveTo>
                  <a:pt x="0" y="0"/>
                </a:moveTo>
                <a:lnTo>
                  <a:pt x="16324102" y="0"/>
                </a:lnTo>
                <a:lnTo>
                  <a:pt x="16324102" y="17941396"/>
                </a:lnTo>
                <a:lnTo>
                  <a:pt x="0" y="179413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989" l="0" r="0" t="-1989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5" name="Google Shape;35;p5"/>
          <p:cNvSpPr txBox="1"/>
          <p:nvPr>
            <p:ph idx="2" type="body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14183749" y="1157049"/>
            <a:ext cx="3384724" cy="4291251"/>
          </a:xfrm>
          <a:custGeom>
            <a:rect b="b" l="l" r="r" t="t"/>
            <a:pathLst>
              <a:path extrusionOk="0" h="4291251" w="3384724">
                <a:moveTo>
                  <a:pt x="0" y="0"/>
                </a:moveTo>
                <a:lnTo>
                  <a:pt x="3384724" y="0"/>
                </a:lnTo>
                <a:lnTo>
                  <a:pt x="3384724" y="4291251"/>
                </a:lnTo>
                <a:lnTo>
                  <a:pt x="0" y="4291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5"/>
          <p:cNvSpPr/>
          <p:nvPr/>
        </p:nvSpPr>
        <p:spPr>
          <a:xfrm rot="1119685">
            <a:off x="554582" y="7006652"/>
            <a:ext cx="2760158" cy="3922070"/>
          </a:xfrm>
          <a:custGeom>
            <a:rect b="b" l="l" r="r" t="t"/>
            <a:pathLst>
              <a:path extrusionOk="0" h="3921764" w="2759942">
                <a:moveTo>
                  <a:pt x="0" y="0"/>
                </a:moveTo>
                <a:lnTo>
                  <a:pt x="2759941" y="0"/>
                </a:lnTo>
                <a:lnTo>
                  <a:pt x="2759941" y="3921764"/>
                </a:lnTo>
                <a:lnTo>
                  <a:pt x="0" y="3921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41" name="Google Shape;41;p6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6"/>
          <p:cNvSpPr/>
          <p:nvPr/>
        </p:nvSpPr>
        <p:spPr>
          <a:xfrm rot="2547986">
            <a:off x="12968251" y="5281995"/>
            <a:ext cx="8248292" cy="8227671"/>
          </a:xfrm>
          <a:custGeom>
            <a:rect b="b" l="l" r="r" t="t"/>
            <a:pathLst>
              <a:path extrusionOk="0" h="8229600" w="8250226">
                <a:moveTo>
                  <a:pt x="0" y="0"/>
                </a:moveTo>
                <a:lnTo>
                  <a:pt x="8250226" y="0"/>
                </a:lnTo>
                <a:lnTo>
                  <a:pt x="82502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46" name="Google Shape;46;p7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7"/>
          <p:cNvSpPr/>
          <p:nvPr/>
        </p:nvSpPr>
        <p:spPr>
          <a:xfrm>
            <a:off x="-14267860" y="-15095578"/>
            <a:ext cx="23364366" cy="21349189"/>
          </a:xfrm>
          <a:custGeom>
            <a:rect b="b" l="l" r="r" t="t"/>
            <a:pathLst>
              <a:path extrusionOk="0" h="21349189" w="23364366">
                <a:moveTo>
                  <a:pt x="0" y="0"/>
                </a:moveTo>
                <a:lnTo>
                  <a:pt x="23364365" y="0"/>
                </a:lnTo>
                <a:lnTo>
                  <a:pt x="23364365" y="21349189"/>
                </a:lnTo>
                <a:lnTo>
                  <a:pt x="0" y="21349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7"/>
          <p:cNvSpPr/>
          <p:nvPr/>
        </p:nvSpPr>
        <p:spPr>
          <a:xfrm>
            <a:off x="11014091" y="4190832"/>
            <a:ext cx="21046382" cy="19231132"/>
          </a:xfrm>
          <a:custGeom>
            <a:rect b="b" l="l" r="r" t="t"/>
            <a:pathLst>
              <a:path extrusionOk="0" h="19231132" w="21046382">
                <a:moveTo>
                  <a:pt x="0" y="0"/>
                </a:moveTo>
                <a:lnTo>
                  <a:pt x="21046382" y="0"/>
                </a:lnTo>
                <a:lnTo>
                  <a:pt x="21046382" y="19231132"/>
                </a:lnTo>
                <a:lnTo>
                  <a:pt x="0" y="19231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52" name="Google Shape;52;p8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8"/>
          <p:cNvSpPr txBox="1"/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54" name="Google Shape;54;p8"/>
          <p:cNvSpPr txBox="1"/>
          <p:nvPr>
            <p:ph idx="1" type="subTitle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8"/>
          <p:cNvSpPr/>
          <p:nvPr/>
        </p:nvSpPr>
        <p:spPr>
          <a:xfrm rot="1770831">
            <a:off x="12084616" y="-437659"/>
            <a:ext cx="7313211" cy="2818910"/>
          </a:xfrm>
          <a:custGeom>
            <a:rect b="b" l="l" r="r" t="t"/>
            <a:pathLst>
              <a:path extrusionOk="0" h="2819677" w="7315200">
                <a:moveTo>
                  <a:pt x="0" y="0"/>
                </a:moveTo>
                <a:lnTo>
                  <a:pt x="7315200" y="0"/>
                </a:lnTo>
                <a:lnTo>
                  <a:pt x="7315200" y="2819677"/>
                </a:lnTo>
                <a:lnTo>
                  <a:pt x="0" y="2819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8"/>
          <p:cNvSpPr/>
          <p:nvPr/>
        </p:nvSpPr>
        <p:spPr>
          <a:xfrm rot="-1778303">
            <a:off x="-1108337" y="-439437"/>
            <a:ext cx="7322237" cy="2822390"/>
          </a:xfrm>
          <a:custGeom>
            <a:rect b="b" l="l" r="r" t="t"/>
            <a:pathLst>
              <a:path extrusionOk="0" h="2819677" w="7315200">
                <a:moveTo>
                  <a:pt x="0" y="0"/>
                </a:moveTo>
                <a:lnTo>
                  <a:pt x="7315200" y="0"/>
                </a:lnTo>
                <a:lnTo>
                  <a:pt x="7315200" y="2819677"/>
                </a:lnTo>
                <a:lnTo>
                  <a:pt x="0" y="2819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9"/>
          <p:cNvSpPr/>
          <p:nvPr/>
        </p:nvSpPr>
        <p:spPr>
          <a:xfrm rot="-1293721">
            <a:off x="-287314" y="73827"/>
            <a:ext cx="4458322" cy="7133317"/>
          </a:xfrm>
          <a:custGeom>
            <a:rect b="b" l="l" r="r" t="t"/>
            <a:pathLst>
              <a:path extrusionOk="0" h="7133473" w="4458420">
                <a:moveTo>
                  <a:pt x="0" y="0"/>
                </a:moveTo>
                <a:lnTo>
                  <a:pt x="4458421" y="0"/>
                </a:lnTo>
                <a:lnTo>
                  <a:pt x="4458421" y="7133472"/>
                </a:lnTo>
                <a:lnTo>
                  <a:pt x="0" y="7133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9"/>
          <p:cNvSpPr/>
          <p:nvPr/>
        </p:nvSpPr>
        <p:spPr>
          <a:xfrm flipH="1" rot="1293721">
            <a:off x="14182164" y="2968337"/>
            <a:ext cx="4458322" cy="7133317"/>
          </a:xfrm>
          <a:custGeom>
            <a:rect b="b" l="l" r="r" t="t"/>
            <a:pathLst>
              <a:path extrusionOk="0" h="7133473" w="4458420">
                <a:moveTo>
                  <a:pt x="4458420" y="0"/>
                </a:moveTo>
                <a:lnTo>
                  <a:pt x="0" y="0"/>
                </a:lnTo>
                <a:lnTo>
                  <a:pt x="0" y="7133472"/>
                </a:lnTo>
                <a:lnTo>
                  <a:pt x="4458420" y="7133472"/>
                </a:lnTo>
                <a:lnTo>
                  <a:pt x="445842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Lilita One"/>
              <a:buNone/>
              <a:defRPr sz="56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lita One"/>
              <a:buChar char="●"/>
              <a:defRPr sz="36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indent="-406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Jua"/>
              <a:buChar char="○"/>
              <a:defRPr sz="2800">
                <a:solidFill>
                  <a:schemeClr val="dk2"/>
                </a:solidFill>
                <a:latin typeface="Jua"/>
                <a:ea typeface="Jua"/>
                <a:cs typeface="Jua"/>
                <a:sym typeface="Jua"/>
              </a:defRPr>
            </a:lvl2pPr>
            <a:lvl3pPr indent="-406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Light"/>
              <a:buChar char="■"/>
              <a:defRPr sz="2800"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406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Light"/>
              <a:buChar char="●"/>
              <a:defRPr sz="2800"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406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Light"/>
              <a:buChar char="○"/>
              <a:defRPr sz="2800"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406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Light"/>
              <a:buChar char="■"/>
              <a:defRPr sz="2800"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406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Light"/>
              <a:buChar char="●"/>
              <a:defRPr sz="2800"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406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Light"/>
              <a:buChar char="○"/>
              <a:defRPr sz="2800"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406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Light"/>
              <a:buChar char="■"/>
              <a:defRPr sz="2800"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50.png"/><Relationship Id="rId9" Type="http://schemas.openxmlformats.org/officeDocument/2006/relationships/image" Target="../media/image52.png"/><Relationship Id="rId5" Type="http://schemas.openxmlformats.org/officeDocument/2006/relationships/image" Target="../media/image45.png"/><Relationship Id="rId6" Type="http://schemas.openxmlformats.org/officeDocument/2006/relationships/image" Target="../media/image55.png"/><Relationship Id="rId7" Type="http://schemas.openxmlformats.org/officeDocument/2006/relationships/image" Target="../media/image51.png"/><Relationship Id="rId8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jp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33.png"/><Relationship Id="rId5" Type="http://schemas.openxmlformats.org/officeDocument/2006/relationships/image" Target="../media/image6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60.png"/><Relationship Id="rId5" Type="http://schemas.openxmlformats.org/officeDocument/2006/relationships/image" Target="../media/image56.png"/><Relationship Id="rId6" Type="http://schemas.openxmlformats.org/officeDocument/2006/relationships/image" Target="../media/image59.png"/><Relationship Id="rId7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.png"/><Relationship Id="rId11" Type="http://schemas.openxmlformats.org/officeDocument/2006/relationships/image" Target="../media/image6.png"/><Relationship Id="rId10" Type="http://schemas.openxmlformats.org/officeDocument/2006/relationships/image" Target="../media/image10.png"/><Relationship Id="rId13" Type="http://schemas.openxmlformats.org/officeDocument/2006/relationships/image" Target="../media/image72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4.png"/><Relationship Id="rId15" Type="http://schemas.openxmlformats.org/officeDocument/2006/relationships/image" Target="../media/image8.png"/><Relationship Id="rId14" Type="http://schemas.openxmlformats.org/officeDocument/2006/relationships/image" Target="../media/image64.png"/><Relationship Id="rId17" Type="http://schemas.openxmlformats.org/officeDocument/2006/relationships/image" Target="../media/image2.png"/><Relationship Id="rId16" Type="http://schemas.openxmlformats.org/officeDocument/2006/relationships/image" Target="../media/image19.png"/><Relationship Id="rId5" Type="http://schemas.openxmlformats.org/officeDocument/2006/relationships/image" Target="../media/image29.png"/><Relationship Id="rId19" Type="http://schemas.openxmlformats.org/officeDocument/2006/relationships/image" Target="../media/image7.png"/><Relationship Id="rId6" Type="http://schemas.openxmlformats.org/officeDocument/2006/relationships/image" Target="../media/image62.png"/><Relationship Id="rId18" Type="http://schemas.openxmlformats.org/officeDocument/2006/relationships/image" Target="../media/image74.png"/><Relationship Id="rId7" Type="http://schemas.openxmlformats.org/officeDocument/2006/relationships/image" Target="../media/image65.png"/><Relationship Id="rId8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jpg"/><Relationship Id="rId4" Type="http://schemas.openxmlformats.org/officeDocument/2006/relationships/image" Target="../media/image71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6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30.png"/><Relationship Id="rId5" Type="http://schemas.openxmlformats.org/officeDocument/2006/relationships/image" Target="../media/image11.png"/><Relationship Id="rId6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33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43.png"/><Relationship Id="rId5" Type="http://schemas.openxmlformats.org/officeDocument/2006/relationships/image" Target="../media/image39.png"/><Relationship Id="rId6" Type="http://schemas.openxmlformats.org/officeDocument/2006/relationships/image" Target="../media/image41.png"/><Relationship Id="rId7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42.png"/><Relationship Id="rId5" Type="http://schemas.openxmlformats.org/officeDocument/2006/relationships/image" Target="../media/image4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72" name="Google Shape;72;p11"/>
          <p:cNvSpPr/>
          <p:nvPr/>
        </p:nvSpPr>
        <p:spPr>
          <a:xfrm>
            <a:off x="1956291" y="0"/>
            <a:ext cx="14946472" cy="10190776"/>
          </a:xfrm>
          <a:custGeom>
            <a:rect b="b" l="l" r="r" t="t"/>
            <a:pathLst>
              <a:path extrusionOk="0" h="10190776" w="14946472">
                <a:moveTo>
                  <a:pt x="0" y="0"/>
                </a:moveTo>
                <a:lnTo>
                  <a:pt x="14946472" y="0"/>
                </a:lnTo>
                <a:lnTo>
                  <a:pt x="14946472" y="10190776"/>
                </a:lnTo>
                <a:lnTo>
                  <a:pt x="0" y="1019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" name="Google Shape;73;p11"/>
          <p:cNvSpPr/>
          <p:nvPr/>
        </p:nvSpPr>
        <p:spPr>
          <a:xfrm rot="-619868">
            <a:off x="-400200" y="4188116"/>
            <a:ext cx="3867221" cy="6187554"/>
          </a:xfrm>
          <a:custGeom>
            <a:rect b="b" l="l" r="r" t="t"/>
            <a:pathLst>
              <a:path extrusionOk="0" h="6187554" w="3867221">
                <a:moveTo>
                  <a:pt x="0" y="0"/>
                </a:moveTo>
                <a:lnTo>
                  <a:pt x="3867221" y="0"/>
                </a:lnTo>
                <a:lnTo>
                  <a:pt x="3867221" y="6187554"/>
                </a:lnTo>
                <a:lnTo>
                  <a:pt x="0" y="6187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11"/>
          <p:cNvSpPr/>
          <p:nvPr/>
        </p:nvSpPr>
        <p:spPr>
          <a:xfrm rot="-796394">
            <a:off x="14495673" y="-525368"/>
            <a:ext cx="4362827" cy="6322938"/>
          </a:xfrm>
          <a:custGeom>
            <a:rect b="b" l="l" r="r" t="t"/>
            <a:pathLst>
              <a:path extrusionOk="0" h="6322938" w="4362827">
                <a:moveTo>
                  <a:pt x="0" y="0"/>
                </a:moveTo>
                <a:lnTo>
                  <a:pt x="4362827" y="0"/>
                </a:lnTo>
                <a:lnTo>
                  <a:pt x="4362827" y="6322938"/>
                </a:lnTo>
                <a:lnTo>
                  <a:pt x="0" y="6322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11"/>
          <p:cNvSpPr/>
          <p:nvPr/>
        </p:nvSpPr>
        <p:spPr>
          <a:xfrm>
            <a:off x="2880845" y="2373554"/>
            <a:ext cx="12526311" cy="3194209"/>
          </a:xfrm>
          <a:custGeom>
            <a:rect b="b" l="l" r="r" t="t"/>
            <a:pathLst>
              <a:path extrusionOk="0" h="3194209" w="12526311">
                <a:moveTo>
                  <a:pt x="0" y="0"/>
                </a:moveTo>
                <a:lnTo>
                  <a:pt x="12526310" y="0"/>
                </a:lnTo>
                <a:lnTo>
                  <a:pt x="12526310" y="3194209"/>
                </a:lnTo>
                <a:lnTo>
                  <a:pt x="0" y="3194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11"/>
          <p:cNvSpPr txBox="1"/>
          <p:nvPr/>
        </p:nvSpPr>
        <p:spPr>
          <a:xfrm>
            <a:off x="2673321" y="7228302"/>
            <a:ext cx="1294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ED7843"/>
                </a:solidFill>
                <a:latin typeface="Jua"/>
                <a:ea typeface="Jua"/>
                <a:cs typeface="Jua"/>
                <a:sym typeface="Jua"/>
              </a:rPr>
              <a:t>for Kindergarten</a:t>
            </a:r>
            <a:endParaRPr/>
          </a:p>
        </p:txBody>
      </p:sp>
      <p:sp>
        <p:nvSpPr>
          <p:cNvPr id="77" name="Google Shape;77;p11"/>
          <p:cNvSpPr txBox="1"/>
          <p:nvPr/>
        </p:nvSpPr>
        <p:spPr>
          <a:xfrm>
            <a:off x="3173320" y="5815413"/>
            <a:ext cx="11941360" cy="1577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3A9CBA"/>
                </a:solidFill>
                <a:latin typeface="Laila"/>
                <a:ea typeface="Laila"/>
                <a:cs typeface="Laila"/>
                <a:sym typeface="Laila"/>
              </a:rPr>
              <a:t>Activities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207" name="Google Shape;2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8375" y="2030725"/>
            <a:ext cx="4462051" cy="427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7825" y="4624725"/>
            <a:ext cx="4700600" cy="477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15812" y="3756450"/>
            <a:ext cx="4462051" cy="427918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0"/>
          <p:cNvSpPr/>
          <p:nvPr/>
        </p:nvSpPr>
        <p:spPr>
          <a:xfrm>
            <a:off x="6610141" y="4575420"/>
            <a:ext cx="5067577" cy="5246224"/>
          </a:xfrm>
          <a:custGeom>
            <a:rect b="b" l="l" r="r" t="t"/>
            <a:pathLst>
              <a:path extrusionOk="0" h="8242300" w="7961630">
                <a:moveTo>
                  <a:pt x="7961630" y="8242300"/>
                </a:moveTo>
                <a:lnTo>
                  <a:pt x="0" y="8242300"/>
                </a:lnTo>
                <a:lnTo>
                  <a:pt x="0" y="0"/>
                </a:lnTo>
                <a:lnTo>
                  <a:pt x="7961630" y="0"/>
                </a:lnTo>
                <a:lnTo>
                  <a:pt x="7961630" y="82423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14" r="-14" t="0"/>
            </a:stretch>
          </a:blipFill>
          <a:ln>
            <a:noFill/>
          </a:ln>
        </p:spPr>
      </p:sp>
      <p:sp>
        <p:nvSpPr>
          <p:cNvPr id="211" name="Google Shape;211;p20"/>
          <p:cNvSpPr/>
          <p:nvPr/>
        </p:nvSpPr>
        <p:spPr>
          <a:xfrm>
            <a:off x="442391" y="1537544"/>
            <a:ext cx="5574030" cy="5252161"/>
          </a:xfrm>
          <a:custGeom>
            <a:rect b="b" l="l" r="r" t="t"/>
            <a:pathLst>
              <a:path extrusionOk="0" h="7957820" w="8445500">
                <a:moveTo>
                  <a:pt x="8445500" y="7957820"/>
                </a:moveTo>
                <a:lnTo>
                  <a:pt x="0" y="7957820"/>
                </a:lnTo>
                <a:lnTo>
                  <a:pt x="0" y="0"/>
                </a:lnTo>
                <a:lnTo>
                  <a:pt x="8445500" y="0"/>
                </a:lnTo>
                <a:lnTo>
                  <a:pt x="8445500" y="795782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0" l="0" r="0" t="-11"/>
            </a:stretch>
          </a:blipFill>
          <a:ln>
            <a:noFill/>
          </a:ln>
        </p:spPr>
      </p:sp>
      <p:sp>
        <p:nvSpPr>
          <p:cNvPr id="212" name="Google Shape;212;p20"/>
          <p:cNvSpPr/>
          <p:nvPr/>
        </p:nvSpPr>
        <p:spPr>
          <a:xfrm>
            <a:off x="12279830" y="3262811"/>
            <a:ext cx="5567884" cy="5246370"/>
          </a:xfrm>
          <a:custGeom>
            <a:rect b="b" l="l" r="r" t="t"/>
            <a:pathLst>
              <a:path extrusionOk="0" h="7957820" w="8445500">
                <a:moveTo>
                  <a:pt x="8445500" y="7957820"/>
                </a:moveTo>
                <a:lnTo>
                  <a:pt x="0" y="7957820"/>
                </a:lnTo>
                <a:lnTo>
                  <a:pt x="0" y="0"/>
                </a:lnTo>
                <a:lnTo>
                  <a:pt x="8445500" y="0"/>
                </a:lnTo>
                <a:lnTo>
                  <a:pt x="8445500" y="795782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0" l="0" r="0" t="-11"/>
            </a:stretch>
          </a:blipFill>
          <a:ln>
            <a:noFill/>
          </a:ln>
        </p:spPr>
      </p:sp>
      <p:sp>
        <p:nvSpPr>
          <p:cNvPr id="213" name="Google Shape;213;p20"/>
          <p:cNvSpPr/>
          <p:nvPr/>
        </p:nvSpPr>
        <p:spPr>
          <a:xfrm rot="-2554534">
            <a:off x="15046051" y="-2775200"/>
            <a:ext cx="7205187" cy="6789151"/>
          </a:xfrm>
          <a:custGeom>
            <a:rect b="b" l="l" r="r" t="t"/>
            <a:pathLst>
              <a:path extrusionOk="0" h="6789151" w="7205187">
                <a:moveTo>
                  <a:pt x="0" y="0"/>
                </a:moveTo>
                <a:lnTo>
                  <a:pt x="7205187" y="0"/>
                </a:lnTo>
                <a:lnTo>
                  <a:pt x="7205187" y="6789151"/>
                </a:lnTo>
                <a:lnTo>
                  <a:pt x="0" y="67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20"/>
          <p:cNvSpPr/>
          <p:nvPr/>
        </p:nvSpPr>
        <p:spPr>
          <a:xfrm rot="-2554534">
            <a:off x="-3401010" y="7641151"/>
            <a:ext cx="7205187" cy="6789151"/>
          </a:xfrm>
          <a:custGeom>
            <a:rect b="b" l="l" r="r" t="t"/>
            <a:pathLst>
              <a:path extrusionOk="0" h="6789151" w="7205187">
                <a:moveTo>
                  <a:pt x="0" y="0"/>
                </a:moveTo>
                <a:lnTo>
                  <a:pt x="7205187" y="0"/>
                </a:lnTo>
                <a:lnTo>
                  <a:pt x="7205187" y="6789151"/>
                </a:lnTo>
                <a:lnTo>
                  <a:pt x="0" y="67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20"/>
          <p:cNvSpPr txBox="1"/>
          <p:nvPr/>
        </p:nvSpPr>
        <p:spPr>
          <a:xfrm>
            <a:off x="6477000" y="1257300"/>
            <a:ext cx="5334000" cy="26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Image Gallery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1000"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21" name="Google Shape;221;p21"/>
          <p:cNvSpPr/>
          <p:nvPr/>
        </p:nvSpPr>
        <p:spPr>
          <a:xfrm>
            <a:off x="-16084090" y="0"/>
            <a:ext cx="19997248" cy="22853998"/>
          </a:xfrm>
          <a:custGeom>
            <a:rect b="b" l="l" r="r" t="t"/>
            <a:pathLst>
              <a:path extrusionOk="0" h="22853998" w="19997248">
                <a:moveTo>
                  <a:pt x="0" y="0"/>
                </a:moveTo>
                <a:lnTo>
                  <a:pt x="19997249" y="0"/>
                </a:lnTo>
                <a:lnTo>
                  <a:pt x="19997249" y="22853998"/>
                </a:lnTo>
                <a:lnTo>
                  <a:pt x="0" y="22853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21"/>
          <p:cNvSpPr txBox="1"/>
          <p:nvPr/>
        </p:nvSpPr>
        <p:spPr>
          <a:xfrm>
            <a:off x="1877902" y="2867961"/>
            <a:ext cx="14532300" cy="3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Write an original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statement or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inspiring quote</a:t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5069239" y="7548396"/>
            <a:ext cx="8149523" cy="396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— Include a credit, citation, or supporting message</a:t>
            </a:r>
            <a:endParaRPr/>
          </a:p>
        </p:txBody>
      </p:sp>
      <p:sp>
        <p:nvSpPr>
          <p:cNvPr id="224" name="Google Shape;224;p21"/>
          <p:cNvSpPr/>
          <p:nvPr/>
        </p:nvSpPr>
        <p:spPr>
          <a:xfrm>
            <a:off x="13509520" y="-11015173"/>
            <a:ext cx="16324102" cy="17941396"/>
          </a:xfrm>
          <a:custGeom>
            <a:rect b="b" l="l" r="r" t="t"/>
            <a:pathLst>
              <a:path extrusionOk="0" h="17941396" w="16324102">
                <a:moveTo>
                  <a:pt x="0" y="0"/>
                </a:moveTo>
                <a:lnTo>
                  <a:pt x="16324102" y="0"/>
                </a:lnTo>
                <a:lnTo>
                  <a:pt x="16324102" y="17941396"/>
                </a:lnTo>
                <a:lnTo>
                  <a:pt x="0" y="179413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990" l="0" r="0" t="-1989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30" name="Google Shape;230;p22"/>
          <p:cNvSpPr/>
          <p:nvPr/>
        </p:nvSpPr>
        <p:spPr>
          <a:xfrm>
            <a:off x="4849617" y="2949460"/>
            <a:ext cx="8588767" cy="4388079"/>
          </a:xfrm>
          <a:custGeom>
            <a:rect b="b" l="l" r="r" t="t"/>
            <a:pathLst>
              <a:path extrusionOk="0" h="4388079" w="8588767">
                <a:moveTo>
                  <a:pt x="0" y="0"/>
                </a:moveTo>
                <a:lnTo>
                  <a:pt x="8588766" y="0"/>
                </a:lnTo>
                <a:lnTo>
                  <a:pt x="8588766" y="4388080"/>
                </a:lnTo>
                <a:lnTo>
                  <a:pt x="0" y="4388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22"/>
          <p:cNvSpPr/>
          <p:nvPr/>
        </p:nvSpPr>
        <p:spPr>
          <a:xfrm>
            <a:off x="0" y="-750545"/>
            <a:ext cx="17749960" cy="17884090"/>
          </a:xfrm>
          <a:custGeom>
            <a:rect b="b" l="l" r="r" t="t"/>
            <a:pathLst>
              <a:path extrusionOk="0" h="17884090" w="17749960">
                <a:moveTo>
                  <a:pt x="0" y="0"/>
                </a:moveTo>
                <a:lnTo>
                  <a:pt x="17749960" y="0"/>
                </a:lnTo>
                <a:lnTo>
                  <a:pt x="17749960" y="17884090"/>
                </a:lnTo>
                <a:lnTo>
                  <a:pt x="0" y="17884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22"/>
          <p:cNvSpPr txBox="1"/>
          <p:nvPr/>
        </p:nvSpPr>
        <p:spPr>
          <a:xfrm>
            <a:off x="3729073" y="4042429"/>
            <a:ext cx="10829854" cy="1410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Thank you!</a:t>
            </a:r>
            <a:endParaRPr/>
          </a:p>
        </p:txBody>
      </p:sp>
      <p:sp>
        <p:nvSpPr>
          <p:cNvPr id="233" name="Google Shape;233;p22"/>
          <p:cNvSpPr txBox="1"/>
          <p:nvPr/>
        </p:nvSpPr>
        <p:spPr>
          <a:xfrm>
            <a:off x="5918756" y="5575278"/>
            <a:ext cx="64506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Write a closing statement or call-to-action here.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239" name="Google Shape;2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050" y="4765483"/>
            <a:ext cx="3776800" cy="377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5600" y="3515863"/>
            <a:ext cx="3776800" cy="377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81150" y="4765487"/>
            <a:ext cx="3776800" cy="377070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3"/>
          <p:cNvSpPr txBox="1"/>
          <p:nvPr/>
        </p:nvSpPr>
        <p:spPr>
          <a:xfrm>
            <a:off x="1028700" y="1115074"/>
            <a:ext cx="162306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Team Members Page</a:t>
            </a:r>
            <a:endParaRPr/>
          </a:p>
        </p:txBody>
      </p:sp>
      <p:sp>
        <p:nvSpPr>
          <p:cNvPr id="243" name="Google Shape;243;p23"/>
          <p:cNvSpPr txBox="1"/>
          <p:nvPr/>
        </p:nvSpPr>
        <p:spPr>
          <a:xfrm>
            <a:off x="2982803" y="2496942"/>
            <a:ext cx="12322393" cy="631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Elaborate on what you want to discuss. </a:t>
            </a:r>
            <a:endParaRPr/>
          </a:p>
        </p:txBody>
      </p:sp>
      <p:sp>
        <p:nvSpPr>
          <p:cNvPr id="244" name="Google Shape;244;p23"/>
          <p:cNvSpPr txBox="1"/>
          <p:nvPr/>
        </p:nvSpPr>
        <p:spPr>
          <a:xfrm>
            <a:off x="3503589" y="8660026"/>
            <a:ext cx="2429727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Name</a:t>
            </a:r>
            <a:endParaRPr/>
          </a:p>
        </p:txBody>
      </p:sp>
      <p:sp>
        <p:nvSpPr>
          <p:cNvPr id="245" name="Google Shape;245;p23"/>
          <p:cNvSpPr txBox="1"/>
          <p:nvPr/>
        </p:nvSpPr>
        <p:spPr>
          <a:xfrm>
            <a:off x="3503589" y="9267736"/>
            <a:ext cx="2429727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91919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/>
          </a:p>
        </p:txBody>
      </p:sp>
      <p:sp>
        <p:nvSpPr>
          <p:cNvPr id="246" name="Google Shape;246;p23"/>
          <p:cNvSpPr txBox="1"/>
          <p:nvPr/>
        </p:nvSpPr>
        <p:spPr>
          <a:xfrm>
            <a:off x="12354684" y="8660026"/>
            <a:ext cx="2429727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Name</a:t>
            </a:r>
            <a:endParaRPr/>
          </a:p>
        </p:txBody>
      </p:sp>
      <p:sp>
        <p:nvSpPr>
          <p:cNvPr id="247" name="Google Shape;247;p23"/>
          <p:cNvSpPr txBox="1"/>
          <p:nvPr/>
        </p:nvSpPr>
        <p:spPr>
          <a:xfrm>
            <a:off x="12354684" y="9267736"/>
            <a:ext cx="2429727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91919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/>
          </a:p>
        </p:txBody>
      </p:sp>
      <p:sp>
        <p:nvSpPr>
          <p:cNvPr id="248" name="Google Shape;248;p23"/>
          <p:cNvSpPr txBox="1"/>
          <p:nvPr/>
        </p:nvSpPr>
        <p:spPr>
          <a:xfrm>
            <a:off x="7929136" y="7410387"/>
            <a:ext cx="2429727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Name</a:t>
            </a:r>
            <a:endParaRPr/>
          </a:p>
        </p:txBody>
      </p:sp>
      <p:sp>
        <p:nvSpPr>
          <p:cNvPr id="249" name="Google Shape;249;p23"/>
          <p:cNvSpPr txBox="1"/>
          <p:nvPr/>
        </p:nvSpPr>
        <p:spPr>
          <a:xfrm>
            <a:off x="7929136" y="8018097"/>
            <a:ext cx="2429727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91919"/>
                </a:solidFill>
                <a:latin typeface="Nunito Light"/>
                <a:ea typeface="Nunito Light"/>
                <a:cs typeface="Nunito Light"/>
                <a:sym typeface="Nunito Light"/>
              </a:rPr>
              <a:t>Title or Position</a:t>
            </a:r>
            <a:endParaRPr/>
          </a:p>
        </p:txBody>
      </p:sp>
      <p:sp>
        <p:nvSpPr>
          <p:cNvPr id="250" name="Google Shape;250;p23"/>
          <p:cNvSpPr/>
          <p:nvPr/>
        </p:nvSpPr>
        <p:spPr>
          <a:xfrm rot="-1291108">
            <a:off x="-365388" y="2971975"/>
            <a:ext cx="4458420" cy="7133473"/>
          </a:xfrm>
          <a:custGeom>
            <a:rect b="b" l="l" r="r" t="t"/>
            <a:pathLst>
              <a:path extrusionOk="0" h="7133473" w="4458420">
                <a:moveTo>
                  <a:pt x="0" y="0"/>
                </a:moveTo>
                <a:lnTo>
                  <a:pt x="4458421" y="0"/>
                </a:lnTo>
                <a:lnTo>
                  <a:pt x="4458421" y="7133472"/>
                </a:lnTo>
                <a:lnTo>
                  <a:pt x="0" y="7133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23"/>
          <p:cNvSpPr/>
          <p:nvPr/>
        </p:nvSpPr>
        <p:spPr>
          <a:xfrm flipH="1" rot="1290000">
            <a:off x="14184747" y="2971975"/>
            <a:ext cx="4458420" cy="7133473"/>
          </a:xfrm>
          <a:custGeom>
            <a:rect b="b" l="l" r="r" t="t"/>
            <a:pathLst>
              <a:path extrusionOk="0" h="7133473" w="4458420">
                <a:moveTo>
                  <a:pt x="4458420" y="0"/>
                </a:moveTo>
                <a:lnTo>
                  <a:pt x="0" y="0"/>
                </a:lnTo>
                <a:lnTo>
                  <a:pt x="0" y="7133472"/>
                </a:lnTo>
                <a:lnTo>
                  <a:pt x="4458420" y="7133472"/>
                </a:lnTo>
                <a:lnTo>
                  <a:pt x="445842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A6D2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/>
          <p:nvPr/>
        </p:nvSpPr>
        <p:spPr>
          <a:xfrm>
            <a:off x="1028700" y="854322"/>
            <a:ext cx="5331300" cy="21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605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Resource </a:t>
            </a:r>
            <a:endParaRPr/>
          </a:p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605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Page</a:t>
            </a:r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967763" y="3623379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Don't forget to delete this page before presenting. </a:t>
            </a:r>
            <a:endParaRPr/>
          </a:p>
        </p:txBody>
      </p:sp>
      <p:sp>
        <p:nvSpPr>
          <p:cNvPr id="258" name="Google Shape;258;p24"/>
          <p:cNvSpPr txBox="1"/>
          <p:nvPr/>
        </p:nvSpPr>
        <p:spPr>
          <a:xfrm>
            <a:off x="967763" y="4534541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This presentation template uses the following free fonts:</a:t>
            </a:r>
            <a:endParaRPr/>
          </a:p>
        </p:txBody>
      </p:sp>
      <p:sp>
        <p:nvSpPr>
          <p:cNvPr id="259" name="Google Shape;259;p24"/>
          <p:cNvSpPr txBox="1"/>
          <p:nvPr/>
        </p:nvSpPr>
        <p:spPr>
          <a:xfrm>
            <a:off x="967763" y="5805318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Titles: Lilita One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Headers: Jua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Body Copy: Nunito Light</a:t>
            </a:r>
            <a:endParaRPr/>
          </a:p>
        </p:txBody>
      </p:sp>
      <p:sp>
        <p:nvSpPr>
          <p:cNvPr id="260" name="Google Shape;260;p24"/>
          <p:cNvSpPr/>
          <p:nvPr/>
        </p:nvSpPr>
        <p:spPr>
          <a:xfrm>
            <a:off x="8891609" y="8396405"/>
            <a:ext cx="1137320" cy="1574145"/>
          </a:xfrm>
          <a:custGeom>
            <a:rect b="b" l="l" r="r" t="t"/>
            <a:pathLst>
              <a:path extrusionOk="0" h="1574145" w="1137320">
                <a:moveTo>
                  <a:pt x="0" y="0"/>
                </a:moveTo>
                <a:lnTo>
                  <a:pt x="1137320" y="0"/>
                </a:lnTo>
                <a:lnTo>
                  <a:pt x="1137320" y="1574145"/>
                </a:lnTo>
                <a:lnTo>
                  <a:pt x="0" y="1574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4"/>
          <p:cNvSpPr/>
          <p:nvPr/>
        </p:nvSpPr>
        <p:spPr>
          <a:xfrm>
            <a:off x="13783358" y="8664919"/>
            <a:ext cx="1064725" cy="1308418"/>
          </a:xfrm>
          <a:custGeom>
            <a:rect b="b" l="l" r="r" t="t"/>
            <a:pathLst>
              <a:path extrusionOk="0" h="1308418" w="1064725">
                <a:moveTo>
                  <a:pt x="0" y="0"/>
                </a:moveTo>
                <a:lnTo>
                  <a:pt x="1064725" y="0"/>
                </a:lnTo>
                <a:lnTo>
                  <a:pt x="1064725" y="1308418"/>
                </a:lnTo>
                <a:lnTo>
                  <a:pt x="0" y="1308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4"/>
          <p:cNvSpPr/>
          <p:nvPr/>
        </p:nvSpPr>
        <p:spPr>
          <a:xfrm>
            <a:off x="10633151" y="8468568"/>
            <a:ext cx="1169852" cy="1429820"/>
          </a:xfrm>
          <a:custGeom>
            <a:rect b="b" l="l" r="r" t="t"/>
            <a:pathLst>
              <a:path extrusionOk="0" h="1429820" w="1169852">
                <a:moveTo>
                  <a:pt x="0" y="0"/>
                </a:moveTo>
                <a:lnTo>
                  <a:pt x="1169853" y="0"/>
                </a:lnTo>
                <a:lnTo>
                  <a:pt x="1169853" y="1429819"/>
                </a:lnTo>
                <a:lnTo>
                  <a:pt x="0" y="14298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4"/>
          <p:cNvSpPr/>
          <p:nvPr/>
        </p:nvSpPr>
        <p:spPr>
          <a:xfrm>
            <a:off x="12165825" y="8367680"/>
            <a:ext cx="1129981" cy="1605656"/>
          </a:xfrm>
          <a:custGeom>
            <a:rect b="b" l="l" r="r" t="t"/>
            <a:pathLst>
              <a:path extrusionOk="0" h="1605656" w="1129981">
                <a:moveTo>
                  <a:pt x="0" y="0"/>
                </a:moveTo>
                <a:lnTo>
                  <a:pt x="1129981" y="0"/>
                </a:lnTo>
                <a:lnTo>
                  <a:pt x="1129981" y="1605657"/>
                </a:lnTo>
                <a:lnTo>
                  <a:pt x="0" y="1605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4"/>
          <p:cNvSpPr/>
          <p:nvPr/>
        </p:nvSpPr>
        <p:spPr>
          <a:xfrm>
            <a:off x="13134506" y="2939964"/>
            <a:ext cx="1713577" cy="2741723"/>
          </a:xfrm>
          <a:custGeom>
            <a:rect b="b" l="l" r="r" t="t"/>
            <a:pathLst>
              <a:path extrusionOk="0" h="2741723" w="1713577">
                <a:moveTo>
                  <a:pt x="0" y="0"/>
                </a:moveTo>
                <a:lnTo>
                  <a:pt x="1713577" y="0"/>
                </a:lnTo>
                <a:lnTo>
                  <a:pt x="1713577" y="2741723"/>
                </a:lnTo>
                <a:lnTo>
                  <a:pt x="0" y="2741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4"/>
          <p:cNvSpPr/>
          <p:nvPr/>
        </p:nvSpPr>
        <p:spPr>
          <a:xfrm rot="1068535">
            <a:off x="7445395" y="476860"/>
            <a:ext cx="1424214" cy="2278742"/>
          </a:xfrm>
          <a:custGeom>
            <a:rect b="b" l="l" r="r" t="t"/>
            <a:pathLst>
              <a:path extrusionOk="0" h="2278742" w="1424214">
                <a:moveTo>
                  <a:pt x="0" y="0"/>
                </a:moveTo>
                <a:lnTo>
                  <a:pt x="1424214" y="0"/>
                </a:lnTo>
                <a:lnTo>
                  <a:pt x="1424214" y="2278742"/>
                </a:lnTo>
                <a:lnTo>
                  <a:pt x="0" y="2278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24"/>
          <p:cNvSpPr/>
          <p:nvPr/>
        </p:nvSpPr>
        <p:spPr>
          <a:xfrm>
            <a:off x="15487437" y="7952017"/>
            <a:ext cx="1379551" cy="2021320"/>
          </a:xfrm>
          <a:custGeom>
            <a:rect b="b" l="l" r="r" t="t"/>
            <a:pathLst>
              <a:path extrusionOk="0" h="2021320" w="1379551">
                <a:moveTo>
                  <a:pt x="0" y="0"/>
                </a:moveTo>
                <a:lnTo>
                  <a:pt x="1379551" y="0"/>
                </a:lnTo>
                <a:lnTo>
                  <a:pt x="1379551" y="2021320"/>
                </a:lnTo>
                <a:lnTo>
                  <a:pt x="0" y="2021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4"/>
          <p:cNvSpPr/>
          <p:nvPr/>
        </p:nvSpPr>
        <p:spPr>
          <a:xfrm>
            <a:off x="10450595" y="3169170"/>
            <a:ext cx="2410719" cy="2404692"/>
          </a:xfrm>
          <a:custGeom>
            <a:rect b="b" l="l" r="r" t="t"/>
            <a:pathLst>
              <a:path extrusionOk="0" h="2404692" w="2410719">
                <a:moveTo>
                  <a:pt x="0" y="0"/>
                </a:moveTo>
                <a:lnTo>
                  <a:pt x="2410719" y="0"/>
                </a:lnTo>
                <a:lnTo>
                  <a:pt x="2410719" y="2404692"/>
                </a:lnTo>
                <a:lnTo>
                  <a:pt x="0" y="2404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24"/>
          <p:cNvSpPr/>
          <p:nvPr/>
        </p:nvSpPr>
        <p:spPr>
          <a:xfrm>
            <a:off x="7435849" y="5681687"/>
            <a:ext cx="2270879" cy="2595290"/>
          </a:xfrm>
          <a:custGeom>
            <a:rect b="b" l="l" r="r" t="t"/>
            <a:pathLst>
              <a:path extrusionOk="0" h="2595290" w="2270879">
                <a:moveTo>
                  <a:pt x="0" y="0"/>
                </a:moveTo>
                <a:lnTo>
                  <a:pt x="2270879" y="0"/>
                </a:lnTo>
                <a:lnTo>
                  <a:pt x="2270879" y="2595291"/>
                </a:lnTo>
                <a:lnTo>
                  <a:pt x="0" y="25952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24"/>
          <p:cNvSpPr/>
          <p:nvPr/>
        </p:nvSpPr>
        <p:spPr>
          <a:xfrm>
            <a:off x="10007176" y="5812615"/>
            <a:ext cx="2553690" cy="2333434"/>
          </a:xfrm>
          <a:custGeom>
            <a:rect b="b" l="l" r="r" t="t"/>
            <a:pathLst>
              <a:path extrusionOk="0" h="2333434" w="2553690">
                <a:moveTo>
                  <a:pt x="0" y="0"/>
                </a:moveTo>
                <a:lnTo>
                  <a:pt x="2553690" y="0"/>
                </a:lnTo>
                <a:lnTo>
                  <a:pt x="2553690" y="2333435"/>
                </a:lnTo>
                <a:lnTo>
                  <a:pt x="0" y="2333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4"/>
          <p:cNvSpPr/>
          <p:nvPr/>
        </p:nvSpPr>
        <p:spPr>
          <a:xfrm>
            <a:off x="7435849" y="2939964"/>
            <a:ext cx="2567344" cy="2478556"/>
          </a:xfrm>
          <a:custGeom>
            <a:rect b="b" l="l" r="r" t="t"/>
            <a:pathLst>
              <a:path extrusionOk="0" h="2478556" w="2567344">
                <a:moveTo>
                  <a:pt x="0" y="0"/>
                </a:moveTo>
                <a:lnTo>
                  <a:pt x="2567343" y="0"/>
                </a:lnTo>
                <a:lnTo>
                  <a:pt x="2567343" y="2478556"/>
                </a:lnTo>
                <a:lnTo>
                  <a:pt x="0" y="2478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24"/>
          <p:cNvSpPr/>
          <p:nvPr/>
        </p:nvSpPr>
        <p:spPr>
          <a:xfrm>
            <a:off x="12861314" y="5747998"/>
            <a:ext cx="2444199" cy="2462669"/>
          </a:xfrm>
          <a:custGeom>
            <a:rect b="b" l="l" r="r" t="t"/>
            <a:pathLst>
              <a:path extrusionOk="0" h="2462669" w="2444199">
                <a:moveTo>
                  <a:pt x="0" y="0"/>
                </a:moveTo>
                <a:lnTo>
                  <a:pt x="2444198" y="0"/>
                </a:lnTo>
                <a:lnTo>
                  <a:pt x="2444198" y="2462669"/>
                </a:lnTo>
                <a:lnTo>
                  <a:pt x="0" y="2462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24"/>
          <p:cNvSpPr/>
          <p:nvPr/>
        </p:nvSpPr>
        <p:spPr>
          <a:xfrm>
            <a:off x="15487437" y="5681687"/>
            <a:ext cx="1627331" cy="2063177"/>
          </a:xfrm>
          <a:custGeom>
            <a:rect b="b" l="l" r="r" t="t"/>
            <a:pathLst>
              <a:path extrusionOk="0" h="2063177" w="1627331">
                <a:moveTo>
                  <a:pt x="0" y="0"/>
                </a:moveTo>
                <a:lnTo>
                  <a:pt x="1627331" y="0"/>
                </a:lnTo>
                <a:lnTo>
                  <a:pt x="1627331" y="2063177"/>
                </a:lnTo>
                <a:lnTo>
                  <a:pt x="0" y="20631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24"/>
          <p:cNvSpPr/>
          <p:nvPr/>
        </p:nvSpPr>
        <p:spPr>
          <a:xfrm>
            <a:off x="9555430" y="793149"/>
            <a:ext cx="1728591" cy="2505204"/>
          </a:xfrm>
          <a:custGeom>
            <a:rect b="b" l="l" r="r" t="t"/>
            <a:pathLst>
              <a:path extrusionOk="0" h="2505204" w="1728591">
                <a:moveTo>
                  <a:pt x="0" y="0"/>
                </a:moveTo>
                <a:lnTo>
                  <a:pt x="1728591" y="0"/>
                </a:lnTo>
                <a:lnTo>
                  <a:pt x="1728591" y="2505204"/>
                </a:lnTo>
                <a:lnTo>
                  <a:pt x="0" y="2505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4"/>
          <p:cNvSpPr/>
          <p:nvPr/>
        </p:nvSpPr>
        <p:spPr>
          <a:xfrm>
            <a:off x="14915583" y="3261574"/>
            <a:ext cx="2199184" cy="1844566"/>
          </a:xfrm>
          <a:custGeom>
            <a:rect b="b" l="l" r="r" t="t"/>
            <a:pathLst>
              <a:path extrusionOk="0" h="1844566" w="2199184">
                <a:moveTo>
                  <a:pt x="0" y="0"/>
                </a:moveTo>
                <a:lnTo>
                  <a:pt x="2199185" y="0"/>
                </a:lnTo>
                <a:lnTo>
                  <a:pt x="2199185" y="1844566"/>
                </a:lnTo>
                <a:lnTo>
                  <a:pt x="0" y="1844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24"/>
          <p:cNvSpPr/>
          <p:nvPr/>
        </p:nvSpPr>
        <p:spPr>
          <a:xfrm>
            <a:off x="14387852" y="793149"/>
            <a:ext cx="1913251" cy="1901293"/>
          </a:xfrm>
          <a:custGeom>
            <a:rect b="b" l="l" r="r" t="t"/>
            <a:pathLst>
              <a:path extrusionOk="0" h="1901293" w="1913251">
                <a:moveTo>
                  <a:pt x="0" y="0"/>
                </a:moveTo>
                <a:lnTo>
                  <a:pt x="1913250" y="0"/>
                </a:lnTo>
                <a:lnTo>
                  <a:pt x="1913250" y="1901293"/>
                </a:lnTo>
                <a:lnTo>
                  <a:pt x="0" y="1901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24"/>
          <p:cNvSpPr/>
          <p:nvPr/>
        </p:nvSpPr>
        <p:spPr>
          <a:xfrm>
            <a:off x="16115704" y="553255"/>
            <a:ext cx="1143596" cy="2518292"/>
          </a:xfrm>
          <a:custGeom>
            <a:rect b="b" l="l" r="r" t="t"/>
            <a:pathLst>
              <a:path extrusionOk="0" h="2518292" w="1143596">
                <a:moveTo>
                  <a:pt x="0" y="0"/>
                </a:moveTo>
                <a:lnTo>
                  <a:pt x="1143596" y="0"/>
                </a:lnTo>
                <a:lnTo>
                  <a:pt x="1143596" y="2518292"/>
                </a:lnTo>
                <a:lnTo>
                  <a:pt x="0" y="2518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-133639" r="0" t="0"/>
            </a:stretch>
          </a:blipFill>
          <a:ln>
            <a:noFill/>
          </a:ln>
        </p:spPr>
      </p:sp>
      <p:sp>
        <p:nvSpPr>
          <p:cNvPr id="277" name="Google Shape;277;p24"/>
          <p:cNvSpPr/>
          <p:nvPr/>
        </p:nvSpPr>
        <p:spPr>
          <a:xfrm>
            <a:off x="11803004" y="1204690"/>
            <a:ext cx="2135353" cy="823081"/>
          </a:xfrm>
          <a:custGeom>
            <a:rect b="b" l="l" r="r" t="t"/>
            <a:pathLst>
              <a:path extrusionOk="0" h="823081" w="2135353">
                <a:moveTo>
                  <a:pt x="0" y="0"/>
                </a:moveTo>
                <a:lnTo>
                  <a:pt x="2135353" y="0"/>
                </a:lnTo>
                <a:lnTo>
                  <a:pt x="2135353" y="823082"/>
                </a:lnTo>
                <a:lnTo>
                  <a:pt x="0" y="823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1000"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83" name="Google Shape;283;p25"/>
          <p:cNvSpPr/>
          <p:nvPr/>
        </p:nvSpPr>
        <p:spPr>
          <a:xfrm>
            <a:off x="7163121" y="1903322"/>
            <a:ext cx="3961758" cy="990440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25"/>
          <p:cNvSpPr/>
          <p:nvPr/>
        </p:nvSpPr>
        <p:spPr>
          <a:xfrm rot="-1542318">
            <a:off x="-605799" y="876888"/>
            <a:ext cx="7315200" cy="2819677"/>
          </a:xfrm>
          <a:custGeom>
            <a:rect b="b" l="l" r="r" t="t"/>
            <a:pathLst>
              <a:path extrusionOk="0" h="2819677" w="7315200">
                <a:moveTo>
                  <a:pt x="0" y="0"/>
                </a:moveTo>
                <a:lnTo>
                  <a:pt x="7315200" y="0"/>
                </a:lnTo>
                <a:lnTo>
                  <a:pt x="7315200" y="2819677"/>
                </a:lnTo>
                <a:lnTo>
                  <a:pt x="0" y="2819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5"/>
          <p:cNvSpPr/>
          <p:nvPr/>
        </p:nvSpPr>
        <p:spPr>
          <a:xfrm rot="1342670">
            <a:off x="11414048" y="342296"/>
            <a:ext cx="7315200" cy="2819677"/>
          </a:xfrm>
          <a:custGeom>
            <a:rect b="b" l="l" r="r" t="t"/>
            <a:pathLst>
              <a:path extrusionOk="0" h="2819677" w="7315200">
                <a:moveTo>
                  <a:pt x="0" y="0"/>
                </a:moveTo>
                <a:lnTo>
                  <a:pt x="7315200" y="0"/>
                </a:lnTo>
                <a:lnTo>
                  <a:pt x="7315200" y="2819678"/>
                </a:lnTo>
                <a:lnTo>
                  <a:pt x="0" y="2819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5"/>
          <p:cNvSpPr txBox="1"/>
          <p:nvPr/>
        </p:nvSpPr>
        <p:spPr>
          <a:xfrm>
            <a:off x="4561987" y="3667573"/>
            <a:ext cx="9164025" cy="2308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3A9CBA"/>
                </a:solidFill>
                <a:latin typeface="Lilita One"/>
                <a:ea typeface="Lilita One"/>
                <a:cs typeface="Lilita One"/>
                <a:sym typeface="Lilita One"/>
              </a:rPr>
              <a:t>This presentation template is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3A9CBA"/>
                </a:solidFill>
                <a:latin typeface="Lilita One"/>
                <a:ea typeface="Lilita One"/>
                <a:cs typeface="Lilita One"/>
                <a:sym typeface="Lilita One"/>
              </a:rPr>
              <a:t>free for everyone to use thanks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3A9CBA"/>
                </a:solidFill>
                <a:latin typeface="Lilita One"/>
                <a:ea typeface="Lilita One"/>
                <a:cs typeface="Lilita One"/>
                <a:sym typeface="Lilita One"/>
              </a:rPr>
              <a:t>to the following:</a:t>
            </a:r>
            <a:endParaRPr/>
          </a:p>
        </p:txBody>
      </p:sp>
      <p:sp>
        <p:nvSpPr>
          <p:cNvPr id="287" name="Google Shape;287;p25"/>
          <p:cNvSpPr txBox="1"/>
          <p:nvPr/>
        </p:nvSpPr>
        <p:spPr>
          <a:xfrm>
            <a:off x="5216192" y="6725447"/>
            <a:ext cx="785565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Pexels for the photos</a:t>
            </a:r>
            <a:endParaRPr/>
          </a:p>
        </p:txBody>
      </p:sp>
      <p:sp>
        <p:nvSpPr>
          <p:cNvPr id="288" name="Google Shape;288;p25"/>
          <p:cNvSpPr txBox="1"/>
          <p:nvPr/>
        </p:nvSpPr>
        <p:spPr>
          <a:xfrm>
            <a:off x="4164940" y="8303006"/>
            <a:ext cx="9958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3A9CBA"/>
                </a:solidFill>
                <a:latin typeface="Lilita One"/>
                <a:ea typeface="Lilita One"/>
                <a:cs typeface="Lilita One"/>
                <a:sym typeface="Lilita One"/>
              </a:rPr>
              <a:t>Happy designing! </a:t>
            </a:r>
            <a:endParaRPr/>
          </a:p>
        </p:txBody>
      </p:sp>
      <p:sp>
        <p:nvSpPr>
          <p:cNvPr id="289" name="Google Shape;289;p25"/>
          <p:cNvSpPr/>
          <p:nvPr/>
        </p:nvSpPr>
        <p:spPr>
          <a:xfrm rot="1788805">
            <a:off x="14979943" y="7176217"/>
            <a:ext cx="2310968" cy="2839900"/>
          </a:xfrm>
          <a:custGeom>
            <a:rect b="b" l="l" r="r" t="t"/>
            <a:pathLst>
              <a:path extrusionOk="0" h="2839900" w="2310968">
                <a:moveTo>
                  <a:pt x="0" y="0"/>
                </a:moveTo>
                <a:lnTo>
                  <a:pt x="2310968" y="0"/>
                </a:lnTo>
                <a:lnTo>
                  <a:pt x="2310968" y="2839900"/>
                </a:lnTo>
                <a:lnTo>
                  <a:pt x="0" y="2839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5"/>
          <p:cNvSpPr/>
          <p:nvPr/>
        </p:nvSpPr>
        <p:spPr>
          <a:xfrm rot="-1429130">
            <a:off x="919077" y="7176217"/>
            <a:ext cx="2310968" cy="2839900"/>
          </a:xfrm>
          <a:custGeom>
            <a:rect b="b" l="l" r="r" t="t"/>
            <a:pathLst>
              <a:path extrusionOk="0" h="2839900" w="2310968">
                <a:moveTo>
                  <a:pt x="0" y="0"/>
                </a:moveTo>
                <a:lnTo>
                  <a:pt x="2310968" y="0"/>
                </a:lnTo>
                <a:lnTo>
                  <a:pt x="2310968" y="2839900"/>
                </a:lnTo>
                <a:lnTo>
                  <a:pt x="0" y="2839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83" name="Google Shape;83;p12"/>
          <p:cNvSpPr/>
          <p:nvPr/>
        </p:nvSpPr>
        <p:spPr>
          <a:xfrm>
            <a:off x="338153" y="4382144"/>
            <a:ext cx="5420411" cy="5420411"/>
          </a:xfrm>
          <a:custGeom>
            <a:rect b="b" l="l" r="r" t="t"/>
            <a:pathLst>
              <a:path extrusionOk="0" h="5420411" w="5420411">
                <a:moveTo>
                  <a:pt x="0" y="0"/>
                </a:moveTo>
                <a:lnTo>
                  <a:pt x="5420411" y="0"/>
                </a:lnTo>
                <a:lnTo>
                  <a:pt x="5420411" y="5420411"/>
                </a:lnTo>
                <a:lnTo>
                  <a:pt x="0" y="5420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12"/>
          <p:cNvSpPr/>
          <p:nvPr/>
        </p:nvSpPr>
        <p:spPr>
          <a:xfrm>
            <a:off x="6288320" y="4382144"/>
            <a:ext cx="5420411" cy="5420411"/>
          </a:xfrm>
          <a:custGeom>
            <a:rect b="b" l="l" r="r" t="t"/>
            <a:pathLst>
              <a:path extrusionOk="0" h="5420411" w="5420411">
                <a:moveTo>
                  <a:pt x="0" y="0"/>
                </a:moveTo>
                <a:lnTo>
                  <a:pt x="5420411" y="0"/>
                </a:lnTo>
                <a:lnTo>
                  <a:pt x="5420411" y="5420411"/>
                </a:lnTo>
                <a:lnTo>
                  <a:pt x="0" y="5420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2"/>
          <p:cNvSpPr/>
          <p:nvPr/>
        </p:nvSpPr>
        <p:spPr>
          <a:xfrm>
            <a:off x="12242131" y="4382144"/>
            <a:ext cx="5420411" cy="5420411"/>
          </a:xfrm>
          <a:custGeom>
            <a:rect b="b" l="l" r="r" t="t"/>
            <a:pathLst>
              <a:path extrusionOk="0" h="5420411" w="5420411">
                <a:moveTo>
                  <a:pt x="0" y="0"/>
                </a:moveTo>
                <a:lnTo>
                  <a:pt x="5420411" y="0"/>
                </a:lnTo>
                <a:lnTo>
                  <a:pt x="5420411" y="5420411"/>
                </a:lnTo>
                <a:lnTo>
                  <a:pt x="0" y="54204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2"/>
          <p:cNvSpPr/>
          <p:nvPr/>
        </p:nvSpPr>
        <p:spPr>
          <a:xfrm>
            <a:off x="14598780" y="-862760"/>
            <a:ext cx="4905872" cy="4114800"/>
          </a:xfrm>
          <a:custGeom>
            <a:rect b="b" l="l" r="r" t="t"/>
            <a:pathLst>
              <a:path extrusionOk="0" h="4114800" w="4905872">
                <a:moveTo>
                  <a:pt x="0" y="0"/>
                </a:moveTo>
                <a:lnTo>
                  <a:pt x="4905872" y="0"/>
                </a:lnTo>
                <a:lnTo>
                  <a:pt x="49058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2"/>
          <p:cNvSpPr/>
          <p:nvPr/>
        </p:nvSpPr>
        <p:spPr>
          <a:xfrm>
            <a:off x="7936618" y="3563387"/>
            <a:ext cx="2414765" cy="3538117"/>
          </a:xfrm>
          <a:custGeom>
            <a:rect b="b" l="l" r="r" t="t"/>
            <a:pathLst>
              <a:path extrusionOk="0" h="3538117" w="2414765">
                <a:moveTo>
                  <a:pt x="0" y="0"/>
                </a:moveTo>
                <a:lnTo>
                  <a:pt x="2414764" y="0"/>
                </a:lnTo>
                <a:lnTo>
                  <a:pt x="2414764" y="3538116"/>
                </a:lnTo>
                <a:lnTo>
                  <a:pt x="0" y="3538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2"/>
          <p:cNvSpPr/>
          <p:nvPr/>
        </p:nvSpPr>
        <p:spPr>
          <a:xfrm>
            <a:off x="1853596" y="2991659"/>
            <a:ext cx="2478312" cy="3965300"/>
          </a:xfrm>
          <a:custGeom>
            <a:rect b="b" l="l" r="r" t="t"/>
            <a:pathLst>
              <a:path extrusionOk="0" h="3965300" w="2478312">
                <a:moveTo>
                  <a:pt x="0" y="0"/>
                </a:moveTo>
                <a:lnTo>
                  <a:pt x="2478313" y="0"/>
                </a:lnTo>
                <a:lnTo>
                  <a:pt x="2478313" y="3965300"/>
                </a:lnTo>
                <a:lnTo>
                  <a:pt x="0" y="3965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2"/>
          <p:cNvSpPr/>
          <p:nvPr/>
        </p:nvSpPr>
        <p:spPr>
          <a:xfrm>
            <a:off x="13956955" y="4201576"/>
            <a:ext cx="1990764" cy="2755383"/>
          </a:xfrm>
          <a:custGeom>
            <a:rect b="b" l="l" r="r" t="t"/>
            <a:pathLst>
              <a:path extrusionOk="0" h="2755383" w="1990764">
                <a:moveTo>
                  <a:pt x="0" y="0"/>
                </a:moveTo>
                <a:lnTo>
                  <a:pt x="1990764" y="0"/>
                </a:lnTo>
                <a:lnTo>
                  <a:pt x="1990764" y="2755383"/>
                </a:lnTo>
                <a:lnTo>
                  <a:pt x="0" y="2755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2"/>
          <p:cNvSpPr/>
          <p:nvPr/>
        </p:nvSpPr>
        <p:spPr>
          <a:xfrm rot="2700000">
            <a:off x="375740" y="-94903"/>
            <a:ext cx="2653160" cy="3186979"/>
          </a:xfrm>
          <a:custGeom>
            <a:rect b="b" l="l" r="r" t="t"/>
            <a:pathLst>
              <a:path extrusionOk="0" h="3186979" w="2653160">
                <a:moveTo>
                  <a:pt x="0" y="0"/>
                </a:moveTo>
                <a:lnTo>
                  <a:pt x="2653160" y="0"/>
                </a:lnTo>
                <a:lnTo>
                  <a:pt x="2653160" y="3186978"/>
                </a:lnTo>
                <a:lnTo>
                  <a:pt x="0" y="3186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2"/>
          <p:cNvSpPr txBox="1"/>
          <p:nvPr/>
        </p:nvSpPr>
        <p:spPr>
          <a:xfrm>
            <a:off x="756296" y="7220086"/>
            <a:ext cx="4584125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9B77"/>
                </a:solidFill>
                <a:latin typeface="Jua"/>
                <a:ea typeface="Jua"/>
                <a:cs typeface="Jua"/>
                <a:sym typeface="Jua"/>
              </a:rPr>
              <a:t>Add a main point</a:t>
            </a:r>
            <a:endParaRPr/>
          </a:p>
        </p:txBody>
      </p:sp>
      <p:sp>
        <p:nvSpPr>
          <p:cNvPr id="92" name="Google Shape;92;p12"/>
          <p:cNvSpPr txBox="1"/>
          <p:nvPr/>
        </p:nvSpPr>
        <p:spPr>
          <a:xfrm>
            <a:off x="756296" y="8015531"/>
            <a:ext cx="4584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/>
          </a:p>
        </p:txBody>
      </p:sp>
      <p:sp>
        <p:nvSpPr>
          <p:cNvPr id="93" name="Google Shape;93;p12"/>
          <p:cNvSpPr txBox="1"/>
          <p:nvPr/>
        </p:nvSpPr>
        <p:spPr>
          <a:xfrm>
            <a:off x="2727446" y="798333"/>
            <a:ext cx="12542100" cy="26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Table of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Contents</a:t>
            </a:r>
            <a:endParaRPr/>
          </a:p>
        </p:txBody>
      </p:sp>
      <p:sp>
        <p:nvSpPr>
          <p:cNvPr id="94" name="Google Shape;94;p12"/>
          <p:cNvSpPr txBox="1"/>
          <p:nvPr/>
        </p:nvSpPr>
        <p:spPr>
          <a:xfrm>
            <a:off x="6706463" y="7220086"/>
            <a:ext cx="4584125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CF9EDE"/>
                </a:solidFill>
                <a:latin typeface="Jua"/>
                <a:ea typeface="Jua"/>
                <a:cs typeface="Jua"/>
                <a:sym typeface="Jua"/>
              </a:rPr>
              <a:t>Add a main point</a:t>
            </a:r>
            <a:endParaRPr/>
          </a:p>
        </p:txBody>
      </p:sp>
      <p:sp>
        <p:nvSpPr>
          <p:cNvPr id="95" name="Google Shape;95;p12"/>
          <p:cNvSpPr txBox="1"/>
          <p:nvPr/>
        </p:nvSpPr>
        <p:spPr>
          <a:xfrm>
            <a:off x="6706463" y="8015531"/>
            <a:ext cx="4584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/>
          </a:p>
        </p:txBody>
      </p:sp>
      <p:sp>
        <p:nvSpPr>
          <p:cNvPr id="96" name="Google Shape;96;p12"/>
          <p:cNvSpPr txBox="1"/>
          <p:nvPr/>
        </p:nvSpPr>
        <p:spPr>
          <a:xfrm>
            <a:off x="12660274" y="7220086"/>
            <a:ext cx="4584125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9B77"/>
                </a:solidFill>
                <a:latin typeface="Jua"/>
                <a:ea typeface="Jua"/>
                <a:cs typeface="Jua"/>
                <a:sym typeface="Jua"/>
              </a:rPr>
              <a:t>Add a main point</a:t>
            </a:r>
            <a:endParaRPr/>
          </a:p>
        </p:txBody>
      </p:sp>
      <p:sp>
        <p:nvSpPr>
          <p:cNvPr id="97" name="Google Shape;97;p12"/>
          <p:cNvSpPr txBox="1"/>
          <p:nvPr/>
        </p:nvSpPr>
        <p:spPr>
          <a:xfrm>
            <a:off x="12660274" y="8015531"/>
            <a:ext cx="4584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03" name="Google Shape;103;p13"/>
          <p:cNvSpPr/>
          <p:nvPr/>
        </p:nvSpPr>
        <p:spPr>
          <a:xfrm>
            <a:off x="4507389" y="3301178"/>
            <a:ext cx="9273222" cy="5193004"/>
          </a:xfrm>
          <a:custGeom>
            <a:rect b="b" l="l" r="r" t="t"/>
            <a:pathLst>
              <a:path extrusionOk="0" h="5193004" w="9273222">
                <a:moveTo>
                  <a:pt x="0" y="0"/>
                </a:moveTo>
                <a:lnTo>
                  <a:pt x="9273222" y="0"/>
                </a:lnTo>
                <a:lnTo>
                  <a:pt x="9273222" y="5193004"/>
                </a:lnTo>
                <a:lnTo>
                  <a:pt x="0" y="5193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13"/>
          <p:cNvSpPr/>
          <p:nvPr/>
        </p:nvSpPr>
        <p:spPr>
          <a:xfrm rot="940008">
            <a:off x="13651283" y="4794461"/>
            <a:ext cx="4041244" cy="4966198"/>
          </a:xfrm>
          <a:custGeom>
            <a:rect b="b" l="l" r="r" t="t"/>
            <a:pathLst>
              <a:path extrusionOk="0" h="4966198" w="4041244">
                <a:moveTo>
                  <a:pt x="0" y="0"/>
                </a:moveTo>
                <a:lnTo>
                  <a:pt x="4041244" y="0"/>
                </a:lnTo>
                <a:lnTo>
                  <a:pt x="4041244" y="4966198"/>
                </a:lnTo>
                <a:lnTo>
                  <a:pt x="0" y="4966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3"/>
          <p:cNvSpPr/>
          <p:nvPr/>
        </p:nvSpPr>
        <p:spPr>
          <a:xfrm rot="-699685">
            <a:off x="481341" y="4641027"/>
            <a:ext cx="4252043" cy="5196942"/>
          </a:xfrm>
          <a:custGeom>
            <a:rect b="b" l="l" r="r" t="t"/>
            <a:pathLst>
              <a:path extrusionOk="0" h="5196942" w="4252043">
                <a:moveTo>
                  <a:pt x="0" y="0"/>
                </a:moveTo>
                <a:lnTo>
                  <a:pt x="4252043" y="0"/>
                </a:lnTo>
                <a:lnTo>
                  <a:pt x="4252043" y="5196941"/>
                </a:lnTo>
                <a:lnTo>
                  <a:pt x="0" y="5196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6" name="Google Shape;106;p13"/>
          <p:cNvGrpSpPr/>
          <p:nvPr/>
        </p:nvGrpSpPr>
        <p:grpSpPr>
          <a:xfrm>
            <a:off x="4565702" y="3836567"/>
            <a:ext cx="9156595" cy="4043644"/>
            <a:chOff x="0" y="-104775"/>
            <a:chExt cx="12208794" cy="5391526"/>
          </a:xfrm>
        </p:grpSpPr>
        <p:sp>
          <p:nvSpPr>
            <p:cNvPr id="107" name="Google Shape;107;p13"/>
            <p:cNvSpPr txBox="1"/>
            <p:nvPr/>
          </p:nvSpPr>
          <p:spPr>
            <a:xfrm>
              <a:off x="0" y="4267576"/>
              <a:ext cx="12208794" cy="1019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7EBCD1"/>
                  </a:solidFill>
                  <a:latin typeface="Jua"/>
                  <a:ea typeface="Jua"/>
                  <a:cs typeface="Jua"/>
                  <a:sym typeface="Jua"/>
                </a:rPr>
                <a:t>Write an agenda here.</a:t>
              </a:r>
              <a:endParaRPr/>
            </a:p>
          </p:txBody>
        </p:sp>
        <p:sp>
          <p:nvSpPr>
            <p:cNvPr id="108" name="Google Shape;108;p13"/>
            <p:cNvSpPr txBox="1"/>
            <p:nvPr/>
          </p:nvSpPr>
          <p:spPr>
            <a:xfrm>
              <a:off x="0" y="-104775"/>
              <a:ext cx="12208794" cy="1019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7EBCD1"/>
                  </a:solidFill>
                  <a:latin typeface="Jua"/>
                  <a:ea typeface="Jua"/>
                  <a:cs typeface="Jua"/>
                  <a:sym typeface="Jua"/>
                </a:rPr>
                <a:t>Write an agenda here.</a:t>
              </a:r>
              <a:endParaRPr/>
            </a:p>
          </p:txBody>
        </p:sp>
        <p:sp>
          <p:nvSpPr>
            <p:cNvPr id="109" name="Google Shape;109;p13"/>
            <p:cNvSpPr txBox="1"/>
            <p:nvPr/>
          </p:nvSpPr>
          <p:spPr>
            <a:xfrm>
              <a:off x="0" y="990976"/>
              <a:ext cx="12208794" cy="1019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7EBCD1"/>
                  </a:solidFill>
                  <a:latin typeface="Jua"/>
                  <a:ea typeface="Jua"/>
                  <a:cs typeface="Jua"/>
                  <a:sym typeface="Jua"/>
                </a:rPr>
                <a:t>Write an agenda here.</a:t>
              </a:r>
              <a:endParaRPr/>
            </a:p>
          </p:txBody>
        </p:sp>
        <p:sp>
          <p:nvSpPr>
            <p:cNvPr id="110" name="Google Shape;110;p13"/>
            <p:cNvSpPr txBox="1"/>
            <p:nvPr/>
          </p:nvSpPr>
          <p:spPr>
            <a:xfrm>
              <a:off x="0" y="2083176"/>
              <a:ext cx="12208794" cy="1019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7EBCD1"/>
                  </a:solidFill>
                  <a:latin typeface="Jua"/>
                  <a:ea typeface="Jua"/>
                  <a:cs typeface="Jua"/>
                  <a:sym typeface="Jua"/>
                </a:rPr>
                <a:t>Write an agenda here.</a:t>
              </a:r>
              <a:endParaRPr/>
            </a:p>
          </p:txBody>
        </p:sp>
        <p:sp>
          <p:nvSpPr>
            <p:cNvPr id="111" name="Google Shape;111;p13"/>
            <p:cNvSpPr txBox="1"/>
            <p:nvPr/>
          </p:nvSpPr>
          <p:spPr>
            <a:xfrm>
              <a:off x="0" y="3175376"/>
              <a:ext cx="12208794" cy="1019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7EBCD1"/>
                  </a:solidFill>
                  <a:latin typeface="Jua"/>
                  <a:ea typeface="Jua"/>
                  <a:cs typeface="Jua"/>
                  <a:sym typeface="Jua"/>
                </a:rPr>
                <a:t>Write an agenda here.</a:t>
              </a:r>
              <a:endParaRPr/>
            </a:p>
          </p:txBody>
        </p:sp>
      </p:grpSp>
      <p:sp>
        <p:nvSpPr>
          <p:cNvPr id="112" name="Google Shape;112;p13"/>
          <p:cNvSpPr txBox="1"/>
          <p:nvPr/>
        </p:nvSpPr>
        <p:spPr>
          <a:xfrm>
            <a:off x="1028700" y="909495"/>
            <a:ext cx="16230600" cy="1410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Add an Agenda Page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" y="4228800"/>
            <a:ext cx="17492413" cy="572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/>
          <p:nvPr/>
        </p:nvSpPr>
        <p:spPr>
          <a:xfrm rot="1774006">
            <a:off x="12081500" y="533988"/>
            <a:ext cx="7315200" cy="2819677"/>
          </a:xfrm>
          <a:custGeom>
            <a:rect b="b" l="l" r="r" t="t"/>
            <a:pathLst>
              <a:path extrusionOk="0" h="2819677" w="7315200">
                <a:moveTo>
                  <a:pt x="0" y="0"/>
                </a:moveTo>
                <a:lnTo>
                  <a:pt x="7315200" y="0"/>
                </a:lnTo>
                <a:lnTo>
                  <a:pt x="7315200" y="2819677"/>
                </a:lnTo>
                <a:lnTo>
                  <a:pt x="0" y="2819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4"/>
          <p:cNvSpPr/>
          <p:nvPr/>
        </p:nvSpPr>
        <p:spPr>
          <a:xfrm rot="-1775999">
            <a:off x="-1108157" y="533988"/>
            <a:ext cx="7315200" cy="2819677"/>
          </a:xfrm>
          <a:custGeom>
            <a:rect b="b" l="l" r="r" t="t"/>
            <a:pathLst>
              <a:path extrusionOk="0" h="2819677" w="7315200">
                <a:moveTo>
                  <a:pt x="0" y="0"/>
                </a:moveTo>
                <a:lnTo>
                  <a:pt x="7315200" y="0"/>
                </a:lnTo>
                <a:lnTo>
                  <a:pt x="7315200" y="2819677"/>
                </a:lnTo>
                <a:lnTo>
                  <a:pt x="0" y="2819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4"/>
          <p:cNvSpPr/>
          <p:nvPr/>
        </p:nvSpPr>
        <p:spPr>
          <a:xfrm flipH="1">
            <a:off x="4905280" y="3733800"/>
            <a:ext cx="4695920" cy="4114800"/>
          </a:xfrm>
          <a:custGeom>
            <a:rect b="b" l="l" r="r" t="t"/>
            <a:pathLst>
              <a:path extrusionOk="0" h="4114800" w="4695920">
                <a:moveTo>
                  <a:pt x="4695920" y="0"/>
                </a:moveTo>
                <a:lnTo>
                  <a:pt x="0" y="0"/>
                </a:lnTo>
                <a:lnTo>
                  <a:pt x="0" y="4114800"/>
                </a:lnTo>
                <a:lnTo>
                  <a:pt x="4695920" y="4114800"/>
                </a:lnTo>
                <a:lnTo>
                  <a:pt x="469592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4"/>
          <p:cNvSpPr txBox="1"/>
          <p:nvPr/>
        </p:nvSpPr>
        <p:spPr>
          <a:xfrm>
            <a:off x="4504454" y="838200"/>
            <a:ext cx="9279000" cy="26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Welcome To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Presentation</a:t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5230651" y="4438925"/>
            <a:ext cx="40452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Raina, and I'll be sharing with you my beautiful ideas. Follow me at @reallygreatsite to learn more.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129" name="Google Shape;129;p15"/>
          <p:cNvPicPr preferRelativeResize="0"/>
          <p:nvPr/>
        </p:nvPicPr>
        <p:blipFill rotWithShape="1">
          <a:blip r:embed="rId4">
            <a:alphaModFix/>
          </a:blip>
          <a:srcRect b="0" l="28306" r="28305" t="0"/>
          <a:stretch/>
        </p:blipFill>
        <p:spPr>
          <a:xfrm>
            <a:off x="11593097" y="0"/>
            <a:ext cx="669490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5"/>
          <p:cNvSpPr/>
          <p:nvPr/>
        </p:nvSpPr>
        <p:spPr>
          <a:xfrm>
            <a:off x="5833851" y="4485921"/>
            <a:ext cx="4538512" cy="2318767"/>
          </a:xfrm>
          <a:custGeom>
            <a:rect b="b" l="l" r="r" t="t"/>
            <a:pathLst>
              <a:path extrusionOk="0" h="2318767" w="4538512">
                <a:moveTo>
                  <a:pt x="0" y="0"/>
                </a:moveTo>
                <a:lnTo>
                  <a:pt x="4538512" y="0"/>
                </a:lnTo>
                <a:lnTo>
                  <a:pt x="4538512" y="2318767"/>
                </a:lnTo>
                <a:lnTo>
                  <a:pt x="0" y="231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5"/>
          <p:cNvSpPr/>
          <p:nvPr/>
        </p:nvSpPr>
        <p:spPr>
          <a:xfrm>
            <a:off x="961964" y="6804688"/>
            <a:ext cx="4538512" cy="2318767"/>
          </a:xfrm>
          <a:custGeom>
            <a:rect b="b" l="l" r="r" t="t"/>
            <a:pathLst>
              <a:path extrusionOk="0" h="2318767" w="4538512">
                <a:moveTo>
                  <a:pt x="0" y="0"/>
                </a:moveTo>
                <a:lnTo>
                  <a:pt x="4538512" y="0"/>
                </a:lnTo>
                <a:lnTo>
                  <a:pt x="4538512" y="2318767"/>
                </a:lnTo>
                <a:lnTo>
                  <a:pt x="0" y="231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5"/>
          <p:cNvSpPr/>
          <p:nvPr/>
        </p:nvSpPr>
        <p:spPr>
          <a:xfrm rot="10706690">
            <a:off x="5295129" y="7013103"/>
            <a:ext cx="5563322" cy="2316365"/>
          </a:xfrm>
          <a:custGeom>
            <a:rect b="b" l="l" r="r" t="t"/>
            <a:pathLst>
              <a:path extrusionOk="0" h="2316365" w="5563322">
                <a:moveTo>
                  <a:pt x="0" y="0"/>
                </a:moveTo>
                <a:lnTo>
                  <a:pt x="5563321" y="0"/>
                </a:lnTo>
                <a:lnTo>
                  <a:pt x="5563321" y="2316365"/>
                </a:lnTo>
                <a:lnTo>
                  <a:pt x="0" y="2316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5"/>
          <p:cNvSpPr/>
          <p:nvPr/>
        </p:nvSpPr>
        <p:spPr>
          <a:xfrm>
            <a:off x="10709314" y="6164032"/>
            <a:ext cx="3225575" cy="4503420"/>
          </a:xfrm>
          <a:custGeom>
            <a:rect b="b" l="l" r="r" t="t"/>
            <a:pathLst>
              <a:path extrusionOk="0" h="4503420" w="3225575">
                <a:moveTo>
                  <a:pt x="0" y="0"/>
                </a:moveTo>
                <a:lnTo>
                  <a:pt x="3225574" y="0"/>
                </a:lnTo>
                <a:lnTo>
                  <a:pt x="3225574" y="4503420"/>
                </a:lnTo>
                <a:lnTo>
                  <a:pt x="0" y="4503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5"/>
          <p:cNvSpPr/>
          <p:nvPr/>
        </p:nvSpPr>
        <p:spPr>
          <a:xfrm>
            <a:off x="437858" y="4177733"/>
            <a:ext cx="5563322" cy="2316365"/>
          </a:xfrm>
          <a:custGeom>
            <a:rect b="b" l="l" r="r" t="t"/>
            <a:pathLst>
              <a:path extrusionOk="0" h="2316365" w="5563322">
                <a:moveTo>
                  <a:pt x="0" y="0"/>
                </a:moveTo>
                <a:lnTo>
                  <a:pt x="5563322" y="0"/>
                </a:lnTo>
                <a:lnTo>
                  <a:pt x="5563322" y="2316365"/>
                </a:lnTo>
                <a:lnTo>
                  <a:pt x="0" y="2316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5"/>
          <p:cNvSpPr txBox="1"/>
          <p:nvPr/>
        </p:nvSpPr>
        <p:spPr>
          <a:xfrm>
            <a:off x="6086731" y="7178487"/>
            <a:ext cx="4032753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Four</a:t>
            </a:r>
            <a:endParaRPr/>
          </a:p>
        </p:txBody>
      </p:sp>
      <p:sp>
        <p:nvSpPr>
          <p:cNvPr id="136" name="Google Shape;136;p15"/>
          <p:cNvSpPr txBox="1"/>
          <p:nvPr/>
        </p:nvSpPr>
        <p:spPr>
          <a:xfrm>
            <a:off x="1599044" y="1129056"/>
            <a:ext cx="8358300" cy="26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Write your topic or idea</a:t>
            </a:r>
            <a:endParaRPr/>
          </a:p>
        </p:txBody>
      </p:sp>
      <p:sp>
        <p:nvSpPr>
          <p:cNvPr id="137" name="Google Shape;137;p15"/>
          <p:cNvSpPr txBox="1"/>
          <p:nvPr/>
        </p:nvSpPr>
        <p:spPr>
          <a:xfrm>
            <a:off x="1227199" y="4807006"/>
            <a:ext cx="3870752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One</a:t>
            </a:r>
            <a:endParaRPr/>
          </a:p>
        </p:txBody>
      </p:sp>
      <p:sp>
        <p:nvSpPr>
          <p:cNvPr id="138" name="Google Shape;138;p15"/>
          <p:cNvSpPr txBox="1"/>
          <p:nvPr/>
        </p:nvSpPr>
        <p:spPr>
          <a:xfrm>
            <a:off x="6086731" y="4807006"/>
            <a:ext cx="4032753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Two</a:t>
            </a:r>
            <a:endParaRPr/>
          </a:p>
        </p:txBody>
      </p:sp>
      <p:sp>
        <p:nvSpPr>
          <p:cNvPr id="139" name="Google Shape;139;p15"/>
          <p:cNvSpPr txBox="1"/>
          <p:nvPr/>
        </p:nvSpPr>
        <p:spPr>
          <a:xfrm>
            <a:off x="1227199" y="7178487"/>
            <a:ext cx="3870752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Three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1227199" y="5520298"/>
            <a:ext cx="387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sp>
        <p:nvSpPr>
          <p:cNvPr id="141" name="Google Shape;141;p15"/>
          <p:cNvSpPr txBox="1"/>
          <p:nvPr/>
        </p:nvSpPr>
        <p:spPr>
          <a:xfrm>
            <a:off x="6086731" y="5520298"/>
            <a:ext cx="387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sp>
        <p:nvSpPr>
          <p:cNvPr id="142" name="Google Shape;142;p15"/>
          <p:cNvSpPr txBox="1"/>
          <p:nvPr/>
        </p:nvSpPr>
        <p:spPr>
          <a:xfrm>
            <a:off x="1227199" y="7891780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sp>
        <p:nvSpPr>
          <p:cNvPr id="143" name="Google Shape;143;p15"/>
          <p:cNvSpPr txBox="1"/>
          <p:nvPr/>
        </p:nvSpPr>
        <p:spPr>
          <a:xfrm>
            <a:off x="6086731" y="7891780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49" name="Google Shape;149;p16"/>
          <p:cNvSpPr/>
          <p:nvPr/>
        </p:nvSpPr>
        <p:spPr>
          <a:xfrm>
            <a:off x="4501284" y="2681520"/>
            <a:ext cx="9285433" cy="4744012"/>
          </a:xfrm>
          <a:custGeom>
            <a:rect b="b" l="l" r="r" t="t"/>
            <a:pathLst>
              <a:path extrusionOk="0" h="4744012" w="9285433">
                <a:moveTo>
                  <a:pt x="0" y="0"/>
                </a:moveTo>
                <a:lnTo>
                  <a:pt x="9285432" y="0"/>
                </a:lnTo>
                <a:lnTo>
                  <a:pt x="9285432" y="4744012"/>
                </a:lnTo>
                <a:lnTo>
                  <a:pt x="0" y="4744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6"/>
          <p:cNvSpPr/>
          <p:nvPr/>
        </p:nvSpPr>
        <p:spPr>
          <a:xfrm>
            <a:off x="-12731260" y="-13466453"/>
            <a:ext cx="23364366" cy="21349189"/>
          </a:xfrm>
          <a:custGeom>
            <a:rect b="b" l="l" r="r" t="t"/>
            <a:pathLst>
              <a:path extrusionOk="0" h="21349189" w="23364366">
                <a:moveTo>
                  <a:pt x="0" y="0"/>
                </a:moveTo>
                <a:lnTo>
                  <a:pt x="23364365" y="0"/>
                </a:lnTo>
                <a:lnTo>
                  <a:pt x="23364365" y="21349189"/>
                </a:lnTo>
                <a:lnTo>
                  <a:pt x="0" y="21349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6"/>
          <p:cNvSpPr txBox="1"/>
          <p:nvPr/>
        </p:nvSpPr>
        <p:spPr>
          <a:xfrm>
            <a:off x="4785569" y="3890624"/>
            <a:ext cx="8716800" cy="26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Add a Section Header</a:t>
            </a:r>
            <a:endParaRPr/>
          </a:p>
        </p:txBody>
      </p:sp>
      <p:sp>
        <p:nvSpPr>
          <p:cNvPr id="152" name="Google Shape;152;p16"/>
          <p:cNvSpPr/>
          <p:nvPr/>
        </p:nvSpPr>
        <p:spPr>
          <a:xfrm>
            <a:off x="11014091" y="4190832"/>
            <a:ext cx="21046382" cy="19231132"/>
          </a:xfrm>
          <a:custGeom>
            <a:rect b="b" l="l" r="r" t="t"/>
            <a:pathLst>
              <a:path extrusionOk="0" h="19231132" w="21046382">
                <a:moveTo>
                  <a:pt x="0" y="0"/>
                </a:moveTo>
                <a:lnTo>
                  <a:pt x="21046382" y="0"/>
                </a:lnTo>
                <a:lnTo>
                  <a:pt x="21046382" y="19231132"/>
                </a:lnTo>
                <a:lnTo>
                  <a:pt x="0" y="19231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158" name="Google Shape;158;p17"/>
          <p:cNvGrpSpPr/>
          <p:nvPr/>
        </p:nvGrpSpPr>
        <p:grpSpPr>
          <a:xfrm>
            <a:off x="-5307720" y="-6302513"/>
            <a:ext cx="28763567" cy="20973488"/>
            <a:chOff x="2" y="-1"/>
            <a:chExt cx="38351424" cy="27964651"/>
          </a:xfrm>
        </p:grpSpPr>
        <p:sp>
          <p:nvSpPr>
            <p:cNvPr id="159" name="Google Shape;159;p17"/>
            <p:cNvSpPr/>
            <p:nvPr/>
          </p:nvSpPr>
          <p:spPr>
            <a:xfrm rot="-2499271">
              <a:off x="18916538" y="652981"/>
              <a:ext cx="12106127" cy="26658687"/>
            </a:xfrm>
            <a:custGeom>
              <a:rect b="b" l="l" r="r" t="t"/>
              <a:pathLst>
                <a:path extrusionOk="0" h="26658687" w="12106127">
                  <a:moveTo>
                    <a:pt x="0" y="0"/>
                  </a:moveTo>
                  <a:lnTo>
                    <a:pt x="12106127" y="0"/>
                  </a:lnTo>
                  <a:lnTo>
                    <a:pt x="12106127" y="26658687"/>
                  </a:lnTo>
                  <a:lnTo>
                    <a:pt x="0" y="266586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33639" r="0" t="0"/>
              </a:stretch>
            </a:blipFill>
            <a:ln>
              <a:noFill/>
            </a:ln>
          </p:spPr>
        </p:sp>
        <p:sp>
          <p:nvSpPr>
            <p:cNvPr id="160" name="Google Shape;160;p17"/>
            <p:cNvSpPr/>
            <p:nvPr/>
          </p:nvSpPr>
          <p:spPr>
            <a:xfrm flipH="1" rot="2501999">
              <a:off x="7333469" y="652981"/>
              <a:ext cx="12106127" cy="26658687"/>
            </a:xfrm>
            <a:custGeom>
              <a:rect b="b" l="l" r="r" t="t"/>
              <a:pathLst>
                <a:path extrusionOk="0" h="26658687" w="12106127">
                  <a:moveTo>
                    <a:pt x="12106127" y="0"/>
                  </a:moveTo>
                  <a:lnTo>
                    <a:pt x="0" y="0"/>
                  </a:lnTo>
                  <a:lnTo>
                    <a:pt x="0" y="26658687"/>
                  </a:lnTo>
                  <a:lnTo>
                    <a:pt x="12106127" y="26658687"/>
                  </a:lnTo>
                  <a:lnTo>
                    <a:pt x="12106127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33639" r="0" t="0"/>
              </a:stretch>
            </a:blipFill>
            <a:ln>
              <a:noFill/>
            </a:ln>
          </p:spPr>
        </p:sp>
      </p:grpSp>
      <p:sp>
        <p:nvSpPr>
          <p:cNvPr id="161" name="Google Shape;161;p17"/>
          <p:cNvSpPr txBox="1"/>
          <p:nvPr/>
        </p:nvSpPr>
        <p:spPr>
          <a:xfrm>
            <a:off x="4363235" y="3037413"/>
            <a:ext cx="9561600" cy="26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Write Your Big Topic or Idea</a:t>
            </a:r>
            <a:endParaRPr/>
          </a:p>
        </p:txBody>
      </p:sp>
      <p:sp>
        <p:nvSpPr>
          <p:cNvPr id="162" name="Google Shape;162;p17"/>
          <p:cNvSpPr/>
          <p:nvPr/>
        </p:nvSpPr>
        <p:spPr>
          <a:xfrm>
            <a:off x="1028700" y="6216094"/>
            <a:ext cx="4538512" cy="2318767"/>
          </a:xfrm>
          <a:custGeom>
            <a:rect b="b" l="l" r="r" t="t"/>
            <a:pathLst>
              <a:path extrusionOk="0" h="2318767" w="4538512">
                <a:moveTo>
                  <a:pt x="0" y="0"/>
                </a:moveTo>
                <a:lnTo>
                  <a:pt x="4538512" y="0"/>
                </a:lnTo>
                <a:lnTo>
                  <a:pt x="4538512" y="2318767"/>
                </a:lnTo>
                <a:lnTo>
                  <a:pt x="0" y="231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7"/>
          <p:cNvSpPr/>
          <p:nvPr/>
        </p:nvSpPr>
        <p:spPr>
          <a:xfrm>
            <a:off x="6874744" y="6216094"/>
            <a:ext cx="4538512" cy="2318767"/>
          </a:xfrm>
          <a:custGeom>
            <a:rect b="b" l="l" r="r" t="t"/>
            <a:pathLst>
              <a:path extrusionOk="0" h="2318767" w="4538512">
                <a:moveTo>
                  <a:pt x="0" y="0"/>
                </a:moveTo>
                <a:lnTo>
                  <a:pt x="4538512" y="0"/>
                </a:lnTo>
                <a:lnTo>
                  <a:pt x="4538512" y="2318767"/>
                </a:lnTo>
                <a:lnTo>
                  <a:pt x="0" y="231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7"/>
          <p:cNvSpPr/>
          <p:nvPr/>
        </p:nvSpPr>
        <p:spPr>
          <a:xfrm>
            <a:off x="12718181" y="6216094"/>
            <a:ext cx="4538512" cy="2318767"/>
          </a:xfrm>
          <a:custGeom>
            <a:rect b="b" l="l" r="r" t="t"/>
            <a:pathLst>
              <a:path extrusionOk="0" h="2318767" w="4538512">
                <a:moveTo>
                  <a:pt x="0" y="0"/>
                </a:moveTo>
                <a:lnTo>
                  <a:pt x="4538512" y="0"/>
                </a:lnTo>
                <a:lnTo>
                  <a:pt x="4538512" y="2318767"/>
                </a:lnTo>
                <a:lnTo>
                  <a:pt x="0" y="2318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7"/>
          <p:cNvSpPr txBox="1"/>
          <p:nvPr/>
        </p:nvSpPr>
        <p:spPr>
          <a:xfrm>
            <a:off x="1293935" y="6589894"/>
            <a:ext cx="3870752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Three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7139979" y="6589894"/>
            <a:ext cx="3870752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Three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12983416" y="6589894"/>
            <a:ext cx="3870752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Three</a:t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1293935" y="7303186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7139979" y="7303186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12983416" y="7303186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176" name="Google Shape;17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8875" y="657153"/>
            <a:ext cx="6898801" cy="9074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8"/>
          <p:cNvSpPr/>
          <p:nvPr/>
        </p:nvSpPr>
        <p:spPr>
          <a:xfrm>
            <a:off x="10109931" y="555457"/>
            <a:ext cx="6996618" cy="9176085"/>
          </a:xfrm>
          <a:custGeom>
            <a:rect b="b" l="l" r="r" t="t"/>
            <a:pathLst>
              <a:path extrusionOk="0" h="5951220" w="4537710">
                <a:moveTo>
                  <a:pt x="4065270" y="5951220"/>
                </a:moveTo>
                <a:lnTo>
                  <a:pt x="472440" y="5951220"/>
                </a:lnTo>
                <a:cubicBezTo>
                  <a:pt x="212090" y="5951220"/>
                  <a:pt x="0" y="5739130"/>
                  <a:pt x="0" y="5478780"/>
                </a:cubicBezTo>
                <a:lnTo>
                  <a:pt x="0" y="472440"/>
                </a:lnTo>
                <a:cubicBezTo>
                  <a:pt x="0" y="212090"/>
                  <a:pt x="212090" y="0"/>
                  <a:pt x="472440" y="0"/>
                </a:cubicBezTo>
                <a:lnTo>
                  <a:pt x="4065270" y="0"/>
                </a:lnTo>
                <a:cubicBezTo>
                  <a:pt x="4325620" y="0"/>
                  <a:pt x="4537710" y="212090"/>
                  <a:pt x="4537710" y="472440"/>
                </a:cubicBezTo>
                <a:lnTo>
                  <a:pt x="4537710" y="5478780"/>
                </a:lnTo>
                <a:cubicBezTo>
                  <a:pt x="4537710" y="5739130"/>
                  <a:pt x="4325620" y="5951220"/>
                  <a:pt x="4065270" y="5951220"/>
                </a:cubicBezTo>
                <a:close/>
                <a:moveTo>
                  <a:pt x="472440" y="63500"/>
                </a:moveTo>
                <a:cubicBezTo>
                  <a:pt x="246380" y="63500"/>
                  <a:pt x="63500" y="246380"/>
                  <a:pt x="63500" y="472440"/>
                </a:cubicBezTo>
                <a:lnTo>
                  <a:pt x="63500" y="5478780"/>
                </a:lnTo>
                <a:cubicBezTo>
                  <a:pt x="63500" y="5703570"/>
                  <a:pt x="246380" y="5887720"/>
                  <a:pt x="472440" y="5887720"/>
                </a:cubicBezTo>
                <a:lnTo>
                  <a:pt x="4065270" y="5887720"/>
                </a:lnTo>
                <a:cubicBezTo>
                  <a:pt x="4290060" y="5887720"/>
                  <a:pt x="4474210" y="5704841"/>
                  <a:pt x="4474210" y="5478780"/>
                </a:cubicBezTo>
                <a:lnTo>
                  <a:pt x="4474210" y="472440"/>
                </a:lnTo>
                <a:cubicBezTo>
                  <a:pt x="4474210" y="247650"/>
                  <a:pt x="4291330" y="63500"/>
                  <a:pt x="4065270" y="63500"/>
                </a:cubicBezTo>
                <a:lnTo>
                  <a:pt x="472440" y="635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"/>
          <p:cNvSpPr/>
          <p:nvPr/>
        </p:nvSpPr>
        <p:spPr>
          <a:xfrm>
            <a:off x="-7137507" y="923249"/>
            <a:ext cx="15076338" cy="3070091"/>
          </a:xfrm>
          <a:custGeom>
            <a:rect b="b" l="l" r="r" t="t"/>
            <a:pathLst>
              <a:path extrusionOk="0" h="3070091" w="15076338">
                <a:moveTo>
                  <a:pt x="0" y="0"/>
                </a:moveTo>
                <a:lnTo>
                  <a:pt x="15076337" y="0"/>
                </a:lnTo>
                <a:lnTo>
                  <a:pt x="15076337" y="3070091"/>
                </a:lnTo>
                <a:lnTo>
                  <a:pt x="0" y="30700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8"/>
          <p:cNvSpPr/>
          <p:nvPr/>
        </p:nvSpPr>
        <p:spPr>
          <a:xfrm rot="2253401">
            <a:off x="189174" y="6738774"/>
            <a:ext cx="2663564" cy="5985538"/>
          </a:xfrm>
          <a:custGeom>
            <a:rect b="b" l="l" r="r" t="t"/>
            <a:pathLst>
              <a:path extrusionOk="0" h="5985538" w="2663564">
                <a:moveTo>
                  <a:pt x="0" y="0"/>
                </a:moveTo>
                <a:lnTo>
                  <a:pt x="2663565" y="0"/>
                </a:lnTo>
                <a:lnTo>
                  <a:pt x="2663565" y="5985538"/>
                </a:lnTo>
                <a:lnTo>
                  <a:pt x="0" y="5985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8"/>
          <p:cNvSpPr/>
          <p:nvPr/>
        </p:nvSpPr>
        <p:spPr>
          <a:xfrm rot="-949180">
            <a:off x="7531049" y="5882176"/>
            <a:ext cx="3225903" cy="4583876"/>
          </a:xfrm>
          <a:custGeom>
            <a:rect b="b" l="l" r="r" t="t"/>
            <a:pathLst>
              <a:path extrusionOk="0" h="4583876" w="3225903">
                <a:moveTo>
                  <a:pt x="0" y="0"/>
                </a:moveTo>
                <a:lnTo>
                  <a:pt x="3225902" y="0"/>
                </a:lnTo>
                <a:lnTo>
                  <a:pt x="3225902" y="4583876"/>
                </a:lnTo>
                <a:lnTo>
                  <a:pt x="0" y="4583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8"/>
          <p:cNvSpPr txBox="1"/>
          <p:nvPr/>
        </p:nvSpPr>
        <p:spPr>
          <a:xfrm>
            <a:off x="1028700" y="1392635"/>
            <a:ext cx="6828900" cy="22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7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Write your topic or idea</a:t>
            </a:r>
            <a:endParaRPr/>
          </a:p>
        </p:txBody>
      </p:sp>
      <p:sp>
        <p:nvSpPr>
          <p:cNvPr id="182" name="Google Shape;182;p18"/>
          <p:cNvSpPr txBox="1"/>
          <p:nvPr/>
        </p:nvSpPr>
        <p:spPr>
          <a:xfrm>
            <a:off x="1028700" y="4268873"/>
            <a:ext cx="6643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Mauris blandit purus diam, non posuere quam dictum a. Pellentesque interdum varius erat, vel sodales erat porta vel. Nulla dapibus consequat ex sed semper. Pellentesque nec blandit purus.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88" name="Google Shape;188;p19"/>
          <p:cNvSpPr/>
          <p:nvPr/>
        </p:nvSpPr>
        <p:spPr>
          <a:xfrm>
            <a:off x="4580411" y="1590273"/>
            <a:ext cx="9359195" cy="2212173"/>
          </a:xfrm>
          <a:custGeom>
            <a:rect b="b" l="l" r="r" t="t"/>
            <a:pathLst>
              <a:path extrusionOk="0" h="2212173" w="9359195">
                <a:moveTo>
                  <a:pt x="0" y="0"/>
                </a:moveTo>
                <a:lnTo>
                  <a:pt x="9359195" y="0"/>
                </a:lnTo>
                <a:lnTo>
                  <a:pt x="9359195" y="2212173"/>
                </a:lnTo>
                <a:lnTo>
                  <a:pt x="0" y="221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9"/>
          <p:cNvSpPr/>
          <p:nvPr/>
        </p:nvSpPr>
        <p:spPr>
          <a:xfrm rot="-312202">
            <a:off x="1098081" y="5022080"/>
            <a:ext cx="5849099" cy="2105676"/>
          </a:xfrm>
          <a:custGeom>
            <a:rect b="b" l="l" r="r" t="t"/>
            <a:pathLst>
              <a:path extrusionOk="0" h="2105676" w="5849099">
                <a:moveTo>
                  <a:pt x="0" y="0"/>
                </a:moveTo>
                <a:lnTo>
                  <a:pt x="5849099" y="0"/>
                </a:lnTo>
                <a:lnTo>
                  <a:pt x="5849099" y="2105676"/>
                </a:lnTo>
                <a:lnTo>
                  <a:pt x="0" y="2105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9"/>
          <p:cNvSpPr/>
          <p:nvPr/>
        </p:nvSpPr>
        <p:spPr>
          <a:xfrm rot="-312202">
            <a:off x="11326770" y="5022080"/>
            <a:ext cx="5849099" cy="2105676"/>
          </a:xfrm>
          <a:custGeom>
            <a:rect b="b" l="l" r="r" t="t"/>
            <a:pathLst>
              <a:path extrusionOk="0" h="2105676" w="5849099">
                <a:moveTo>
                  <a:pt x="0" y="0"/>
                </a:moveTo>
                <a:lnTo>
                  <a:pt x="5849099" y="0"/>
                </a:lnTo>
                <a:lnTo>
                  <a:pt x="5849099" y="2105676"/>
                </a:lnTo>
                <a:lnTo>
                  <a:pt x="0" y="2105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9"/>
          <p:cNvSpPr/>
          <p:nvPr/>
        </p:nvSpPr>
        <p:spPr>
          <a:xfrm>
            <a:off x="14183749" y="1157049"/>
            <a:ext cx="3384724" cy="4291251"/>
          </a:xfrm>
          <a:custGeom>
            <a:rect b="b" l="l" r="r" t="t"/>
            <a:pathLst>
              <a:path extrusionOk="0" h="4291251" w="3384724">
                <a:moveTo>
                  <a:pt x="0" y="0"/>
                </a:moveTo>
                <a:lnTo>
                  <a:pt x="3384724" y="0"/>
                </a:lnTo>
                <a:lnTo>
                  <a:pt x="3384724" y="4291251"/>
                </a:lnTo>
                <a:lnTo>
                  <a:pt x="0" y="4291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9"/>
          <p:cNvSpPr/>
          <p:nvPr/>
        </p:nvSpPr>
        <p:spPr>
          <a:xfrm rot="1119457">
            <a:off x="554789" y="7006580"/>
            <a:ext cx="2759942" cy="3921764"/>
          </a:xfrm>
          <a:custGeom>
            <a:rect b="b" l="l" r="r" t="t"/>
            <a:pathLst>
              <a:path extrusionOk="0" h="3921764" w="2759942">
                <a:moveTo>
                  <a:pt x="0" y="0"/>
                </a:moveTo>
                <a:lnTo>
                  <a:pt x="2759941" y="0"/>
                </a:lnTo>
                <a:lnTo>
                  <a:pt x="2759941" y="3921764"/>
                </a:lnTo>
                <a:lnTo>
                  <a:pt x="0" y="3921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9"/>
          <p:cNvSpPr/>
          <p:nvPr/>
        </p:nvSpPr>
        <p:spPr>
          <a:xfrm rot="2545083">
            <a:off x="-3944138" y="-3671331"/>
            <a:ext cx="8250226" cy="8229600"/>
          </a:xfrm>
          <a:custGeom>
            <a:rect b="b" l="l" r="r" t="t"/>
            <a:pathLst>
              <a:path extrusionOk="0" h="8229600" w="8250226">
                <a:moveTo>
                  <a:pt x="0" y="0"/>
                </a:moveTo>
                <a:lnTo>
                  <a:pt x="8250226" y="0"/>
                </a:lnTo>
                <a:lnTo>
                  <a:pt x="82502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9"/>
          <p:cNvSpPr txBox="1"/>
          <p:nvPr/>
        </p:nvSpPr>
        <p:spPr>
          <a:xfrm>
            <a:off x="3560980" y="1724438"/>
            <a:ext cx="111660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8" u="none" cap="none" strike="noStrike">
                <a:solidFill>
                  <a:srgbClr val="1796AA"/>
                </a:solidFill>
                <a:latin typeface="Lilita One"/>
                <a:ea typeface="Lilita One"/>
                <a:cs typeface="Lilita One"/>
                <a:sym typeface="Lilita One"/>
              </a:rPr>
              <a:t>Add your title</a:t>
            </a:r>
            <a:endParaRPr/>
          </a:p>
        </p:txBody>
      </p:sp>
      <p:sp>
        <p:nvSpPr>
          <p:cNvPr id="195" name="Google Shape;195;p19"/>
          <p:cNvSpPr txBox="1"/>
          <p:nvPr/>
        </p:nvSpPr>
        <p:spPr>
          <a:xfrm>
            <a:off x="2006254" y="5320127"/>
            <a:ext cx="4032753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One</a:t>
            </a:r>
            <a:endParaRPr/>
          </a:p>
        </p:txBody>
      </p:sp>
      <p:sp>
        <p:nvSpPr>
          <p:cNvPr id="196" name="Google Shape;196;p19"/>
          <p:cNvSpPr txBox="1"/>
          <p:nvPr/>
        </p:nvSpPr>
        <p:spPr>
          <a:xfrm>
            <a:off x="12234943" y="5320127"/>
            <a:ext cx="4032753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Three</a:t>
            </a:r>
            <a:endParaRPr/>
          </a:p>
        </p:txBody>
      </p:sp>
      <p:sp>
        <p:nvSpPr>
          <p:cNvPr id="197" name="Google Shape;197;p19"/>
          <p:cNvSpPr txBox="1"/>
          <p:nvPr/>
        </p:nvSpPr>
        <p:spPr>
          <a:xfrm>
            <a:off x="2006254" y="5928644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sp>
        <p:nvSpPr>
          <p:cNvPr id="198" name="Google Shape;198;p19"/>
          <p:cNvSpPr/>
          <p:nvPr/>
        </p:nvSpPr>
        <p:spPr>
          <a:xfrm rot="-312202">
            <a:off x="6219451" y="7550358"/>
            <a:ext cx="5849099" cy="2105676"/>
          </a:xfrm>
          <a:custGeom>
            <a:rect b="b" l="l" r="r" t="t"/>
            <a:pathLst>
              <a:path extrusionOk="0" h="2105676" w="5849099">
                <a:moveTo>
                  <a:pt x="0" y="0"/>
                </a:moveTo>
                <a:lnTo>
                  <a:pt x="5849098" y="0"/>
                </a:lnTo>
                <a:lnTo>
                  <a:pt x="5849098" y="2105675"/>
                </a:lnTo>
                <a:lnTo>
                  <a:pt x="0" y="2105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9"/>
          <p:cNvSpPr txBox="1"/>
          <p:nvPr/>
        </p:nvSpPr>
        <p:spPr>
          <a:xfrm>
            <a:off x="7127624" y="7848404"/>
            <a:ext cx="4032753" cy="609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7EBCD1"/>
                </a:solidFill>
                <a:latin typeface="Jua"/>
                <a:ea typeface="Jua"/>
                <a:cs typeface="Jua"/>
                <a:sym typeface="Jua"/>
              </a:rPr>
              <a:t>Topic Two</a:t>
            </a:r>
            <a:endParaRPr/>
          </a:p>
        </p:txBody>
      </p:sp>
      <p:sp>
        <p:nvSpPr>
          <p:cNvPr id="200" name="Google Shape;200;p19"/>
          <p:cNvSpPr txBox="1"/>
          <p:nvPr/>
        </p:nvSpPr>
        <p:spPr>
          <a:xfrm>
            <a:off x="7127624" y="8456922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sp>
        <p:nvSpPr>
          <p:cNvPr id="201" name="Google Shape;201;p19"/>
          <p:cNvSpPr txBox="1"/>
          <p:nvPr/>
        </p:nvSpPr>
        <p:spPr>
          <a:xfrm>
            <a:off x="12234943" y="5928644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56A6D2"/>
      </a:lt1>
      <a:dk2>
        <a:srgbClr val="191919"/>
      </a:dk2>
      <a:lt2>
        <a:srgbClr val="F7FCF0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