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Architects Daughter"/>
      <p:regular r:id="rId24"/>
    </p:embeddedFont>
    <p:embeddedFont>
      <p:font typeface="Josefin Sans"/>
      <p:regular r:id="rId25"/>
      <p:bold r:id="rId26"/>
      <p:italic r:id="rId27"/>
      <p:boldItalic r:id="rId28"/>
    </p:embeddedFont>
    <p:embeddedFont>
      <p:font typeface="Josefin Sans SemiBold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chitectsDaughter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efinSans-bold.fntdata"/><Relationship Id="rId25" Type="http://schemas.openxmlformats.org/officeDocument/2006/relationships/font" Target="fonts/JosefinSans-regular.fntdata"/><Relationship Id="rId28" Type="http://schemas.openxmlformats.org/officeDocument/2006/relationships/font" Target="fonts/JosefinSans-boldItalic.fntdata"/><Relationship Id="rId27" Type="http://schemas.openxmlformats.org/officeDocument/2006/relationships/font" Target="fonts/Josefi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efinSans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efinSansSemiBold-italic.fntdata"/><Relationship Id="rId30" Type="http://schemas.openxmlformats.org/officeDocument/2006/relationships/font" Target="fonts/JosefinSans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JosefinSansSemiBol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b017b1e86d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b017b1e86d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b017b1e86d_1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b017b1e86d_1_3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b017b1e86d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b017b1e86d_1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017b1e86d_1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b017b1e86d_1_3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017b1e86d_1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2b017b1e86d_1_4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017b1e86d_1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b017b1e86d_1_4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b017b1e86d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2b017b1e86d_1_4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b017b1e86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2b017b1e86d_1_4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b017b1e86d_1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2b017b1e86d_1_5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b017b1e86d_1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2b017b1e86d_1_5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017b1e86d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b017b1e86d_1_1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017b1e86d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b017b1e86d_1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017b1e86d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b017b1e86d_1_1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017b1e86d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b017b1e86d_1_2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017b1e86d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2b017b1e86d_1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b017b1e86d_1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b017b1e86d_1_2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017b1e86d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b017b1e86d_1_2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017b1e86d_1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b017b1e86d_1_3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1373052" y="-7416710"/>
            <a:ext cx="12429854" cy="8286569"/>
            <a:chOff x="0" y="0"/>
            <a:chExt cx="33146278" cy="22097518"/>
          </a:xfrm>
        </p:grpSpPr>
        <p:sp>
          <p:nvSpPr>
            <p:cNvPr id="14" name="Google Shape;14;p2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0" name="Google Shape;20;p2"/>
          <p:cNvGrpSpPr/>
          <p:nvPr/>
        </p:nvGrpSpPr>
        <p:grpSpPr>
          <a:xfrm>
            <a:off x="-1490527" y="3626715"/>
            <a:ext cx="12429854" cy="8286569"/>
            <a:chOff x="0" y="0"/>
            <a:chExt cx="33146278" cy="22097518"/>
          </a:xfrm>
        </p:grpSpPr>
        <p:sp>
          <p:nvSpPr>
            <p:cNvPr id="21" name="Google Shape;21;p2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" name="Google Shape;23;p2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7904782" y="2117612"/>
            <a:ext cx="567678" cy="908285"/>
          </a:xfrm>
          <a:custGeom>
            <a:rect b="b" l="l" r="r" t="t"/>
            <a:pathLst>
              <a:path extrusionOk="0" h="2422094" w="1513809">
                <a:moveTo>
                  <a:pt x="0" y="0"/>
                </a:moveTo>
                <a:lnTo>
                  <a:pt x="1513809" y="0"/>
                </a:lnTo>
                <a:lnTo>
                  <a:pt x="1513809" y="2422094"/>
                </a:lnTo>
                <a:lnTo>
                  <a:pt x="0" y="2422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2"/>
          <p:cNvSpPr/>
          <p:nvPr/>
        </p:nvSpPr>
        <p:spPr>
          <a:xfrm>
            <a:off x="894490" y="2117612"/>
            <a:ext cx="567678" cy="908285"/>
          </a:xfrm>
          <a:custGeom>
            <a:rect b="b" l="l" r="r" t="t"/>
            <a:pathLst>
              <a:path extrusionOk="0" h="2422094" w="1513809">
                <a:moveTo>
                  <a:pt x="0" y="0"/>
                </a:moveTo>
                <a:lnTo>
                  <a:pt x="1513809" y="0"/>
                </a:lnTo>
                <a:lnTo>
                  <a:pt x="1513809" y="2422094"/>
                </a:lnTo>
                <a:lnTo>
                  <a:pt x="0" y="24220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1373052" y="-6651535"/>
            <a:ext cx="12429854" cy="8286569"/>
            <a:chOff x="0" y="0"/>
            <a:chExt cx="33146278" cy="22097518"/>
          </a:xfrm>
        </p:grpSpPr>
        <p:sp>
          <p:nvSpPr>
            <p:cNvPr id="33" name="Google Shape;33;p3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" name="Google Shape;34;p3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" name="Google Shape;35;p3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" name="Google Shape;36;p3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" name="Google Shape;38;p3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9" name="Google Shape;39;p3"/>
          <p:cNvGrpSpPr/>
          <p:nvPr/>
        </p:nvGrpSpPr>
        <p:grpSpPr>
          <a:xfrm>
            <a:off x="-1490527" y="3626715"/>
            <a:ext cx="12429854" cy="8286569"/>
            <a:chOff x="0" y="0"/>
            <a:chExt cx="33146278" cy="22097518"/>
          </a:xfrm>
        </p:grpSpPr>
        <p:sp>
          <p:nvSpPr>
            <p:cNvPr id="40" name="Google Shape;40;p3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1" name="Google Shape;41;p3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2" name="Google Shape;42;p3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" name="Google Shape;43;p3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" name="Google Shape;44;p3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" name="Google Shape;45;p3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6" name="Google Shape;46;p3"/>
          <p:cNvSpPr/>
          <p:nvPr/>
        </p:nvSpPr>
        <p:spPr>
          <a:xfrm rot="-1029957">
            <a:off x="258136" y="3483754"/>
            <a:ext cx="1032756" cy="1541427"/>
          </a:xfrm>
          <a:custGeom>
            <a:rect b="b" l="l" r="r" t="t"/>
            <a:pathLst>
              <a:path extrusionOk="0" h="3084319" w="2066494">
                <a:moveTo>
                  <a:pt x="0" y="0"/>
                </a:moveTo>
                <a:lnTo>
                  <a:pt x="2066494" y="0"/>
                </a:lnTo>
                <a:lnTo>
                  <a:pt x="2066494" y="3084319"/>
                </a:lnTo>
                <a:lnTo>
                  <a:pt x="0" y="3084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" name="Google Shape;47;p3"/>
          <p:cNvSpPr/>
          <p:nvPr/>
        </p:nvSpPr>
        <p:spPr>
          <a:xfrm>
            <a:off x="972828" y="3331564"/>
            <a:ext cx="1210434" cy="1701840"/>
          </a:xfrm>
          <a:custGeom>
            <a:rect b="b" l="l" r="r" t="t"/>
            <a:pathLst>
              <a:path extrusionOk="0" h="3403680" w="2420868">
                <a:moveTo>
                  <a:pt x="0" y="0"/>
                </a:moveTo>
                <a:lnTo>
                  <a:pt x="2420868" y="0"/>
                </a:lnTo>
                <a:lnTo>
                  <a:pt x="2420868" y="3403680"/>
                </a:lnTo>
                <a:lnTo>
                  <a:pt x="0" y="340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3"/>
          <p:cNvSpPr/>
          <p:nvPr/>
        </p:nvSpPr>
        <p:spPr>
          <a:xfrm rot="1029957">
            <a:off x="7752640" y="3378891"/>
            <a:ext cx="1180338" cy="1605902"/>
          </a:xfrm>
          <a:custGeom>
            <a:rect b="b" l="l" r="r" t="t"/>
            <a:pathLst>
              <a:path extrusionOk="0" h="3213331" w="2361798">
                <a:moveTo>
                  <a:pt x="0" y="0"/>
                </a:moveTo>
                <a:lnTo>
                  <a:pt x="2361798" y="0"/>
                </a:lnTo>
                <a:lnTo>
                  <a:pt x="2361798" y="3213330"/>
                </a:lnTo>
                <a:lnTo>
                  <a:pt x="0" y="3213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3"/>
          <p:cNvSpPr/>
          <p:nvPr/>
        </p:nvSpPr>
        <p:spPr>
          <a:xfrm>
            <a:off x="6806244" y="3331564"/>
            <a:ext cx="1197670" cy="1701840"/>
          </a:xfrm>
          <a:custGeom>
            <a:rect b="b" l="l" r="r" t="t"/>
            <a:pathLst>
              <a:path extrusionOk="0" h="3403680" w="2395340">
                <a:moveTo>
                  <a:pt x="0" y="0"/>
                </a:moveTo>
                <a:lnTo>
                  <a:pt x="2395340" y="0"/>
                </a:lnTo>
                <a:lnTo>
                  <a:pt x="2395340" y="3403680"/>
                </a:lnTo>
                <a:lnTo>
                  <a:pt x="0" y="340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-1490527" y="3626715"/>
            <a:ext cx="12429854" cy="8286569"/>
            <a:chOff x="0" y="0"/>
            <a:chExt cx="33146278" cy="22097518"/>
          </a:xfrm>
        </p:grpSpPr>
        <p:sp>
          <p:nvSpPr>
            <p:cNvPr id="55" name="Google Shape;55;p4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" name="Google Shape;56;p4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" name="Google Shape;57;p4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" name="Google Shape;58;p4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" name="Google Shape;59;p4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" name="Google Shape;60;p4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1" name="Google Shape;61;p4"/>
          <p:cNvSpPr/>
          <p:nvPr/>
        </p:nvSpPr>
        <p:spPr>
          <a:xfrm flipH="1">
            <a:off x="7083806" y="-38100"/>
            <a:ext cx="2145919" cy="2057400"/>
          </a:xfrm>
          <a:custGeom>
            <a:rect b="b" l="l" r="r" t="t"/>
            <a:pathLst>
              <a:path extrusionOk="0" h="4114800" w="4291838">
                <a:moveTo>
                  <a:pt x="4291838" y="0"/>
                </a:moveTo>
                <a:lnTo>
                  <a:pt x="0" y="0"/>
                </a:lnTo>
                <a:lnTo>
                  <a:pt x="0" y="4114800"/>
                </a:lnTo>
                <a:lnTo>
                  <a:pt x="4291838" y="4114800"/>
                </a:lnTo>
                <a:lnTo>
                  <a:pt x="429183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5" name="Google Shape;6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" name="Google Shape;6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-1490527" y="3626715"/>
            <a:ext cx="12429854" cy="8286569"/>
            <a:chOff x="0" y="0"/>
            <a:chExt cx="33146278" cy="22097518"/>
          </a:xfrm>
        </p:grpSpPr>
        <p:sp>
          <p:nvSpPr>
            <p:cNvPr id="68" name="Google Shape;68;p5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" name="Google Shape;69;p5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" name="Google Shape;70;p5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" name="Google Shape;71;p5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" name="Google Shape;72;p5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3" name="Google Shape;73;p5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4" name="Google Shape;74;p5"/>
          <p:cNvSpPr/>
          <p:nvPr/>
        </p:nvSpPr>
        <p:spPr>
          <a:xfrm rot="-833831">
            <a:off x="2417292" y="3777345"/>
            <a:ext cx="1523877" cy="2165367"/>
          </a:xfrm>
          <a:custGeom>
            <a:rect b="b" l="l" r="r" t="t"/>
            <a:pathLst>
              <a:path extrusionOk="0" h="4333986" w="3050043">
                <a:moveTo>
                  <a:pt x="0" y="0"/>
                </a:moveTo>
                <a:lnTo>
                  <a:pt x="3050043" y="0"/>
                </a:lnTo>
                <a:lnTo>
                  <a:pt x="3050043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5"/>
          <p:cNvSpPr/>
          <p:nvPr/>
        </p:nvSpPr>
        <p:spPr>
          <a:xfrm rot="641414">
            <a:off x="5276687" y="3774117"/>
            <a:ext cx="1447978" cy="2161161"/>
          </a:xfrm>
          <a:custGeom>
            <a:rect b="b" l="l" r="r" t="t"/>
            <a:pathLst>
              <a:path extrusionOk="0" h="4333986" w="2903771">
                <a:moveTo>
                  <a:pt x="0" y="0"/>
                </a:moveTo>
                <a:lnTo>
                  <a:pt x="2903771" y="0"/>
                </a:lnTo>
                <a:lnTo>
                  <a:pt x="2903771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5"/>
          <p:cNvSpPr/>
          <p:nvPr/>
        </p:nvSpPr>
        <p:spPr>
          <a:xfrm>
            <a:off x="3729989" y="3845055"/>
            <a:ext cx="1592740" cy="2166993"/>
          </a:xfrm>
          <a:custGeom>
            <a:rect b="b" l="l" r="r" t="t"/>
            <a:pathLst>
              <a:path extrusionOk="0" h="4333986" w="3185480">
                <a:moveTo>
                  <a:pt x="0" y="0"/>
                </a:moveTo>
                <a:lnTo>
                  <a:pt x="3185480" y="0"/>
                </a:lnTo>
                <a:lnTo>
                  <a:pt x="3185480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>
            <a:off x="-1490527" y="4053865"/>
            <a:ext cx="12429854" cy="8286569"/>
            <a:chOff x="0" y="0"/>
            <a:chExt cx="33146278" cy="22097518"/>
          </a:xfrm>
        </p:grpSpPr>
        <p:sp>
          <p:nvSpPr>
            <p:cNvPr id="81" name="Google Shape;81;p6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" name="Google Shape;82;p6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" name="Google Shape;83;p6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4" name="Google Shape;84;p6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" name="Google Shape;85;p6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6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7" name="Google Shape;87;p6"/>
          <p:cNvSpPr/>
          <p:nvPr/>
        </p:nvSpPr>
        <p:spPr>
          <a:xfrm rot="390889">
            <a:off x="6644739" y="116462"/>
            <a:ext cx="2144736" cy="3828099"/>
          </a:xfrm>
          <a:custGeom>
            <a:rect b="b" l="l" r="r" t="t"/>
            <a:pathLst>
              <a:path extrusionOk="0" h="2481815" w="1315362">
                <a:moveTo>
                  <a:pt x="0" y="0"/>
                </a:moveTo>
                <a:lnTo>
                  <a:pt x="1315363" y="0"/>
                </a:lnTo>
                <a:lnTo>
                  <a:pt x="1315363" y="2481816"/>
                </a:lnTo>
                <a:lnTo>
                  <a:pt x="0" y="2481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0" name="Google Shape;9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1" name="Google Shape;91;p7"/>
          <p:cNvGrpSpPr/>
          <p:nvPr/>
        </p:nvGrpSpPr>
        <p:grpSpPr>
          <a:xfrm>
            <a:off x="-1373052" y="-6651535"/>
            <a:ext cx="12429854" cy="8286569"/>
            <a:chOff x="0" y="0"/>
            <a:chExt cx="33146278" cy="22097518"/>
          </a:xfrm>
        </p:grpSpPr>
        <p:sp>
          <p:nvSpPr>
            <p:cNvPr id="92" name="Google Shape;92;p7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3" name="Google Shape;93;p7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4" name="Google Shape;94;p7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5" name="Google Shape;95;p7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7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" name="Google Shape;97;p7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8" name="Google Shape;98;p7"/>
          <p:cNvGrpSpPr/>
          <p:nvPr/>
        </p:nvGrpSpPr>
        <p:grpSpPr>
          <a:xfrm>
            <a:off x="-1490527" y="3626715"/>
            <a:ext cx="12429854" cy="8286569"/>
            <a:chOff x="0" y="0"/>
            <a:chExt cx="33146278" cy="22097518"/>
          </a:xfrm>
        </p:grpSpPr>
        <p:sp>
          <p:nvSpPr>
            <p:cNvPr id="99" name="Google Shape;99;p7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" name="Google Shape;100;p7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" name="Google Shape;101;p7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" name="Google Shape;102;p7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" name="Google Shape;103;p7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" name="Google Shape;104;p7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05" name="Google Shape;105;p7"/>
          <p:cNvSpPr/>
          <p:nvPr/>
        </p:nvSpPr>
        <p:spPr>
          <a:xfrm rot="440474">
            <a:off x="6230271" y="184105"/>
            <a:ext cx="3211380" cy="5138208"/>
          </a:xfrm>
          <a:custGeom>
            <a:rect b="b" l="l" r="r" t="t"/>
            <a:pathLst>
              <a:path extrusionOk="0" h="6252870" w="3908044">
                <a:moveTo>
                  <a:pt x="0" y="0"/>
                </a:moveTo>
                <a:lnTo>
                  <a:pt x="3908043" y="0"/>
                </a:lnTo>
                <a:lnTo>
                  <a:pt x="3908043" y="6252870"/>
                </a:lnTo>
                <a:lnTo>
                  <a:pt x="0" y="6252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"/>
          <p:cNvSpPr txBox="1"/>
          <p:nvPr>
            <p:ph type="title"/>
          </p:nvPr>
        </p:nvSpPr>
        <p:spPr>
          <a:xfrm>
            <a:off x="274350" y="1233175"/>
            <a:ext cx="41364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9" name="Google Shape;109;p8"/>
          <p:cNvSpPr txBox="1"/>
          <p:nvPr>
            <p:ph idx="1" type="subTitle"/>
          </p:nvPr>
        </p:nvSpPr>
        <p:spPr>
          <a:xfrm>
            <a:off x="189300" y="2803075"/>
            <a:ext cx="43065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0" name="Google Shape;110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2" name="Google Shape;112;p8"/>
          <p:cNvGrpSpPr/>
          <p:nvPr/>
        </p:nvGrpSpPr>
        <p:grpSpPr>
          <a:xfrm>
            <a:off x="-1490527" y="3960090"/>
            <a:ext cx="12429854" cy="8286569"/>
            <a:chOff x="0" y="0"/>
            <a:chExt cx="33146278" cy="22097518"/>
          </a:xfrm>
        </p:grpSpPr>
        <p:sp>
          <p:nvSpPr>
            <p:cNvPr id="113" name="Google Shape;113;p8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4" name="Google Shape;114;p8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8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8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8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8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9" name="Google Shape;119;p8"/>
          <p:cNvSpPr/>
          <p:nvPr/>
        </p:nvSpPr>
        <p:spPr>
          <a:xfrm rot="-692077">
            <a:off x="3770831" y="3650919"/>
            <a:ext cx="1592232" cy="2057811"/>
          </a:xfrm>
          <a:custGeom>
            <a:rect b="b" l="l" r="r" t="t"/>
            <a:pathLst>
              <a:path extrusionOk="0" h="4114800" w="3183827">
                <a:moveTo>
                  <a:pt x="0" y="0"/>
                </a:moveTo>
                <a:lnTo>
                  <a:pt x="3183826" y="0"/>
                </a:lnTo>
                <a:lnTo>
                  <a:pt x="3183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8"/>
          <p:cNvSpPr/>
          <p:nvPr/>
        </p:nvSpPr>
        <p:spPr>
          <a:xfrm rot="975612">
            <a:off x="4604444" y="3736949"/>
            <a:ext cx="1463326" cy="2057400"/>
          </a:xfrm>
          <a:custGeom>
            <a:rect b="b" l="l" r="r" t="t"/>
            <a:pathLst>
              <a:path extrusionOk="0" h="4114800" w="2926651">
                <a:moveTo>
                  <a:pt x="0" y="0"/>
                </a:moveTo>
                <a:lnTo>
                  <a:pt x="2926651" y="0"/>
                </a:lnTo>
                <a:lnTo>
                  <a:pt x="2926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-1373052" y="-7191285"/>
            <a:ext cx="12429854" cy="8286569"/>
            <a:chOff x="0" y="0"/>
            <a:chExt cx="33146278" cy="22097518"/>
          </a:xfrm>
        </p:grpSpPr>
        <p:sp>
          <p:nvSpPr>
            <p:cNvPr id="125" name="Google Shape;125;p9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6" name="Google Shape;126;p9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7" name="Google Shape;127;p9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9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9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0" name="Google Shape;130;p9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1" name="Google Shape;131;p9"/>
          <p:cNvSpPr/>
          <p:nvPr/>
        </p:nvSpPr>
        <p:spPr>
          <a:xfrm flipH="1">
            <a:off x="5464646" y="1695675"/>
            <a:ext cx="2626802" cy="3667437"/>
          </a:xfrm>
          <a:custGeom>
            <a:rect b="b" l="l" r="r" t="t"/>
            <a:pathLst>
              <a:path extrusionOk="0" h="5752843" w="4120474">
                <a:moveTo>
                  <a:pt x="4120474" y="0"/>
                </a:moveTo>
                <a:lnTo>
                  <a:pt x="0" y="0"/>
                </a:lnTo>
                <a:lnTo>
                  <a:pt x="0" y="5752843"/>
                </a:lnTo>
                <a:lnTo>
                  <a:pt x="4120474" y="5752843"/>
                </a:lnTo>
                <a:lnTo>
                  <a:pt x="412047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 SemiBold"/>
              <a:buNone/>
              <a:defRPr sz="2800">
                <a:solidFill>
                  <a:schemeClr val="dk1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Josefin Sans SemiBold"/>
              <a:buChar char="●"/>
              <a:defRPr sz="1800">
                <a:solidFill>
                  <a:schemeClr val="dk2"/>
                </a:solidFill>
                <a:latin typeface="Josefin Sans SemiBold"/>
                <a:ea typeface="Josefin Sans SemiBold"/>
                <a:cs typeface="Josefin Sans SemiBold"/>
                <a:sym typeface="Josefin Sans Semi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tects Daughter"/>
              <a:buChar char="○"/>
              <a:defRPr>
                <a:solidFill>
                  <a:schemeClr val="dk2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●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○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Char char="■"/>
              <a:defRPr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0" Type="http://schemas.openxmlformats.org/officeDocument/2006/relationships/image" Target="../media/image22.png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Relationship Id="rId5" Type="http://schemas.openxmlformats.org/officeDocument/2006/relationships/image" Target="../media/image40.png"/><Relationship Id="rId6" Type="http://schemas.openxmlformats.org/officeDocument/2006/relationships/image" Target="../media/image46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18.png"/><Relationship Id="rId5" Type="http://schemas.openxmlformats.org/officeDocument/2006/relationships/image" Target="../media/image62.png"/><Relationship Id="rId6" Type="http://schemas.openxmlformats.org/officeDocument/2006/relationships/image" Target="../media/image49.png"/><Relationship Id="rId7" Type="http://schemas.openxmlformats.org/officeDocument/2006/relationships/image" Target="../media/image27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55.pn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Relationship Id="rId4" Type="http://schemas.openxmlformats.org/officeDocument/2006/relationships/image" Target="../media/image27.png"/><Relationship Id="rId5" Type="http://schemas.openxmlformats.org/officeDocument/2006/relationships/image" Target="../media/image66.png"/><Relationship Id="rId6" Type="http://schemas.openxmlformats.org/officeDocument/2006/relationships/image" Target="../media/image64.png"/><Relationship Id="rId7" Type="http://schemas.openxmlformats.org/officeDocument/2006/relationships/image" Target="../media/image63.png"/><Relationship Id="rId8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68.png"/><Relationship Id="rId6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65.png"/><Relationship Id="rId6" Type="http://schemas.openxmlformats.org/officeDocument/2006/relationships/image" Target="../media/image67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Relationship Id="rId15" Type="http://schemas.openxmlformats.org/officeDocument/2006/relationships/image" Target="../media/image46.png"/><Relationship Id="rId14" Type="http://schemas.openxmlformats.org/officeDocument/2006/relationships/image" Target="../media/image40.png"/><Relationship Id="rId17" Type="http://schemas.openxmlformats.org/officeDocument/2006/relationships/image" Target="../media/image50.png"/><Relationship Id="rId16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Relationship Id="rId5" Type="http://schemas.openxmlformats.org/officeDocument/2006/relationships/image" Target="../media/image58.png"/><Relationship Id="rId6" Type="http://schemas.openxmlformats.org/officeDocument/2006/relationships/image" Target="../media/image20.pn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42.png"/><Relationship Id="rId6" Type="http://schemas.openxmlformats.org/officeDocument/2006/relationships/image" Target="../media/image6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30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0.png"/><Relationship Id="rId5" Type="http://schemas.openxmlformats.org/officeDocument/2006/relationships/image" Target="../media/image27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56.png"/><Relationship Id="rId7" Type="http://schemas.openxmlformats.org/officeDocument/2006/relationships/image" Target="../media/image43.png"/><Relationship Id="rId8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1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139" name="Google Shape;139;p11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11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1" name="Google Shape;141;p11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2" name="Google Shape;142;p11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3" name="Google Shape;143;p11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4" name="Google Shape;144;p11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5" name="Google Shape;145;p11"/>
          <p:cNvSpPr/>
          <p:nvPr/>
        </p:nvSpPr>
        <p:spPr>
          <a:xfrm>
            <a:off x="1522108" y="-460166"/>
            <a:ext cx="6099784" cy="4225487"/>
          </a:xfrm>
          <a:custGeom>
            <a:rect b="b" l="l" r="r" t="t"/>
            <a:pathLst>
              <a:path extrusionOk="0" h="8450973" w="12199568">
                <a:moveTo>
                  <a:pt x="0" y="0"/>
                </a:moveTo>
                <a:lnTo>
                  <a:pt x="12199568" y="0"/>
                </a:lnTo>
                <a:lnTo>
                  <a:pt x="12199568" y="8450974"/>
                </a:lnTo>
                <a:lnTo>
                  <a:pt x="0" y="8450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1"/>
          <p:cNvSpPr/>
          <p:nvPr/>
        </p:nvSpPr>
        <p:spPr>
          <a:xfrm rot="-841915">
            <a:off x="2419510" y="3402779"/>
            <a:ext cx="1525022" cy="2166993"/>
          </a:xfrm>
          <a:custGeom>
            <a:rect b="b" l="l" r="r" t="t"/>
            <a:pathLst>
              <a:path extrusionOk="0" h="4333986" w="3050043">
                <a:moveTo>
                  <a:pt x="0" y="0"/>
                </a:moveTo>
                <a:lnTo>
                  <a:pt x="3050043" y="0"/>
                </a:lnTo>
                <a:lnTo>
                  <a:pt x="3050043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1"/>
          <p:cNvSpPr/>
          <p:nvPr/>
        </p:nvSpPr>
        <p:spPr>
          <a:xfrm rot="644099">
            <a:off x="5275175" y="3402779"/>
            <a:ext cx="1451886" cy="2166993"/>
          </a:xfrm>
          <a:custGeom>
            <a:rect b="b" l="l" r="r" t="t"/>
            <a:pathLst>
              <a:path extrusionOk="0" h="4333986" w="2903771">
                <a:moveTo>
                  <a:pt x="0" y="0"/>
                </a:moveTo>
                <a:lnTo>
                  <a:pt x="2903771" y="0"/>
                </a:lnTo>
                <a:lnTo>
                  <a:pt x="2903771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1"/>
          <p:cNvSpPr/>
          <p:nvPr/>
        </p:nvSpPr>
        <p:spPr>
          <a:xfrm>
            <a:off x="3729989" y="3473005"/>
            <a:ext cx="1592740" cy="2166993"/>
          </a:xfrm>
          <a:custGeom>
            <a:rect b="b" l="l" r="r" t="t"/>
            <a:pathLst>
              <a:path extrusionOk="0" h="4333986" w="3185480">
                <a:moveTo>
                  <a:pt x="0" y="0"/>
                </a:moveTo>
                <a:lnTo>
                  <a:pt x="3185480" y="0"/>
                </a:lnTo>
                <a:lnTo>
                  <a:pt x="3185480" y="4333986"/>
                </a:lnTo>
                <a:lnTo>
                  <a:pt x="0" y="4333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1"/>
          <p:cNvSpPr/>
          <p:nvPr/>
        </p:nvSpPr>
        <p:spPr>
          <a:xfrm>
            <a:off x="-86915" y="-38100"/>
            <a:ext cx="2145919" cy="2057400"/>
          </a:xfrm>
          <a:custGeom>
            <a:rect b="b" l="l" r="r" t="t"/>
            <a:pathLst>
              <a:path extrusionOk="0" h="4114800" w="4291838">
                <a:moveTo>
                  <a:pt x="0" y="0"/>
                </a:moveTo>
                <a:lnTo>
                  <a:pt x="4291838" y="0"/>
                </a:lnTo>
                <a:lnTo>
                  <a:pt x="4291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1"/>
          <p:cNvSpPr/>
          <p:nvPr/>
        </p:nvSpPr>
        <p:spPr>
          <a:xfrm flipH="1">
            <a:off x="7083806" y="-38100"/>
            <a:ext cx="2145919" cy="2057400"/>
          </a:xfrm>
          <a:custGeom>
            <a:rect b="b" l="l" r="r" t="t"/>
            <a:pathLst>
              <a:path extrusionOk="0" h="4114800" w="4291838">
                <a:moveTo>
                  <a:pt x="4291838" y="0"/>
                </a:moveTo>
                <a:lnTo>
                  <a:pt x="0" y="0"/>
                </a:lnTo>
                <a:lnTo>
                  <a:pt x="0" y="4114800"/>
                </a:lnTo>
                <a:lnTo>
                  <a:pt x="4291838" y="4114800"/>
                </a:lnTo>
                <a:lnTo>
                  <a:pt x="4291838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1"/>
          <p:cNvSpPr/>
          <p:nvPr/>
        </p:nvSpPr>
        <p:spPr>
          <a:xfrm>
            <a:off x="2284021" y="2625392"/>
            <a:ext cx="461174" cy="710865"/>
          </a:xfrm>
          <a:custGeom>
            <a:rect b="b" l="l" r="r" t="t"/>
            <a:pathLst>
              <a:path extrusionOk="0" h="1421730" w="922348">
                <a:moveTo>
                  <a:pt x="0" y="0"/>
                </a:moveTo>
                <a:lnTo>
                  <a:pt x="922347" y="0"/>
                </a:lnTo>
                <a:lnTo>
                  <a:pt x="922347" y="1421730"/>
                </a:lnTo>
                <a:lnTo>
                  <a:pt x="0" y="1421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1"/>
          <p:cNvSpPr/>
          <p:nvPr/>
        </p:nvSpPr>
        <p:spPr>
          <a:xfrm>
            <a:off x="6336928" y="2625392"/>
            <a:ext cx="461174" cy="710865"/>
          </a:xfrm>
          <a:custGeom>
            <a:rect b="b" l="l" r="r" t="t"/>
            <a:pathLst>
              <a:path extrusionOk="0" h="1421730" w="922348">
                <a:moveTo>
                  <a:pt x="0" y="0"/>
                </a:moveTo>
                <a:lnTo>
                  <a:pt x="922347" y="0"/>
                </a:lnTo>
                <a:lnTo>
                  <a:pt x="922347" y="1421730"/>
                </a:lnTo>
                <a:lnTo>
                  <a:pt x="0" y="1421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1"/>
          <p:cNvSpPr txBox="1"/>
          <p:nvPr/>
        </p:nvSpPr>
        <p:spPr>
          <a:xfrm>
            <a:off x="3211800" y="2684725"/>
            <a:ext cx="272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Marketing Plan</a:t>
            </a:r>
            <a:endParaRPr sz="700"/>
          </a:p>
        </p:txBody>
      </p:sp>
      <p:sp>
        <p:nvSpPr>
          <p:cNvPr id="154" name="Google Shape;154;p11"/>
          <p:cNvSpPr txBox="1"/>
          <p:nvPr/>
        </p:nvSpPr>
        <p:spPr>
          <a:xfrm>
            <a:off x="2345899" y="617851"/>
            <a:ext cx="4452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2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EASTER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2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SEASON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20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374" name="Google Shape;374;p20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5" name="Google Shape;375;p20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6" name="Google Shape;376;p20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7" name="Google Shape;377;p20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8" name="Google Shape;378;p20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79" name="Google Shape;379;p20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80" name="Google Shape;380;p20"/>
          <p:cNvSpPr/>
          <p:nvPr/>
        </p:nvSpPr>
        <p:spPr>
          <a:xfrm>
            <a:off x="-331274" y="-2164113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0"/>
          <p:cNvSpPr/>
          <p:nvPr/>
        </p:nvSpPr>
        <p:spPr>
          <a:xfrm>
            <a:off x="5243061" y="1345584"/>
            <a:ext cx="738755" cy="1296061"/>
          </a:xfrm>
          <a:custGeom>
            <a:rect b="b" l="l" r="r" t="t"/>
            <a:pathLst>
              <a:path extrusionOk="0" h="2592123" w="1477510">
                <a:moveTo>
                  <a:pt x="0" y="0"/>
                </a:moveTo>
                <a:lnTo>
                  <a:pt x="1477510" y="0"/>
                </a:lnTo>
                <a:lnTo>
                  <a:pt x="1477510" y="2592123"/>
                </a:lnTo>
                <a:lnTo>
                  <a:pt x="0" y="259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20"/>
          <p:cNvSpPr/>
          <p:nvPr/>
        </p:nvSpPr>
        <p:spPr>
          <a:xfrm>
            <a:off x="1118601" y="1428363"/>
            <a:ext cx="664170" cy="1130502"/>
          </a:xfrm>
          <a:custGeom>
            <a:rect b="b" l="l" r="r" t="t"/>
            <a:pathLst>
              <a:path extrusionOk="0" h="2261004" w="1328340">
                <a:moveTo>
                  <a:pt x="0" y="0"/>
                </a:moveTo>
                <a:lnTo>
                  <a:pt x="1328340" y="0"/>
                </a:lnTo>
                <a:lnTo>
                  <a:pt x="1328340" y="2261005"/>
                </a:lnTo>
                <a:lnTo>
                  <a:pt x="0" y="2261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0"/>
          <p:cNvSpPr/>
          <p:nvPr/>
        </p:nvSpPr>
        <p:spPr>
          <a:xfrm>
            <a:off x="7374283" y="1461631"/>
            <a:ext cx="638062" cy="1181596"/>
          </a:xfrm>
          <a:custGeom>
            <a:rect b="b" l="l" r="r" t="t"/>
            <a:pathLst>
              <a:path extrusionOk="0" h="2363191" w="1276123">
                <a:moveTo>
                  <a:pt x="0" y="0"/>
                </a:moveTo>
                <a:lnTo>
                  <a:pt x="1276124" y="0"/>
                </a:lnTo>
                <a:lnTo>
                  <a:pt x="1276124" y="2363192"/>
                </a:lnTo>
                <a:lnTo>
                  <a:pt x="0" y="23631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0"/>
          <p:cNvSpPr/>
          <p:nvPr/>
        </p:nvSpPr>
        <p:spPr>
          <a:xfrm>
            <a:off x="3139958" y="1295204"/>
            <a:ext cx="745914" cy="1334968"/>
          </a:xfrm>
          <a:custGeom>
            <a:rect b="b" l="l" r="r" t="t"/>
            <a:pathLst>
              <a:path extrusionOk="0" h="2669937" w="1491827">
                <a:moveTo>
                  <a:pt x="0" y="0"/>
                </a:moveTo>
                <a:lnTo>
                  <a:pt x="1491828" y="0"/>
                </a:lnTo>
                <a:lnTo>
                  <a:pt x="1491828" y="2669938"/>
                </a:lnTo>
                <a:lnTo>
                  <a:pt x="0" y="2669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20"/>
          <p:cNvSpPr txBox="1"/>
          <p:nvPr/>
        </p:nvSpPr>
        <p:spPr>
          <a:xfrm>
            <a:off x="939745" y="570958"/>
            <a:ext cx="7264511" cy="564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ADD A TIMELINE PAGE</a:t>
            </a:r>
            <a:endParaRPr sz="700"/>
          </a:p>
        </p:txBody>
      </p:sp>
      <p:sp>
        <p:nvSpPr>
          <p:cNvPr id="386" name="Google Shape;386;p20"/>
          <p:cNvSpPr txBox="1"/>
          <p:nvPr/>
        </p:nvSpPr>
        <p:spPr>
          <a:xfrm>
            <a:off x="562522" y="2773441"/>
            <a:ext cx="177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387" name="Google Shape;387;p20"/>
          <p:cNvSpPr txBox="1"/>
          <p:nvPr/>
        </p:nvSpPr>
        <p:spPr>
          <a:xfrm>
            <a:off x="562522" y="3639224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88" name="Google Shape;388;p20"/>
          <p:cNvSpPr txBox="1"/>
          <p:nvPr/>
        </p:nvSpPr>
        <p:spPr>
          <a:xfrm>
            <a:off x="4724275" y="2764541"/>
            <a:ext cx="177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389" name="Google Shape;389;p20"/>
          <p:cNvSpPr txBox="1"/>
          <p:nvPr/>
        </p:nvSpPr>
        <p:spPr>
          <a:xfrm>
            <a:off x="4724275" y="3630324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90" name="Google Shape;390;p20"/>
          <p:cNvSpPr txBox="1"/>
          <p:nvPr/>
        </p:nvSpPr>
        <p:spPr>
          <a:xfrm>
            <a:off x="2643398" y="2764541"/>
            <a:ext cx="177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391" name="Google Shape;391;p20"/>
          <p:cNvSpPr txBox="1"/>
          <p:nvPr/>
        </p:nvSpPr>
        <p:spPr>
          <a:xfrm>
            <a:off x="2643398" y="3630324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92" name="Google Shape;392;p20"/>
          <p:cNvSpPr txBox="1"/>
          <p:nvPr/>
        </p:nvSpPr>
        <p:spPr>
          <a:xfrm>
            <a:off x="6805151" y="2764541"/>
            <a:ext cx="177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393" name="Google Shape;393;p20"/>
          <p:cNvSpPr txBox="1"/>
          <p:nvPr/>
        </p:nvSpPr>
        <p:spPr>
          <a:xfrm>
            <a:off x="6805151" y="3630324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94" name="Google Shape;394;p20"/>
          <p:cNvSpPr/>
          <p:nvPr/>
        </p:nvSpPr>
        <p:spPr>
          <a:xfrm>
            <a:off x="4404659" y="1962091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2" y="0"/>
                </a:lnTo>
                <a:lnTo>
                  <a:pt x="639232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395" name="Google Shape;395;p20"/>
          <p:cNvSpPr/>
          <p:nvPr/>
        </p:nvSpPr>
        <p:spPr>
          <a:xfrm>
            <a:off x="2338850" y="1962091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396" name="Google Shape;396;p20"/>
          <p:cNvSpPr/>
          <p:nvPr/>
        </p:nvSpPr>
        <p:spPr>
          <a:xfrm>
            <a:off x="279872" y="1962091"/>
            <a:ext cx="319616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397" name="Google Shape;397;p20"/>
          <p:cNvSpPr/>
          <p:nvPr/>
        </p:nvSpPr>
        <p:spPr>
          <a:xfrm>
            <a:off x="6645343" y="1962091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398" name="Google Shape;398;p20"/>
          <p:cNvSpPr/>
          <p:nvPr/>
        </p:nvSpPr>
        <p:spPr>
          <a:xfrm>
            <a:off x="8569558" y="1962091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1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404" name="Google Shape;404;p21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" name="Google Shape;405;p21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6" name="Google Shape;406;p21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7" name="Google Shape;407;p21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8" name="Google Shape;408;p21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9" name="Google Shape;409;p21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10" name="Google Shape;410;p21"/>
          <p:cNvGrpSpPr/>
          <p:nvPr/>
        </p:nvGrpSpPr>
        <p:grpSpPr>
          <a:xfrm>
            <a:off x="3209925" y="442020"/>
            <a:ext cx="2724149" cy="4396680"/>
            <a:chOff x="0" y="-38100"/>
            <a:chExt cx="1434943" cy="2315947"/>
          </a:xfrm>
        </p:grpSpPr>
        <p:sp>
          <p:nvSpPr>
            <p:cNvPr id="411" name="Google Shape;411;p21"/>
            <p:cNvSpPr/>
            <p:nvPr/>
          </p:nvSpPr>
          <p:spPr>
            <a:xfrm>
              <a:off x="0" y="0"/>
              <a:ext cx="1434943" cy="2277847"/>
            </a:xfrm>
            <a:custGeom>
              <a:rect b="b" l="l" r="r" t="t"/>
              <a:pathLst>
                <a:path extrusionOk="0" h="2277847" w="1434943">
                  <a:moveTo>
                    <a:pt x="0" y="0"/>
                  </a:moveTo>
                  <a:lnTo>
                    <a:pt x="1434943" y="0"/>
                  </a:lnTo>
                  <a:lnTo>
                    <a:pt x="1434943" y="2277847"/>
                  </a:lnTo>
                  <a:lnTo>
                    <a:pt x="0" y="22778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2" name="Google Shape;412;p21"/>
            <p:cNvSpPr txBox="1"/>
            <p:nvPr/>
          </p:nvSpPr>
          <p:spPr>
            <a:xfrm>
              <a:off x="0" y="-38100"/>
              <a:ext cx="1434943" cy="2315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3" name="Google Shape;4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4855" y="989950"/>
            <a:ext cx="2801349" cy="3817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21"/>
          <p:cNvGrpSpPr/>
          <p:nvPr/>
        </p:nvGrpSpPr>
        <p:grpSpPr>
          <a:xfrm>
            <a:off x="6153151" y="442020"/>
            <a:ext cx="2724150" cy="4396680"/>
            <a:chOff x="0" y="-38100"/>
            <a:chExt cx="1434943" cy="2315947"/>
          </a:xfrm>
        </p:grpSpPr>
        <p:sp>
          <p:nvSpPr>
            <p:cNvPr id="415" name="Google Shape;415;p21"/>
            <p:cNvSpPr/>
            <p:nvPr/>
          </p:nvSpPr>
          <p:spPr>
            <a:xfrm>
              <a:off x="0" y="0"/>
              <a:ext cx="1434943" cy="2277847"/>
            </a:xfrm>
            <a:custGeom>
              <a:rect b="b" l="l" r="r" t="t"/>
              <a:pathLst>
                <a:path extrusionOk="0" h="2277847" w="1434943">
                  <a:moveTo>
                    <a:pt x="0" y="0"/>
                  </a:moveTo>
                  <a:lnTo>
                    <a:pt x="1434943" y="0"/>
                  </a:lnTo>
                  <a:lnTo>
                    <a:pt x="1434943" y="2277847"/>
                  </a:lnTo>
                  <a:lnTo>
                    <a:pt x="0" y="22778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6" name="Google Shape;416;p21"/>
            <p:cNvSpPr txBox="1"/>
            <p:nvPr/>
          </p:nvSpPr>
          <p:spPr>
            <a:xfrm>
              <a:off x="0" y="-38100"/>
              <a:ext cx="1434943" cy="2315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1"/>
          <p:cNvGrpSpPr/>
          <p:nvPr/>
        </p:nvGrpSpPr>
        <p:grpSpPr>
          <a:xfrm>
            <a:off x="266700" y="442020"/>
            <a:ext cx="2724150" cy="4396680"/>
            <a:chOff x="0" y="-38100"/>
            <a:chExt cx="1434943" cy="2315947"/>
          </a:xfrm>
        </p:grpSpPr>
        <p:sp>
          <p:nvSpPr>
            <p:cNvPr id="418" name="Google Shape;418;p21"/>
            <p:cNvSpPr/>
            <p:nvPr/>
          </p:nvSpPr>
          <p:spPr>
            <a:xfrm>
              <a:off x="0" y="0"/>
              <a:ext cx="1434943" cy="2277847"/>
            </a:xfrm>
            <a:custGeom>
              <a:rect b="b" l="l" r="r" t="t"/>
              <a:pathLst>
                <a:path extrusionOk="0" h="2277847" w="1434943">
                  <a:moveTo>
                    <a:pt x="0" y="0"/>
                  </a:moveTo>
                  <a:lnTo>
                    <a:pt x="1434943" y="0"/>
                  </a:lnTo>
                  <a:lnTo>
                    <a:pt x="1434943" y="2277847"/>
                  </a:lnTo>
                  <a:lnTo>
                    <a:pt x="0" y="22778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9" name="Google Shape;419;p21"/>
            <p:cNvSpPr txBox="1"/>
            <p:nvPr/>
          </p:nvSpPr>
          <p:spPr>
            <a:xfrm>
              <a:off x="0" y="-38100"/>
              <a:ext cx="1434943" cy="2315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0" name="Google Shape;4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725" y="989962"/>
            <a:ext cx="2801349" cy="381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5984" y="989975"/>
            <a:ext cx="2801340" cy="381762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1"/>
          <p:cNvSpPr/>
          <p:nvPr/>
        </p:nvSpPr>
        <p:spPr>
          <a:xfrm>
            <a:off x="-331274" y="-5308077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6"/>
                </a:lnTo>
                <a:lnTo>
                  <a:pt x="0" y="13586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1"/>
          <p:cNvSpPr txBox="1"/>
          <p:nvPr/>
        </p:nvSpPr>
        <p:spPr>
          <a:xfrm>
            <a:off x="1567984" y="423863"/>
            <a:ext cx="600803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IMAGE GALLERY</a:t>
            </a:r>
            <a:endParaRPr sz="700"/>
          </a:p>
        </p:txBody>
      </p:sp>
      <p:sp>
        <p:nvSpPr>
          <p:cNvPr id="424" name="Google Shape;424;p21"/>
          <p:cNvSpPr/>
          <p:nvPr/>
        </p:nvSpPr>
        <p:spPr>
          <a:xfrm>
            <a:off x="1487007" y="253104"/>
            <a:ext cx="522061" cy="835298"/>
          </a:xfrm>
          <a:custGeom>
            <a:rect b="b" l="l" r="r" t="t"/>
            <a:pathLst>
              <a:path extrusionOk="0" h="1670596" w="1044123">
                <a:moveTo>
                  <a:pt x="0" y="0"/>
                </a:moveTo>
                <a:lnTo>
                  <a:pt x="1044122" y="0"/>
                </a:lnTo>
                <a:lnTo>
                  <a:pt x="1044122" y="1670596"/>
                </a:lnTo>
                <a:lnTo>
                  <a:pt x="0" y="1670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1"/>
          <p:cNvSpPr/>
          <p:nvPr/>
        </p:nvSpPr>
        <p:spPr>
          <a:xfrm>
            <a:off x="7134932" y="253104"/>
            <a:ext cx="522062" cy="835298"/>
          </a:xfrm>
          <a:custGeom>
            <a:rect b="b" l="l" r="r" t="t"/>
            <a:pathLst>
              <a:path extrusionOk="0" h="1670596" w="1044123">
                <a:moveTo>
                  <a:pt x="0" y="0"/>
                </a:moveTo>
                <a:lnTo>
                  <a:pt x="1044122" y="0"/>
                </a:lnTo>
                <a:lnTo>
                  <a:pt x="1044122" y="1670596"/>
                </a:lnTo>
                <a:lnTo>
                  <a:pt x="0" y="1670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1"/>
          <p:cNvSpPr/>
          <p:nvPr/>
        </p:nvSpPr>
        <p:spPr>
          <a:xfrm rot="-841915">
            <a:off x="943674" y="605012"/>
            <a:ext cx="253103" cy="359649"/>
          </a:xfrm>
          <a:custGeom>
            <a:rect b="b" l="l" r="r" t="t"/>
            <a:pathLst>
              <a:path extrusionOk="0" h="719298" w="506206">
                <a:moveTo>
                  <a:pt x="0" y="0"/>
                </a:moveTo>
                <a:lnTo>
                  <a:pt x="506206" y="0"/>
                </a:lnTo>
                <a:lnTo>
                  <a:pt x="506206" y="719298"/>
                </a:lnTo>
                <a:lnTo>
                  <a:pt x="0" y="719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1"/>
          <p:cNvSpPr/>
          <p:nvPr/>
        </p:nvSpPr>
        <p:spPr>
          <a:xfrm rot="839999">
            <a:off x="7947304" y="605012"/>
            <a:ext cx="253103" cy="359649"/>
          </a:xfrm>
          <a:custGeom>
            <a:rect b="b" l="l" r="r" t="t"/>
            <a:pathLst>
              <a:path extrusionOk="0" h="719298" w="506206">
                <a:moveTo>
                  <a:pt x="0" y="0"/>
                </a:moveTo>
                <a:lnTo>
                  <a:pt x="506206" y="0"/>
                </a:lnTo>
                <a:lnTo>
                  <a:pt x="506206" y="719298"/>
                </a:lnTo>
                <a:lnTo>
                  <a:pt x="0" y="719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1"/>
          <p:cNvSpPr/>
          <p:nvPr/>
        </p:nvSpPr>
        <p:spPr>
          <a:xfrm rot="1024976">
            <a:off x="332834" y="661171"/>
            <a:ext cx="174059" cy="247331"/>
          </a:xfrm>
          <a:custGeom>
            <a:rect b="b" l="l" r="r" t="t"/>
            <a:pathLst>
              <a:path extrusionOk="0" h="494661" w="348118">
                <a:moveTo>
                  <a:pt x="0" y="0"/>
                </a:moveTo>
                <a:lnTo>
                  <a:pt x="348118" y="0"/>
                </a:lnTo>
                <a:lnTo>
                  <a:pt x="348118" y="494661"/>
                </a:lnTo>
                <a:lnTo>
                  <a:pt x="0" y="494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1"/>
          <p:cNvSpPr/>
          <p:nvPr/>
        </p:nvSpPr>
        <p:spPr>
          <a:xfrm rot="-1025999">
            <a:off x="8637080" y="661170"/>
            <a:ext cx="174059" cy="247331"/>
          </a:xfrm>
          <a:custGeom>
            <a:rect b="b" l="l" r="r" t="t"/>
            <a:pathLst>
              <a:path extrusionOk="0" h="494661" w="348118">
                <a:moveTo>
                  <a:pt x="0" y="0"/>
                </a:moveTo>
                <a:lnTo>
                  <a:pt x="348118" y="0"/>
                </a:lnTo>
                <a:lnTo>
                  <a:pt x="348118" y="494661"/>
                </a:lnTo>
                <a:lnTo>
                  <a:pt x="0" y="494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EF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2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435" name="Google Shape;435;p22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22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2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22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22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22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1" name="Google Shape;441;p22"/>
          <p:cNvSpPr/>
          <p:nvPr/>
        </p:nvSpPr>
        <p:spPr>
          <a:xfrm flipH="1" rot="10800000">
            <a:off x="-422549" y="1333500"/>
            <a:ext cx="9989098" cy="6919721"/>
          </a:xfrm>
          <a:custGeom>
            <a:rect b="b" l="l" r="r" t="t"/>
            <a:pathLst>
              <a:path extrusionOk="0" h="13839442" w="19978196">
                <a:moveTo>
                  <a:pt x="0" y="13839441"/>
                </a:moveTo>
                <a:lnTo>
                  <a:pt x="19978196" y="13839441"/>
                </a:lnTo>
                <a:lnTo>
                  <a:pt x="19978196" y="0"/>
                </a:lnTo>
                <a:lnTo>
                  <a:pt x="0" y="0"/>
                </a:lnTo>
                <a:lnTo>
                  <a:pt x="0" y="1383944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2"/>
          <p:cNvSpPr/>
          <p:nvPr/>
        </p:nvSpPr>
        <p:spPr>
          <a:xfrm>
            <a:off x="263705" y="1808014"/>
            <a:ext cx="4958992" cy="3198550"/>
          </a:xfrm>
          <a:custGeom>
            <a:rect b="b" l="l" r="r" t="t"/>
            <a:pathLst>
              <a:path extrusionOk="0" h="6397099" w="9917983">
                <a:moveTo>
                  <a:pt x="0" y="0"/>
                </a:moveTo>
                <a:lnTo>
                  <a:pt x="9917983" y="0"/>
                </a:lnTo>
                <a:lnTo>
                  <a:pt x="9917983" y="6397098"/>
                </a:lnTo>
                <a:lnTo>
                  <a:pt x="0" y="6397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3" name="Google Shape;443;p22"/>
          <p:cNvGrpSpPr/>
          <p:nvPr/>
        </p:nvGrpSpPr>
        <p:grpSpPr>
          <a:xfrm>
            <a:off x="3689116" y="251238"/>
            <a:ext cx="4641026" cy="4641026"/>
            <a:chOff x="0" y="0"/>
            <a:chExt cx="812800" cy="812800"/>
          </a:xfrm>
        </p:grpSpPr>
        <p:sp>
          <p:nvSpPr>
            <p:cNvPr id="444" name="Google Shape;44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025" lIns="23025" spcFirstLastPara="1" rIns="23025" wrap="square" tIns="230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2"/>
          <p:cNvGrpSpPr/>
          <p:nvPr/>
        </p:nvGrpSpPr>
        <p:grpSpPr>
          <a:xfrm>
            <a:off x="5110350" y="282336"/>
            <a:ext cx="1798558" cy="1798558"/>
            <a:chOff x="0" y="0"/>
            <a:chExt cx="812800" cy="812800"/>
          </a:xfrm>
        </p:grpSpPr>
        <p:sp>
          <p:nvSpPr>
            <p:cNvPr id="447" name="Google Shape;447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025" lIns="23025" spcFirstLastPara="1" rIns="23025" wrap="square" tIns="230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22"/>
          <p:cNvSpPr txBox="1"/>
          <p:nvPr/>
        </p:nvSpPr>
        <p:spPr>
          <a:xfrm>
            <a:off x="5209537" y="677616"/>
            <a:ext cx="1600184" cy="10051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2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03.</a:t>
            </a:r>
            <a:endParaRPr sz="700"/>
          </a:p>
        </p:txBody>
      </p:sp>
      <p:sp>
        <p:nvSpPr>
          <p:cNvPr id="450" name="Google Shape;450;p22"/>
          <p:cNvSpPr txBox="1"/>
          <p:nvPr/>
        </p:nvSpPr>
        <p:spPr>
          <a:xfrm>
            <a:off x="4116004" y="2254388"/>
            <a:ext cx="3787252" cy="786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6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Stats</a:t>
            </a:r>
            <a:endParaRPr sz="700"/>
          </a:p>
        </p:txBody>
      </p:sp>
      <p:sp>
        <p:nvSpPr>
          <p:cNvPr id="451" name="Google Shape;451;p22"/>
          <p:cNvSpPr txBox="1"/>
          <p:nvPr/>
        </p:nvSpPr>
        <p:spPr>
          <a:xfrm>
            <a:off x="4709069" y="3257638"/>
            <a:ext cx="260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23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457" name="Google Shape;457;p23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23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23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23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23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23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63" name="Google Shape;463;p23"/>
          <p:cNvGrpSpPr/>
          <p:nvPr/>
        </p:nvGrpSpPr>
        <p:grpSpPr>
          <a:xfrm>
            <a:off x="4019550" y="337245"/>
            <a:ext cx="4800599" cy="4396680"/>
            <a:chOff x="0" y="-38100"/>
            <a:chExt cx="2528711" cy="2315947"/>
          </a:xfrm>
        </p:grpSpPr>
        <p:sp>
          <p:nvSpPr>
            <p:cNvPr id="464" name="Google Shape;464;p23"/>
            <p:cNvSpPr/>
            <p:nvPr/>
          </p:nvSpPr>
          <p:spPr>
            <a:xfrm>
              <a:off x="0" y="0"/>
              <a:ext cx="2528711" cy="2277847"/>
            </a:xfrm>
            <a:custGeom>
              <a:rect b="b" l="l" r="r" t="t"/>
              <a:pathLst>
                <a:path extrusionOk="0" h="2277847" w="2528711">
                  <a:moveTo>
                    <a:pt x="0" y="0"/>
                  </a:moveTo>
                  <a:lnTo>
                    <a:pt x="2528711" y="0"/>
                  </a:lnTo>
                  <a:lnTo>
                    <a:pt x="2528711" y="2277847"/>
                  </a:lnTo>
                  <a:lnTo>
                    <a:pt x="0" y="2277847"/>
                  </a:lnTo>
                  <a:close/>
                </a:path>
              </a:pathLst>
            </a:custGeom>
            <a:solidFill>
              <a:srgbClr val="E3D1C4"/>
            </a:solidFill>
            <a:ln cap="sq" cmpd="sng" w="142875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5" name="Google Shape;465;p23"/>
            <p:cNvSpPr txBox="1"/>
            <p:nvPr/>
          </p:nvSpPr>
          <p:spPr>
            <a:xfrm>
              <a:off x="0" y="-38100"/>
              <a:ext cx="2528711" cy="2315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" name="Google Shape;466;p23"/>
          <p:cNvGrpSpPr/>
          <p:nvPr/>
        </p:nvGrpSpPr>
        <p:grpSpPr>
          <a:xfrm rot="-5400000">
            <a:off x="468072" y="-549314"/>
            <a:ext cx="3020833" cy="3435018"/>
            <a:chOff x="0" y="1"/>
            <a:chExt cx="8055556" cy="9160049"/>
          </a:xfrm>
        </p:grpSpPr>
        <p:sp>
          <p:nvSpPr>
            <p:cNvPr id="467" name="Google Shape;467;p23"/>
            <p:cNvSpPr/>
            <p:nvPr/>
          </p:nvSpPr>
          <p:spPr>
            <a:xfrm rot="-5400000">
              <a:off x="302823" y="1407317"/>
              <a:ext cx="9160049" cy="6345416"/>
            </a:xfrm>
            <a:custGeom>
              <a:rect b="b" l="l" r="r" t="t"/>
              <a:pathLst>
                <a:path extrusionOk="0" h="6345416" w="9160049">
                  <a:moveTo>
                    <a:pt x="0" y="0"/>
                  </a:moveTo>
                  <a:lnTo>
                    <a:pt x="9160049" y="0"/>
                  </a:lnTo>
                  <a:lnTo>
                    <a:pt x="9160049" y="6345415"/>
                  </a:lnTo>
                  <a:lnTo>
                    <a:pt x="0" y="63454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23"/>
            <p:cNvSpPr/>
            <p:nvPr/>
          </p:nvSpPr>
          <p:spPr>
            <a:xfrm rot="5400000">
              <a:off x="-1407317" y="1407317"/>
              <a:ext cx="9160049" cy="6345416"/>
            </a:xfrm>
            <a:custGeom>
              <a:rect b="b" l="l" r="r" t="t"/>
              <a:pathLst>
                <a:path extrusionOk="0" h="6345416" w="9160049">
                  <a:moveTo>
                    <a:pt x="9160049" y="6345415"/>
                  </a:moveTo>
                  <a:lnTo>
                    <a:pt x="0" y="6345415"/>
                  </a:lnTo>
                  <a:lnTo>
                    <a:pt x="0" y="0"/>
                  </a:lnTo>
                  <a:lnTo>
                    <a:pt x="9160049" y="0"/>
                  </a:lnTo>
                  <a:lnTo>
                    <a:pt x="9160049" y="634541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469" name="Google Shape;4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1014" y="400444"/>
            <a:ext cx="4884514" cy="434261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3"/>
          <p:cNvSpPr/>
          <p:nvPr/>
        </p:nvSpPr>
        <p:spPr>
          <a:xfrm flipH="1">
            <a:off x="943607" y="2265158"/>
            <a:ext cx="2060237" cy="2876422"/>
          </a:xfrm>
          <a:custGeom>
            <a:rect b="b" l="l" r="r" t="t"/>
            <a:pathLst>
              <a:path extrusionOk="0" h="5752843" w="4120474">
                <a:moveTo>
                  <a:pt x="4120474" y="0"/>
                </a:moveTo>
                <a:lnTo>
                  <a:pt x="0" y="0"/>
                </a:lnTo>
                <a:lnTo>
                  <a:pt x="0" y="5752843"/>
                </a:lnTo>
                <a:lnTo>
                  <a:pt x="4120474" y="5752843"/>
                </a:lnTo>
                <a:lnTo>
                  <a:pt x="412047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3"/>
          <p:cNvSpPr txBox="1"/>
          <p:nvPr/>
        </p:nvSpPr>
        <p:spPr>
          <a:xfrm>
            <a:off x="401019" y="583361"/>
            <a:ext cx="31548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MARKET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RESEARCH</a:t>
            </a:r>
            <a:endParaRPr sz="700"/>
          </a:p>
        </p:txBody>
      </p:sp>
      <p:sp>
        <p:nvSpPr>
          <p:cNvPr id="472" name="Google Shape;472;p23"/>
          <p:cNvSpPr txBox="1"/>
          <p:nvPr/>
        </p:nvSpPr>
        <p:spPr>
          <a:xfrm>
            <a:off x="877922" y="1788289"/>
            <a:ext cx="220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52525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24"/>
          <p:cNvGrpSpPr/>
          <p:nvPr/>
        </p:nvGrpSpPr>
        <p:grpSpPr>
          <a:xfrm>
            <a:off x="-1642927" y="2722147"/>
            <a:ext cx="12429855" cy="5212891"/>
            <a:chOff x="0" y="0"/>
            <a:chExt cx="33146278" cy="13901043"/>
          </a:xfrm>
        </p:grpSpPr>
        <p:sp>
          <p:nvSpPr>
            <p:cNvPr id="479" name="Google Shape;479;p24"/>
            <p:cNvSpPr/>
            <p:nvPr/>
          </p:nvSpPr>
          <p:spPr>
            <a:xfrm>
              <a:off x="0" y="1280230"/>
              <a:ext cx="18219022" cy="12620813"/>
            </a:xfrm>
            <a:custGeom>
              <a:rect b="b" l="l" r="r" t="t"/>
              <a:pathLst>
                <a:path extrusionOk="0" h="12620813" w="18219022">
                  <a:moveTo>
                    <a:pt x="0" y="0"/>
                  </a:moveTo>
                  <a:lnTo>
                    <a:pt x="18219022" y="0"/>
                  </a:lnTo>
                  <a:lnTo>
                    <a:pt x="18219022" y="12620814"/>
                  </a:lnTo>
                  <a:lnTo>
                    <a:pt x="0" y="126208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24"/>
            <p:cNvSpPr/>
            <p:nvPr/>
          </p:nvSpPr>
          <p:spPr>
            <a:xfrm>
              <a:off x="14927256" y="1280230"/>
              <a:ext cx="18219022" cy="12620813"/>
            </a:xfrm>
            <a:custGeom>
              <a:rect b="b" l="l" r="r" t="t"/>
              <a:pathLst>
                <a:path extrusionOk="0" h="12620813" w="18219022">
                  <a:moveTo>
                    <a:pt x="0" y="0"/>
                  </a:moveTo>
                  <a:lnTo>
                    <a:pt x="18219022" y="0"/>
                  </a:lnTo>
                  <a:lnTo>
                    <a:pt x="18219022" y="12620814"/>
                  </a:lnTo>
                  <a:lnTo>
                    <a:pt x="0" y="126208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24"/>
            <p:cNvSpPr/>
            <p:nvPr/>
          </p:nvSpPr>
          <p:spPr>
            <a:xfrm rot="10800000">
              <a:off x="14927256" y="0"/>
              <a:ext cx="18219022" cy="12620813"/>
            </a:xfrm>
            <a:custGeom>
              <a:rect b="b" l="l" r="r" t="t"/>
              <a:pathLst>
                <a:path extrusionOk="0" h="12620813" w="18219022">
                  <a:moveTo>
                    <a:pt x="0" y="0"/>
                  </a:moveTo>
                  <a:lnTo>
                    <a:pt x="18219022" y="0"/>
                  </a:lnTo>
                  <a:lnTo>
                    <a:pt x="18219022" y="12620813"/>
                  </a:lnTo>
                  <a:lnTo>
                    <a:pt x="0" y="12620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24"/>
            <p:cNvSpPr/>
            <p:nvPr/>
          </p:nvSpPr>
          <p:spPr>
            <a:xfrm rot="10800000">
              <a:off x="0" y="0"/>
              <a:ext cx="18219022" cy="12620813"/>
            </a:xfrm>
            <a:custGeom>
              <a:rect b="b" l="l" r="r" t="t"/>
              <a:pathLst>
                <a:path extrusionOk="0" h="12620813" w="18219022">
                  <a:moveTo>
                    <a:pt x="0" y="0"/>
                  </a:moveTo>
                  <a:lnTo>
                    <a:pt x="18219022" y="0"/>
                  </a:lnTo>
                  <a:lnTo>
                    <a:pt x="18219022" y="12620813"/>
                  </a:lnTo>
                  <a:lnTo>
                    <a:pt x="0" y="126208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83" name="Google Shape;483;p24"/>
          <p:cNvGrpSpPr/>
          <p:nvPr/>
        </p:nvGrpSpPr>
        <p:grpSpPr>
          <a:xfrm>
            <a:off x="864490" y="1939518"/>
            <a:ext cx="1565259" cy="1565259"/>
            <a:chOff x="0" y="0"/>
            <a:chExt cx="812800" cy="812800"/>
          </a:xfrm>
        </p:grpSpPr>
        <p:sp>
          <p:nvSpPr>
            <p:cNvPr id="484" name="Google Shape;48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24"/>
          <p:cNvGrpSpPr/>
          <p:nvPr/>
        </p:nvGrpSpPr>
        <p:grpSpPr>
          <a:xfrm>
            <a:off x="3829347" y="1979494"/>
            <a:ext cx="1485307" cy="1485308"/>
            <a:chOff x="0" y="0"/>
            <a:chExt cx="812800" cy="812800"/>
          </a:xfrm>
        </p:grpSpPr>
        <p:sp>
          <p:nvSpPr>
            <p:cNvPr id="487" name="Google Shape;487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24"/>
          <p:cNvGrpSpPr/>
          <p:nvPr/>
        </p:nvGrpSpPr>
        <p:grpSpPr>
          <a:xfrm>
            <a:off x="6714183" y="1939518"/>
            <a:ext cx="1565259" cy="1565259"/>
            <a:chOff x="0" y="0"/>
            <a:chExt cx="812800" cy="812800"/>
          </a:xfrm>
        </p:grpSpPr>
        <p:sp>
          <p:nvSpPr>
            <p:cNvPr id="490" name="Google Shape;49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2" name="Google Shape;49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752" y="1698780"/>
            <a:ext cx="2046735" cy="204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8633" y="1698780"/>
            <a:ext cx="2046735" cy="204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3445" y="1698780"/>
            <a:ext cx="2046735" cy="204673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4"/>
          <p:cNvSpPr txBox="1"/>
          <p:nvPr/>
        </p:nvSpPr>
        <p:spPr>
          <a:xfrm>
            <a:off x="697958" y="3903826"/>
            <a:ext cx="18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496" name="Google Shape;496;p24"/>
          <p:cNvSpPr txBox="1"/>
          <p:nvPr/>
        </p:nvSpPr>
        <p:spPr>
          <a:xfrm>
            <a:off x="3622839" y="3903826"/>
            <a:ext cx="18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497" name="Google Shape;497;p24"/>
          <p:cNvSpPr txBox="1"/>
          <p:nvPr/>
        </p:nvSpPr>
        <p:spPr>
          <a:xfrm>
            <a:off x="6547651" y="3903826"/>
            <a:ext cx="18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demonstrations.</a:t>
            </a:r>
            <a:endParaRPr sz="700"/>
          </a:p>
        </p:txBody>
      </p:sp>
      <p:sp>
        <p:nvSpPr>
          <p:cNvPr id="498" name="Google Shape;498;p24"/>
          <p:cNvSpPr/>
          <p:nvPr/>
        </p:nvSpPr>
        <p:spPr>
          <a:xfrm>
            <a:off x="2739618" y="4058913"/>
            <a:ext cx="739883" cy="1140475"/>
          </a:xfrm>
          <a:custGeom>
            <a:rect b="b" l="l" r="r" t="t"/>
            <a:pathLst>
              <a:path extrusionOk="0" h="2280950" w="1479766">
                <a:moveTo>
                  <a:pt x="0" y="0"/>
                </a:moveTo>
                <a:lnTo>
                  <a:pt x="1479766" y="0"/>
                </a:lnTo>
                <a:lnTo>
                  <a:pt x="1479766" y="2280950"/>
                </a:lnTo>
                <a:lnTo>
                  <a:pt x="0" y="2280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4"/>
          <p:cNvSpPr/>
          <p:nvPr/>
        </p:nvSpPr>
        <p:spPr>
          <a:xfrm>
            <a:off x="5664036" y="4058913"/>
            <a:ext cx="739883" cy="1140475"/>
          </a:xfrm>
          <a:custGeom>
            <a:rect b="b" l="l" r="r" t="t"/>
            <a:pathLst>
              <a:path extrusionOk="0" h="2280950" w="1479766">
                <a:moveTo>
                  <a:pt x="0" y="0"/>
                </a:moveTo>
                <a:lnTo>
                  <a:pt x="1479767" y="0"/>
                </a:lnTo>
                <a:lnTo>
                  <a:pt x="1479767" y="2280950"/>
                </a:lnTo>
                <a:lnTo>
                  <a:pt x="0" y="2280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25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505" name="Google Shape;505;p25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p25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25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25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25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25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1" name="Google Shape;511;p25"/>
          <p:cNvGrpSpPr/>
          <p:nvPr/>
        </p:nvGrpSpPr>
        <p:grpSpPr>
          <a:xfrm>
            <a:off x="-5009526" y="-1814083"/>
            <a:ext cx="19163052" cy="10314549"/>
            <a:chOff x="1" y="0"/>
            <a:chExt cx="51101473" cy="27505463"/>
          </a:xfrm>
        </p:grpSpPr>
        <p:sp>
          <p:nvSpPr>
            <p:cNvPr id="512" name="Google Shape;512;p25"/>
            <p:cNvSpPr/>
            <p:nvPr/>
          </p:nvSpPr>
          <p:spPr>
            <a:xfrm rot="5400000">
              <a:off x="24436818" y="5372380"/>
              <a:ext cx="26150796" cy="18115369"/>
            </a:xfrm>
            <a:custGeom>
              <a:rect b="b" l="l" r="r" t="t"/>
              <a:pathLst>
                <a:path extrusionOk="0" h="18115369" w="26150796">
                  <a:moveTo>
                    <a:pt x="0" y="0"/>
                  </a:moveTo>
                  <a:lnTo>
                    <a:pt x="26150796" y="0"/>
                  </a:lnTo>
                  <a:lnTo>
                    <a:pt x="26150796" y="18115369"/>
                  </a:lnTo>
                  <a:lnTo>
                    <a:pt x="0" y="181153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25"/>
            <p:cNvSpPr/>
            <p:nvPr/>
          </p:nvSpPr>
          <p:spPr>
            <a:xfrm flipH="1" rot="-5400000">
              <a:off x="28968391" y="4017713"/>
              <a:ext cx="26150796" cy="18115369"/>
            </a:xfrm>
            <a:custGeom>
              <a:rect b="b" l="l" r="r" t="t"/>
              <a:pathLst>
                <a:path extrusionOk="0" h="18115369" w="26150796">
                  <a:moveTo>
                    <a:pt x="0" y="18115369"/>
                  </a:moveTo>
                  <a:lnTo>
                    <a:pt x="26150796" y="18115369"/>
                  </a:lnTo>
                  <a:lnTo>
                    <a:pt x="26150796" y="0"/>
                  </a:lnTo>
                  <a:lnTo>
                    <a:pt x="0" y="0"/>
                  </a:lnTo>
                  <a:lnTo>
                    <a:pt x="0" y="18115369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25"/>
            <p:cNvSpPr/>
            <p:nvPr/>
          </p:nvSpPr>
          <p:spPr>
            <a:xfrm rot="5400000">
              <a:off x="-4017713" y="4017713"/>
              <a:ext cx="26150796" cy="18115369"/>
            </a:xfrm>
            <a:custGeom>
              <a:rect b="b" l="l" r="r" t="t"/>
              <a:pathLst>
                <a:path extrusionOk="0" h="18115369" w="26150796">
                  <a:moveTo>
                    <a:pt x="0" y="0"/>
                  </a:moveTo>
                  <a:lnTo>
                    <a:pt x="26150795" y="0"/>
                  </a:lnTo>
                  <a:lnTo>
                    <a:pt x="26150795" y="18115369"/>
                  </a:lnTo>
                  <a:lnTo>
                    <a:pt x="0" y="181153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5" name="Google Shape;515;p25"/>
            <p:cNvSpPr/>
            <p:nvPr/>
          </p:nvSpPr>
          <p:spPr>
            <a:xfrm flipH="1" rot="-5400000">
              <a:off x="513860" y="5372380"/>
              <a:ext cx="26150796" cy="18115369"/>
            </a:xfrm>
            <a:custGeom>
              <a:rect b="b" l="l" r="r" t="t"/>
              <a:pathLst>
                <a:path extrusionOk="0" h="18115369" w="26150796">
                  <a:moveTo>
                    <a:pt x="0" y="18115369"/>
                  </a:moveTo>
                  <a:lnTo>
                    <a:pt x="26150795" y="18115369"/>
                  </a:lnTo>
                  <a:lnTo>
                    <a:pt x="26150795" y="0"/>
                  </a:lnTo>
                  <a:lnTo>
                    <a:pt x="0" y="0"/>
                  </a:lnTo>
                  <a:lnTo>
                    <a:pt x="0" y="18115369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6" name="Google Shape;516;p25"/>
          <p:cNvGrpSpPr/>
          <p:nvPr/>
        </p:nvGrpSpPr>
        <p:grpSpPr>
          <a:xfrm>
            <a:off x="2881946" y="881696"/>
            <a:ext cx="3380110" cy="3380110"/>
            <a:chOff x="0" y="0"/>
            <a:chExt cx="812800" cy="812800"/>
          </a:xfrm>
        </p:grpSpPr>
        <p:sp>
          <p:nvSpPr>
            <p:cNvPr id="517" name="Google Shape;51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9" name="Google Shape;51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3750" y="1113575"/>
            <a:ext cx="2916350" cy="29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 txBox="1"/>
          <p:nvPr/>
        </p:nvSpPr>
        <p:spPr>
          <a:xfrm>
            <a:off x="514350" y="974389"/>
            <a:ext cx="2037748" cy="3441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Strenghts</a:t>
            </a:r>
            <a:endParaRPr sz="700"/>
          </a:p>
        </p:txBody>
      </p:sp>
      <p:sp>
        <p:nvSpPr>
          <p:cNvPr id="521" name="Google Shape;521;p25"/>
          <p:cNvSpPr txBox="1"/>
          <p:nvPr/>
        </p:nvSpPr>
        <p:spPr>
          <a:xfrm>
            <a:off x="514350" y="1400199"/>
            <a:ext cx="2037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 doing well? 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sets you apart?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good qualities?</a:t>
            </a:r>
            <a:endParaRPr sz="700"/>
          </a:p>
        </p:txBody>
      </p:sp>
      <p:sp>
        <p:nvSpPr>
          <p:cNvPr id="522" name="Google Shape;522;p25"/>
          <p:cNvSpPr txBox="1"/>
          <p:nvPr/>
        </p:nvSpPr>
        <p:spPr>
          <a:xfrm>
            <a:off x="514350" y="389851"/>
            <a:ext cx="330999" cy="564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S</a:t>
            </a:r>
            <a:endParaRPr sz="700"/>
          </a:p>
        </p:txBody>
      </p:sp>
      <p:sp>
        <p:nvSpPr>
          <p:cNvPr id="523" name="Google Shape;523;p25"/>
          <p:cNvSpPr txBox="1"/>
          <p:nvPr/>
        </p:nvSpPr>
        <p:spPr>
          <a:xfrm>
            <a:off x="514350" y="3661871"/>
            <a:ext cx="2250730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Opportunities</a:t>
            </a:r>
            <a:endParaRPr sz="700"/>
          </a:p>
        </p:txBody>
      </p:sp>
      <p:sp>
        <p:nvSpPr>
          <p:cNvPr id="524" name="Google Shape;524;p25"/>
          <p:cNvSpPr txBox="1"/>
          <p:nvPr/>
        </p:nvSpPr>
        <p:spPr>
          <a:xfrm>
            <a:off x="514350" y="4119095"/>
            <a:ext cx="342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goals? 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Are demands shifting?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How can it be improved?</a:t>
            </a:r>
            <a:endParaRPr sz="700"/>
          </a:p>
        </p:txBody>
      </p:sp>
      <p:sp>
        <p:nvSpPr>
          <p:cNvPr id="525" name="Google Shape;525;p25"/>
          <p:cNvSpPr txBox="1"/>
          <p:nvPr/>
        </p:nvSpPr>
        <p:spPr>
          <a:xfrm>
            <a:off x="514350" y="3079259"/>
            <a:ext cx="330999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O</a:t>
            </a:r>
            <a:endParaRPr sz="700"/>
          </a:p>
        </p:txBody>
      </p:sp>
      <p:sp>
        <p:nvSpPr>
          <p:cNvPr id="526" name="Google Shape;526;p25"/>
          <p:cNvSpPr txBox="1"/>
          <p:nvPr/>
        </p:nvSpPr>
        <p:spPr>
          <a:xfrm>
            <a:off x="6741319" y="974389"/>
            <a:ext cx="1888332" cy="3441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Weaknesses</a:t>
            </a:r>
            <a:endParaRPr sz="700"/>
          </a:p>
        </p:txBody>
      </p:sp>
      <p:sp>
        <p:nvSpPr>
          <p:cNvPr id="527" name="Google Shape;527;p25"/>
          <p:cNvSpPr txBox="1"/>
          <p:nvPr/>
        </p:nvSpPr>
        <p:spPr>
          <a:xfrm>
            <a:off x="6262055" y="1400199"/>
            <a:ext cx="2367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Where do you need to improve? 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Are resources adequate?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do others do better than you?</a:t>
            </a:r>
            <a:endParaRPr sz="700"/>
          </a:p>
        </p:txBody>
      </p:sp>
      <p:sp>
        <p:nvSpPr>
          <p:cNvPr id="528" name="Google Shape;528;p25"/>
          <p:cNvSpPr txBox="1"/>
          <p:nvPr/>
        </p:nvSpPr>
        <p:spPr>
          <a:xfrm>
            <a:off x="8298651" y="389851"/>
            <a:ext cx="330999" cy="564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</a:t>
            </a:r>
            <a:endParaRPr sz="700"/>
          </a:p>
        </p:txBody>
      </p:sp>
      <p:sp>
        <p:nvSpPr>
          <p:cNvPr id="529" name="Google Shape;529;p25"/>
          <p:cNvSpPr txBox="1"/>
          <p:nvPr/>
        </p:nvSpPr>
        <p:spPr>
          <a:xfrm>
            <a:off x="6485686" y="3661871"/>
            <a:ext cx="2143964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Threats</a:t>
            </a:r>
            <a:endParaRPr sz="700"/>
          </a:p>
        </p:txBody>
      </p:sp>
      <p:sp>
        <p:nvSpPr>
          <p:cNvPr id="530" name="Google Shape;530;p25"/>
          <p:cNvSpPr txBox="1"/>
          <p:nvPr/>
        </p:nvSpPr>
        <p:spPr>
          <a:xfrm>
            <a:off x="5106645" y="4119095"/>
            <a:ext cx="352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the blockers you're facing? 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factors outside of your control?</a:t>
            </a:r>
            <a:endParaRPr sz="700"/>
          </a:p>
        </p:txBody>
      </p:sp>
      <p:sp>
        <p:nvSpPr>
          <p:cNvPr id="531" name="Google Shape;531;p25"/>
          <p:cNvSpPr txBox="1"/>
          <p:nvPr/>
        </p:nvSpPr>
        <p:spPr>
          <a:xfrm>
            <a:off x="8298651" y="3079259"/>
            <a:ext cx="330999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</a:t>
            </a:r>
            <a:endParaRPr sz="700"/>
          </a:p>
        </p:txBody>
      </p:sp>
      <p:sp>
        <p:nvSpPr>
          <p:cNvPr id="532" name="Google Shape;532;p25"/>
          <p:cNvSpPr/>
          <p:nvPr/>
        </p:nvSpPr>
        <p:spPr>
          <a:xfrm>
            <a:off x="2338850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3" name="Google Shape;533;p25"/>
          <p:cNvSpPr/>
          <p:nvPr/>
        </p:nvSpPr>
        <p:spPr>
          <a:xfrm>
            <a:off x="8612583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4" name="Google Shape;534;p25"/>
          <p:cNvSpPr/>
          <p:nvPr/>
        </p:nvSpPr>
        <p:spPr>
          <a:xfrm>
            <a:off x="1795396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2" y="0"/>
                </a:lnTo>
                <a:lnTo>
                  <a:pt x="639232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5" name="Google Shape;535;p25"/>
          <p:cNvSpPr/>
          <p:nvPr/>
        </p:nvSpPr>
        <p:spPr>
          <a:xfrm>
            <a:off x="8069130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2" y="0"/>
                </a:lnTo>
                <a:lnTo>
                  <a:pt x="639232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6" name="Google Shape;536;p25"/>
          <p:cNvSpPr/>
          <p:nvPr/>
        </p:nvSpPr>
        <p:spPr>
          <a:xfrm>
            <a:off x="1251943" y="2404535"/>
            <a:ext cx="319616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7" name="Google Shape;537;p25"/>
          <p:cNvSpPr/>
          <p:nvPr/>
        </p:nvSpPr>
        <p:spPr>
          <a:xfrm>
            <a:off x="7525677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8" name="Google Shape;538;p25"/>
          <p:cNvSpPr/>
          <p:nvPr/>
        </p:nvSpPr>
        <p:spPr>
          <a:xfrm>
            <a:off x="708490" y="2404535"/>
            <a:ext cx="319616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39" name="Google Shape;539;p25"/>
          <p:cNvSpPr/>
          <p:nvPr/>
        </p:nvSpPr>
        <p:spPr>
          <a:xfrm>
            <a:off x="6982224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1" y="0"/>
                </a:lnTo>
                <a:lnTo>
                  <a:pt x="639231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40" name="Google Shape;540;p25"/>
          <p:cNvSpPr/>
          <p:nvPr/>
        </p:nvSpPr>
        <p:spPr>
          <a:xfrm>
            <a:off x="165036" y="2404535"/>
            <a:ext cx="319616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2" y="0"/>
                </a:lnTo>
                <a:lnTo>
                  <a:pt x="639232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541" name="Google Shape;541;p25"/>
          <p:cNvSpPr/>
          <p:nvPr/>
        </p:nvSpPr>
        <p:spPr>
          <a:xfrm>
            <a:off x="6438770" y="2404535"/>
            <a:ext cx="319615" cy="334431"/>
          </a:xfrm>
          <a:custGeom>
            <a:rect b="b" l="l" r="r" t="t"/>
            <a:pathLst>
              <a:path extrusionOk="0" h="668861" w="639231">
                <a:moveTo>
                  <a:pt x="0" y="0"/>
                </a:moveTo>
                <a:lnTo>
                  <a:pt x="639232" y="0"/>
                </a:lnTo>
                <a:lnTo>
                  <a:pt x="639232" y="668860"/>
                </a:lnTo>
                <a:lnTo>
                  <a:pt x="0" y="668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26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547" name="Google Shape;547;p26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8" name="Google Shape;548;p26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9" name="Google Shape;549;p26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0" name="Google Shape;550;p26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1" name="Google Shape;551;p26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2" name="Google Shape;552;p26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53" name="Google Shape;553;p26"/>
          <p:cNvGrpSpPr/>
          <p:nvPr/>
        </p:nvGrpSpPr>
        <p:grpSpPr>
          <a:xfrm>
            <a:off x="-571723" y="414551"/>
            <a:ext cx="10287446" cy="4314398"/>
            <a:chOff x="0" y="0"/>
            <a:chExt cx="27433189" cy="11505061"/>
          </a:xfrm>
        </p:grpSpPr>
        <p:sp>
          <p:nvSpPr>
            <p:cNvPr id="554" name="Google Shape;554;p26"/>
            <p:cNvSpPr/>
            <p:nvPr/>
          </p:nvSpPr>
          <p:spPr>
            <a:xfrm>
              <a:off x="0" y="1059570"/>
              <a:ext cx="15078793" cy="10445491"/>
            </a:xfrm>
            <a:custGeom>
              <a:rect b="b" l="l" r="r" t="t"/>
              <a:pathLst>
                <a:path extrusionOk="0" h="10445491" w="15078793">
                  <a:moveTo>
                    <a:pt x="0" y="0"/>
                  </a:moveTo>
                  <a:lnTo>
                    <a:pt x="15078793" y="0"/>
                  </a:lnTo>
                  <a:lnTo>
                    <a:pt x="15078793" y="10445491"/>
                  </a:lnTo>
                  <a:lnTo>
                    <a:pt x="0" y="10445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5" name="Google Shape;555;p26"/>
            <p:cNvSpPr/>
            <p:nvPr/>
          </p:nvSpPr>
          <p:spPr>
            <a:xfrm>
              <a:off x="12354396" y="1059570"/>
              <a:ext cx="15078793" cy="10445491"/>
            </a:xfrm>
            <a:custGeom>
              <a:rect b="b" l="l" r="r" t="t"/>
              <a:pathLst>
                <a:path extrusionOk="0" h="10445491" w="15078793">
                  <a:moveTo>
                    <a:pt x="0" y="0"/>
                  </a:moveTo>
                  <a:lnTo>
                    <a:pt x="15078793" y="0"/>
                  </a:lnTo>
                  <a:lnTo>
                    <a:pt x="15078793" y="10445491"/>
                  </a:lnTo>
                  <a:lnTo>
                    <a:pt x="0" y="10445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6" name="Google Shape;556;p26"/>
            <p:cNvSpPr/>
            <p:nvPr/>
          </p:nvSpPr>
          <p:spPr>
            <a:xfrm rot="10800000">
              <a:off x="12354396" y="0"/>
              <a:ext cx="15078793" cy="10445491"/>
            </a:xfrm>
            <a:custGeom>
              <a:rect b="b" l="l" r="r" t="t"/>
              <a:pathLst>
                <a:path extrusionOk="0" h="10445491" w="15078793">
                  <a:moveTo>
                    <a:pt x="0" y="0"/>
                  </a:moveTo>
                  <a:lnTo>
                    <a:pt x="15078793" y="0"/>
                  </a:lnTo>
                  <a:lnTo>
                    <a:pt x="15078793" y="10445491"/>
                  </a:lnTo>
                  <a:lnTo>
                    <a:pt x="0" y="10445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7" name="Google Shape;557;p26"/>
            <p:cNvSpPr/>
            <p:nvPr/>
          </p:nvSpPr>
          <p:spPr>
            <a:xfrm rot="10800000">
              <a:off x="0" y="0"/>
              <a:ext cx="15078793" cy="10445491"/>
            </a:xfrm>
            <a:custGeom>
              <a:rect b="b" l="l" r="r" t="t"/>
              <a:pathLst>
                <a:path extrusionOk="0" h="10445491" w="15078793">
                  <a:moveTo>
                    <a:pt x="0" y="0"/>
                  </a:moveTo>
                  <a:lnTo>
                    <a:pt x="15078793" y="0"/>
                  </a:lnTo>
                  <a:lnTo>
                    <a:pt x="15078793" y="10445491"/>
                  </a:lnTo>
                  <a:lnTo>
                    <a:pt x="0" y="104454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58" name="Google Shape;558;p26"/>
          <p:cNvGrpSpPr/>
          <p:nvPr/>
        </p:nvGrpSpPr>
        <p:grpSpPr>
          <a:xfrm>
            <a:off x="514350" y="742685"/>
            <a:ext cx="3658131" cy="3658131"/>
            <a:chOff x="0" y="0"/>
            <a:chExt cx="812800" cy="812800"/>
          </a:xfrm>
        </p:grpSpPr>
        <p:sp>
          <p:nvSpPr>
            <p:cNvPr id="559" name="Google Shape;559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1" name="Google Shape;5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300" y="979800"/>
            <a:ext cx="3156226" cy="315622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3095126" y="2784736"/>
            <a:ext cx="1848848" cy="2241028"/>
          </a:xfrm>
          <a:custGeom>
            <a:rect b="b" l="l" r="r" t="t"/>
            <a:pathLst>
              <a:path extrusionOk="0" h="4482056" w="3697696">
                <a:moveTo>
                  <a:pt x="0" y="0"/>
                </a:moveTo>
                <a:lnTo>
                  <a:pt x="3697696" y="0"/>
                </a:lnTo>
                <a:lnTo>
                  <a:pt x="3697696" y="4482056"/>
                </a:lnTo>
                <a:lnTo>
                  <a:pt x="0" y="4482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26"/>
          <p:cNvSpPr txBox="1"/>
          <p:nvPr/>
        </p:nvSpPr>
        <p:spPr>
          <a:xfrm>
            <a:off x="5200650" y="3764470"/>
            <a:ext cx="416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— Include a credit, citation,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or supporting message</a:t>
            </a:r>
            <a:endParaRPr sz="700"/>
          </a:p>
        </p:txBody>
      </p:sp>
      <p:sp>
        <p:nvSpPr>
          <p:cNvPr id="564" name="Google Shape;564;p26"/>
          <p:cNvSpPr txBox="1"/>
          <p:nvPr/>
        </p:nvSpPr>
        <p:spPr>
          <a:xfrm>
            <a:off x="5200650" y="1060928"/>
            <a:ext cx="33987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9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ORIGINAL STATEMENT OR INSPIRING QUOTE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"/>
          <p:cNvSpPr/>
          <p:nvPr/>
        </p:nvSpPr>
        <p:spPr>
          <a:xfrm flipH="1" rot="-5400000">
            <a:off x="-4903274" y="-2228315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13586527"/>
                </a:moveTo>
                <a:lnTo>
                  <a:pt x="19613096" y="13586527"/>
                </a:lnTo>
                <a:lnTo>
                  <a:pt x="19613096" y="0"/>
                </a:lnTo>
                <a:lnTo>
                  <a:pt x="0" y="0"/>
                </a:lnTo>
                <a:lnTo>
                  <a:pt x="0" y="13586527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27"/>
          <p:cNvSpPr txBox="1"/>
          <p:nvPr/>
        </p:nvSpPr>
        <p:spPr>
          <a:xfrm>
            <a:off x="311310" y="490538"/>
            <a:ext cx="237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RESOURCE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PAGE</a:t>
            </a:r>
            <a:endParaRPr sz="700"/>
          </a:p>
        </p:txBody>
      </p:sp>
      <p:sp>
        <p:nvSpPr>
          <p:cNvPr id="571" name="Google Shape;571;p27"/>
          <p:cNvSpPr txBox="1"/>
          <p:nvPr/>
        </p:nvSpPr>
        <p:spPr>
          <a:xfrm>
            <a:off x="417501" y="1508927"/>
            <a:ext cx="2167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 your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Canva Presentation.</a:t>
            </a:r>
            <a:endParaRPr sz="700"/>
          </a:p>
        </p:txBody>
      </p:sp>
      <p:sp>
        <p:nvSpPr>
          <p:cNvPr id="572" name="Google Shape;572;p27"/>
          <p:cNvSpPr txBox="1"/>
          <p:nvPr/>
        </p:nvSpPr>
        <p:spPr>
          <a:xfrm>
            <a:off x="602098" y="2139545"/>
            <a:ext cx="179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uses the following free fonts:</a:t>
            </a:r>
            <a:endParaRPr sz="700"/>
          </a:p>
        </p:txBody>
      </p:sp>
      <p:sp>
        <p:nvSpPr>
          <p:cNvPr id="573" name="Google Shape;573;p27"/>
          <p:cNvSpPr txBox="1"/>
          <p:nvPr/>
        </p:nvSpPr>
        <p:spPr>
          <a:xfrm>
            <a:off x="512751" y="2770164"/>
            <a:ext cx="197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Titles: Josefin Sans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Headers: Architect Daughter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Body Copy: Josefin Sans</a:t>
            </a:r>
            <a:endParaRPr sz="700"/>
          </a:p>
        </p:txBody>
      </p:sp>
      <p:sp>
        <p:nvSpPr>
          <p:cNvPr id="574" name="Google Shape;574;p27"/>
          <p:cNvSpPr txBox="1"/>
          <p:nvPr/>
        </p:nvSpPr>
        <p:spPr>
          <a:xfrm>
            <a:off x="417501" y="3567470"/>
            <a:ext cx="2167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You can find these fonts online too. Happy designing! 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4C392A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 page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before presenting. </a:t>
            </a:r>
            <a:endParaRPr sz="700"/>
          </a:p>
        </p:txBody>
      </p:sp>
      <p:sp>
        <p:nvSpPr>
          <p:cNvPr id="575" name="Google Shape;575;p27"/>
          <p:cNvSpPr/>
          <p:nvPr/>
        </p:nvSpPr>
        <p:spPr>
          <a:xfrm>
            <a:off x="6961566" y="424171"/>
            <a:ext cx="811135" cy="1152590"/>
          </a:xfrm>
          <a:custGeom>
            <a:rect b="b" l="l" r="r" t="t"/>
            <a:pathLst>
              <a:path extrusionOk="0" h="2305179" w="1622270">
                <a:moveTo>
                  <a:pt x="0" y="0"/>
                </a:moveTo>
                <a:lnTo>
                  <a:pt x="1622270" y="0"/>
                </a:lnTo>
                <a:lnTo>
                  <a:pt x="1622270" y="2305178"/>
                </a:lnTo>
                <a:lnTo>
                  <a:pt x="0" y="2305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27"/>
          <p:cNvSpPr/>
          <p:nvPr/>
        </p:nvSpPr>
        <p:spPr>
          <a:xfrm>
            <a:off x="5887468" y="487393"/>
            <a:ext cx="772235" cy="1152590"/>
          </a:xfrm>
          <a:custGeom>
            <a:rect b="b" l="l" r="r" t="t"/>
            <a:pathLst>
              <a:path extrusionOk="0" h="2305179" w="1544470">
                <a:moveTo>
                  <a:pt x="0" y="0"/>
                </a:moveTo>
                <a:lnTo>
                  <a:pt x="1544470" y="0"/>
                </a:lnTo>
                <a:lnTo>
                  <a:pt x="1544470" y="2305179"/>
                </a:lnTo>
                <a:lnTo>
                  <a:pt x="0" y="2305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27"/>
          <p:cNvSpPr/>
          <p:nvPr/>
        </p:nvSpPr>
        <p:spPr>
          <a:xfrm>
            <a:off x="4738452" y="487393"/>
            <a:ext cx="847153" cy="1152590"/>
          </a:xfrm>
          <a:custGeom>
            <a:rect b="b" l="l" r="r" t="t"/>
            <a:pathLst>
              <a:path extrusionOk="0" h="2305179" w="1694306">
                <a:moveTo>
                  <a:pt x="0" y="0"/>
                </a:moveTo>
                <a:lnTo>
                  <a:pt x="1694307" y="0"/>
                </a:lnTo>
                <a:lnTo>
                  <a:pt x="1694307" y="2305179"/>
                </a:lnTo>
                <a:lnTo>
                  <a:pt x="0" y="2305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8" name="Google Shape;578;p27"/>
          <p:cNvSpPr/>
          <p:nvPr/>
        </p:nvSpPr>
        <p:spPr>
          <a:xfrm>
            <a:off x="3543323" y="422623"/>
            <a:ext cx="893267" cy="1376905"/>
          </a:xfrm>
          <a:custGeom>
            <a:rect b="b" l="l" r="r" t="t"/>
            <a:pathLst>
              <a:path extrusionOk="0" h="2753809" w="1786533">
                <a:moveTo>
                  <a:pt x="0" y="0"/>
                </a:moveTo>
                <a:lnTo>
                  <a:pt x="1786533" y="0"/>
                </a:lnTo>
                <a:lnTo>
                  <a:pt x="1786533" y="2753808"/>
                </a:lnTo>
                <a:lnTo>
                  <a:pt x="0" y="2753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27"/>
          <p:cNvSpPr/>
          <p:nvPr/>
        </p:nvSpPr>
        <p:spPr>
          <a:xfrm>
            <a:off x="8074563" y="327848"/>
            <a:ext cx="919799" cy="1471679"/>
          </a:xfrm>
          <a:custGeom>
            <a:rect b="b" l="l" r="r" t="t"/>
            <a:pathLst>
              <a:path extrusionOk="0" h="2943358" w="1839599">
                <a:moveTo>
                  <a:pt x="0" y="0"/>
                </a:moveTo>
                <a:lnTo>
                  <a:pt x="1839598" y="0"/>
                </a:lnTo>
                <a:lnTo>
                  <a:pt x="1839598" y="2943357"/>
                </a:lnTo>
                <a:lnTo>
                  <a:pt x="0" y="2943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27"/>
          <p:cNvSpPr/>
          <p:nvPr/>
        </p:nvSpPr>
        <p:spPr>
          <a:xfrm>
            <a:off x="4716028" y="1927513"/>
            <a:ext cx="892003" cy="1152831"/>
          </a:xfrm>
          <a:custGeom>
            <a:rect b="b" l="l" r="r" t="t"/>
            <a:pathLst>
              <a:path extrusionOk="0" h="2305662" w="1784006">
                <a:moveTo>
                  <a:pt x="0" y="0"/>
                </a:moveTo>
                <a:lnTo>
                  <a:pt x="1784006" y="0"/>
                </a:lnTo>
                <a:lnTo>
                  <a:pt x="1784006" y="2305662"/>
                </a:lnTo>
                <a:lnTo>
                  <a:pt x="0" y="2305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1" name="Google Shape;581;p27"/>
          <p:cNvSpPr/>
          <p:nvPr/>
        </p:nvSpPr>
        <p:spPr>
          <a:xfrm>
            <a:off x="3616638" y="1927513"/>
            <a:ext cx="819951" cy="1152831"/>
          </a:xfrm>
          <a:custGeom>
            <a:rect b="b" l="l" r="r" t="t"/>
            <a:pathLst>
              <a:path extrusionOk="0" h="2305662" w="1639902">
                <a:moveTo>
                  <a:pt x="0" y="0"/>
                </a:moveTo>
                <a:lnTo>
                  <a:pt x="1639902" y="0"/>
                </a:lnTo>
                <a:lnTo>
                  <a:pt x="1639902" y="2305662"/>
                </a:lnTo>
                <a:lnTo>
                  <a:pt x="0" y="2305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2" name="Google Shape;582;p27"/>
          <p:cNvSpPr/>
          <p:nvPr/>
        </p:nvSpPr>
        <p:spPr>
          <a:xfrm>
            <a:off x="5949215" y="1767648"/>
            <a:ext cx="831709" cy="1330735"/>
          </a:xfrm>
          <a:custGeom>
            <a:rect b="b" l="l" r="r" t="t"/>
            <a:pathLst>
              <a:path extrusionOk="0" h="2661469" w="1663418">
                <a:moveTo>
                  <a:pt x="0" y="0"/>
                </a:moveTo>
                <a:lnTo>
                  <a:pt x="1663418" y="0"/>
                </a:lnTo>
                <a:lnTo>
                  <a:pt x="1663418" y="2661469"/>
                </a:lnTo>
                <a:lnTo>
                  <a:pt x="0" y="2661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7"/>
          <p:cNvSpPr/>
          <p:nvPr/>
        </p:nvSpPr>
        <p:spPr>
          <a:xfrm>
            <a:off x="7004698" y="1776717"/>
            <a:ext cx="724870" cy="1367679"/>
          </a:xfrm>
          <a:custGeom>
            <a:rect b="b" l="l" r="r" t="t"/>
            <a:pathLst>
              <a:path extrusionOk="0" h="2735359" w="1449740">
                <a:moveTo>
                  <a:pt x="0" y="0"/>
                </a:moveTo>
                <a:lnTo>
                  <a:pt x="1449740" y="0"/>
                </a:lnTo>
                <a:lnTo>
                  <a:pt x="1449740" y="2735359"/>
                </a:lnTo>
                <a:lnTo>
                  <a:pt x="0" y="2735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27"/>
          <p:cNvSpPr/>
          <p:nvPr/>
        </p:nvSpPr>
        <p:spPr>
          <a:xfrm>
            <a:off x="3657782" y="3519996"/>
            <a:ext cx="845649" cy="1180662"/>
          </a:xfrm>
          <a:custGeom>
            <a:rect b="b" l="l" r="r" t="t"/>
            <a:pathLst>
              <a:path extrusionOk="0" h="2361324" w="1691298">
                <a:moveTo>
                  <a:pt x="0" y="0"/>
                </a:moveTo>
                <a:lnTo>
                  <a:pt x="1691299" y="0"/>
                </a:lnTo>
                <a:lnTo>
                  <a:pt x="1691299" y="2361324"/>
                </a:lnTo>
                <a:lnTo>
                  <a:pt x="0" y="2361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5" name="Google Shape;585;p27"/>
          <p:cNvSpPr/>
          <p:nvPr/>
        </p:nvSpPr>
        <p:spPr>
          <a:xfrm>
            <a:off x="8072468" y="1812525"/>
            <a:ext cx="738755" cy="1296062"/>
          </a:xfrm>
          <a:custGeom>
            <a:rect b="b" l="l" r="r" t="t"/>
            <a:pathLst>
              <a:path extrusionOk="0" h="2592123" w="1477510">
                <a:moveTo>
                  <a:pt x="0" y="0"/>
                </a:moveTo>
                <a:lnTo>
                  <a:pt x="1477510" y="0"/>
                </a:lnTo>
                <a:lnTo>
                  <a:pt x="1477510" y="2592123"/>
                </a:lnTo>
                <a:lnTo>
                  <a:pt x="0" y="259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6" name="Google Shape;586;p27"/>
          <p:cNvSpPr/>
          <p:nvPr/>
        </p:nvSpPr>
        <p:spPr>
          <a:xfrm>
            <a:off x="4650163" y="3366093"/>
            <a:ext cx="731454" cy="1245029"/>
          </a:xfrm>
          <a:custGeom>
            <a:rect b="b" l="l" r="r" t="t"/>
            <a:pathLst>
              <a:path extrusionOk="0" h="2490057" w="1462909">
                <a:moveTo>
                  <a:pt x="0" y="0"/>
                </a:moveTo>
                <a:lnTo>
                  <a:pt x="1462909" y="0"/>
                </a:lnTo>
                <a:lnTo>
                  <a:pt x="1462909" y="2490057"/>
                </a:lnTo>
                <a:lnTo>
                  <a:pt x="0" y="249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7" name="Google Shape;587;p27"/>
          <p:cNvSpPr/>
          <p:nvPr/>
        </p:nvSpPr>
        <p:spPr>
          <a:xfrm>
            <a:off x="5887468" y="3276154"/>
            <a:ext cx="745914" cy="1334969"/>
          </a:xfrm>
          <a:custGeom>
            <a:rect b="b" l="l" r="r" t="t"/>
            <a:pathLst>
              <a:path extrusionOk="0" h="2669937" w="1491827">
                <a:moveTo>
                  <a:pt x="0" y="0"/>
                </a:moveTo>
                <a:lnTo>
                  <a:pt x="1491827" y="0"/>
                </a:lnTo>
                <a:lnTo>
                  <a:pt x="1491827" y="2669937"/>
                </a:lnTo>
                <a:lnTo>
                  <a:pt x="0" y="2669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8" name="Google Shape;588;p27"/>
          <p:cNvSpPr/>
          <p:nvPr/>
        </p:nvSpPr>
        <p:spPr>
          <a:xfrm>
            <a:off x="6781019" y="3382521"/>
            <a:ext cx="2079818" cy="1341483"/>
          </a:xfrm>
          <a:custGeom>
            <a:rect b="b" l="l" r="r" t="t"/>
            <a:pathLst>
              <a:path extrusionOk="0" h="2682966" w="4159637">
                <a:moveTo>
                  <a:pt x="0" y="0"/>
                </a:moveTo>
                <a:lnTo>
                  <a:pt x="4159637" y="0"/>
                </a:lnTo>
                <a:lnTo>
                  <a:pt x="4159637" y="2682966"/>
                </a:lnTo>
                <a:lnTo>
                  <a:pt x="0" y="2682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28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594" name="Google Shape;594;p28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5" name="Google Shape;595;p28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6" name="Google Shape;596;p28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7" name="Google Shape;597;p28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8" name="Google Shape;598;p28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9" name="Google Shape;599;p28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00" name="Google Shape;600;p28"/>
          <p:cNvSpPr/>
          <p:nvPr/>
        </p:nvSpPr>
        <p:spPr>
          <a:xfrm rot="5400000">
            <a:off x="-1180944" y="-2228315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p28"/>
          <p:cNvSpPr/>
          <p:nvPr/>
        </p:nvSpPr>
        <p:spPr>
          <a:xfrm flipH="1" rot="-5400000">
            <a:off x="518396" y="-2228315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13586527"/>
                </a:moveTo>
                <a:lnTo>
                  <a:pt x="19613096" y="13586527"/>
                </a:lnTo>
                <a:lnTo>
                  <a:pt x="19613096" y="0"/>
                </a:lnTo>
                <a:lnTo>
                  <a:pt x="0" y="0"/>
                </a:lnTo>
                <a:lnTo>
                  <a:pt x="0" y="1358652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2" name="Google Shape;602;p28"/>
          <p:cNvSpPr/>
          <p:nvPr/>
        </p:nvSpPr>
        <p:spPr>
          <a:xfrm>
            <a:off x="3589500" y="733450"/>
            <a:ext cx="1988411" cy="497103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3" name="Google Shape;603;p28"/>
          <p:cNvSpPr txBox="1"/>
          <p:nvPr/>
        </p:nvSpPr>
        <p:spPr>
          <a:xfrm>
            <a:off x="1792779" y="1703747"/>
            <a:ext cx="5558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604" name="Google Shape;604;p28"/>
          <p:cNvSpPr txBox="1"/>
          <p:nvPr/>
        </p:nvSpPr>
        <p:spPr>
          <a:xfrm>
            <a:off x="1844912" y="3214318"/>
            <a:ext cx="5506312" cy="3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SlidesCarnival for the presentation template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Pexels for the photos</a:t>
            </a:r>
            <a:endParaRPr sz="700"/>
          </a:p>
        </p:txBody>
      </p:sp>
      <p:sp>
        <p:nvSpPr>
          <p:cNvPr id="605" name="Google Shape;605;p28"/>
          <p:cNvSpPr txBox="1"/>
          <p:nvPr/>
        </p:nvSpPr>
        <p:spPr>
          <a:xfrm>
            <a:off x="2864345" y="4068862"/>
            <a:ext cx="3467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 sz="700"/>
          </a:p>
        </p:txBody>
      </p:sp>
      <p:sp>
        <p:nvSpPr>
          <p:cNvPr id="606" name="Google Shape;606;p28"/>
          <p:cNvSpPr/>
          <p:nvPr/>
        </p:nvSpPr>
        <p:spPr>
          <a:xfrm rot="-1033370">
            <a:off x="258813" y="3482949"/>
            <a:ext cx="1033247" cy="1542159"/>
          </a:xfrm>
          <a:custGeom>
            <a:rect b="b" l="l" r="r" t="t"/>
            <a:pathLst>
              <a:path extrusionOk="0" h="3084319" w="2066494">
                <a:moveTo>
                  <a:pt x="0" y="0"/>
                </a:moveTo>
                <a:lnTo>
                  <a:pt x="2066494" y="0"/>
                </a:lnTo>
                <a:lnTo>
                  <a:pt x="2066494" y="3084319"/>
                </a:lnTo>
                <a:lnTo>
                  <a:pt x="0" y="3084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28"/>
          <p:cNvSpPr/>
          <p:nvPr/>
        </p:nvSpPr>
        <p:spPr>
          <a:xfrm>
            <a:off x="972828" y="3331564"/>
            <a:ext cx="1210434" cy="1701840"/>
          </a:xfrm>
          <a:custGeom>
            <a:rect b="b" l="l" r="r" t="t"/>
            <a:pathLst>
              <a:path extrusionOk="0" h="3403680" w="2420868">
                <a:moveTo>
                  <a:pt x="0" y="0"/>
                </a:moveTo>
                <a:lnTo>
                  <a:pt x="2420868" y="0"/>
                </a:lnTo>
                <a:lnTo>
                  <a:pt x="2420868" y="3403680"/>
                </a:lnTo>
                <a:lnTo>
                  <a:pt x="0" y="340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8" name="Google Shape;608;p28"/>
          <p:cNvSpPr/>
          <p:nvPr/>
        </p:nvSpPr>
        <p:spPr>
          <a:xfrm rot="1032000">
            <a:off x="7751955" y="3379152"/>
            <a:ext cx="1180899" cy="1606666"/>
          </a:xfrm>
          <a:custGeom>
            <a:rect b="b" l="l" r="r" t="t"/>
            <a:pathLst>
              <a:path extrusionOk="0" h="3213331" w="2361798">
                <a:moveTo>
                  <a:pt x="0" y="0"/>
                </a:moveTo>
                <a:lnTo>
                  <a:pt x="2361798" y="0"/>
                </a:lnTo>
                <a:lnTo>
                  <a:pt x="2361798" y="3213330"/>
                </a:lnTo>
                <a:lnTo>
                  <a:pt x="0" y="3213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28"/>
          <p:cNvSpPr/>
          <p:nvPr/>
        </p:nvSpPr>
        <p:spPr>
          <a:xfrm>
            <a:off x="6806244" y="3331564"/>
            <a:ext cx="1197670" cy="1701840"/>
          </a:xfrm>
          <a:custGeom>
            <a:rect b="b" l="l" r="r" t="t"/>
            <a:pathLst>
              <a:path extrusionOk="0" h="3403680" w="2395340">
                <a:moveTo>
                  <a:pt x="0" y="0"/>
                </a:moveTo>
                <a:lnTo>
                  <a:pt x="2395340" y="0"/>
                </a:lnTo>
                <a:lnTo>
                  <a:pt x="2395340" y="3403680"/>
                </a:lnTo>
                <a:lnTo>
                  <a:pt x="0" y="340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0" name="Google Shape;610;p28"/>
          <p:cNvGrpSpPr/>
          <p:nvPr/>
        </p:nvGrpSpPr>
        <p:grpSpPr>
          <a:xfrm>
            <a:off x="1885090" y="402199"/>
            <a:ext cx="5373821" cy="908286"/>
            <a:chOff x="0" y="0"/>
            <a:chExt cx="14330189" cy="2422094"/>
          </a:xfrm>
        </p:grpSpPr>
        <p:sp>
          <p:nvSpPr>
            <p:cNvPr id="611" name="Google Shape;611;p28"/>
            <p:cNvSpPr/>
            <p:nvPr/>
          </p:nvSpPr>
          <p:spPr>
            <a:xfrm>
              <a:off x="12816380" y="0"/>
              <a:ext cx="1513809" cy="2422094"/>
            </a:xfrm>
            <a:custGeom>
              <a:rect b="b" l="l" r="r" t="t"/>
              <a:pathLst>
                <a:path extrusionOk="0" h="2422094" w="1513809">
                  <a:moveTo>
                    <a:pt x="0" y="0"/>
                  </a:moveTo>
                  <a:lnTo>
                    <a:pt x="1513809" y="0"/>
                  </a:lnTo>
                  <a:lnTo>
                    <a:pt x="1513809" y="2422094"/>
                  </a:lnTo>
                  <a:lnTo>
                    <a:pt x="0" y="24220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2" name="Google Shape;612;p28"/>
            <p:cNvSpPr/>
            <p:nvPr/>
          </p:nvSpPr>
          <p:spPr>
            <a:xfrm>
              <a:off x="0" y="0"/>
              <a:ext cx="1513809" cy="2422094"/>
            </a:xfrm>
            <a:custGeom>
              <a:rect b="b" l="l" r="r" t="t"/>
              <a:pathLst>
                <a:path extrusionOk="0" h="2422094" w="1513809">
                  <a:moveTo>
                    <a:pt x="0" y="0"/>
                  </a:moveTo>
                  <a:lnTo>
                    <a:pt x="1513809" y="0"/>
                  </a:lnTo>
                  <a:lnTo>
                    <a:pt x="1513809" y="2422094"/>
                  </a:lnTo>
                  <a:lnTo>
                    <a:pt x="0" y="242209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2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160" name="Google Shape;160;p12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12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12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12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12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5" name="Google Shape;165;p12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6" name="Google Shape;166;p12"/>
          <p:cNvSpPr/>
          <p:nvPr/>
        </p:nvSpPr>
        <p:spPr>
          <a:xfrm>
            <a:off x="-331274" y="-4888977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7" name="Google Shape;167;p12"/>
          <p:cNvGrpSpPr/>
          <p:nvPr/>
        </p:nvGrpSpPr>
        <p:grpSpPr>
          <a:xfrm>
            <a:off x="100013" y="1980486"/>
            <a:ext cx="2949415" cy="2949415"/>
            <a:chOff x="0" y="0"/>
            <a:chExt cx="812800" cy="812800"/>
          </a:xfrm>
        </p:grpSpPr>
        <p:sp>
          <p:nvSpPr>
            <p:cNvPr id="168" name="Google Shape;16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2"/>
          <p:cNvGrpSpPr/>
          <p:nvPr/>
        </p:nvGrpSpPr>
        <p:grpSpPr>
          <a:xfrm>
            <a:off x="3097293" y="1980486"/>
            <a:ext cx="2949415" cy="2949415"/>
            <a:chOff x="0" y="0"/>
            <a:chExt cx="812800" cy="812800"/>
          </a:xfrm>
        </p:grpSpPr>
        <p:sp>
          <p:nvSpPr>
            <p:cNvPr id="171" name="Google Shape;17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2"/>
          <p:cNvGrpSpPr/>
          <p:nvPr/>
        </p:nvGrpSpPr>
        <p:grpSpPr>
          <a:xfrm>
            <a:off x="6094573" y="1980486"/>
            <a:ext cx="2949415" cy="2949415"/>
            <a:chOff x="0" y="0"/>
            <a:chExt cx="812800" cy="812800"/>
          </a:xfrm>
        </p:grpSpPr>
        <p:sp>
          <p:nvSpPr>
            <p:cNvPr id="174" name="Google Shape;17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2"/>
          <p:cNvGrpSpPr/>
          <p:nvPr/>
        </p:nvGrpSpPr>
        <p:grpSpPr>
          <a:xfrm>
            <a:off x="1003220" y="2000250"/>
            <a:ext cx="1143000" cy="1143000"/>
            <a:chOff x="0" y="0"/>
            <a:chExt cx="812800" cy="812800"/>
          </a:xfrm>
        </p:grpSpPr>
        <p:sp>
          <p:nvSpPr>
            <p:cNvPr id="177" name="Google Shape;17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2"/>
          <p:cNvGrpSpPr/>
          <p:nvPr/>
        </p:nvGrpSpPr>
        <p:grpSpPr>
          <a:xfrm>
            <a:off x="4000500" y="2000250"/>
            <a:ext cx="1143000" cy="1143000"/>
            <a:chOff x="0" y="0"/>
            <a:chExt cx="812800" cy="812800"/>
          </a:xfrm>
        </p:grpSpPr>
        <p:sp>
          <p:nvSpPr>
            <p:cNvPr id="180" name="Google Shape;18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2"/>
          <p:cNvGrpSpPr/>
          <p:nvPr/>
        </p:nvGrpSpPr>
        <p:grpSpPr>
          <a:xfrm>
            <a:off x="6997712" y="2000250"/>
            <a:ext cx="1143000" cy="1143000"/>
            <a:chOff x="0" y="0"/>
            <a:chExt cx="812800" cy="812800"/>
          </a:xfrm>
        </p:grpSpPr>
        <p:sp>
          <p:nvSpPr>
            <p:cNvPr id="183" name="Google Shape;183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2"/>
          <p:cNvSpPr/>
          <p:nvPr/>
        </p:nvSpPr>
        <p:spPr>
          <a:xfrm>
            <a:off x="302163" y="210264"/>
            <a:ext cx="892076" cy="1427323"/>
          </a:xfrm>
          <a:custGeom>
            <a:rect b="b" l="l" r="r" t="t"/>
            <a:pathLst>
              <a:path extrusionOk="0" h="2854645" w="1784153">
                <a:moveTo>
                  <a:pt x="0" y="0"/>
                </a:moveTo>
                <a:lnTo>
                  <a:pt x="1784153" y="0"/>
                </a:lnTo>
                <a:lnTo>
                  <a:pt x="1784153" y="2854644"/>
                </a:lnTo>
                <a:lnTo>
                  <a:pt x="0" y="2854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2"/>
          <p:cNvSpPr/>
          <p:nvPr/>
        </p:nvSpPr>
        <p:spPr>
          <a:xfrm flipH="1">
            <a:off x="7949692" y="210264"/>
            <a:ext cx="892076" cy="1427323"/>
          </a:xfrm>
          <a:custGeom>
            <a:rect b="b" l="l" r="r" t="t"/>
            <a:pathLst>
              <a:path extrusionOk="0" h="2854645" w="1784153">
                <a:moveTo>
                  <a:pt x="1784153" y="0"/>
                </a:moveTo>
                <a:lnTo>
                  <a:pt x="0" y="0"/>
                </a:lnTo>
                <a:lnTo>
                  <a:pt x="0" y="2854644"/>
                </a:lnTo>
                <a:lnTo>
                  <a:pt x="1784153" y="2854644"/>
                </a:lnTo>
                <a:lnTo>
                  <a:pt x="178415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2"/>
          <p:cNvSpPr/>
          <p:nvPr/>
        </p:nvSpPr>
        <p:spPr>
          <a:xfrm>
            <a:off x="2382058" y="3748088"/>
            <a:ext cx="1334739" cy="2057400"/>
          </a:xfrm>
          <a:custGeom>
            <a:rect b="b" l="l" r="r" t="t"/>
            <a:pathLst>
              <a:path extrusionOk="0" h="4114800" w="2669477">
                <a:moveTo>
                  <a:pt x="0" y="0"/>
                </a:moveTo>
                <a:lnTo>
                  <a:pt x="2669477" y="0"/>
                </a:lnTo>
                <a:lnTo>
                  <a:pt x="2669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2"/>
          <p:cNvSpPr/>
          <p:nvPr/>
        </p:nvSpPr>
        <p:spPr>
          <a:xfrm>
            <a:off x="5427204" y="3748088"/>
            <a:ext cx="1334738" cy="2057400"/>
          </a:xfrm>
          <a:custGeom>
            <a:rect b="b" l="l" r="r" t="t"/>
            <a:pathLst>
              <a:path extrusionOk="0" h="4114800" w="2669477">
                <a:moveTo>
                  <a:pt x="0" y="0"/>
                </a:moveTo>
                <a:lnTo>
                  <a:pt x="2669477" y="0"/>
                </a:lnTo>
                <a:lnTo>
                  <a:pt x="2669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2"/>
          <p:cNvSpPr txBox="1"/>
          <p:nvPr/>
        </p:nvSpPr>
        <p:spPr>
          <a:xfrm>
            <a:off x="-213190" y="623888"/>
            <a:ext cx="957038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TABLE OF CONTENTS</a:t>
            </a:r>
            <a:endParaRPr sz="700"/>
          </a:p>
        </p:txBody>
      </p:sp>
      <p:sp>
        <p:nvSpPr>
          <p:cNvPr id="190" name="Google Shape;190;p12"/>
          <p:cNvSpPr txBox="1"/>
          <p:nvPr/>
        </p:nvSpPr>
        <p:spPr>
          <a:xfrm>
            <a:off x="1066254" y="2254435"/>
            <a:ext cx="101693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01.</a:t>
            </a:r>
            <a:endParaRPr sz="700"/>
          </a:p>
        </p:txBody>
      </p:sp>
      <p:sp>
        <p:nvSpPr>
          <p:cNvPr id="191" name="Google Shape;191;p12"/>
          <p:cNvSpPr txBox="1"/>
          <p:nvPr/>
        </p:nvSpPr>
        <p:spPr>
          <a:xfrm>
            <a:off x="4063534" y="2254435"/>
            <a:ext cx="101693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02.</a:t>
            </a:r>
            <a:endParaRPr sz="700"/>
          </a:p>
        </p:txBody>
      </p:sp>
      <p:sp>
        <p:nvSpPr>
          <p:cNvPr id="192" name="Google Shape;192;p12"/>
          <p:cNvSpPr txBox="1"/>
          <p:nvPr/>
        </p:nvSpPr>
        <p:spPr>
          <a:xfrm>
            <a:off x="7060746" y="2254435"/>
            <a:ext cx="101693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03.</a:t>
            </a:r>
            <a:endParaRPr sz="700"/>
          </a:p>
        </p:txBody>
      </p:sp>
      <p:sp>
        <p:nvSpPr>
          <p:cNvPr id="193" name="Google Shape;193;p12"/>
          <p:cNvSpPr txBox="1"/>
          <p:nvPr/>
        </p:nvSpPr>
        <p:spPr>
          <a:xfrm>
            <a:off x="371303" y="3170482"/>
            <a:ext cx="2406834" cy="50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About Us</a:t>
            </a:r>
            <a:endParaRPr sz="700"/>
          </a:p>
        </p:txBody>
      </p:sp>
      <p:sp>
        <p:nvSpPr>
          <p:cNvPr id="194" name="Google Shape;194;p12"/>
          <p:cNvSpPr txBox="1"/>
          <p:nvPr/>
        </p:nvSpPr>
        <p:spPr>
          <a:xfrm>
            <a:off x="6365795" y="3170482"/>
            <a:ext cx="2406834" cy="50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Stats</a:t>
            </a:r>
            <a:endParaRPr sz="700"/>
          </a:p>
        </p:txBody>
      </p:sp>
      <p:sp>
        <p:nvSpPr>
          <p:cNvPr id="195" name="Google Shape;195;p12"/>
          <p:cNvSpPr txBox="1"/>
          <p:nvPr/>
        </p:nvSpPr>
        <p:spPr>
          <a:xfrm>
            <a:off x="3368583" y="3170482"/>
            <a:ext cx="2406834" cy="50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9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Our Projects</a:t>
            </a:r>
            <a:endParaRPr sz="700"/>
          </a:p>
        </p:txBody>
      </p:sp>
      <p:sp>
        <p:nvSpPr>
          <p:cNvPr id="196" name="Google Shape;196;p12"/>
          <p:cNvSpPr txBox="1"/>
          <p:nvPr/>
        </p:nvSpPr>
        <p:spPr>
          <a:xfrm>
            <a:off x="748201" y="3894509"/>
            <a:ext cx="165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197" name="Google Shape;197;p12"/>
          <p:cNvSpPr txBox="1"/>
          <p:nvPr/>
        </p:nvSpPr>
        <p:spPr>
          <a:xfrm>
            <a:off x="6742694" y="3894509"/>
            <a:ext cx="165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198" name="Google Shape;198;p12"/>
          <p:cNvSpPr txBox="1"/>
          <p:nvPr/>
        </p:nvSpPr>
        <p:spPr>
          <a:xfrm>
            <a:off x="3745482" y="3894509"/>
            <a:ext cx="1653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E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3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204" name="Google Shape;204;p13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5" name="Google Shape;205;p13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6" name="Google Shape;206;p13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13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13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13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0" name="Google Shape;210;p13"/>
          <p:cNvSpPr/>
          <p:nvPr/>
        </p:nvSpPr>
        <p:spPr>
          <a:xfrm>
            <a:off x="-422549" y="-5376670"/>
            <a:ext cx="9989098" cy="6919721"/>
          </a:xfrm>
          <a:custGeom>
            <a:rect b="b" l="l" r="r" t="t"/>
            <a:pathLst>
              <a:path extrusionOk="0" h="13839442" w="19978196">
                <a:moveTo>
                  <a:pt x="0" y="0"/>
                </a:moveTo>
                <a:lnTo>
                  <a:pt x="19978196" y="0"/>
                </a:lnTo>
                <a:lnTo>
                  <a:pt x="19978196" y="13839441"/>
                </a:lnTo>
                <a:lnTo>
                  <a:pt x="0" y="13839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3"/>
          <p:cNvSpPr/>
          <p:nvPr/>
        </p:nvSpPr>
        <p:spPr>
          <a:xfrm>
            <a:off x="786193" y="251238"/>
            <a:ext cx="2459744" cy="4641026"/>
          </a:xfrm>
          <a:custGeom>
            <a:rect b="b" l="l" r="r" t="t"/>
            <a:pathLst>
              <a:path extrusionOk="0" h="9282051" w="4919487">
                <a:moveTo>
                  <a:pt x="0" y="0"/>
                </a:moveTo>
                <a:lnTo>
                  <a:pt x="4919487" y="0"/>
                </a:lnTo>
                <a:lnTo>
                  <a:pt x="4919487" y="9282050"/>
                </a:lnTo>
                <a:lnTo>
                  <a:pt x="0" y="9282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2" name="Google Shape;212;p13"/>
          <p:cNvGrpSpPr/>
          <p:nvPr/>
        </p:nvGrpSpPr>
        <p:grpSpPr>
          <a:xfrm>
            <a:off x="3689116" y="251238"/>
            <a:ext cx="4641026" cy="4641026"/>
            <a:chOff x="0" y="0"/>
            <a:chExt cx="812800" cy="812800"/>
          </a:xfrm>
        </p:grpSpPr>
        <p:sp>
          <p:nvSpPr>
            <p:cNvPr id="213" name="Google Shape;213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025" lIns="23025" spcFirstLastPara="1" rIns="23025" wrap="square" tIns="230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3"/>
          <p:cNvGrpSpPr/>
          <p:nvPr/>
        </p:nvGrpSpPr>
        <p:grpSpPr>
          <a:xfrm>
            <a:off x="5110350" y="282336"/>
            <a:ext cx="1798558" cy="1798558"/>
            <a:chOff x="0" y="0"/>
            <a:chExt cx="812800" cy="812800"/>
          </a:xfrm>
        </p:grpSpPr>
        <p:sp>
          <p:nvSpPr>
            <p:cNvPr id="216" name="Google Shape;21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025" lIns="23025" spcFirstLastPara="1" rIns="23025" wrap="square" tIns="230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3"/>
          <p:cNvSpPr txBox="1"/>
          <p:nvPr/>
        </p:nvSpPr>
        <p:spPr>
          <a:xfrm>
            <a:off x="5209537" y="677616"/>
            <a:ext cx="1600184" cy="10051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2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01.</a:t>
            </a:r>
            <a:endParaRPr sz="700"/>
          </a:p>
        </p:txBody>
      </p:sp>
      <p:sp>
        <p:nvSpPr>
          <p:cNvPr id="219" name="Google Shape;219;p13"/>
          <p:cNvSpPr txBox="1"/>
          <p:nvPr/>
        </p:nvSpPr>
        <p:spPr>
          <a:xfrm>
            <a:off x="4116004" y="2254388"/>
            <a:ext cx="3787252" cy="786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6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About Us</a:t>
            </a:r>
            <a:endParaRPr sz="700"/>
          </a:p>
        </p:txBody>
      </p:sp>
      <p:sp>
        <p:nvSpPr>
          <p:cNvPr id="220" name="Google Shape;220;p13"/>
          <p:cNvSpPr txBox="1"/>
          <p:nvPr/>
        </p:nvSpPr>
        <p:spPr>
          <a:xfrm>
            <a:off x="4709069" y="3257638"/>
            <a:ext cx="260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14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226" name="Google Shape;226;p14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14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8" name="Google Shape;228;p14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9" name="Google Shape;229;p14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0" name="Google Shape;230;p14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14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2" name="Google Shape;232;p14"/>
          <p:cNvSpPr/>
          <p:nvPr/>
        </p:nvSpPr>
        <p:spPr>
          <a:xfrm rot="5400000">
            <a:off x="-1180944" y="-2228315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14"/>
          <p:cNvSpPr/>
          <p:nvPr/>
        </p:nvSpPr>
        <p:spPr>
          <a:xfrm flipH="1" rot="-5400000">
            <a:off x="518396" y="-2228315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13586527"/>
                </a:moveTo>
                <a:lnTo>
                  <a:pt x="19613096" y="13586527"/>
                </a:lnTo>
                <a:lnTo>
                  <a:pt x="19613096" y="0"/>
                </a:lnTo>
                <a:lnTo>
                  <a:pt x="0" y="0"/>
                </a:lnTo>
                <a:lnTo>
                  <a:pt x="0" y="1358652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4" name="Google Shape;234;p14"/>
          <p:cNvGrpSpPr/>
          <p:nvPr/>
        </p:nvGrpSpPr>
        <p:grpSpPr>
          <a:xfrm>
            <a:off x="2866760" y="-289274"/>
            <a:ext cx="3410481" cy="3410481"/>
            <a:chOff x="0" y="0"/>
            <a:chExt cx="812800" cy="812800"/>
          </a:xfrm>
        </p:grpSpPr>
        <p:sp>
          <p:nvSpPr>
            <p:cNvPr id="235" name="Google Shape;23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7" name="Google Shape;23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0675" y="-55325"/>
            <a:ext cx="2942550" cy="293952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/>
          <p:nvPr/>
        </p:nvSpPr>
        <p:spPr>
          <a:xfrm>
            <a:off x="7019176" y="989271"/>
            <a:ext cx="657681" cy="1240908"/>
          </a:xfrm>
          <a:custGeom>
            <a:rect b="b" l="l" r="r" t="t"/>
            <a:pathLst>
              <a:path extrusionOk="0" h="2481815" w="1315362">
                <a:moveTo>
                  <a:pt x="0" y="0"/>
                </a:moveTo>
                <a:lnTo>
                  <a:pt x="1315363" y="0"/>
                </a:lnTo>
                <a:lnTo>
                  <a:pt x="1315363" y="2481816"/>
                </a:lnTo>
                <a:lnTo>
                  <a:pt x="0" y="2481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4"/>
          <p:cNvSpPr/>
          <p:nvPr/>
        </p:nvSpPr>
        <p:spPr>
          <a:xfrm>
            <a:off x="1247054" y="989271"/>
            <a:ext cx="657681" cy="1240908"/>
          </a:xfrm>
          <a:custGeom>
            <a:rect b="b" l="l" r="r" t="t"/>
            <a:pathLst>
              <a:path extrusionOk="0" h="2481815" w="1315362">
                <a:moveTo>
                  <a:pt x="0" y="0"/>
                </a:moveTo>
                <a:lnTo>
                  <a:pt x="1315363" y="0"/>
                </a:lnTo>
                <a:lnTo>
                  <a:pt x="1315363" y="2481816"/>
                </a:lnTo>
                <a:lnTo>
                  <a:pt x="0" y="2481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4"/>
          <p:cNvSpPr txBox="1"/>
          <p:nvPr/>
        </p:nvSpPr>
        <p:spPr>
          <a:xfrm>
            <a:off x="1810009" y="3256696"/>
            <a:ext cx="55239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WELCOME TO PRESENTATION</a:t>
            </a:r>
            <a:endParaRPr sz="700"/>
          </a:p>
        </p:txBody>
      </p:sp>
      <p:sp>
        <p:nvSpPr>
          <p:cNvPr id="241" name="Google Shape;241;p14"/>
          <p:cNvSpPr txBox="1"/>
          <p:nvPr/>
        </p:nvSpPr>
        <p:spPr>
          <a:xfrm>
            <a:off x="2326907" y="4538044"/>
            <a:ext cx="4490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I'm Rain, and I'll be sharing with you my beautiful ideas.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Follow me at @reallygreatsite to learn more. </a:t>
            </a:r>
            <a:endParaRPr sz="700"/>
          </a:p>
        </p:txBody>
      </p:sp>
      <p:sp>
        <p:nvSpPr>
          <p:cNvPr id="242" name="Google Shape;242;p14"/>
          <p:cNvSpPr/>
          <p:nvPr/>
        </p:nvSpPr>
        <p:spPr>
          <a:xfrm rot="-841915">
            <a:off x="6515305" y="1441126"/>
            <a:ext cx="251520" cy="357399"/>
          </a:xfrm>
          <a:custGeom>
            <a:rect b="b" l="l" r="r" t="t"/>
            <a:pathLst>
              <a:path extrusionOk="0" h="714798" w="503039">
                <a:moveTo>
                  <a:pt x="0" y="0"/>
                </a:moveTo>
                <a:lnTo>
                  <a:pt x="503039" y="0"/>
                </a:lnTo>
                <a:lnTo>
                  <a:pt x="503039" y="714797"/>
                </a:lnTo>
                <a:lnTo>
                  <a:pt x="0" y="71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4"/>
          <p:cNvSpPr/>
          <p:nvPr/>
        </p:nvSpPr>
        <p:spPr>
          <a:xfrm rot="-841915">
            <a:off x="707225" y="1441126"/>
            <a:ext cx="251520" cy="357399"/>
          </a:xfrm>
          <a:custGeom>
            <a:rect b="b" l="l" r="r" t="t"/>
            <a:pathLst>
              <a:path extrusionOk="0" h="714798" w="503039">
                <a:moveTo>
                  <a:pt x="0" y="0"/>
                </a:moveTo>
                <a:lnTo>
                  <a:pt x="503039" y="0"/>
                </a:lnTo>
                <a:lnTo>
                  <a:pt x="503039" y="714797"/>
                </a:lnTo>
                <a:lnTo>
                  <a:pt x="0" y="71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4"/>
          <p:cNvSpPr/>
          <p:nvPr/>
        </p:nvSpPr>
        <p:spPr>
          <a:xfrm flipH="1" rot="839999">
            <a:off x="8001204" y="1441126"/>
            <a:ext cx="251519" cy="357399"/>
          </a:xfrm>
          <a:custGeom>
            <a:rect b="b" l="l" r="r" t="t"/>
            <a:pathLst>
              <a:path extrusionOk="0" h="714798" w="503039">
                <a:moveTo>
                  <a:pt x="503039" y="0"/>
                </a:moveTo>
                <a:lnTo>
                  <a:pt x="0" y="0"/>
                </a:lnTo>
                <a:lnTo>
                  <a:pt x="0" y="714797"/>
                </a:lnTo>
                <a:lnTo>
                  <a:pt x="503039" y="714797"/>
                </a:lnTo>
                <a:lnTo>
                  <a:pt x="50303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14"/>
          <p:cNvSpPr/>
          <p:nvPr/>
        </p:nvSpPr>
        <p:spPr>
          <a:xfrm flipH="1" rot="839999">
            <a:off x="2193125" y="1441126"/>
            <a:ext cx="251519" cy="357399"/>
          </a:xfrm>
          <a:custGeom>
            <a:rect b="b" l="l" r="r" t="t"/>
            <a:pathLst>
              <a:path extrusionOk="0" h="714798" w="503039">
                <a:moveTo>
                  <a:pt x="503039" y="0"/>
                </a:moveTo>
                <a:lnTo>
                  <a:pt x="0" y="0"/>
                </a:lnTo>
                <a:lnTo>
                  <a:pt x="0" y="714797"/>
                </a:lnTo>
                <a:lnTo>
                  <a:pt x="503039" y="714797"/>
                </a:lnTo>
                <a:lnTo>
                  <a:pt x="50303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5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251" name="Google Shape;251;p15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15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15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15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15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15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7" name="Google Shape;257;p15"/>
          <p:cNvSpPr/>
          <p:nvPr/>
        </p:nvSpPr>
        <p:spPr>
          <a:xfrm rot="5400000">
            <a:off x="617652" y="-143525"/>
            <a:ext cx="9806549" cy="7246148"/>
          </a:xfrm>
          <a:custGeom>
            <a:rect b="b" l="l" r="r" t="t"/>
            <a:pathLst>
              <a:path extrusionOk="0" h="18115369" w="26150796">
                <a:moveTo>
                  <a:pt x="0" y="0"/>
                </a:moveTo>
                <a:lnTo>
                  <a:pt x="26150795" y="0"/>
                </a:lnTo>
                <a:lnTo>
                  <a:pt x="26150795" y="18115369"/>
                </a:lnTo>
                <a:lnTo>
                  <a:pt x="0" y="1811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8" name="Google Shape;258;p15"/>
          <p:cNvGrpSpPr/>
          <p:nvPr/>
        </p:nvGrpSpPr>
        <p:grpSpPr>
          <a:xfrm>
            <a:off x="258758" y="742685"/>
            <a:ext cx="3658131" cy="3658131"/>
            <a:chOff x="0" y="0"/>
            <a:chExt cx="812800" cy="812800"/>
          </a:xfrm>
        </p:grpSpPr>
        <p:sp>
          <p:nvSpPr>
            <p:cNvPr id="259" name="Google Shape;25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1" name="Google Shape;26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13" y="993625"/>
            <a:ext cx="3156249" cy="315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5"/>
          <p:cNvSpPr/>
          <p:nvPr/>
        </p:nvSpPr>
        <p:spPr>
          <a:xfrm>
            <a:off x="258758" y="3260131"/>
            <a:ext cx="1608592" cy="2573747"/>
          </a:xfrm>
          <a:custGeom>
            <a:rect b="b" l="l" r="r" t="t"/>
            <a:pathLst>
              <a:path extrusionOk="0" h="5147494" w="3217184">
                <a:moveTo>
                  <a:pt x="0" y="0"/>
                </a:moveTo>
                <a:lnTo>
                  <a:pt x="3217184" y="0"/>
                </a:lnTo>
                <a:lnTo>
                  <a:pt x="3217184" y="5147494"/>
                </a:lnTo>
                <a:lnTo>
                  <a:pt x="0" y="5147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5"/>
          <p:cNvSpPr txBox="1"/>
          <p:nvPr/>
        </p:nvSpPr>
        <p:spPr>
          <a:xfrm>
            <a:off x="4287111" y="856007"/>
            <a:ext cx="3418614" cy="564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YOUR TITLE</a:t>
            </a:r>
            <a:endParaRPr sz="700"/>
          </a:p>
        </p:txBody>
      </p:sp>
      <p:sp>
        <p:nvSpPr>
          <p:cNvPr id="264" name="Google Shape;264;p15"/>
          <p:cNvSpPr txBox="1"/>
          <p:nvPr/>
        </p:nvSpPr>
        <p:spPr>
          <a:xfrm>
            <a:off x="4287111" y="2238504"/>
            <a:ext cx="425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Lorem ipsum dolor sit amet, consectetur adipiscing elit. Maecenas et placerat velit. Nam vitae dictum orci. Phasellus vehicula metus in libero euismod pretium. </a:t>
            </a:r>
            <a:endParaRPr sz="700"/>
          </a:p>
        </p:txBody>
      </p:sp>
      <p:sp>
        <p:nvSpPr>
          <p:cNvPr id="265" name="Google Shape;265;p15"/>
          <p:cNvSpPr txBox="1"/>
          <p:nvPr/>
        </p:nvSpPr>
        <p:spPr>
          <a:xfrm>
            <a:off x="4681146" y="1735828"/>
            <a:ext cx="1915170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 main point</a:t>
            </a:r>
            <a:endParaRPr sz="700"/>
          </a:p>
        </p:txBody>
      </p:sp>
      <p:sp>
        <p:nvSpPr>
          <p:cNvPr id="266" name="Google Shape;266;p15"/>
          <p:cNvSpPr txBox="1"/>
          <p:nvPr/>
        </p:nvSpPr>
        <p:spPr>
          <a:xfrm>
            <a:off x="4287111" y="3672521"/>
            <a:ext cx="434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Vestibulum a dui a lorem pharetra sollicitudin. Vestibulum non dictum velit. Proin venenatis dictum nibh mollis dignissim. Vestibulum hendrerit tempor urna ac tristique. Maecenas vitae urna sapien.</a:t>
            </a:r>
            <a:endParaRPr sz="700"/>
          </a:p>
        </p:txBody>
      </p:sp>
      <p:sp>
        <p:nvSpPr>
          <p:cNvPr id="267" name="Google Shape;267;p15"/>
          <p:cNvSpPr txBox="1"/>
          <p:nvPr/>
        </p:nvSpPr>
        <p:spPr>
          <a:xfrm>
            <a:off x="4681146" y="3135127"/>
            <a:ext cx="1915170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Add a main point</a:t>
            </a:r>
            <a:endParaRPr sz="700"/>
          </a:p>
        </p:txBody>
      </p:sp>
      <p:sp>
        <p:nvSpPr>
          <p:cNvPr id="268" name="Google Shape;268;p15"/>
          <p:cNvSpPr/>
          <p:nvPr/>
        </p:nvSpPr>
        <p:spPr>
          <a:xfrm rot="-841915">
            <a:off x="4283824" y="1748249"/>
            <a:ext cx="251520" cy="357399"/>
          </a:xfrm>
          <a:custGeom>
            <a:rect b="b" l="l" r="r" t="t"/>
            <a:pathLst>
              <a:path extrusionOk="0" h="714798" w="503039">
                <a:moveTo>
                  <a:pt x="0" y="0"/>
                </a:moveTo>
                <a:lnTo>
                  <a:pt x="503038" y="0"/>
                </a:lnTo>
                <a:lnTo>
                  <a:pt x="503038" y="714797"/>
                </a:lnTo>
                <a:lnTo>
                  <a:pt x="0" y="71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15"/>
          <p:cNvSpPr/>
          <p:nvPr/>
        </p:nvSpPr>
        <p:spPr>
          <a:xfrm rot="-841915">
            <a:off x="4283824" y="3147549"/>
            <a:ext cx="251520" cy="357399"/>
          </a:xfrm>
          <a:custGeom>
            <a:rect b="b" l="l" r="r" t="t"/>
            <a:pathLst>
              <a:path extrusionOk="0" h="714798" w="503039">
                <a:moveTo>
                  <a:pt x="0" y="0"/>
                </a:moveTo>
                <a:lnTo>
                  <a:pt x="503038" y="0"/>
                </a:lnTo>
                <a:lnTo>
                  <a:pt x="503038" y="714798"/>
                </a:lnTo>
                <a:lnTo>
                  <a:pt x="0" y="714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16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275" name="Google Shape;275;p16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16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16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16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16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16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pic>
        <p:nvPicPr>
          <p:cNvPr id="281" name="Google Shape;2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5620" y="0"/>
            <a:ext cx="567979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6"/>
          <p:cNvSpPr/>
          <p:nvPr/>
        </p:nvSpPr>
        <p:spPr>
          <a:xfrm rot="5400000">
            <a:off x="2419506" y="102122"/>
            <a:ext cx="9806549" cy="6793263"/>
          </a:xfrm>
          <a:custGeom>
            <a:rect b="b" l="l" r="r" t="t"/>
            <a:pathLst>
              <a:path extrusionOk="0" h="18115369" w="26150796">
                <a:moveTo>
                  <a:pt x="0" y="0"/>
                </a:moveTo>
                <a:lnTo>
                  <a:pt x="26150795" y="0"/>
                </a:lnTo>
                <a:lnTo>
                  <a:pt x="26150795" y="18115369"/>
                </a:lnTo>
                <a:lnTo>
                  <a:pt x="0" y="181153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16"/>
          <p:cNvSpPr/>
          <p:nvPr/>
        </p:nvSpPr>
        <p:spPr>
          <a:xfrm>
            <a:off x="5370935" y="1325591"/>
            <a:ext cx="516681" cy="540629"/>
          </a:xfrm>
          <a:custGeom>
            <a:rect b="b" l="l" r="r" t="t"/>
            <a:pathLst>
              <a:path extrusionOk="0" h="1081258" w="1033361">
                <a:moveTo>
                  <a:pt x="0" y="0"/>
                </a:moveTo>
                <a:lnTo>
                  <a:pt x="1033360" y="0"/>
                </a:lnTo>
                <a:lnTo>
                  <a:pt x="1033360" y="1081258"/>
                </a:lnTo>
                <a:lnTo>
                  <a:pt x="0" y="1081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5370935" y="3054055"/>
            <a:ext cx="516681" cy="540629"/>
          </a:xfrm>
          <a:custGeom>
            <a:rect b="b" l="l" r="r" t="t"/>
            <a:pathLst>
              <a:path extrusionOk="0" h="1081258" w="1033361">
                <a:moveTo>
                  <a:pt x="0" y="0"/>
                </a:moveTo>
                <a:lnTo>
                  <a:pt x="1033360" y="0"/>
                </a:lnTo>
                <a:lnTo>
                  <a:pt x="1033360" y="1081258"/>
                </a:lnTo>
                <a:lnTo>
                  <a:pt x="0" y="1081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285" name="Google Shape;285;p16"/>
          <p:cNvSpPr/>
          <p:nvPr/>
        </p:nvSpPr>
        <p:spPr>
          <a:xfrm>
            <a:off x="7350257" y="1325591"/>
            <a:ext cx="516681" cy="540629"/>
          </a:xfrm>
          <a:custGeom>
            <a:rect b="b" l="l" r="r" t="t"/>
            <a:pathLst>
              <a:path extrusionOk="0" h="1081258" w="1033361">
                <a:moveTo>
                  <a:pt x="0" y="0"/>
                </a:moveTo>
                <a:lnTo>
                  <a:pt x="1033361" y="0"/>
                </a:lnTo>
                <a:lnTo>
                  <a:pt x="1033361" y="1081258"/>
                </a:lnTo>
                <a:lnTo>
                  <a:pt x="0" y="1081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286" name="Google Shape;286;p16"/>
          <p:cNvSpPr/>
          <p:nvPr/>
        </p:nvSpPr>
        <p:spPr>
          <a:xfrm>
            <a:off x="7350257" y="3054055"/>
            <a:ext cx="516681" cy="540629"/>
          </a:xfrm>
          <a:custGeom>
            <a:rect b="b" l="l" r="r" t="t"/>
            <a:pathLst>
              <a:path extrusionOk="0" h="1081258" w="1033361">
                <a:moveTo>
                  <a:pt x="0" y="0"/>
                </a:moveTo>
                <a:lnTo>
                  <a:pt x="1033361" y="0"/>
                </a:lnTo>
                <a:lnTo>
                  <a:pt x="1033361" y="1081258"/>
                </a:lnTo>
                <a:lnTo>
                  <a:pt x="0" y="1081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2163" l="0" r="0" t="0"/>
            </a:stretch>
          </a:blipFill>
          <a:ln>
            <a:noFill/>
          </a:ln>
        </p:spPr>
      </p:sp>
      <p:sp>
        <p:nvSpPr>
          <p:cNvPr id="287" name="Google Shape;287;p16"/>
          <p:cNvSpPr/>
          <p:nvPr/>
        </p:nvSpPr>
        <p:spPr>
          <a:xfrm>
            <a:off x="91869" y="3594684"/>
            <a:ext cx="1037079" cy="1447929"/>
          </a:xfrm>
          <a:custGeom>
            <a:rect b="b" l="l" r="r" t="t"/>
            <a:pathLst>
              <a:path extrusionOk="0" h="2895857" w="2074158">
                <a:moveTo>
                  <a:pt x="0" y="0"/>
                </a:moveTo>
                <a:lnTo>
                  <a:pt x="2074157" y="0"/>
                </a:lnTo>
                <a:lnTo>
                  <a:pt x="2074157" y="2895857"/>
                </a:lnTo>
                <a:lnTo>
                  <a:pt x="0" y="2895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16"/>
          <p:cNvSpPr txBox="1"/>
          <p:nvPr/>
        </p:nvSpPr>
        <p:spPr>
          <a:xfrm>
            <a:off x="6887122" y="1985395"/>
            <a:ext cx="1442952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289" name="Google Shape;289;p16"/>
          <p:cNvSpPr txBox="1"/>
          <p:nvPr/>
        </p:nvSpPr>
        <p:spPr>
          <a:xfrm>
            <a:off x="4905922" y="1985395"/>
            <a:ext cx="1442953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290" name="Google Shape;290;p16"/>
          <p:cNvSpPr txBox="1"/>
          <p:nvPr/>
        </p:nvSpPr>
        <p:spPr>
          <a:xfrm>
            <a:off x="6887122" y="3718945"/>
            <a:ext cx="1442952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291" name="Google Shape;291;p16"/>
          <p:cNvSpPr txBox="1"/>
          <p:nvPr/>
        </p:nvSpPr>
        <p:spPr>
          <a:xfrm>
            <a:off x="4905922" y="3718945"/>
            <a:ext cx="1442953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Main point</a:t>
            </a:r>
            <a:endParaRPr sz="700"/>
          </a:p>
        </p:txBody>
      </p:sp>
      <p:sp>
        <p:nvSpPr>
          <p:cNvPr id="292" name="Google Shape;292;p16"/>
          <p:cNvSpPr txBox="1"/>
          <p:nvPr/>
        </p:nvSpPr>
        <p:spPr>
          <a:xfrm>
            <a:off x="4739234" y="2486699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93" name="Google Shape;293;p16"/>
          <p:cNvSpPr txBox="1"/>
          <p:nvPr/>
        </p:nvSpPr>
        <p:spPr>
          <a:xfrm>
            <a:off x="4739234" y="4242769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94" name="Google Shape;294;p16"/>
          <p:cNvSpPr txBox="1"/>
          <p:nvPr/>
        </p:nvSpPr>
        <p:spPr>
          <a:xfrm>
            <a:off x="6720434" y="2486699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95" name="Google Shape;295;p16"/>
          <p:cNvSpPr txBox="1"/>
          <p:nvPr/>
        </p:nvSpPr>
        <p:spPr>
          <a:xfrm>
            <a:off x="6720434" y="4242769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296" name="Google Shape;296;p16"/>
          <p:cNvSpPr txBox="1"/>
          <p:nvPr/>
        </p:nvSpPr>
        <p:spPr>
          <a:xfrm>
            <a:off x="4908691" y="603483"/>
            <a:ext cx="3418614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YOUR TITLE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17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302" name="Google Shape;302;p17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17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17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17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17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17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08" name="Google Shape;308;p17"/>
          <p:cNvSpPr/>
          <p:nvPr/>
        </p:nvSpPr>
        <p:spPr>
          <a:xfrm>
            <a:off x="-331274" y="-5215816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7"/>
          <p:cNvSpPr/>
          <p:nvPr/>
        </p:nvSpPr>
        <p:spPr>
          <a:xfrm flipH="1" rot="10800000">
            <a:off x="-331274" y="3318403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13586527"/>
                </a:moveTo>
                <a:lnTo>
                  <a:pt x="19613096" y="13586527"/>
                </a:lnTo>
                <a:lnTo>
                  <a:pt x="19613096" y="0"/>
                </a:lnTo>
                <a:lnTo>
                  <a:pt x="0" y="0"/>
                </a:lnTo>
                <a:lnTo>
                  <a:pt x="0" y="13586527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0" name="Google Shape;310;p17"/>
          <p:cNvGrpSpPr/>
          <p:nvPr/>
        </p:nvGrpSpPr>
        <p:grpSpPr>
          <a:xfrm>
            <a:off x="494770" y="1665553"/>
            <a:ext cx="2534181" cy="2534181"/>
            <a:chOff x="0" y="0"/>
            <a:chExt cx="812800" cy="812800"/>
          </a:xfrm>
        </p:grpSpPr>
        <p:sp>
          <p:nvSpPr>
            <p:cNvPr id="311" name="Google Shape;311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650" lIns="13650" spcFirstLastPara="1" rIns="13650" wrap="square" tIns="1365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17"/>
          <p:cNvGrpSpPr/>
          <p:nvPr/>
        </p:nvGrpSpPr>
        <p:grpSpPr>
          <a:xfrm>
            <a:off x="3304910" y="1665553"/>
            <a:ext cx="2534181" cy="2534181"/>
            <a:chOff x="0" y="0"/>
            <a:chExt cx="812800" cy="812800"/>
          </a:xfrm>
        </p:grpSpPr>
        <p:sp>
          <p:nvSpPr>
            <p:cNvPr id="314" name="Google Shape;314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2476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650" lIns="13650" spcFirstLastPara="1" rIns="13650" wrap="square" tIns="1365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7"/>
          <p:cNvGrpSpPr/>
          <p:nvPr/>
        </p:nvGrpSpPr>
        <p:grpSpPr>
          <a:xfrm>
            <a:off x="6115050" y="1665553"/>
            <a:ext cx="2534180" cy="2534181"/>
            <a:chOff x="0" y="0"/>
            <a:chExt cx="812800" cy="812800"/>
          </a:xfrm>
        </p:grpSpPr>
        <p:sp>
          <p:nvSpPr>
            <p:cNvPr id="317" name="Google Shape;317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2476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650" lIns="13650" spcFirstLastPara="1" rIns="13650" wrap="square" tIns="1365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9" name="Google Shape;31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8900" y="1839425"/>
            <a:ext cx="2186475" cy="21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550" y="1839400"/>
            <a:ext cx="2186500" cy="21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8737" y="1839400"/>
            <a:ext cx="2186500" cy="21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7"/>
          <p:cNvSpPr/>
          <p:nvPr/>
        </p:nvSpPr>
        <p:spPr>
          <a:xfrm>
            <a:off x="302163" y="57864"/>
            <a:ext cx="892076" cy="1427323"/>
          </a:xfrm>
          <a:custGeom>
            <a:rect b="b" l="l" r="r" t="t"/>
            <a:pathLst>
              <a:path extrusionOk="0" h="2854645" w="1784153">
                <a:moveTo>
                  <a:pt x="0" y="0"/>
                </a:moveTo>
                <a:lnTo>
                  <a:pt x="1784153" y="0"/>
                </a:lnTo>
                <a:lnTo>
                  <a:pt x="1784153" y="2854644"/>
                </a:lnTo>
                <a:lnTo>
                  <a:pt x="0" y="2854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17"/>
          <p:cNvSpPr/>
          <p:nvPr/>
        </p:nvSpPr>
        <p:spPr>
          <a:xfrm flipH="1">
            <a:off x="7949692" y="57864"/>
            <a:ext cx="892076" cy="1427323"/>
          </a:xfrm>
          <a:custGeom>
            <a:rect b="b" l="l" r="r" t="t"/>
            <a:pathLst>
              <a:path extrusionOk="0" h="2854645" w="1784153">
                <a:moveTo>
                  <a:pt x="1784153" y="0"/>
                </a:moveTo>
                <a:lnTo>
                  <a:pt x="0" y="0"/>
                </a:lnTo>
                <a:lnTo>
                  <a:pt x="0" y="2854644"/>
                </a:lnTo>
                <a:lnTo>
                  <a:pt x="1784153" y="2854644"/>
                </a:lnTo>
                <a:lnTo>
                  <a:pt x="1784153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17"/>
          <p:cNvSpPr txBox="1"/>
          <p:nvPr/>
        </p:nvSpPr>
        <p:spPr>
          <a:xfrm>
            <a:off x="1110784" y="623888"/>
            <a:ext cx="6922432" cy="5648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TEAM MEMBERS PAGE</a:t>
            </a:r>
            <a:endParaRPr sz="700"/>
          </a:p>
        </p:txBody>
      </p:sp>
      <p:sp>
        <p:nvSpPr>
          <p:cNvPr id="325" name="Google Shape;325;p17"/>
          <p:cNvSpPr txBox="1"/>
          <p:nvPr/>
        </p:nvSpPr>
        <p:spPr>
          <a:xfrm>
            <a:off x="1040384" y="4249740"/>
            <a:ext cx="1442953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Name</a:t>
            </a:r>
            <a:endParaRPr sz="700"/>
          </a:p>
        </p:txBody>
      </p:sp>
      <p:sp>
        <p:nvSpPr>
          <p:cNvPr id="326" name="Google Shape;326;p17"/>
          <p:cNvSpPr txBox="1"/>
          <p:nvPr/>
        </p:nvSpPr>
        <p:spPr>
          <a:xfrm>
            <a:off x="3850524" y="4249740"/>
            <a:ext cx="1442953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Name</a:t>
            </a:r>
            <a:endParaRPr sz="700"/>
          </a:p>
        </p:txBody>
      </p:sp>
      <p:sp>
        <p:nvSpPr>
          <p:cNvPr id="327" name="Google Shape;327;p17"/>
          <p:cNvSpPr txBox="1"/>
          <p:nvPr/>
        </p:nvSpPr>
        <p:spPr>
          <a:xfrm>
            <a:off x="6660664" y="4249740"/>
            <a:ext cx="1442952" cy="344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Name</a:t>
            </a:r>
            <a:endParaRPr sz="700"/>
          </a:p>
        </p:txBody>
      </p:sp>
      <p:sp>
        <p:nvSpPr>
          <p:cNvPr id="328" name="Google Shape;328;p17"/>
          <p:cNvSpPr txBox="1"/>
          <p:nvPr/>
        </p:nvSpPr>
        <p:spPr>
          <a:xfrm>
            <a:off x="873696" y="4605338"/>
            <a:ext cx="1776328" cy="191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Title</a:t>
            </a:r>
            <a:endParaRPr sz="700"/>
          </a:p>
        </p:txBody>
      </p:sp>
      <p:sp>
        <p:nvSpPr>
          <p:cNvPr id="329" name="Google Shape;329;p17"/>
          <p:cNvSpPr txBox="1"/>
          <p:nvPr/>
        </p:nvSpPr>
        <p:spPr>
          <a:xfrm>
            <a:off x="3683836" y="4605338"/>
            <a:ext cx="1776328" cy="191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Title</a:t>
            </a:r>
            <a:endParaRPr sz="700"/>
          </a:p>
        </p:txBody>
      </p:sp>
      <p:sp>
        <p:nvSpPr>
          <p:cNvPr id="330" name="Google Shape;330;p17"/>
          <p:cNvSpPr txBox="1"/>
          <p:nvPr/>
        </p:nvSpPr>
        <p:spPr>
          <a:xfrm>
            <a:off x="6493976" y="4605338"/>
            <a:ext cx="1776328" cy="1911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EFE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8"/>
          <p:cNvGrpSpPr/>
          <p:nvPr/>
        </p:nvGrpSpPr>
        <p:grpSpPr>
          <a:xfrm>
            <a:off x="-1642927" y="-1571535"/>
            <a:ext cx="12429855" cy="8286569"/>
            <a:chOff x="0" y="0"/>
            <a:chExt cx="33146278" cy="22097518"/>
          </a:xfrm>
        </p:grpSpPr>
        <p:sp>
          <p:nvSpPr>
            <p:cNvPr id="336" name="Google Shape;336;p18"/>
            <p:cNvSpPr/>
            <p:nvPr/>
          </p:nvSpPr>
          <p:spPr>
            <a:xfrm>
              <a:off x="0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8"/>
            <p:cNvSpPr/>
            <p:nvPr/>
          </p:nvSpPr>
          <p:spPr>
            <a:xfrm>
              <a:off x="0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18"/>
            <p:cNvSpPr/>
            <p:nvPr/>
          </p:nvSpPr>
          <p:spPr>
            <a:xfrm>
              <a:off x="1104875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8"/>
            <p:cNvSpPr/>
            <p:nvPr/>
          </p:nvSpPr>
          <p:spPr>
            <a:xfrm>
              <a:off x="1104875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60" y="0"/>
                  </a:lnTo>
                  <a:lnTo>
                    <a:pt x="11048760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0" name="Google Shape;340;p18"/>
            <p:cNvSpPr/>
            <p:nvPr/>
          </p:nvSpPr>
          <p:spPr>
            <a:xfrm>
              <a:off x="22097519" y="0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59"/>
                  </a:lnTo>
                  <a:lnTo>
                    <a:pt x="0" y="110487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1" name="Google Shape;341;p18"/>
            <p:cNvSpPr/>
            <p:nvPr/>
          </p:nvSpPr>
          <p:spPr>
            <a:xfrm>
              <a:off x="22097519" y="11048759"/>
              <a:ext cx="11048759" cy="11048759"/>
            </a:xfrm>
            <a:custGeom>
              <a:rect b="b" l="l" r="r" t="t"/>
              <a:pathLst>
                <a:path extrusionOk="0" h="11048759" w="11048759">
                  <a:moveTo>
                    <a:pt x="0" y="0"/>
                  </a:moveTo>
                  <a:lnTo>
                    <a:pt x="11048759" y="0"/>
                  </a:lnTo>
                  <a:lnTo>
                    <a:pt x="11048759" y="11048760"/>
                  </a:lnTo>
                  <a:lnTo>
                    <a:pt x="0" y="1104876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2" name="Google Shape;342;p18"/>
          <p:cNvSpPr/>
          <p:nvPr/>
        </p:nvSpPr>
        <p:spPr>
          <a:xfrm>
            <a:off x="-331274" y="-3102591"/>
            <a:ext cx="9806549" cy="6793263"/>
          </a:xfrm>
          <a:custGeom>
            <a:rect b="b" l="l" r="r" t="t"/>
            <a:pathLst>
              <a:path extrusionOk="0" h="13586527" w="19613097">
                <a:moveTo>
                  <a:pt x="0" y="0"/>
                </a:moveTo>
                <a:lnTo>
                  <a:pt x="19613096" y="0"/>
                </a:lnTo>
                <a:lnTo>
                  <a:pt x="19613096" y="13586527"/>
                </a:lnTo>
                <a:lnTo>
                  <a:pt x="0" y="13586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18"/>
          <p:cNvSpPr/>
          <p:nvPr/>
        </p:nvSpPr>
        <p:spPr>
          <a:xfrm>
            <a:off x="3904149" y="217427"/>
            <a:ext cx="1334739" cy="2057400"/>
          </a:xfrm>
          <a:custGeom>
            <a:rect b="b" l="l" r="r" t="t"/>
            <a:pathLst>
              <a:path extrusionOk="0" h="4114800" w="2669477">
                <a:moveTo>
                  <a:pt x="0" y="0"/>
                </a:moveTo>
                <a:lnTo>
                  <a:pt x="2669476" y="0"/>
                </a:lnTo>
                <a:lnTo>
                  <a:pt x="2669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4" name="Google Shape;344;p18"/>
          <p:cNvGrpSpPr/>
          <p:nvPr/>
        </p:nvGrpSpPr>
        <p:grpSpPr>
          <a:xfrm>
            <a:off x="2585773" y="1704445"/>
            <a:ext cx="3972456" cy="3972456"/>
            <a:chOff x="0" y="0"/>
            <a:chExt cx="812800" cy="812800"/>
          </a:xfrm>
        </p:grpSpPr>
        <p:sp>
          <p:nvSpPr>
            <p:cNvPr id="345" name="Google Shape;34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CF0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18"/>
          <p:cNvGrpSpPr/>
          <p:nvPr/>
        </p:nvGrpSpPr>
        <p:grpSpPr>
          <a:xfrm>
            <a:off x="3802269" y="1731064"/>
            <a:ext cx="1539464" cy="1539463"/>
            <a:chOff x="0" y="0"/>
            <a:chExt cx="812800" cy="812800"/>
          </a:xfrm>
        </p:grpSpPr>
        <p:sp>
          <p:nvSpPr>
            <p:cNvPr id="348" name="Google Shape;348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FEF"/>
            </a:solidFill>
            <a:ln cap="sq" cmpd="sng" w="171450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700" lIns="19700" spcFirstLastPara="1" rIns="19700" wrap="square" tIns="197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18"/>
          <p:cNvSpPr txBox="1"/>
          <p:nvPr/>
        </p:nvSpPr>
        <p:spPr>
          <a:xfrm>
            <a:off x="3887167" y="2065931"/>
            <a:ext cx="1369667" cy="863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3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02.</a:t>
            </a:r>
            <a:endParaRPr sz="700"/>
          </a:p>
        </p:txBody>
      </p:sp>
      <p:sp>
        <p:nvSpPr>
          <p:cNvPr id="351" name="Google Shape;351;p18"/>
          <p:cNvSpPr txBox="1"/>
          <p:nvPr/>
        </p:nvSpPr>
        <p:spPr>
          <a:xfrm>
            <a:off x="2951163" y="3416204"/>
            <a:ext cx="3241673" cy="676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900" u="none" cap="none" strike="noStrike">
                <a:solidFill>
                  <a:srgbClr val="4C392A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Our Projects</a:t>
            </a:r>
            <a:endParaRPr sz="700"/>
          </a:p>
        </p:txBody>
      </p:sp>
      <p:sp>
        <p:nvSpPr>
          <p:cNvPr id="352" name="Google Shape;352;p18"/>
          <p:cNvSpPr txBox="1"/>
          <p:nvPr/>
        </p:nvSpPr>
        <p:spPr>
          <a:xfrm>
            <a:off x="3458793" y="4281104"/>
            <a:ext cx="222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 sz="700"/>
          </a:p>
        </p:txBody>
      </p:sp>
      <p:sp>
        <p:nvSpPr>
          <p:cNvPr id="353" name="Google Shape;353;p18"/>
          <p:cNvSpPr/>
          <p:nvPr/>
        </p:nvSpPr>
        <p:spPr>
          <a:xfrm>
            <a:off x="6766814" y="141227"/>
            <a:ext cx="1954022" cy="3126435"/>
          </a:xfrm>
          <a:custGeom>
            <a:rect b="b" l="l" r="r" t="t"/>
            <a:pathLst>
              <a:path extrusionOk="0" h="6252870" w="3908044">
                <a:moveTo>
                  <a:pt x="0" y="0"/>
                </a:moveTo>
                <a:lnTo>
                  <a:pt x="3908043" y="0"/>
                </a:lnTo>
                <a:lnTo>
                  <a:pt x="3908043" y="6252870"/>
                </a:lnTo>
                <a:lnTo>
                  <a:pt x="0" y="6252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18"/>
          <p:cNvSpPr/>
          <p:nvPr/>
        </p:nvSpPr>
        <p:spPr>
          <a:xfrm>
            <a:off x="422201" y="141227"/>
            <a:ext cx="1954022" cy="3126435"/>
          </a:xfrm>
          <a:custGeom>
            <a:rect b="b" l="l" r="r" t="t"/>
            <a:pathLst>
              <a:path extrusionOk="0" h="6252870" w="3908044">
                <a:moveTo>
                  <a:pt x="0" y="0"/>
                </a:moveTo>
                <a:lnTo>
                  <a:pt x="3908044" y="0"/>
                </a:lnTo>
                <a:lnTo>
                  <a:pt x="3908044" y="6252870"/>
                </a:lnTo>
                <a:lnTo>
                  <a:pt x="0" y="6252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D1C4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19"/>
          <p:cNvGrpSpPr/>
          <p:nvPr/>
        </p:nvGrpSpPr>
        <p:grpSpPr>
          <a:xfrm>
            <a:off x="0" y="-72329"/>
            <a:ext cx="9143818" cy="5215727"/>
            <a:chOff x="0" y="-38100"/>
            <a:chExt cx="4816592" cy="2747433"/>
          </a:xfrm>
        </p:grpSpPr>
        <p:sp>
          <p:nvSpPr>
            <p:cNvPr id="361" name="Google Shape;361;p1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CCEDD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2" name="Google Shape;362;p19"/>
            <p:cNvSpPr txBox="1"/>
            <p:nvPr/>
          </p:nvSpPr>
          <p:spPr>
            <a:xfrm>
              <a:off x="0" y="-38100"/>
              <a:ext cx="481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19"/>
          <p:cNvGrpSpPr/>
          <p:nvPr/>
        </p:nvGrpSpPr>
        <p:grpSpPr>
          <a:xfrm>
            <a:off x="5818367" y="-447675"/>
            <a:ext cx="3020833" cy="3435018"/>
            <a:chOff x="0" y="1"/>
            <a:chExt cx="8055556" cy="9160049"/>
          </a:xfrm>
        </p:grpSpPr>
        <p:sp>
          <p:nvSpPr>
            <p:cNvPr id="364" name="Google Shape;364;p19"/>
            <p:cNvSpPr/>
            <p:nvPr/>
          </p:nvSpPr>
          <p:spPr>
            <a:xfrm rot="-5400000">
              <a:off x="302823" y="1407317"/>
              <a:ext cx="9160049" cy="6345416"/>
            </a:xfrm>
            <a:custGeom>
              <a:rect b="b" l="l" r="r" t="t"/>
              <a:pathLst>
                <a:path extrusionOk="0" h="6345416" w="9160049">
                  <a:moveTo>
                    <a:pt x="0" y="0"/>
                  </a:moveTo>
                  <a:lnTo>
                    <a:pt x="9160049" y="0"/>
                  </a:lnTo>
                  <a:lnTo>
                    <a:pt x="9160049" y="6345415"/>
                  </a:lnTo>
                  <a:lnTo>
                    <a:pt x="0" y="63454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65" name="Google Shape;365;p19"/>
            <p:cNvSpPr/>
            <p:nvPr/>
          </p:nvSpPr>
          <p:spPr>
            <a:xfrm rot="5400000">
              <a:off x="-1407317" y="1407317"/>
              <a:ext cx="9160049" cy="6345416"/>
            </a:xfrm>
            <a:custGeom>
              <a:rect b="b" l="l" r="r" t="t"/>
              <a:pathLst>
                <a:path extrusionOk="0" h="6345416" w="9160049">
                  <a:moveTo>
                    <a:pt x="9160049" y="6345415"/>
                  </a:moveTo>
                  <a:lnTo>
                    <a:pt x="0" y="6345415"/>
                  </a:lnTo>
                  <a:lnTo>
                    <a:pt x="0" y="0"/>
                  </a:lnTo>
                  <a:lnTo>
                    <a:pt x="9160049" y="0"/>
                  </a:lnTo>
                  <a:lnTo>
                    <a:pt x="9160049" y="634541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66" name="Google Shape;366;p19"/>
          <p:cNvSpPr/>
          <p:nvPr/>
        </p:nvSpPr>
        <p:spPr>
          <a:xfrm rot="1734987">
            <a:off x="255271" y="141735"/>
            <a:ext cx="919628" cy="1292974"/>
          </a:xfrm>
          <a:custGeom>
            <a:rect b="b" l="l" r="r" t="t"/>
            <a:pathLst>
              <a:path extrusionOk="0" h="2585947" w="1839255">
                <a:moveTo>
                  <a:pt x="0" y="0"/>
                </a:moveTo>
                <a:lnTo>
                  <a:pt x="1839255" y="0"/>
                </a:lnTo>
                <a:lnTo>
                  <a:pt x="1839255" y="2585947"/>
                </a:lnTo>
                <a:lnTo>
                  <a:pt x="0" y="2585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19"/>
          <p:cNvSpPr txBox="1"/>
          <p:nvPr/>
        </p:nvSpPr>
        <p:spPr>
          <a:xfrm>
            <a:off x="6043524" y="296792"/>
            <a:ext cx="25704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OUR PROJECT</a:t>
            </a:r>
            <a:endParaRPr sz="700"/>
          </a:p>
        </p:txBody>
      </p:sp>
      <p:sp>
        <p:nvSpPr>
          <p:cNvPr id="368" name="Google Shape;368;p19"/>
          <p:cNvSpPr txBox="1"/>
          <p:nvPr/>
        </p:nvSpPr>
        <p:spPr>
          <a:xfrm>
            <a:off x="6270452" y="1649526"/>
            <a:ext cx="2227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4C392A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4C392A"/>
      </a:dk1>
      <a:lt1>
        <a:srgbClr val="F6EFEF"/>
      </a:lt1>
      <a:dk2>
        <a:srgbClr val="4C392A"/>
      </a:dk2>
      <a:lt2>
        <a:srgbClr val="CCEDD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