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Lora"/>
      <p:regular r:id="rId23"/>
      <p:bold r:id="rId24"/>
      <p:italic r:id="rId25"/>
      <p:boldItalic r:id="rId26"/>
    </p:embeddedFont>
    <p:embeddedFont>
      <p:font typeface="Noticia Tex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ora-bold.fntdata"/><Relationship Id="rId23" Type="http://schemas.openxmlformats.org/officeDocument/2006/relationships/font" Target="fonts/Lor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boldItalic.fntdata"/><Relationship Id="rId25" Type="http://schemas.openxmlformats.org/officeDocument/2006/relationships/font" Target="fonts/Lora-italic.fntdata"/><Relationship Id="rId28" Type="http://schemas.openxmlformats.org/officeDocument/2006/relationships/font" Target="fonts/NoticiaText-bold.fntdata"/><Relationship Id="rId27" Type="http://schemas.openxmlformats.org/officeDocument/2006/relationships/font" Target="fonts/NoticiaTex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iciaText-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NoticiaTex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b01fdf014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b01fdf014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b01fdf014c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b01fdf014c_1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b01fdf014c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b01fdf014c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b01fdf014c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b01fdf014c_1_2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b01fdf014c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b01fdf014c_1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01fdf014c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b01fdf014c_1_2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b01fdf014c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b01fdf014c_1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b01fdf014c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01fdf014c_1_3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b01fdf014c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01fdf014c_1_3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b01fdf014c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b01fdf014c_1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b01fdf014c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b01fdf014c_1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b01fdf014c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b01fdf014c_1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01fdf014c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b01fdf014c_1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01fdf014c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b01fdf014c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b01fdf014c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b01fdf014c_1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b01fdf014c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b01fdf014c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01fdf014c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01fdf014c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2">
              <a:alphaModFix/>
            </a:blip>
            <a:stretch>
              <a:fillRect b="0" l="0" r="-27788" t="0"/>
            </a:stretch>
          </a:blipFill>
          <a:ln>
            <a:noFill/>
          </a:ln>
        </p:spPr>
      </p:sp>
      <p:sp>
        <p:nvSpPr>
          <p:cNvPr id="14" name="Google Shape;14;p2"/>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2">
              <a:alphaModFix/>
            </a:blip>
            <a:stretch>
              <a:fillRect b="0" l="0" r="-9089" t="0"/>
            </a:stretch>
          </a:blipFill>
          <a:ln>
            <a:noFill/>
          </a:ln>
        </p:spPr>
      </p:sp>
      <p:sp>
        <p:nvSpPr>
          <p:cNvPr id="15" name="Google Shape;15;p2"/>
          <p:cNvSpPr/>
          <p:nvPr/>
        </p:nvSpPr>
        <p:spPr>
          <a:xfrm>
            <a:off x="3084002" y="3663673"/>
            <a:ext cx="2691051" cy="1796277"/>
          </a:xfrm>
          <a:custGeom>
            <a:rect b="b" l="l" r="r" t="t"/>
            <a:pathLst>
              <a:path extrusionOk="0" h="4328378" w="6484461">
                <a:moveTo>
                  <a:pt x="0" y="0"/>
                </a:moveTo>
                <a:lnTo>
                  <a:pt x="6484462" y="0"/>
                </a:lnTo>
                <a:lnTo>
                  <a:pt x="6484462" y="4328378"/>
                </a:lnTo>
                <a:lnTo>
                  <a:pt x="0" y="4328378"/>
                </a:lnTo>
                <a:lnTo>
                  <a:pt x="0" y="0"/>
                </a:lnTo>
                <a:close/>
              </a:path>
            </a:pathLst>
          </a:custGeom>
          <a:blipFill rotWithShape="1">
            <a:blip r:embed="rId3">
              <a:alphaModFix/>
            </a:blip>
            <a:stretch>
              <a:fillRect b="0" l="0" r="0" t="0"/>
            </a:stretch>
          </a:blipFill>
          <a:ln>
            <a:noFill/>
          </a:ln>
        </p:spPr>
      </p:sp>
      <p:sp>
        <p:nvSpPr>
          <p:cNvPr id="16" name="Google Shape;16;p2"/>
          <p:cNvSpPr/>
          <p:nvPr/>
        </p:nvSpPr>
        <p:spPr>
          <a:xfrm rot="3559864">
            <a:off x="-1286226" y="2993878"/>
            <a:ext cx="3450743" cy="313586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4">
              <a:alphaModFix/>
            </a:blip>
            <a:stretch>
              <a:fillRect b="0" l="0" r="0" t="0"/>
            </a:stretch>
          </a:blipFill>
          <a:ln>
            <a:noFill/>
          </a:ln>
        </p:spPr>
      </p:sp>
      <p:sp>
        <p:nvSpPr>
          <p:cNvPr id="17" name="Google Shape;17;p2"/>
          <p:cNvSpPr/>
          <p:nvPr/>
        </p:nvSpPr>
        <p:spPr>
          <a:xfrm flipH="1" rot="-3559864">
            <a:off x="6563178" y="2878425"/>
            <a:ext cx="3450743" cy="313586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3"/>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2">
              <a:alphaModFix/>
            </a:blip>
            <a:stretch>
              <a:fillRect b="0" l="0" r="-27788" t="0"/>
            </a:stretch>
          </a:blipFill>
          <a:ln>
            <a:noFill/>
          </a:ln>
        </p:spPr>
      </p:sp>
      <p:sp>
        <p:nvSpPr>
          <p:cNvPr id="22" name="Google Shape;22;p3"/>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2">
              <a:alphaModFix/>
            </a:blip>
            <a:stretch>
              <a:fillRect b="0" l="0" r="-9089" t="0"/>
            </a:stretch>
          </a:blipFill>
          <a:ln>
            <a:noFill/>
          </a:ln>
        </p:spPr>
      </p:sp>
      <p:sp>
        <p:nvSpPr>
          <p:cNvPr id="23" name="Google Shape;23;p3"/>
          <p:cNvSpPr/>
          <p:nvPr/>
        </p:nvSpPr>
        <p:spPr>
          <a:xfrm rot="3559864">
            <a:off x="6563174" y="-1359722"/>
            <a:ext cx="3450743" cy="313586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3">
              <a:alphaModFix/>
            </a:blip>
            <a:stretch>
              <a:fillRect b="0" l="0" r="0" t="0"/>
            </a:stretch>
          </a:blipFill>
          <a:ln>
            <a:noFill/>
          </a:ln>
        </p:spPr>
      </p:sp>
      <p:sp>
        <p:nvSpPr>
          <p:cNvPr id="24" name="Google Shape;24;p3"/>
          <p:cNvSpPr/>
          <p:nvPr/>
        </p:nvSpPr>
        <p:spPr>
          <a:xfrm flipH="1" rot="206018">
            <a:off x="-851066" y="3061283"/>
            <a:ext cx="3457467" cy="314197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3">
              <a:alphaModFix/>
            </a:blip>
            <a:stretch>
              <a:fillRect b="0" l="0" r="0" t="0"/>
            </a:stretch>
          </a:blipFill>
          <a:ln>
            <a:noFill/>
          </a:ln>
        </p:spPr>
      </p:sp>
      <p:sp>
        <p:nvSpPr>
          <p:cNvPr id="25" name="Google Shape;25;p3"/>
          <p:cNvSpPr/>
          <p:nvPr/>
        </p:nvSpPr>
        <p:spPr>
          <a:xfrm rot="-206018">
            <a:off x="6540106" y="3059727"/>
            <a:ext cx="3457467" cy="314197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3">
              <a:alphaModFix/>
            </a:blip>
            <a:stretch>
              <a:fillRect b="0" l="0" r="0" t="0"/>
            </a:stretch>
          </a:blipFill>
          <a:ln>
            <a:noFill/>
          </a:ln>
        </p:spPr>
      </p:sp>
      <p:sp>
        <p:nvSpPr>
          <p:cNvPr id="26" name="Google Shape;26;p3"/>
          <p:cNvSpPr/>
          <p:nvPr/>
        </p:nvSpPr>
        <p:spPr>
          <a:xfrm flipH="1" rot="-3559864">
            <a:off x="-870060" y="-1359700"/>
            <a:ext cx="3450743" cy="313586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
          <p:cNvSpPr/>
          <p:nvPr/>
        </p:nvSpPr>
        <p:spPr>
          <a:xfrm rot="-206018">
            <a:off x="6540106" y="3059727"/>
            <a:ext cx="3457467" cy="314197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2">
              <a:alphaModFix/>
            </a:blip>
            <a:stretch>
              <a:fillRect b="0" l="0" r="0" t="0"/>
            </a:stretch>
          </a:blipFill>
          <a:ln>
            <a:noFill/>
          </a:ln>
        </p:spPr>
      </p:sp>
      <p:sp>
        <p:nvSpPr>
          <p:cNvPr id="29" name="Google Shape;2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4"/>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89" t="0"/>
            </a:stretch>
          </a:blipFill>
          <a:ln>
            <a:noFill/>
          </a:ln>
        </p:spPr>
      </p:sp>
      <p:sp>
        <p:nvSpPr>
          <p:cNvPr id="33" name="Google Shape;33;p4"/>
          <p:cNvSpPr/>
          <p:nvPr/>
        </p:nvSpPr>
        <p:spPr>
          <a:xfrm>
            <a:off x="7579150" y="1421334"/>
            <a:ext cx="1825943" cy="4114800"/>
          </a:xfrm>
          <a:custGeom>
            <a:rect b="b" l="l" r="r" t="t"/>
            <a:pathLst>
              <a:path extrusionOk="0" h="8229600" w="3651885">
                <a:moveTo>
                  <a:pt x="0" y="0"/>
                </a:moveTo>
                <a:lnTo>
                  <a:pt x="3651885" y="0"/>
                </a:lnTo>
                <a:lnTo>
                  <a:pt x="3651885" y="8229600"/>
                </a:lnTo>
                <a:lnTo>
                  <a:pt x="0" y="8229600"/>
                </a:lnTo>
                <a:lnTo>
                  <a:pt x="0" y="0"/>
                </a:lnTo>
                <a:close/>
              </a:path>
            </a:pathLst>
          </a:custGeom>
          <a:blipFill rotWithShape="1">
            <a:blip r:embed="rId4">
              <a:alphaModFix/>
            </a:blip>
            <a:stretch>
              <a:fillRect b="0" l="0" r="0" t="0"/>
            </a:stretch>
          </a:blipFill>
          <a:ln>
            <a:noFill/>
          </a:ln>
        </p:spPr>
      </p:sp>
      <p:sp>
        <p:nvSpPr>
          <p:cNvPr id="34" name="Google Shape;34;p4"/>
          <p:cNvSpPr/>
          <p:nvPr/>
        </p:nvSpPr>
        <p:spPr>
          <a:xfrm rot="3559864">
            <a:off x="6563174" y="-1359722"/>
            <a:ext cx="3450743" cy="313586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2">
              <a:alphaModFix/>
            </a:blip>
            <a:stretch>
              <a:fillRect b="0" l="0" r="0" t="0"/>
            </a:stretch>
          </a:blipFill>
          <a:ln>
            <a:noFill/>
          </a:ln>
        </p:spPr>
      </p:sp>
      <p:sp>
        <p:nvSpPr>
          <p:cNvPr id="35" name="Google Shape;35;p4"/>
          <p:cNvSpPr/>
          <p:nvPr/>
        </p:nvSpPr>
        <p:spPr>
          <a:xfrm flipH="1" rot="206018">
            <a:off x="-851066" y="3061283"/>
            <a:ext cx="3457467" cy="314197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5"/>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2">
              <a:alphaModFix/>
            </a:blip>
            <a:stretch>
              <a:fillRect b="0" l="0" r="-27788" t="0"/>
            </a:stretch>
          </a:blipFill>
          <a:ln>
            <a:noFill/>
          </a:ln>
        </p:spPr>
      </p:sp>
      <p:sp>
        <p:nvSpPr>
          <p:cNvPr id="38" name="Google Shape;38;p5"/>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2">
              <a:alphaModFix/>
            </a:blip>
            <a:stretch>
              <a:fillRect b="0" l="0" r="-9089" t="0"/>
            </a:stretch>
          </a:blipFill>
          <a:ln>
            <a:noFill/>
          </a:ln>
        </p:spPr>
      </p:sp>
      <p:sp>
        <p:nvSpPr>
          <p:cNvPr id="39" name="Google Shape;3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5"/>
          <p:cNvSpPr/>
          <p:nvPr/>
        </p:nvSpPr>
        <p:spPr>
          <a:xfrm>
            <a:off x="5802689" y="3583758"/>
            <a:ext cx="2168434" cy="1805221"/>
          </a:xfrm>
          <a:custGeom>
            <a:rect b="b" l="l" r="r" t="t"/>
            <a:pathLst>
              <a:path extrusionOk="0" h="3610441" w="4336867">
                <a:moveTo>
                  <a:pt x="0" y="0"/>
                </a:moveTo>
                <a:lnTo>
                  <a:pt x="4336867" y="0"/>
                </a:lnTo>
                <a:lnTo>
                  <a:pt x="4336867" y="3610442"/>
                </a:lnTo>
                <a:lnTo>
                  <a:pt x="0" y="3610442"/>
                </a:lnTo>
                <a:lnTo>
                  <a:pt x="0" y="0"/>
                </a:lnTo>
                <a:close/>
              </a:path>
            </a:pathLst>
          </a:custGeom>
          <a:blipFill rotWithShape="1">
            <a:blip r:embed="rId3">
              <a:alphaModFix/>
            </a:blip>
            <a:stretch>
              <a:fillRect b="0" l="0" r="0" t="0"/>
            </a:stretch>
          </a:blipFill>
          <a:ln>
            <a:noFill/>
          </a:ln>
        </p:spPr>
      </p:sp>
      <p:sp>
        <p:nvSpPr>
          <p:cNvPr id="44" name="Google Shape;44;p5"/>
          <p:cNvSpPr/>
          <p:nvPr/>
        </p:nvSpPr>
        <p:spPr>
          <a:xfrm rot="5141362">
            <a:off x="6579243" y="-942692"/>
            <a:ext cx="3443746" cy="3129504"/>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2">
              <a:alphaModFix/>
            </a:blip>
            <a:stretch>
              <a:fillRect b="0" l="0" r="-27788" t="0"/>
            </a:stretch>
          </a:blipFill>
          <a:ln>
            <a:noFill/>
          </a:ln>
        </p:spPr>
      </p:sp>
      <p:sp>
        <p:nvSpPr>
          <p:cNvPr id="47" name="Google Shape;47;p6"/>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2">
              <a:alphaModFix/>
            </a:blip>
            <a:stretch>
              <a:fillRect b="0" l="0" r="-9089" t="0"/>
            </a:stretch>
          </a:blipFill>
          <a:ln>
            <a:noFill/>
          </a:ln>
        </p:spPr>
      </p:sp>
      <p:sp>
        <p:nvSpPr>
          <p:cNvPr id="48" name="Google Shape;4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6"/>
          <p:cNvSpPr/>
          <p:nvPr/>
        </p:nvSpPr>
        <p:spPr>
          <a:xfrm rot="-9475926">
            <a:off x="4696443" y="-1011012"/>
            <a:ext cx="4519480" cy="4107078"/>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3">
              <a:alphaModFix/>
            </a:blip>
            <a:stretch>
              <a:fillRect b="0" l="0" r="0" t="0"/>
            </a:stretch>
          </a:blipFill>
          <a:ln>
            <a:noFill/>
          </a:ln>
        </p:spPr>
      </p:sp>
      <p:sp>
        <p:nvSpPr>
          <p:cNvPr id="51" name="Google Shape;51;p6"/>
          <p:cNvSpPr/>
          <p:nvPr/>
        </p:nvSpPr>
        <p:spPr>
          <a:xfrm rot="4407910">
            <a:off x="-969087" y="2491306"/>
            <a:ext cx="4534369" cy="4120608"/>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2" name="Shape 52"/>
        <p:cNvGrpSpPr/>
        <p:nvPr/>
      </p:nvGrpSpPr>
      <p:grpSpPr>
        <a:xfrm>
          <a:off x="0" y="0"/>
          <a:ext cx="0" cy="0"/>
          <a:chOff x="0" y="0"/>
          <a:chExt cx="0" cy="0"/>
        </a:xfrm>
      </p:grpSpPr>
      <p:sp>
        <p:nvSpPr>
          <p:cNvPr id="53" name="Google Shape;53;p7"/>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2">
              <a:alphaModFix/>
            </a:blip>
            <a:stretch>
              <a:fillRect b="0" l="0" r="-27788" t="0"/>
            </a:stretch>
          </a:blipFill>
          <a:ln>
            <a:noFill/>
          </a:ln>
        </p:spPr>
      </p:sp>
      <p:sp>
        <p:nvSpPr>
          <p:cNvPr id="54" name="Google Shape;54;p7"/>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2">
              <a:alphaModFix/>
            </a:blip>
            <a:stretch>
              <a:fillRect b="0" l="0" r="-9089" t="0"/>
            </a:stretch>
          </a:blipFill>
          <a:ln>
            <a:noFill/>
          </a:ln>
        </p:spPr>
      </p:sp>
      <p:sp>
        <p:nvSpPr>
          <p:cNvPr id="55" name="Google Shape;55;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6" name="Google Shape;5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7"/>
          <p:cNvSpPr/>
          <p:nvPr/>
        </p:nvSpPr>
        <p:spPr>
          <a:xfrm rot="5141362">
            <a:off x="5339143" y="-1569567"/>
            <a:ext cx="3443746" cy="3129504"/>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3">
              <a:alphaModFix/>
            </a:blip>
            <a:stretch>
              <a:fillRect b="0" l="0" r="0" t="0"/>
            </a:stretch>
          </a:blipFill>
          <a:ln>
            <a:noFill/>
          </a:ln>
        </p:spPr>
      </p:sp>
      <p:sp>
        <p:nvSpPr>
          <p:cNvPr id="58" name="Google Shape;58;p7"/>
          <p:cNvSpPr/>
          <p:nvPr/>
        </p:nvSpPr>
        <p:spPr>
          <a:xfrm flipH="1" rot="-5141362">
            <a:off x="358524" y="-1568489"/>
            <a:ext cx="3443746" cy="3129504"/>
          </a:xfrm>
          <a:custGeom>
            <a:rect b="b" l="l" r="r" t="t"/>
            <a:pathLst>
              <a:path extrusionOk="0" h="6272666" w="6902521">
                <a:moveTo>
                  <a:pt x="6902522" y="0"/>
                </a:moveTo>
                <a:lnTo>
                  <a:pt x="0" y="0"/>
                </a:lnTo>
                <a:lnTo>
                  <a:pt x="0" y="6272666"/>
                </a:lnTo>
                <a:lnTo>
                  <a:pt x="6902522" y="6272666"/>
                </a:lnTo>
                <a:lnTo>
                  <a:pt x="6902522"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8"/>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2">
              <a:alphaModFix/>
            </a:blip>
            <a:stretch>
              <a:fillRect b="0" l="0" r="-27788" t="0"/>
            </a:stretch>
          </a:blipFill>
          <a:ln>
            <a:noFill/>
          </a:ln>
        </p:spPr>
      </p:sp>
      <p:sp>
        <p:nvSpPr>
          <p:cNvPr id="62" name="Google Shape;62;p8"/>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2">
              <a:alphaModFix/>
            </a:blip>
            <a:stretch>
              <a:fillRect b="0" l="0" r="-9089" t="0"/>
            </a:stretch>
          </a:blipFill>
          <a:ln>
            <a:noFill/>
          </a:ln>
        </p:spPr>
      </p:sp>
      <p:sp>
        <p:nvSpPr>
          <p:cNvPr id="63" name="Google Shape;63;p8"/>
          <p:cNvSpPr txBox="1"/>
          <p:nvPr>
            <p:ph type="title"/>
          </p:nvPr>
        </p:nvSpPr>
        <p:spPr>
          <a:xfrm>
            <a:off x="265500" y="1233175"/>
            <a:ext cx="41697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4" name="Google Shape;64;p8"/>
          <p:cNvSpPr txBox="1"/>
          <p:nvPr>
            <p:ph idx="1" type="subTitle"/>
          </p:nvPr>
        </p:nvSpPr>
        <p:spPr>
          <a:xfrm>
            <a:off x="265500" y="2803075"/>
            <a:ext cx="41148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5" name="Google Shape;6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6" name="Google Shape;6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8"/>
          <p:cNvSpPr/>
          <p:nvPr/>
        </p:nvSpPr>
        <p:spPr>
          <a:xfrm rot="-1029957">
            <a:off x="7472751" y="-761416"/>
            <a:ext cx="1825075" cy="4112845"/>
          </a:xfrm>
          <a:custGeom>
            <a:rect b="b" l="l" r="r" t="t"/>
            <a:pathLst>
              <a:path extrusionOk="0" h="8229600" w="3651885">
                <a:moveTo>
                  <a:pt x="0" y="0"/>
                </a:moveTo>
                <a:lnTo>
                  <a:pt x="3651885" y="0"/>
                </a:lnTo>
                <a:lnTo>
                  <a:pt x="3651885" y="8229600"/>
                </a:lnTo>
                <a:lnTo>
                  <a:pt x="0" y="8229600"/>
                </a:lnTo>
                <a:lnTo>
                  <a:pt x="0" y="0"/>
                </a:lnTo>
                <a:close/>
              </a:path>
            </a:pathLst>
          </a:custGeom>
          <a:blipFill rotWithShape="1">
            <a:blip r:embed="rId3">
              <a:alphaModFix/>
            </a:blip>
            <a:stretch>
              <a:fillRect b="0" l="0" r="0" t="0"/>
            </a:stretch>
          </a:blipFill>
          <a:ln>
            <a:noFill/>
          </a:ln>
        </p:spPr>
      </p:sp>
      <p:sp>
        <p:nvSpPr>
          <p:cNvPr id="68" name="Google Shape;68;p8"/>
          <p:cNvSpPr/>
          <p:nvPr/>
        </p:nvSpPr>
        <p:spPr>
          <a:xfrm flipH="1" rot="206018">
            <a:off x="-851066" y="3061283"/>
            <a:ext cx="3457467" cy="314197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1" name="Google Shape;7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9"/>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2">
              <a:alphaModFix/>
            </a:blip>
            <a:stretch>
              <a:fillRect b="0" l="0" r="-9089" t="0"/>
            </a:stretch>
          </a:blipFill>
          <a:ln>
            <a:noFill/>
          </a:ln>
        </p:spPr>
      </p:sp>
      <p:sp>
        <p:nvSpPr>
          <p:cNvPr id="73" name="Google Shape;73;p9"/>
          <p:cNvSpPr/>
          <p:nvPr/>
        </p:nvSpPr>
        <p:spPr>
          <a:xfrm>
            <a:off x="7579150" y="-2094541"/>
            <a:ext cx="1825943" cy="4114800"/>
          </a:xfrm>
          <a:custGeom>
            <a:rect b="b" l="l" r="r" t="t"/>
            <a:pathLst>
              <a:path extrusionOk="0" h="8229600" w="3651885">
                <a:moveTo>
                  <a:pt x="0" y="0"/>
                </a:moveTo>
                <a:lnTo>
                  <a:pt x="3651885" y="0"/>
                </a:lnTo>
                <a:lnTo>
                  <a:pt x="3651885" y="8229600"/>
                </a:lnTo>
                <a:lnTo>
                  <a:pt x="0" y="8229600"/>
                </a:lnTo>
                <a:lnTo>
                  <a:pt x="0" y="0"/>
                </a:lnTo>
                <a:close/>
              </a:path>
            </a:pathLst>
          </a:custGeom>
          <a:blipFill rotWithShape="1">
            <a:blip r:embed="rId3">
              <a:alphaModFix/>
            </a:blip>
            <a:stretch>
              <a:fillRect b="0" l="0" r="0" t="0"/>
            </a:stretch>
          </a:blipFill>
          <a:ln>
            <a:noFill/>
          </a:ln>
        </p:spPr>
      </p:sp>
      <p:sp>
        <p:nvSpPr>
          <p:cNvPr id="74" name="Google Shape;74;p9"/>
          <p:cNvSpPr/>
          <p:nvPr/>
        </p:nvSpPr>
        <p:spPr>
          <a:xfrm>
            <a:off x="-489555" y="-2398184"/>
            <a:ext cx="1825943" cy="4114800"/>
          </a:xfrm>
          <a:custGeom>
            <a:rect b="b" l="l" r="r" t="t"/>
            <a:pathLst>
              <a:path extrusionOk="0" h="8229600" w="3651885">
                <a:moveTo>
                  <a:pt x="0" y="0"/>
                </a:moveTo>
                <a:lnTo>
                  <a:pt x="3651885" y="0"/>
                </a:lnTo>
                <a:lnTo>
                  <a:pt x="3651885" y="8229600"/>
                </a:lnTo>
                <a:lnTo>
                  <a:pt x="0" y="82296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Noticia Text"/>
              <a:buNone/>
              <a:defRPr i="1" sz="2800">
                <a:solidFill>
                  <a:schemeClr val="dk1"/>
                </a:solidFill>
                <a:latin typeface="Noticia Text"/>
                <a:ea typeface="Noticia Text"/>
                <a:cs typeface="Noticia Text"/>
                <a:sym typeface="Noticia Tex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oticia Text"/>
              <a:buChar char="●"/>
              <a:defRPr i="1" sz="1800">
                <a:solidFill>
                  <a:schemeClr val="dk2"/>
                </a:solidFill>
                <a:latin typeface="Noticia Text"/>
                <a:ea typeface="Noticia Text"/>
                <a:cs typeface="Noticia Text"/>
                <a:sym typeface="Noticia Text"/>
              </a:defRPr>
            </a:lvl1pPr>
            <a:lvl2pPr indent="-317500" lvl="1" marL="9144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2pPr>
            <a:lvl3pPr indent="-317500" lvl="2" marL="13716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3pPr>
            <a:lvl4pPr indent="-317500" lvl="3" marL="18288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4pPr>
            <a:lvl5pPr indent="-317500" lvl="4" marL="22860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5pPr>
            <a:lvl6pPr indent="-317500" lvl="5" marL="27432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6pPr>
            <a:lvl7pPr indent="-317500" lvl="6" marL="32004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7pPr>
            <a:lvl8pPr indent="-317500" lvl="7" marL="36576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8pPr>
            <a:lvl9pPr indent="-317500" lvl="8" marL="41148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4.png"/><Relationship Id="rId6" Type="http://schemas.openxmlformats.org/officeDocument/2006/relationships/image" Target="../media/image38.png"/><Relationship Id="rId7"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28.jpg"/><Relationship Id="rId5" Type="http://schemas.openxmlformats.org/officeDocument/2006/relationships/image" Target="../media/image12.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42.png"/><Relationship Id="rId7" Type="http://schemas.openxmlformats.org/officeDocument/2006/relationships/image" Target="../media/image1.png"/><Relationship Id="rId8"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9.png"/><Relationship Id="rId11" Type="http://schemas.openxmlformats.org/officeDocument/2006/relationships/image" Target="../media/image20.png"/><Relationship Id="rId10" Type="http://schemas.openxmlformats.org/officeDocument/2006/relationships/image" Target="../media/image31.png"/><Relationship Id="rId9"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11.png"/><Relationship Id="rId8"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12.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80" name="Shape 80"/>
        <p:cNvGrpSpPr/>
        <p:nvPr/>
      </p:nvGrpSpPr>
      <p:grpSpPr>
        <a:xfrm>
          <a:off x="0" y="0"/>
          <a:ext cx="0" cy="0"/>
          <a:chOff x="0" y="0"/>
          <a:chExt cx="0" cy="0"/>
        </a:xfrm>
      </p:grpSpPr>
      <p:sp>
        <p:nvSpPr>
          <p:cNvPr id="81" name="Google Shape;81;p11"/>
          <p:cNvSpPr/>
          <p:nvPr/>
        </p:nvSpPr>
        <p:spPr>
          <a:xfrm>
            <a:off x="4143805" y="0"/>
            <a:ext cx="5137071" cy="5143500"/>
          </a:xfrm>
          <a:custGeom>
            <a:rect b="b" l="l" r="r" t="t"/>
            <a:pathLst>
              <a:path extrusionOk="0" h="10287000" w="10274141">
                <a:moveTo>
                  <a:pt x="0" y="0"/>
                </a:moveTo>
                <a:lnTo>
                  <a:pt x="10274141" y="0"/>
                </a:lnTo>
                <a:lnTo>
                  <a:pt x="10274141" y="10287000"/>
                </a:lnTo>
                <a:lnTo>
                  <a:pt x="0" y="10287000"/>
                </a:lnTo>
                <a:lnTo>
                  <a:pt x="0" y="0"/>
                </a:lnTo>
                <a:close/>
              </a:path>
            </a:pathLst>
          </a:custGeom>
          <a:blipFill rotWithShape="1">
            <a:blip r:embed="rId3">
              <a:alphaModFix/>
            </a:blip>
            <a:stretch>
              <a:fillRect b="0" l="0" r="0" t="0"/>
            </a:stretch>
          </a:blipFill>
          <a:ln>
            <a:noFill/>
          </a:ln>
        </p:spPr>
      </p:sp>
      <p:sp>
        <p:nvSpPr>
          <p:cNvPr id="82" name="Google Shape;82;p11"/>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83" name="Google Shape;83;p11"/>
          <p:cNvSpPr/>
          <p:nvPr/>
        </p:nvSpPr>
        <p:spPr>
          <a:xfrm>
            <a:off x="-2039556" y="-1500241"/>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pic>
        <p:nvPicPr>
          <p:cNvPr id="84" name="Google Shape;84;p11"/>
          <p:cNvPicPr preferRelativeResize="0"/>
          <p:nvPr/>
        </p:nvPicPr>
        <p:blipFill>
          <a:blip r:embed="rId5">
            <a:alphaModFix/>
          </a:blip>
          <a:stretch>
            <a:fillRect/>
          </a:stretch>
        </p:blipFill>
        <p:spPr>
          <a:xfrm>
            <a:off x="514350" y="191060"/>
            <a:ext cx="4395650" cy="6299689"/>
          </a:xfrm>
          <a:prstGeom prst="rect">
            <a:avLst/>
          </a:prstGeom>
          <a:noFill/>
          <a:ln>
            <a:noFill/>
          </a:ln>
        </p:spPr>
      </p:pic>
      <p:sp>
        <p:nvSpPr>
          <p:cNvPr id="85" name="Google Shape;85;p11"/>
          <p:cNvSpPr/>
          <p:nvPr/>
        </p:nvSpPr>
        <p:spPr>
          <a:xfrm>
            <a:off x="5799441" y="2614559"/>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sp>
        <p:nvSpPr>
          <p:cNvPr id="86" name="Google Shape;86;p11"/>
          <p:cNvSpPr txBox="1"/>
          <p:nvPr/>
        </p:nvSpPr>
        <p:spPr>
          <a:xfrm>
            <a:off x="5225189" y="2335636"/>
            <a:ext cx="34044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500" u="none" cap="none" strike="noStrike">
                <a:solidFill>
                  <a:srgbClr val="3D3C28"/>
                </a:solidFill>
                <a:latin typeface="Noticia Text"/>
                <a:ea typeface="Noticia Text"/>
                <a:cs typeface="Noticia Text"/>
                <a:sym typeface="Noticia Text"/>
              </a:rPr>
              <a:t>Christian Easter</a:t>
            </a:r>
            <a:endParaRPr sz="700"/>
          </a:p>
        </p:txBody>
      </p:sp>
      <p:sp>
        <p:nvSpPr>
          <p:cNvPr id="87" name="Google Shape;87;p11"/>
          <p:cNvSpPr/>
          <p:nvPr/>
        </p:nvSpPr>
        <p:spPr>
          <a:xfrm>
            <a:off x="5962489" y="2205802"/>
            <a:ext cx="1929860"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6">
              <a:alphaModFix/>
            </a:blip>
            <a:stretch>
              <a:fillRect b="0" l="0" r="0" t="0"/>
            </a:stretch>
          </a:blipFill>
          <a:ln>
            <a:noFill/>
          </a:ln>
        </p:spPr>
      </p:sp>
      <p:sp>
        <p:nvSpPr>
          <p:cNvPr id="88" name="Google Shape;88;p11"/>
          <p:cNvSpPr txBox="1"/>
          <p:nvPr/>
        </p:nvSpPr>
        <p:spPr>
          <a:xfrm>
            <a:off x="5225189" y="1255184"/>
            <a:ext cx="3404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93916E"/>
                </a:solidFill>
                <a:latin typeface="Lora"/>
                <a:ea typeface="Lora"/>
                <a:cs typeface="Lora"/>
                <a:sym typeface="Lora"/>
              </a:rPr>
              <a:t>Religion Subject for Middle School: </a:t>
            </a:r>
            <a:endParaRPr sz="700"/>
          </a:p>
        </p:txBody>
      </p:sp>
      <p:sp>
        <p:nvSpPr>
          <p:cNvPr id="89" name="Google Shape;89;p11"/>
          <p:cNvSpPr/>
          <p:nvPr/>
        </p:nvSpPr>
        <p:spPr>
          <a:xfrm rot="4435091">
            <a:off x="4102323" y="-2753509"/>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218" name="Shape 218"/>
        <p:cNvGrpSpPr/>
        <p:nvPr/>
      </p:nvGrpSpPr>
      <p:grpSpPr>
        <a:xfrm>
          <a:off x="0" y="0"/>
          <a:ext cx="0" cy="0"/>
          <a:chOff x="0" y="0"/>
          <a:chExt cx="0" cy="0"/>
        </a:xfrm>
      </p:grpSpPr>
      <p:sp>
        <p:nvSpPr>
          <p:cNvPr id="219" name="Google Shape;219;p20"/>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220" name="Google Shape;220;p20"/>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221" name="Google Shape;221;p20"/>
          <p:cNvSpPr/>
          <p:nvPr/>
        </p:nvSpPr>
        <p:spPr>
          <a:xfrm flipH="1" rot="-5142000">
            <a:off x="7474863" y="2612186"/>
            <a:ext cx="3451261" cy="3136333"/>
          </a:xfrm>
          <a:custGeom>
            <a:rect b="b" l="l" r="r" t="t"/>
            <a:pathLst>
              <a:path extrusionOk="0" h="6272666" w="6902521">
                <a:moveTo>
                  <a:pt x="6902521" y="0"/>
                </a:moveTo>
                <a:lnTo>
                  <a:pt x="0" y="0"/>
                </a:lnTo>
                <a:lnTo>
                  <a:pt x="0" y="6272667"/>
                </a:lnTo>
                <a:lnTo>
                  <a:pt x="6902521" y="6272667"/>
                </a:lnTo>
                <a:lnTo>
                  <a:pt x="6902521" y="0"/>
                </a:lnTo>
                <a:close/>
              </a:path>
            </a:pathLst>
          </a:custGeom>
          <a:blipFill rotWithShape="1">
            <a:blip r:embed="rId4">
              <a:alphaModFix/>
            </a:blip>
            <a:stretch>
              <a:fillRect b="0" l="0" r="0" t="0"/>
            </a:stretch>
          </a:blipFill>
          <a:ln>
            <a:noFill/>
          </a:ln>
        </p:spPr>
      </p:sp>
      <p:pic>
        <p:nvPicPr>
          <p:cNvPr id="222" name="Google Shape;222;p20"/>
          <p:cNvPicPr preferRelativeResize="0"/>
          <p:nvPr/>
        </p:nvPicPr>
        <p:blipFill>
          <a:blip r:embed="rId5">
            <a:alphaModFix/>
          </a:blip>
          <a:stretch>
            <a:fillRect/>
          </a:stretch>
        </p:blipFill>
        <p:spPr>
          <a:xfrm>
            <a:off x="4492766" y="3226021"/>
            <a:ext cx="4451283" cy="1757975"/>
          </a:xfrm>
          <a:prstGeom prst="rect">
            <a:avLst/>
          </a:prstGeom>
          <a:noFill/>
          <a:ln>
            <a:noFill/>
          </a:ln>
        </p:spPr>
      </p:pic>
      <p:pic>
        <p:nvPicPr>
          <p:cNvPr id="223" name="Google Shape;223;p20"/>
          <p:cNvPicPr preferRelativeResize="0"/>
          <p:nvPr/>
        </p:nvPicPr>
        <p:blipFill>
          <a:blip r:embed="rId6">
            <a:alphaModFix/>
          </a:blip>
          <a:stretch>
            <a:fillRect/>
          </a:stretch>
        </p:blipFill>
        <p:spPr>
          <a:xfrm>
            <a:off x="4488750" y="225663"/>
            <a:ext cx="4455301" cy="1811397"/>
          </a:xfrm>
          <a:prstGeom prst="rect">
            <a:avLst/>
          </a:prstGeom>
          <a:noFill/>
          <a:ln>
            <a:noFill/>
          </a:ln>
        </p:spPr>
      </p:pic>
      <p:pic>
        <p:nvPicPr>
          <p:cNvPr id="224" name="Google Shape;224;p20"/>
          <p:cNvPicPr preferRelativeResize="0"/>
          <p:nvPr/>
        </p:nvPicPr>
        <p:blipFill>
          <a:blip r:embed="rId7">
            <a:alphaModFix/>
          </a:blip>
          <a:stretch>
            <a:fillRect/>
          </a:stretch>
        </p:blipFill>
        <p:spPr>
          <a:xfrm>
            <a:off x="199950" y="226825"/>
            <a:ext cx="4045200" cy="4758545"/>
          </a:xfrm>
          <a:prstGeom prst="rect">
            <a:avLst/>
          </a:prstGeom>
          <a:noFill/>
          <a:ln>
            <a:noFill/>
          </a:ln>
        </p:spPr>
      </p:pic>
      <p:sp>
        <p:nvSpPr>
          <p:cNvPr id="225" name="Google Shape;225;p20"/>
          <p:cNvSpPr txBox="1"/>
          <p:nvPr/>
        </p:nvSpPr>
        <p:spPr>
          <a:xfrm>
            <a:off x="4341806" y="2300282"/>
            <a:ext cx="4749199"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Image Gallery</a:t>
            </a:r>
            <a:endParaRPr sz="700"/>
          </a:p>
        </p:txBody>
      </p:sp>
      <p:sp>
        <p:nvSpPr>
          <p:cNvPr id="226" name="Google Shape;226;p20"/>
          <p:cNvSpPr/>
          <p:nvPr/>
        </p:nvSpPr>
        <p:spPr>
          <a:xfrm flipH="1" rot="-5142000">
            <a:off x="-511283" y="-1762135"/>
            <a:ext cx="3451261"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230" name="Shape 230"/>
        <p:cNvGrpSpPr/>
        <p:nvPr/>
      </p:nvGrpSpPr>
      <p:grpSpPr>
        <a:xfrm>
          <a:off x="0" y="0"/>
          <a:ext cx="0" cy="0"/>
          <a:chOff x="0" y="0"/>
          <a:chExt cx="0" cy="0"/>
        </a:xfrm>
      </p:grpSpPr>
      <p:sp>
        <p:nvSpPr>
          <p:cNvPr id="231" name="Google Shape;231;p21"/>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232" name="Google Shape;232;p21"/>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233" name="Google Shape;233;p21"/>
          <p:cNvSpPr/>
          <p:nvPr/>
        </p:nvSpPr>
        <p:spPr>
          <a:xfrm>
            <a:off x="2950884" y="3132364"/>
            <a:ext cx="3242231" cy="2164189"/>
          </a:xfrm>
          <a:custGeom>
            <a:rect b="b" l="l" r="r" t="t"/>
            <a:pathLst>
              <a:path extrusionOk="0" h="4328378" w="6484461">
                <a:moveTo>
                  <a:pt x="0" y="0"/>
                </a:moveTo>
                <a:lnTo>
                  <a:pt x="6484462" y="0"/>
                </a:lnTo>
                <a:lnTo>
                  <a:pt x="6484462" y="4328378"/>
                </a:lnTo>
                <a:lnTo>
                  <a:pt x="0" y="4328378"/>
                </a:lnTo>
                <a:lnTo>
                  <a:pt x="0" y="0"/>
                </a:lnTo>
                <a:close/>
              </a:path>
            </a:pathLst>
          </a:custGeom>
          <a:blipFill rotWithShape="1">
            <a:blip r:embed="rId4">
              <a:alphaModFix/>
            </a:blip>
            <a:stretch>
              <a:fillRect b="0" l="0" r="0" t="0"/>
            </a:stretch>
          </a:blipFill>
          <a:ln>
            <a:noFill/>
          </a:ln>
        </p:spPr>
      </p:sp>
      <p:sp>
        <p:nvSpPr>
          <p:cNvPr id="234" name="Google Shape;234;p21"/>
          <p:cNvSpPr/>
          <p:nvPr/>
        </p:nvSpPr>
        <p:spPr>
          <a:xfrm>
            <a:off x="3607069" y="2784767"/>
            <a:ext cx="1929861"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5">
              <a:alphaModFix/>
            </a:blip>
            <a:stretch>
              <a:fillRect b="0" l="0" r="0" t="0"/>
            </a:stretch>
          </a:blipFill>
          <a:ln>
            <a:noFill/>
          </a:ln>
        </p:spPr>
      </p:sp>
      <p:sp>
        <p:nvSpPr>
          <p:cNvPr id="235" name="Google Shape;235;p21"/>
          <p:cNvSpPr txBox="1"/>
          <p:nvPr/>
        </p:nvSpPr>
        <p:spPr>
          <a:xfrm>
            <a:off x="3160554" y="728717"/>
            <a:ext cx="2823000" cy="198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Write your topic or idea</a:t>
            </a:r>
            <a:endParaRPr sz="700"/>
          </a:p>
        </p:txBody>
      </p:sp>
      <p:sp>
        <p:nvSpPr>
          <p:cNvPr id="236" name="Google Shape;236;p21"/>
          <p:cNvSpPr txBox="1"/>
          <p:nvPr/>
        </p:nvSpPr>
        <p:spPr>
          <a:xfrm>
            <a:off x="6317349" y="1319372"/>
            <a:ext cx="19872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Donec vehicula finibus turpis sit amet facilisis. Ut luctus, sem vel facilisis dignissim, mauris nisl auctor metus, a tincidunt neque nisi ac massa. Nulla pretium lacus eget placerat consectetur. Aliquam tortor enim, suscipit sit amet neque at, volutpat malesuada sem. Duis luctus leo dui, sed dictum diam lobortis in. Praesent at eros in lorem iaculis interdum nec in leo. Ut sed sodales tellus. In vitae pretium eros. Donec sagittis viverra nisl, et auctor leo</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euismod mollis</a:t>
            </a:r>
            <a:endParaRPr sz="700"/>
          </a:p>
        </p:txBody>
      </p:sp>
      <p:sp>
        <p:nvSpPr>
          <p:cNvPr id="237" name="Google Shape;237;p21"/>
          <p:cNvSpPr txBox="1"/>
          <p:nvPr/>
        </p:nvSpPr>
        <p:spPr>
          <a:xfrm>
            <a:off x="839415" y="1319372"/>
            <a:ext cx="1987200" cy="2462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Maecenas in dapibus erat, nec condimentum nunc. Phasellus rhoncus molestie justo in suscipit. Nullam eu vestibulum arcu. Morbi at odio ex. Lorem ipsum dolor sit amet, consectetur adipiscing elit. Nunc scelerisque, odio quis egestas fermentum, purus mi imperdiet urna, vitae laoreet sapien ligula nec ex. Proin maximus aliquet eros ornare tempus. Vestibulum egestas, nisl eleifend suscipit gravida, nisi nisl dictum dui, eu pulvinar eros urna vel quam. Sed hendrerit tincidunt .</a:t>
            </a:r>
            <a:endParaRPr sz="700"/>
          </a:p>
        </p:txBody>
      </p:sp>
      <p:sp>
        <p:nvSpPr>
          <p:cNvPr id="238" name="Google Shape;238;p21"/>
          <p:cNvSpPr/>
          <p:nvPr/>
        </p:nvSpPr>
        <p:spPr>
          <a:xfrm rot="3563834">
            <a:off x="6560208" y="-1360157"/>
            <a:ext cx="3451261" cy="313633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6">
              <a:alphaModFix/>
            </a:blip>
            <a:stretch>
              <a:fillRect b="0" l="0" r="0" t="0"/>
            </a:stretch>
          </a:blipFill>
          <a:ln>
            <a:noFill/>
          </a:ln>
        </p:spPr>
      </p:sp>
      <p:sp>
        <p:nvSpPr>
          <p:cNvPr id="239" name="Google Shape;239;p21"/>
          <p:cNvSpPr/>
          <p:nvPr/>
        </p:nvSpPr>
        <p:spPr>
          <a:xfrm flipH="1" rot="-3564000">
            <a:off x="-867501" y="-1360158"/>
            <a:ext cx="3451261"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243" name="Shape 243"/>
        <p:cNvGrpSpPr/>
        <p:nvPr/>
      </p:nvGrpSpPr>
      <p:grpSpPr>
        <a:xfrm>
          <a:off x="0" y="0"/>
          <a:ext cx="0" cy="0"/>
          <a:chOff x="0" y="0"/>
          <a:chExt cx="0" cy="0"/>
        </a:xfrm>
      </p:grpSpPr>
      <p:sp>
        <p:nvSpPr>
          <p:cNvPr id="244" name="Google Shape;244;p22"/>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245" name="Google Shape;245;p22"/>
          <p:cNvSpPr/>
          <p:nvPr/>
        </p:nvSpPr>
        <p:spPr>
          <a:xfrm rot="-9473303">
            <a:off x="4194186" y="-1402634"/>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pic>
        <p:nvPicPr>
          <p:cNvPr id="246" name="Google Shape;246;p22"/>
          <p:cNvPicPr preferRelativeResize="0"/>
          <p:nvPr/>
        </p:nvPicPr>
        <p:blipFill>
          <a:blip r:embed="rId5">
            <a:alphaModFix/>
          </a:blip>
          <a:stretch>
            <a:fillRect/>
          </a:stretch>
        </p:blipFill>
        <p:spPr>
          <a:xfrm>
            <a:off x="4418175" y="354425"/>
            <a:ext cx="4483125" cy="4483125"/>
          </a:xfrm>
          <a:prstGeom prst="rect">
            <a:avLst/>
          </a:prstGeom>
          <a:noFill/>
          <a:ln>
            <a:noFill/>
          </a:ln>
        </p:spPr>
      </p:pic>
      <p:sp>
        <p:nvSpPr>
          <p:cNvPr id="247" name="Google Shape;247;p22"/>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248" name="Google Shape;248;p22"/>
          <p:cNvSpPr/>
          <p:nvPr/>
        </p:nvSpPr>
        <p:spPr>
          <a:xfrm flipH="1" rot="-5576071">
            <a:off x="-140003" y="-2171818"/>
            <a:ext cx="4527978" cy="4114800"/>
          </a:xfrm>
          <a:custGeom>
            <a:rect b="b" l="l" r="r" t="t"/>
            <a:pathLst>
              <a:path extrusionOk="0" h="8229600" w="9055956">
                <a:moveTo>
                  <a:pt x="0" y="8229600"/>
                </a:moveTo>
                <a:lnTo>
                  <a:pt x="9055956" y="8229600"/>
                </a:lnTo>
                <a:lnTo>
                  <a:pt x="9055956" y="0"/>
                </a:lnTo>
                <a:lnTo>
                  <a:pt x="0" y="0"/>
                </a:lnTo>
                <a:lnTo>
                  <a:pt x="0" y="8229600"/>
                </a:lnTo>
                <a:close/>
              </a:path>
            </a:pathLst>
          </a:custGeom>
          <a:blipFill rotWithShape="1">
            <a:blip r:embed="rId4">
              <a:alphaModFix/>
            </a:blip>
            <a:stretch>
              <a:fillRect b="0" l="0" r="0" t="0"/>
            </a:stretch>
          </a:blipFill>
          <a:ln>
            <a:noFill/>
          </a:ln>
        </p:spPr>
      </p:sp>
      <p:sp>
        <p:nvSpPr>
          <p:cNvPr id="249" name="Google Shape;249;p22"/>
          <p:cNvSpPr txBox="1"/>
          <p:nvPr/>
        </p:nvSpPr>
        <p:spPr>
          <a:xfrm>
            <a:off x="608522" y="2525238"/>
            <a:ext cx="3689038"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About Us</a:t>
            </a:r>
            <a:endParaRPr sz="700"/>
          </a:p>
        </p:txBody>
      </p:sp>
      <p:sp>
        <p:nvSpPr>
          <p:cNvPr id="250" name="Google Shape;250;p22"/>
          <p:cNvSpPr txBox="1"/>
          <p:nvPr/>
        </p:nvSpPr>
        <p:spPr>
          <a:xfrm>
            <a:off x="257592" y="3457574"/>
            <a:ext cx="4390897"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251" name="Google Shape;251;p22"/>
          <p:cNvSpPr txBox="1"/>
          <p:nvPr/>
        </p:nvSpPr>
        <p:spPr>
          <a:xfrm>
            <a:off x="2009348" y="1586232"/>
            <a:ext cx="887386"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3</a:t>
            </a:r>
            <a:endParaRPr sz="700"/>
          </a:p>
        </p:txBody>
      </p:sp>
      <p:sp>
        <p:nvSpPr>
          <p:cNvPr id="252" name="Google Shape;252;p22"/>
          <p:cNvSpPr/>
          <p:nvPr/>
        </p:nvSpPr>
        <p:spPr>
          <a:xfrm>
            <a:off x="1488111" y="3267013"/>
            <a:ext cx="1929861"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6">
              <a:alphaModFix/>
            </a:blip>
            <a:stretch>
              <a:fillRect b="0" l="0" r="0" t="0"/>
            </a:stretch>
          </a:blipFill>
          <a:ln>
            <a:noFill/>
          </a:ln>
        </p:spPr>
      </p:sp>
      <p:sp>
        <p:nvSpPr>
          <p:cNvPr id="253" name="Google Shape;253;p22"/>
          <p:cNvSpPr/>
          <p:nvPr/>
        </p:nvSpPr>
        <p:spPr>
          <a:xfrm rot="4397927">
            <a:off x="-956008" y="2494165"/>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257" name="Shape 257"/>
        <p:cNvGrpSpPr/>
        <p:nvPr/>
      </p:nvGrpSpPr>
      <p:grpSpPr>
        <a:xfrm>
          <a:off x="0" y="0"/>
          <a:ext cx="0" cy="0"/>
          <a:chOff x="0" y="0"/>
          <a:chExt cx="0" cy="0"/>
        </a:xfrm>
      </p:grpSpPr>
      <p:sp>
        <p:nvSpPr>
          <p:cNvPr id="258" name="Google Shape;258;p23"/>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259" name="Google Shape;259;p23"/>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grpSp>
        <p:nvGrpSpPr>
          <p:cNvPr id="260" name="Google Shape;260;p23"/>
          <p:cNvGrpSpPr/>
          <p:nvPr/>
        </p:nvGrpSpPr>
        <p:grpSpPr>
          <a:xfrm>
            <a:off x="1262216" y="1320496"/>
            <a:ext cx="6645704" cy="2545370"/>
            <a:chOff x="0" y="114300"/>
            <a:chExt cx="17721877" cy="6787654"/>
          </a:xfrm>
        </p:grpSpPr>
        <p:sp>
          <p:nvSpPr>
            <p:cNvPr id="261" name="Google Shape;261;p23"/>
            <p:cNvSpPr txBox="1"/>
            <p:nvPr/>
          </p:nvSpPr>
          <p:spPr>
            <a:xfrm>
              <a:off x="169777" y="114300"/>
              <a:ext cx="17552100" cy="529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Write an original </a:t>
              </a:r>
              <a:endParaRPr sz="700"/>
            </a:p>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statement or</a:t>
              </a:r>
              <a:endParaRPr sz="700"/>
            </a:p>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inspiring quote</a:t>
              </a:r>
              <a:endParaRPr sz="700"/>
            </a:p>
          </p:txBody>
        </p:sp>
        <p:sp>
          <p:nvSpPr>
            <p:cNvPr id="262" name="Google Shape;262;p23"/>
            <p:cNvSpPr txBox="1"/>
            <p:nvPr/>
          </p:nvSpPr>
          <p:spPr>
            <a:xfrm>
              <a:off x="0" y="6493226"/>
              <a:ext cx="17073018" cy="40872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3C28"/>
                  </a:solidFill>
                  <a:latin typeface="Lora"/>
                  <a:ea typeface="Lora"/>
                  <a:cs typeface="Lora"/>
                  <a:sym typeface="Lora"/>
                </a:rPr>
                <a:t>— Include a credit, citation, or supporting message</a:t>
              </a:r>
              <a:endParaRPr sz="700"/>
            </a:p>
          </p:txBody>
        </p:sp>
        <p:sp>
          <p:nvSpPr>
            <p:cNvPr id="263" name="Google Shape;263;p23"/>
            <p:cNvSpPr/>
            <p:nvPr/>
          </p:nvSpPr>
          <p:spPr>
            <a:xfrm>
              <a:off x="6252944" y="5773677"/>
              <a:ext cx="5146295" cy="168424"/>
            </a:xfrm>
            <a:custGeom>
              <a:rect b="b" l="l" r="r" t="t"/>
              <a:pathLst>
                <a:path extrusionOk="0" h="168424" w="5146295">
                  <a:moveTo>
                    <a:pt x="0" y="0"/>
                  </a:moveTo>
                  <a:lnTo>
                    <a:pt x="5146295" y="0"/>
                  </a:lnTo>
                  <a:lnTo>
                    <a:pt x="5146295" y="168425"/>
                  </a:lnTo>
                  <a:lnTo>
                    <a:pt x="0" y="168425"/>
                  </a:lnTo>
                  <a:lnTo>
                    <a:pt x="0" y="0"/>
                  </a:lnTo>
                  <a:close/>
                </a:path>
              </a:pathLst>
            </a:custGeom>
            <a:blipFill rotWithShape="1">
              <a:blip r:embed="rId4">
                <a:alphaModFix/>
              </a:blip>
              <a:stretch>
                <a:fillRect b="0" l="0" r="0" t="0"/>
              </a:stretch>
            </a:blipFill>
            <a:ln>
              <a:noFill/>
            </a:ln>
          </p:spPr>
        </p:sp>
      </p:grpSp>
      <p:sp>
        <p:nvSpPr>
          <p:cNvPr id="264" name="Google Shape;264;p23"/>
          <p:cNvSpPr/>
          <p:nvPr/>
        </p:nvSpPr>
        <p:spPr>
          <a:xfrm>
            <a:off x="-569818" y="-2160307"/>
            <a:ext cx="3051173" cy="6875882"/>
          </a:xfrm>
          <a:custGeom>
            <a:rect b="b" l="l" r="r" t="t"/>
            <a:pathLst>
              <a:path extrusionOk="0" h="13751764" w="6102345">
                <a:moveTo>
                  <a:pt x="0" y="0"/>
                </a:moveTo>
                <a:lnTo>
                  <a:pt x="6102345" y="0"/>
                </a:lnTo>
                <a:lnTo>
                  <a:pt x="6102345" y="13751764"/>
                </a:lnTo>
                <a:lnTo>
                  <a:pt x="0" y="13751764"/>
                </a:lnTo>
                <a:lnTo>
                  <a:pt x="0" y="0"/>
                </a:lnTo>
                <a:close/>
              </a:path>
            </a:pathLst>
          </a:custGeom>
          <a:blipFill rotWithShape="1">
            <a:blip r:embed="rId5">
              <a:alphaModFix/>
            </a:blip>
            <a:stretch>
              <a:fillRect b="0" l="0" r="0" t="0"/>
            </a:stretch>
          </a:blipFill>
          <a:ln>
            <a:noFill/>
          </a:ln>
        </p:spPr>
      </p:sp>
      <p:sp>
        <p:nvSpPr>
          <p:cNvPr id="265" name="Google Shape;265;p23"/>
          <p:cNvSpPr/>
          <p:nvPr/>
        </p:nvSpPr>
        <p:spPr>
          <a:xfrm>
            <a:off x="6841112" y="364193"/>
            <a:ext cx="3051173" cy="6875882"/>
          </a:xfrm>
          <a:custGeom>
            <a:rect b="b" l="l" r="r" t="t"/>
            <a:pathLst>
              <a:path extrusionOk="0" h="13751764" w="6102345">
                <a:moveTo>
                  <a:pt x="0" y="0"/>
                </a:moveTo>
                <a:lnTo>
                  <a:pt x="6102345" y="0"/>
                </a:lnTo>
                <a:lnTo>
                  <a:pt x="6102345" y="13751764"/>
                </a:lnTo>
                <a:lnTo>
                  <a:pt x="0" y="1375176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269" name="Shape 269"/>
        <p:cNvGrpSpPr/>
        <p:nvPr/>
      </p:nvGrpSpPr>
      <p:grpSpPr>
        <a:xfrm>
          <a:off x="0" y="0"/>
          <a:ext cx="0" cy="0"/>
          <a:chOff x="0" y="0"/>
          <a:chExt cx="0" cy="0"/>
        </a:xfrm>
      </p:grpSpPr>
      <p:sp>
        <p:nvSpPr>
          <p:cNvPr id="270" name="Google Shape;270;p24"/>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271" name="Google Shape;271;p24"/>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pic>
        <p:nvPicPr>
          <p:cNvPr id="272" name="Google Shape;272;p24"/>
          <p:cNvPicPr preferRelativeResize="0"/>
          <p:nvPr/>
        </p:nvPicPr>
        <p:blipFill rotWithShape="1">
          <a:blip r:embed="rId4">
            <a:alphaModFix/>
          </a:blip>
          <a:srcRect b="0" l="744" r="18074" t="0"/>
          <a:stretch/>
        </p:blipFill>
        <p:spPr>
          <a:xfrm>
            <a:off x="0" y="514350"/>
            <a:ext cx="5075986" cy="4278237"/>
          </a:xfrm>
          <a:prstGeom prst="rect">
            <a:avLst/>
          </a:prstGeom>
          <a:noFill/>
          <a:ln>
            <a:noFill/>
          </a:ln>
        </p:spPr>
      </p:pic>
      <p:sp>
        <p:nvSpPr>
          <p:cNvPr id="273" name="Google Shape;273;p24"/>
          <p:cNvSpPr txBox="1"/>
          <p:nvPr/>
        </p:nvSpPr>
        <p:spPr>
          <a:xfrm>
            <a:off x="5589684" y="851223"/>
            <a:ext cx="3101400" cy="132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Our</a:t>
            </a:r>
            <a:endParaRPr sz="700"/>
          </a:p>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History</a:t>
            </a:r>
            <a:endParaRPr sz="700"/>
          </a:p>
        </p:txBody>
      </p:sp>
      <p:sp>
        <p:nvSpPr>
          <p:cNvPr id="274" name="Google Shape;274;p24"/>
          <p:cNvSpPr/>
          <p:nvPr/>
        </p:nvSpPr>
        <p:spPr>
          <a:xfrm>
            <a:off x="6175469" y="2209289"/>
            <a:ext cx="1929861"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5">
              <a:alphaModFix/>
            </a:blip>
            <a:stretch>
              <a:fillRect b="0" l="0" r="0" t="0"/>
            </a:stretch>
          </a:blipFill>
          <a:ln>
            <a:noFill/>
          </a:ln>
        </p:spPr>
      </p:sp>
      <p:sp>
        <p:nvSpPr>
          <p:cNvPr id="275" name="Google Shape;275;p24"/>
          <p:cNvSpPr txBox="1"/>
          <p:nvPr/>
        </p:nvSpPr>
        <p:spPr>
          <a:xfrm>
            <a:off x="5591631" y="2430380"/>
            <a:ext cx="30975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Vestibulum eu aliquam erat. Mauris mollis est in pulvinar vehicula. Fusce pharetra nulla sed ex sagittis, at rutrum orci pharetra. Etiam eu felis ac ex tincidunt mattis. Donec semper sem ipsum, vel posuere augue ultrices nec.</a:t>
            </a:r>
            <a:endParaRPr sz="700"/>
          </a:p>
          <a:p>
            <a:pPr indent="0" lvl="0" marL="0" marR="0" rtl="0" algn="ctr">
              <a:lnSpc>
                <a:spcPct val="100000"/>
              </a:lnSpc>
              <a:spcBef>
                <a:spcPts val="0"/>
              </a:spcBef>
              <a:spcAft>
                <a:spcPts val="0"/>
              </a:spcAft>
              <a:buNone/>
            </a:pPr>
            <a:r>
              <a:t/>
            </a:r>
            <a:endParaRPr b="0" i="0" sz="1000" u="none" cap="none" strike="noStrike">
              <a:solidFill>
                <a:srgbClr val="3D3C28"/>
              </a:solidFill>
              <a:latin typeface="Lora"/>
              <a:ea typeface="Lora"/>
              <a:cs typeface="Lora"/>
              <a:sym typeface="Lora"/>
            </a:endParaRPr>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In non massa vitae tortor pretium placerat. Quisque volutpat, eros eu ultricies vestibulum, nulla libero porta massa, et malesuada felis erat quis metus. Aenean neque orci, sagittis id ligula nec, pharetra hendrerit nibh. </a:t>
            </a:r>
            <a:endParaRPr sz="700"/>
          </a:p>
          <a:p>
            <a:pPr indent="0" lvl="1" marL="0" marR="0" rtl="0" algn="ctr">
              <a:lnSpc>
                <a:spcPct val="100000"/>
              </a:lnSpc>
              <a:spcBef>
                <a:spcPts val="0"/>
              </a:spcBef>
              <a:spcAft>
                <a:spcPts val="0"/>
              </a:spcAft>
              <a:buNone/>
            </a:pPr>
            <a:r>
              <a:t/>
            </a:r>
            <a:endParaRPr b="0" i="0" sz="1000" u="none" cap="none" strike="noStrike">
              <a:solidFill>
                <a:srgbClr val="3D3C28"/>
              </a:solidFill>
              <a:latin typeface="Lora"/>
              <a:ea typeface="Lora"/>
              <a:cs typeface="Lora"/>
              <a:sym typeface="Lora"/>
            </a:endParaRPr>
          </a:p>
        </p:txBody>
      </p:sp>
      <p:sp>
        <p:nvSpPr>
          <p:cNvPr id="276" name="Google Shape;276;p24"/>
          <p:cNvSpPr/>
          <p:nvPr/>
        </p:nvSpPr>
        <p:spPr>
          <a:xfrm flipH="1" rot="-3111925">
            <a:off x="7214009" y="3224420"/>
            <a:ext cx="3451261" cy="3136333"/>
          </a:xfrm>
          <a:custGeom>
            <a:rect b="b" l="l" r="r" t="t"/>
            <a:pathLst>
              <a:path extrusionOk="0" h="6272666" w="6902521">
                <a:moveTo>
                  <a:pt x="6902521" y="0"/>
                </a:moveTo>
                <a:lnTo>
                  <a:pt x="0" y="0"/>
                </a:lnTo>
                <a:lnTo>
                  <a:pt x="0" y="6272667"/>
                </a:lnTo>
                <a:lnTo>
                  <a:pt x="6902521" y="6272667"/>
                </a:lnTo>
                <a:lnTo>
                  <a:pt x="6902521" y="0"/>
                </a:lnTo>
                <a:close/>
              </a:path>
            </a:pathLst>
          </a:custGeom>
          <a:blipFill rotWithShape="1">
            <a:blip r:embed="rId6">
              <a:alphaModFix/>
            </a:blip>
            <a:stretch>
              <a:fillRect b="0" l="0" r="0" t="0"/>
            </a:stretch>
          </a:blipFill>
          <a:ln>
            <a:noFill/>
          </a:ln>
        </p:spPr>
      </p:sp>
      <p:sp>
        <p:nvSpPr>
          <p:cNvPr id="277" name="Google Shape;277;p24"/>
          <p:cNvSpPr/>
          <p:nvPr/>
        </p:nvSpPr>
        <p:spPr>
          <a:xfrm flipH="1" rot="-3111925">
            <a:off x="6036821" y="-1561601"/>
            <a:ext cx="3451261"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281" name="Shape 281"/>
        <p:cNvGrpSpPr/>
        <p:nvPr/>
      </p:nvGrpSpPr>
      <p:grpSpPr>
        <a:xfrm>
          <a:off x="0" y="0"/>
          <a:ext cx="0" cy="0"/>
          <a:chOff x="0" y="0"/>
          <a:chExt cx="0" cy="0"/>
        </a:xfrm>
      </p:grpSpPr>
      <p:sp>
        <p:nvSpPr>
          <p:cNvPr id="282" name="Google Shape;282;p25"/>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283" name="Google Shape;283;p25"/>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pic>
        <p:nvPicPr>
          <p:cNvPr id="284" name="Google Shape;284;p25"/>
          <p:cNvPicPr preferRelativeResize="0"/>
          <p:nvPr/>
        </p:nvPicPr>
        <p:blipFill>
          <a:blip r:embed="rId4">
            <a:alphaModFix/>
          </a:blip>
          <a:stretch>
            <a:fillRect/>
          </a:stretch>
        </p:blipFill>
        <p:spPr>
          <a:xfrm>
            <a:off x="1413825" y="1653625"/>
            <a:ext cx="1463100" cy="1463100"/>
          </a:xfrm>
          <a:prstGeom prst="rect">
            <a:avLst/>
          </a:prstGeom>
          <a:noFill/>
          <a:ln>
            <a:noFill/>
          </a:ln>
        </p:spPr>
      </p:pic>
      <p:pic>
        <p:nvPicPr>
          <p:cNvPr id="285" name="Google Shape;285;p25"/>
          <p:cNvPicPr preferRelativeResize="0"/>
          <p:nvPr/>
        </p:nvPicPr>
        <p:blipFill>
          <a:blip r:embed="rId5">
            <a:alphaModFix/>
          </a:blip>
          <a:stretch>
            <a:fillRect/>
          </a:stretch>
        </p:blipFill>
        <p:spPr>
          <a:xfrm>
            <a:off x="3840419" y="1653618"/>
            <a:ext cx="1463100" cy="1463089"/>
          </a:xfrm>
          <a:prstGeom prst="rect">
            <a:avLst/>
          </a:prstGeom>
          <a:noFill/>
          <a:ln>
            <a:noFill/>
          </a:ln>
        </p:spPr>
      </p:pic>
      <p:pic>
        <p:nvPicPr>
          <p:cNvPr id="286" name="Google Shape;286;p25"/>
          <p:cNvPicPr preferRelativeResize="0"/>
          <p:nvPr/>
        </p:nvPicPr>
        <p:blipFill>
          <a:blip r:embed="rId6">
            <a:alphaModFix/>
          </a:blip>
          <a:stretch>
            <a:fillRect/>
          </a:stretch>
        </p:blipFill>
        <p:spPr>
          <a:xfrm>
            <a:off x="6267075" y="1653625"/>
            <a:ext cx="1463100" cy="1463100"/>
          </a:xfrm>
          <a:prstGeom prst="rect">
            <a:avLst/>
          </a:prstGeom>
          <a:noFill/>
          <a:ln>
            <a:noFill/>
          </a:ln>
        </p:spPr>
      </p:pic>
      <p:sp>
        <p:nvSpPr>
          <p:cNvPr id="287" name="Google Shape;287;p25"/>
          <p:cNvSpPr txBox="1"/>
          <p:nvPr/>
        </p:nvSpPr>
        <p:spPr>
          <a:xfrm>
            <a:off x="2317246" y="545472"/>
            <a:ext cx="4599278"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Meet Our Team</a:t>
            </a:r>
            <a:endParaRPr sz="700"/>
          </a:p>
        </p:txBody>
      </p:sp>
      <p:sp>
        <p:nvSpPr>
          <p:cNvPr id="288" name="Google Shape;288;p25"/>
          <p:cNvSpPr/>
          <p:nvPr/>
        </p:nvSpPr>
        <p:spPr>
          <a:xfrm rot="3563834">
            <a:off x="6560208" y="-1360157"/>
            <a:ext cx="3451261" cy="313633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7">
              <a:alphaModFix/>
            </a:blip>
            <a:stretch>
              <a:fillRect b="0" l="0" r="0" t="0"/>
            </a:stretch>
          </a:blipFill>
          <a:ln>
            <a:noFill/>
          </a:ln>
        </p:spPr>
      </p:sp>
      <p:sp>
        <p:nvSpPr>
          <p:cNvPr id="289" name="Google Shape;289;p25"/>
          <p:cNvSpPr/>
          <p:nvPr/>
        </p:nvSpPr>
        <p:spPr>
          <a:xfrm flipH="1" rot="-3564000">
            <a:off x="-867501" y="-1360158"/>
            <a:ext cx="3451261"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7">
              <a:alphaModFix/>
            </a:blip>
            <a:stretch>
              <a:fillRect b="0" l="0" r="0" t="0"/>
            </a:stretch>
          </a:blipFill>
          <a:ln>
            <a:noFill/>
          </a:ln>
        </p:spPr>
      </p:sp>
      <p:sp>
        <p:nvSpPr>
          <p:cNvPr id="290" name="Google Shape;290;p25"/>
          <p:cNvSpPr/>
          <p:nvPr/>
        </p:nvSpPr>
        <p:spPr>
          <a:xfrm rot="-1146744">
            <a:off x="7373297" y="3816169"/>
            <a:ext cx="2169519" cy="1805220"/>
          </a:xfrm>
          <a:custGeom>
            <a:rect b="b" l="l" r="r" t="t"/>
            <a:pathLst>
              <a:path extrusionOk="0" h="3610441" w="4339038">
                <a:moveTo>
                  <a:pt x="0" y="0"/>
                </a:moveTo>
                <a:lnTo>
                  <a:pt x="4339038" y="0"/>
                </a:lnTo>
                <a:lnTo>
                  <a:pt x="4339038" y="3610441"/>
                </a:lnTo>
                <a:lnTo>
                  <a:pt x="0" y="3610441"/>
                </a:lnTo>
                <a:lnTo>
                  <a:pt x="0" y="0"/>
                </a:lnTo>
                <a:close/>
              </a:path>
            </a:pathLst>
          </a:custGeom>
          <a:blipFill rotWithShape="1">
            <a:blip r:embed="rId8">
              <a:alphaModFix/>
            </a:blip>
            <a:stretch>
              <a:fillRect b="0" l="0" r="0" t="0"/>
            </a:stretch>
          </a:blipFill>
          <a:ln>
            <a:noFill/>
          </a:ln>
        </p:spPr>
      </p:sp>
      <p:sp>
        <p:nvSpPr>
          <p:cNvPr id="291" name="Google Shape;291;p25"/>
          <p:cNvSpPr/>
          <p:nvPr/>
        </p:nvSpPr>
        <p:spPr>
          <a:xfrm flipH="1" rot="1146000">
            <a:off x="-393221" y="3816169"/>
            <a:ext cx="2169519" cy="1805221"/>
          </a:xfrm>
          <a:custGeom>
            <a:rect b="b" l="l" r="r" t="t"/>
            <a:pathLst>
              <a:path extrusionOk="0" h="3610441" w="4339038">
                <a:moveTo>
                  <a:pt x="4339038" y="0"/>
                </a:moveTo>
                <a:lnTo>
                  <a:pt x="0" y="0"/>
                </a:lnTo>
                <a:lnTo>
                  <a:pt x="0" y="3610441"/>
                </a:lnTo>
                <a:lnTo>
                  <a:pt x="4339038" y="3610441"/>
                </a:lnTo>
                <a:lnTo>
                  <a:pt x="4339038" y="0"/>
                </a:lnTo>
                <a:close/>
              </a:path>
            </a:pathLst>
          </a:custGeom>
          <a:blipFill rotWithShape="1">
            <a:blip r:embed="rId8">
              <a:alphaModFix/>
            </a:blip>
            <a:stretch>
              <a:fillRect b="0" l="0" r="0" t="0"/>
            </a:stretch>
          </a:blipFill>
          <a:ln>
            <a:noFill/>
          </a:ln>
        </p:spPr>
      </p:sp>
      <p:sp>
        <p:nvSpPr>
          <p:cNvPr id="292" name="Google Shape;292;p25"/>
          <p:cNvSpPr txBox="1"/>
          <p:nvPr/>
        </p:nvSpPr>
        <p:spPr>
          <a:xfrm>
            <a:off x="3745482" y="3459547"/>
            <a:ext cx="1653037" cy="293679"/>
          </a:xfrm>
          <a:prstGeom prst="rect">
            <a:avLst/>
          </a:prstGeom>
          <a:noFill/>
          <a:ln>
            <a:noFill/>
          </a:ln>
        </p:spPr>
        <p:txBody>
          <a:bodyPr anchorCtr="0" anchor="t" bIns="0" lIns="0" spcFirstLastPara="1" rIns="0" wrap="square" tIns="0">
            <a:spAutoFit/>
          </a:bodyPr>
          <a:lstStyle/>
          <a:p>
            <a:pPr indent="0" lvl="0" marL="0" marR="0" rtl="0" algn="ctr">
              <a:lnSpc>
                <a:spcPct val="115003"/>
              </a:lnSpc>
              <a:spcBef>
                <a:spcPts val="0"/>
              </a:spcBef>
              <a:spcAft>
                <a:spcPts val="0"/>
              </a:spcAft>
              <a:buNone/>
            </a:pPr>
            <a:r>
              <a:rPr b="0" i="0" lang="en" sz="2000" u="none" cap="none" strike="noStrike">
                <a:solidFill>
                  <a:srgbClr val="93916E"/>
                </a:solidFill>
                <a:latin typeface="Lora"/>
                <a:ea typeface="Lora"/>
                <a:cs typeface="Lora"/>
                <a:sym typeface="Lora"/>
              </a:rPr>
              <a:t>Name</a:t>
            </a:r>
            <a:endParaRPr sz="700"/>
          </a:p>
        </p:txBody>
      </p:sp>
      <p:sp>
        <p:nvSpPr>
          <p:cNvPr id="293" name="Google Shape;293;p25"/>
          <p:cNvSpPr txBox="1"/>
          <p:nvPr/>
        </p:nvSpPr>
        <p:spPr>
          <a:xfrm>
            <a:off x="3751674" y="3854878"/>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294" name="Google Shape;294;p25"/>
          <p:cNvSpPr txBox="1"/>
          <p:nvPr/>
        </p:nvSpPr>
        <p:spPr>
          <a:xfrm>
            <a:off x="1331240" y="3459547"/>
            <a:ext cx="1653037" cy="293679"/>
          </a:xfrm>
          <a:prstGeom prst="rect">
            <a:avLst/>
          </a:prstGeom>
          <a:noFill/>
          <a:ln>
            <a:noFill/>
          </a:ln>
        </p:spPr>
        <p:txBody>
          <a:bodyPr anchorCtr="0" anchor="t" bIns="0" lIns="0" spcFirstLastPara="1" rIns="0" wrap="square" tIns="0">
            <a:spAutoFit/>
          </a:bodyPr>
          <a:lstStyle/>
          <a:p>
            <a:pPr indent="0" lvl="0" marL="0" marR="0" rtl="0" algn="ctr">
              <a:lnSpc>
                <a:spcPct val="115003"/>
              </a:lnSpc>
              <a:spcBef>
                <a:spcPts val="0"/>
              </a:spcBef>
              <a:spcAft>
                <a:spcPts val="0"/>
              </a:spcAft>
              <a:buNone/>
            </a:pPr>
            <a:r>
              <a:rPr b="0" i="0" lang="en" sz="2000" u="none" cap="none" strike="noStrike">
                <a:solidFill>
                  <a:srgbClr val="93916E"/>
                </a:solidFill>
                <a:latin typeface="Lora"/>
                <a:ea typeface="Lora"/>
                <a:cs typeface="Lora"/>
                <a:sym typeface="Lora"/>
              </a:rPr>
              <a:t>Name</a:t>
            </a:r>
            <a:endParaRPr sz="700"/>
          </a:p>
        </p:txBody>
      </p:sp>
      <p:sp>
        <p:nvSpPr>
          <p:cNvPr id="295" name="Google Shape;295;p25"/>
          <p:cNvSpPr txBox="1"/>
          <p:nvPr/>
        </p:nvSpPr>
        <p:spPr>
          <a:xfrm>
            <a:off x="1331240" y="3854878"/>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296" name="Google Shape;296;p25"/>
          <p:cNvSpPr txBox="1"/>
          <p:nvPr/>
        </p:nvSpPr>
        <p:spPr>
          <a:xfrm>
            <a:off x="6172107" y="3459547"/>
            <a:ext cx="1653000" cy="307800"/>
          </a:xfrm>
          <a:prstGeom prst="rect">
            <a:avLst/>
          </a:prstGeom>
          <a:noFill/>
          <a:ln>
            <a:noFill/>
          </a:ln>
        </p:spPr>
        <p:txBody>
          <a:bodyPr anchorCtr="0" anchor="t" bIns="0" lIns="0" spcFirstLastPara="1" rIns="0" wrap="square" tIns="0">
            <a:spAutoFit/>
          </a:bodyPr>
          <a:lstStyle/>
          <a:p>
            <a:pPr indent="0" lvl="0" marL="0" marR="0" rtl="0" algn="ctr">
              <a:lnSpc>
                <a:spcPct val="115003"/>
              </a:lnSpc>
              <a:spcBef>
                <a:spcPts val="0"/>
              </a:spcBef>
              <a:spcAft>
                <a:spcPts val="0"/>
              </a:spcAft>
              <a:buNone/>
            </a:pPr>
            <a:r>
              <a:rPr b="0" i="0" lang="en" sz="2000" u="none" cap="none" strike="noStrike">
                <a:solidFill>
                  <a:srgbClr val="93916E"/>
                </a:solidFill>
                <a:latin typeface="Lora"/>
                <a:ea typeface="Lora"/>
                <a:cs typeface="Lora"/>
                <a:sym typeface="Lora"/>
              </a:rPr>
              <a:t>Name</a:t>
            </a:r>
            <a:endParaRPr sz="700"/>
          </a:p>
        </p:txBody>
      </p:sp>
      <p:sp>
        <p:nvSpPr>
          <p:cNvPr id="297" name="Google Shape;297;p25"/>
          <p:cNvSpPr txBox="1"/>
          <p:nvPr/>
        </p:nvSpPr>
        <p:spPr>
          <a:xfrm>
            <a:off x="6172125" y="3854878"/>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301" name="Shape 301"/>
        <p:cNvGrpSpPr/>
        <p:nvPr/>
      </p:nvGrpSpPr>
      <p:grpSpPr>
        <a:xfrm>
          <a:off x="0" y="0"/>
          <a:ext cx="0" cy="0"/>
          <a:chOff x="0" y="0"/>
          <a:chExt cx="0" cy="0"/>
        </a:xfrm>
      </p:grpSpPr>
      <p:sp>
        <p:nvSpPr>
          <p:cNvPr id="302" name="Google Shape;302;p26"/>
          <p:cNvSpPr txBox="1"/>
          <p:nvPr/>
        </p:nvSpPr>
        <p:spPr>
          <a:xfrm>
            <a:off x="3148685" y="397059"/>
            <a:ext cx="2846700" cy="132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Resource</a:t>
            </a:r>
            <a:endParaRPr sz="700"/>
          </a:p>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Page</a:t>
            </a:r>
            <a:endParaRPr sz="700"/>
          </a:p>
        </p:txBody>
      </p:sp>
      <p:sp>
        <p:nvSpPr>
          <p:cNvPr id="303" name="Google Shape;303;p26"/>
          <p:cNvSpPr txBox="1"/>
          <p:nvPr/>
        </p:nvSpPr>
        <p:spPr>
          <a:xfrm>
            <a:off x="3488192" y="1829439"/>
            <a:ext cx="21675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Use these design resources in your</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Canva Presentation.</a:t>
            </a:r>
            <a:endParaRPr sz="700"/>
          </a:p>
        </p:txBody>
      </p:sp>
      <p:sp>
        <p:nvSpPr>
          <p:cNvPr id="304" name="Google Shape;304;p26"/>
          <p:cNvSpPr txBox="1"/>
          <p:nvPr/>
        </p:nvSpPr>
        <p:spPr>
          <a:xfrm>
            <a:off x="3672789" y="2414554"/>
            <a:ext cx="17985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This presentation template uses the following free fonts:</a:t>
            </a:r>
            <a:endParaRPr sz="700"/>
          </a:p>
        </p:txBody>
      </p:sp>
      <p:sp>
        <p:nvSpPr>
          <p:cNvPr id="305" name="Google Shape;305;p26"/>
          <p:cNvSpPr txBox="1"/>
          <p:nvPr/>
        </p:nvSpPr>
        <p:spPr>
          <a:xfrm>
            <a:off x="3583442" y="2999668"/>
            <a:ext cx="19770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Titles: Notica Text</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Headers: Lora</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Body Copy: Lora</a:t>
            </a:r>
            <a:endParaRPr sz="700"/>
          </a:p>
        </p:txBody>
      </p:sp>
      <p:sp>
        <p:nvSpPr>
          <p:cNvPr id="306" name="Google Shape;306;p26"/>
          <p:cNvSpPr txBox="1"/>
          <p:nvPr/>
        </p:nvSpPr>
        <p:spPr>
          <a:xfrm>
            <a:off x="3583442" y="3760995"/>
            <a:ext cx="19770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You can find these fonts online too. Happy designing! </a:t>
            </a:r>
            <a:endParaRPr sz="700"/>
          </a:p>
          <a:p>
            <a:pPr indent="0" lvl="1" marL="0" marR="0" rtl="0" algn="ctr">
              <a:lnSpc>
                <a:spcPct val="100000"/>
              </a:lnSpc>
              <a:spcBef>
                <a:spcPts val="0"/>
              </a:spcBef>
              <a:spcAft>
                <a:spcPts val="0"/>
              </a:spcAft>
              <a:buNone/>
            </a:pPr>
            <a:r>
              <a:t/>
            </a:r>
            <a:endParaRPr b="0" i="0" sz="1000" u="none" cap="none" strike="noStrike">
              <a:solidFill>
                <a:srgbClr val="3D3C28"/>
              </a:solidFill>
              <a:latin typeface="Lora"/>
              <a:ea typeface="Lora"/>
              <a:cs typeface="Lora"/>
              <a:sym typeface="Lora"/>
            </a:endParaRPr>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Don't forget to delete this page</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before presenting. </a:t>
            </a:r>
            <a:endParaRPr sz="700"/>
          </a:p>
        </p:txBody>
      </p:sp>
      <p:sp>
        <p:nvSpPr>
          <p:cNvPr id="307" name="Google Shape;307;p26"/>
          <p:cNvSpPr/>
          <p:nvPr/>
        </p:nvSpPr>
        <p:spPr>
          <a:xfrm rot="1532472">
            <a:off x="6642097" y="3434293"/>
            <a:ext cx="2040832" cy="1854606"/>
          </a:xfrm>
          <a:custGeom>
            <a:rect b="b" l="l" r="r" t="t"/>
            <a:pathLst>
              <a:path extrusionOk="0" h="3709213" w="4081664">
                <a:moveTo>
                  <a:pt x="0" y="0"/>
                </a:moveTo>
                <a:lnTo>
                  <a:pt x="4081664" y="0"/>
                </a:lnTo>
                <a:lnTo>
                  <a:pt x="4081664" y="3709212"/>
                </a:lnTo>
                <a:lnTo>
                  <a:pt x="0" y="3709212"/>
                </a:lnTo>
                <a:lnTo>
                  <a:pt x="0" y="0"/>
                </a:lnTo>
                <a:close/>
              </a:path>
            </a:pathLst>
          </a:custGeom>
          <a:blipFill rotWithShape="1">
            <a:blip r:embed="rId3">
              <a:alphaModFix/>
            </a:blip>
            <a:stretch>
              <a:fillRect b="0" l="0" r="0" t="0"/>
            </a:stretch>
          </a:blipFill>
          <a:ln>
            <a:noFill/>
          </a:ln>
        </p:spPr>
      </p:sp>
      <p:sp>
        <p:nvSpPr>
          <p:cNvPr id="308" name="Google Shape;308;p26"/>
          <p:cNvSpPr/>
          <p:nvPr/>
        </p:nvSpPr>
        <p:spPr>
          <a:xfrm>
            <a:off x="514350" y="225180"/>
            <a:ext cx="2054183" cy="1710107"/>
          </a:xfrm>
          <a:custGeom>
            <a:rect b="b" l="l" r="r" t="t"/>
            <a:pathLst>
              <a:path extrusionOk="0" h="3420214" w="4108365">
                <a:moveTo>
                  <a:pt x="0" y="0"/>
                </a:moveTo>
                <a:lnTo>
                  <a:pt x="4108365" y="0"/>
                </a:lnTo>
                <a:lnTo>
                  <a:pt x="4108365" y="3420215"/>
                </a:lnTo>
                <a:lnTo>
                  <a:pt x="0" y="3420215"/>
                </a:lnTo>
                <a:lnTo>
                  <a:pt x="0" y="0"/>
                </a:lnTo>
                <a:close/>
              </a:path>
            </a:pathLst>
          </a:custGeom>
          <a:blipFill rotWithShape="1">
            <a:blip r:embed="rId4">
              <a:alphaModFix/>
            </a:blip>
            <a:stretch>
              <a:fillRect b="0" l="0" r="0" t="0"/>
            </a:stretch>
          </a:blipFill>
          <a:ln>
            <a:noFill/>
          </a:ln>
        </p:spPr>
      </p:sp>
      <p:sp>
        <p:nvSpPr>
          <p:cNvPr id="309" name="Google Shape;309;p26"/>
          <p:cNvSpPr/>
          <p:nvPr/>
        </p:nvSpPr>
        <p:spPr>
          <a:xfrm>
            <a:off x="2046900" y="1843727"/>
            <a:ext cx="1408445" cy="3173961"/>
          </a:xfrm>
          <a:custGeom>
            <a:rect b="b" l="l" r="r" t="t"/>
            <a:pathLst>
              <a:path extrusionOk="0" h="6347922" w="2816890">
                <a:moveTo>
                  <a:pt x="0" y="0"/>
                </a:moveTo>
                <a:lnTo>
                  <a:pt x="2816891" y="0"/>
                </a:lnTo>
                <a:lnTo>
                  <a:pt x="2816891" y="6347922"/>
                </a:lnTo>
                <a:lnTo>
                  <a:pt x="0" y="6347922"/>
                </a:lnTo>
                <a:lnTo>
                  <a:pt x="0" y="0"/>
                </a:lnTo>
                <a:close/>
              </a:path>
            </a:pathLst>
          </a:custGeom>
          <a:blipFill rotWithShape="1">
            <a:blip r:embed="rId5">
              <a:alphaModFix/>
            </a:blip>
            <a:stretch>
              <a:fillRect b="0" l="0" r="0" t="0"/>
            </a:stretch>
          </a:blipFill>
          <a:ln>
            <a:noFill/>
          </a:ln>
        </p:spPr>
      </p:sp>
      <p:sp>
        <p:nvSpPr>
          <p:cNvPr id="310" name="Google Shape;310;p26"/>
          <p:cNvSpPr/>
          <p:nvPr/>
        </p:nvSpPr>
        <p:spPr>
          <a:xfrm flipH="1">
            <a:off x="442007" y="1782450"/>
            <a:ext cx="1257231" cy="1292782"/>
          </a:xfrm>
          <a:custGeom>
            <a:rect b="b" l="l" r="r" t="t"/>
            <a:pathLst>
              <a:path extrusionOk="0" h="2585564" w="2514461">
                <a:moveTo>
                  <a:pt x="2514461" y="0"/>
                </a:moveTo>
                <a:lnTo>
                  <a:pt x="0" y="0"/>
                </a:lnTo>
                <a:lnTo>
                  <a:pt x="0" y="2585564"/>
                </a:lnTo>
                <a:lnTo>
                  <a:pt x="2514461" y="2585564"/>
                </a:lnTo>
                <a:lnTo>
                  <a:pt x="2514461" y="0"/>
                </a:lnTo>
                <a:close/>
              </a:path>
            </a:pathLst>
          </a:custGeom>
          <a:blipFill rotWithShape="1">
            <a:blip r:embed="rId6">
              <a:alphaModFix/>
            </a:blip>
            <a:stretch>
              <a:fillRect b="0" l="0" r="0" t="0"/>
            </a:stretch>
          </a:blipFill>
          <a:ln>
            <a:noFill/>
          </a:ln>
        </p:spPr>
      </p:sp>
      <p:sp>
        <p:nvSpPr>
          <p:cNvPr id="311" name="Google Shape;311;p26"/>
          <p:cNvSpPr/>
          <p:nvPr/>
        </p:nvSpPr>
        <p:spPr>
          <a:xfrm>
            <a:off x="6019127" y="225180"/>
            <a:ext cx="1742806" cy="1372460"/>
          </a:xfrm>
          <a:custGeom>
            <a:rect b="b" l="l" r="r" t="t"/>
            <a:pathLst>
              <a:path extrusionOk="0" h="2744920" w="3485613">
                <a:moveTo>
                  <a:pt x="0" y="0"/>
                </a:moveTo>
                <a:lnTo>
                  <a:pt x="3485613" y="0"/>
                </a:lnTo>
                <a:lnTo>
                  <a:pt x="3485613" y="2744921"/>
                </a:lnTo>
                <a:lnTo>
                  <a:pt x="0" y="2744921"/>
                </a:lnTo>
                <a:lnTo>
                  <a:pt x="0" y="0"/>
                </a:lnTo>
                <a:close/>
              </a:path>
            </a:pathLst>
          </a:custGeom>
          <a:blipFill rotWithShape="1">
            <a:blip r:embed="rId7">
              <a:alphaModFix/>
            </a:blip>
            <a:stretch>
              <a:fillRect b="0" l="0" r="0" t="0"/>
            </a:stretch>
          </a:blipFill>
          <a:ln>
            <a:noFill/>
          </a:ln>
        </p:spPr>
      </p:sp>
      <p:sp>
        <p:nvSpPr>
          <p:cNvPr id="312" name="Google Shape;312;p26"/>
          <p:cNvSpPr/>
          <p:nvPr/>
        </p:nvSpPr>
        <p:spPr>
          <a:xfrm>
            <a:off x="7785746" y="290633"/>
            <a:ext cx="1231690" cy="1707716"/>
          </a:xfrm>
          <a:custGeom>
            <a:rect b="b" l="l" r="r" t="t"/>
            <a:pathLst>
              <a:path extrusionOk="0" h="3415432" w="2463380">
                <a:moveTo>
                  <a:pt x="0" y="0"/>
                </a:moveTo>
                <a:lnTo>
                  <a:pt x="2463380" y="0"/>
                </a:lnTo>
                <a:lnTo>
                  <a:pt x="2463380" y="3415432"/>
                </a:lnTo>
                <a:lnTo>
                  <a:pt x="0" y="3415432"/>
                </a:lnTo>
                <a:lnTo>
                  <a:pt x="0" y="0"/>
                </a:lnTo>
                <a:close/>
              </a:path>
            </a:pathLst>
          </a:custGeom>
          <a:blipFill rotWithShape="1">
            <a:blip r:embed="rId8">
              <a:alphaModFix/>
            </a:blip>
            <a:stretch>
              <a:fillRect b="0" l="0" r="0" t="0"/>
            </a:stretch>
          </a:blipFill>
          <a:ln>
            <a:noFill/>
          </a:ln>
        </p:spPr>
      </p:sp>
      <p:sp>
        <p:nvSpPr>
          <p:cNvPr id="313" name="Google Shape;313;p26"/>
          <p:cNvSpPr/>
          <p:nvPr/>
        </p:nvSpPr>
        <p:spPr>
          <a:xfrm>
            <a:off x="6019127" y="1843727"/>
            <a:ext cx="1416928" cy="1837183"/>
          </a:xfrm>
          <a:custGeom>
            <a:rect b="b" l="l" r="r" t="t"/>
            <a:pathLst>
              <a:path extrusionOk="0" h="3674366" w="2833855">
                <a:moveTo>
                  <a:pt x="0" y="0"/>
                </a:moveTo>
                <a:lnTo>
                  <a:pt x="2833855" y="0"/>
                </a:lnTo>
                <a:lnTo>
                  <a:pt x="2833855" y="3674366"/>
                </a:lnTo>
                <a:lnTo>
                  <a:pt x="0" y="3674366"/>
                </a:lnTo>
                <a:lnTo>
                  <a:pt x="0" y="0"/>
                </a:lnTo>
                <a:close/>
              </a:path>
            </a:pathLst>
          </a:custGeom>
          <a:blipFill rotWithShape="1">
            <a:blip r:embed="rId9">
              <a:alphaModFix/>
            </a:blip>
            <a:stretch>
              <a:fillRect b="0" l="0" r="0" t="0"/>
            </a:stretch>
          </a:blipFill>
          <a:ln>
            <a:noFill/>
          </a:ln>
        </p:spPr>
      </p:sp>
      <p:sp>
        <p:nvSpPr>
          <p:cNvPr id="314" name="Google Shape;314;p26"/>
          <p:cNvSpPr/>
          <p:nvPr/>
        </p:nvSpPr>
        <p:spPr>
          <a:xfrm>
            <a:off x="255002" y="3251922"/>
            <a:ext cx="1735924" cy="1696866"/>
          </a:xfrm>
          <a:custGeom>
            <a:rect b="b" l="l" r="r" t="t"/>
            <a:pathLst>
              <a:path extrusionOk="0" h="3393732" w="3471848">
                <a:moveTo>
                  <a:pt x="0" y="0"/>
                </a:moveTo>
                <a:lnTo>
                  <a:pt x="3471849" y="0"/>
                </a:lnTo>
                <a:lnTo>
                  <a:pt x="3471849" y="3393732"/>
                </a:lnTo>
                <a:lnTo>
                  <a:pt x="0" y="3393732"/>
                </a:lnTo>
                <a:lnTo>
                  <a:pt x="0" y="0"/>
                </a:lnTo>
                <a:close/>
              </a:path>
            </a:pathLst>
          </a:custGeom>
          <a:blipFill rotWithShape="1">
            <a:blip r:embed="rId10">
              <a:alphaModFix/>
            </a:blip>
            <a:stretch>
              <a:fillRect b="0" l="0" r="0" t="0"/>
            </a:stretch>
          </a:blipFill>
          <a:ln>
            <a:noFill/>
          </a:ln>
        </p:spPr>
      </p:sp>
      <p:sp>
        <p:nvSpPr>
          <p:cNvPr id="315" name="Google Shape;315;p26"/>
          <p:cNvSpPr/>
          <p:nvPr/>
        </p:nvSpPr>
        <p:spPr>
          <a:xfrm>
            <a:off x="7662513" y="2310113"/>
            <a:ext cx="1354924" cy="904411"/>
          </a:xfrm>
          <a:custGeom>
            <a:rect b="b" l="l" r="r" t="t"/>
            <a:pathLst>
              <a:path extrusionOk="0" h="1808823" w="2709847">
                <a:moveTo>
                  <a:pt x="0" y="0"/>
                </a:moveTo>
                <a:lnTo>
                  <a:pt x="2709847" y="0"/>
                </a:lnTo>
                <a:lnTo>
                  <a:pt x="2709847" y="1808823"/>
                </a:lnTo>
                <a:lnTo>
                  <a:pt x="0" y="1808823"/>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319" name="Shape 319"/>
        <p:cNvGrpSpPr/>
        <p:nvPr/>
      </p:nvGrpSpPr>
      <p:grpSpPr>
        <a:xfrm>
          <a:off x="0" y="0"/>
          <a:ext cx="0" cy="0"/>
          <a:chOff x="0" y="0"/>
          <a:chExt cx="0" cy="0"/>
        </a:xfrm>
      </p:grpSpPr>
      <p:sp>
        <p:nvSpPr>
          <p:cNvPr id="320" name="Google Shape;320;p27"/>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321" name="Google Shape;321;p27"/>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322" name="Google Shape;322;p27"/>
          <p:cNvSpPr/>
          <p:nvPr/>
        </p:nvSpPr>
        <p:spPr>
          <a:xfrm>
            <a:off x="3577795" y="829125"/>
            <a:ext cx="1988411" cy="497103"/>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323" name="Google Shape;323;p27"/>
          <p:cNvSpPr txBox="1"/>
          <p:nvPr/>
        </p:nvSpPr>
        <p:spPr>
          <a:xfrm>
            <a:off x="1585383" y="1684067"/>
            <a:ext cx="59733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3D3C28"/>
                </a:solidFill>
                <a:latin typeface="Noticia Text"/>
                <a:ea typeface="Noticia Text"/>
                <a:cs typeface="Noticia Text"/>
                <a:sym typeface="Noticia Text"/>
              </a:rPr>
              <a:t>This presentation template is free for everyone to use thanks to the following:</a:t>
            </a:r>
            <a:endParaRPr sz="700"/>
          </a:p>
        </p:txBody>
      </p:sp>
      <p:sp>
        <p:nvSpPr>
          <p:cNvPr id="324" name="Google Shape;324;p27"/>
          <p:cNvSpPr txBox="1"/>
          <p:nvPr/>
        </p:nvSpPr>
        <p:spPr>
          <a:xfrm>
            <a:off x="1844913" y="3329675"/>
            <a:ext cx="5506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SlidesCarnival for the presentation template</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Pexels for the photos</a:t>
            </a:r>
            <a:endParaRPr sz="700"/>
          </a:p>
        </p:txBody>
      </p:sp>
      <p:sp>
        <p:nvSpPr>
          <p:cNvPr id="325" name="Google Shape;325;p27"/>
          <p:cNvSpPr txBox="1"/>
          <p:nvPr/>
        </p:nvSpPr>
        <p:spPr>
          <a:xfrm>
            <a:off x="2864345" y="3897682"/>
            <a:ext cx="3467400" cy="4617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i="0" lang="en" sz="3000" u="none" cap="none" strike="noStrike">
                <a:solidFill>
                  <a:srgbClr val="3D3C28"/>
                </a:solidFill>
                <a:latin typeface="Noticia Text"/>
                <a:ea typeface="Noticia Text"/>
                <a:cs typeface="Noticia Text"/>
                <a:sym typeface="Noticia Text"/>
              </a:rPr>
              <a:t>Happy designing! </a:t>
            </a:r>
            <a:endParaRPr sz="700"/>
          </a:p>
        </p:txBody>
      </p:sp>
      <p:sp>
        <p:nvSpPr>
          <p:cNvPr id="326" name="Google Shape;326;p27"/>
          <p:cNvSpPr/>
          <p:nvPr/>
        </p:nvSpPr>
        <p:spPr>
          <a:xfrm rot="4397927">
            <a:off x="-1885719" y="852535"/>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5">
              <a:alphaModFix/>
            </a:blip>
            <a:stretch>
              <a:fillRect b="0" l="0" r="0" t="0"/>
            </a:stretch>
          </a:blipFill>
          <a:ln>
            <a:noFill/>
          </a:ln>
        </p:spPr>
      </p:sp>
      <p:sp>
        <p:nvSpPr>
          <p:cNvPr id="327" name="Google Shape;327;p27"/>
          <p:cNvSpPr/>
          <p:nvPr/>
        </p:nvSpPr>
        <p:spPr>
          <a:xfrm rot="4397927">
            <a:off x="5465013" y="-1543050"/>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93" name="Shape 93"/>
        <p:cNvGrpSpPr/>
        <p:nvPr/>
      </p:nvGrpSpPr>
      <p:grpSpPr>
        <a:xfrm>
          <a:off x="0" y="0"/>
          <a:ext cx="0" cy="0"/>
          <a:chOff x="0" y="0"/>
          <a:chExt cx="0" cy="0"/>
        </a:xfrm>
      </p:grpSpPr>
      <p:sp>
        <p:nvSpPr>
          <p:cNvPr id="94" name="Google Shape;94;p12"/>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95" name="Google Shape;95;p12"/>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96" name="Google Shape;96;p12"/>
          <p:cNvSpPr/>
          <p:nvPr/>
        </p:nvSpPr>
        <p:spPr>
          <a:xfrm>
            <a:off x="1249383" y="1908864"/>
            <a:ext cx="1514406" cy="1557230"/>
          </a:xfrm>
          <a:custGeom>
            <a:rect b="b" l="l" r="r" t="t"/>
            <a:pathLst>
              <a:path extrusionOk="0" h="3114459" w="3028811">
                <a:moveTo>
                  <a:pt x="0" y="0"/>
                </a:moveTo>
                <a:lnTo>
                  <a:pt x="3028811" y="0"/>
                </a:lnTo>
                <a:lnTo>
                  <a:pt x="3028811" y="3114458"/>
                </a:lnTo>
                <a:lnTo>
                  <a:pt x="0" y="3114458"/>
                </a:lnTo>
                <a:lnTo>
                  <a:pt x="0" y="0"/>
                </a:lnTo>
                <a:close/>
              </a:path>
            </a:pathLst>
          </a:custGeom>
          <a:blipFill rotWithShape="1">
            <a:blip r:embed="rId4">
              <a:alphaModFix/>
            </a:blip>
            <a:stretch>
              <a:fillRect b="0" l="0" r="0" t="0"/>
            </a:stretch>
          </a:blipFill>
          <a:ln>
            <a:noFill/>
          </a:ln>
        </p:spPr>
      </p:sp>
      <p:sp>
        <p:nvSpPr>
          <p:cNvPr id="97" name="Google Shape;97;p12"/>
          <p:cNvSpPr/>
          <p:nvPr/>
        </p:nvSpPr>
        <p:spPr>
          <a:xfrm>
            <a:off x="6476914" y="2001249"/>
            <a:ext cx="1742806" cy="1372460"/>
          </a:xfrm>
          <a:custGeom>
            <a:rect b="b" l="l" r="r" t="t"/>
            <a:pathLst>
              <a:path extrusionOk="0" h="2744920" w="3485613">
                <a:moveTo>
                  <a:pt x="0" y="0"/>
                </a:moveTo>
                <a:lnTo>
                  <a:pt x="3485613" y="0"/>
                </a:lnTo>
                <a:lnTo>
                  <a:pt x="3485613" y="2744920"/>
                </a:lnTo>
                <a:lnTo>
                  <a:pt x="0" y="2744920"/>
                </a:lnTo>
                <a:lnTo>
                  <a:pt x="0" y="0"/>
                </a:lnTo>
                <a:close/>
              </a:path>
            </a:pathLst>
          </a:custGeom>
          <a:blipFill rotWithShape="1">
            <a:blip r:embed="rId5">
              <a:alphaModFix/>
            </a:blip>
            <a:stretch>
              <a:fillRect b="0" l="0" r="0" t="0"/>
            </a:stretch>
          </a:blipFill>
          <a:ln>
            <a:noFill/>
          </a:ln>
        </p:spPr>
      </p:sp>
      <p:sp>
        <p:nvSpPr>
          <p:cNvPr id="98" name="Google Shape;98;p12"/>
          <p:cNvSpPr/>
          <p:nvPr/>
        </p:nvSpPr>
        <p:spPr>
          <a:xfrm>
            <a:off x="3956155" y="1758378"/>
            <a:ext cx="1231690" cy="1707716"/>
          </a:xfrm>
          <a:custGeom>
            <a:rect b="b" l="l" r="r" t="t"/>
            <a:pathLst>
              <a:path extrusionOk="0" h="3415432" w="2463380">
                <a:moveTo>
                  <a:pt x="0" y="0"/>
                </a:moveTo>
                <a:lnTo>
                  <a:pt x="2463380" y="0"/>
                </a:lnTo>
                <a:lnTo>
                  <a:pt x="2463380" y="3415432"/>
                </a:lnTo>
                <a:lnTo>
                  <a:pt x="0" y="3415432"/>
                </a:lnTo>
                <a:lnTo>
                  <a:pt x="0" y="0"/>
                </a:lnTo>
                <a:close/>
              </a:path>
            </a:pathLst>
          </a:custGeom>
          <a:blipFill rotWithShape="1">
            <a:blip r:embed="rId6">
              <a:alphaModFix/>
            </a:blip>
            <a:stretch>
              <a:fillRect b="0" l="0" r="0" t="0"/>
            </a:stretch>
          </a:blipFill>
          <a:ln>
            <a:noFill/>
          </a:ln>
        </p:spPr>
      </p:sp>
      <p:sp>
        <p:nvSpPr>
          <p:cNvPr id="99" name="Google Shape;99;p12"/>
          <p:cNvSpPr txBox="1"/>
          <p:nvPr/>
        </p:nvSpPr>
        <p:spPr>
          <a:xfrm>
            <a:off x="1509387" y="745054"/>
            <a:ext cx="6214996"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Table Of Contents</a:t>
            </a:r>
            <a:endParaRPr sz="700"/>
          </a:p>
        </p:txBody>
      </p:sp>
      <p:sp>
        <p:nvSpPr>
          <p:cNvPr id="100" name="Google Shape;100;p12"/>
          <p:cNvSpPr txBox="1"/>
          <p:nvPr/>
        </p:nvSpPr>
        <p:spPr>
          <a:xfrm>
            <a:off x="1180067" y="3473835"/>
            <a:ext cx="1653037" cy="339692"/>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3916E"/>
                </a:solidFill>
                <a:latin typeface="Lora"/>
                <a:ea typeface="Lora"/>
                <a:cs typeface="Lora"/>
                <a:sym typeface="Lora"/>
              </a:rPr>
              <a:t>Introduction</a:t>
            </a:r>
            <a:endParaRPr sz="700"/>
          </a:p>
        </p:txBody>
      </p:sp>
      <p:sp>
        <p:nvSpPr>
          <p:cNvPr id="101" name="Google Shape;101;p12"/>
          <p:cNvSpPr txBox="1"/>
          <p:nvPr/>
        </p:nvSpPr>
        <p:spPr>
          <a:xfrm>
            <a:off x="1180067" y="3915203"/>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102" name="Google Shape;102;p12"/>
          <p:cNvSpPr txBox="1"/>
          <p:nvPr/>
        </p:nvSpPr>
        <p:spPr>
          <a:xfrm>
            <a:off x="3790366" y="3473835"/>
            <a:ext cx="1653037" cy="339692"/>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3916E"/>
                </a:solidFill>
                <a:latin typeface="Lora"/>
                <a:ea typeface="Lora"/>
                <a:cs typeface="Lora"/>
                <a:sym typeface="Lora"/>
              </a:rPr>
              <a:t>Our Projects</a:t>
            </a:r>
            <a:endParaRPr sz="700"/>
          </a:p>
        </p:txBody>
      </p:sp>
      <p:sp>
        <p:nvSpPr>
          <p:cNvPr id="103" name="Google Shape;103;p12"/>
          <p:cNvSpPr txBox="1"/>
          <p:nvPr/>
        </p:nvSpPr>
        <p:spPr>
          <a:xfrm>
            <a:off x="3790367" y="3916791"/>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104" name="Google Shape;104;p12"/>
          <p:cNvSpPr txBox="1"/>
          <p:nvPr/>
        </p:nvSpPr>
        <p:spPr>
          <a:xfrm>
            <a:off x="6399698" y="3473835"/>
            <a:ext cx="1897239" cy="339692"/>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3916E"/>
                </a:solidFill>
                <a:latin typeface="Lora"/>
                <a:ea typeface="Lora"/>
                <a:cs typeface="Lora"/>
                <a:sym typeface="Lora"/>
              </a:rPr>
              <a:t>About Us</a:t>
            </a:r>
            <a:endParaRPr sz="700"/>
          </a:p>
        </p:txBody>
      </p:sp>
      <p:sp>
        <p:nvSpPr>
          <p:cNvPr id="105" name="Google Shape;105;p12"/>
          <p:cNvSpPr txBox="1"/>
          <p:nvPr/>
        </p:nvSpPr>
        <p:spPr>
          <a:xfrm>
            <a:off x="6521799" y="3916791"/>
            <a:ext cx="1653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106" name="Google Shape;106;p12"/>
          <p:cNvSpPr/>
          <p:nvPr/>
        </p:nvSpPr>
        <p:spPr>
          <a:xfrm rot="5139416">
            <a:off x="5333305" y="-1568166"/>
            <a:ext cx="3451261" cy="313633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7">
              <a:alphaModFix/>
            </a:blip>
            <a:stretch>
              <a:fillRect b="0" l="0" r="0" t="0"/>
            </a:stretch>
          </a:blipFill>
          <a:ln>
            <a:noFill/>
          </a:ln>
        </p:spPr>
      </p:sp>
      <p:sp>
        <p:nvSpPr>
          <p:cNvPr id="107" name="Google Shape;107;p12"/>
          <p:cNvSpPr/>
          <p:nvPr/>
        </p:nvSpPr>
        <p:spPr>
          <a:xfrm flipH="1" rot="-5142000">
            <a:off x="358230" y="-1568166"/>
            <a:ext cx="3451261" cy="3136333"/>
          </a:xfrm>
          <a:custGeom>
            <a:rect b="b" l="l" r="r" t="t"/>
            <a:pathLst>
              <a:path extrusionOk="0" h="6272666" w="6902521">
                <a:moveTo>
                  <a:pt x="6902522" y="0"/>
                </a:moveTo>
                <a:lnTo>
                  <a:pt x="0" y="0"/>
                </a:lnTo>
                <a:lnTo>
                  <a:pt x="0" y="6272666"/>
                </a:lnTo>
                <a:lnTo>
                  <a:pt x="6902522" y="6272666"/>
                </a:lnTo>
                <a:lnTo>
                  <a:pt x="6902522" y="0"/>
                </a:lnTo>
                <a:close/>
              </a:path>
            </a:pathLst>
          </a:custGeom>
          <a:blipFill rotWithShape="1">
            <a:blip r:embed="rId7">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111" name="Shape 111"/>
        <p:cNvGrpSpPr/>
        <p:nvPr/>
      </p:nvGrpSpPr>
      <p:grpSpPr>
        <a:xfrm>
          <a:off x="0" y="0"/>
          <a:ext cx="0" cy="0"/>
          <a:chOff x="0" y="0"/>
          <a:chExt cx="0" cy="0"/>
        </a:xfrm>
      </p:grpSpPr>
      <p:sp>
        <p:nvSpPr>
          <p:cNvPr id="112" name="Google Shape;112;p13"/>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113" name="Google Shape;113;p13"/>
          <p:cNvSpPr/>
          <p:nvPr/>
        </p:nvSpPr>
        <p:spPr>
          <a:xfrm rot="-9473303">
            <a:off x="4194186" y="-1402634"/>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pic>
        <p:nvPicPr>
          <p:cNvPr id="114" name="Google Shape;114;p13"/>
          <p:cNvPicPr preferRelativeResize="0"/>
          <p:nvPr/>
        </p:nvPicPr>
        <p:blipFill>
          <a:blip r:embed="rId5">
            <a:alphaModFix/>
          </a:blip>
          <a:stretch>
            <a:fillRect/>
          </a:stretch>
        </p:blipFill>
        <p:spPr>
          <a:xfrm>
            <a:off x="4435075" y="333223"/>
            <a:ext cx="4483148" cy="4480101"/>
          </a:xfrm>
          <a:prstGeom prst="rect">
            <a:avLst/>
          </a:prstGeom>
          <a:noFill/>
          <a:ln>
            <a:noFill/>
          </a:ln>
        </p:spPr>
      </p:pic>
      <p:sp>
        <p:nvSpPr>
          <p:cNvPr id="115" name="Google Shape;115;p13"/>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grpSp>
        <p:nvGrpSpPr>
          <p:cNvPr id="116" name="Google Shape;116;p13"/>
          <p:cNvGrpSpPr/>
          <p:nvPr/>
        </p:nvGrpSpPr>
        <p:grpSpPr>
          <a:xfrm>
            <a:off x="257592" y="1571944"/>
            <a:ext cx="4390897" cy="2042474"/>
            <a:chOff x="0" y="114300"/>
            <a:chExt cx="11709059" cy="5446598"/>
          </a:xfrm>
        </p:grpSpPr>
        <p:sp>
          <p:nvSpPr>
            <p:cNvPr id="117" name="Google Shape;117;p13"/>
            <p:cNvSpPr txBox="1"/>
            <p:nvPr/>
          </p:nvSpPr>
          <p:spPr>
            <a:xfrm>
              <a:off x="935813" y="2618317"/>
              <a:ext cx="9837433" cy="1638327"/>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Introduction</a:t>
              </a:r>
              <a:endParaRPr sz="700"/>
            </a:p>
          </p:txBody>
        </p:sp>
        <p:sp>
          <p:nvSpPr>
            <p:cNvPr id="118" name="Google Shape;118;p13"/>
            <p:cNvSpPr txBox="1"/>
            <p:nvPr/>
          </p:nvSpPr>
          <p:spPr>
            <a:xfrm>
              <a:off x="0" y="5152170"/>
              <a:ext cx="11709059" cy="40872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119" name="Google Shape;119;p13"/>
            <p:cNvSpPr txBox="1"/>
            <p:nvPr/>
          </p:nvSpPr>
          <p:spPr>
            <a:xfrm>
              <a:off x="5563157" y="114300"/>
              <a:ext cx="582745" cy="1638327"/>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1</a:t>
              </a:r>
              <a:endParaRPr sz="700"/>
            </a:p>
          </p:txBody>
        </p:sp>
        <p:sp>
          <p:nvSpPr>
            <p:cNvPr id="120" name="Google Shape;120;p13"/>
            <p:cNvSpPr/>
            <p:nvPr/>
          </p:nvSpPr>
          <p:spPr>
            <a:xfrm>
              <a:off x="3281382" y="4634482"/>
              <a:ext cx="5146295" cy="168424"/>
            </a:xfrm>
            <a:custGeom>
              <a:rect b="b" l="l" r="r" t="t"/>
              <a:pathLst>
                <a:path extrusionOk="0" h="168424" w="5146295">
                  <a:moveTo>
                    <a:pt x="0" y="0"/>
                  </a:moveTo>
                  <a:lnTo>
                    <a:pt x="5146295" y="0"/>
                  </a:lnTo>
                  <a:lnTo>
                    <a:pt x="5146295" y="168425"/>
                  </a:lnTo>
                  <a:lnTo>
                    <a:pt x="0" y="168425"/>
                  </a:lnTo>
                  <a:lnTo>
                    <a:pt x="0" y="0"/>
                  </a:lnTo>
                  <a:close/>
                </a:path>
              </a:pathLst>
            </a:custGeom>
            <a:blipFill rotWithShape="1">
              <a:blip r:embed="rId6">
                <a:alphaModFix/>
              </a:blip>
              <a:stretch>
                <a:fillRect b="0" l="0" r="0" t="0"/>
              </a:stretch>
            </a:blipFill>
            <a:ln>
              <a:noFill/>
            </a:ln>
          </p:spPr>
        </p:sp>
      </p:grpSp>
      <p:sp>
        <p:nvSpPr>
          <p:cNvPr id="121" name="Google Shape;121;p13"/>
          <p:cNvSpPr/>
          <p:nvPr/>
        </p:nvSpPr>
        <p:spPr>
          <a:xfrm rot="4397927">
            <a:off x="-956008" y="2494165"/>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sp>
        <p:nvSpPr>
          <p:cNvPr id="122" name="Google Shape;122;p13"/>
          <p:cNvSpPr/>
          <p:nvPr/>
        </p:nvSpPr>
        <p:spPr>
          <a:xfrm flipH="1" rot="-5576071">
            <a:off x="-140003" y="-2171818"/>
            <a:ext cx="4527978" cy="4114800"/>
          </a:xfrm>
          <a:custGeom>
            <a:rect b="b" l="l" r="r" t="t"/>
            <a:pathLst>
              <a:path extrusionOk="0" h="8229600" w="9055956">
                <a:moveTo>
                  <a:pt x="0" y="8229600"/>
                </a:moveTo>
                <a:lnTo>
                  <a:pt x="9055956" y="8229600"/>
                </a:lnTo>
                <a:lnTo>
                  <a:pt x="9055956" y="0"/>
                </a:lnTo>
                <a:lnTo>
                  <a:pt x="0" y="0"/>
                </a:lnTo>
                <a:lnTo>
                  <a:pt x="0" y="822960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126" name="Shape 126"/>
        <p:cNvGrpSpPr/>
        <p:nvPr/>
      </p:nvGrpSpPr>
      <p:grpSpPr>
        <a:xfrm>
          <a:off x="0" y="0"/>
          <a:ext cx="0" cy="0"/>
          <a:chOff x="0" y="0"/>
          <a:chExt cx="0" cy="0"/>
        </a:xfrm>
      </p:grpSpPr>
      <p:sp>
        <p:nvSpPr>
          <p:cNvPr id="127" name="Google Shape;127;p14"/>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128" name="Google Shape;128;p14"/>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pic>
        <p:nvPicPr>
          <p:cNvPr id="129" name="Google Shape;129;p14"/>
          <p:cNvPicPr preferRelativeResize="0"/>
          <p:nvPr/>
        </p:nvPicPr>
        <p:blipFill>
          <a:blip r:embed="rId4">
            <a:alphaModFix/>
          </a:blip>
          <a:stretch>
            <a:fillRect/>
          </a:stretch>
        </p:blipFill>
        <p:spPr>
          <a:xfrm>
            <a:off x="1424400" y="2128887"/>
            <a:ext cx="6295199" cy="4395588"/>
          </a:xfrm>
          <a:prstGeom prst="rect">
            <a:avLst/>
          </a:prstGeom>
          <a:noFill/>
          <a:ln>
            <a:noFill/>
          </a:ln>
        </p:spPr>
      </p:pic>
      <p:sp>
        <p:nvSpPr>
          <p:cNvPr id="130" name="Google Shape;130;p14"/>
          <p:cNvSpPr txBox="1"/>
          <p:nvPr/>
        </p:nvSpPr>
        <p:spPr>
          <a:xfrm>
            <a:off x="2388253" y="316977"/>
            <a:ext cx="4367400" cy="132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Welcome To</a:t>
            </a:r>
            <a:endParaRPr sz="700"/>
          </a:p>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Presentation</a:t>
            </a:r>
            <a:endParaRPr sz="700"/>
          </a:p>
        </p:txBody>
      </p:sp>
      <p:sp>
        <p:nvSpPr>
          <p:cNvPr id="131" name="Google Shape;131;p14"/>
          <p:cNvSpPr txBox="1"/>
          <p:nvPr/>
        </p:nvSpPr>
        <p:spPr>
          <a:xfrm>
            <a:off x="1585625" y="1646930"/>
            <a:ext cx="59727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I'm Rain, and I'll be sharing with you my beautiful ideas.</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Follow me at @reallygreatsite to learn more. </a:t>
            </a:r>
            <a:endParaRPr sz="700"/>
          </a:p>
        </p:txBody>
      </p:sp>
      <p:sp>
        <p:nvSpPr>
          <p:cNvPr id="132" name="Google Shape;132;p14"/>
          <p:cNvSpPr/>
          <p:nvPr/>
        </p:nvSpPr>
        <p:spPr>
          <a:xfrm rot="6762612">
            <a:off x="6156512" y="402296"/>
            <a:ext cx="3451260" cy="3136333"/>
          </a:xfrm>
          <a:custGeom>
            <a:rect b="b" l="l" r="r" t="t"/>
            <a:pathLst>
              <a:path extrusionOk="0" h="6272666" w="6902521">
                <a:moveTo>
                  <a:pt x="0" y="0"/>
                </a:moveTo>
                <a:lnTo>
                  <a:pt x="6902522" y="0"/>
                </a:lnTo>
                <a:lnTo>
                  <a:pt x="6902522" y="6272666"/>
                </a:lnTo>
                <a:lnTo>
                  <a:pt x="0" y="6272666"/>
                </a:lnTo>
                <a:lnTo>
                  <a:pt x="0" y="0"/>
                </a:lnTo>
                <a:close/>
              </a:path>
            </a:pathLst>
          </a:custGeom>
          <a:blipFill rotWithShape="1">
            <a:blip r:embed="rId5">
              <a:alphaModFix/>
            </a:blip>
            <a:stretch>
              <a:fillRect b="0" l="0" r="0" t="0"/>
            </a:stretch>
          </a:blipFill>
          <a:ln>
            <a:noFill/>
          </a:ln>
        </p:spPr>
      </p:sp>
      <p:sp>
        <p:nvSpPr>
          <p:cNvPr id="133" name="Google Shape;133;p14"/>
          <p:cNvSpPr/>
          <p:nvPr/>
        </p:nvSpPr>
        <p:spPr>
          <a:xfrm flipH="1" rot="-6762000">
            <a:off x="-463949" y="402157"/>
            <a:ext cx="3451260"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137" name="Shape 137"/>
        <p:cNvGrpSpPr/>
        <p:nvPr/>
      </p:nvGrpSpPr>
      <p:grpSpPr>
        <a:xfrm>
          <a:off x="0" y="0"/>
          <a:ext cx="0" cy="0"/>
          <a:chOff x="0" y="0"/>
          <a:chExt cx="0" cy="0"/>
        </a:xfrm>
      </p:grpSpPr>
      <p:sp>
        <p:nvSpPr>
          <p:cNvPr id="138" name="Google Shape;138;p15"/>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139" name="Google Shape;139;p15"/>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140" name="Google Shape;140;p15"/>
          <p:cNvSpPr/>
          <p:nvPr/>
        </p:nvSpPr>
        <p:spPr>
          <a:xfrm>
            <a:off x="2848314" y="514350"/>
            <a:ext cx="3173540" cy="4114800"/>
          </a:xfrm>
          <a:custGeom>
            <a:rect b="b" l="l" r="r" t="t"/>
            <a:pathLst>
              <a:path extrusionOk="0" h="8229600" w="6347079">
                <a:moveTo>
                  <a:pt x="0" y="0"/>
                </a:moveTo>
                <a:lnTo>
                  <a:pt x="6347079" y="0"/>
                </a:lnTo>
                <a:lnTo>
                  <a:pt x="6347079" y="8229600"/>
                </a:lnTo>
                <a:lnTo>
                  <a:pt x="0" y="8229600"/>
                </a:lnTo>
                <a:lnTo>
                  <a:pt x="0" y="0"/>
                </a:lnTo>
                <a:close/>
              </a:path>
            </a:pathLst>
          </a:custGeom>
          <a:blipFill rotWithShape="1">
            <a:blip r:embed="rId4">
              <a:alphaModFix/>
            </a:blip>
            <a:stretch>
              <a:fillRect b="0" l="0" r="0" t="0"/>
            </a:stretch>
          </a:blipFill>
          <a:ln>
            <a:noFill/>
          </a:ln>
        </p:spPr>
      </p:sp>
      <p:sp>
        <p:nvSpPr>
          <p:cNvPr id="141" name="Google Shape;141;p15"/>
          <p:cNvSpPr/>
          <p:nvPr/>
        </p:nvSpPr>
        <p:spPr>
          <a:xfrm rot="3563834">
            <a:off x="6560208" y="-1360157"/>
            <a:ext cx="3451261" cy="313633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5">
              <a:alphaModFix/>
            </a:blip>
            <a:stretch>
              <a:fillRect b="0" l="0" r="0" t="0"/>
            </a:stretch>
          </a:blipFill>
          <a:ln>
            <a:noFill/>
          </a:ln>
        </p:spPr>
      </p:sp>
      <p:sp>
        <p:nvSpPr>
          <p:cNvPr id="142" name="Google Shape;142;p15"/>
          <p:cNvSpPr/>
          <p:nvPr/>
        </p:nvSpPr>
        <p:spPr>
          <a:xfrm flipH="1" rot="206946">
            <a:off x="-845091" y="3060984"/>
            <a:ext cx="3451260"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5">
              <a:alphaModFix/>
            </a:blip>
            <a:stretch>
              <a:fillRect b="0" l="0" r="0" t="0"/>
            </a:stretch>
          </a:blipFill>
          <a:ln>
            <a:noFill/>
          </a:ln>
        </p:spPr>
      </p:sp>
      <p:sp>
        <p:nvSpPr>
          <p:cNvPr id="143" name="Google Shape;143;p15"/>
          <p:cNvSpPr/>
          <p:nvPr/>
        </p:nvSpPr>
        <p:spPr>
          <a:xfrm rot="-204000">
            <a:off x="6539084" y="3060983"/>
            <a:ext cx="3451260" cy="313633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5">
              <a:alphaModFix/>
            </a:blip>
            <a:stretch>
              <a:fillRect b="0" l="0" r="0" t="0"/>
            </a:stretch>
          </a:blipFill>
          <a:ln>
            <a:noFill/>
          </a:ln>
        </p:spPr>
      </p:sp>
      <p:sp>
        <p:nvSpPr>
          <p:cNvPr id="144" name="Google Shape;144;p15"/>
          <p:cNvSpPr/>
          <p:nvPr/>
        </p:nvSpPr>
        <p:spPr>
          <a:xfrm flipH="1" rot="-3564000">
            <a:off x="-867501" y="-1360158"/>
            <a:ext cx="3451261"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5">
              <a:alphaModFix/>
            </a:blip>
            <a:stretch>
              <a:fillRect b="0" l="0" r="0" t="0"/>
            </a:stretch>
          </a:blipFill>
          <a:ln>
            <a:noFill/>
          </a:ln>
        </p:spPr>
      </p:sp>
      <p:sp>
        <p:nvSpPr>
          <p:cNvPr id="145" name="Google Shape;145;p15"/>
          <p:cNvSpPr txBox="1"/>
          <p:nvPr/>
        </p:nvSpPr>
        <p:spPr>
          <a:xfrm>
            <a:off x="828335" y="1979286"/>
            <a:ext cx="2292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000" u="none" cap="none" strike="noStrike">
                <a:solidFill>
                  <a:srgbClr val="93916E"/>
                </a:solidFill>
                <a:latin typeface="Lora"/>
                <a:ea typeface="Lora"/>
                <a:cs typeface="Lora"/>
                <a:sym typeface="Lora"/>
              </a:rPr>
              <a:t>Add a</a:t>
            </a:r>
            <a:endParaRPr sz="700"/>
          </a:p>
          <a:p>
            <a:pPr indent="0" lvl="0" marL="0" marR="0" rtl="0" algn="ctr">
              <a:lnSpc>
                <a:spcPct val="100000"/>
              </a:lnSpc>
              <a:spcBef>
                <a:spcPts val="0"/>
              </a:spcBef>
              <a:spcAft>
                <a:spcPts val="0"/>
              </a:spcAft>
              <a:buNone/>
            </a:pPr>
            <a:r>
              <a:rPr b="0" i="0" lang="en" sz="2000" u="none" cap="none" strike="noStrike">
                <a:solidFill>
                  <a:srgbClr val="93916E"/>
                </a:solidFill>
                <a:latin typeface="Lora"/>
                <a:ea typeface="Lora"/>
                <a:cs typeface="Lora"/>
                <a:sym typeface="Lora"/>
              </a:rPr>
              <a:t>main point</a:t>
            </a:r>
            <a:endParaRPr sz="700"/>
          </a:p>
        </p:txBody>
      </p:sp>
      <p:sp>
        <p:nvSpPr>
          <p:cNvPr id="146" name="Google Shape;146;p15"/>
          <p:cNvSpPr txBox="1"/>
          <p:nvPr/>
        </p:nvSpPr>
        <p:spPr>
          <a:xfrm>
            <a:off x="1191011" y="2683519"/>
            <a:ext cx="15666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Briefly elaborate on</a:t>
            </a:r>
            <a:endParaRPr sz="700"/>
          </a:p>
          <a:p>
            <a:pPr indent="0" lvl="0"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what you want</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to discuss. </a:t>
            </a:r>
            <a:endParaRPr sz="700"/>
          </a:p>
        </p:txBody>
      </p:sp>
      <p:sp>
        <p:nvSpPr>
          <p:cNvPr id="147" name="Google Shape;147;p15"/>
          <p:cNvSpPr txBox="1"/>
          <p:nvPr/>
        </p:nvSpPr>
        <p:spPr>
          <a:xfrm>
            <a:off x="6023604" y="1979286"/>
            <a:ext cx="2292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000" u="none" cap="none" strike="noStrike">
                <a:solidFill>
                  <a:srgbClr val="93916E"/>
                </a:solidFill>
                <a:latin typeface="Lora"/>
                <a:ea typeface="Lora"/>
                <a:cs typeface="Lora"/>
                <a:sym typeface="Lora"/>
              </a:rPr>
              <a:t>Add a</a:t>
            </a:r>
            <a:endParaRPr sz="700"/>
          </a:p>
          <a:p>
            <a:pPr indent="0" lvl="0" marL="0" marR="0" rtl="0" algn="ctr">
              <a:lnSpc>
                <a:spcPct val="100000"/>
              </a:lnSpc>
              <a:spcBef>
                <a:spcPts val="0"/>
              </a:spcBef>
              <a:spcAft>
                <a:spcPts val="0"/>
              </a:spcAft>
              <a:buNone/>
            </a:pPr>
            <a:r>
              <a:rPr b="0" i="0" lang="en" sz="2000" u="none" cap="none" strike="noStrike">
                <a:solidFill>
                  <a:srgbClr val="93916E"/>
                </a:solidFill>
                <a:latin typeface="Lora"/>
                <a:ea typeface="Lora"/>
                <a:cs typeface="Lora"/>
                <a:sym typeface="Lora"/>
              </a:rPr>
              <a:t>main point</a:t>
            </a:r>
            <a:endParaRPr sz="700"/>
          </a:p>
        </p:txBody>
      </p:sp>
      <p:sp>
        <p:nvSpPr>
          <p:cNvPr id="148" name="Google Shape;148;p15"/>
          <p:cNvSpPr txBox="1"/>
          <p:nvPr/>
        </p:nvSpPr>
        <p:spPr>
          <a:xfrm>
            <a:off x="6386280" y="2683519"/>
            <a:ext cx="15666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Briefly elaborate on</a:t>
            </a:r>
            <a:endParaRPr sz="700"/>
          </a:p>
          <a:p>
            <a:pPr indent="0" lvl="0"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what you want</a:t>
            </a:r>
            <a:endParaRPr sz="700"/>
          </a:p>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152" name="Shape 152"/>
        <p:cNvGrpSpPr/>
        <p:nvPr/>
      </p:nvGrpSpPr>
      <p:grpSpPr>
        <a:xfrm>
          <a:off x="0" y="0"/>
          <a:ext cx="0" cy="0"/>
          <a:chOff x="0" y="0"/>
          <a:chExt cx="0" cy="0"/>
        </a:xfrm>
      </p:grpSpPr>
      <p:sp>
        <p:nvSpPr>
          <p:cNvPr id="153" name="Google Shape;153;p16"/>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pic>
        <p:nvPicPr>
          <p:cNvPr id="154" name="Google Shape;154;p16"/>
          <p:cNvPicPr preferRelativeResize="0"/>
          <p:nvPr/>
        </p:nvPicPr>
        <p:blipFill>
          <a:blip r:embed="rId4">
            <a:alphaModFix/>
          </a:blip>
          <a:stretch>
            <a:fillRect/>
          </a:stretch>
        </p:blipFill>
        <p:spPr>
          <a:xfrm>
            <a:off x="4683492" y="0"/>
            <a:ext cx="4463192" cy="5143501"/>
          </a:xfrm>
          <a:prstGeom prst="rect">
            <a:avLst/>
          </a:prstGeom>
          <a:noFill/>
          <a:ln>
            <a:noFill/>
          </a:ln>
        </p:spPr>
      </p:pic>
      <p:sp>
        <p:nvSpPr>
          <p:cNvPr id="155" name="Google Shape;155;p16"/>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156" name="Google Shape;156;p16"/>
          <p:cNvSpPr/>
          <p:nvPr/>
        </p:nvSpPr>
        <p:spPr>
          <a:xfrm>
            <a:off x="1509328" y="3520402"/>
            <a:ext cx="1929861"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5">
              <a:alphaModFix/>
            </a:blip>
            <a:stretch>
              <a:fillRect b="0" l="0" r="0" t="0"/>
            </a:stretch>
          </a:blipFill>
          <a:ln>
            <a:noFill/>
          </a:ln>
        </p:spPr>
      </p:sp>
      <p:sp>
        <p:nvSpPr>
          <p:cNvPr id="157" name="Google Shape;157;p16"/>
          <p:cNvSpPr/>
          <p:nvPr/>
        </p:nvSpPr>
        <p:spPr>
          <a:xfrm>
            <a:off x="1509328" y="2372562"/>
            <a:ext cx="1929861"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5">
              <a:alphaModFix/>
            </a:blip>
            <a:stretch>
              <a:fillRect b="0" l="0" r="0" t="0"/>
            </a:stretch>
          </a:blipFill>
          <a:ln>
            <a:noFill/>
          </a:ln>
        </p:spPr>
      </p:sp>
      <p:sp>
        <p:nvSpPr>
          <p:cNvPr id="158" name="Google Shape;158;p16"/>
          <p:cNvSpPr txBox="1"/>
          <p:nvPr/>
        </p:nvSpPr>
        <p:spPr>
          <a:xfrm>
            <a:off x="768515" y="939079"/>
            <a:ext cx="3411600" cy="132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Write your topic or idea</a:t>
            </a:r>
            <a:endParaRPr sz="700"/>
          </a:p>
        </p:txBody>
      </p:sp>
      <p:sp>
        <p:nvSpPr>
          <p:cNvPr id="159" name="Google Shape;159;p16"/>
          <p:cNvSpPr txBox="1"/>
          <p:nvPr/>
        </p:nvSpPr>
        <p:spPr>
          <a:xfrm>
            <a:off x="1328227" y="3711890"/>
            <a:ext cx="2292063" cy="339692"/>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3916E"/>
                </a:solidFill>
                <a:latin typeface="Lora"/>
                <a:ea typeface="Lora"/>
                <a:cs typeface="Lora"/>
                <a:sym typeface="Lora"/>
              </a:rPr>
              <a:t>Add a main point</a:t>
            </a:r>
            <a:endParaRPr sz="700"/>
          </a:p>
        </p:txBody>
      </p:sp>
      <p:sp>
        <p:nvSpPr>
          <p:cNvPr id="160" name="Google Shape;160;p16"/>
          <p:cNvSpPr txBox="1"/>
          <p:nvPr/>
        </p:nvSpPr>
        <p:spPr>
          <a:xfrm>
            <a:off x="1328227" y="2645257"/>
            <a:ext cx="2292063" cy="339692"/>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3916E"/>
                </a:solidFill>
                <a:latin typeface="Lora"/>
                <a:ea typeface="Lora"/>
                <a:cs typeface="Lora"/>
                <a:sym typeface="Lora"/>
              </a:rPr>
              <a:t>Add a main point</a:t>
            </a:r>
            <a:endParaRPr sz="700"/>
          </a:p>
        </p:txBody>
      </p:sp>
      <p:sp>
        <p:nvSpPr>
          <p:cNvPr id="161" name="Google Shape;161;p16"/>
          <p:cNvSpPr txBox="1"/>
          <p:nvPr/>
        </p:nvSpPr>
        <p:spPr>
          <a:xfrm>
            <a:off x="1035424" y="3035932"/>
            <a:ext cx="2877668"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3C28"/>
                </a:solidFill>
                <a:latin typeface="Lora"/>
                <a:ea typeface="Lora"/>
                <a:cs typeface="Lora"/>
                <a:sym typeface="Lora"/>
              </a:rPr>
              <a:t>Briefly elaborate on what you want to discuss. </a:t>
            </a:r>
            <a:endParaRPr sz="700"/>
          </a:p>
        </p:txBody>
      </p:sp>
      <p:sp>
        <p:nvSpPr>
          <p:cNvPr id="162" name="Google Shape;162;p16"/>
          <p:cNvSpPr txBox="1"/>
          <p:nvPr/>
        </p:nvSpPr>
        <p:spPr>
          <a:xfrm>
            <a:off x="1105800" y="4104725"/>
            <a:ext cx="2762100" cy="153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3C28"/>
                </a:solidFill>
                <a:latin typeface="Lora"/>
                <a:ea typeface="Lora"/>
                <a:cs typeface="Lora"/>
                <a:sym typeface="Lora"/>
              </a:rPr>
              <a:t>Briefly elaborate on what you want to discuss. </a:t>
            </a:r>
            <a:endParaRPr sz="700"/>
          </a:p>
        </p:txBody>
      </p:sp>
      <p:sp>
        <p:nvSpPr>
          <p:cNvPr id="163" name="Google Shape;163;p16"/>
          <p:cNvSpPr/>
          <p:nvPr/>
        </p:nvSpPr>
        <p:spPr>
          <a:xfrm flipH="1" rot="-5142000">
            <a:off x="-778826" y="-1561601"/>
            <a:ext cx="3451261" cy="3136333"/>
          </a:xfrm>
          <a:custGeom>
            <a:rect b="b" l="l" r="r" t="t"/>
            <a:pathLst>
              <a:path extrusionOk="0" h="6272666" w="6902521">
                <a:moveTo>
                  <a:pt x="6902522" y="0"/>
                </a:moveTo>
                <a:lnTo>
                  <a:pt x="0" y="0"/>
                </a:lnTo>
                <a:lnTo>
                  <a:pt x="0" y="6272666"/>
                </a:lnTo>
                <a:lnTo>
                  <a:pt x="6902522" y="6272666"/>
                </a:lnTo>
                <a:lnTo>
                  <a:pt x="6902522" y="0"/>
                </a:lnTo>
                <a:close/>
              </a:path>
            </a:pathLst>
          </a:custGeom>
          <a:blipFill rotWithShape="1">
            <a:blip r:embed="rId6">
              <a:alphaModFix/>
            </a:blip>
            <a:stretch>
              <a:fillRect b="0" l="0" r="0" t="0"/>
            </a:stretch>
          </a:blipFill>
          <a:ln>
            <a:noFill/>
          </a:ln>
        </p:spPr>
      </p:sp>
      <p:sp>
        <p:nvSpPr>
          <p:cNvPr id="164" name="Google Shape;164;p16"/>
          <p:cNvSpPr/>
          <p:nvPr/>
        </p:nvSpPr>
        <p:spPr>
          <a:xfrm flipH="1" rot="-5142000">
            <a:off x="7066861" y="2845218"/>
            <a:ext cx="3451261" cy="3136333"/>
          </a:xfrm>
          <a:custGeom>
            <a:rect b="b" l="l" r="r" t="t"/>
            <a:pathLst>
              <a:path extrusionOk="0" h="6272666" w="6902521">
                <a:moveTo>
                  <a:pt x="6902521" y="0"/>
                </a:moveTo>
                <a:lnTo>
                  <a:pt x="0" y="0"/>
                </a:lnTo>
                <a:lnTo>
                  <a:pt x="0" y="6272666"/>
                </a:lnTo>
                <a:lnTo>
                  <a:pt x="6902521" y="6272666"/>
                </a:lnTo>
                <a:lnTo>
                  <a:pt x="6902521"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168" name="Shape 168"/>
        <p:cNvGrpSpPr/>
        <p:nvPr/>
      </p:nvGrpSpPr>
      <p:grpSpPr>
        <a:xfrm>
          <a:off x="0" y="0"/>
          <a:ext cx="0" cy="0"/>
          <a:chOff x="0" y="0"/>
          <a:chExt cx="0" cy="0"/>
        </a:xfrm>
      </p:grpSpPr>
      <p:sp>
        <p:nvSpPr>
          <p:cNvPr id="169" name="Google Shape;169;p17"/>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170" name="Google Shape;170;p17"/>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171" name="Google Shape;171;p17"/>
          <p:cNvSpPr/>
          <p:nvPr/>
        </p:nvSpPr>
        <p:spPr>
          <a:xfrm>
            <a:off x="3037696" y="1841501"/>
            <a:ext cx="987979" cy="1299973"/>
          </a:xfrm>
          <a:custGeom>
            <a:rect b="b" l="l" r="r" t="t"/>
            <a:pathLst>
              <a:path extrusionOk="0" h="2599945" w="1975958">
                <a:moveTo>
                  <a:pt x="0" y="0"/>
                </a:moveTo>
                <a:lnTo>
                  <a:pt x="1975958" y="0"/>
                </a:lnTo>
                <a:lnTo>
                  <a:pt x="1975958" y="2599945"/>
                </a:lnTo>
                <a:lnTo>
                  <a:pt x="0" y="2599945"/>
                </a:lnTo>
                <a:lnTo>
                  <a:pt x="0" y="0"/>
                </a:lnTo>
                <a:close/>
              </a:path>
            </a:pathLst>
          </a:custGeom>
          <a:blipFill rotWithShape="1">
            <a:blip r:embed="rId4">
              <a:alphaModFix/>
            </a:blip>
            <a:stretch>
              <a:fillRect b="0" l="0" r="0" t="0"/>
            </a:stretch>
          </a:blipFill>
          <a:ln>
            <a:noFill/>
          </a:ln>
        </p:spPr>
      </p:sp>
      <p:sp>
        <p:nvSpPr>
          <p:cNvPr id="172" name="Google Shape;172;p17"/>
          <p:cNvSpPr/>
          <p:nvPr/>
        </p:nvSpPr>
        <p:spPr>
          <a:xfrm>
            <a:off x="932676" y="1841501"/>
            <a:ext cx="987979" cy="1299973"/>
          </a:xfrm>
          <a:custGeom>
            <a:rect b="b" l="l" r="r" t="t"/>
            <a:pathLst>
              <a:path extrusionOk="0" h="2599945" w="1975958">
                <a:moveTo>
                  <a:pt x="0" y="0"/>
                </a:moveTo>
                <a:lnTo>
                  <a:pt x="1975958" y="0"/>
                </a:lnTo>
                <a:lnTo>
                  <a:pt x="1975958" y="2599945"/>
                </a:lnTo>
                <a:lnTo>
                  <a:pt x="0" y="2599945"/>
                </a:lnTo>
                <a:lnTo>
                  <a:pt x="0" y="0"/>
                </a:lnTo>
                <a:close/>
              </a:path>
            </a:pathLst>
          </a:custGeom>
          <a:blipFill rotWithShape="1">
            <a:blip r:embed="rId4">
              <a:alphaModFix/>
            </a:blip>
            <a:stretch>
              <a:fillRect b="0" l="0" r="0" t="0"/>
            </a:stretch>
          </a:blipFill>
          <a:ln>
            <a:noFill/>
          </a:ln>
        </p:spPr>
      </p:sp>
      <p:sp>
        <p:nvSpPr>
          <p:cNvPr id="173" name="Google Shape;173;p17"/>
          <p:cNvSpPr/>
          <p:nvPr/>
        </p:nvSpPr>
        <p:spPr>
          <a:xfrm>
            <a:off x="5134231" y="1841501"/>
            <a:ext cx="987979" cy="1299973"/>
          </a:xfrm>
          <a:custGeom>
            <a:rect b="b" l="l" r="r" t="t"/>
            <a:pathLst>
              <a:path extrusionOk="0" h="2599945" w="1975958">
                <a:moveTo>
                  <a:pt x="0" y="0"/>
                </a:moveTo>
                <a:lnTo>
                  <a:pt x="1975958" y="0"/>
                </a:lnTo>
                <a:lnTo>
                  <a:pt x="1975958" y="2599945"/>
                </a:lnTo>
                <a:lnTo>
                  <a:pt x="0" y="2599945"/>
                </a:lnTo>
                <a:lnTo>
                  <a:pt x="0" y="0"/>
                </a:lnTo>
                <a:close/>
              </a:path>
            </a:pathLst>
          </a:custGeom>
          <a:blipFill rotWithShape="1">
            <a:blip r:embed="rId4">
              <a:alphaModFix/>
            </a:blip>
            <a:stretch>
              <a:fillRect b="0" l="0" r="0" t="0"/>
            </a:stretch>
          </a:blipFill>
          <a:ln>
            <a:noFill/>
          </a:ln>
        </p:spPr>
      </p:sp>
      <p:sp>
        <p:nvSpPr>
          <p:cNvPr id="174" name="Google Shape;174;p17"/>
          <p:cNvSpPr/>
          <p:nvPr/>
        </p:nvSpPr>
        <p:spPr>
          <a:xfrm>
            <a:off x="7237479" y="1841501"/>
            <a:ext cx="987979" cy="1299973"/>
          </a:xfrm>
          <a:custGeom>
            <a:rect b="b" l="l" r="r" t="t"/>
            <a:pathLst>
              <a:path extrusionOk="0" h="2599945" w="1975958">
                <a:moveTo>
                  <a:pt x="0" y="0"/>
                </a:moveTo>
                <a:lnTo>
                  <a:pt x="1975958" y="0"/>
                </a:lnTo>
                <a:lnTo>
                  <a:pt x="1975958" y="2599945"/>
                </a:lnTo>
                <a:lnTo>
                  <a:pt x="0" y="2599945"/>
                </a:lnTo>
                <a:lnTo>
                  <a:pt x="0" y="0"/>
                </a:lnTo>
                <a:close/>
              </a:path>
            </a:pathLst>
          </a:custGeom>
          <a:blipFill rotWithShape="1">
            <a:blip r:embed="rId4">
              <a:alphaModFix/>
            </a:blip>
            <a:stretch>
              <a:fillRect b="0" l="0" r="0" t="0"/>
            </a:stretch>
          </a:blipFill>
          <a:ln>
            <a:noFill/>
          </a:ln>
        </p:spPr>
      </p:sp>
      <p:sp>
        <p:nvSpPr>
          <p:cNvPr id="175" name="Google Shape;175;p17"/>
          <p:cNvSpPr txBox="1"/>
          <p:nvPr/>
        </p:nvSpPr>
        <p:spPr>
          <a:xfrm>
            <a:off x="514350" y="878514"/>
            <a:ext cx="8132693"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Add a Timeline Page</a:t>
            </a:r>
            <a:endParaRPr sz="700"/>
          </a:p>
        </p:txBody>
      </p:sp>
      <p:sp>
        <p:nvSpPr>
          <p:cNvPr id="176" name="Google Shape;176;p17"/>
          <p:cNvSpPr/>
          <p:nvPr/>
        </p:nvSpPr>
        <p:spPr>
          <a:xfrm rot="5139416">
            <a:off x="6937537" y="-1568166"/>
            <a:ext cx="3451261" cy="3136333"/>
          </a:xfrm>
          <a:custGeom>
            <a:rect b="b" l="l" r="r" t="t"/>
            <a:pathLst>
              <a:path extrusionOk="0" h="6272666" w="6902521">
                <a:moveTo>
                  <a:pt x="0" y="0"/>
                </a:moveTo>
                <a:lnTo>
                  <a:pt x="6902521" y="0"/>
                </a:lnTo>
                <a:lnTo>
                  <a:pt x="6902521" y="6272666"/>
                </a:lnTo>
                <a:lnTo>
                  <a:pt x="0" y="6272666"/>
                </a:lnTo>
                <a:lnTo>
                  <a:pt x="0" y="0"/>
                </a:lnTo>
                <a:close/>
              </a:path>
            </a:pathLst>
          </a:custGeom>
          <a:blipFill rotWithShape="1">
            <a:blip r:embed="rId5">
              <a:alphaModFix/>
            </a:blip>
            <a:stretch>
              <a:fillRect b="0" l="0" r="0" t="0"/>
            </a:stretch>
          </a:blipFill>
          <a:ln>
            <a:noFill/>
          </a:ln>
        </p:spPr>
      </p:sp>
      <p:sp>
        <p:nvSpPr>
          <p:cNvPr id="177" name="Google Shape;177;p17"/>
          <p:cNvSpPr/>
          <p:nvPr/>
        </p:nvSpPr>
        <p:spPr>
          <a:xfrm flipH="1" rot="-5142000">
            <a:off x="-1246002" y="-1568166"/>
            <a:ext cx="3451261" cy="3136333"/>
          </a:xfrm>
          <a:custGeom>
            <a:rect b="b" l="l" r="r" t="t"/>
            <a:pathLst>
              <a:path extrusionOk="0" h="6272666" w="6902521">
                <a:moveTo>
                  <a:pt x="6902522" y="0"/>
                </a:moveTo>
                <a:lnTo>
                  <a:pt x="0" y="0"/>
                </a:lnTo>
                <a:lnTo>
                  <a:pt x="0" y="6272666"/>
                </a:lnTo>
                <a:lnTo>
                  <a:pt x="6902522" y="6272666"/>
                </a:lnTo>
                <a:lnTo>
                  <a:pt x="6902522" y="0"/>
                </a:lnTo>
                <a:close/>
              </a:path>
            </a:pathLst>
          </a:custGeom>
          <a:blipFill rotWithShape="1">
            <a:blip r:embed="rId5">
              <a:alphaModFix/>
            </a:blip>
            <a:stretch>
              <a:fillRect b="0" l="0" r="0" t="0"/>
            </a:stretch>
          </a:blipFill>
          <a:ln>
            <a:noFill/>
          </a:ln>
        </p:spPr>
      </p:sp>
      <p:sp>
        <p:nvSpPr>
          <p:cNvPr id="178" name="Google Shape;178;p17"/>
          <p:cNvSpPr/>
          <p:nvPr/>
        </p:nvSpPr>
        <p:spPr>
          <a:xfrm>
            <a:off x="4025675" y="2460467"/>
            <a:ext cx="1108556" cy="177584"/>
          </a:xfrm>
          <a:custGeom>
            <a:rect b="b" l="l" r="r" t="t"/>
            <a:pathLst>
              <a:path extrusionOk="0" h="355168" w="2217112">
                <a:moveTo>
                  <a:pt x="0" y="0"/>
                </a:moveTo>
                <a:lnTo>
                  <a:pt x="2217112" y="0"/>
                </a:lnTo>
                <a:lnTo>
                  <a:pt x="2217112" y="355169"/>
                </a:lnTo>
                <a:lnTo>
                  <a:pt x="0" y="355169"/>
                </a:lnTo>
                <a:lnTo>
                  <a:pt x="0" y="0"/>
                </a:lnTo>
                <a:close/>
              </a:path>
            </a:pathLst>
          </a:custGeom>
          <a:blipFill rotWithShape="1">
            <a:blip r:embed="rId6">
              <a:alphaModFix/>
            </a:blip>
            <a:stretch>
              <a:fillRect b="-1289712" l="-105443" r="-92814" t="-473872"/>
            </a:stretch>
          </a:blipFill>
          <a:ln>
            <a:noFill/>
          </a:ln>
        </p:spPr>
      </p:sp>
      <p:sp>
        <p:nvSpPr>
          <p:cNvPr id="179" name="Google Shape;179;p17"/>
          <p:cNvSpPr/>
          <p:nvPr/>
        </p:nvSpPr>
        <p:spPr>
          <a:xfrm>
            <a:off x="1929141" y="2460467"/>
            <a:ext cx="1108556" cy="177584"/>
          </a:xfrm>
          <a:custGeom>
            <a:rect b="b" l="l" r="r" t="t"/>
            <a:pathLst>
              <a:path extrusionOk="0" h="355168" w="2217112">
                <a:moveTo>
                  <a:pt x="0" y="0"/>
                </a:moveTo>
                <a:lnTo>
                  <a:pt x="2217111" y="0"/>
                </a:lnTo>
                <a:lnTo>
                  <a:pt x="2217111" y="355169"/>
                </a:lnTo>
                <a:lnTo>
                  <a:pt x="0" y="355169"/>
                </a:lnTo>
                <a:lnTo>
                  <a:pt x="0" y="0"/>
                </a:lnTo>
                <a:close/>
              </a:path>
            </a:pathLst>
          </a:custGeom>
          <a:blipFill rotWithShape="1">
            <a:blip r:embed="rId6">
              <a:alphaModFix/>
            </a:blip>
            <a:stretch>
              <a:fillRect b="-1289712" l="-105443" r="-92814" t="-473872"/>
            </a:stretch>
          </a:blipFill>
          <a:ln>
            <a:noFill/>
          </a:ln>
        </p:spPr>
      </p:sp>
      <p:sp>
        <p:nvSpPr>
          <p:cNvPr id="180" name="Google Shape;180;p17"/>
          <p:cNvSpPr/>
          <p:nvPr/>
        </p:nvSpPr>
        <p:spPr>
          <a:xfrm>
            <a:off x="6131735" y="2460467"/>
            <a:ext cx="1108556" cy="177584"/>
          </a:xfrm>
          <a:custGeom>
            <a:rect b="b" l="l" r="r" t="t"/>
            <a:pathLst>
              <a:path extrusionOk="0" h="355168" w="2217112">
                <a:moveTo>
                  <a:pt x="0" y="0"/>
                </a:moveTo>
                <a:lnTo>
                  <a:pt x="2217112" y="0"/>
                </a:lnTo>
                <a:lnTo>
                  <a:pt x="2217112" y="355169"/>
                </a:lnTo>
                <a:lnTo>
                  <a:pt x="0" y="355169"/>
                </a:lnTo>
                <a:lnTo>
                  <a:pt x="0" y="0"/>
                </a:lnTo>
                <a:close/>
              </a:path>
            </a:pathLst>
          </a:custGeom>
          <a:blipFill rotWithShape="1">
            <a:blip r:embed="rId6">
              <a:alphaModFix/>
            </a:blip>
            <a:stretch>
              <a:fillRect b="-1289712" l="-105443" r="-92814" t="-473872"/>
            </a:stretch>
          </a:blipFill>
          <a:ln>
            <a:noFill/>
          </a:ln>
        </p:spPr>
      </p:sp>
      <p:sp>
        <p:nvSpPr>
          <p:cNvPr id="181" name="Google Shape;181;p17"/>
          <p:cNvSpPr txBox="1"/>
          <p:nvPr/>
        </p:nvSpPr>
        <p:spPr>
          <a:xfrm>
            <a:off x="2887685" y="2330360"/>
            <a:ext cx="1288002" cy="350829"/>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i="0" lang="en" sz="2500" u="none" cap="none" strike="noStrike">
                <a:solidFill>
                  <a:srgbClr val="3D3C28"/>
                </a:solidFill>
                <a:latin typeface="Noticia Text"/>
                <a:ea typeface="Noticia Text"/>
                <a:cs typeface="Noticia Text"/>
                <a:sym typeface="Noticia Text"/>
              </a:rPr>
              <a:t>2021</a:t>
            </a:r>
            <a:endParaRPr sz="700"/>
          </a:p>
        </p:txBody>
      </p:sp>
      <p:sp>
        <p:nvSpPr>
          <p:cNvPr id="182" name="Google Shape;182;p17"/>
          <p:cNvSpPr txBox="1"/>
          <p:nvPr/>
        </p:nvSpPr>
        <p:spPr>
          <a:xfrm>
            <a:off x="782665" y="2330360"/>
            <a:ext cx="1288002" cy="350829"/>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i="0" lang="en" sz="2500" u="none" cap="none" strike="noStrike">
                <a:solidFill>
                  <a:srgbClr val="3D3C28"/>
                </a:solidFill>
                <a:latin typeface="Noticia Text"/>
                <a:ea typeface="Noticia Text"/>
                <a:cs typeface="Noticia Text"/>
                <a:sym typeface="Noticia Text"/>
              </a:rPr>
              <a:t>2020</a:t>
            </a:r>
            <a:endParaRPr sz="700"/>
          </a:p>
        </p:txBody>
      </p:sp>
      <p:sp>
        <p:nvSpPr>
          <p:cNvPr id="183" name="Google Shape;183;p17"/>
          <p:cNvSpPr txBox="1"/>
          <p:nvPr/>
        </p:nvSpPr>
        <p:spPr>
          <a:xfrm>
            <a:off x="4984220" y="2330360"/>
            <a:ext cx="1288002" cy="350829"/>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i="0" lang="en" sz="2500" u="none" cap="none" strike="noStrike">
                <a:solidFill>
                  <a:srgbClr val="3D3C28"/>
                </a:solidFill>
                <a:latin typeface="Noticia Text"/>
                <a:ea typeface="Noticia Text"/>
                <a:cs typeface="Noticia Text"/>
                <a:sym typeface="Noticia Text"/>
              </a:rPr>
              <a:t>2022</a:t>
            </a:r>
            <a:endParaRPr sz="700"/>
          </a:p>
        </p:txBody>
      </p:sp>
      <p:sp>
        <p:nvSpPr>
          <p:cNvPr id="184" name="Google Shape;184;p17"/>
          <p:cNvSpPr txBox="1"/>
          <p:nvPr/>
        </p:nvSpPr>
        <p:spPr>
          <a:xfrm>
            <a:off x="7087467" y="2330360"/>
            <a:ext cx="1288002" cy="350829"/>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i="0" lang="en" sz="2500" u="none" cap="none" strike="noStrike">
                <a:solidFill>
                  <a:srgbClr val="3D3C28"/>
                </a:solidFill>
                <a:latin typeface="Noticia Text"/>
                <a:ea typeface="Noticia Text"/>
                <a:cs typeface="Noticia Text"/>
                <a:sym typeface="Noticia Text"/>
              </a:rPr>
              <a:t>2023</a:t>
            </a:r>
            <a:endParaRPr sz="700"/>
          </a:p>
        </p:txBody>
      </p:sp>
      <p:sp>
        <p:nvSpPr>
          <p:cNvPr id="185" name="Google Shape;185;p17"/>
          <p:cNvSpPr txBox="1"/>
          <p:nvPr/>
        </p:nvSpPr>
        <p:spPr>
          <a:xfrm>
            <a:off x="723939" y="3322916"/>
            <a:ext cx="1405500" cy="923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Lorem ipsum dolor sit amet, consectetur adipiscing elit, sed do eiusmod tempor incididunt ut labore et dolore magna.</a:t>
            </a:r>
            <a:endParaRPr sz="700"/>
          </a:p>
        </p:txBody>
      </p:sp>
      <p:sp>
        <p:nvSpPr>
          <p:cNvPr id="186" name="Google Shape;186;p17"/>
          <p:cNvSpPr txBox="1"/>
          <p:nvPr/>
        </p:nvSpPr>
        <p:spPr>
          <a:xfrm>
            <a:off x="2828959" y="3322916"/>
            <a:ext cx="1405500" cy="923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Lorem ipsum dolor sit amet, consectetur adipiscing elit, sed do eiusmod tempor incididunt ut labore et dolore magna.</a:t>
            </a:r>
            <a:endParaRPr sz="700"/>
          </a:p>
        </p:txBody>
      </p:sp>
      <p:sp>
        <p:nvSpPr>
          <p:cNvPr id="187" name="Google Shape;187;p17"/>
          <p:cNvSpPr txBox="1"/>
          <p:nvPr/>
        </p:nvSpPr>
        <p:spPr>
          <a:xfrm>
            <a:off x="4925494" y="3322916"/>
            <a:ext cx="1405500" cy="923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Lorem ipsum dolor sit amet, consectetur adipiscing elit, sed do eiusmod tempor incididunt ut labore et dolore magna.</a:t>
            </a:r>
            <a:endParaRPr sz="700"/>
          </a:p>
        </p:txBody>
      </p:sp>
      <p:sp>
        <p:nvSpPr>
          <p:cNvPr id="188" name="Google Shape;188;p17"/>
          <p:cNvSpPr txBox="1"/>
          <p:nvPr/>
        </p:nvSpPr>
        <p:spPr>
          <a:xfrm>
            <a:off x="7028741" y="3322916"/>
            <a:ext cx="1405500" cy="923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Lorem ipsum dolor sit amet, consectetur adipiscing elit, sed do eiusmod tempor incididunt ut labore et dolore magna.</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192" name="Shape 192"/>
        <p:cNvGrpSpPr/>
        <p:nvPr/>
      </p:nvGrpSpPr>
      <p:grpSpPr>
        <a:xfrm>
          <a:off x="0" y="0"/>
          <a:ext cx="0" cy="0"/>
          <a:chOff x="0" y="0"/>
          <a:chExt cx="0" cy="0"/>
        </a:xfrm>
      </p:grpSpPr>
      <p:sp>
        <p:nvSpPr>
          <p:cNvPr id="193" name="Google Shape;193;p18"/>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194" name="Google Shape;194;p18"/>
          <p:cNvSpPr/>
          <p:nvPr/>
        </p:nvSpPr>
        <p:spPr>
          <a:xfrm rot="-9473303">
            <a:off x="4194186" y="-1402634"/>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pic>
        <p:nvPicPr>
          <p:cNvPr id="195" name="Google Shape;195;p18"/>
          <p:cNvPicPr preferRelativeResize="0"/>
          <p:nvPr/>
        </p:nvPicPr>
        <p:blipFill>
          <a:blip r:embed="rId5">
            <a:alphaModFix/>
          </a:blip>
          <a:stretch>
            <a:fillRect/>
          </a:stretch>
        </p:blipFill>
        <p:spPr>
          <a:xfrm>
            <a:off x="4418175" y="354425"/>
            <a:ext cx="4483125" cy="4483125"/>
          </a:xfrm>
          <a:prstGeom prst="rect">
            <a:avLst/>
          </a:prstGeom>
          <a:noFill/>
          <a:ln>
            <a:noFill/>
          </a:ln>
        </p:spPr>
      </p:pic>
      <p:sp>
        <p:nvSpPr>
          <p:cNvPr id="196" name="Google Shape;196;p18"/>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197" name="Google Shape;197;p18"/>
          <p:cNvSpPr/>
          <p:nvPr/>
        </p:nvSpPr>
        <p:spPr>
          <a:xfrm flipH="1" rot="-5576071">
            <a:off x="-140003" y="-2171818"/>
            <a:ext cx="4527978" cy="4114800"/>
          </a:xfrm>
          <a:custGeom>
            <a:rect b="b" l="l" r="r" t="t"/>
            <a:pathLst>
              <a:path extrusionOk="0" h="8229600" w="9055956">
                <a:moveTo>
                  <a:pt x="0" y="8229600"/>
                </a:moveTo>
                <a:lnTo>
                  <a:pt x="9055956" y="8229600"/>
                </a:lnTo>
                <a:lnTo>
                  <a:pt x="9055956" y="0"/>
                </a:lnTo>
                <a:lnTo>
                  <a:pt x="0" y="0"/>
                </a:lnTo>
                <a:lnTo>
                  <a:pt x="0" y="8229600"/>
                </a:lnTo>
                <a:close/>
              </a:path>
            </a:pathLst>
          </a:custGeom>
          <a:blipFill rotWithShape="1">
            <a:blip r:embed="rId4">
              <a:alphaModFix/>
            </a:blip>
            <a:stretch>
              <a:fillRect b="0" l="0" r="0" t="0"/>
            </a:stretch>
          </a:blipFill>
          <a:ln>
            <a:noFill/>
          </a:ln>
        </p:spPr>
      </p:sp>
      <p:sp>
        <p:nvSpPr>
          <p:cNvPr id="198" name="Google Shape;198;p18"/>
          <p:cNvSpPr txBox="1"/>
          <p:nvPr/>
        </p:nvSpPr>
        <p:spPr>
          <a:xfrm>
            <a:off x="608522" y="2525238"/>
            <a:ext cx="3689038"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Our Projects</a:t>
            </a:r>
            <a:endParaRPr sz="700"/>
          </a:p>
        </p:txBody>
      </p:sp>
      <p:sp>
        <p:nvSpPr>
          <p:cNvPr id="199" name="Google Shape;199;p18"/>
          <p:cNvSpPr txBox="1"/>
          <p:nvPr/>
        </p:nvSpPr>
        <p:spPr>
          <a:xfrm>
            <a:off x="257592" y="3457574"/>
            <a:ext cx="4390897"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3C28"/>
                </a:solidFill>
                <a:latin typeface="Lora"/>
                <a:ea typeface="Lora"/>
                <a:cs typeface="Lora"/>
                <a:sym typeface="Lora"/>
              </a:rPr>
              <a:t>Elaborate on what you want to discuss. </a:t>
            </a:r>
            <a:endParaRPr sz="700"/>
          </a:p>
        </p:txBody>
      </p:sp>
      <p:sp>
        <p:nvSpPr>
          <p:cNvPr id="200" name="Google Shape;200;p18"/>
          <p:cNvSpPr txBox="1"/>
          <p:nvPr/>
        </p:nvSpPr>
        <p:spPr>
          <a:xfrm>
            <a:off x="2009348" y="1586232"/>
            <a:ext cx="887386" cy="600085"/>
          </a:xfrm>
          <a:prstGeom prst="rect">
            <a:avLst/>
          </a:prstGeom>
          <a:noFill/>
          <a:ln>
            <a:noFill/>
          </a:ln>
        </p:spPr>
        <p:txBody>
          <a:bodyPr anchorCtr="0" anchor="t" bIns="0" lIns="0" spcFirstLastPara="1" rIns="0" wrap="square" tIns="0">
            <a:spAutoFit/>
          </a:bodyPr>
          <a:lstStyle/>
          <a:p>
            <a:pPr indent="0" lvl="0" marL="0" marR="0" rtl="0" algn="ctr">
              <a:lnSpc>
                <a:spcPct val="106999"/>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2</a:t>
            </a:r>
            <a:endParaRPr sz="700"/>
          </a:p>
        </p:txBody>
      </p:sp>
      <p:sp>
        <p:nvSpPr>
          <p:cNvPr id="201" name="Google Shape;201;p18"/>
          <p:cNvSpPr/>
          <p:nvPr/>
        </p:nvSpPr>
        <p:spPr>
          <a:xfrm>
            <a:off x="1488111" y="3267013"/>
            <a:ext cx="1929861"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6">
              <a:alphaModFix/>
            </a:blip>
            <a:stretch>
              <a:fillRect b="0" l="0" r="0" t="0"/>
            </a:stretch>
          </a:blipFill>
          <a:ln>
            <a:noFill/>
          </a:ln>
        </p:spPr>
      </p:sp>
      <p:sp>
        <p:nvSpPr>
          <p:cNvPr id="202" name="Google Shape;202;p18"/>
          <p:cNvSpPr/>
          <p:nvPr/>
        </p:nvSpPr>
        <p:spPr>
          <a:xfrm rot="4397927">
            <a:off x="-956008" y="2494165"/>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4D2"/>
        </a:solidFill>
      </p:bgPr>
    </p:bg>
    <p:spTree>
      <p:nvGrpSpPr>
        <p:cNvPr id="206" name="Shape 206"/>
        <p:cNvGrpSpPr/>
        <p:nvPr/>
      </p:nvGrpSpPr>
      <p:grpSpPr>
        <a:xfrm>
          <a:off x="0" y="0"/>
          <a:ext cx="0" cy="0"/>
          <a:chOff x="0" y="0"/>
          <a:chExt cx="0" cy="0"/>
        </a:xfrm>
      </p:grpSpPr>
      <p:sp>
        <p:nvSpPr>
          <p:cNvPr id="207" name="Google Shape;207;p19"/>
          <p:cNvSpPr/>
          <p:nvPr/>
        </p:nvSpPr>
        <p:spPr>
          <a:xfrm>
            <a:off x="70469" y="0"/>
            <a:ext cx="4019994" cy="5143500"/>
          </a:xfrm>
          <a:custGeom>
            <a:rect b="b" l="l" r="r" t="t"/>
            <a:pathLst>
              <a:path extrusionOk="0" h="10287000" w="8039988">
                <a:moveTo>
                  <a:pt x="0" y="0"/>
                </a:moveTo>
                <a:lnTo>
                  <a:pt x="8039988" y="0"/>
                </a:lnTo>
                <a:lnTo>
                  <a:pt x="8039988" y="10287000"/>
                </a:lnTo>
                <a:lnTo>
                  <a:pt x="0" y="10287000"/>
                </a:lnTo>
                <a:lnTo>
                  <a:pt x="0" y="0"/>
                </a:lnTo>
                <a:close/>
              </a:path>
            </a:pathLst>
          </a:custGeom>
          <a:blipFill rotWithShape="1">
            <a:blip r:embed="rId3">
              <a:alphaModFix/>
            </a:blip>
            <a:stretch>
              <a:fillRect b="0" l="0" r="-27787" t="0"/>
            </a:stretch>
          </a:blipFill>
          <a:ln>
            <a:noFill/>
          </a:ln>
        </p:spPr>
      </p:sp>
      <p:sp>
        <p:nvSpPr>
          <p:cNvPr id="208" name="Google Shape;208;p19"/>
          <p:cNvSpPr/>
          <p:nvPr/>
        </p:nvSpPr>
        <p:spPr>
          <a:xfrm flipH="1">
            <a:off x="4435084" y="0"/>
            <a:ext cx="4708916" cy="5143500"/>
          </a:xfrm>
          <a:custGeom>
            <a:rect b="b" l="l" r="r" t="t"/>
            <a:pathLst>
              <a:path extrusionOk="0" h="10287000" w="9417832">
                <a:moveTo>
                  <a:pt x="9417832" y="0"/>
                </a:moveTo>
                <a:lnTo>
                  <a:pt x="0" y="0"/>
                </a:lnTo>
                <a:lnTo>
                  <a:pt x="0" y="10287000"/>
                </a:lnTo>
                <a:lnTo>
                  <a:pt x="9417832" y="10287000"/>
                </a:lnTo>
                <a:lnTo>
                  <a:pt x="9417832" y="0"/>
                </a:lnTo>
                <a:close/>
              </a:path>
            </a:pathLst>
          </a:custGeom>
          <a:blipFill rotWithShape="1">
            <a:blip r:embed="rId3">
              <a:alphaModFix/>
            </a:blip>
            <a:stretch>
              <a:fillRect b="0" l="0" r="-9090" t="0"/>
            </a:stretch>
          </a:blipFill>
          <a:ln>
            <a:noFill/>
          </a:ln>
        </p:spPr>
      </p:sp>
      <p:sp>
        <p:nvSpPr>
          <p:cNvPr id="209" name="Google Shape;209;p19"/>
          <p:cNvSpPr/>
          <p:nvPr/>
        </p:nvSpPr>
        <p:spPr>
          <a:xfrm>
            <a:off x="173253" y="635897"/>
            <a:ext cx="4398747" cy="4299775"/>
          </a:xfrm>
          <a:custGeom>
            <a:rect b="b" l="l" r="r" t="t"/>
            <a:pathLst>
              <a:path extrusionOk="0" h="8599549" w="8797493">
                <a:moveTo>
                  <a:pt x="0" y="0"/>
                </a:moveTo>
                <a:lnTo>
                  <a:pt x="8797493" y="0"/>
                </a:lnTo>
                <a:lnTo>
                  <a:pt x="8797493" y="8599549"/>
                </a:lnTo>
                <a:lnTo>
                  <a:pt x="0" y="8599549"/>
                </a:lnTo>
                <a:lnTo>
                  <a:pt x="0" y="0"/>
                </a:lnTo>
                <a:close/>
              </a:path>
            </a:pathLst>
          </a:custGeom>
          <a:blipFill rotWithShape="1">
            <a:blip r:embed="rId4">
              <a:alphaModFix/>
            </a:blip>
            <a:stretch>
              <a:fillRect b="0" l="0" r="0" t="0"/>
            </a:stretch>
          </a:blipFill>
          <a:ln>
            <a:noFill/>
          </a:ln>
        </p:spPr>
      </p:sp>
      <p:sp>
        <p:nvSpPr>
          <p:cNvPr id="210" name="Google Shape;210;p19"/>
          <p:cNvSpPr/>
          <p:nvPr/>
        </p:nvSpPr>
        <p:spPr>
          <a:xfrm rot="4397927">
            <a:off x="-2373984" y="2347017"/>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5">
              <a:alphaModFix/>
            </a:blip>
            <a:stretch>
              <a:fillRect b="0" l="0" r="0" t="0"/>
            </a:stretch>
          </a:blipFill>
          <a:ln>
            <a:noFill/>
          </a:ln>
        </p:spPr>
      </p:sp>
      <p:sp>
        <p:nvSpPr>
          <p:cNvPr id="211" name="Google Shape;211;p19"/>
          <p:cNvSpPr/>
          <p:nvPr/>
        </p:nvSpPr>
        <p:spPr>
          <a:xfrm rot="4397927">
            <a:off x="6006787" y="-2031359"/>
            <a:ext cx="4527978" cy="4114800"/>
          </a:xfrm>
          <a:custGeom>
            <a:rect b="b" l="l" r="r" t="t"/>
            <a:pathLst>
              <a:path extrusionOk="0" h="8229600" w="9055956">
                <a:moveTo>
                  <a:pt x="0" y="0"/>
                </a:moveTo>
                <a:lnTo>
                  <a:pt x="9055956" y="0"/>
                </a:lnTo>
                <a:lnTo>
                  <a:pt x="9055956" y="8229600"/>
                </a:lnTo>
                <a:lnTo>
                  <a:pt x="0" y="8229600"/>
                </a:lnTo>
                <a:lnTo>
                  <a:pt x="0" y="0"/>
                </a:lnTo>
                <a:close/>
              </a:path>
            </a:pathLst>
          </a:custGeom>
          <a:blipFill rotWithShape="1">
            <a:blip r:embed="rId5">
              <a:alphaModFix/>
            </a:blip>
            <a:stretch>
              <a:fillRect b="0" l="0" r="0" t="0"/>
            </a:stretch>
          </a:blipFill>
          <a:ln>
            <a:noFill/>
          </a:ln>
        </p:spPr>
      </p:sp>
      <p:sp>
        <p:nvSpPr>
          <p:cNvPr id="212" name="Google Shape;212;p19"/>
          <p:cNvSpPr/>
          <p:nvPr/>
        </p:nvSpPr>
        <p:spPr>
          <a:xfrm>
            <a:off x="5535844" y="2372562"/>
            <a:ext cx="1929860"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6">
              <a:alphaModFix/>
            </a:blip>
            <a:stretch>
              <a:fillRect b="0" l="0" r="0" t="0"/>
            </a:stretch>
          </a:blipFill>
          <a:ln>
            <a:noFill/>
          </a:ln>
        </p:spPr>
      </p:sp>
      <p:sp>
        <p:nvSpPr>
          <p:cNvPr id="213" name="Google Shape;213;p19"/>
          <p:cNvSpPr txBox="1"/>
          <p:nvPr/>
        </p:nvSpPr>
        <p:spPr>
          <a:xfrm>
            <a:off x="4795032" y="939079"/>
            <a:ext cx="3411600" cy="132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300" u="none" cap="none" strike="noStrike">
                <a:solidFill>
                  <a:srgbClr val="3D3C28"/>
                </a:solidFill>
                <a:latin typeface="Noticia Text"/>
                <a:ea typeface="Noticia Text"/>
                <a:cs typeface="Noticia Text"/>
                <a:sym typeface="Noticia Text"/>
              </a:rPr>
              <a:t>Write your topic or idea</a:t>
            </a:r>
            <a:endParaRPr sz="700"/>
          </a:p>
        </p:txBody>
      </p:sp>
      <p:sp>
        <p:nvSpPr>
          <p:cNvPr id="214" name="Google Shape;214;p19"/>
          <p:cNvSpPr txBox="1"/>
          <p:nvPr/>
        </p:nvSpPr>
        <p:spPr>
          <a:xfrm>
            <a:off x="4952005" y="2557463"/>
            <a:ext cx="3097500" cy="1693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3C28"/>
                </a:solidFill>
                <a:latin typeface="Lora"/>
                <a:ea typeface="Lora"/>
                <a:cs typeface="Lora"/>
                <a:sym typeface="Lora"/>
              </a:rPr>
              <a:t>Lorem ipsum dolor sit amet, consectetur adipiscing elit. Vestibulum eu aliquam erat. Mauris mollis est in pulvinar vehicula. Fusce pharetra nulla sed ex sagittis, at rutrum orci pharetra. Etiam eu felis ac ex tincidunt mattis. Donec semper sem ipsum, vel posuere augue ultrices nec. In non massa vitae tortor pretium placerat. Quisque volutpat, eros eu ultricies vestibulum, nulla libero porta massa, et malesuada felis erat quis metus. Aenean neque orci, sagittis id ligula nec, pharetra hendrerit nibh. </a:t>
            </a:r>
            <a:endParaRPr sz="700"/>
          </a:p>
          <a:p>
            <a:pPr indent="0" lvl="1" marL="0" marR="0" rtl="0" algn="ctr">
              <a:lnSpc>
                <a:spcPct val="100000"/>
              </a:lnSpc>
              <a:spcBef>
                <a:spcPts val="0"/>
              </a:spcBef>
              <a:spcAft>
                <a:spcPts val="0"/>
              </a:spcAft>
              <a:buNone/>
            </a:pPr>
            <a:r>
              <a:t/>
            </a:r>
            <a:endParaRPr b="0" i="0" sz="1000" u="none" cap="none" strike="noStrike">
              <a:solidFill>
                <a:srgbClr val="3D3C28"/>
              </a:solidFill>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3D3C28"/>
      </a:dk1>
      <a:lt1>
        <a:srgbClr val="E8E4D2"/>
      </a:lt1>
      <a:dk2>
        <a:srgbClr val="3D3C28"/>
      </a:dk2>
      <a:lt2>
        <a:srgbClr val="93916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