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Nunito"/>
      <p:regular r:id="rId22"/>
      <p:bold r:id="rId23"/>
      <p:italic r:id="rId24"/>
      <p:boldItalic r:id="rId25"/>
    </p:embeddedFont>
    <p:embeddedFont>
      <p:font typeface="Montserrat"/>
      <p:regular r:id="rId26"/>
      <p:bold r:id="rId27"/>
      <p:italic r:id="rId28"/>
      <p:boldItalic r:id="rId29"/>
    </p:embeddedFont>
    <p:embeddedFont>
      <p:font typeface="Open Sans ExtraBold"/>
      <p:bold r:id="rId30"/>
      <p:boldItalic r:id="rId31"/>
    </p:embeddedFont>
    <p:embeddedFont>
      <p:font typeface="Capriola"/>
      <p:regular r:id="rId32"/>
    </p:embeddedFont>
    <p:embeddedFont>
      <p:font typeface="Open Sans"/>
      <p:bold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Nunito-regular.fntdata"/><Relationship Id="rId21" Type="http://schemas.openxmlformats.org/officeDocument/2006/relationships/slide" Target="slides/slide16.xml"/><Relationship Id="rId24" Type="http://schemas.openxmlformats.org/officeDocument/2006/relationships/font" Target="fonts/Nunito-italic.fntdata"/><Relationship Id="rId23" Type="http://schemas.openxmlformats.org/officeDocument/2006/relationships/font" Target="fonts/Nuni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font" Target="fonts/Nunito-boldItalic.fntdata"/><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ExtraBold-boldItalic.fntdata"/><Relationship Id="rId30" Type="http://schemas.openxmlformats.org/officeDocument/2006/relationships/font" Target="fonts/OpenSansExtraBold-bold.fntdata"/><Relationship Id="rId11" Type="http://schemas.openxmlformats.org/officeDocument/2006/relationships/slide" Target="slides/slide6.xml"/><Relationship Id="rId33" Type="http://schemas.openxmlformats.org/officeDocument/2006/relationships/font" Target="fonts/OpenSans-bold.fntdata"/><Relationship Id="rId10" Type="http://schemas.openxmlformats.org/officeDocument/2006/relationships/slide" Target="slides/slide5.xml"/><Relationship Id="rId32" Type="http://schemas.openxmlformats.org/officeDocument/2006/relationships/font" Target="fonts/Capriola-regular.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Open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199d3e39ec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3199d3e39ec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199d3e39ec_2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3199d3e39ec_2_1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199d3e39ec_2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3199d3e39ec_2_2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199d3e39ec_2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3199d3e39ec_2_2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199d3e39ec_2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3199d3e39ec_2_2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199d3e39ec_2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3199d3e39ec_2_2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199d3e39ec_2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3199d3e39ec_2_3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199d3e39ec_2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3199d3e39ec_2_3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199d3e39ec_2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3199d3e39ec_2_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199d3e39ec_2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3199d3e39ec_2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199d3e39ec_2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3199d3e39ec_2_1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199d3e39ec_2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3199d3e39ec_2_1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199d3e39ec_2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3199d3e39ec_2_1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199d3e39ec_2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3199d3e39ec_2_1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199d3e39ec_2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3199d3e39ec_2_1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199d3e39ec_2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3199d3e39ec_2_1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18273" l="11874" r="6064" t="0"/>
          <a:stretch/>
        </p:blipFill>
        <p:spPr>
          <a:xfrm>
            <a:off x="0" y="1279525"/>
            <a:ext cx="9144003" cy="3863976"/>
          </a:xfrm>
          <a:prstGeom prst="rect">
            <a:avLst/>
          </a:prstGeom>
          <a:noFill/>
          <a:ln>
            <a:noFill/>
          </a:ln>
        </p:spPr>
      </p:pic>
      <p:sp>
        <p:nvSpPr>
          <p:cNvPr id="11" name="Google Shape;11;p2"/>
          <p:cNvSpPr txBox="1"/>
          <p:nvPr>
            <p:ph type="ctrTitle"/>
          </p:nvPr>
        </p:nvSpPr>
        <p:spPr>
          <a:xfrm>
            <a:off x="2777400" y="-17425"/>
            <a:ext cx="6060900" cy="2052600"/>
          </a:xfrm>
          <a:prstGeom prst="rect">
            <a:avLst/>
          </a:prstGeom>
        </p:spPr>
        <p:txBody>
          <a:bodyPr anchorCtr="0" anchor="b" bIns="91425" lIns="91425" spcFirstLastPara="1" rIns="91425" wrap="square" tIns="91425">
            <a:normAutofit/>
          </a:bodyPr>
          <a:lstStyle>
            <a:lvl1pPr lvl="0" algn="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4618075" y="2072125"/>
            <a:ext cx="4220400" cy="792600"/>
          </a:xfrm>
          <a:prstGeom prst="rect">
            <a:avLst/>
          </a:prstGeom>
        </p:spPr>
        <p:txBody>
          <a:bodyPr anchorCtr="0" anchor="t" bIns="91425" lIns="91425" spcFirstLastPara="1" rIns="91425" wrap="square" tIns="91425">
            <a:normAutofit/>
          </a:bodyPr>
          <a:lstStyle>
            <a:lvl1pPr lvl="0" algn="r">
              <a:lnSpc>
                <a:spcPct val="100000"/>
              </a:lnSpc>
              <a:spcBef>
                <a:spcPts val="0"/>
              </a:spcBef>
              <a:spcAft>
                <a:spcPts val="0"/>
              </a:spcAft>
              <a:buClr>
                <a:srgbClr val="C09F86"/>
              </a:buClr>
              <a:buSzPts val="2800"/>
              <a:buNone/>
              <a:defRPr sz="2800">
                <a:solidFill>
                  <a:srgbClr val="C09F8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b="8581" l="3007" r="3007" t="8581"/>
          <a:stretch/>
        </p:blipFill>
        <p:spPr>
          <a:xfrm>
            <a:off x="0" y="0"/>
            <a:ext cx="9144003" cy="5143499"/>
          </a:xfrm>
          <a:prstGeom prst="rect">
            <a:avLst/>
          </a:prstGeom>
          <a:noFill/>
          <a:ln>
            <a:noFill/>
          </a:ln>
        </p:spPr>
      </p:pic>
      <p:grpSp>
        <p:nvGrpSpPr>
          <p:cNvPr id="16" name="Google Shape;16;p3"/>
          <p:cNvGrpSpPr/>
          <p:nvPr/>
        </p:nvGrpSpPr>
        <p:grpSpPr>
          <a:xfrm>
            <a:off x="2452658" y="763718"/>
            <a:ext cx="4239005" cy="3542865"/>
            <a:chOff x="0" y="-38100"/>
            <a:chExt cx="2168400" cy="1812300"/>
          </a:xfrm>
        </p:grpSpPr>
        <p:sp>
          <p:nvSpPr>
            <p:cNvPr id="17" name="Google Shape;17;p3"/>
            <p:cNvSpPr/>
            <p:nvPr/>
          </p:nvSpPr>
          <p:spPr>
            <a:xfrm>
              <a:off x="0" y="0"/>
              <a:ext cx="2168269" cy="1774148"/>
            </a:xfrm>
            <a:custGeom>
              <a:rect b="b" l="l" r="r" t="t"/>
              <a:pathLst>
                <a:path extrusionOk="0" h="1774148" w="2168269">
                  <a:moveTo>
                    <a:pt x="0" y="0"/>
                  </a:moveTo>
                  <a:lnTo>
                    <a:pt x="2168269" y="0"/>
                  </a:lnTo>
                  <a:lnTo>
                    <a:pt x="2168269" y="1774148"/>
                  </a:lnTo>
                  <a:lnTo>
                    <a:pt x="0" y="1774148"/>
                  </a:lnTo>
                  <a:close/>
                </a:path>
              </a:pathLst>
            </a:custGeom>
            <a:solidFill>
              <a:srgbClr val="2B5A7C"/>
            </a:solidFill>
            <a:ln>
              <a:noFill/>
            </a:ln>
          </p:spPr>
        </p:sp>
        <p:sp>
          <p:nvSpPr>
            <p:cNvPr id="18" name="Google Shape;18;p3"/>
            <p:cNvSpPr txBox="1"/>
            <p:nvPr/>
          </p:nvSpPr>
          <p:spPr>
            <a:xfrm>
              <a:off x="0" y="-38100"/>
              <a:ext cx="2168400" cy="18123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a:off x="2342579" y="722490"/>
            <a:ext cx="236124" cy="3582810"/>
            <a:chOff x="0" y="-38100"/>
            <a:chExt cx="77749" cy="1179720"/>
          </a:xfrm>
        </p:grpSpPr>
        <p:sp>
          <p:nvSpPr>
            <p:cNvPr id="20" name="Google Shape;20;p3"/>
            <p:cNvSpPr/>
            <p:nvPr/>
          </p:nvSpPr>
          <p:spPr>
            <a:xfrm>
              <a:off x="0" y="0"/>
              <a:ext cx="77749" cy="1141620"/>
            </a:xfrm>
            <a:custGeom>
              <a:rect b="b" l="l" r="r" t="t"/>
              <a:pathLst>
                <a:path extrusionOk="0" h="1141620" w="77749">
                  <a:moveTo>
                    <a:pt x="0" y="0"/>
                  </a:moveTo>
                  <a:lnTo>
                    <a:pt x="77749" y="0"/>
                  </a:lnTo>
                  <a:lnTo>
                    <a:pt x="77749" y="1141620"/>
                  </a:lnTo>
                  <a:lnTo>
                    <a:pt x="0" y="1141620"/>
                  </a:lnTo>
                  <a:close/>
                </a:path>
              </a:pathLst>
            </a:custGeom>
            <a:solidFill>
              <a:srgbClr val="C09F86"/>
            </a:solidFill>
            <a:ln>
              <a:noFill/>
            </a:ln>
          </p:spPr>
        </p:sp>
        <p:sp>
          <p:nvSpPr>
            <p:cNvPr id="21" name="Google Shape;21;p3"/>
            <p:cNvSpPr txBox="1"/>
            <p:nvPr/>
          </p:nvSpPr>
          <p:spPr>
            <a:xfrm>
              <a:off x="0" y="-38100"/>
              <a:ext cx="77700" cy="11796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 name="Google Shape;22;p3"/>
          <p:cNvGrpSpPr/>
          <p:nvPr/>
        </p:nvGrpSpPr>
        <p:grpSpPr>
          <a:xfrm>
            <a:off x="6573280" y="722490"/>
            <a:ext cx="236124" cy="3582810"/>
            <a:chOff x="0" y="-38100"/>
            <a:chExt cx="77749" cy="1179720"/>
          </a:xfrm>
        </p:grpSpPr>
        <p:sp>
          <p:nvSpPr>
            <p:cNvPr id="23" name="Google Shape;23;p3"/>
            <p:cNvSpPr/>
            <p:nvPr/>
          </p:nvSpPr>
          <p:spPr>
            <a:xfrm>
              <a:off x="0" y="0"/>
              <a:ext cx="77749" cy="1141620"/>
            </a:xfrm>
            <a:custGeom>
              <a:rect b="b" l="l" r="r" t="t"/>
              <a:pathLst>
                <a:path extrusionOk="0" h="1141620" w="77749">
                  <a:moveTo>
                    <a:pt x="0" y="0"/>
                  </a:moveTo>
                  <a:lnTo>
                    <a:pt x="77749" y="0"/>
                  </a:lnTo>
                  <a:lnTo>
                    <a:pt x="77749" y="1141620"/>
                  </a:lnTo>
                  <a:lnTo>
                    <a:pt x="0" y="1141620"/>
                  </a:lnTo>
                  <a:close/>
                </a:path>
              </a:pathLst>
            </a:custGeom>
            <a:solidFill>
              <a:srgbClr val="C09F86"/>
            </a:solidFill>
            <a:ln>
              <a:noFill/>
            </a:ln>
          </p:spPr>
        </p:sp>
        <p:sp>
          <p:nvSpPr>
            <p:cNvPr id="24" name="Google Shape;24;p3"/>
            <p:cNvSpPr txBox="1"/>
            <p:nvPr/>
          </p:nvSpPr>
          <p:spPr>
            <a:xfrm>
              <a:off x="0" y="-38100"/>
              <a:ext cx="77700" cy="11796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 name="Google Shape;25;p3"/>
          <p:cNvSpPr txBox="1"/>
          <p:nvPr>
            <p:ph type="title"/>
          </p:nvPr>
        </p:nvSpPr>
        <p:spPr>
          <a:xfrm>
            <a:off x="2578700" y="2150850"/>
            <a:ext cx="39945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6" name="Google Shape;2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grpSp>
        <p:nvGrpSpPr>
          <p:cNvPr id="28" name="Google Shape;28;p4"/>
          <p:cNvGrpSpPr/>
          <p:nvPr/>
        </p:nvGrpSpPr>
        <p:grpSpPr>
          <a:xfrm>
            <a:off x="6453830" y="1033933"/>
            <a:ext cx="4009990" cy="3653471"/>
            <a:chOff x="0" y="-38100"/>
            <a:chExt cx="2112300" cy="1924500"/>
          </a:xfrm>
        </p:grpSpPr>
        <p:sp>
          <p:nvSpPr>
            <p:cNvPr id="29" name="Google Shape;29;p4"/>
            <p:cNvSpPr/>
            <p:nvPr/>
          </p:nvSpPr>
          <p:spPr>
            <a:xfrm>
              <a:off x="0" y="0"/>
              <a:ext cx="2112276" cy="1886269"/>
            </a:xfrm>
            <a:custGeom>
              <a:rect b="b" l="l" r="r" t="t"/>
              <a:pathLst>
                <a:path extrusionOk="0" h="1886269" w="2112276">
                  <a:moveTo>
                    <a:pt x="0" y="0"/>
                  </a:moveTo>
                  <a:lnTo>
                    <a:pt x="2112276" y="0"/>
                  </a:lnTo>
                  <a:lnTo>
                    <a:pt x="2112276" y="1886269"/>
                  </a:lnTo>
                  <a:lnTo>
                    <a:pt x="0" y="1886269"/>
                  </a:lnTo>
                  <a:close/>
                </a:path>
              </a:pathLst>
            </a:custGeom>
            <a:solidFill>
              <a:srgbClr val="C09F86"/>
            </a:solidFill>
            <a:ln>
              <a:noFill/>
            </a:ln>
          </p:spPr>
        </p:sp>
        <p:sp>
          <p:nvSpPr>
            <p:cNvPr id="30" name="Google Shape;30;p4"/>
            <p:cNvSpPr txBox="1"/>
            <p:nvPr/>
          </p:nvSpPr>
          <p:spPr>
            <a:xfrm>
              <a:off x="0" y="-38100"/>
              <a:ext cx="2112300" cy="1924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 name="Google Shape;31;p4"/>
          <p:cNvSpPr/>
          <p:nvPr>
            <p:ph idx="2" type="pic"/>
          </p:nvPr>
        </p:nvSpPr>
        <p:spPr>
          <a:xfrm>
            <a:off x="4868725" y="1321325"/>
            <a:ext cx="3603600" cy="3247500"/>
          </a:xfrm>
          <a:prstGeom prst="rect">
            <a:avLst/>
          </a:prstGeom>
          <a:noFill/>
          <a:ln>
            <a:noFill/>
          </a:ln>
        </p:spPr>
      </p:sp>
      <p:sp>
        <p:nvSpPr>
          <p:cNvPr id="32" name="Google Shape;3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 name="Google Shape;3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 name="Shape 35"/>
        <p:cNvGrpSpPr/>
        <p:nvPr/>
      </p:nvGrpSpPr>
      <p:grpSpPr>
        <a:xfrm>
          <a:off x="0" y="0"/>
          <a:ext cx="0" cy="0"/>
          <a:chOff x="0" y="0"/>
          <a:chExt cx="0" cy="0"/>
        </a:xfrm>
      </p:grpSpPr>
      <p:sp>
        <p:nvSpPr>
          <p:cNvPr id="36" name="Google Shape;36;p5"/>
          <p:cNvSpPr/>
          <p:nvPr>
            <p:ph idx="2" type="pic"/>
          </p:nvPr>
        </p:nvSpPr>
        <p:spPr>
          <a:xfrm>
            <a:off x="0" y="3475984"/>
            <a:ext cx="4330800" cy="1626300"/>
          </a:xfrm>
          <a:prstGeom prst="rect">
            <a:avLst/>
          </a:prstGeom>
          <a:noFill/>
          <a:ln>
            <a:noFill/>
          </a:ln>
        </p:spPr>
      </p:sp>
      <p:sp>
        <p:nvSpPr>
          <p:cNvPr id="37" name="Google Shape;37;p5"/>
          <p:cNvSpPr/>
          <p:nvPr>
            <p:ph idx="3" type="pic"/>
          </p:nvPr>
        </p:nvSpPr>
        <p:spPr>
          <a:xfrm>
            <a:off x="4832400" y="3475984"/>
            <a:ext cx="4330800" cy="1626300"/>
          </a:xfrm>
          <a:prstGeom prst="rect">
            <a:avLst/>
          </a:prstGeom>
          <a:noFill/>
          <a:ln>
            <a:noFill/>
          </a:ln>
        </p:spPr>
      </p:sp>
      <p:grpSp>
        <p:nvGrpSpPr>
          <p:cNvPr id="38" name="Google Shape;38;p5"/>
          <p:cNvGrpSpPr/>
          <p:nvPr/>
        </p:nvGrpSpPr>
        <p:grpSpPr>
          <a:xfrm>
            <a:off x="8953423" y="3371641"/>
            <a:ext cx="208642" cy="1755690"/>
            <a:chOff x="0" y="-38100"/>
            <a:chExt cx="68700" cy="578100"/>
          </a:xfrm>
        </p:grpSpPr>
        <p:sp>
          <p:nvSpPr>
            <p:cNvPr id="39" name="Google Shape;39;p5"/>
            <p:cNvSpPr/>
            <p:nvPr/>
          </p:nvSpPr>
          <p:spPr>
            <a:xfrm>
              <a:off x="0" y="0"/>
              <a:ext cx="68694" cy="539898"/>
            </a:xfrm>
            <a:custGeom>
              <a:rect b="b" l="l" r="r" t="t"/>
              <a:pathLst>
                <a:path extrusionOk="0" h="539898" w="68694">
                  <a:moveTo>
                    <a:pt x="0" y="0"/>
                  </a:moveTo>
                  <a:lnTo>
                    <a:pt x="68694" y="0"/>
                  </a:lnTo>
                  <a:lnTo>
                    <a:pt x="68694" y="539898"/>
                  </a:lnTo>
                  <a:lnTo>
                    <a:pt x="0" y="539898"/>
                  </a:lnTo>
                  <a:close/>
                </a:path>
              </a:pathLst>
            </a:custGeom>
            <a:solidFill>
              <a:srgbClr val="C09F86"/>
            </a:solidFill>
            <a:ln>
              <a:noFill/>
            </a:ln>
          </p:spPr>
        </p:sp>
        <p:sp>
          <p:nvSpPr>
            <p:cNvPr id="40" name="Google Shape;40;p5"/>
            <p:cNvSpPr txBox="1"/>
            <p:nvPr/>
          </p:nvSpPr>
          <p:spPr>
            <a:xfrm>
              <a:off x="0" y="-38100"/>
              <a:ext cx="68700" cy="5781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 name="Google Shape;4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 name="Google Shape;4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grpSp>
        <p:nvGrpSpPr>
          <p:cNvPr id="43" name="Google Shape;43;p5"/>
          <p:cNvGrpSpPr/>
          <p:nvPr/>
        </p:nvGrpSpPr>
        <p:grpSpPr>
          <a:xfrm>
            <a:off x="0" y="3371641"/>
            <a:ext cx="208642" cy="1755690"/>
            <a:chOff x="0" y="-38100"/>
            <a:chExt cx="68700" cy="578100"/>
          </a:xfrm>
        </p:grpSpPr>
        <p:sp>
          <p:nvSpPr>
            <p:cNvPr id="44" name="Google Shape;44;p5"/>
            <p:cNvSpPr/>
            <p:nvPr/>
          </p:nvSpPr>
          <p:spPr>
            <a:xfrm>
              <a:off x="0" y="0"/>
              <a:ext cx="68694" cy="539898"/>
            </a:xfrm>
            <a:custGeom>
              <a:rect b="b" l="l" r="r" t="t"/>
              <a:pathLst>
                <a:path extrusionOk="0" h="539898" w="68694">
                  <a:moveTo>
                    <a:pt x="0" y="0"/>
                  </a:moveTo>
                  <a:lnTo>
                    <a:pt x="68694" y="0"/>
                  </a:lnTo>
                  <a:lnTo>
                    <a:pt x="68694" y="539898"/>
                  </a:lnTo>
                  <a:lnTo>
                    <a:pt x="0" y="539898"/>
                  </a:lnTo>
                  <a:close/>
                </a:path>
              </a:pathLst>
            </a:custGeom>
            <a:solidFill>
              <a:srgbClr val="C09F86"/>
            </a:solidFill>
            <a:ln>
              <a:noFill/>
            </a:ln>
          </p:spPr>
        </p:sp>
        <p:sp>
          <p:nvSpPr>
            <p:cNvPr id="45" name="Google Shape;45;p5"/>
            <p:cNvSpPr txBox="1"/>
            <p:nvPr/>
          </p:nvSpPr>
          <p:spPr>
            <a:xfrm>
              <a:off x="0" y="-38100"/>
              <a:ext cx="68700" cy="5781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 name="Google Shape;46;p5"/>
          <p:cNvSpPr txBox="1"/>
          <p:nvPr>
            <p:ph idx="4"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7" name="Google Shape;4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pic>
        <p:nvPicPr>
          <p:cNvPr id="49" name="Google Shape;49;p6"/>
          <p:cNvPicPr preferRelativeResize="0"/>
          <p:nvPr/>
        </p:nvPicPr>
        <p:blipFill rotWithShape="1">
          <a:blip r:embed="rId2">
            <a:alphaModFix/>
          </a:blip>
          <a:srcRect b="11097" l="0" r="0" t="4506"/>
          <a:stretch/>
        </p:blipFill>
        <p:spPr>
          <a:xfrm>
            <a:off x="0" y="0"/>
            <a:ext cx="9144003" cy="5143501"/>
          </a:xfrm>
          <a:prstGeom prst="rect">
            <a:avLst/>
          </a:prstGeom>
          <a:noFill/>
          <a:ln>
            <a:noFill/>
          </a:ln>
        </p:spPr>
      </p:pic>
      <p:sp>
        <p:nvSpPr>
          <p:cNvPr id="50" name="Google Shape;50;p6"/>
          <p:cNvSpPr/>
          <p:nvPr/>
        </p:nvSpPr>
        <p:spPr>
          <a:xfrm>
            <a:off x="1" y="1153575"/>
            <a:ext cx="2481277" cy="2835182"/>
          </a:xfrm>
          <a:custGeom>
            <a:rect b="b" l="l" r="r" t="t"/>
            <a:pathLst>
              <a:path extrusionOk="0" h="1918905" w="1961484">
                <a:moveTo>
                  <a:pt x="0" y="0"/>
                </a:moveTo>
                <a:lnTo>
                  <a:pt x="1961484" y="0"/>
                </a:lnTo>
                <a:lnTo>
                  <a:pt x="1961484" y="1918905"/>
                </a:lnTo>
                <a:lnTo>
                  <a:pt x="0" y="1918905"/>
                </a:lnTo>
                <a:close/>
              </a:path>
            </a:pathLst>
          </a:custGeom>
          <a:solidFill>
            <a:srgbClr val="C09F86"/>
          </a:solidFill>
          <a:ln>
            <a:noFill/>
          </a:ln>
        </p:spPr>
      </p:sp>
      <p:sp>
        <p:nvSpPr>
          <p:cNvPr id="51" name="Google Shape;51;p6"/>
          <p:cNvSpPr/>
          <p:nvPr/>
        </p:nvSpPr>
        <p:spPr>
          <a:xfrm>
            <a:off x="1" y="1153575"/>
            <a:ext cx="2481277" cy="312086"/>
          </a:xfrm>
          <a:custGeom>
            <a:rect b="b" l="l" r="r" t="t"/>
            <a:pathLst>
              <a:path extrusionOk="0" h="211226" w="1961484">
                <a:moveTo>
                  <a:pt x="0" y="0"/>
                </a:moveTo>
                <a:lnTo>
                  <a:pt x="1961484" y="0"/>
                </a:lnTo>
                <a:lnTo>
                  <a:pt x="1961484" y="211226"/>
                </a:lnTo>
                <a:lnTo>
                  <a:pt x="0" y="211226"/>
                </a:lnTo>
                <a:close/>
              </a:path>
            </a:pathLst>
          </a:custGeom>
          <a:solidFill>
            <a:srgbClr val="2B5A7C"/>
          </a:solidFill>
          <a:ln>
            <a:noFill/>
          </a:ln>
        </p:spPr>
      </p:sp>
      <p:sp>
        <p:nvSpPr>
          <p:cNvPr id="52" name="Google Shape;52;p6"/>
          <p:cNvSpPr/>
          <p:nvPr/>
        </p:nvSpPr>
        <p:spPr>
          <a:xfrm>
            <a:off x="1" y="3677711"/>
            <a:ext cx="2481277" cy="312086"/>
          </a:xfrm>
          <a:custGeom>
            <a:rect b="b" l="l" r="r" t="t"/>
            <a:pathLst>
              <a:path extrusionOk="0" h="211226" w="1961484">
                <a:moveTo>
                  <a:pt x="0" y="0"/>
                </a:moveTo>
                <a:lnTo>
                  <a:pt x="1961484" y="0"/>
                </a:lnTo>
                <a:lnTo>
                  <a:pt x="1961484" y="211226"/>
                </a:lnTo>
                <a:lnTo>
                  <a:pt x="0" y="211226"/>
                </a:lnTo>
                <a:close/>
              </a:path>
            </a:pathLst>
          </a:custGeom>
          <a:solidFill>
            <a:srgbClr val="2B5A7C"/>
          </a:solidFill>
          <a:ln>
            <a:noFill/>
          </a:ln>
        </p:spPr>
      </p:sp>
      <p:sp>
        <p:nvSpPr>
          <p:cNvPr id="53" name="Google Shape;53;p6"/>
          <p:cNvSpPr txBox="1"/>
          <p:nvPr>
            <p:ph type="title"/>
          </p:nvPr>
        </p:nvSpPr>
        <p:spPr>
          <a:xfrm>
            <a:off x="106225" y="1772500"/>
            <a:ext cx="2375100" cy="1905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4" name="Google Shape;54;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 name="Shape 55"/>
        <p:cNvGrpSpPr/>
        <p:nvPr/>
      </p:nvGrpSpPr>
      <p:grpSpPr>
        <a:xfrm>
          <a:off x="0" y="0"/>
          <a:ext cx="0" cy="0"/>
          <a:chOff x="0" y="0"/>
          <a:chExt cx="0" cy="0"/>
        </a:xfrm>
      </p:grpSpPr>
      <p:pic>
        <p:nvPicPr>
          <p:cNvPr id="56" name="Google Shape;56;p7"/>
          <p:cNvPicPr preferRelativeResize="0"/>
          <p:nvPr/>
        </p:nvPicPr>
        <p:blipFill rotWithShape="1">
          <a:blip r:embed="rId2">
            <a:alphaModFix/>
          </a:blip>
          <a:srcRect b="0" l="9430" r="25575" t="35005"/>
          <a:stretch/>
        </p:blipFill>
        <p:spPr>
          <a:xfrm>
            <a:off x="0" y="11550"/>
            <a:ext cx="9144003" cy="5143499"/>
          </a:xfrm>
          <a:prstGeom prst="rect">
            <a:avLst/>
          </a:prstGeom>
          <a:noFill/>
          <a:ln>
            <a:noFill/>
          </a:ln>
        </p:spPr>
      </p:pic>
      <p:sp>
        <p:nvSpPr>
          <p:cNvPr id="57" name="Google Shape;57;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8" name="Google Shape;5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9" name="Shape 59"/>
        <p:cNvGrpSpPr/>
        <p:nvPr/>
      </p:nvGrpSpPr>
      <p:grpSpPr>
        <a:xfrm>
          <a:off x="0" y="0"/>
          <a:ext cx="0" cy="0"/>
          <a:chOff x="0" y="0"/>
          <a:chExt cx="0" cy="0"/>
        </a:xfrm>
      </p:grpSpPr>
      <p:pic>
        <p:nvPicPr>
          <p:cNvPr id="60" name="Google Shape;60;p8"/>
          <p:cNvPicPr preferRelativeResize="0"/>
          <p:nvPr/>
        </p:nvPicPr>
        <p:blipFill rotWithShape="1">
          <a:blip r:embed="rId2">
            <a:alphaModFix/>
          </a:blip>
          <a:srcRect b="8581" l="3007" r="3007" t="8581"/>
          <a:stretch/>
        </p:blipFill>
        <p:spPr>
          <a:xfrm>
            <a:off x="0" y="0"/>
            <a:ext cx="9144003" cy="5143499"/>
          </a:xfrm>
          <a:prstGeom prst="rect">
            <a:avLst/>
          </a:prstGeom>
          <a:noFill/>
          <a:ln>
            <a:noFill/>
          </a:ln>
        </p:spPr>
      </p:pic>
      <p:sp>
        <p:nvSpPr>
          <p:cNvPr id="61" name="Google Shape;61;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8"/>
          <p:cNvSpPr txBox="1"/>
          <p:nvPr>
            <p:ph type="title"/>
          </p:nvPr>
        </p:nvSpPr>
        <p:spPr>
          <a:xfrm>
            <a:off x="494100" y="1766575"/>
            <a:ext cx="37260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8"/>
          <p:cNvSpPr txBox="1"/>
          <p:nvPr>
            <p:ph idx="1" type="subTitle"/>
          </p:nvPr>
        </p:nvSpPr>
        <p:spPr>
          <a:xfrm>
            <a:off x="494100" y="3336475"/>
            <a:ext cx="37260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5" name="Google Shape;6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6" name="Shape 66"/>
        <p:cNvGrpSpPr/>
        <p:nvPr/>
      </p:nvGrpSpPr>
      <p:grpSpPr>
        <a:xfrm>
          <a:off x="0" y="0"/>
          <a:ext cx="0" cy="0"/>
          <a:chOff x="0" y="0"/>
          <a:chExt cx="0" cy="0"/>
        </a:xfrm>
      </p:grpSpPr>
      <p:sp>
        <p:nvSpPr>
          <p:cNvPr id="67" name="Google Shape;67;p9"/>
          <p:cNvSpPr/>
          <p:nvPr>
            <p:ph idx="2" type="pic"/>
          </p:nvPr>
        </p:nvSpPr>
        <p:spPr>
          <a:xfrm>
            <a:off x="507275" y="594425"/>
            <a:ext cx="2886900" cy="1433100"/>
          </a:xfrm>
          <a:prstGeom prst="rect">
            <a:avLst/>
          </a:prstGeom>
          <a:noFill/>
          <a:ln>
            <a:noFill/>
          </a:ln>
        </p:spPr>
      </p:sp>
      <p:sp>
        <p:nvSpPr>
          <p:cNvPr id="68" name="Google Shape;68;p9"/>
          <p:cNvSpPr/>
          <p:nvPr>
            <p:ph idx="3" type="pic"/>
          </p:nvPr>
        </p:nvSpPr>
        <p:spPr>
          <a:xfrm>
            <a:off x="4016500" y="2574625"/>
            <a:ext cx="4598100" cy="2057400"/>
          </a:xfrm>
          <a:prstGeom prst="rect">
            <a:avLst/>
          </a:prstGeom>
          <a:noFill/>
          <a:ln>
            <a:noFill/>
          </a:ln>
        </p:spPr>
      </p:sp>
      <p:grpSp>
        <p:nvGrpSpPr>
          <p:cNvPr id="69" name="Google Shape;69;p9"/>
          <p:cNvGrpSpPr/>
          <p:nvPr/>
        </p:nvGrpSpPr>
        <p:grpSpPr>
          <a:xfrm>
            <a:off x="514350" y="2499421"/>
            <a:ext cx="2886897" cy="2129688"/>
            <a:chOff x="0" y="-38100"/>
            <a:chExt cx="1520700" cy="1121833"/>
          </a:xfrm>
        </p:grpSpPr>
        <p:sp>
          <p:nvSpPr>
            <p:cNvPr id="70" name="Google Shape;70;p9"/>
            <p:cNvSpPr/>
            <p:nvPr/>
          </p:nvSpPr>
          <p:spPr>
            <a:xfrm>
              <a:off x="0" y="0"/>
              <a:ext cx="1520579" cy="1083733"/>
            </a:xfrm>
            <a:custGeom>
              <a:rect b="b" l="l" r="r" t="t"/>
              <a:pathLst>
                <a:path extrusionOk="0" h="1083733" w="1520579">
                  <a:moveTo>
                    <a:pt x="0" y="0"/>
                  </a:moveTo>
                  <a:lnTo>
                    <a:pt x="1520579" y="0"/>
                  </a:lnTo>
                  <a:lnTo>
                    <a:pt x="1520579" y="1083733"/>
                  </a:lnTo>
                  <a:lnTo>
                    <a:pt x="0" y="1083733"/>
                  </a:lnTo>
                  <a:close/>
                </a:path>
              </a:pathLst>
            </a:custGeom>
            <a:solidFill>
              <a:srgbClr val="C09F86"/>
            </a:solidFill>
            <a:ln>
              <a:noFill/>
            </a:ln>
          </p:spPr>
        </p:sp>
        <p:sp>
          <p:nvSpPr>
            <p:cNvPr id="71" name="Google Shape;71;p9"/>
            <p:cNvSpPr txBox="1"/>
            <p:nvPr/>
          </p:nvSpPr>
          <p:spPr>
            <a:xfrm>
              <a:off x="0" y="-38100"/>
              <a:ext cx="1520700" cy="11217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2" name="Google Shape;72;p9"/>
          <p:cNvGrpSpPr/>
          <p:nvPr/>
        </p:nvGrpSpPr>
        <p:grpSpPr>
          <a:xfrm>
            <a:off x="4031591" y="528564"/>
            <a:ext cx="4597968" cy="1505443"/>
            <a:chOff x="0" y="-38100"/>
            <a:chExt cx="2422023" cy="793006"/>
          </a:xfrm>
        </p:grpSpPr>
        <p:sp>
          <p:nvSpPr>
            <p:cNvPr id="73" name="Google Shape;73;p9"/>
            <p:cNvSpPr/>
            <p:nvPr/>
          </p:nvSpPr>
          <p:spPr>
            <a:xfrm>
              <a:off x="0" y="0"/>
              <a:ext cx="2422023" cy="754906"/>
            </a:xfrm>
            <a:custGeom>
              <a:rect b="b" l="l" r="r" t="t"/>
              <a:pathLst>
                <a:path extrusionOk="0" h="754906" w="2422023">
                  <a:moveTo>
                    <a:pt x="0" y="0"/>
                  </a:moveTo>
                  <a:lnTo>
                    <a:pt x="2422023" y="0"/>
                  </a:lnTo>
                  <a:lnTo>
                    <a:pt x="2422023" y="754906"/>
                  </a:lnTo>
                  <a:lnTo>
                    <a:pt x="0" y="754906"/>
                  </a:lnTo>
                  <a:close/>
                </a:path>
              </a:pathLst>
            </a:custGeom>
            <a:solidFill>
              <a:srgbClr val="C09F86"/>
            </a:solidFill>
            <a:ln>
              <a:noFill/>
            </a:ln>
          </p:spPr>
        </p:sp>
        <p:sp>
          <p:nvSpPr>
            <p:cNvPr id="74" name="Google Shape;74;p9"/>
            <p:cNvSpPr txBox="1"/>
            <p:nvPr/>
          </p:nvSpPr>
          <p:spPr>
            <a:xfrm>
              <a:off x="0" y="-38100"/>
              <a:ext cx="2421900" cy="7929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5" name="Google Shape;75;p9"/>
          <p:cNvSpPr txBox="1"/>
          <p:nvPr>
            <p:ph idx="1" type="body"/>
          </p:nvPr>
        </p:nvSpPr>
        <p:spPr>
          <a:xfrm>
            <a:off x="657675" y="2725000"/>
            <a:ext cx="2556600" cy="1729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76" name="Google Shape;7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 name="Shape 77"/>
        <p:cNvGrpSpPr/>
        <p:nvPr/>
      </p:nvGrpSpPr>
      <p:grpSpPr>
        <a:xfrm>
          <a:off x="0" y="0"/>
          <a:ext cx="0" cy="0"/>
          <a:chOff x="0" y="0"/>
          <a:chExt cx="0" cy="0"/>
        </a:xfrm>
      </p:grpSpPr>
      <p:sp>
        <p:nvSpPr>
          <p:cNvPr id="78" name="Google Shape;7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Open Sans ExtraBold"/>
              <a:buNone/>
              <a:defRPr sz="2800">
                <a:solidFill>
                  <a:schemeClr val="dk1"/>
                </a:solidFill>
                <a:latin typeface="Open Sans ExtraBold"/>
                <a:ea typeface="Open Sans ExtraBold"/>
                <a:cs typeface="Open Sans ExtraBold"/>
                <a:sym typeface="Open Sans ExtraBold"/>
              </a:defRPr>
            </a:lvl1pPr>
            <a:lvl2pPr lvl="1">
              <a:spcBef>
                <a:spcPts val="0"/>
              </a:spcBef>
              <a:spcAft>
                <a:spcPts val="0"/>
              </a:spcAft>
              <a:buClr>
                <a:schemeClr val="dk1"/>
              </a:buClr>
              <a:buSzPts val="2800"/>
              <a:buFont typeface="Open Sans ExtraBold"/>
              <a:buNone/>
              <a:defRPr sz="2800">
                <a:solidFill>
                  <a:schemeClr val="dk1"/>
                </a:solidFill>
                <a:latin typeface="Open Sans ExtraBold"/>
                <a:ea typeface="Open Sans ExtraBold"/>
                <a:cs typeface="Open Sans ExtraBold"/>
                <a:sym typeface="Open Sans ExtraBold"/>
              </a:defRPr>
            </a:lvl2pPr>
            <a:lvl3pPr lvl="2">
              <a:spcBef>
                <a:spcPts val="0"/>
              </a:spcBef>
              <a:spcAft>
                <a:spcPts val="0"/>
              </a:spcAft>
              <a:buClr>
                <a:schemeClr val="dk1"/>
              </a:buClr>
              <a:buSzPts val="2800"/>
              <a:buFont typeface="Open Sans ExtraBold"/>
              <a:buNone/>
              <a:defRPr sz="2800">
                <a:solidFill>
                  <a:schemeClr val="dk1"/>
                </a:solidFill>
                <a:latin typeface="Open Sans ExtraBold"/>
                <a:ea typeface="Open Sans ExtraBold"/>
                <a:cs typeface="Open Sans ExtraBold"/>
                <a:sym typeface="Open Sans ExtraBold"/>
              </a:defRPr>
            </a:lvl3pPr>
            <a:lvl4pPr lvl="3">
              <a:spcBef>
                <a:spcPts val="0"/>
              </a:spcBef>
              <a:spcAft>
                <a:spcPts val="0"/>
              </a:spcAft>
              <a:buClr>
                <a:schemeClr val="dk1"/>
              </a:buClr>
              <a:buSzPts val="2800"/>
              <a:buFont typeface="Open Sans ExtraBold"/>
              <a:buNone/>
              <a:defRPr sz="2800">
                <a:solidFill>
                  <a:schemeClr val="dk1"/>
                </a:solidFill>
                <a:latin typeface="Open Sans ExtraBold"/>
                <a:ea typeface="Open Sans ExtraBold"/>
                <a:cs typeface="Open Sans ExtraBold"/>
                <a:sym typeface="Open Sans ExtraBold"/>
              </a:defRPr>
            </a:lvl4pPr>
            <a:lvl5pPr lvl="4">
              <a:spcBef>
                <a:spcPts val="0"/>
              </a:spcBef>
              <a:spcAft>
                <a:spcPts val="0"/>
              </a:spcAft>
              <a:buClr>
                <a:schemeClr val="dk1"/>
              </a:buClr>
              <a:buSzPts val="2800"/>
              <a:buFont typeface="Open Sans ExtraBold"/>
              <a:buNone/>
              <a:defRPr sz="2800">
                <a:solidFill>
                  <a:schemeClr val="dk1"/>
                </a:solidFill>
                <a:latin typeface="Open Sans ExtraBold"/>
                <a:ea typeface="Open Sans ExtraBold"/>
                <a:cs typeface="Open Sans ExtraBold"/>
                <a:sym typeface="Open Sans ExtraBold"/>
              </a:defRPr>
            </a:lvl5pPr>
            <a:lvl6pPr lvl="5">
              <a:spcBef>
                <a:spcPts val="0"/>
              </a:spcBef>
              <a:spcAft>
                <a:spcPts val="0"/>
              </a:spcAft>
              <a:buClr>
                <a:schemeClr val="dk1"/>
              </a:buClr>
              <a:buSzPts val="2800"/>
              <a:buFont typeface="Open Sans ExtraBold"/>
              <a:buNone/>
              <a:defRPr sz="2800">
                <a:solidFill>
                  <a:schemeClr val="dk1"/>
                </a:solidFill>
                <a:latin typeface="Open Sans ExtraBold"/>
                <a:ea typeface="Open Sans ExtraBold"/>
                <a:cs typeface="Open Sans ExtraBold"/>
                <a:sym typeface="Open Sans ExtraBold"/>
              </a:defRPr>
            </a:lvl6pPr>
            <a:lvl7pPr lvl="6">
              <a:spcBef>
                <a:spcPts val="0"/>
              </a:spcBef>
              <a:spcAft>
                <a:spcPts val="0"/>
              </a:spcAft>
              <a:buClr>
                <a:schemeClr val="dk1"/>
              </a:buClr>
              <a:buSzPts val="2800"/>
              <a:buFont typeface="Open Sans ExtraBold"/>
              <a:buNone/>
              <a:defRPr sz="2800">
                <a:solidFill>
                  <a:schemeClr val="dk1"/>
                </a:solidFill>
                <a:latin typeface="Open Sans ExtraBold"/>
                <a:ea typeface="Open Sans ExtraBold"/>
                <a:cs typeface="Open Sans ExtraBold"/>
                <a:sym typeface="Open Sans ExtraBold"/>
              </a:defRPr>
            </a:lvl7pPr>
            <a:lvl8pPr lvl="7">
              <a:spcBef>
                <a:spcPts val="0"/>
              </a:spcBef>
              <a:spcAft>
                <a:spcPts val="0"/>
              </a:spcAft>
              <a:buClr>
                <a:schemeClr val="dk1"/>
              </a:buClr>
              <a:buSzPts val="2800"/>
              <a:buFont typeface="Open Sans ExtraBold"/>
              <a:buNone/>
              <a:defRPr sz="2800">
                <a:solidFill>
                  <a:schemeClr val="dk1"/>
                </a:solidFill>
                <a:latin typeface="Open Sans ExtraBold"/>
                <a:ea typeface="Open Sans ExtraBold"/>
                <a:cs typeface="Open Sans ExtraBold"/>
                <a:sym typeface="Open Sans ExtraBold"/>
              </a:defRPr>
            </a:lvl8pPr>
            <a:lvl9pPr lvl="8">
              <a:spcBef>
                <a:spcPts val="0"/>
              </a:spcBef>
              <a:spcAft>
                <a:spcPts val="0"/>
              </a:spcAft>
              <a:buClr>
                <a:schemeClr val="dk1"/>
              </a:buClr>
              <a:buSzPts val="2800"/>
              <a:buFont typeface="Open Sans ExtraBold"/>
              <a:buNone/>
              <a:defRPr sz="2800">
                <a:solidFill>
                  <a:schemeClr val="dk1"/>
                </a:solidFill>
                <a:latin typeface="Open Sans ExtraBold"/>
                <a:ea typeface="Open Sans ExtraBold"/>
                <a:cs typeface="Open Sans ExtraBold"/>
                <a:sym typeface="Open Sans ExtraBo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ExtraBold"/>
              <a:buChar char="●"/>
              <a:defRPr sz="1800">
                <a:solidFill>
                  <a:schemeClr val="dk2"/>
                </a:solidFill>
                <a:latin typeface="Open Sans ExtraBold"/>
                <a:ea typeface="Open Sans ExtraBold"/>
                <a:cs typeface="Open Sans ExtraBold"/>
                <a:sym typeface="Open Sans ExtraBold"/>
              </a:defRPr>
            </a:lvl1pPr>
            <a:lvl2pPr indent="-317500" lvl="1" marL="914400">
              <a:lnSpc>
                <a:spcPct val="115000"/>
              </a:lnSpc>
              <a:spcBef>
                <a:spcPts val="0"/>
              </a:spcBef>
              <a:spcAft>
                <a:spcPts val="0"/>
              </a:spcAft>
              <a:buClr>
                <a:schemeClr val="dk2"/>
              </a:buClr>
              <a:buSzPts val="1400"/>
              <a:buFont typeface="Capriola"/>
              <a:buChar char="○"/>
              <a:defRPr>
                <a:solidFill>
                  <a:schemeClr val="dk2"/>
                </a:solidFill>
                <a:latin typeface="Capriola"/>
                <a:ea typeface="Capriola"/>
                <a:cs typeface="Capriola"/>
                <a:sym typeface="Capriola"/>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27.png"/><Relationship Id="rId5" Type="http://schemas.openxmlformats.org/officeDocument/2006/relationships/image" Target="../media/image21.jpg"/><Relationship Id="rId6" Type="http://schemas.openxmlformats.org/officeDocument/2006/relationships/image" Target="../media/image28.jpg"/><Relationship Id="rId7" Type="http://schemas.openxmlformats.org/officeDocument/2006/relationships/image" Target="../media/image34.jpg"/><Relationship Id="rId8"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5.jpg"/><Relationship Id="rId4" Type="http://schemas.openxmlformats.org/officeDocument/2006/relationships/image" Target="../media/image26.jpg"/><Relationship Id="rId5" Type="http://schemas.openxmlformats.org/officeDocument/2006/relationships/image" Target="../media/image22.jpg"/><Relationship Id="rId6" Type="http://schemas.openxmlformats.org/officeDocument/2006/relationships/image" Target="../media/image33.jpg"/><Relationship Id="rId7" Type="http://schemas.openxmlformats.org/officeDocument/2006/relationships/image" Target="../media/image32.jpg"/><Relationship Id="rId8"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0.jpg"/><Relationship Id="rId5" Type="http://schemas.openxmlformats.org/officeDocument/2006/relationships/image" Target="../media/image18.jpg"/><Relationship Id="rId6" Type="http://schemas.openxmlformats.org/officeDocument/2006/relationships/image" Target="../media/image25.jpg"/><Relationship Id="rId7" Type="http://schemas.openxmlformats.org/officeDocument/2006/relationships/image" Target="../media/image31.jpg"/><Relationship Id="rId8" Type="http://schemas.openxmlformats.org/officeDocument/2006/relationships/image" Target="../media/image3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4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40" Type="http://schemas.openxmlformats.org/officeDocument/2006/relationships/image" Target="../media/image74.png"/><Relationship Id="rId20" Type="http://schemas.openxmlformats.org/officeDocument/2006/relationships/image" Target="../media/image49.png"/><Relationship Id="rId41" Type="http://schemas.openxmlformats.org/officeDocument/2006/relationships/image" Target="../media/image75.png"/><Relationship Id="rId22" Type="http://schemas.openxmlformats.org/officeDocument/2006/relationships/image" Target="../media/image65.png"/><Relationship Id="rId21" Type="http://schemas.openxmlformats.org/officeDocument/2006/relationships/image" Target="../media/image56.png"/><Relationship Id="rId24" Type="http://schemas.openxmlformats.org/officeDocument/2006/relationships/image" Target="../media/image80.png"/><Relationship Id="rId23" Type="http://schemas.openxmlformats.org/officeDocument/2006/relationships/image" Target="../media/image60.png"/><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55.png"/><Relationship Id="rId26" Type="http://schemas.openxmlformats.org/officeDocument/2006/relationships/image" Target="../media/image68.png"/><Relationship Id="rId25" Type="http://schemas.openxmlformats.org/officeDocument/2006/relationships/image" Target="../media/image59.png"/><Relationship Id="rId28" Type="http://schemas.openxmlformats.org/officeDocument/2006/relationships/image" Target="../media/image66.png"/><Relationship Id="rId27" Type="http://schemas.openxmlformats.org/officeDocument/2006/relationships/image" Target="../media/image63.png"/><Relationship Id="rId5" Type="http://schemas.openxmlformats.org/officeDocument/2006/relationships/image" Target="../media/image39.png"/><Relationship Id="rId6" Type="http://schemas.openxmlformats.org/officeDocument/2006/relationships/image" Target="../media/image41.png"/><Relationship Id="rId29" Type="http://schemas.openxmlformats.org/officeDocument/2006/relationships/image" Target="../media/image77.png"/><Relationship Id="rId7" Type="http://schemas.openxmlformats.org/officeDocument/2006/relationships/image" Target="../media/image47.png"/><Relationship Id="rId8" Type="http://schemas.openxmlformats.org/officeDocument/2006/relationships/image" Target="../media/image44.png"/><Relationship Id="rId31" Type="http://schemas.openxmlformats.org/officeDocument/2006/relationships/image" Target="../media/image71.png"/><Relationship Id="rId30" Type="http://schemas.openxmlformats.org/officeDocument/2006/relationships/image" Target="../media/image76.png"/><Relationship Id="rId11" Type="http://schemas.openxmlformats.org/officeDocument/2006/relationships/image" Target="../media/image45.png"/><Relationship Id="rId33" Type="http://schemas.openxmlformats.org/officeDocument/2006/relationships/image" Target="../media/image73.png"/><Relationship Id="rId10" Type="http://schemas.openxmlformats.org/officeDocument/2006/relationships/image" Target="../media/image48.png"/><Relationship Id="rId32" Type="http://schemas.openxmlformats.org/officeDocument/2006/relationships/image" Target="../media/image64.png"/><Relationship Id="rId13" Type="http://schemas.openxmlformats.org/officeDocument/2006/relationships/image" Target="../media/image43.png"/><Relationship Id="rId35" Type="http://schemas.openxmlformats.org/officeDocument/2006/relationships/image" Target="../media/image72.png"/><Relationship Id="rId12" Type="http://schemas.openxmlformats.org/officeDocument/2006/relationships/image" Target="../media/image61.png"/><Relationship Id="rId34" Type="http://schemas.openxmlformats.org/officeDocument/2006/relationships/image" Target="../media/image67.png"/><Relationship Id="rId15" Type="http://schemas.openxmlformats.org/officeDocument/2006/relationships/image" Target="../media/image46.png"/><Relationship Id="rId37" Type="http://schemas.openxmlformats.org/officeDocument/2006/relationships/image" Target="../media/image79.png"/><Relationship Id="rId14" Type="http://schemas.openxmlformats.org/officeDocument/2006/relationships/image" Target="../media/image51.png"/><Relationship Id="rId36" Type="http://schemas.openxmlformats.org/officeDocument/2006/relationships/image" Target="../media/image78.png"/><Relationship Id="rId17" Type="http://schemas.openxmlformats.org/officeDocument/2006/relationships/image" Target="../media/image54.png"/><Relationship Id="rId39" Type="http://schemas.openxmlformats.org/officeDocument/2006/relationships/image" Target="../media/image69.png"/><Relationship Id="rId16" Type="http://schemas.openxmlformats.org/officeDocument/2006/relationships/image" Target="../media/image52.png"/><Relationship Id="rId38" Type="http://schemas.openxmlformats.org/officeDocument/2006/relationships/image" Target="../media/image70.png"/><Relationship Id="rId19" Type="http://schemas.openxmlformats.org/officeDocument/2006/relationships/image" Target="../media/image50.png"/><Relationship Id="rId18"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15.jpg"/><Relationship Id="rId5"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3.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5A7C"/>
        </a:solidFill>
      </p:bgPr>
    </p:bg>
    <p:spTree>
      <p:nvGrpSpPr>
        <p:cNvPr id="82" name="Shape 82"/>
        <p:cNvGrpSpPr/>
        <p:nvPr/>
      </p:nvGrpSpPr>
      <p:grpSpPr>
        <a:xfrm>
          <a:off x="0" y="0"/>
          <a:ext cx="0" cy="0"/>
          <a:chOff x="0" y="0"/>
          <a:chExt cx="0" cy="0"/>
        </a:xfrm>
      </p:grpSpPr>
      <p:sp>
        <p:nvSpPr>
          <p:cNvPr id="83" name="Google Shape;83;p11"/>
          <p:cNvSpPr txBox="1"/>
          <p:nvPr/>
        </p:nvSpPr>
        <p:spPr>
          <a:xfrm>
            <a:off x="108600" y="103325"/>
            <a:ext cx="8926800" cy="20472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 sz="13300" u="none" cap="none" strike="noStrike">
                <a:solidFill>
                  <a:srgbClr val="FFFFFF"/>
                </a:solidFill>
                <a:latin typeface="Open Sans"/>
                <a:ea typeface="Open Sans"/>
                <a:cs typeface="Open Sans"/>
                <a:sym typeface="Open Sans"/>
              </a:rPr>
              <a:t>PYRAMIDS</a:t>
            </a:r>
            <a:endParaRPr sz="700"/>
          </a:p>
        </p:txBody>
      </p:sp>
      <p:pic>
        <p:nvPicPr>
          <p:cNvPr id="84" name="Google Shape;84;p11"/>
          <p:cNvPicPr preferRelativeResize="0"/>
          <p:nvPr/>
        </p:nvPicPr>
        <p:blipFill rotWithShape="1">
          <a:blip r:embed="rId3">
            <a:alphaModFix/>
          </a:blip>
          <a:srcRect b="18273" l="11874" r="6064" t="0"/>
          <a:stretch/>
        </p:blipFill>
        <p:spPr>
          <a:xfrm>
            <a:off x="0" y="1279525"/>
            <a:ext cx="9144003" cy="3863976"/>
          </a:xfrm>
          <a:prstGeom prst="rect">
            <a:avLst/>
          </a:prstGeom>
          <a:noFill/>
          <a:ln>
            <a:noFill/>
          </a:ln>
        </p:spPr>
      </p:pic>
      <p:sp>
        <p:nvSpPr>
          <p:cNvPr id="85" name="Google Shape;85;p11"/>
          <p:cNvSpPr txBox="1"/>
          <p:nvPr/>
        </p:nvSpPr>
        <p:spPr>
          <a:xfrm>
            <a:off x="5798759" y="2012972"/>
            <a:ext cx="3014767" cy="860750"/>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1" i="0" lang="en" sz="5000" u="none" cap="none" strike="noStrike">
                <a:solidFill>
                  <a:srgbClr val="C09F86"/>
                </a:solidFill>
                <a:latin typeface="Open Sans"/>
                <a:ea typeface="Open Sans"/>
                <a:cs typeface="Open Sans"/>
                <a:sym typeface="Open Sans"/>
              </a:rPr>
              <a:t>OF EGYPT</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5A7C"/>
        </a:solidFill>
      </p:bgPr>
    </p:bg>
    <p:spTree>
      <p:nvGrpSpPr>
        <p:cNvPr id="210" name="Shape 210"/>
        <p:cNvGrpSpPr/>
        <p:nvPr/>
      </p:nvGrpSpPr>
      <p:grpSpPr>
        <a:xfrm>
          <a:off x="0" y="0"/>
          <a:ext cx="0" cy="0"/>
          <a:chOff x="0" y="0"/>
          <a:chExt cx="0" cy="0"/>
        </a:xfrm>
      </p:grpSpPr>
      <p:grpSp>
        <p:nvGrpSpPr>
          <p:cNvPr id="211" name="Google Shape;211;p20"/>
          <p:cNvGrpSpPr/>
          <p:nvPr/>
        </p:nvGrpSpPr>
        <p:grpSpPr>
          <a:xfrm>
            <a:off x="1329" y="-72330"/>
            <a:ext cx="1971675" cy="5215830"/>
            <a:chOff x="0" y="-38100"/>
            <a:chExt cx="1038578" cy="2747433"/>
          </a:xfrm>
        </p:grpSpPr>
        <p:sp>
          <p:nvSpPr>
            <p:cNvPr id="212" name="Google Shape;212;p20"/>
            <p:cNvSpPr/>
            <p:nvPr/>
          </p:nvSpPr>
          <p:spPr>
            <a:xfrm>
              <a:off x="0" y="0"/>
              <a:ext cx="1038578" cy="2709333"/>
            </a:xfrm>
            <a:custGeom>
              <a:rect b="b" l="l" r="r" t="t"/>
              <a:pathLst>
                <a:path extrusionOk="0" h="2709333" w="1038578">
                  <a:moveTo>
                    <a:pt x="0" y="0"/>
                  </a:moveTo>
                  <a:lnTo>
                    <a:pt x="1038578" y="0"/>
                  </a:lnTo>
                  <a:lnTo>
                    <a:pt x="1038578" y="2709333"/>
                  </a:lnTo>
                  <a:lnTo>
                    <a:pt x="0" y="2709333"/>
                  </a:lnTo>
                  <a:close/>
                </a:path>
              </a:pathLst>
            </a:custGeom>
            <a:solidFill>
              <a:srgbClr val="C09F86"/>
            </a:solidFill>
            <a:ln>
              <a:noFill/>
            </a:ln>
          </p:spPr>
        </p:sp>
        <p:sp>
          <p:nvSpPr>
            <p:cNvPr id="213" name="Google Shape;213;p20"/>
            <p:cNvSpPr txBox="1"/>
            <p:nvPr/>
          </p:nvSpPr>
          <p:spPr>
            <a:xfrm>
              <a:off x="0" y="-38100"/>
              <a:ext cx="1038578"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14" name="Google Shape;214;p20"/>
          <p:cNvPicPr preferRelativeResize="0"/>
          <p:nvPr/>
        </p:nvPicPr>
        <p:blipFill>
          <a:blip r:embed="rId3">
            <a:alphaModFix/>
          </a:blip>
          <a:stretch>
            <a:fillRect/>
          </a:stretch>
        </p:blipFill>
        <p:spPr>
          <a:xfrm>
            <a:off x="129922" y="-529257"/>
            <a:ext cx="1714500" cy="2245319"/>
          </a:xfrm>
          <a:prstGeom prst="rect">
            <a:avLst/>
          </a:prstGeom>
          <a:noFill/>
          <a:ln>
            <a:noFill/>
          </a:ln>
        </p:spPr>
      </p:pic>
      <p:pic>
        <p:nvPicPr>
          <p:cNvPr id="215" name="Google Shape;215;p20"/>
          <p:cNvPicPr preferRelativeResize="0"/>
          <p:nvPr/>
        </p:nvPicPr>
        <p:blipFill>
          <a:blip r:embed="rId4">
            <a:alphaModFix/>
          </a:blip>
          <a:stretch>
            <a:fillRect/>
          </a:stretch>
        </p:blipFill>
        <p:spPr>
          <a:xfrm>
            <a:off x="129925" y="3425953"/>
            <a:ext cx="1714500" cy="1717547"/>
          </a:xfrm>
          <a:prstGeom prst="rect">
            <a:avLst/>
          </a:prstGeom>
          <a:noFill/>
          <a:ln>
            <a:noFill/>
          </a:ln>
        </p:spPr>
      </p:pic>
      <p:grpSp>
        <p:nvGrpSpPr>
          <p:cNvPr id="216" name="Google Shape;216;p20"/>
          <p:cNvGrpSpPr/>
          <p:nvPr/>
        </p:nvGrpSpPr>
        <p:grpSpPr>
          <a:xfrm>
            <a:off x="7172325" y="-72330"/>
            <a:ext cx="1971675" cy="5215830"/>
            <a:chOff x="0" y="-38100"/>
            <a:chExt cx="1038578" cy="2747433"/>
          </a:xfrm>
        </p:grpSpPr>
        <p:sp>
          <p:nvSpPr>
            <p:cNvPr id="217" name="Google Shape;217;p20"/>
            <p:cNvSpPr/>
            <p:nvPr/>
          </p:nvSpPr>
          <p:spPr>
            <a:xfrm>
              <a:off x="0" y="0"/>
              <a:ext cx="1038578" cy="2709333"/>
            </a:xfrm>
            <a:custGeom>
              <a:rect b="b" l="l" r="r" t="t"/>
              <a:pathLst>
                <a:path extrusionOk="0" h="2709333" w="1038578">
                  <a:moveTo>
                    <a:pt x="0" y="0"/>
                  </a:moveTo>
                  <a:lnTo>
                    <a:pt x="1038578" y="0"/>
                  </a:lnTo>
                  <a:lnTo>
                    <a:pt x="1038578" y="2709333"/>
                  </a:lnTo>
                  <a:lnTo>
                    <a:pt x="0" y="2709333"/>
                  </a:lnTo>
                  <a:close/>
                </a:path>
              </a:pathLst>
            </a:custGeom>
            <a:solidFill>
              <a:srgbClr val="C09F86"/>
            </a:solidFill>
            <a:ln>
              <a:noFill/>
            </a:ln>
          </p:spPr>
        </p:sp>
        <p:sp>
          <p:nvSpPr>
            <p:cNvPr id="218" name="Google Shape;218;p20"/>
            <p:cNvSpPr txBox="1"/>
            <p:nvPr/>
          </p:nvSpPr>
          <p:spPr>
            <a:xfrm>
              <a:off x="0" y="-38100"/>
              <a:ext cx="1038578"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19" name="Google Shape;219;p20"/>
          <p:cNvPicPr preferRelativeResize="0"/>
          <p:nvPr/>
        </p:nvPicPr>
        <p:blipFill rotWithShape="1">
          <a:blip r:embed="rId5">
            <a:alphaModFix/>
          </a:blip>
          <a:srcRect b="12335" l="0" r="0" t="12334"/>
          <a:stretch/>
        </p:blipFill>
        <p:spPr>
          <a:xfrm>
            <a:off x="7300913" y="4286250"/>
            <a:ext cx="1714500" cy="857250"/>
          </a:xfrm>
          <a:prstGeom prst="rect">
            <a:avLst/>
          </a:prstGeom>
          <a:noFill/>
          <a:ln>
            <a:noFill/>
          </a:ln>
        </p:spPr>
      </p:pic>
      <p:pic>
        <p:nvPicPr>
          <p:cNvPr id="220" name="Google Shape;220;p20"/>
          <p:cNvPicPr preferRelativeResize="0"/>
          <p:nvPr/>
        </p:nvPicPr>
        <p:blipFill rotWithShape="1">
          <a:blip r:embed="rId6">
            <a:alphaModFix/>
          </a:blip>
          <a:srcRect b="16687" l="0" r="0" t="16687"/>
          <a:stretch/>
        </p:blipFill>
        <p:spPr>
          <a:xfrm>
            <a:off x="129917" y="1714500"/>
            <a:ext cx="1714500" cy="1714500"/>
          </a:xfrm>
          <a:prstGeom prst="rect">
            <a:avLst/>
          </a:prstGeom>
          <a:noFill/>
          <a:ln>
            <a:noFill/>
          </a:ln>
        </p:spPr>
      </p:pic>
      <p:pic>
        <p:nvPicPr>
          <p:cNvPr id="221" name="Google Shape;221;p20"/>
          <p:cNvPicPr preferRelativeResize="0"/>
          <p:nvPr/>
        </p:nvPicPr>
        <p:blipFill rotWithShape="1">
          <a:blip r:embed="rId7">
            <a:alphaModFix/>
          </a:blip>
          <a:srcRect b="0" l="24250" r="24250" t="0"/>
          <a:stretch/>
        </p:blipFill>
        <p:spPr>
          <a:xfrm>
            <a:off x="7300913" y="0"/>
            <a:ext cx="1714500" cy="1714500"/>
          </a:xfrm>
          <a:prstGeom prst="rect">
            <a:avLst/>
          </a:prstGeom>
          <a:noFill/>
          <a:ln>
            <a:noFill/>
          </a:ln>
        </p:spPr>
      </p:pic>
      <p:pic>
        <p:nvPicPr>
          <p:cNvPr id="222" name="Google Shape;222;p20"/>
          <p:cNvPicPr preferRelativeResize="0"/>
          <p:nvPr/>
        </p:nvPicPr>
        <p:blipFill rotWithShape="1">
          <a:blip r:embed="rId8">
            <a:alphaModFix/>
          </a:blip>
          <a:srcRect b="0" l="27770" r="27770" t="0"/>
          <a:stretch/>
        </p:blipFill>
        <p:spPr>
          <a:xfrm>
            <a:off x="7300913" y="1714500"/>
            <a:ext cx="1714500" cy="2571750"/>
          </a:xfrm>
          <a:prstGeom prst="rect">
            <a:avLst/>
          </a:prstGeom>
          <a:noFill/>
          <a:ln>
            <a:noFill/>
          </a:ln>
        </p:spPr>
      </p:pic>
      <p:grpSp>
        <p:nvGrpSpPr>
          <p:cNvPr id="223" name="Google Shape;223;p20"/>
          <p:cNvGrpSpPr/>
          <p:nvPr/>
        </p:nvGrpSpPr>
        <p:grpSpPr>
          <a:xfrm>
            <a:off x="2296854" y="323850"/>
            <a:ext cx="4550292" cy="4395520"/>
            <a:chOff x="0" y="-152400"/>
            <a:chExt cx="12134112" cy="11721385"/>
          </a:xfrm>
        </p:grpSpPr>
        <p:sp>
          <p:nvSpPr>
            <p:cNvPr id="224" name="Google Shape;224;p20"/>
            <p:cNvSpPr txBox="1"/>
            <p:nvPr/>
          </p:nvSpPr>
          <p:spPr>
            <a:xfrm>
              <a:off x="0" y="-152400"/>
              <a:ext cx="12134112" cy="366606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4000" u="none" cap="none" strike="noStrike">
                  <a:solidFill>
                    <a:srgbClr val="FFFFFF"/>
                  </a:solidFill>
                  <a:latin typeface="Open Sans"/>
                  <a:ea typeface="Open Sans"/>
                  <a:cs typeface="Open Sans"/>
                  <a:sym typeface="Open Sans"/>
                </a:rPr>
                <a:t>WRITE YOUR TOPIC OR IDEA</a:t>
              </a:r>
              <a:endParaRPr sz="700"/>
            </a:p>
          </p:txBody>
        </p:sp>
        <p:sp>
          <p:nvSpPr>
            <p:cNvPr id="225" name="Google Shape;225;p20"/>
            <p:cNvSpPr txBox="1"/>
            <p:nvPr/>
          </p:nvSpPr>
          <p:spPr>
            <a:xfrm>
              <a:off x="2408400" y="4671614"/>
              <a:ext cx="7317312" cy="626648"/>
            </a:xfrm>
            <a:prstGeom prst="rect">
              <a:avLst/>
            </a:prstGeom>
            <a:noFill/>
            <a:ln>
              <a:noFill/>
            </a:ln>
          </p:spPr>
          <p:txBody>
            <a:bodyPr anchorCtr="0" anchor="t" bIns="0" lIns="0" spcFirstLastPara="1" rIns="0" wrap="square" tIns="0">
              <a:spAutoFit/>
            </a:bodyPr>
            <a:lstStyle/>
            <a:p>
              <a:pPr indent="0" lvl="0" marL="0" marR="0" rtl="0" algn="ctr">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Topic One</a:t>
              </a:r>
              <a:endParaRPr sz="700"/>
            </a:p>
          </p:txBody>
        </p:sp>
        <p:sp>
          <p:nvSpPr>
            <p:cNvPr id="226" name="Google Shape;226;p20"/>
            <p:cNvSpPr txBox="1"/>
            <p:nvPr/>
          </p:nvSpPr>
          <p:spPr>
            <a:xfrm>
              <a:off x="1417718" y="5531891"/>
              <a:ext cx="9298677" cy="4445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E4E7EC"/>
                  </a:solidFill>
                  <a:latin typeface="Nunito"/>
                  <a:ea typeface="Nunito"/>
                  <a:cs typeface="Nunito"/>
                  <a:sym typeface="Nunito"/>
                </a:rPr>
                <a:t>Elaborate on what you want to discuss. </a:t>
              </a:r>
              <a:endParaRPr sz="700"/>
            </a:p>
          </p:txBody>
        </p:sp>
        <p:sp>
          <p:nvSpPr>
            <p:cNvPr id="227" name="Google Shape;227;p20"/>
            <p:cNvSpPr txBox="1"/>
            <p:nvPr/>
          </p:nvSpPr>
          <p:spPr>
            <a:xfrm>
              <a:off x="2408400" y="7467910"/>
              <a:ext cx="7317312" cy="626648"/>
            </a:xfrm>
            <a:prstGeom prst="rect">
              <a:avLst/>
            </a:prstGeom>
            <a:noFill/>
            <a:ln>
              <a:noFill/>
            </a:ln>
          </p:spPr>
          <p:txBody>
            <a:bodyPr anchorCtr="0" anchor="t" bIns="0" lIns="0" spcFirstLastPara="1" rIns="0" wrap="square" tIns="0">
              <a:spAutoFit/>
            </a:bodyPr>
            <a:lstStyle/>
            <a:p>
              <a:pPr indent="0" lvl="0" marL="0" marR="0" rtl="0" algn="ctr">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Topic Two</a:t>
              </a:r>
              <a:endParaRPr sz="700"/>
            </a:p>
          </p:txBody>
        </p:sp>
        <p:sp>
          <p:nvSpPr>
            <p:cNvPr id="228" name="Google Shape;228;p20"/>
            <p:cNvSpPr txBox="1"/>
            <p:nvPr/>
          </p:nvSpPr>
          <p:spPr>
            <a:xfrm>
              <a:off x="1417718" y="8328188"/>
              <a:ext cx="9298677" cy="4445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sp>
          <p:nvSpPr>
            <p:cNvPr id="229" name="Google Shape;229;p20"/>
            <p:cNvSpPr txBox="1"/>
            <p:nvPr/>
          </p:nvSpPr>
          <p:spPr>
            <a:xfrm>
              <a:off x="2408400" y="10264207"/>
              <a:ext cx="7317312" cy="626648"/>
            </a:xfrm>
            <a:prstGeom prst="rect">
              <a:avLst/>
            </a:prstGeom>
            <a:noFill/>
            <a:ln>
              <a:noFill/>
            </a:ln>
          </p:spPr>
          <p:txBody>
            <a:bodyPr anchorCtr="0" anchor="t" bIns="0" lIns="0" spcFirstLastPara="1" rIns="0" wrap="square" tIns="0">
              <a:spAutoFit/>
            </a:bodyPr>
            <a:lstStyle/>
            <a:p>
              <a:pPr indent="0" lvl="0" marL="0" marR="0" rtl="0" algn="ctr">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Topic Three</a:t>
              </a:r>
              <a:endParaRPr sz="700"/>
            </a:p>
          </p:txBody>
        </p:sp>
        <p:sp>
          <p:nvSpPr>
            <p:cNvPr id="230" name="Google Shape;230;p20"/>
            <p:cNvSpPr txBox="1"/>
            <p:nvPr/>
          </p:nvSpPr>
          <p:spPr>
            <a:xfrm>
              <a:off x="1417718" y="11124485"/>
              <a:ext cx="9298677" cy="4445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5A7C"/>
        </a:solidFill>
      </p:bgPr>
    </p:bg>
    <p:spTree>
      <p:nvGrpSpPr>
        <p:cNvPr id="234" name="Shape 234"/>
        <p:cNvGrpSpPr/>
        <p:nvPr/>
      </p:nvGrpSpPr>
      <p:grpSpPr>
        <a:xfrm>
          <a:off x="0" y="0"/>
          <a:ext cx="0" cy="0"/>
          <a:chOff x="0" y="0"/>
          <a:chExt cx="0" cy="0"/>
        </a:xfrm>
      </p:grpSpPr>
      <p:grpSp>
        <p:nvGrpSpPr>
          <p:cNvPr id="235" name="Google Shape;235;p21"/>
          <p:cNvGrpSpPr/>
          <p:nvPr/>
        </p:nvGrpSpPr>
        <p:grpSpPr>
          <a:xfrm>
            <a:off x="1329" y="-72330"/>
            <a:ext cx="9142671" cy="1897084"/>
            <a:chOff x="0" y="-38100"/>
            <a:chExt cx="4815893" cy="999287"/>
          </a:xfrm>
        </p:grpSpPr>
        <p:sp>
          <p:nvSpPr>
            <p:cNvPr id="236" name="Google Shape;236;p21"/>
            <p:cNvSpPr/>
            <p:nvPr/>
          </p:nvSpPr>
          <p:spPr>
            <a:xfrm>
              <a:off x="0" y="0"/>
              <a:ext cx="4815892" cy="961187"/>
            </a:xfrm>
            <a:custGeom>
              <a:rect b="b" l="l" r="r" t="t"/>
              <a:pathLst>
                <a:path extrusionOk="0" h="961187" w="4815892">
                  <a:moveTo>
                    <a:pt x="0" y="0"/>
                  </a:moveTo>
                  <a:lnTo>
                    <a:pt x="4815892" y="0"/>
                  </a:lnTo>
                  <a:lnTo>
                    <a:pt x="4815892" y="961187"/>
                  </a:lnTo>
                  <a:lnTo>
                    <a:pt x="0" y="961187"/>
                  </a:lnTo>
                  <a:close/>
                </a:path>
              </a:pathLst>
            </a:custGeom>
            <a:solidFill>
              <a:srgbClr val="C09F86"/>
            </a:solidFill>
            <a:ln>
              <a:noFill/>
            </a:ln>
          </p:spPr>
        </p:sp>
        <p:sp>
          <p:nvSpPr>
            <p:cNvPr id="237" name="Google Shape;237;p21"/>
            <p:cNvSpPr txBox="1"/>
            <p:nvPr/>
          </p:nvSpPr>
          <p:spPr>
            <a:xfrm>
              <a:off x="0" y="-38100"/>
              <a:ext cx="4815893" cy="999287"/>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8" name="Google Shape;238;p21"/>
          <p:cNvGrpSpPr/>
          <p:nvPr/>
        </p:nvGrpSpPr>
        <p:grpSpPr>
          <a:xfrm>
            <a:off x="1329" y="3189111"/>
            <a:ext cx="9142671" cy="1954389"/>
            <a:chOff x="0" y="-38100"/>
            <a:chExt cx="4815893" cy="1029473"/>
          </a:xfrm>
        </p:grpSpPr>
        <p:sp>
          <p:nvSpPr>
            <p:cNvPr id="239" name="Google Shape;239;p21"/>
            <p:cNvSpPr/>
            <p:nvPr/>
          </p:nvSpPr>
          <p:spPr>
            <a:xfrm>
              <a:off x="0" y="0"/>
              <a:ext cx="4815892" cy="991373"/>
            </a:xfrm>
            <a:custGeom>
              <a:rect b="b" l="l" r="r" t="t"/>
              <a:pathLst>
                <a:path extrusionOk="0" h="991373" w="4815892">
                  <a:moveTo>
                    <a:pt x="0" y="0"/>
                  </a:moveTo>
                  <a:lnTo>
                    <a:pt x="4815892" y="0"/>
                  </a:lnTo>
                  <a:lnTo>
                    <a:pt x="4815892" y="991373"/>
                  </a:lnTo>
                  <a:lnTo>
                    <a:pt x="0" y="991373"/>
                  </a:lnTo>
                  <a:close/>
                </a:path>
              </a:pathLst>
            </a:custGeom>
            <a:solidFill>
              <a:srgbClr val="C09F86"/>
            </a:solidFill>
            <a:ln>
              <a:noFill/>
            </a:ln>
          </p:spPr>
        </p:sp>
        <p:sp>
          <p:nvSpPr>
            <p:cNvPr id="240" name="Google Shape;240;p21"/>
            <p:cNvSpPr txBox="1"/>
            <p:nvPr/>
          </p:nvSpPr>
          <p:spPr>
            <a:xfrm>
              <a:off x="0" y="-38100"/>
              <a:ext cx="4815893" cy="102947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41" name="Google Shape;241;p21"/>
          <p:cNvPicPr preferRelativeResize="0"/>
          <p:nvPr/>
        </p:nvPicPr>
        <p:blipFill rotWithShape="1">
          <a:blip r:embed="rId3">
            <a:alphaModFix/>
          </a:blip>
          <a:srcRect b="32806" l="0" r="0" t="13040"/>
          <a:stretch/>
        </p:blipFill>
        <p:spPr>
          <a:xfrm>
            <a:off x="6539950" y="3263272"/>
            <a:ext cx="2604051" cy="1880226"/>
          </a:xfrm>
          <a:prstGeom prst="rect">
            <a:avLst/>
          </a:prstGeom>
          <a:noFill/>
          <a:ln>
            <a:noFill/>
          </a:ln>
        </p:spPr>
      </p:pic>
      <p:pic>
        <p:nvPicPr>
          <p:cNvPr id="242" name="Google Shape;242;p21"/>
          <p:cNvPicPr preferRelativeResize="0"/>
          <p:nvPr/>
        </p:nvPicPr>
        <p:blipFill rotWithShape="1">
          <a:blip r:embed="rId4">
            <a:alphaModFix/>
          </a:blip>
          <a:srcRect b="0" l="2547" r="2547" t="0"/>
          <a:stretch/>
        </p:blipFill>
        <p:spPr>
          <a:xfrm>
            <a:off x="3696849" y="3263264"/>
            <a:ext cx="2678304" cy="1880236"/>
          </a:xfrm>
          <a:prstGeom prst="rect">
            <a:avLst/>
          </a:prstGeom>
          <a:noFill/>
          <a:ln>
            <a:noFill/>
          </a:ln>
        </p:spPr>
      </p:pic>
      <p:pic>
        <p:nvPicPr>
          <p:cNvPr id="243" name="Google Shape;243;p21"/>
          <p:cNvPicPr preferRelativeResize="0"/>
          <p:nvPr/>
        </p:nvPicPr>
        <p:blipFill rotWithShape="1">
          <a:blip r:embed="rId5">
            <a:alphaModFix/>
          </a:blip>
          <a:srcRect b="0" l="6717" r="6717" t="21439"/>
          <a:stretch/>
        </p:blipFill>
        <p:spPr>
          <a:xfrm>
            <a:off x="3380200" y="1"/>
            <a:ext cx="2678300" cy="1822924"/>
          </a:xfrm>
          <a:prstGeom prst="rect">
            <a:avLst/>
          </a:prstGeom>
          <a:noFill/>
          <a:ln>
            <a:noFill/>
          </a:ln>
        </p:spPr>
      </p:pic>
      <p:pic>
        <p:nvPicPr>
          <p:cNvPr id="244" name="Google Shape;244;p21"/>
          <p:cNvPicPr preferRelativeResize="0"/>
          <p:nvPr/>
        </p:nvPicPr>
        <p:blipFill rotWithShape="1">
          <a:blip r:embed="rId6">
            <a:alphaModFix/>
          </a:blip>
          <a:srcRect b="0" l="4134" r="6187" t="0"/>
          <a:stretch/>
        </p:blipFill>
        <p:spPr>
          <a:xfrm>
            <a:off x="6237700" y="0"/>
            <a:ext cx="2906124" cy="1822925"/>
          </a:xfrm>
          <a:prstGeom prst="rect">
            <a:avLst/>
          </a:prstGeom>
          <a:noFill/>
          <a:ln>
            <a:noFill/>
          </a:ln>
        </p:spPr>
      </p:pic>
      <p:pic>
        <p:nvPicPr>
          <p:cNvPr id="245" name="Google Shape;245;p21"/>
          <p:cNvPicPr preferRelativeResize="0"/>
          <p:nvPr/>
        </p:nvPicPr>
        <p:blipFill rotWithShape="1">
          <a:blip r:embed="rId7">
            <a:alphaModFix/>
          </a:blip>
          <a:srcRect b="29035" l="0" r="0" t="0"/>
          <a:stretch/>
        </p:blipFill>
        <p:spPr>
          <a:xfrm>
            <a:off x="-708" y="3263264"/>
            <a:ext cx="3532758" cy="1880236"/>
          </a:xfrm>
          <a:prstGeom prst="rect">
            <a:avLst/>
          </a:prstGeom>
          <a:noFill/>
          <a:ln>
            <a:noFill/>
          </a:ln>
        </p:spPr>
      </p:pic>
      <p:pic>
        <p:nvPicPr>
          <p:cNvPr id="246" name="Google Shape;246;p21"/>
          <p:cNvPicPr preferRelativeResize="0"/>
          <p:nvPr/>
        </p:nvPicPr>
        <p:blipFill rotWithShape="1">
          <a:blip r:embed="rId8">
            <a:alphaModFix/>
          </a:blip>
          <a:srcRect b="9527" l="9420" r="0" t="11991"/>
          <a:stretch/>
        </p:blipFill>
        <p:spPr>
          <a:xfrm>
            <a:off x="-700" y="0"/>
            <a:ext cx="3199926" cy="1822926"/>
          </a:xfrm>
          <a:prstGeom prst="rect">
            <a:avLst/>
          </a:prstGeom>
          <a:noFill/>
          <a:ln>
            <a:noFill/>
          </a:ln>
        </p:spPr>
      </p:pic>
      <p:sp>
        <p:nvSpPr>
          <p:cNvPr id="247" name="Google Shape;247;p21"/>
          <p:cNvSpPr txBox="1"/>
          <p:nvPr/>
        </p:nvSpPr>
        <p:spPr>
          <a:xfrm>
            <a:off x="651100" y="2192575"/>
            <a:ext cx="24066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4000" u="none" cap="none" strike="noStrike">
                <a:solidFill>
                  <a:srgbClr val="FFFFFF"/>
                </a:solidFill>
                <a:latin typeface="Open Sans"/>
                <a:ea typeface="Open Sans"/>
                <a:cs typeface="Open Sans"/>
                <a:sym typeface="Open Sans"/>
              </a:rPr>
              <a:t>GALLERY</a:t>
            </a:r>
            <a:endParaRPr sz="700"/>
          </a:p>
        </p:txBody>
      </p:sp>
      <p:sp>
        <p:nvSpPr>
          <p:cNvPr id="248" name="Google Shape;248;p21"/>
          <p:cNvSpPr txBox="1"/>
          <p:nvPr/>
        </p:nvSpPr>
        <p:spPr>
          <a:xfrm>
            <a:off x="3805595" y="2096216"/>
            <a:ext cx="4960912" cy="87471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Lorem ipsum dolor sit amet, consectetur adipiscing elit. Duis luctus erat ac felis convallis, nec tincidunt libero bibendum. Quisque vitae velit sit amet ligula commodo tristique. Donec id leo est. Phasellus scelerisque posuere elit, egestas commodo eros suscipit vel. Fusce dolor metus, posuere nec justo ut, auctor pellentesque metus. Morbi sit amet dapibus purus.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5A7C"/>
        </a:solidFill>
      </p:bgPr>
    </p:bg>
    <p:spTree>
      <p:nvGrpSpPr>
        <p:cNvPr id="252" name="Shape 252"/>
        <p:cNvGrpSpPr/>
        <p:nvPr/>
      </p:nvGrpSpPr>
      <p:grpSpPr>
        <a:xfrm>
          <a:off x="0" y="0"/>
          <a:ext cx="0" cy="0"/>
          <a:chOff x="0" y="0"/>
          <a:chExt cx="0" cy="0"/>
        </a:xfrm>
      </p:grpSpPr>
      <p:pic>
        <p:nvPicPr>
          <p:cNvPr id="253" name="Google Shape;253;p22"/>
          <p:cNvPicPr preferRelativeResize="0"/>
          <p:nvPr/>
        </p:nvPicPr>
        <p:blipFill rotWithShape="1">
          <a:blip r:embed="rId3">
            <a:alphaModFix/>
          </a:blip>
          <a:srcRect b="0" l="9430" r="25575" t="35005"/>
          <a:stretch/>
        </p:blipFill>
        <p:spPr>
          <a:xfrm>
            <a:off x="0" y="11550"/>
            <a:ext cx="9144003" cy="5143499"/>
          </a:xfrm>
          <a:prstGeom prst="rect">
            <a:avLst/>
          </a:prstGeom>
          <a:noFill/>
          <a:ln>
            <a:noFill/>
          </a:ln>
        </p:spPr>
      </p:pic>
      <p:pic>
        <p:nvPicPr>
          <p:cNvPr id="254" name="Google Shape;254;p22"/>
          <p:cNvPicPr preferRelativeResize="0"/>
          <p:nvPr/>
        </p:nvPicPr>
        <p:blipFill rotWithShape="1">
          <a:blip r:embed="rId4">
            <a:alphaModFix/>
          </a:blip>
          <a:srcRect b="0" l="9634" r="9633" t="0"/>
          <a:stretch/>
        </p:blipFill>
        <p:spPr>
          <a:xfrm>
            <a:off x="1009342" y="2067696"/>
            <a:ext cx="1253515" cy="1931813"/>
          </a:xfrm>
          <a:prstGeom prst="rect">
            <a:avLst/>
          </a:prstGeom>
          <a:noFill/>
          <a:ln>
            <a:noFill/>
          </a:ln>
        </p:spPr>
      </p:pic>
      <p:pic>
        <p:nvPicPr>
          <p:cNvPr id="255" name="Google Shape;255;p22"/>
          <p:cNvPicPr preferRelativeResize="0"/>
          <p:nvPr/>
        </p:nvPicPr>
        <p:blipFill rotWithShape="1">
          <a:blip r:embed="rId5">
            <a:alphaModFix/>
          </a:blip>
          <a:srcRect b="0" l="7231" r="7230" t="0"/>
          <a:stretch/>
        </p:blipFill>
        <p:spPr>
          <a:xfrm>
            <a:off x="2477293" y="1865304"/>
            <a:ext cx="1253515" cy="2035375"/>
          </a:xfrm>
          <a:prstGeom prst="rect">
            <a:avLst/>
          </a:prstGeom>
          <a:noFill/>
          <a:ln>
            <a:noFill/>
          </a:ln>
        </p:spPr>
      </p:pic>
      <p:pic>
        <p:nvPicPr>
          <p:cNvPr id="256" name="Google Shape;256;p22"/>
          <p:cNvPicPr preferRelativeResize="0"/>
          <p:nvPr/>
        </p:nvPicPr>
        <p:blipFill rotWithShape="1">
          <a:blip r:embed="rId6">
            <a:alphaModFix/>
          </a:blip>
          <a:srcRect b="0" l="5479" r="5479" t="0"/>
          <a:stretch/>
        </p:blipFill>
        <p:spPr>
          <a:xfrm>
            <a:off x="3945243" y="2067696"/>
            <a:ext cx="1253515" cy="1931813"/>
          </a:xfrm>
          <a:prstGeom prst="rect">
            <a:avLst/>
          </a:prstGeom>
          <a:noFill/>
          <a:ln>
            <a:noFill/>
          </a:ln>
        </p:spPr>
      </p:pic>
      <p:pic>
        <p:nvPicPr>
          <p:cNvPr id="257" name="Google Shape;257;p22"/>
          <p:cNvPicPr preferRelativeResize="0"/>
          <p:nvPr/>
        </p:nvPicPr>
        <p:blipFill rotWithShape="1">
          <a:blip r:embed="rId7">
            <a:alphaModFix/>
          </a:blip>
          <a:srcRect b="0" l="3781" r="3780" t="0"/>
          <a:stretch/>
        </p:blipFill>
        <p:spPr>
          <a:xfrm>
            <a:off x="5413193" y="1865304"/>
            <a:ext cx="1253515" cy="2035376"/>
          </a:xfrm>
          <a:prstGeom prst="rect">
            <a:avLst/>
          </a:prstGeom>
          <a:noFill/>
          <a:ln>
            <a:noFill/>
          </a:ln>
        </p:spPr>
      </p:pic>
      <p:pic>
        <p:nvPicPr>
          <p:cNvPr id="258" name="Google Shape;258;p22"/>
          <p:cNvPicPr preferRelativeResize="0"/>
          <p:nvPr/>
        </p:nvPicPr>
        <p:blipFill rotWithShape="1">
          <a:blip r:embed="rId8">
            <a:alphaModFix/>
          </a:blip>
          <a:srcRect b="0" l="1363" r="1362" t="0"/>
          <a:stretch/>
        </p:blipFill>
        <p:spPr>
          <a:xfrm>
            <a:off x="6881143" y="2067696"/>
            <a:ext cx="1253515" cy="1934180"/>
          </a:xfrm>
          <a:prstGeom prst="rect">
            <a:avLst/>
          </a:prstGeom>
          <a:noFill/>
          <a:ln>
            <a:noFill/>
          </a:ln>
        </p:spPr>
      </p:pic>
      <p:grpSp>
        <p:nvGrpSpPr>
          <p:cNvPr id="259" name="Google Shape;259;p22"/>
          <p:cNvGrpSpPr/>
          <p:nvPr/>
        </p:nvGrpSpPr>
        <p:grpSpPr>
          <a:xfrm rot="-5400000">
            <a:off x="1477110" y="1281827"/>
            <a:ext cx="202392" cy="1369347"/>
            <a:chOff x="0" y="-38100"/>
            <a:chExt cx="66642" cy="450888"/>
          </a:xfrm>
        </p:grpSpPr>
        <p:sp>
          <p:nvSpPr>
            <p:cNvPr id="260" name="Google Shape;260;p22"/>
            <p:cNvSpPr/>
            <p:nvPr/>
          </p:nvSpPr>
          <p:spPr>
            <a:xfrm>
              <a:off x="0" y="0"/>
              <a:ext cx="66642" cy="412788"/>
            </a:xfrm>
            <a:custGeom>
              <a:rect b="b" l="l" r="r" t="t"/>
              <a:pathLst>
                <a:path extrusionOk="0" h="412788" w="66642">
                  <a:moveTo>
                    <a:pt x="0" y="0"/>
                  </a:moveTo>
                  <a:lnTo>
                    <a:pt x="66642" y="0"/>
                  </a:lnTo>
                  <a:lnTo>
                    <a:pt x="66642" y="412788"/>
                  </a:lnTo>
                  <a:lnTo>
                    <a:pt x="0" y="412788"/>
                  </a:lnTo>
                  <a:close/>
                </a:path>
              </a:pathLst>
            </a:custGeom>
            <a:solidFill>
              <a:srgbClr val="C09F86"/>
            </a:solidFill>
            <a:ln>
              <a:noFill/>
            </a:ln>
          </p:spPr>
        </p:sp>
        <p:sp>
          <p:nvSpPr>
            <p:cNvPr id="261" name="Google Shape;261;p22"/>
            <p:cNvSpPr txBox="1"/>
            <p:nvPr/>
          </p:nvSpPr>
          <p:spPr>
            <a:xfrm>
              <a:off x="0" y="-38100"/>
              <a:ext cx="66642" cy="45088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2" name="Google Shape;262;p22"/>
          <p:cNvGrpSpPr/>
          <p:nvPr/>
        </p:nvGrpSpPr>
        <p:grpSpPr>
          <a:xfrm rot="-5400000">
            <a:off x="4412888" y="1281827"/>
            <a:ext cx="202392" cy="1369347"/>
            <a:chOff x="0" y="-38100"/>
            <a:chExt cx="66642" cy="450888"/>
          </a:xfrm>
        </p:grpSpPr>
        <p:sp>
          <p:nvSpPr>
            <p:cNvPr id="263" name="Google Shape;263;p22"/>
            <p:cNvSpPr/>
            <p:nvPr/>
          </p:nvSpPr>
          <p:spPr>
            <a:xfrm>
              <a:off x="0" y="0"/>
              <a:ext cx="66642" cy="412788"/>
            </a:xfrm>
            <a:custGeom>
              <a:rect b="b" l="l" r="r" t="t"/>
              <a:pathLst>
                <a:path extrusionOk="0" h="412788" w="66642">
                  <a:moveTo>
                    <a:pt x="0" y="0"/>
                  </a:moveTo>
                  <a:lnTo>
                    <a:pt x="66642" y="0"/>
                  </a:lnTo>
                  <a:lnTo>
                    <a:pt x="66642" y="412788"/>
                  </a:lnTo>
                  <a:lnTo>
                    <a:pt x="0" y="412788"/>
                  </a:lnTo>
                  <a:close/>
                </a:path>
              </a:pathLst>
            </a:custGeom>
            <a:solidFill>
              <a:srgbClr val="C09F86"/>
            </a:solidFill>
            <a:ln>
              <a:noFill/>
            </a:ln>
          </p:spPr>
        </p:sp>
        <p:sp>
          <p:nvSpPr>
            <p:cNvPr id="264" name="Google Shape;264;p22"/>
            <p:cNvSpPr txBox="1"/>
            <p:nvPr/>
          </p:nvSpPr>
          <p:spPr>
            <a:xfrm>
              <a:off x="0" y="-38100"/>
              <a:ext cx="66642" cy="45088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5" name="Google Shape;265;p22"/>
          <p:cNvGrpSpPr/>
          <p:nvPr/>
        </p:nvGrpSpPr>
        <p:grpSpPr>
          <a:xfrm rot="-5400000">
            <a:off x="7347688" y="1281827"/>
            <a:ext cx="202392" cy="1369347"/>
            <a:chOff x="0" y="-38100"/>
            <a:chExt cx="66642" cy="450888"/>
          </a:xfrm>
        </p:grpSpPr>
        <p:sp>
          <p:nvSpPr>
            <p:cNvPr id="266" name="Google Shape;266;p22"/>
            <p:cNvSpPr/>
            <p:nvPr/>
          </p:nvSpPr>
          <p:spPr>
            <a:xfrm>
              <a:off x="0" y="0"/>
              <a:ext cx="66642" cy="412788"/>
            </a:xfrm>
            <a:custGeom>
              <a:rect b="b" l="l" r="r" t="t"/>
              <a:pathLst>
                <a:path extrusionOk="0" h="412788" w="66642">
                  <a:moveTo>
                    <a:pt x="0" y="0"/>
                  </a:moveTo>
                  <a:lnTo>
                    <a:pt x="66642" y="0"/>
                  </a:lnTo>
                  <a:lnTo>
                    <a:pt x="66642" y="412788"/>
                  </a:lnTo>
                  <a:lnTo>
                    <a:pt x="0" y="412788"/>
                  </a:lnTo>
                  <a:close/>
                </a:path>
              </a:pathLst>
            </a:custGeom>
            <a:solidFill>
              <a:srgbClr val="C09F86"/>
            </a:solidFill>
            <a:ln>
              <a:noFill/>
            </a:ln>
          </p:spPr>
        </p:sp>
        <p:sp>
          <p:nvSpPr>
            <p:cNvPr id="267" name="Google Shape;267;p22"/>
            <p:cNvSpPr txBox="1"/>
            <p:nvPr/>
          </p:nvSpPr>
          <p:spPr>
            <a:xfrm>
              <a:off x="0" y="-38100"/>
              <a:ext cx="66642" cy="45088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8" name="Google Shape;268;p22"/>
          <p:cNvGrpSpPr/>
          <p:nvPr/>
        </p:nvGrpSpPr>
        <p:grpSpPr>
          <a:xfrm rot="-5400000">
            <a:off x="2945060" y="3216007"/>
            <a:ext cx="202392" cy="1369347"/>
            <a:chOff x="0" y="-38100"/>
            <a:chExt cx="66642" cy="450888"/>
          </a:xfrm>
        </p:grpSpPr>
        <p:sp>
          <p:nvSpPr>
            <p:cNvPr id="269" name="Google Shape;269;p22"/>
            <p:cNvSpPr/>
            <p:nvPr/>
          </p:nvSpPr>
          <p:spPr>
            <a:xfrm>
              <a:off x="0" y="0"/>
              <a:ext cx="66642" cy="412788"/>
            </a:xfrm>
            <a:custGeom>
              <a:rect b="b" l="l" r="r" t="t"/>
              <a:pathLst>
                <a:path extrusionOk="0" h="412788" w="66642">
                  <a:moveTo>
                    <a:pt x="0" y="0"/>
                  </a:moveTo>
                  <a:lnTo>
                    <a:pt x="66642" y="0"/>
                  </a:lnTo>
                  <a:lnTo>
                    <a:pt x="66642" y="412788"/>
                  </a:lnTo>
                  <a:lnTo>
                    <a:pt x="0" y="412788"/>
                  </a:lnTo>
                  <a:close/>
                </a:path>
              </a:pathLst>
            </a:custGeom>
            <a:solidFill>
              <a:srgbClr val="C09F86"/>
            </a:solidFill>
            <a:ln>
              <a:noFill/>
            </a:ln>
          </p:spPr>
        </p:sp>
        <p:sp>
          <p:nvSpPr>
            <p:cNvPr id="270" name="Google Shape;270;p22"/>
            <p:cNvSpPr txBox="1"/>
            <p:nvPr/>
          </p:nvSpPr>
          <p:spPr>
            <a:xfrm>
              <a:off x="0" y="-38100"/>
              <a:ext cx="66642" cy="45088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1" name="Google Shape;271;p22"/>
          <p:cNvGrpSpPr/>
          <p:nvPr/>
        </p:nvGrpSpPr>
        <p:grpSpPr>
          <a:xfrm rot="-5400000">
            <a:off x="5880838" y="3216007"/>
            <a:ext cx="202392" cy="1369347"/>
            <a:chOff x="0" y="-38100"/>
            <a:chExt cx="66642" cy="450888"/>
          </a:xfrm>
        </p:grpSpPr>
        <p:sp>
          <p:nvSpPr>
            <p:cNvPr id="272" name="Google Shape;272;p22"/>
            <p:cNvSpPr/>
            <p:nvPr/>
          </p:nvSpPr>
          <p:spPr>
            <a:xfrm>
              <a:off x="0" y="0"/>
              <a:ext cx="66642" cy="412788"/>
            </a:xfrm>
            <a:custGeom>
              <a:rect b="b" l="l" r="r" t="t"/>
              <a:pathLst>
                <a:path extrusionOk="0" h="412788" w="66642">
                  <a:moveTo>
                    <a:pt x="0" y="0"/>
                  </a:moveTo>
                  <a:lnTo>
                    <a:pt x="66642" y="0"/>
                  </a:lnTo>
                  <a:lnTo>
                    <a:pt x="66642" y="412788"/>
                  </a:lnTo>
                  <a:lnTo>
                    <a:pt x="0" y="412788"/>
                  </a:lnTo>
                  <a:close/>
                </a:path>
              </a:pathLst>
            </a:custGeom>
            <a:solidFill>
              <a:srgbClr val="C09F86"/>
            </a:solidFill>
            <a:ln>
              <a:noFill/>
            </a:ln>
          </p:spPr>
        </p:sp>
        <p:sp>
          <p:nvSpPr>
            <p:cNvPr id="273" name="Google Shape;273;p22"/>
            <p:cNvSpPr txBox="1"/>
            <p:nvPr/>
          </p:nvSpPr>
          <p:spPr>
            <a:xfrm>
              <a:off x="0" y="-38100"/>
              <a:ext cx="66642" cy="45088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4" name="Google Shape;274;p22"/>
          <p:cNvSpPr txBox="1"/>
          <p:nvPr/>
        </p:nvSpPr>
        <p:spPr>
          <a:xfrm>
            <a:off x="676505" y="779801"/>
            <a:ext cx="7790991" cy="68421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4000" u="none" cap="none" strike="noStrike">
                <a:solidFill>
                  <a:srgbClr val="FFFFFF"/>
                </a:solidFill>
                <a:latin typeface="Open Sans"/>
                <a:ea typeface="Open Sans"/>
                <a:cs typeface="Open Sans"/>
                <a:sym typeface="Open Sans"/>
              </a:rPr>
              <a:t>ADD A TEAM MEMBERS PAGE</a:t>
            </a:r>
            <a:endParaRPr sz="700"/>
          </a:p>
        </p:txBody>
      </p:sp>
      <p:grpSp>
        <p:nvGrpSpPr>
          <p:cNvPr id="275" name="Google Shape;275;p22"/>
          <p:cNvGrpSpPr/>
          <p:nvPr/>
        </p:nvGrpSpPr>
        <p:grpSpPr>
          <a:xfrm>
            <a:off x="1009342" y="4101997"/>
            <a:ext cx="1253515" cy="502284"/>
            <a:chOff x="0" y="-76200"/>
            <a:chExt cx="3342707" cy="1339424"/>
          </a:xfrm>
        </p:grpSpPr>
        <p:sp>
          <p:nvSpPr>
            <p:cNvPr id="276" name="Google Shape;276;p22"/>
            <p:cNvSpPr txBox="1"/>
            <p:nvPr/>
          </p:nvSpPr>
          <p:spPr>
            <a:xfrm>
              <a:off x="0" y="822957"/>
              <a:ext cx="3342707" cy="44026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Title</a:t>
              </a:r>
              <a:endParaRPr sz="700"/>
            </a:p>
          </p:txBody>
        </p:sp>
        <p:sp>
          <p:nvSpPr>
            <p:cNvPr id="277" name="Google Shape;277;p22"/>
            <p:cNvSpPr txBox="1"/>
            <p:nvPr/>
          </p:nvSpPr>
          <p:spPr>
            <a:xfrm>
              <a:off x="165074" y="-76200"/>
              <a:ext cx="3012560" cy="774421"/>
            </a:xfrm>
            <a:prstGeom prst="rect">
              <a:avLst/>
            </a:prstGeom>
            <a:noFill/>
            <a:ln>
              <a:noFill/>
            </a:ln>
          </p:spPr>
          <p:txBody>
            <a:bodyPr anchorCtr="0" anchor="t" bIns="0" lIns="0" spcFirstLastPara="1" rIns="0" wrap="square" tIns="0">
              <a:spAutoFit/>
            </a:bodyPr>
            <a:lstStyle/>
            <a:p>
              <a:pPr indent="0" lvl="0" marL="0" marR="0" rtl="0" algn="ctr">
                <a:lnSpc>
                  <a:spcPct val="144031"/>
                </a:lnSpc>
                <a:spcBef>
                  <a:spcPts val="0"/>
                </a:spcBef>
                <a:spcAft>
                  <a:spcPts val="0"/>
                </a:spcAft>
                <a:buNone/>
              </a:pPr>
              <a:r>
                <a:rPr b="0" i="0" lang="en" sz="1700" u="none" cap="none" strike="noStrike">
                  <a:solidFill>
                    <a:srgbClr val="FFFFFF"/>
                  </a:solidFill>
                  <a:latin typeface="Capriola"/>
                  <a:ea typeface="Capriola"/>
                  <a:cs typeface="Capriola"/>
                  <a:sym typeface="Capriola"/>
                </a:rPr>
                <a:t>Name</a:t>
              </a:r>
              <a:endParaRPr sz="700"/>
            </a:p>
          </p:txBody>
        </p:sp>
      </p:grpSp>
      <p:grpSp>
        <p:nvGrpSpPr>
          <p:cNvPr id="278" name="Google Shape;278;p22"/>
          <p:cNvGrpSpPr/>
          <p:nvPr/>
        </p:nvGrpSpPr>
        <p:grpSpPr>
          <a:xfrm>
            <a:off x="2477293" y="4101997"/>
            <a:ext cx="1253515" cy="502284"/>
            <a:chOff x="0" y="-76200"/>
            <a:chExt cx="3342707" cy="1339424"/>
          </a:xfrm>
        </p:grpSpPr>
        <p:sp>
          <p:nvSpPr>
            <p:cNvPr id="279" name="Google Shape;279;p22"/>
            <p:cNvSpPr txBox="1"/>
            <p:nvPr/>
          </p:nvSpPr>
          <p:spPr>
            <a:xfrm>
              <a:off x="0" y="822957"/>
              <a:ext cx="3342707" cy="44026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Title</a:t>
              </a:r>
              <a:endParaRPr sz="700"/>
            </a:p>
          </p:txBody>
        </p:sp>
        <p:sp>
          <p:nvSpPr>
            <p:cNvPr id="280" name="Google Shape;280;p22"/>
            <p:cNvSpPr txBox="1"/>
            <p:nvPr/>
          </p:nvSpPr>
          <p:spPr>
            <a:xfrm>
              <a:off x="165074" y="-76200"/>
              <a:ext cx="3012560" cy="774421"/>
            </a:xfrm>
            <a:prstGeom prst="rect">
              <a:avLst/>
            </a:prstGeom>
            <a:noFill/>
            <a:ln>
              <a:noFill/>
            </a:ln>
          </p:spPr>
          <p:txBody>
            <a:bodyPr anchorCtr="0" anchor="t" bIns="0" lIns="0" spcFirstLastPara="1" rIns="0" wrap="square" tIns="0">
              <a:spAutoFit/>
            </a:bodyPr>
            <a:lstStyle/>
            <a:p>
              <a:pPr indent="0" lvl="0" marL="0" marR="0" rtl="0" algn="ctr">
                <a:lnSpc>
                  <a:spcPct val="144031"/>
                </a:lnSpc>
                <a:spcBef>
                  <a:spcPts val="0"/>
                </a:spcBef>
                <a:spcAft>
                  <a:spcPts val="0"/>
                </a:spcAft>
                <a:buNone/>
              </a:pPr>
              <a:r>
                <a:rPr b="0" i="0" lang="en" sz="1700" u="none" cap="none" strike="noStrike">
                  <a:solidFill>
                    <a:srgbClr val="FFFFFF"/>
                  </a:solidFill>
                  <a:latin typeface="Capriola"/>
                  <a:ea typeface="Capriola"/>
                  <a:cs typeface="Capriola"/>
                  <a:sym typeface="Capriola"/>
                </a:rPr>
                <a:t>Name</a:t>
              </a:r>
              <a:endParaRPr sz="700"/>
            </a:p>
          </p:txBody>
        </p:sp>
      </p:grpSp>
      <p:grpSp>
        <p:nvGrpSpPr>
          <p:cNvPr id="281" name="Google Shape;281;p22"/>
          <p:cNvGrpSpPr/>
          <p:nvPr/>
        </p:nvGrpSpPr>
        <p:grpSpPr>
          <a:xfrm>
            <a:off x="3945243" y="4101997"/>
            <a:ext cx="1253515" cy="502284"/>
            <a:chOff x="0" y="-76200"/>
            <a:chExt cx="3342707" cy="1339424"/>
          </a:xfrm>
        </p:grpSpPr>
        <p:sp>
          <p:nvSpPr>
            <p:cNvPr id="282" name="Google Shape;282;p22"/>
            <p:cNvSpPr txBox="1"/>
            <p:nvPr/>
          </p:nvSpPr>
          <p:spPr>
            <a:xfrm>
              <a:off x="0" y="822957"/>
              <a:ext cx="3342707" cy="44026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Title</a:t>
              </a:r>
              <a:endParaRPr sz="700"/>
            </a:p>
          </p:txBody>
        </p:sp>
        <p:sp>
          <p:nvSpPr>
            <p:cNvPr id="283" name="Google Shape;283;p22"/>
            <p:cNvSpPr txBox="1"/>
            <p:nvPr/>
          </p:nvSpPr>
          <p:spPr>
            <a:xfrm>
              <a:off x="165074" y="-76200"/>
              <a:ext cx="3012560" cy="774421"/>
            </a:xfrm>
            <a:prstGeom prst="rect">
              <a:avLst/>
            </a:prstGeom>
            <a:noFill/>
            <a:ln>
              <a:noFill/>
            </a:ln>
          </p:spPr>
          <p:txBody>
            <a:bodyPr anchorCtr="0" anchor="t" bIns="0" lIns="0" spcFirstLastPara="1" rIns="0" wrap="square" tIns="0">
              <a:spAutoFit/>
            </a:bodyPr>
            <a:lstStyle/>
            <a:p>
              <a:pPr indent="0" lvl="0" marL="0" marR="0" rtl="0" algn="ctr">
                <a:lnSpc>
                  <a:spcPct val="144031"/>
                </a:lnSpc>
                <a:spcBef>
                  <a:spcPts val="0"/>
                </a:spcBef>
                <a:spcAft>
                  <a:spcPts val="0"/>
                </a:spcAft>
                <a:buNone/>
              </a:pPr>
              <a:r>
                <a:rPr b="0" i="0" lang="en" sz="1700" u="none" cap="none" strike="noStrike">
                  <a:solidFill>
                    <a:srgbClr val="FFFFFF"/>
                  </a:solidFill>
                  <a:latin typeface="Capriola"/>
                  <a:ea typeface="Capriola"/>
                  <a:cs typeface="Capriola"/>
                  <a:sym typeface="Capriola"/>
                </a:rPr>
                <a:t>Name</a:t>
              </a:r>
              <a:endParaRPr sz="700"/>
            </a:p>
          </p:txBody>
        </p:sp>
      </p:grpSp>
      <p:grpSp>
        <p:nvGrpSpPr>
          <p:cNvPr id="284" name="Google Shape;284;p22"/>
          <p:cNvGrpSpPr/>
          <p:nvPr/>
        </p:nvGrpSpPr>
        <p:grpSpPr>
          <a:xfrm>
            <a:off x="5413070" y="4101997"/>
            <a:ext cx="1253515" cy="502284"/>
            <a:chOff x="0" y="-76200"/>
            <a:chExt cx="3342707" cy="1339424"/>
          </a:xfrm>
        </p:grpSpPr>
        <p:sp>
          <p:nvSpPr>
            <p:cNvPr id="285" name="Google Shape;285;p22"/>
            <p:cNvSpPr txBox="1"/>
            <p:nvPr/>
          </p:nvSpPr>
          <p:spPr>
            <a:xfrm>
              <a:off x="0" y="822957"/>
              <a:ext cx="3342707" cy="44026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Title</a:t>
              </a:r>
              <a:endParaRPr sz="700"/>
            </a:p>
          </p:txBody>
        </p:sp>
        <p:sp>
          <p:nvSpPr>
            <p:cNvPr id="286" name="Google Shape;286;p22"/>
            <p:cNvSpPr txBox="1"/>
            <p:nvPr/>
          </p:nvSpPr>
          <p:spPr>
            <a:xfrm>
              <a:off x="165074" y="-76200"/>
              <a:ext cx="3012560" cy="774421"/>
            </a:xfrm>
            <a:prstGeom prst="rect">
              <a:avLst/>
            </a:prstGeom>
            <a:noFill/>
            <a:ln>
              <a:noFill/>
            </a:ln>
          </p:spPr>
          <p:txBody>
            <a:bodyPr anchorCtr="0" anchor="t" bIns="0" lIns="0" spcFirstLastPara="1" rIns="0" wrap="square" tIns="0">
              <a:spAutoFit/>
            </a:bodyPr>
            <a:lstStyle/>
            <a:p>
              <a:pPr indent="0" lvl="0" marL="0" marR="0" rtl="0" algn="ctr">
                <a:lnSpc>
                  <a:spcPct val="144031"/>
                </a:lnSpc>
                <a:spcBef>
                  <a:spcPts val="0"/>
                </a:spcBef>
                <a:spcAft>
                  <a:spcPts val="0"/>
                </a:spcAft>
                <a:buNone/>
              </a:pPr>
              <a:r>
                <a:rPr b="0" i="0" lang="en" sz="1700" u="none" cap="none" strike="noStrike">
                  <a:solidFill>
                    <a:srgbClr val="FFFFFF"/>
                  </a:solidFill>
                  <a:latin typeface="Capriola"/>
                  <a:ea typeface="Capriola"/>
                  <a:cs typeface="Capriola"/>
                  <a:sym typeface="Capriola"/>
                </a:rPr>
                <a:t>Name</a:t>
              </a:r>
              <a:endParaRPr sz="700"/>
            </a:p>
          </p:txBody>
        </p:sp>
      </p:grpSp>
      <p:grpSp>
        <p:nvGrpSpPr>
          <p:cNvPr id="287" name="Google Shape;287;p22"/>
          <p:cNvGrpSpPr/>
          <p:nvPr/>
        </p:nvGrpSpPr>
        <p:grpSpPr>
          <a:xfrm>
            <a:off x="6879920" y="4101997"/>
            <a:ext cx="1253515" cy="502284"/>
            <a:chOff x="0" y="-76200"/>
            <a:chExt cx="3342707" cy="1339424"/>
          </a:xfrm>
        </p:grpSpPr>
        <p:sp>
          <p:nvSpPr>
            <p:cNvPr id="288" name="Google Shape;288;p22"/>
            <p:cNvSpPr txBox="1"/>
            <p:nvPr/>
          </p:nvSpPr>
          <p:spPr>
            <a:xfrm>
              <a:off x="0" y="822957"/>
              <a:ext cx="3342707" cy="44026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Title</a:t>
              </a:r>
              <a:endParaRPr sz="700"/>
            </a:p>
          </p:txBody>
        </p:sp>
        <p:sp>
          <p:nvSpPr>
            <p:cNvPr id="289" name="Google Shape;289;p22"/>
            <p:cNvSpPr txBox="1"/>
            <p:nvPr/>
          </p:nvSpPr>
          <p:spPr>
            <a:xfrm>
              <a:off x="165074" y="-76200"/>
              <a:ext cx="3012560" cy="774421"/>
            </a:xfrm>
            <a:prstGeom prst="rect">
              <a:avLst/>
            </a:prstGeom>
            <a:noFill/>
            <a:ln>
              <a:noFill/>
            </a:ln>
          </p:spPr>
          <p:txBody>
            <a:bodyPr anchorCtr="0" anchor="t" bIns="0" lIns="0" spcFirstLastPara="1" rIns="0" wrap="square" tIns="0">
              <a:spAutoFit/>
            </a:bodyPr>
            <a:lstStyle/>
            <a:p>
              <a:pPr indent="0" lvl="0" marL="0" marR="0" rtl="0" algn="ctr">
                <a:lnSpc>
                  <a:spcPct val="144031"/>
                </a:lnSpc>
                <a:spcBef>
                  <a:spcPts val="0"/>
                </a:spcBef>
                <a:spcAft>
                  <a:spcPts val="0"/>
                </a:spcAft>
                <a:buNone/>
              </a:pPr>
              <a:r>
                <a:rPr b="0" i="0" lang="en" sz="1700" u="none" cap="none" strike="noStrike">
                  <a:solidFill>
                    <a:srgbClr val="FFFFFF"/>
                  </a:solidFill>
                  <a:latin typeface="Capriola"/>
                  <a:ea typeface="Capriola"/>
                  <a:cs typeface="Capriola"/>
                  <a:sym typeface="Capriola"/>
                </a:rPr>
                <a:t>Name</a:t>
              </a:r>
              <a:endParaRPr sz="700"/>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5A7C"/>
        </a:solidFill>
      </p:bgPr>
    </p:bg>
    <p:spTree>
      <p:nvGrpSpPr>
        <p:cNvPr id="293" name="Shape 293"/>
        <p:cNvGrpSpPr/>
        <p:nvPr/>
      </p:nvGrpSpPr>
      <p:grpSpPr>
        <a:xfrm>
          <a:off x="0" y="0"/>
          <a:ext cx="0" cy="0"/>
          <a:chOff x="0" y="0"/>
          <a:chExt cx="0" cy="0"/>
        </a:xfrm>
      </p:grpSpPr>
      <p:grpSp>
        <p:nvGrpSpPr>
          <p:cNvPr id="294" name="Google Shape;294;p23"/>
          <p:cNvGrpSpPr/>
          <p:nvPr/>
        </p:nvGrpSpPr>
        <p:grpSpPr>
          <a:xfrm>
            <a:off x="1329" y="-72330"/>
            <a:ext cx="9142671" cy="2921568"/>
            <a:chOff x="0" y="-38100"/>
            <a:chExt cx="4815893" cy="1538933"/>
          </a:xfrm>
        </p:grpSpPr>
        <p:sp>
          <p:nvSpPr>
            <p:cNvPr id="295" name="Google Shape;295;p23"/>
            <p:cNvSpPr/>
            <p:nvPr/>
          </p:nvSpPr>
          <p:spPr>
            <a:xfrm>
              <a:off x="0" y="0"/>
              <a:ext cx="4815892" cy="1500833"/>
            </a:xfrm>
            <a:custGeom>
              <a:rect b="b" l="l" r="r" t="t"/>
              <a:pathLst>
                <a:path extrusionOk="0" h="1500833" w="4815892">
                  <a:moveTo>
                    <a:pt x="0" y="0"/>
                  </a:moveTo>
                  <a:lnTo>
                    <a:pt x="4815892" y="0"/>
                  </a:lnTo>
                  <a:lnTo>
                    <a:pt x="4815892" y="1500833"/>
                  </a:lnTo>
                  <a:lnTo>
                    <a:pt x="0" y="1500833"/>
                  </a:lnTo>
                  <a:close/>
                </a:path>
              </a:pathLst>
            </a:custGeom>
            <a:solidFill>
              <a:srgbClr val="C09F86"/>
            </a:solidFill>
            <a:ln>
              <a:noFill/>
            </a:ln>
          </p:spPr>
        </p:sp>
        <p:sp>
          <p:nvSpPr>
            <p:cNvPr id="296" name="Google Shape;296;p23"/>
            <p:cNvSpPr txBox="1"/>
            <p:nvPr/>
          </p:nvSpPr>
          <p:spPr>
            <a:xfrm>
              <a:off x="0" y="-38100"/>
              <a:ext cx="4815893" cy="153893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97" name="Google Shape;297;p23"/>
          <p:cNvPicPr preferRelativeResize="0"/>
          <p:nvPr/>
        </p:nvPicPr>
        <p:blipFill rotWithShape="1">
          <a:blip r:embed="rId3">
            <a:alphaModFix/>
          </a:blip>
          <a:srcRect b="0" l="2890" r="2890" t="0"/>
          <a:stretch/>
        </p:blipFill>
        <p:spPr>
          <a:xfrm>
            <a:off x="2576521" y="0"/>
            <a:ext cx="3795705" cy="2684036"/>
          </a:xfrm>
          <a:prstGeom prst="rect">
            <a:avLst/>
          </a:prstGeom>
          <a:noFill/>
          <a:ln>
            <a:noFill/>
          </a:ln>
        </p:spPr>
      </p:pic>
      <p:pic>
        <p:nvPicPr>
          <p:cNvPr id="298" name="Google Shape;298;p23"/>
          <p:cNvPicPr preferRelativeResize="0"/>
          <p:nvPr/>
        </p:nvPicPr>
        <p:blipFill rotWithShape="1">
          <a:blip r:embed="rId4">
            <a:alphaModFix/>
          </a:blip>
          <a:srcRect b="0" l="17378" r="17378" t="0"/>
          <a:stretch/>
        </p:blipFill>
        <p:spPr>
          <a:xfrm>
            <a:off x="6515653" y="0"/>
            <a:ext cx="2628347" cy="2684036"/>
          </a:xfrm>
          <a:prstGeom prst="rect">
            <a:avLst/>
          </a:prstGeom>
          <a:noFill/>
          <a:ln>
            <a:noFill/>
          </a:ln>
        </p:spPr>
      </p:pic>
      <p:pic>
        <p:nvPicPr>
          <p:cNvPr id="299" name="Google Shape;299;p23"/>
          <p:cNvPicPr preferRelativeResize="0"/>
          <p:nvPr/>
        </p:nvPicPr>
        <p:blipFill rotWithShape="1">
          <a:blip r:embed="rId5">
            <a:alphaModFix/>
          </a:blip>
          <a:srcRect b="0" l="0" r="32329" t="0"/>
          <a:stretch/>
        </p:blipFill>
        <p:spPr>
          <a:xfrm>
            <a:off x="0" y="0"/>
            <a:ext cx="2421739" cy="2684036"/>
          </a:xfrm>
          <a:prstGeom prst="rect">
            <a:avLst/>
          </a:prstGeom>
          <a:noFill/>
          <a:ln>
            <a:noFill/>
          </a:ln>
        </p:spPr>
      </p:pic>
      <p:sp>
        <p:nvSpPr>
          <p:cNvPr id="300" name="Google Shape;300;p23"/>
          <p:cNvSpPr txBox="1"/>
          <p:nvPr/>
        </p:nvSpPr>
        <p:spPr>
          <a:xfrm>
            <a:off x="2652551" y="3033415"/>
            <a:ext cx="3643643" cy="68421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4000" u="none" cap="none" strike="noStrike">
                <a:solidFill>
                  <a:srgbClr val="FFFFFF"/>
                </a:solidFill>
                <a:latin typeface="Open Sans"/>
                <a:ea typeface="Open Sans"/>
                <a:cs typeface="Open Sans"/>
                <a:sym typeface="Open Sans"/>
              </a:rPr>
              <a:t>CONTACTS:</a:t>
            </a:r>
            <a:endParaRPr sz="700"/>
          </a:p>
        </p:txBody>
      </p:sp>
      <p:sp>
        <p:nvSpPr>
          <p:cNvPr id="301" name="Google Shape;301;p23"/>
          <p:cNvSpPr txBox="1"/>
          <p:nvPr/>
        </p:nvSpPr>
        <p:spPr>
          <a:xfrm>
            <a:off x="2652551" y="3930650"/>
            <a:ext cx="3643643" cy="6985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hello@reallygreatsite.com</a:t>
            </a:r>
            <a:endParaRPr sz="700"/>
          </a:p>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reallygreatsite.com</a:t>
            </a:r>
            <a:endParaRPr sz="700"/>
          </a:p>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+123-456-7890</a:t>
            </a:r>
            <a:endParaRPr sz="700"/>
          </a:p>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123 Anywhere St., Any City,ST 12345</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5A7C"/>
        </a:solidFill>
      </p:bgPr>
    </p:bg>
    <p:spTree>
      <p:nvGrpSpPr>
        <p:cNvPr id="305" name="Shape 305"/>
        <p:cNvGrpSpPr/>
        <p:nvPr/>
      </p:nvGrpSpPr>
      <p:grpSpPr>
        <a:xfrm>
          <a:off x="0" y="0"/>
          <a:ext cx="0" cy="0"/>
          <a:chOff x="0" y="0"/>
          <a:chExt cx="0" cy="0"/>
        </a:xfrm>
      </p:grpSpPr>
      <p:pic>
        <p:nvPicPr>
          <p:cNvPr id="306" name="Google Shape;306;p24"/>
          <p:cNvPicPr preferRelativeResize="0"/>
          <p:nvPr/>
        </p:nvPicPr>
        <p:blipFill rotWithShape="1">
          <a:blip r:embed="rId3">
            <a:alphaModFix/>
          </a:blip>
          <a:srcRect b="8581" l="3007" r="3007" t="8581"/>
          <a:stretch/>
        </p:blipFill>
        <p:spPr>
          <a:xfrm>
            <a:off x="0" y="0"/>
            <a:ext cx="9144003" cy="5143499"/>
          </a:xfrm>
          <a:prstGeom prst="rect">
            <a:avLst/>
          </a:prstGeom>
          <a:noFill/>
          <a:ln>
            <a:noFill/>
          </a:ln>
        </p:spPr>
      </p:pic>
      <p:grpSp>
        <p:nvGrpSpPr>
          <p:cNvPr id="307" name="Google Shape;307;p24"/>
          <p:cNvGrpSpPr/>
          <p:nvPr/>
        </p:nvGrpSpPr>
        <p:grpSpPr>
          <a:xfrm>
            <a:off x="2452658" y="763719"/>
            <a:ext cx="4238684" cy="3542711"/>
            <a:chOff x="0" y="-38100"/>
            <a:chExt cx="2168269" cy="1812249"/>
          </a:xfrm>
        </p:grpSpPr>
        <p:sp>
          <p:nvSpPr>
            <p:cNvPr id="308" name="Google Shape;308;p24"/>
            <p:cNvSpPr/>
            <p:nvPr/>
          </p:nvSpPr>
          <p:spPr>
            <a:xfrm>
              <a:off x="0" y="0"/>
              <a:ext cx="2168269" cy="1774148"/>
            </a:xfrm>
            <a:custGeom>
              <a:rect b="b" l="l" r="r" t="t"/>
              <a:pathLst>
                <a:path extrusionOk="0" h="1774148" w="2168269">
                  <a:moveTo>
                    <a:pt x="0" y="0"/>
                  </a:moveTo>
                  <a:lnTo>
                    <a:pt x="2168269" y="0"/>
                  </a:lnTo>
                  <a:lnTo>
                    <a:pt x="2168269" y="1774148"/>
                  </a:lnTo>
                  <a:lnTo>
                    <a:pt x="0" y="1774148"/>
                  </a:lnTo>
                  <a:close/>
                </a:path>
              </a:pathLst>
            </a:custGeom>
            <a:solidFill>
              <a:srgbClr val="2B5A7C"/>
            </a:solidFill>
            <a:ln>
              <a:noFill/>
            </a:ln>
          </p:spPr>
        </p:sp>
        <p:sp>
          <p:nvSpPr>
            <p:cNvPr id="309" name="Google Shape;309;p24"/>
            <p:cNvSpPr txBox="1"/>
            <p:nvPr/>
          </p:nvSpPr>
          <p:spPr>
            <a:xfrm>
              <a:off x="0" y="-38100"/>
              <a:ext cx="2168269" cy="181224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0" name="Google Shape;310;p24"/>
          <p:cNvGrpSpPr/>
          <p:nvPr/>
        </p:nvGrpSpPr>
        <p:grpSpPr>
          <a:xfrm>
            <a:off x="2872716" y="1940450"/>
            <a:ext cx="3473976" cy="1205450"/>
            <a:chOff x="0" y="-152400"/>
            <a:chExt cx="9263937" cy="3214535"/>
          </a:xfrm>
        </p:grpSpPr>
        <p:sp>
          <p:nvSpPr>
            <p:cNvPr id="311" name="Google Shape;311;p24"/>
            <p:cNvSpPr txBox="1"/>
            <p:nvPr/>
          </p:nvSpPr>
          <p:spPr>
            <a:xfrm>
              <a:off x="0" y="-152400"/>
              <a:ext cx="9263937" cy="177376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4000" u="none" cap="none" strike="noStrike">
                  <a:solidFill>
                    <a:srgbClr val="FFFFFF"/>
                  </a:solidFill>
                  <a:latin typeface="Open Sans"/>
                  <a:ea typeface="Open Sans"/>
                  <a:cs typeface="Open Sans"/>
                  <a:sym typeface="Open Sans"/>
                </a:rPr>
                <a:t>THANK YOU!</a:t>
              </a:r>
              <a:endParaRPr sz="700"/>
            </a:p>
          </p:txBody>
        </p:sp>
        <p:sp>
          <p:nvSpPr>
            <p:cNvPr id="312" name="Google Shape;312;p24"/>
            <p:cNvSpPr txBox="1"/>
            <p:nvPr/>
          </p:nvSpPr>
          <p:spPr>
            <a:xfrm>
              <a:off x="2322441" y="2151968"/>
              <a:ext cx="4619054" cy="91016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Write a closing statement or call-to-action here.</a:t>
              </a:r>
              <a:endParaRPr sz="700"/>
            </a:p>
          </p:txBody>
        </p:sp>
      </p:grpSp>
      <p:grpSp>
        <p:nvGrpSpPr>
          <p:cNvPr id="313" name="Google Shape;313;p24"/>
          <p:cNvGrpSpPr/>
          <p:nvPr/>
        </p:nvGrpSpPr>
        <p:grpSpPr>
          <a:xfrm>
            <a:off x="2342579" y="722490"/>
            <a:ext cx="236124" cy="3582810"/>
            <a:chOff x="0" y="-38100"/>
            <a:chExt cx="77749" cy="1179720"/>
          </a:xfrm>
        </p:grpSpPr>
        <p:sp>
          <p:nvSpPr>
            <p:cNvPr id="314" name="Google Shape;314;p24"/>
            <p:cNvSpPr/>
            <p:nvPr/>
          </p:nvSpPr>
          <p:spPr>
            <a:xfrm>
              <a:off x="0" y="0"/>
              <a:ext cx="77749" cy="1141620"/>
            </a:xfrm>
            <a:custGeom>
              <a:rect b="b" l="l" r="r" t="t"/>
              <a:pathLst>
                <a:path extrusionOk="0" h="1141620" w="77749">
                  <a:moveTo>
                    <a:pt x="0" y="0"/>
                  </a:moveTo>
                  <a:lnTo>
                    <a:pt x="77749" y="0"/>
                  </a:lnTo>
                  <a:lnTo>
                    <a:pt x="77749" y="1141620"/>
                  </a:lnTo>
                  <a:lnTo>
                    <a:pt x="0" y="1141620"/>
                  </a:lnTo>
                  <a:close/>
                </a:path>
              </a:pathLst>
            </a:custGeom>
            <a:solidFill>
              <a:srgbClr val="C09F86"/>
            </a:solidFill>
            <a:ln>
              <a:noFill/>
            </a:ln>
          </p:spPr>
        </p:sp>
        <p:sp>
          <p:nvSpPr>
            <p:cNvPr id="315" name="Google Shape;315;p24"/>
            <p:cNvSpPr txBox="1"/>
            <p:nvPr/>
          </p:nvSpPr>
          <p:spPr>
            <a:xfrm>
              <a:off x="0" y="-38100"/>
              <a:ext cx="77749" cy="117972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6" name="Google Shape;316;p24"/>
          <p:cNvGrpSpPr/>
          <p:nvPr/>
        </p:nvGrpSpPr>
        <p:grpSpPr>
          <a:xfrm>
            <a:off x="6573280" y="722490"/>
            <a:ext cx="236124" cy="3582810"/>
            <a:chOff x="0" y="-38100"/>
            <a:chExt cx="77749" cy="1179720"/>
          </a:xfrm>
        </p:grpSpPr>
        <p:sp>
          <p:nvSpPr>
            <p:cNvPr id="317" name="Google Shape;317;p24"/>
            <p:cNvSpPr/>
            <p:nvPr/>
          </p:nvSpPr>
          <p:spPr>
            <a:xfrm>
              <a:off x="0" y="0"/>
              <a:ext cx="77749" cy="1141620"/>
            </a:xfrm>
            <a:custGeom>
              <a:rect b="b" l="l" r="r" t="t"/>
              <a:pathLst>
                <a:path extrusionOk="0" h="1141620" w="77749">
                  <a:moveTo>
                    <a:pt x="0" y="0"/>
                  </a:moveTo>
                  <a:lnTo>
                    <a:pt x="77749" y="0"/>
                  </a:lnTo>
                  <a:lnTo>
                    <a:pt x="77749" y="1141620"/>
                  </a:lnTo>
                  <a:lnTo>
                    <a:pt x="0" y="1141620"/>
                  </a:lnTo>
                  <a:close/>
                </a:path>
              </a:pathLst>
            </a:custGeom>
            <a:solidFill>
              <a:srgbClr val="C09F86"/>
            </a:solidFill>
            <a:ln>
              <a:noFill/>
            </a:ln>
          </p:spPr>
        </p:sp>
        <p:sp>
          <p:nvSpPr>
            <p:cNvPr id="318" name="Google Shape;318;p24"/>
            <p:cNvSpPr txBox="1"/>
            <p:nvPr/>
          </p:nvSpPr>
          <p:spPr>
            <a:xfrm>
              <a:off x="0" y="-38100"/>
              <a:ext cx="77749" cy="117972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5A7C"/>
        </a:solidFill>
      </p:bgPr>
    </p:bg>
    <p:spTree>
      <p:nvGrpSpPr>
        <p:cNvPr id="322" name="Shape 322"/>
        <p:cNvGrpSpPr/>
        <p:nvPr/>
      </p:nvGrpSpPr>
      <p:grpSpPr>
        <a:xfrm>
          <a:off x="0" y="0"/>
          <a:ext cx="0" cy="0"/>
          <a:chOff x="0" y="0"/>
          <a:chExt cx="0" cy="0"/>
        </a:xfrm>
      </p:grpSpPr>
      <p:grpSp>
        <p:nvGrpSpPr>
          <p:cNvPr id="323" name="Google Shape;323;p25"/>
          <p:cNvGrpSpPr/>
          <p:nvPr/>
        </p:nvGrpSpPr>
        <p:grpSpPr>
          <a:xfrm>
            <a:off x="387109" y="1059158"/>
            <a:ext cx="2548821" cy="3736326"/>
            <a:chOff x="0" y="-19050"/>
            <a:chExt cx="1342589" cy="1968106"/>
          </a:xfrm>
        </p:grpSpPr>
        <p:sp>
          <p:nvSpPr>
            <p:cNvPr id="324" name="Google Shape;324;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5" name="Google Shape;325;p25"/>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6" name="Google Shape;326;p25"/>
          <p:cNvGrpSpPr/>
          <p:nvPr/>
        </p:nvGrpSpPr>
        <p:grpSpPr>
          <a:xfrm>
            <a:off x="3054992" y="1059158"/>
            <a:ext cx="5756490" cy="3736326"/>
            <a:chOff x="0" y="-19050"/>
            <a:chExt cx="3032225" cy="1968106"/>
          </a:xfrm>
        </p:grpSpPr>
        <p:sp>
          <p:nvSpPr>
            <p:cNvPr id="327" name="Google Shape;327;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8" name="Google Shape;328;p25"/>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9" name="Google Shape;329;p25"/>
          <p:cNvGrpSpPr/>
          <p:nvPr/>
        </p:nvGrpSpPr>
        <p:grpSpPr>
          <a:xfrm>
            <a:off x="569502" y="1199517"/>
            <a:ext cx="2184034" cy="359784"/>
            <a:chOff x="0" y="-19050"/>
            <a:chExt cx="1150437" cy="189516"/>
          </a:xfrm>
        </p:grpSpPr>
        <p:sp>
          <p:nvSpPr>
            <p:cNvPr id="330" name="Google Shape;330;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1" name="Google Shape;331;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2" name="Google Shape;332;p25"/>
          <p:cNvGrpSpPr/>
          <p:nvPr/>
        </p:nvGrpSpPr>
        <p:grpSpPr>
          <a:xfrm>
            <a:off x="4841220" y="1199517"/>
            <a:ext cx="2184034" cy="359784"/>
            <a:chOff x="0" y="-19050"/>
            <a:chExt cx="1150437" cy="189516"/>
          </a:xfrm>
        </p:grpSpPr>
        <p:sp>
          <p:nvSpPr>
            <p:cNvPr id="333" name="Google Shape;333;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4" name="Google Shape;334;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5" name="Google Shape;335;p25"/>
          <p:cNvGrpSpPr/>
          <p:nvPr/>
        </p:nvGrpSpPr>
        <p:grpSpPr>
          <a:xfrm>
            <a:off x="569502" y="3516716"/>
            <a:ext cx="2184034" cy="359784"/>
            <a:chOff x="0" y="-19050"/>
            <a:chExt cx="1150437" cy="189516"/>
          </a:xfrm>
        </p:grpSpPr>
        <p:sp>
          <p:nvSpPr>
            <p:cNvPr id="336" name="Google Shape;336;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7" name="Google Shape;337;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8" name="Google Shape;338;p25"/>
          <p:cNvGrpSpPr/>
          <p:nvPr/>
        </p:nvGrpSpPr>
        <p:grpSpPr>
          <a:xfrm>
            <a:off x="1356176" y="4001012"/>
            <a:ext cx="610687" cy="537898"/>
            <a:chOff x="0" y="-23569"/>
            <a:chExt cx="1628498" cy="1434394"/>
          </a:xfrm>
        </p:grpSpPr>
        <p:grpSp>
          <p:nvGrpSpPr>
            <p:cNvPr id="339" name="Google Shape;339;p25"/>
            <p:cNvGrpSpPr/>
            <p:nvPr/>
          </p:nvGrpSpPr>
          <p:grpSpPr>
            <a:xfrm>
              <a:off x="311446" y="-23569"/>
              <a:ext cx="1005606" cy="1029175"/>
              <a:chOff x="0" y="-19050"/>
              <a:chExt cx="812800" cy="831850"/>
            </a:xfrm>
          </p:grpSpPr>
          <p:sp>
            <p:nvSpPr>
              <p:cNvPr id="340" name="Google Shape;340;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09F8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1" name="Google Shape;341;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2" name="Google Shape;342;p25"/>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#C09F86</a:t>
              </a:r>
              <a:endParaRPr sz="700"/>
            </a:p>
          </p:txBody>
        </p:sp>
      </p:grpSp>
      <p:grpSp>
        <p:nvGrpSpPr>
          <p:cNvPr id="343" name="Google Shape;343;p25"/>
          <p:cNvGrpSpPr/>
          <p:nvPr/>
        </p:nvGrpSpPr>
        <p:grpSpPr>
          <a:xfrm>
            <a:off x="741397" y="4001012"/>
            <a:ext cx="610687" cy="537898"/>
            <a:chOff x="0" y="-23569"/>
            <a:chExt cx="1628498" cy="1434394"/>
          </a:xfrm>
        </p:grpSpPr>
        <p:grpSp>
          <p:nvGrpSpPr>
            <p:cNvPr id="344" name="Google Shape;344;p25"/>
            <p:cNvGrpSpPr/>
            <p:nvPr/>
          </p:nvGrpSpPr>
          <p:grpSpPr>
            <a:xfrm>
              <a:off x="311446" y="-23569"/>
              <a:ext cx="1005606" cy="1029175"/>
              <a:chOff x="0" y="-19050"/>
              <a:chExt cx="812800" cy="831850"/>
            </a:xfrm>
          </p:grpSpPr>
          <p:sp>
            <p:nvSpPr>
              <p:cNvPr id="345" name="Google Shape;345;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B5A7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6" name="Google Shape;346;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7" name="Google Shape;347;p25"/>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#2B5A7C</a:t>
              </a:r>
              <a:endParaRPr sz="700"/>
            </a:p>
          </p:txBody>
        </p:sp>
      </p:grpSp>
      <p:grpSp>
        <p:nvGrpSpPr>
          <p:cNvPr id="348" name="Google Shape;348;p25"/>
          <p:cNvGrpSpPr/>
          <p:nvPr/>
        </p:nvGrpSpPr>
        <p:grpSpPr>
          <a:xfrm>
            <a:off x="1970955" y="4000995"/>
            <a:ext cx="610687" cy="537914"/>
            <a:chOff x="0" y="-23569"/>
            <a:chExt cx="1628498" cy="1434438"/>
          </a:xfrm>
        </p:grpSpPr>
        <p:grpSp>
          <p:nvGrpSpPr>
            <p:cNvPr id="349" name="Google Shape;349;p25"/>
            <p:cNvGrpSpPr/>
            <p:nvPr/>
          </p:nvGrpSpPr>
          <p:grpSpPr>
            <a:xfrm>
              <a:off x="311446" y="-23569"/>
              <a:ext cx="1005606" cy="1029175"/>
              <a:chOff x="0" y="-19050"/>
              <a:chExt cx="812800" cy="831850"/>
            </a:xfrm>
          </p:grpSpPr>
          <p:sp>
            <p:nvSpPr>
              <p:cNvPr id="350" name="Google Shape;350;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952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1" name="Google Shape;351;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2" name="Google Shape;352;p25"/>
            <p:cNvSpPr txBox="1"/>
            <p:nvPr/>
          </p:nvSpPr>
          <p:spPr>
            <a:xfrm>
              <a:off x="0" y="1167071"/>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#FFFFFF</a:t>
              </a:r>
              <a:endParaRPr sz="700"/>
            </a:p>
          </p:txBody>
        </p:sp>
      </p:grpSp>
      <p:sp>
        <p:nvSpPr>
          <p:cNvPr id="353" name="Google Shape;353;p25"/>
          <p:cNvSpPr txBox="1"/>
          <p:nvPr/>
        </p:nvSpPr>
        <p:spPr>
          <a:xfrm>
            <a:off x="616198" y="1683198"/>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54" name="Google Shape;354;p25"/>
          <p:cNvSpPr txBox="1"/>
          <p:nvPr/>
        </p:nvSpPr>
        <p:spPr>
          <a:xfrm>
            <a:off x="587727" y="3228016"/>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55" name="Google Shape;355;p25"/>
          <p:cNvSpPr txBox="1"/>
          <p:nvPr/>
        </p:nvSpPr>
        <p:spPr>
          <a:xfrm>
            <a:off x="873885" y="2266942"/>
            <a:ext cx="1575300" cy="886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OPEN SANS</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CAPRIOLA</a:t>
            </a:r>
            <a:endParaRPr sz="700"/>
          </a:p>
          <a:p>
            <a:pPr indent="0" lvl="0" marL="0" marR="0" rtl="0" algn="ctr">
              <a:lnSpc>
                <a:spcPct val="80000"/>
              </a:lnSpc>
              <a:spcBef>
                <a:spcPts val="0"/>
              </a:spcBef>
              <a:spcAft>
                <a:spcPts val="0"/>
              </a:spcAft>
              <a:buNone/>
            </a:pPr>
            <a:r>
              <a:t/>
            </a:r>
            <a:endParaRPr b="1" sz="700"/>
          </a:p>
          <a:p>
            <a:pPr indent="0" lvl="0" marL="0" marR="0" rtl="0" algn="ctr">
              <a:lnSpc>
                <a:spcPct val="8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 NUNITO</a:t>
            </a:r>
            <a:endParaRPr sz="700"/>
          </a:p>
        </p:txBody>
      </p:sp>
      <p:sp>
        <p:nvSpPr>
          <p:cNvPr id="356" name="Google Shape;356;p25"/>
          <p:cNvSpPr txBox="1"/>
          <p:nvPr/>
        </p:nvSpPr>
        <p:spPr>
          <a:xfrm>
            <a:off x="2105002" y="771790"/>
            <a:ext cx="4933995" cy="16986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Use these design resources in your Canva Presentation.</a:t>
            </a:r>
            <a:endParaRPr sz="700"/>
          </a:p>
        </p:txBody>
      </p:sp>
      <p:sp>
        <p:nvSpPr>
          <p:cNvPr id="357" name="Google Shape;357;p25"/>
          <p:cNvSpPr txBox="1"/>
          <p:nvPr/>
        </p:nvSpPr>
        <p:spPr>
          <a:xfrm>
            <a:off x="2937335" y="236759"/>
            <a:ext cx="3269329" cy="502793"/>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1" i="0" lang="en" sz="3000" u="none" cap="none" strike="noStrike">
                <a:solidFill>
                  <a:srgbClr val="FFFFFF"/>
                </a:solidFill>
                <a:latin typeface="Open Sans"/>
                <a:ea typeface="Open Sans"/>
                <a:cs typeface="Open Sans"/>
                <a:sym typeface="Open Sans"/>
              </a:rPr>
              <a:t>RESOURCE PAGE</a:t>
            </a:r>
            <a:endParaRPr sz="700"/>
          </a:p>
        </p:txBody>
      </p:sp>
      <p:sp>
        <p:nvSpPr>
          <p:cNvPr id="358" name="Google Shape;358;p25"/>
          <p:cNvSpPr txBox="1"/>
          <p:nvPr/>
        </p:nvSpPr>
        <p:spPr>
          <a:xfrm>
            <a:off x="873885" y="1299067"/>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359" name="Google Shape;359;p25"/>
          <p:cNvSpPr txBox="1"/>
          <p:nvPr/>
        </p:nvSpPr>
        <p:spPr>
          <a:xfrm>
            <a:off x="5145603" y="1299067"/>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360" name="Google Shape;360;p25"/>
          <p:cNvSpPr txBox="1"/>
          <p:nvPr/>
        </p:nvSpPr>
        <p:spPr>
          <a:xfrm>
            <a:off x="873885" y="3600636"/>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sp>
        <p:nvSpPr>
          <p:cNvPr id="361" name="Google Shape;361;p25"/>
          <p:cNvSpPr txBox="1"/>
          <p:nvPr/>
        </p:nvSpPr>
        <p:spPr>
          <a:xfrm>
            <a:off x="5241936" y="4866922"/>
            <a:ext cx="3569546" cy="137129"/>
          </a:xfrm>
          <a:prstGeom prst="rect">
            <a:avLst/>
          </a:prstGeom>
          <a:noFill/>
          <a:ln>
            <a:noFill/>
          </a:ln>
        </p:spPr>
        <p:txBody>
          <a:bodyPr anchorCtr="0" anchor="t" bIns="0" lIns="0" spcFirstLastPara="1" rIns="0" wrap="square" tIns="0">
            <a:spAutoFit/>
          </a:bodyPr>
          <a:lstStyle/>
          <a:p>
            <a:pPr indent="0" lvl="0" marL="0" marR="0" rtl="0" algn="r">
              <a:lnSpc>
                <a:spcPct val="140012"/>
              </a:lnSpc>
              <a:spcBef>
                <a:spcPts val="0"/>
              </a:spcBef>
              <a:spcAft>
                <a:spcPts val="0"/>
              </a:spcAft>
              <a:buNone/>
            </a:pPr>
            <a:r>
              <a:rPr b="0" i="0" lang="en" sz="800" u="none" cap="none" strike="noStrike">
                <a:solidFill>
                  <a:srgbClr val="C09F86"/>
                </a:solidFill>
                <a:latin typeface="Montserrat"/>
                <a:ea typeface="Montserrat"/>
                <a:cs typeface="Montserrat"/>
                <a:sym typeface="Montserrat"/>
              </a:rPr>
              <a:t>Don't forget to delete this page before presenting. </a:t>
            </a:r>
            <a:endParaRPr sz="700"/>
          </a:p>
        </p:txBody>
      </p:sp>
      <p:grpSp>
        <p:nvGrpSpPr>
          <p:cNvPr id="362" name="Google Shape;362;p25"/>
          <p:cNvGrpSpPr/>
          <p:nvPr/>
        </p:nvGrpSpPr>
        <p:grpSpPr>
          <a:xfrm>
            <a:off x="4006874" y="1683198"/>
            <a:ext cx="3852727" cy="2911584"/>
            <a:chOff x="0" y="0"/>
            <a:chExt cx="10273937" cy="7764224"/>
          </a:xfrm>
        </p:grpSpPr>
        <p:sp>
          <p:nvSpPr>
            <p:cNvPr id="363" name="Google Shape;363;p25"/>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364" name="Google Shape;364;p25"/>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365" name="Google Shape;365;p25"/>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366" name="Google Shape;366;p25"/>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367" name="Google Shape;367;p25"/>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368" name="Google Shape;368;p25"/>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369" name="Google Shape;369;p25"/>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370" name="Google Shape;370;p25"/>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371" name="Google Shape;371;p25"/>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372" name="Google Shape;372;p25"/>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373" name="Google Shape;373;p25"/>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374" name="Google Shape;374;p25"/>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375" name="Google Shape;375;p25"/>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376" name="Google Shape;376;p25"/>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377" name="Google Shape;377;p25"/>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378" name="Google Shape;378;p25"/>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379" name="Google Shape;379;p25"/>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380" name="Google Shape;380;p25"/>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381" name="Google Shape;381;p25"/>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382" name="Google Shape;382;p25"/>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383" name="Google Shape;383;p25"/>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384" name="Google Shape;384;p25"/>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385" name="Google Shape;385;p25"/>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386" name="Google Shape;386;p25"/>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387" name="Google Shape;387;p25"/>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388" name="Google Shape;388;p25"/>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389" name="Google Shape;389;p25"/>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390" name="Google Shape;390;p25"/>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391" name="Google Shape;391;p25"/>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392" name="Google Shape;392;p25"/>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393" name="Google Shape;393;p25"/>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394" name="Google Shape;394;p25"/>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395" name="Google Shape;395;p25"/>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396" name="Google Shape;396;p25"/>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397" name="Google Shape;397;p25"/>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398" name="Google Shape;398;p25"/>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399" name="Google Shape;399;p25"/>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400" name="Google Shape;400;p25"/>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401" name="Google Shape;401;p25"/>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5A7C"/>
        </a:solidFill>
      </p:bgPr>
    </p:bg>
    <p:spTree>
      <p:nvGrpSpPr>
        <p:cNvPr id="405" name="Shape 405"/>
        <p:cNvGrpSpPr/>
        <p:nvPr/>
      </p:nvGrpSpPr>
      <p:grpSpPr>
        <a:xfrm>
          <a:off x="0" y="0"/>
          <a:ext cx="0" cy="0"/>
          <a:chOff x="0" y="0"/>
          <a:chExt cx="0" cy="0"/>
        </a:xfrm>
      </p:grpSpPr>
      <p:grpSp>
        <p:nvGrpSpPr>
          <p:cNvPr id="406" name="Google Shape;406;p26"/>
          <p:cNvGrpSpPr/>
          <p:nvPr/>
        </p:nvGrpSpPr>
        <p:grpSpPr>
          <a:xfrm>
            <a:off x="2997636" y="1290019"/>
            <a:ext cx="3148728" cy="1287724"/>
            <a:chOff x="0" y="-19050"/>
            <a:chExt cx="1658589" cy="678307"/>
          </a:xfrm>
        </p:grpSpPr>
        <p:sp>
          <p:nvSpPr>
            <p:cNvPr id="407" name="Google Shape;407;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8" name="Google Shape;408;p26"/>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9" name="Google Shape;409;p26"/>
          <p:cNvSpPr/>
          <p:nvPr/>
        </p:nvSpPr>
        <p:spPr>
          <a:xfrm>
            <a:off x="3389498" y="1554083"/>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410" name="Google Shape;410;p26"/>
          <p:cNvGrpSpPr/>
          <p:nvPr/>
        </p:nvGrpSpPr>
        <p:grpSpPr>
          <a:xfrm>
            <a:off x="2997636" y="2827327"/>
            <a:ext cx="3148728" cy="1287724"/>
            <a:chOff x="0" y="-19050"/>
            <a:chExt cx="1658589" cy="678307"/>
          </a:xfrm>
        </p:grpSpPr>
        <p:sp>
          <p:nvSpPr>
            <p:cNvPr id="411" name="Google Shape;411;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2" name="Google Shape;412;p26"/>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3" name="Google Shape;413;p26"/>
          <p:cNvSpPr txBox="1"/>
          <p:nvPr/>
        </p:nvSpPr>
        <p:spPr>
          <a:xfrm>
            <a:off x="1688740" y="903306"/>
            <a:ext cx="5766520" cy="16986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This presentation template is free for everyone to use thanks to the following:</a:t>
            </a:r>
            <a:endParaRPr sz="700"/>
          </a:p>
        </p:txBody>
      </p:sp>
      <p:sp>
        <p:nvSpPr>
          <p:cNvPr id="414" name="Google Shape;414;p26"/>
          <p:cNvSpPr txBox="1"/>
          <p:nvPr/>
        </p:nvSpPr>
        <p:spPr>
          <a:xfrm>
            <a:off x="3139674" y="4411344"/>
            <a:ext cx="2864652" cy="382140"/>
          </a:xfrm>
          <a:prstGeom prst="rect">
            <a:avLst/>
          </a:prstGeom>
          <a:noFill/>
          <a:ln>
            <a:noFill/>
          </a:ln>
        </p:spPr>
        <p:txBody>
          <a:bodyPr anchorCtr="0" anchor="t" bIns="0" lIns="0" spcFirstLastPara="1" rIns="0" wrap="square" tIns="0">
            <a:spAutoFit/>
          </a:bodyPr>
          <a:lstStyle/>
          <a:p>
            <a:pPr indent="0" lvl="0" marL="0" marR="0" rtl="0" algn="ctr">
              <a:lnSpc>
                <a:spcPct val="139981"/>
              </a:lnSpc>
              <a:spcBef>
                <a:spcPts val="0"/>
              </a:spcBef>
              <a:spcAft>
                <a:spcPts val="0"/>
              </a:spcAft>
              <a:buNone/>
            </a:pPr>
            <a:r>
              <a:rPr b="1" i="0" lang="en" sz="2200" u="none" cap="none" strike="noStrike">
                <a:solidFill>
                  <a:srgbClr val="FFFFFF"/>
                </a:solidFill>
                <a:latin typeface="Open Sans"/>
                <a:ea typeface="Open Sans"/>
                <a:cs typeface="Open Sans"/>
                <a:sym typeface="Open Sans"/>
              </a:rPr>
              <a:t>HAPPY DESIGNING!</a:t>
            </a:r>
            <a:endParaRPr sz="700"/>
          </a:p>
        </p:txBody>
      </p:sp>
      <p:sp>
        <p:nvSpPr>
          <p:cNvPr id="415" name="Google Shape;415;p26"/>
          <p:cNvSpPr txBox="1"/>
          <p:nvPr/>
        </p:nvSpPr>
        <p:spPr>
          <a:xfrm>
            <a:off x="2105002" y="224536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16" name="Google Shape;416;p26"/>
          <p:cNvSpPr txBox="1"/>
          <p:nvPr/>
        </p:nvSpPr>
        <p:spPr>
          <a:xfrm>
            <a:off x="2105002" y="3597618"/>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17" name="Google Shape;417;p26"/>
          <p:cNvSpPr txBox="1"/>
          <p:nvPr/>
        </p:nvSpPr>
        <p:spPr>
          <a:xfrm>
            <a:off x="2734987" y="284834"/>
            <a:ext cx="3674027" cy="500999"/>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1" i="0" lang="en" sz="3000" u="none" cap="none" strike="noStrike">
                <a:solidFill>
                  <a:srgbClr val="FFFFFF"/>
                </a:solidFill>
                <a:latin typeface="Open Sans"/>
                <a:ea typeface="Open Sans"/>
                <a:cs typeface="Open Sans"/>
                <a:sym typeface="Open Sans"/>
              </a:rPr>
              <a:t>CREDITS</a:t>
            </a:r>
            <a:endParaRPr sz="700"/>
          </a:p>
        </p:txBody>
      </p:sp>
      <p:sp>
        <p:nvSpPr>
          <p:cNvPr id="418" name="Google Shape;418;p26"/>
          <p:cNvSpPr txBox="1"/>
          <p:nvPr/>
        </p:nvSpPr>
        <p:spPr>
          <a:xfrm>
            <a:off x="3055013" y="3231385"/>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5A7C"/>
        </a:solidFill>
      </p:bgPr>
    </p:bg>
    <p:spTree>
      <p:nvGrpSpPr>
        <p:cNvPr id="89" name="Shape 89"/>
        <p:cNvGrpSpPr/>
        <p:nvPr/>
      </p:nvGrpSpPr>
      <p:grpSpPr>
        <a:xfrm>
          <a:off x="0" y="0"/>
          <a:ext cx="0" cy="0"/>
          <a:chOff x="0" y="0"/>
          <a:chExt cx="0" cy="0"/>
        </a:xfrm>
      </p:grpSpPr>
      <p:grpSp>
        <p:nvGrpSpPr>
          <p:cNvPr id="90" name="Google Shape;90;p12"/>
          <p:cNvGrpSpPr/>
          <p:nvPr/>
        </p:nvGrpSpPr>
        <p:grpSpPr>
          <a:xfrm>
            <a:off x="6453830" y="699195"/>
            <a:ext cx="4010025" cy="3653293"/>
            <a:chOff x="0" y="-38100"/>
            <a:chExt cx="2112277" cy="1924369"/>
          </a:xfrm>
        </p:grpSpPr>
        <p:sp>
          <p:nvSpPr>
            <p:cNvPr id="91" name="Google Shape;91;p12"/>
            <p:cNvSpPr/>
            <p:nvPr/>
          </p:nvSpPr>
          <p:spPr>
            <a:xfrm>
              <a:off x="0" y="0"/>
              <a:ext cx="2112276" cy="1886269"/>
            </a:xfrm>
            <a:custGeom>
              <a:rect b="b" l="l" r="r" t="t"/>
              <a:pathLst>
                <a:path extrusionOk="0" h="1886269" w="2112276">
                  <a:moveTo>
                    <a:pt x="0" y="0"/>
                  </a:moveTo>
                  <a:lnTo>
                    <a:pt x="2112276" y="0"/>
                  </a:lnTo>
                  <a:lnTo>
                    <a:pt x="2112276" y="1886269"/>
                  </a:lnTo>
                  <a:lnTo>
                    <a:pt x="0" y="1886269"/>
                  </a:lnTo>
                  <a:close/>
                </a:path>
              </a:pathLst>
            </a:custGeom>
            <a:solidFill>
              <a:srgbClr val="C09F86"/>
            </a:solidFill>
            <a:ln>
              <a:noFill/>
            </a:ln>
          </p:spPr>
        </p:sp>
        <p:sp>
          <p:nvSpPr>
            <p:cNvPr id="92" name="Google Shape;92;p12"/>
            <p:cNvSpPr txBox="1"/>
            <p:nvPr/>
          </p:nvSpPr>
          <p:spPr>
            <a:xfrm>
              <a:off x="0" y="-38100"/>
              <a:ext cx="2112277" cy="1924369"/>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93" name="Google Shape;93;p12"/>
          <p:cNvPicPr preferRelativeResize="0"/>
          <p:nvPr/>
        </p:nvPicPr>
        <p:blipFill rotWithShape="1">
          <a:blip r:embed="rId3">
            <a:alphaModFix/>
          </a:blip>
          <a:srcRect b="0" l="12484" r="12484" t="0"/>
          <a:stretch/>
        </p:blipFill>
        <p:spPr>
          <a:xfrm>
            <a:off x="4897255" y="996346"/>
            <a:ext cx="3561588" cy="3162634"/>
          </a:xfrm>
          <a:prstGeom prst="rect">
            <a:avLst/>
          </a:prstGeom>
          <a:noFill/>
          <a:ln>
            <a:noFill/>
          </a:ln>
        </p:spPr>
      </p:pic>
      <p:sp>
        <p:nvSpPr>
          <p:cNvPr id="94" name="Google Shape;94;p12"/>
          <p:cNvSpPr txBox="1"/>
          <p:nvPr/>
        </p:nvSpPr>
        <p:spPr>
          <a:xfrm>
            <a:off x="281203" y="180975"/>
            <a:ext cx="7933561" cy="1971700"/>
          </a:xfrm>
          <a:prstGeom prst="rect">
            <a:avLst/>
          </a:prstGeom>
          <a:noFill/>
          <a:ln>
            <a:noFill/>
          </a:ln>
        </p:spPr>
        <p:txBody>
          <a:bodyPr anchorCtr="0" anchor="t" bIns="0" lIns="0" spcFirstLastPara="1" rIns="0" wrap="square" tIns="0">
            <a:spAutoFit/>
          </a:bodyPr>
          <a:lstStyle/>
          <a:p>
            <a:pPr indent="0" lvl="0" marL="0" marR="0" rtl="0" algn="just">
              <a:lnSpc>
                <a:spcPct val="140004"/>
              </a:lnSpc>
              <a:spcBef>
                <a:spcPts val="0"/>
              </a:spcBef>
              <a:spcAft>
                <a:spcPts val="0"/>
              </a:spcAft>
              <a:buNone/>
            </a:pPr>
            <a:r>
              <a:rPr b="1" i="0" lang="en" sz="11500" u="none" cap="none" strike="noStrike">
                <a:solidFill>
                  <a:srgbClr val="FFFFFF"/>
                </a:solidFill>
                <a:latin typeface="Open Sans"/>
                <a:ea typeface="Open Sans"/>
                <a:cs typeface="Open Sans"/>
                <a:sym typeface="Open Sans"/>
              </a:rPr>
              <a:t>HELLO!</a:t>
            </a:r>
            <a:endParaRPr sz="700"/>
          </a:p>
        </p:txBody>
      </p:sp>
      <p:sp>
        <p:nvSpPr>
          <p:cNvPr id="95" name="Google Shape;95;p12"/>
          <p:cNvSpPr txBox="1"/>
          <p:nvPr/>
        </p:nvSpPr>
        <p:spPr>
          <a:xfrm>
            <a:off x="414553" y="2596713"/>
            <a:ext cx="2840230" cy="175577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Lorem ipsum dolor sit amet, consectetur adipiscing elit. Duis luctus erat ac felis convallis, nec tincidunt libero bibendum. Quisque vitae velit sit amet ligula commodo tristique. Donec id leo est. Phasellus scelerisque posuere elit, egestas commodo eros suscipit vel. Fusce dolor metus, posuere nec justo ut, auctor pellentesque metus. Morbi sit amet dapibus purus. Proin sit amet lacus nec velit dictum laoreet eu sed tortor. Suspendisse cursus volutpat tristique. </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5A7C"/>
        </a:solidFill>
      </p:bgPr>
    </p:bg>
    <p:spTree>
      <p:nvGrpSpPr>
        <p:cNvPr id="99" name="Shape 99"/>
        <p:cNvGrpSpPr/>
        <p:nvPr/>
      </p:nvGrpSpPr>
      <p:grpSpPr>
        <a:xfrm>
          <a:off x="0" y="0"/>
          <a:ext cx="0" cy="0"/>
          <a:chOff x="0" y="0"/>
          <a:chExt cx="0" cy="0"/>
        </a:xfrm>
      </p:grpSpPr>
      <p:cxnSp>
        <p:nvCxnSpPr>
          <p:cNvPr id="100" name="Google Shape;100;p13"/>
          <p:cNvCxnSpPr/>
          <p:nvPr/>
        </p:nvCxnSpPr>
        <p:spPr>
          <a:xfrm>
            <a:off x="-1364136" y="2408594"/>
            <a:ext cx="11666220" cy="0"/>
          </a:xfrm>
          <a:prstGeom prst="straightConnector1">
            <a:avLst/>
          </a:prstGeom>
          <a:noFill/>
          <a:ln cap="flat" cmpd="sng" w="228600">
            <a:solidFill>
              <a:srgbClr val="C09F86"/>
            </a:solidFill>
            <a:prstDash val="solid"/>
            <a:round/>
            <a:headEnd len="sm" w="sm" type="none"/>
            <a:tailEnd len="sm" w="sm" type="none"/>
          </a:ln>
        </p:spPr>
      </p:cxnSp>
      <p:sp>
        <p:nvSpPr>
          <p:cNvPr id="101" name="Google Shape;101;p13"/>
          <p:cNvSpPr txBox="1"/>
          <p:nvPr/>
        </p:nvSpPr>
        <p:spPr>
          <a:xfrm>
            <a:off x="514350" y="438150"/>
            <a:ext cx="8115300" cy="68421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4000" u="none" cap="none" strike="noStrike">
                <a:solidFill>
                  <a:srgbClr val="FFFFFF"/>
                </a:solidFill>
                <a:latin typeface="Open Sans"/>
                <a:ea typeface="Open Sans"/>
                <a:cs typeface="Open Sans"/>
                <a:sym typeface="Open Sans"/>
              </a:rPr>
              <a:t>ADD A TIMELINE PAGE</a:t>
            </a:r>
            <a:endParaRPr sz="700"/>
          </a:p>
        </p:txBody>
      </p:sp>
      <p:grpSp>
        <p:nvGrpSpPr>
          <p:cNvPr id="102" name="Google Shape;102;p13"/>
          <p:cNvGrpSpPr/>
          <p:nvPr/>
        </p:nvGrpSpPr>
        <p:grpSpPr>
          <a:xfrm>
            <a:off x="247667" y="3515502"/>
            <a:ext cx="1682463" cy="987549"/>
            <a:chOff x="0" y="66675"/>
            <a:chExt cx="4486566" cy="2633464"/>
          </a:xfrm>
        </p:grpSpPr>
        <p:sp>
          <p:nvSpPr>
            <p:cNvPr id="103" name="Google Shape;103;p13"/>
            <p:cNvSpPr txBox="1"/>
            <p:nvPr/>
          </p:nvSpPr>
          <p:spPr>
            <a:xfrm>
              <a:off x="359290" y="66675"/>
              <a:ext cx="3767985" cy="1216465"/>
            </a:xfrm>
            <a:prstGeom prst="rect">
              <a:avLst/>
            </a:prstGeom>
            <a:noFill/>
            <a:ln>
              <a:noFill/>
            </a:ln>
          </p:spPr>
          <p:txBody>
            <a:bodyPr anchorCtr="0" anchor="t" bIns="0" lIns="0" spcFirstLastPara="1" rIns="0" wrap="square" tIns="0">
              <a:spAutoFit/>
            </a:bodyPr>
            <a:lstStyle/>
            <a:p>
              <a:pPr indent="0" lvl="0" marL="0" marR="0" rtl="0" algn="ctr">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Add a </a:t>
              </a:r>
              <a:endParaRPr sz="700"/>
            </a:p>
            <a:p>
              <a:pPr indent="0" lvl="0" marL="0" marR="0" rtl="0" algn="ctr">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main point</a:t>
              </a:r>
              <a:endParaRPr sz="700"/>
            </a:p>
          </p:txBody>
        </p:sp>
        <p:sp>
          <p:nvSpPr>
            <p:cNvPr id="104" name="Google Shape;104;p13"/>
            <p:cNvSpPr txBox="1"/>
            <p:nvPr/>
          </p:nvSpPr>
          <p:spPr>
            <a:xfrm>
              <a:off x="0" y="1789972"/>
              <a:ext cx="4486566" cy="91016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a:t>
              </a:r>
              <a:endParaRPr sz="700"/>
            </a:p>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want to discuss. </a:t>
              </a:r>
              <a:endParaRPr sz="700"/>
            </a:p>
          </p:txBody>
        </p:sp>
      </p:grpSp>
      <p:grpSp>
        <p:nvGrpSpPr>
          <p:cNvPr id="105" name="Google Shape;105;p13"/>
          <p:cNvGrpSpPr/>
          <p:nvPr/>
        </p:nvGrpSpPr>
        <p:grpSpPr>
          <a:xfrm>
            <a:off x="2563303" y="3515502"/>
            <a:ext cx="1682463" cy="987549"/>
            <a:chOff x="0" y="66675"/>
            <a:chExt cx="4486566" cy="2633464"/>
          </a:xfrm>
        </p:grpSpPr>
        <p:sp>
          <p:nvSpPr>
            <p:cNvPr id="106" name="Google Shape;106;p13"/>
            <p:cNvSpPr txBox="1"/>
            <p:nvPr/>
          </p:nvSpPr>
          <p:spPr>
            <a:xfrm>
              <a:off x="359290" y="66675"/>
              <a:ext cx="3767985" cy="1216465"/>
            </a:xfrm>
            <a:prstGeom prst="rect">
              <a:avLst/>
            </a:prstGeom>
            <a:noFill/>
            <a:ln>
              <a:noFill/>
            </a:ln>
          </p:spPr>
          <p:txBody>
            <a:bodyPr anchorCtr="0" anchor="t" bIns="0" lIns="0" spcFirstLastPara="1" rIns="0" wrap="square" tIns="0">
              <a:spAutoFit/>
            </a:bodyPr>
            <a:lstStyle/>
            <a:p>
              <a:pPr indent="0" lvl="0" marL="0" marR="0" rtl="0" algn="ctr">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Add a </a:t>
              </a:r>
              <a:endParaRPr sz="700"/>
            </a:p>
            <a:p>
              <a:pPr indent="0" lvl="0" marL="0" marR="0" rtl="0" algn="ctr">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main point</a:t>
              </a:r>
              <a:endParaRPr sz="700"/>
            </a:p>
          </p:txBody>
        </p:sp>
        <p:sp>
          <p:nvSpPr>
            <p:cNvPr id="107" name="Google Shape;107;p13"/>
            <p:cNvSpPr txBox="1"/>
            <p:nvPr/>
          </p:nvSpPr>
          <p:spPr>
            <a:xfrm>
              <a:off x="0" y="1789972"/>
              <a:ext cx="4486566" cy="91016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a:t>
              </a:r>
              <a:endParaRPr sz="700"/>
            </a:p>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want to discuss. </a:t>
              </a:r>
              <a:endParaRPr sz="700"/>
            </a:p>
          </p:txBody>
        </p:sp>
      </p:grpSp>
      <p:grpSp>
        <p:nvGrpSpPr>
          <p:cNvPr id="108" name="Google Shape;108;p13"/>
          <p:cNvGrpSpPr/>
          <p:nvPr/>
        </p:nvGrpSpPr>
        <p:grpSpPr>
          <a:xfrm>
            <a:off x="4886271" y="3515502"/>
            <a:ext cx="1682463" cy="987549"/>
            <a:chOff x="0" y="66675"/>
            <a:chExt cx="4486566" cy="2633464"/>
          </a:xfrm>
        </p:grpSpPr>
        <p:sp>
          <p:nvSpPr>
            <p:cNvPr id="109" name="Google Shape;109;p13"/>
            <p:cNvSpPr txBox="1"/>
            <p:nvPr/>
          </p:nvSpPr>
          <p:spPr>
            <a:xfrm>
              <a:off x="359290" y="66675"/>
              <a:ext cx="3767985" cy="1216465"/>
            </a:xfrm>
            <a:prstGeom prst="rect">
              <a:avLst/>
            </a:prstGeom>
            <a:noFill/>
            <a:ln>
              <a:noFill/>
            </a:ln>
          </p:spPr>
          <p:txBody>
            <a:bodyPr anchorCtr="0" anchor="t" bIns="0" lIns="0" spcFirstLastPara="1" rIns="0" wrap="square" tIns="0">
              <a:spAutoFit/>
            </a:bodyPr>
            <a:lstStyle/>
            <a:p>
              <a:pPr indent="0" lvl="0" marL="0" marR="0" rtl="0" algn="ctr">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Add a </a:t>
              </a:r>
              <a:endParaRPr sz="700"/>
            </a:p>
            <a:p>
              <a:pPr indent="0" lvl="0" marL="0" marR="0" rtl="0" algn="ctr">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main point</a:t>
              </a:r>
              <a:endParaRPr sz="700"/>
            </a:p>
          </p:txBody>
        </p:sp>
        <p:sp>
          <p:nvSpPr>
            <p:cNvPr id="110" name="Google Shape;110;p13"/>
            <p:cNvSpPr txBox="1"/>
            <p:nvPr/>
          </p:nvSpPr>
          <p:spPr>
            <a:xfrm>
              <a:off x="0" y="1789972"/>
              <a:ext cx="4486566" cy="91016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a:t>
              </a:r>
              <a:endParaRPr sz="700"/>
            </a:p>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want to discuss. </a:t>
              </a:r>
              <a:endParaRPr sz="700"/>
            </a:p>
          </p:txBody>
        </p:sp>
      </p:grpSp>
      <p:grpSp>
        <p:nvGrpSpPr>
          <p:cNvPr id="111" name="Google Shape;111;p13"/>
          <p:cNvGrpSpPr/>
          <p:nvPr/>
        </p:nvGrpSpPr>
        <p:grpSpPr>
          <a:xfrm>
            <a:off x="7171559" y="3515502"/>
            <a:ext cx="1682463" cy="987549"/>
            <a:chOff x="0" y="66675"/>
            <a:chExt cx="4486566" cy="2633464"/>
          </a:xfrm>
        </p:grpSpPr>
        <p:sp>
          <p:nvSpPr>
            <p:cNvPr id="112" name="Google Shape;112;p13"/>
            <p:cNvSpPr txBox="1"/>
            <p:nvPr/>
          </p:nvSpPr>
          <p:spPr>
            <a:xfrm>
              <a:off x="359290" y="66675"/>
              <a:ext cx="3767985" cy="1216465"/>
            </a:xfrm>
            <a:prstGeom prst="rect">
              <a:avLst/>
            </a:prstGeom>
            <a:noFill/>
            <a:ln>
              <a:noFill/>
            </a:ln>
          </p:spPr>
          <p:txBody>
            <a:bodyPr anchorCtr="0" anchor="t" bIns="0" lIns="0" spcFirstLastPara="1" rIns="0" wrap="square" tIns="0">
              <a:spAutoFit/>
            </a:bodyPr>
            <a:lstStyle/>
            <a:p>
              <a:pPr indent="0" lvl="0" marL="0" marR="0" rtl="0" algn="ctr">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Add a </a:t>
              </a:r>
              <a:endParaRPr sz="700"/>
            </a:p>
            <a:p>
              <a:pPr indent="0" lvl="0" marL="0" marR="0" rtl="0" algn="ctr">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main point</a:t>
              </a:r>
              <a:endParaRPr sz="700"/>
            </a:p>
          </p:txBody>
        </p:sp>
        <p:sp>
          <p:nvSpPr>
            <p:cNvPr id="113" name="Google Shape;113;p13"/>
            <p:cNvSpPr txBox="1"/>
            <p:nvPr/>
          </p:nvSpPr>
          <p:spPr>
            <a:xfrm>
              <a:off x="0" y="1789972"/>
              <a:ext cx="4486566" cy="91016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a:t>
              </a:r>
              <a:endParaRPr sz="700"/>
            </a:p>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want to discuss. </a:t>
              </a:r>
              <a:endParaRPr sz="700"/>
            </a:p>
          </p:txBody>
        </p:sp>
      </p:grpSp>
      <p:pic>
        <p:nvPicPr>
          <p:cNvPr id="114" name="Google Shape;114;p13"/>
          <p:cNvPicPr preferRelativeResize="0"/>
          <p:nvPr/>
        </p:nvPicPr>
        <p:blipFill>
          <a:blip r:embed="rId3">
            <a:alphaModFix/>
          </a:blip>
          <a:stretch>
            <a:fillRect/>
          </a:stretch>
        </p:blipFill>
        <p:spPr>
          <a:xfrm>
            <a:off x="308375" y="1597725"/>
            <a:ext cx="1621750" cy="1621750"/>
          </a:xfrm>
          <a:prstGeom prst="rect">
            <a:avLst/>
          </a:prstGeom>
          <a:noFill/>
          <a:ln>
            <a:noFill/>
          </a:ln>
        </p:spPr>
      </p:pic>
      <p:pic>
        <p:nvPicPr>
          <p:cNvPr id="115" name="Google Shape;115;p13"/>
          <p:cNvPicPr preferRelativeResize="0"/>
          <p:nvPr/>
        </p:nvPicPr>
        <p:blipFill>
          <a:blip r:embed="rId4">
            <a:alphaModFix/>
          </a:blip>
          <a:stretch>
            <a:fillRect/>
          </a:stretch>
        </p:blipFill>
        <p:spPr>
          <a:xfrm>
            <a:off x="2606208" y="1597725"/>
            <a:ext cx="1621750" cy="1621766"/>
          </a:xfrm>
          <a:prstGeom prst="rect">
            <a:avLst/>
          </a:prstGeom>
          <a:noFill/>
          <a:ln>
            <a:noFill/>
          </a:ln>
        </p:spPr>
      </p:pic>
      <p:pic>
        <p:nvPicPr>
          <p:cNvPr id="116" name="Google Shape;116;p13"/>
          <p:cNvPicPr preferRelativeResize="0"/>
          <p:nvPr/>
        </p:nvPicPr>
        <p:blipFill>
          <a:blip r:embed="rId5">
            <a:alphaModFix/>
          </a:blip>
          <a:stretch>
            <a:fillRect/>
          </a:stretch>
        </p:blipFill>
        <p:spPr>
          <a:xfrm>
            <a:off x="4904041" y="1597725"/>
            <a:ext cx="1621775" cy="1621749"/>
          </a:xfrm>
          <a:prstGeom prst="rect">
            <a:avLst/>
          </a:prstGeom>
          <a:noFill/>
          <a:ln>
            <a:noFill/>
          </a:ln>
        </p:spPr>
      </p:pic>
      <p:pic>
        <p:nvPicPr>
          <p:cNvPr id="117" name="Google Shape;117;p13"/>
          <p:cNvPicPr preferRelativeResize="0"/>
          <p:nvPr/>
        </p:nvPicPr>
        <p:blipFill>
          <a:blip r:embed="rId6">
            <a:alphaModFix/>
          </a:blip>
          <a:stretch>
            <a:fillRect/>
          </a:stretch>
        </p:blipFill>
        <p:spPr>
          <a:xfrm>
            <a:off x="7201900" y="1597725"/>
            <a:ext cx="1621750" cy="1621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5A7C"/>
        </a:solidFill>
      </p:bgPr>
    </p:bg>
    <p:spTree>
      <p:nvGrpSpPr>
        <p:cNvPr id="121" name="Shape 121"/>
        <p:cNvGrpSpPr/>
        <p:nvPr/>
      </p:nvGrpSpPr>
      <p:grpSpPr>
        <a:xfrm>
          <a:off x="0" y="0"/>
          <a:ext cx="0" cy="0"/>
          <a:chOff x="0" y="0"/>
          <a:chExt cx="0" cy="0"/>
        </a:xfrm>
      </p:grpSpPr>
      <p:grpSp>
        <p:nvGrpSpPr>
          <p:cNvPr id="122" name="Google Shape;122;p14"/>
          <p:cNvGrpSpPr/>
          <p:nvPr/>
        </p:nvGrpSpPr>
        <p:grpSpPr>
          <a:xfrm>
            <a:off x="414240" y="346770"/>
            <a:ext cx="4010025" cy="4415730"/>
            <a:chOff x="0" y="-38100"/>
            <a:chExt cx="2112277" cy="2325981"/>
          </a:xfrm>
        </p:grpSpPr>
        <p:sp>
          <p:nvSpPr>
            <p:cNvPr id="123" name="Google Shape;123;p14"/>
            <p:cNvSpPr/>
            <p:nvPr/>
          </p:nvSpPr>
          <p:spPr>
            <a:xfrm>
              <a:off x="0" y="0"/>
              <a:ext cx="2112276" cy="2287881"/>
            </a:xfrm>
            <a:custGeom>
              <a:rect b="b" l="l" r="r" t="t"/>
              <a:pathLst>
                <a:path extrusionOk="0" h="2287881" w="2112276">
                  <a:moveTo>
                    <a:pt x="0" y="0"/>
                  </a:moveTo>
                  <a:lnTo>
                    <a:pt x="2112276" y="0"/>
                  </a:lnTo>
                  <a:lnTo>
                    <a:pt x="2112276" y="2287881"/>
                  </a:lnTo>
                  <a:lnTo>
                    <a:pt x="0" y="2287881"/>
                  </a:lnTo>
                  <a:close/>
                </a:path>
              </a:pathLst>
            </a:custGeom>
            <a:solidFill>
              <a:srgbClr val="C09F86"/>
            </a:solidFill>
            <a:ln>
              <a:noFill/>
            </a:ln>
          </p:spPr>
        </p:sp>
        <p:sp>
          <p:nvSpPr>
            <p:cNvPr id="124" name="Google Shape;124;p14"/>
            <p:cNvSpPr txBox="1"/>
            <p:nvPr/>
          </p:nvSpPr>
          <p:spPr>
            <a:xfrm>
              <a:off x="0" y="-38100"/>
              <a:ext cx="2112277" cy="2325981"/>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25" name="Google Shape;125;p14"/>
          <p:cNvPicPr preferRelativeResize="0"/>
          <p:nvPr/>
        </p:nvPicPr>
        <p:blipFill rotWithShape="1">
          <a:blip r:embed="rId3">
            <a:alphaModFix/>
          </a:blip>
          <a:srcRect b="7832" l="0" r="0" t="7833"/>
          <a:stretch/>
        </p:blipFill>
        <p:spPr>
          <a:xfrm>
            <a:off x="509588" y="533400"/>
            <a:ext cx="1829715" cy="1028700"/>
          </a:xfrm>
          <a:prstGeom prst="rect">
            <a:avLst/>
          </a:prstGeom>
          <a:noFill/>
          <a:ln>
            <a:noFill/>
          </a:ln>
        </p:spPr>
      </p:pic>
      <p:pic>
        <p:nvPicPr>
          <p:cNvPr id="126" name="Google Shape;126;p14"/>
          <p:cNvPicPr preferRelativeResize="0"/>
          <p:nvPr/>
        </p:nvPicPr>
        <p:blipFill rotWithShape="1">
          <a:blip r:embed="rId4">
            <a:alphaModFix/>
          </a:blip>
          <a:srcRect b="0" l="15087" r="15086" t="0"/>
          <a:stretch/>
        </p:blipFill>
        <p:spPr>
          <a:xfrm>
            <a:off x="2425028" y="533400"/>
            <a:ext cx="1915441" cy="4114800"/>
          </a:xfrm>
          <a:prstGeom prst="rect">
            <a:avLst/>
          </a:prstGeom>
          <a:noFill/>
          <a:ln>
            <a:noFill/>
          </a:ln>
        </p:spPr>
      </p:pic>
      <p:pic>
        <p:nvPicPr>
          <p:cNvPr id="127" name="Google Shape;127;p14"/>
          <p:cNvPicPr preferRelativeResize="0"/>
          <p:nvPr/>
        </p:nvPicPr>
        <p:blipFill rotWithShape="1">
          <a:blip r:embed="rId5">
            <a:alphaModFix/>
          </a:blip>
          <a:srcRect b="0" l="29600" r="29601" t="0"/>
          <a:stretch/>
        </p:blipFill>
        <p:spPr>
          <a:xfrm>
            <a:off x="509588" y="1657350"/>
            <a:ext cx="1829715" cy="2990850"/>
          </a:xfrm>
          <a:prstGeom prst="rect">
            <a:avLst/>
          </a:prstGeom>
          <a:noFill/>
          <a:ln>
            <a:noFill/>
          </a:ln>
        </p:spPr>
      </p:pic>
      <p:sp>
        <p:nvSpPr>
          <p:cNvPr id="128" name="Google Shape;128;p14"/>
          <p:cNvSpPr txBox="1"/>
          <p:nvPr/>
        </p:nvSpPr>
        <p:spPr>
          <a:xfrm>
            <a:off x="4961413" y="438150"/>
            <a:ext cx="3419691" cy="68421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4000" u="none" cap="none" strike="noStrike">
                <a:solidFill>
                  <a:srgbClr val="FFFFFF"/>
                </a:solidFill>
                <a:latin typeface="Open Sans"/>
                <a:ea typeface="Open Sans"/>
                <a:cs typeface="Open Sans"/>
                <a:sym typeface="Open Sans"/>
              </a:rPr>
              <a:t>THE HISTORY</a:t>
            </a:r>
            <a:endParaRPr sz="700"/>
          </a:p>
        </p:txBody>
      </p:sp>
      <p:sp>
        <p:nvSpPr>
          <p:cNvPr id="129" name="Google Shape;129;p14"/>
          <p:cNvSpPr txBox="1"/>
          <p:nvPr/>
        </p:nvSpPr>
        <p:spPr>
          <a:xfrm>
            <a:off x="4961413" y="3049588"/>
            <a:ext cx="2976600" cy="17547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 sz="1000" u="none" cap="none" strike="noStrike">
                <a:solidFill>
                  <a:srgbClr val="FFFFFF"/>
                </a:solidFill>
                <a:latin typeface="Nunito"/>
                <a:ea typeface="Nunito"/>
                <a:cs typeface="Nunito"/>
                <a:sym typeface="Nunito"/>
              </a:rPr>
              <a:t>In viverra fermentum ipsum nec lobortis. Vestibulum ante ipsum primis in faucibus orci luctus et ultrices posuere cubilia curae; Maecenas ex dolor, ornare nec facilisis sit amet, rhoncus ut mi. Maecenas maximus enim condimentum, tempor dolor gravida, placerat orci. Mauris ultricies placerat lectus, luctus dapibus tellus vehicula vel. Sed sit amet leo at ipsum imperdiet volutpat. Integer in lorem viverra, dapibus urna quis, hendrerit ligula. </a:t>
            </a:r>
            <a:endParaRPr sz="700"/>
          </a:p>
        </p:txBody>
      </p:sp>
      <p:sp>
        <p:nvSpPr>
          <p:cNvPr id="130" name="Google Shape;130;p14"/>
          <p:cNvSpPr txBox="1"/>
          <p:nvPr/>
        </p:nvSpPr>
        <p:spPr>
          <a:xfrm>
            <a:off x="4961413" y="2474772"/>
            <a:ext cx="1728601" cy="227294"/>
          </a:xfrm>
          <a:prstGeom prst="rect">
            <a:avLst/>
          </a:prstGeom>
          <a:noFill/>
          <a:ln>
            <a:noFill/>
          </a:ln>
        </p:spPr>
        <p:txBody>
          <a:bodyPr anchorCtr="0" anchor="t" bIns="0" lIns="0" spcFirstLastPara="1" rIns="0" wrap="square" tIns="0">
            <a:spAutoFit/>
          </a:bodyPr>
          <a:lstStyle/>
          <a:p>
            <a:pPr indent="0" lvl="0" marL="0" marR="0" rtl="0" algn="just">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Add subtitle</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5A7C"/>
        </a:solidFill>
      </p:bgPr>
    </p:bg>
    <p:spTree>
      <p:nvGrpSpPr>
        <p:cNvPr id="134" name="Shape 134"/>
        <p:cNvGrpSpPr/>
        <p:nvPr/>
      </p:nvGrpSpPr>
      <p:grpSpPr>
        <a:xfrm>
          <a:off x="0" y="0"/>
          <a:ext cx="0" cy="0"/>
          <a:chOff x="0" y="0"/>
          <a:chExt cx="0" cy="0"/>
        </a:xfrm>
      </p:grpSpPr>
      <p:sp>
        <p:nvSpPr>
          <p:cNvPr id="135" name="Google Shape;135;p15"/>
          <p:cNvSpPr/>
          <p:nvPr/>
        </p:nvSpPr>
        <p:spPr>
          <a:xfrm>
            <a:off x="3705735" y="946032"/>
            <a:ext cx="2403975" cy="2836338"/>
          </a:xfrm>
          <a:custGeom>
            <a:rect b="b" l="l" r="r" t="t"/>
            <a:pathLst>
              <a:path extrusionOk="0" h="1918905" w="1626392">
                <a:moveTo>
                  <a:pt x="0" y="0"/>
                </a:moveTo>
                <a:lnTo>
                  <a:pt x="1626392" y="0"/>
                </a:lnTo>
                <a:lnTo>
                  <a:pt x="1626392" y="1918905"/>
                </a:lnTo>
                <a:lnTo>
                  <a:pt x="0" y="1918905"/>
                </a:lnTo>
                <a:close/>
              </a:path>
            </a:pathLst>
          </a:custGeom>
          <a:solidFill>
            <a:srgbClr val="C09F86"/>
          </a:solidFill>
          <a:ln>
            <a:noFill/>
          </a:ln>
        </p:spPr>
      </p:sp>
      <p:sp>
        <p:nvSpPr>
          <p:cNvPr id="136" name="Google Shape;136;p15"/>
          <p:cNvSpPr txBox="1"/>
          <p:nvPr/>
        </p:nvSpPr>
        <p:spPr>
          <a:xfrm>
            <a:off x="514350" y="974607"/>
            <a:ext cx="2747179" cy="172148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1" i="0" lang="en" sz="4000" u="none" cap="none" strike="noStrike">
                <a:solidFill>
                  <a:srgbClr val="FFFFFF"/>
                </a:solidFill>
                <a:latin typeface="Open Sans"/>
                <a:ea typeface="Open Sans"/>
                <a:cs typeface="Open Sans"/>
                <a:sym typeface="Open Sans"/>
              </a:rPr>
              <a:t>ORIGINS OF THE PYRAMIDS</a:t>
            </a:r>
            <a:endParaRPr sz="700"/>
          </a:p>
        </p:txBody>
      </p:sp>
      <p:sp>
        <p:nvSpPr>
          <p:cNvPr id="137" name="Google Shape;137;p15"/>
          <p:cNvSpPr/>
          <p:nvPr/>
        </p:nvSpPr>
        <p:spPr>
          <a:xfrm>
            <a:off x="6225676" y="946032"/>
            <a:ext cx="2403975" cy="2836338"/>
          </a:xfrm>
          <a:custGeom>
            <a:rect b="b" l="l" r="r" t="t"/>
            <a:pathLst>
              <a:path extrusionOk="0" h="1918905" w="1626392">
                <a:moveTo>
                  <a:pt x="0" y="0"/>
                </a:moveTo>
                <a:lnTo>
                  <a:pt x="1626392" y="0"/>
                </a:lnTo>
                <a:lnTo>
                  <a:pt x="1626392" y="1918905"/>
                </a:lnTo>
                <a:lnTo>
                  <a:pt x="0" y="1918905"/>
                </a:lnTo>
                <a:close/>
              </a:path>
            </a:pathLst>
          </a:custGeom>
          <a:solidFill>
            <a:srgbClr val="C09F86"/>
          </a:solidFill>
          <a:ln>
            <a:noFill/>
          </a:ln>
        </p:spPr>
      </p:sp>
      <p:sp>
        <p:nvSpPr>
          <p:cNvPr id="138" name="Google Shape;138;p15"/>
          <p:cNvSpPr txBox="1"/>
          <p:nvPr/>
        </p:nvSpPr>
        <p:spPr>
          <a:xfrm>
            <a:off x="3705735" y="4006668"/>
            <a:ext cx="2403975" cy="227294"/>
          </a:xfrm>
          <a:prstGeom prst="rect">
            <a:avLst/>
          </a:prstGeom>
          <a:noFill/>
          <a:ln>
            <a:noFill/>
          </a:ln>
        </p:spPr>
        <p:txBody>
          <a:bodyPr anchorCtr="0" anchor="t" bIns="0" lIns="0" spcFirstLastPara="1" rIns="0" wrap="square" tIns="0">
            <a:spAutoFit/>
          </a:bodyPr>
          <a:lstStyle/>
          <a:p>
            <a:pPr indent="0" lvl="0" marL="0" marR="0" rtl="0" algn="just">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Main Point</a:t>
            </a:r>
            <a:endParaRPr sz="700"/>
          </a:p>
        </p:txBody>
      </p:sp>
      <p:sp>
        <p:nvSpPr>
          <p:cNvPr id="139" name="Google Shape;139;p15"/>
          <p:cNvSpPr txBox="1"/>
          <p:nvPr/>
        </p:nvSpPr>
        <p:spPr>
          <a:xfrm>
            <a:off x="6225676" y="4006668"/>
            <a:ext cx="2403975" cy="227294"/>
          </a:xfrm>
          <a:prstGeom prst="rect">
            <a:avLst/>
          </a:prstGeom>
          <a:noFill/>
          <a:ln>
            <a:noFill/>
          </a:ln>
        </p:spPr>
        <p:txBody>
          <a:bodyPr anchorCtr="0" anchor="t" bIns="0" lIns="0" spcFirstLastPara="1" rIns="0" wrap="square" tIns="0">
            <a:spAutoFit/>
          </a:bodyPr>
          <a:lstStyle/>
          <a:p>
            <a:pPr indent="0" lvl="0" marL="0" marR="0" rtl="0" algn="just">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Main Point</a:t>
            </a:r>
            <a:endParaRPr sz="700"/>
          </a:p>
        </p:txBody>
      </p:sp>
      <p:sp>
        <p:nvSpPr>
          <p:cNvPr id="140" name="Google Shape;140;p15"/>
          <p:cNvSpPr txBox="1"/>
          <p:nvPr/>
        </p:nvSpPr>
        <p:spPr>
          <a:xfrm>
            <a:off x="514350" y="3183037"/>
            <a:ext cx="2295851" cy="10509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 Maecenas ex dolor, ornare nec facilisis sit amet, rhoncus ut mi. Maecenas maximus enim condimentum, tempor dolor gravida, placerat orci. Mauris ultricies placerat lectus, luctus dapibus tellus vehicula vel. </a:t>
            </a:r>
            <a:endParaRPr sz="700"/>
          </a:p>
        </p:txBody>
      </p:sp>
      <p:pic>
        <p:nvPicPr>
          <p:cNvPr id="141" name="Google Shape;141;p15"/>
          <p:cNvPicPr preferRelativeResize="0"/>
          <p:nvPr/>
        </p:nvPicPr>
        <p:blipFill rotWithShape="1">
          <a:blip r:embed="rId3">
            <a:alphaModFix/>
          </a:blip>
          <a:srcRect b="10564" l="0" r="0" t="10564"/>
          <a:stretch/>
        </p:blipFill>
        <p:spPr>
          <a:xfrm>
            <a:off x="3705736" y="946032"/>
            <a:ext cx="2048790" cy="2486025"/>
          </a:xfrm>
          <a:prstGeom prst="rect">
            <a:avLst/>
          </a:prstGeom>
          <a:noFill/>
          <a:ln>
            <a:noFill/>
          </a:ln>
        </p:spPr>
      </p:pic>
      <p:pic>
        <p:nvPicPr>
          <p:cNvPr id="142" name="Google Shape;142;p15"/>
          <p:cNvPicPr preferRelativeResize="0"/>
          <p:nvPr/>
        </p:nvPicPr>
        <p:blipFill rotWithShape="1">
          <a:blip r:embed="rId4">
            <a:alphaModFix/>
          </a:blip>
          <a:srcRect b="2448" l="0" r="0" t="2449"/>
          <a:stretch/>
        </p:blipFill>
        <p:spPr>
          <a:xfrm>
            <a:off x="6580860" y="1296345"/>
            <a:ext cx="2048791" cy="2486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5A7C"/>
        </a:solidFill>
      </p:bgPr>
    </p:bg>
    <p:spTree>
      <p:nvGrpSpPr>
        <p:cNvPr id="146" name="Shape 146"/>
        <p:cNvGrpSpPr/>
        <p:nvPr/>
      </p:nvGrpSpPr>
      <p:grpSpPr>
        <a:xfrm>
          <a:off x="0" y="0"/>
          <a:ext cx="0" cy="0"/>
          <a:chOff x="0" y="0"/>
          <a:chExt cx="0" cy="0"/>
        </a:xfrm>
      </p:grpSpPr>
      <p:pic>
        <p:nvPicPr>
          <p:cNvPr id="147" name="Google Shape;147;p16"/>
          <p:cNvPicPr preferRelativeResize="0"/>
          <p:nvPr/>
        </p:nvPicPr>
        <p:blipFill rotWithShape="1">
          <a:blip r:embed="rId3">
            <a:alphaModFix/>
          </a:blip>
          <a:srcRect b="12672" l="0" r="0" t="12672"/>
          <a:stretch/>
        </p:blipFill>
        <p:spPr>
          <a:xfrm>
            <a:off x="514350" y="600894"/>
            <a:ext cx="2886725" cy="1433143"/>
          </a:xfrm>
          <a:prstGeom prst="rect">
            <a:avLst/>
          </a:prstGeom>
          <a:noFill/>
          <a:ln>
            <a:noFill/>
          </a:ln>
        </p:spPr>
      </p:pic>
      <p:pic>
        <p:nvPicPr>
          <p:cNvPr id="148" name="Google Shape;148;p16"/>
          <p:cNvPicPr preferRelativeResize="0"/>
          <p:nvPr/>
        </p:nvPicPr>
        <p:blipFill rotWithShape="1">
          <a:blip r:embed="rId4">
            <a:alphaModFix/>
          </a:blip>
          <a:srcRect b="16482" l="0" r="0" t="16483"/>
          <a:stretch/>
        </p:blipFill>
        <p:spPr>
          <a:xfrm>
            <a:off x="4031591" y="2571750"/>
            <a:ext cx="4598060" cy="2057400"/>
          </a:xfrm>
          <a:prstGeom prst="rect">
            <a:avLst/>
          </a:prstGeom>
          <a:noFill/>
          <a:ln>
            <a:noFill/>
          </a:ln>
        </p:spPr>
      </p:pic>
      <p:grpSp>
        <p:nvGrpSpPr>
          <p:cNvPr id="149" name="Google Shape;149;p16"/>
          <p:cNvGrpSpPr/>
          <p:nvPr/>
        </p:nvGrpSpPr>
        <p:grpSpPr>
          <a:xfrm>
            <a:off x="514350" y="2499420"/>
            <a:ext cx="2886725" cy="2129730"/>
            <a:chOff x="0" y="-38100"/>
            <a:chExt cx="1520579" cy="1121833"/>
          </a:xfrm>
        </p:grpSpPr>
        <p:sp>
          <p:nvSpPr>
            <p:cNvPr id="150" name="Google Shape;150;p16"/>
            <p:cNvSpPr/>
            <p:nvPr/>
          </p:nvSpPr>
          <p:spPr>
            <a:xfrm>
              <a:off x="0" y="0"/>
              <a:ext cx="1520579" cy="1083733"/>
            </a:xfrm>
            <a:custGeom>
              <a:rect b="b" l="l" r="r" t="t"/>
              <a:pathLst>
                <a:path extrusionOk="0" h="1083733" w="1520579">
                  <a:moveTo>
                    <a:pt x="0" y="0"/>
                  </a:moveTo>
                  <a:lnTo>
                    <a:pt x="1520579" y="0"/>
                  </a:lnTo>
                  <a:lnTo>
                    <a:pt x="1520579" y="1083733"/>
                  </a:lnTo>
                  <a:lnTo>
                    <a:pt x="0" y="1083733"/>
                  </a:lnTo>
                  <a:close/>
                </a:path>
              </a:pathLst>
            </a:custGeom>
            <a:solidFill>
              <a:srgbClr val="C09F86"/>
            </a:solidFill>
            <a:ln>
              <a:noFill/>
            </a:ln>
          </p:spPr>
        </p:sp>
        <p:sp>
          <p:nvSpPr>
            <p:cNvPr id="151" name="Google Shape;151;p16"/>
            <p:cNvSpPr txBox="1"/>
            <p:nvPr/>
          </p:nvSpPr>
          <p:spPr>
            <a:xfrm>
              <a:off x="0" y="-38100"/>
              <a:ext cx="1520579" cy="112183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2" name="Google Shape;152;p16"/>
          <p:cNvGrpSpPr/>
          <p:nvPr/>
        </p:nvGrpSpPr>
        <p:grpSpPr>
          <a:xfrm>
            <a:off x="4031591" y="528563"/>
            <a:ext cx="4598060" cy="1505473"/>
            <a:chOff x="0" y="-38100"/>
            <a:chExt cx="2422023" cy="793006"/>
          </a:xfrm>
        </p:grpSpPr>
        <p:sp>
          <p:nvSpPr>
            <p:cNvPr id="153" name="Google Shape;153;p16"/>
            <p:cNvSpPr/>
            <p:nvPr/>
          </p:nvSpPr>
          <p:spPr>
            <a:xfrm>
              <a:off x="0" y="0"/>
              <a:ext cx="2422023" cy="754906"/>
            </a:xfrm>
            <a:custGeom>
              <a:rect b="b" l="l" r="r" t="t"/>
              <a:pathLst>
                <a:path extrusionOk="0" h="754906" w="2422023">
                  <a:moveTo>
                    <a:pt x="0" y="0"/>
                  </a:moveTo>
                  <a:lnTo>
                    <a:pt x="2422023" y="0"/>
                  </a:lnTo>
                  <a:lnTo>
                    <a:pt x="2422023" y="754906"/>
                  </a:lnTo>
                  <a:lnTo>
                    <a:pt x="0" y="754906"/>
                  </a:lnTo>
                  <a:close/>
                </a:path>
              </a:pathLst>
            </a:custGeom>
            <a:solidFill>
              <a:srgbClr val="C09F86"/>
            </a:solidFill>
            <a:ln>
              <a:noFill/>
            </a:ln>
          </p:spPr>
        </p:sp>
        <p:sp>
          <p:nvSpPr>
            <p:cNvPr id="154" name="Google Shape;154;p16"/>
            <p:cNvSpPr txBox="1"/>
            <p:nvPr/>
          </p:nvSpPr>
          <p:spPr>
            <a:xfrm>
              <a:off x="0" y="-38100"/>
              <a:ext cx="2422023" cy="793006"/>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5" name="Google Shape;155;p16"/>
          <p:cNvSpPr txBox="1"/>
          <p:nvPr/>
        </p:nvSpPr>
        <p:spPr>
          <a:xfrm>
            <a:off x="877883" y="2889250"/>
            <a:ext cx="2159660" cy="140335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your topic here. Lorem ipsum dolor sit amet, consectetur adipiscing elit, sed do eiusmod tempor incididunt ut labore et dolore magna aliqua. Ut enim ad minim veniam, quis nostrud exercitation ullamco laboris nisi ut aliquip ex ea commodo consequat. </a:t>
            </a:r>
            <a:endParaRPr sz="700"/>
          </a:p>
        </p:txBody>
      </p:sp>
      <p:sp>
        <p:nvSpPr>
          <p:cNvPr id="156" name="Google Shape;156;p16"/>
          <p:cNvSpPr txBox="1"/>
          <p:nvPr/>
        </p:nvSpPr>
        <p:spPr>
          <a:xfrm>
            <a:off x="4778046" y="901540"/>
            <a:ext cx="3105150" cy="68421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4000" u="none" cap="none" strike="noStrike">
                <a:solidFill>
                  <a:srgbClr val="FFFFFF"/>
                </a:solidFill>
                <a:latin typeface="Open Sans"/>
                <a:ea typeface="Open Sans"/>
                <a:cs typeface="Open Sans"/>
                <a:sym typeface="Open Sans"/>
              </a:rPr>
              <a:t>PHARAOHS</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5A7C"/>
        </a:solidFill>
      </p:bgPr>
    </p:bg>
    <p:spTree>
      <p:nvGrpSpPr>
        <p:cNvPr id="160" name="Shape 160"/>
        <p:cNvGrpSpPr/>
        <p:nvPr/>
      </p:nvGrpSpPr>
      <p:grpSpPr>
        <a:xfrm>
          <a:off x="0" y="0"/>
          <a:ext cx="0" cy="0"/>
          <a:chOff x="0" y="0"/>
          <a:chExt cx="0" cy="0"/>
        </a:xfrm>
      </p:grpSpPr>
      <p:sp>
        <p:nvSpPr>
          <p:cNvPr id="161" name="Google Shape;161;p17"/>
          <p:cNvSpPr txBox="1"/>
          <p:nvPr/>
        </p:nvSpPr>
        <p:spPr>
          <a:xfrm>
            <a:off x="514350" y="431619"/>
            <a:ext cx="4177683" cy="114998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1" i="0" lang="en" sz="4000" u="none" cap="none" strike="noStrike">
                <a:solidFill>
                  <a:srgbClr val="FFFFFF"/>
                </a:solidFill>
                <a:latin typeface="Open Sans"/>
                <a:ea typeface="Open Sans"/>
                <a:cs typeface="Open Sans"/>
                <a:sym typeface="Open Sans"/>
              </a:rPr>
              <a:t>WRITE YOUR TOPIC OR IDEA</a:t>
            </a:r>
            <a:endParaRPr sz="700"/>
          </a:p>
        </p:txBody>
      </p:sp>
      <p:sp>
        <p:nvSpPr>
          <p:cNvPr id="162" name="Google Shape;162;p17"/>
          <p:cNvSpPr txBox="1"/>
          <p:nvPr/>
        </p:nvSpPr>
        <p:spPr>
          <a:xfrm>
            <a:off x="514350" y="2867660"/>
            <a:ext cx="1654373" cy="34607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sp>
        <p:nvSpPr>
          <p:cNvPr id="163" name="Google Shape;163;p17"/>
          <p:cNvSpPr txBox="1"/>
          <p:nvPr/>
        </p:nvSpPr>
        <p:spPr>
          <a:xfrm>
            <a:off x="514350" y="4350566"/>
            <a:ext cx="1654373" cy="34607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sp>
        <p:nvSpPr>
          <p:cNvPr id="164" name="Google Shape;164;p17"/>
          <p:cNvSpPr txBox="1"/>
          <p:nvPr/>
        </p:nvSpPr>
        <p:spPr>
          <a:xfrm>
            <a:off x="2923360" y="2867660"/>
            <a:ext cx="1593988" cy="34607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sp>
        <p:nvSpPr>
          <p:cNvPr id="165" name="Google Shape;165;p17"/>
          <p:cNvSpPr txBox="1"/>
          <p:nvPr/>
        </p:nvSpPr>
        <p:spPr>
          <a:xfrm>
            <a:off x="2923360" y="4350566"/>
            <a:ext cx="1654373" cy="34607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sp>
        <p:nvSpPr>
          <p:cNvPr id="166" name="Google Shape;166;p17"/>
          <p:cNvSpPr txBox="1"/>
          <p:nvPr/>
        </p:nvSpPr>
        <p:spPr>
          <a:xfrm>
            <a:off x="514350" y="2204713"/>
            <a:ext cx="1593988" cy="446369"/>
          </a:xfrm>
          <a:prstGeom prst="rect">
            <a:avLst/>
          </a:prstGeom>
          <a:noFill/>
          <a:ln>
            <a:noFill/>
          </a:ln>
        </p:spPr>
        <p:txBody>
          <a:bodyPr anchorCtr="0" anchor="t" bIns="0" lIns="0" spcFirstLastPara="1" rIns="0" wrap="square" tIns="0">
            <a:spAutoFit/>
          </a:bodyPr>
          <a:lstStyle/>
          <a:p>
            <a:pPr indent="0" lvl="0" marL="0" marR="0" rtl="0" algn="just">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Add a</a:t>
            </a:r>
            <a:endParaRPr sz="700"/>
          </a:p>
          <a:p>
            <a:pPr indent="0" lvl="0" marL="0" marR="0" rtl="0" algn="just">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main point</a:t>
            </a:r>
            <a:endParaRPr sz="700"/>
          </a:p>
        </p:txBody>
      </p:sp>
      <p:sp>
        <p:nvSpPr>
          <p:cNvPr id="167" name="Google Shape;167;p17"/>
          <p:cNvSpPr txBox="1"/>
          <p:nvPr/>
        </p:nvSpPr>
        <p:spPr>
          <a:xfrm>
            <a:off x="514350" y="3687618"/>
            <a:ext cx="1593988" cy="446369"/>
          </a:xfrm>
          <a:prstGeom prst="rect">
            <a:avLst/>
          </a:prstGeom>
          <a:noFill/>
          <a:ln>
            <a:noFill/>
          </a:ln>
        </p:spPr>
        <p:txBody>
          <a:bodyPr anchorCtr="0" anchor="t" bIns="0" lIns="0" spcFirstLastPara="1" rIns="0" wrap="square" tIns="0">
            <a:spAutoFit/>
          </a:bodyPr>
          <a:lstStyle/>
          <a:p>
            <a:pPr indent="0" lvl="0" marL="0" marR="0" rtl="0" algn="just">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Add a</a:t>
            </a:r>
            <a:endParaRPr sz="700"/>
          </a:p>
          <a:p>
            <a:pPr indent="0" lvl="0" marL="0" marR="0" rtl="0" algn="just">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main point</a:t>
            </a:r>
            <a:endParaRPr sz="700"/>
          </a:p>
        </p:txBody>
      </p:sp>
      <p:sp>
        <p:nvSpPr>
          <p:cNvPr id="168" name="Google Shape;168;p17"/>
          <p:cNvSpPr txBox="1"/>
          <p:nvPr/>
        </p:nvSpPr>
        <p:spPr>
          <a:xfrm>
            <a:off x="2923360" y="2204713"/>
            <a:ext cx="1593988" cy="446369"/>
          </a:xfrm>
          <a:prstGeom prst="rect">
            <a:avLst/>
          </a:prstGeom>
          <a:noFill/>
          <a:ln>
            <a:noFill/>
          </a:ln>
        </p:spPr>
        <p:txBody>
          <a:bodyPr anchorCtr="0" anchor="t" bIns="0" lIns="0" spcFirstLastPara="1" rIns="0" wrap="square" tIns="0">
            <a:spAutoFit/>
          </a:bodyPr>
          <a:lstStyle/>
          <a:p>
            <a:pPr indent="0" lvl="0" marL="0" marR="0" rtl="0" algn="just">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Add a</a:t>
            </a:r>
            <a:endParaRPr sz="700"/>
          </a:p>
          <a:p>
            <a:pPr indent="0" lvl="0" marL="0" marR="0" rtl="0" algn="just">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main point</a:t>
            </a:r>
            <a:endParaRPr sz="700"/>
          </a:p>
        </p:txBody>
      </p:sp>
      <p:sp>
        <p:nvSpPr>
          <p:cNvPr id="169" name="Google Shape;169;p17"/>
          <p:cNvSpPr txBox="1"/>
          <p:nvPr/>
        </p:nvSpPr>
        <p:spPr>
          <a:xfrm>
            <a:off x="2923360" y="3687618"/>
            <a:ext cx="1593988" cy="446369"/>
          </a:xfrm>
          <a:prstGeom prst="rect">
            <a:avLst/>
          </a:prstGeom>
          <a:noFill/>
          <a:ln>
            <a:noFill/>
          </a:ln>
        </p:spPr>
        <p:txBody>
          <a:bodyPr anchorCtr="0" anchor="t" bIns="0" lIns="0" spcFirstLastPara="1" rIns="0" wrap="square" tIns="0">
            <a:spAutoFit/>
          </a:bodyPr>
          <a:lstStyle/>
          <a:p>
            <a:pPr indent="0" lvl="0" marL="0" marR="0" rtl="0" algn="just">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Add a</a:t>
            </a:r>
            <a:endParaRPr sz="700"/>
          </a:p>
          <a:p>
            <a:pPr indent="0" lvl="0" marL="0" marR="0" rtl="0" algn="just">
              <a:lnSpc>
                <a:spcPct val="101016"/>
              </a:lnSpc>
              <a:spcBef>
                <a:spcPts val="0"/>
              </a:spcBef>
              <a:spcAft>
                <a:spcPts val="0"/>
              </a:spcAft>
              <a:buNone/>
            </a:pPr>
            <a:r>
              <a:rPr b="0" i="0" lang="en" sz="1700" u="none" cap="none" strike="noStrike">
                <a:solidFill>
                  <a:srgbClr val="FFFFFF"/>
                </a:solidFill>
                <a:latin typeface="Capriola"/>
                <a:ea typeface="Capriola"/>
                <a:cs typeface="Capriola"/>
                <a:sym typeface="Capriola"/>
              </a:rPr>
              <a:t>main point</a:t>
            </a:r>
            <a:endParaRPr sz="700"/>
          </a:p>
        </p:txBody>
      </p:sp>
      <p:grpSp>
        <p:nvGrpSpPr>
          <p:cNvPr id="170" name="Google Shape;170;p17"/>
          <p:cNvGrpSpPr/>
          <p:nvPr/>
        </p:nvGrpSpPr>
        <p:grpSpPr>
          <a:xfrm>
            <a:off x="5133975" y="-72330"/>
            <a:ext cx="4010025" cy="5215830"/>
            <a:chOff x="0" y="-38100"/>
            <a:chExt cx="2112277" cy="2747433"/>
          </a:xfrm>
        </p:grpSpPr>
        <p:sp>
          <p:nvSpPr>
            <p:cNvPr id="171" name="Google Shape;171;p17"/>
            <p:cNvSpPr/>
            <p:nvPr/>
          </p:nvSpPr>
          <p:spPr>
            <a:xfrm>
              <a:off x="0" y="0"/>
              <a:ext cx="2112276" cy="2709333"/>
            </a:xfrm>
            <a:custGeom>
              <a:rect b="b" l="l" r="r" t="t"/>
              <a:pathLst>
                <a:path extrusionOk="0" h="2709333" w="2112276">
                  <a:moveTo>
                    <a:pt x="0" y="0"/>
                  </a:moveTo>
                  <a:lnTo>
                    <a:pt x="2112276" y="0"/>
                  </a:lnTo>
                  <a:lnTo>
                    <a:pt x="2112276" y="2709333"/>
                  </a:lnTo>
                  <a:lnTo>
                    <a:pt x="0" y="2709333"/>
                  </a:lnTo>
                  <a:close/>
                </a:path>
              </a:pathLst>
            </a:custGeom>
            <a:solidFill>
              <a:srgbClr val="C09F86"/>
            </a:solidFill>
            <a:ln>
              <a:noFill/>
            </a:ln>
          </p:spPr>
        </p:sp>
        <p:sp>
          <p:nvSpPr>
            <p:cNvPr id="172" name="Google Shape;172;p17"/>
            <p:cNvSpPr txBox="1"/>
            <p:nvPr/>
          </p:nvSpPr>
          <p:spPr>
            <a:xfrm>
              <a:off x="0" y="-38100"/>
              <a:ext cx="2112277"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73" name="Google Shape;173;p17"/>
          <p:cNvPicPr preferRelativeResize="0"/>
          <p:nvPr/>
        </p:nvPicPr>
        <p:blipFill rotWithShape="1">
          <a:blip r:embed="rId3">
            <a:alphaModFix/>
          </a:blip>
          <a:srcRect b="0" l="34740" r="12847" t="0"/>
          <a:stretch/>
        </p:blipFill>
        <p:spPr>
          <a:xfrm>
            <a:off x="7144763" y="135356"/>
            <a:ext cx="1915441" cy="4872790"/>
          </a:xfrm>
          <a:prstGeom prst="rect">
            <a:avLst/>
          </a:prstGeom>
          <a:noFill/>
          <a:ln>
            <a:noFill/>
          </a:ln>
        </p:spPr>
      </p:pic>
      <p:pic>
        <p:nvPicPr>
          <p:cNvPr id="174" name="Google Shape;174;p17"/>
          <p:cNvPicPr preferRelativeResize="0"/>
          <p:nvPr/>
        </p:nvPicPr>
        <p:blipFill rotWithShape="1">
          <a:blip r:embed="rId4">
            <a:alphaModFix/>
          </a:blip>
          <a:srcRect b="0" l="43102" r="28735" t="0"/>
          <a:stretch/>
        </p:blipFill>
        <p:spPr>
          <a:xfrm>
            <a:off x="5229323" y="135356"/>
            <a:ext cx="1829716" cy="487279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5A7C"/>
        </a:solidFill>
      </p:bgPr>
    </p:bg>
    <p:spTree>
      <p:nvGrpSpPr>
        <p:cNvPr id="178" name="Shape 178"/>
        <p:cNvGrpSpPr/>
        <p:nvPr/>
      </p:nvGrpSpPr>
      <p:grpSpPr>
        <a:xfrm>
          <a:off x="0" y="0"/>
          <a:ext cx="0" cy="0"/>
          <a:chOff x="0" y="0"/>
          <a:chExt cx="0" cy="0"/>
        </a:xfrm>
      </p:grpSpPr>
      <p:pic>
        <p:nvPicPr>
          <p:cNvPr id="179" name="Google Shape;179;p18"/>
          <p:cNvPicPr preferRelativeResize="0"/>
          <p:nvPr/>
        </p:nvPicPr>
        <p:blipFill rotWithShape="1">
          <a:blip r:embed="rId3">
            <a:alphaModFix/>
          </a:blip>
          <a:srcRect b="11097" l="0" r="0" t="4506"/>
          <a:stretch/>
        </p:blipFill>
        <p:spPr>
          <a:xfrm>
            <a:off x="0" y="0"/>
            <a:ext cx="9144003" cy="5143501"/>
          </a:xfrm>
          <a:prstGeom prst="rect">
            <a:avLst/>
          </a:prstGeom>
          <a:noFill/>
          <a:ln>
            <a:noFill/>
          </a:ln>
        </p:spPr>
      </p:pic>
      <p:sp>
        <p:nvSpPr>
          <p:cNvPr id="180" name="Google Shape;180;p18"/>
          <p:cNvSpPr/>
          <p:nvPr/>
        </p:nvSpPr>
        <p:spPr>
          <a:xfrm>
            <a:off x="1" y="1153575"/>
            <a:ext cx="2481277" cy="2835182"/>
          </a:xfrm>
          <a:custGeom>
            <a:rect b="b" l="l" r="r" t="t"/>
            <a:pathLst>
              <a:path extrusionOk="0" h="1918905" w="1961484">
                <a:moveTo>
                  <a:pt x="0" y="0"/>
                </a:moveTo>
                <a:lnTo>
                  <a:pt x="1961484" y="0"/>
                </a:lnTo>
                <a:lnTo>
                  <a:pt x="1961484" y="1918905"/>
                </a:lnTo>
                <a:lnTo>
                  <a:pt x="0" y="1918905"/>
                </a:lnTo>
                <a:close/>
              </a:path>
            </a:pathLst>
          </a:custGeom>
          <a:solidFill>
            <a:srgbClr val="C09F86"/>
          </a:solidFill>
          <a:ln>
            <a:noFill/>
          </a:ln>
        </p:spPr>
      </p:sp>
      <p:sp>
        <p:nvSpPr>
          <p:cNvPr id="181" name="Google Shape;181;p18"/>
          <p:cNvSpPr txBox="1"/>
          <p:nvPr/>
        </p:nvSpPr>
        <p:spPr>
          <a:xfrm>
            <a:off x="254329" y="1787673"/>
            <a:ext cx="2005943" cy="599194"/>
          </a:xfrm>
          <a:prstGeom prst="rect">
            <a:avLst/>
          </a:prstGeom>
          <a:noFill/>
          <a:ln>
            <a:noFill/>
          </a:ln>
        </p:spPr>
        <p:txBody>
          <a:bodyPr anchorCtr="0" anchor="t" bIns="0" lIns="0" spcFirstLastPara="1" rIns="0" wrap="square" tIns="0">
            <a:spAutoFit/>
          </a:bodyPr>
          <a:lstStyle/>
          <a:p>
            <a:pPr indent="0" lvl="0" marL="0" marR="0" rtl="0" algn="r">
              <a:lnSpc>
                <a:spcPct val="140052"/>
              </a:lnSpc>
              <a:spcBef>
                <a:spcPts val="0"/>
              </a:spcBef>
              <a:spcAft>
                <a:spcPts val="0"/>
              </a:spcAft>
              <a:buNone/>
            </a:pPr>
            <a:r>
              <a:rPr b="0" i="0" lang="en" sz="1700" u="none" cap="none" strike="noStrike">
                <a:solidFill>
                  <a:srgbClr val="FFFFFF"/>
                </a:solidFill>
                <a:latin typeface="Capriola"/>
                <a:ea typeface="Capriola"/>
                <a:cs typeface="Capriola"/>
                <a:sym typeface="Capriola"/>
              </a:rPr>
              <a:t>A picture is worth a thousand words</a:t>
            </a:r>
            <a:endParaRPr sz="700"/>
          </a:p>
        </p:txBody>
      </p:sp>
      <p:sp>
        <p:nvSpPr>
          <p:cNvPr id="182" name="Google Shape;182;p18"/>
          <p:cNvSpPr txBox="1"/>
          <p:nvPr/>
        </p:nvSpPr>
        <p:spPr>
          <a:xfrm>
            <a:off x="254329" y="2623989"/>
            <a:ext cx="1845718" cy="698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Lorem ipsum dolor sit amet, consectetur adipiscing elit. Duis luctus erat ac felis convallis, nec tincidunt libero bibendum.</a:t>
            </a:r>
            <a:endParaRPr sz="700"/>
          </a:p>
        </p:txBody>
      </p:sp>
      <p:sp>
        <p:nvSpPr>
          <p:cNvPr id="183" name="Google Shape;183;p18"/>
          <p:cNvSpPr/>
          <p:nvPr/>
        </p:nvSpPr>
        <p:spPr>
          <a:xfrm>
            <a:off x="1" y="1153575"/>
            <a:ext cx="2481277" cy="312086"/>
          </a:xfrm>
          <a:custGeom>
            <a:rect b="b" l="l" r="r" t="t"/>
            <a:pathLst>
              <a:path extrusionOk="0" h="211226" w="1961484">
                <a:moveTo>
                  <a:pt x="0" y="0"/>
                </a:moveTo>
                <a:lnTo>
                  <a:pt x="1961484" y="0"/>
                </a:lnTo>
                <a:lnTo>
                  <a:pt x="1961484" y="211226"/>
                </a:lnTo>
                <a:lnTo>
                  <a:pt x="0" y="211226"/>
                </a:lnTo>
                <a:close/>
              </a:path>
            </a:pathLst>
          </a:custGeom>
          <a:solidFill>
            <a:srgbClr val="2B5A7C"/>
          </a:solidFill>
          <a:ln>
            <a:noFill/>
          </a:ln>
        </p:spPr>
      </p:sp>
      <p:sp>
        <p:nvSpPr>
          <p:cNvPr id="184" name="Google Shape;184;p18"/>
          <p:cNvSpPr/>
          <p:nvPr/>
        </p:nvSpPr>
        <p:spPr>
          <a:xfrm>
            <a:off x="1" y="3677711"/>
            <a:ext cx="2481277" cy="312086"/>
          </a:xfrm>
          <a:custGeom>
            <a:rect b="b" l="l" r="r" t="t"/>
            <a:pathLst>
              <a:path extrusionOk="0" h="211226" w="1961484">
                <a:moveTo>
                  <a:pt x="0" y="0"/>
                </a:moveTo>
                <a:lnTo>
                  <a:pt x="1961484" y="0"/>
                </a:lnTo>
                <a:lnTo>
                  <a:pt x="1961484" y="211226"/>
                </a:lnTo>
                <a:lnTo>
                  <a:pt x="0" y="211226"/>
                </a:lnTo>
                <a:close/>
              </a:path>
            </a:pathLst>
          </a:custGeom>
          <a:solidFill>
            <a:srgbClr val="2B5A7C"/>
          </a:solid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5A7C"/>
        </a:solidFill>
      </p:bgPr>
    </p:bg>
    <p:spTree>
      <p:nvGrpSpPr>
        <p:cNvPr id="188" name="Shape 188"/>
        <p:cNvGrpSpPr/>
        <p:nvPr/>
      </p:nvGrpSpPr>
      <p:grpSpPr>
        <a:xfrm>
          <a:off x="0" y="0"/>
          <a:ext cx="0" cy="0"/>
          <a:chOff x="0" y="0"/>
          <a:chExt cx="0" cy="0"/>
        </a:xfrm>
      </p:grpSpPr>
      <p:pic>
        <p:nvPicPr>
          <p:cNvPr id="189" name="Google Shape;189;p19"/>
          <p:cNvPicPr preferRelativeResize="0"/>
          <p:nvPr/>
        </p:nvPicPr>
        <p:blipFill>
          <a:blip r:embed="rId3">
            <a:alphaModFix/>
          </a:blip>
          <a:stretch>
            <a:fillRect/>
          </a:stretch>
        </p:blipFill>
        <p:spPr>
          <a:xfrm>
            <a:off x="3088" y="3563550"/>
            <a:ext cx="4334934" cy="1579950"/>
          </a:xfrm>
          <a:prstGeom prst="rect">
            <a:avLst/>
          </a:prstGeom>
          <a:noFill/>
          <a:ln>
            <a:noFill/>
          </a:ln>
        </p:spPr>
      </p:pic>
      <p:pic>
        <p:nvPicPr>
          <p:cNvPr id="190" name="Google Shape;190;p19"/>
          <p:cNvPicPr preferRelativeResize="0"/>
          <p:nvPr/>
        </p:nvPicPr>
        <p:blipFill>
          <a:blip r:embed="rId4">
            <a:alphaModFix/>
          </a:blip>
          <a:stretch>
            <a:fillRect/>
          </a:stretch>
        </p:blipFill>
        <p:spPr>
          <a:xfrm>
            <a:off x="4809075" y="3563561"/>
            <a:ext cx="4334927" cy="1579940"/>
          </a:xfrm>
          <a:prstGeom prst="rect">
            <a:avLst/>
          </a:prstGeom>
          <a:noFill/>
          <a:ln>
            <a:noFill/>
          </a:ln>
        </p:spPr>
      </p:pic>
      <p:sp>
        <p:nvSpPr>
          <p:cNvPr id="191" name="Google Shape;191;p19"/>
          <p:cNvSpPr txBox="1"/>
          <p:nvPr/>
        </p:nvSpPr>
        <p:spPr>
          <a:xfrm>
            <a:off x="514350" y="369464"/>
            <a:ext cx="8115300" cy="68421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4000" u="none" cap="none" strike="noStrike">
                <a:solidFill>
                  <a:srgbClr val="FFFFFF"/>
                </a:solidFill>
                <a:latin typeface="Open Sans"/>
                <a:ea typeface="Open Sans"/>
                <a:cs typeface="Open Sans"/>
                <a:sym typeface="Open Sans"/>
              </a:rPr>
              <a:t>ADD A TIMELINE PAGE</a:t>
            </a:r>
            <a:endParaRPr sz="700"/>
          </a:p>
        </p:txBody>
      </p:sp>
      <p:sp>
        <p:nvSpPr>
          <p:cNvPr id="192" name="Google Shape;192;p19"/>
          <p:cNvSpPr txBox="1"/>
          <p:nvPr/>
        </p:nvSpPr>
        <p:spPr>
          <a:xfrm>
            <a:off x="511969" y="2620634"/>
            <a:ext cx="1682463" cy="34607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a:t>
            </a:r>
            <a:endParaRPr sz="700"/>
          </a:p>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you want to discuss.</a:t>
            </a:r>
            <a:endParaRPr sz="700"/>
          </a:p>
        </p:txBody>
      </p:sp>
      <p:sp>
        <p:nvSpPr>
          <p:cNvPr id="193" name="Google Shape;193;p19"/>
          <p:cNvSpPr txBox="1"/>
          <p:nvPr/>
        </p:nvSpPr>
        <p:spPr>
          <a:xfrm>
            <a:off x="2659820" y="2620634"/>
            <a:ext cx="1682462" cy="34607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a:t>
            </a:r>
            <a:endParaRPr sz="700"/>
          </a:p>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you want to discuss.</a:t>
            </a:r>
            <a:endParaRPr sz="700"/>
          </a:p>
        </p:txBody>
      </p:sp>
      <p:sp>
        <p:nvSpPr>
          <p:cNvPr id="194" name="Google Shape;194;p19"/>
          <p:cNvSpPr txBox="1"/>
          <p:nvPr/>
        </p:nvSpPr>
        <p:spPr>
          <a:xfrm>
            <a:off x="4802909" y="2620634"/>
            <a:ext cx="1682463" cy="34607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a:t>
            </a:r>
            <a:endParaRPr sz="700"/>
          </a:p>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you want to discuss.</a:t>
            </a:r>
            <a:endParaRPr sz="700"/>
          </a:p>
        </p:txBody>
      </p:sp>
      <p:sp>
        <p:nvSpPr>
          <p:cNvPr id="195" name="Google Shape;195;p19"/>
          <p:cNvSpPr txBox="1"/>
          <p:nvPr/>
        </p:nvSpPr>
        <p:spPr>
          <a:xfrm>
            <a:off x="6947224" y="2620634"/>
            <a:ext cx="1682463" cy="34607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a:t>
            </a:r>
            <a:endParaRPr sz="700"/>
          </a:p>
          <a:p>
            <a:pPr indent="0" lvl="1"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you want to discuss.</a:t>
            </a:r>
            <a:endParaRPr sz="700"/>
          </a:p>
        </p:txBody>
      </p:sp>
      <p:sp>
        <p:nvSpPr>
          <p:cNvPr id="196" name="Google Shape;196;p19"/>
          <p:cNvSpPr txBox="1"/>
          <p:nvPr/>
        </p:nvSpPr>
        <p:spPr>
          <a:xfrm>
            <a:off x="511969" y="1568727"/>
            <a:ext cx="1682463" cy="614258"/>
          </a:xfrm>
          <a:prstGeom prst="rect">
            <a:avLst/>
          </a:prstGeom>
          <a:noFill/>
          <a:ln>
            <a:noFill/>
          </a:ln>
        </p:spPr>
        <p:txBody>
          <a:bodyPr anchorCtr="0" anchor="t" bIns="0" lIns="0" spcFirstLastPara="1" rIns="0" wrap="square" tIns="0">
            <a:spAutoFit/>
          </a:bodyPr>
          <a:lstStyle/>
          <a:p>
            <a:pPr indent="0" lvl="0" marL="0" marR="0" rtl="0" algn="ctr">
              <a:lnSpc>
                <a:spcPct val="144031"/>
              </a:lnSpc>
              <a:spcBef>
                <a:spcPts val="0"/>
              </a:spcBef>
              <a:spcAft>
                <a:spcPts val="0"/>
              </a:spcAft>
              <a:buNone/>
            </a:pPr>
            <a:r>
              <a:rPr b="0" i="0" lang="en" sz="1700" u="none" cap="none" strike="noStrike">
                <a:solidFill>
                  <a:srgbClr val="FFFFFF"/>
                </a:solidFill>
                <a:latin typeface="Capriola"/>
                <a:ea typeface="Capriola"/>
                <a:cs typeface="Capriola"/>
                <a:sym typeface="Capriola"/>
              </a:rPr>
              <a:t>Add a</a:t>
            </a:r>
            <a:endParaRPr sz="700"/>
          </a:p>
          <a:p>
            <a:pPr indent="0" lvl="0" marL="0" marR="0" rtl="0" algn="ctr">
              <a:lnSpc>
                <a:spcPct val="144031"/>
              </a:lnSpc>
              <a:spcBef>
                <a:spcPts val="0"/>
              </a:spcBef>
              <a:spcAft>
                <a:spcPts val="0"/>
              </a:spcAft>
              <a:buNone/>
            </a:pPr>
            <a:r>
              <a:rPr b="0" i="0" lang="en" sz="1700" u="none" cap="none" strike="noStrike">
                <a:solidFill>
                  <a:srgbClr val="FFFFFF"/>
                </a:solidFill>
                <a:latin typeface="Capriola"/>
                <a:ea typeface="Capriola"/>
                <a:cs typeface="Capriola"/>
                <a:sym typeface="Capriola"/>
              </a:rPr>
              <a:t>main point</a:t>
            </a:r>
            <a:endParaRPr sz="700"/>
          </a:p>
        </p:txBody>
      </p:sp>
      <p:sp>
        <p:nvSpPr>
          <p:cNvPr id="197" name="Google Shape;197;p19"/>
          <p:cNvSpPr txBox="1"/>
          <p:nvPr/>
        </p:nvSpPr>
        <p:spPr>
          <a:xfrm>
            <a:off x="2659820" y="1568727"/>
            <a:ext cx="1682462" cy="614258"/>
          </a:xfrm>
          <a:prstGeom prst="rect">
            <a:avLst/>
          </a:prstGeom>
          <a:noFill/>
          <a:ln>
            <a:noFill/>
          </a:ln>
        </p:spPr>
        <p:txBody>
          <a:bodyPr anchorCtr="0" anchor="t" bIns="0" lIns="0" spcFirstLastPara="1" rIns="0" wrap="square" tIns="0">
            <a:spAutoFit/>
          </a:bodyPr>
          <a:lstStyle/>
          <a:p>
            <a:pPr indent="0" lvl="0" marL="0" marR="0" rtl="0" algn="ctr">
              <a:lnSpc>
                <a:spcPct val="144031"/>
              </a:lnSpc>
              <a:spcBef>
                <a:spcPts val="0"/>
              </a:spcBef>
              <a:spcAft>
                <a:spcPts val="0"/>
              </a:spcAft>
              <a:buNone/>
            </a:pPr>
            <a:r>
              <a:rPr b="0" i="0" lang="en" sz="1700" u="none" cap="none" strike="noStrike">
                <a:solidFill>
                  <a:srgbClr val="FFFFFF"/>
                </a:solidFill>
                <a:latin typeface="Capriola"/>
                <a:ea typeface="Capriola"/>
                <a:cs typeface="Capriola"/>
                <a:sym typeface="Capriola"/>
              </a:rPr>
              <a:t>Add a</a:t>
            </a:r>
            <a:endParaRPr sz="700"/>
          </a:p>
          <a:p>
            <a:pPr indent="0" lvl="0" marL="0" marR="0" rtl="0" algn="ctr">
              <a:lnSpc>
                <a:spcPct val="144031"/>
              </a:lnSpc>
              <a:spcBef>
                <a:spcPts val="0"/>
              </a:spcBef>
              <a:spcAft>
                <a:spcPts val="0"/>
              </a:spcAft>
              <a:buNone/>
            </a:pPr>
            <a:r>
              <a:rPr b="0" i="0" lang="en" sz="1700" u="none" cap="none" strike="noStrike">
                <a:solidFill>
                  <a:srgbClr val="FFFFFF"/>
                </a:solidFill>
                <a:latin typeface="Capriola"/>
                <a:ea typeface="Capriola"/>
                <a:cs typeface="Capriola"/>
                <a:sym typeface="Capriola"/>
              </a:rPr>
              <a:t>main point</a:t>
            </a:r>
            <a:endParaRPr sz="700"/>
          </a:p>
        </p:txBody>
      </p:sp>
      <p:sp>
        <p:nvSpPr>
          <p:cNvPr id="198" name="Google Shape;198;p19"/>
          <p:cNvSpPr txBox="1"/>
          <p:nvPr/>
        </p:nvSpPr>
        <p:spPr>
          <a:xfrm>
            <a:off x="4802909" y="1568727"/>
            <a:ext cx="1682463" cy="614258"/>
          </a:xfrm>
          <a:prstGeom prst="rect">
            <a:avLst/>
          </a:prstGeom>
          <a:noFill/>
          <a:ln>
            <a:noFill/>
          </a:ln>
        </p:spPr>
        <p:txBody>
          <a:bodyPr anchorCtr="0" anchor="t" bIns="0" lIns="0" spcFirstLastPara="1" rIns="0" wrap="square" tIns="0">
            <a:spAutoFit/>
          </a:bodyPr>
          <a:lstStyle/>
          <a:p>
            <a:pPr indent="0" lvl="0" marL="0" marR="0" rtl="0" algn="ctr">
              <a:lnSpc>
                <a:spcPct val="144031"/>
              </a:lnSpc>
              <a:spcBef>
                <a:spcPts val="0"/>
              </a:spcBef>
              <a:spcAft>
                <a:spcPts val="0"/>
              </a:spcAft>
              <a:buNone/>
            </a:pPr>
            <a:r>
              <a:rPr b="0" i="0" lang="en" sz="1700" u="none" cap="none" strike="noStrike">
                <a:solidFill>
                  <a:srgbClr val="FFFFFF"/>
                </a:solidFill>
                <a:latin typeface="Capriola"/>
                <a:ea typeface="Capriola"/>
                <a:cs typeface="Capriola"/>
                <a:sym typeface="Capriola"/>
              </a:rPr>
              <a:t>Add a</a:t>
            </a:r>
            <a:endParaRPr sz="700"/>
          </a:p>
          <a:p>
            <a:pPr indent="0" lvl="0" marL="0" marR="0" rtl="0" algn="ctr">
              <a:lnSpc>
                <a:spcPct val="144031"/>
              </a:lnSpc>
              <a:spcBef>
                <a:spcPts val="0"/>
              </a:spcBef>
              <a:spcAft>
                <a:spcPts val="0"/>
              </a:spcAft>
              <a:buNone/>
            </a:pPr>
            <a:r>
              <a:rPr b="0" i="0" lang="en" sz="1700" u="none" cap="none" strike="noStrike">
                <a:solidFill>
                  <a:srgbClr val="FFFFFF"/>
                </a:solidFill>
                <a:latin typeface="Capriola"/>
                <a:ea typeface="Capriola"/>
                <a:cs typeface="Capriola"/>
                <a:sym typeface="Capriola"/>
              </a:rPr>
              <a:t>main point</a:t>
            </a:r>
            <a:endParaRPr sz="700"/>
          </a:p>
        </p:txBody>
      </p:sp>
      <p:sp>
        <p:nvSpPr>
          <p:cNvPr id="199" name="Google Shape;199;p19"/>
          <p:cNvSpPr txBox="1"/>
          <p:nvPr/>
        </p:nvSpPr>
        <p:spPr>
          <a:xfrm>
            <a:off x="6947188" y="1568727"/>
            <a:ext cx="1682463" cy="614258"/>
          </a:xfrm>
          <a:prstGeom prst="rect">
            <a:avLst/>
          </a:prstGeom>
          <a:noFill/>
          <a:ln>
            <a:noFill/>
          </a:ln>
        </p:spPr>
        <p:txBody>
          <a:bodyPr anchorCtr="0" anchor="t" bIns="0" lIns="0" spcFirstLastPara="1" rIns="0" wrap="square" tIns="0">
            <a:spAutoFit/>
          </a:bodyPr>
          <a:lstStyle/>
          <a:p>
            <a:pPr indent="0" lvl="0" marL="0" marR="0" rtl="0" algn="ctr">
              <a:lnSpc>
                <a:spcPct val="144031"/>
              </a:lnSpc>
              <a:spcBef>
                <a:spcPts val="0"/>
              </a:spcBef>
              <a:spcAft>
                <a:spcPts val="0"/>
              </a:spcAft>
              <a:buNone/>
            </a:pPr>
            <a:r>
              <a:rPr b="0" i="0" lang="en" sz="1700" u="none" cap="none" strike="noStrike">
                <a:solidFill>
                  <a:srgbClr val="FFFFFF"/>
                </a:solidFill>
                <a:latin typeface="Capriola"/>
                <a:ea typeface="Capriola"/>
                <a:cs typeface="Capriola"/>
                <a:sym typeface="Capriola"/>
              </a:rPr>
              <a:t>Add a</a:t>
            </a:r>
            <a:endParaRPr sz="700"/>
          </a:p>
          <a:p>
            <a:pPr indent="0" lvl="0" marL="0" marR="0" rtl="0" algn="ctr">
              <a:lnSpc>
                <a:spcPct val="144031"/>
              </a:lnSpc>
              <a:spcBef>
                <a:spcPts val="0"/>
              </a:spcBef>
              <a:spcAft>
                <a:spcPts val="0"/>
              </a:spcAft>
              <a:buNone/>
            </a:pPr>
            <a:r>
              <a:rPr b="0" i="0" lang="en" sz="1700" u="none" cap="none" strike="noStrike">
                <a:solidFill>
                  <a:srgbClr val="FFFFFF"/>
                </a:solidFill>
                <a:latin typeface="Capriola"/>
                <a:ea typeface="Capriola"/>
                <a:cs typeface="Capriola"/>
                <a:sym typeface="Capriola"/>
              </a:rPr>
              <a:t>main point</a:t>
            </a:r>
            <a:endParaRPr sz="700"/>
          </a:p>
        </p:txBody>
      </p:sp>
      <p:grpSp>
        <p:nvGrpSpPr>
          <p:cNvPr id="200" name="Google Shape;200;p19"/>
          <p:cNvGrpSpPr/>
          <p:nvPr/>
        </p:nvGrpSpPr>
        <p:grpSpPr>
          <a:xfrm>
            <a:off x="8953423" y="3447841"/>
            <a:ext cx="208624" cy="1755381"/>
            <a:chOff x="0" y="-38100"/>
            <a:chExt cx="68694" cy="577998"/>
          </a:xfrm>
        </p:grpSpPr>
        <p:sp>
          <p:nvSpPr>
            <p:cNvPr id="201" name="Google Shape;201;p19"/>
            <p:cNvSpPr/>
            <p:nvPr/>
          </p:nvSpPr>
          <p:spPr>
            <a:xfrm>
              <a:off x="0" y="0"/>
              <a:ext cx="68694" cy="539898"/>
            </a:xfrm>
            <a:custGeom>
              <a:rect b="b" l="l" r="r" t="t"/>
              <a:pathLst>
                <a:path extrusionOk="0" h="539898" w="68694">
                  <a:moveTo>
                    <a:pt x="0" y="0"/>
                  </a:moveTo>
                  <a:lnTo>
                    <a:pt x="68694" y="0"/>
                  </a:lnTo>
                  <a:lnTo>
                    <a:pt x="68694" y="539898"/>
                  </a:lnTo>
                  <a:lnTo>
                    <a:pt x="0" y="539898"/>
                  </a:lnTo>
                  <a:close/>
                </a:path>
              </a:pathLst>
            </a:custGeom>
            <a:solidFill>
              <a:srgbClr val="C09F86"/>
            </a:solidFill>
            <a:ln>
              <a:noFill/>
            </a:ln>
          </p:spPr>
        </p:sp>
        <p:sp>
          <p:nvSpPr>
            <p:cNvPr id="202" name="Google Shape;202;p19"/>
            <p:cNvSpPr txBox="1"/>
            <p:nvPr/>
          </p:nvSpPr>
          <p:spPr>
            <a:xfrm>
              <a:off x="0" y="-38100"/>
              <a:ext cx="68694" cy="57799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3" name="Google Shape;203;p19"/>
          <p:cNvGrpSpPr/>
          <p:nvPr/>
        </p:nvGrpSpPr>
        <p:grpSpPr>
          <a:xfrm>
            <a:off x="0" y="3447841"/>
            <a:ext cx="208625" cy="1755381"/>
            <a:chOff x="0" y="-38100"/>
            <a:chExt cx="68694" cy="577998"/>
          </a:xfrm>
        </p:grpSpPr>
        <p:sp>
          <p:nvSpPr>
            <p:cNvPr id="204" name="Google Shape;204;p19"/>
            <p:cNvSpPr/>
            <p:nvPr/>
          </p:nvSpPr>
          <p:spPr>
            <a:xfrm>
              <a:off x="0" y="0"/>
              <a:ext cx="68694" cy="539898"/>
            </a:xfrm>
            <a:custGeom>
              <a:rect b="b" l="l" r="r" t="t"/>
              <a:pathLst>
                <a:path extrusionOk="0" h="539898" w="68694">
                  <a:moveTo>
                    <a:pt x="0" y="0"/>
                  </a:moveTo>
                  <a:lnTo>
                    <a:pt x="68694" y="0"/>
                  </a:lnTo>
                  <a:lnTo>
                    <a:pt x="68694" y="539898"/>
                  </a:lnTo>
                  <a:lnTo>
                    <a:pt x="0" y="539898"/>
                  </a:lnTo>
                  <a:close/>
                </a:path>
              </a:pathLst>
            </a:custGeom>
            <a:solidFill>
              <a:srgbClr val="C09F86"/>
            </a:solidFill>
            <a:ln>
              <a:noFill/>
            </a:ln>
          </p:spPr>
        </p:sp>
        <p:sp>
          <p:nvSpPr>
            <p:cNvPr id="205" name="Google Shape;205;p19"/>
            <p:cNvSpPr txBox="1"/>
            <p:nvPr/>
          </p:nvSpPr>
          <p:spPr>
            <a:xfrm>
              <a:off x="0" y="-38100"/>
              <a:ext cx="68694" cy="57799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06" name="Google Shape;206;p19"/>
          <p:cNvCxnSpPr/>
          <p:nvPr/>
        </p:nvCxnSpPr>
        <p:spPr>
          <a:xfrm>
            <a:off x="-1364136" y="2408594"/>
            <a:ext cx="11666220" cy="0"/>
          </a:xfrm>
          <a:prstGeom prst="straightConnector1">
            <a:avLst/>
          </a:prstGeom>
          <a:noFill/>
          <a:ln cap="flat" cmpd="sng" w="228600">
            <a:solidFill>
              <a:srgbClr val="C09F86"/>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FFFFFF"/>
      </a:dk1>
      <a:lt1>
        <a:srgbClr val="2B5A7C"/>
      </a:lt1>
      <a:dk2>
        <a:srgbClr val="FFFFFF"/>
      </a:dk2>
      <a:lt2>
        <a:srgbClr val="2B5A7C"/>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