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KoHo"/>
      <p:regular r:id="rId25"/>
      <p:bold r:id="rId26"/>
      <p:italic r:id="rId27"/>
      <p:boldItalic r:id="rId28"/>
    </p:embeddedFont>
    <p:embeddedFont>
      <p:font typeface="Homemade Apple"/>
      <p:regular r:id="rId29"/>
    </p:embeddedFont>
    <p:embeddedFont>
      <p:font typeface="KoHo Medium"/>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KoHo-bold.fntdata"/><Relationship Id="rId25" Type="http://schemas.openxmlformats.org/officeDocument/2006/relationships/font" Target="fonts/KoHo-regular.fntdata"/><Relationship Id="rId28" Type="http://schemas.openxmlformats.org/officeDocument/2006/relationships/font" Target="fonts/KoHo-boldItalic.fntdata"/><Relationship Id="rId27" Type="http://schemas.openxmlformats.org/officeDocument/2006/relationships/font" Target="fonts/KoH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HomemadeApple-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KoHoMedium-bold.fntdata"/><Relationship Id="rId30" Type="http://schemas.openxmlformats.org/officeDocument/2006/relationships/font" Target="fonts/KoHoMedium-regular.fntdata"/><Relationship Id="rId11" Type="http://schemas.openxmlformats.org/officeDocument/2006/relationships/slide" Target="slides/slide6.xml"/><Relationship Id="rId33" Type="http://schemas.openxmlformats.org/officeDocument/2006/relationships/font" Target="fonts/KoHoMedium-boldItalic.fntdata"/><Relationship Id="rId10" Type="http://schemas.openxmlformats.org/officeDocument/2006/relationships/slide" Target="slides/slide5.xml"/><Relationship Id="rId32" Type="http://schemas.openxmlformats.org/officeDocument/2006/relationships/font" Target="fonts/KoHoMedium-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1a96cfd8ce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31a96cfd8ce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1a96cfd8ce_2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31a96cfd8ce_2_1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1a96cfd8ce_2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31a96cfd8ce_2_2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1a96cfd8ce_2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31a96cfd8ce_2_2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1a96cfd8ce_2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31a96cfd8ce_2_2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1a96cfd8ce_2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31a96cfd8ce_2_2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1a96cfd8ce_2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31a96cfd8ce_2_2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1a96cfd8ce_2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31a96cfd8ce_2_2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1a96cfd8ce_2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31a96cfd8ce_2_3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1a96cfd8ce_2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31a96cfd8ce_2_3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1a96cfd8ce_2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31a96cfd8ce_2_4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1a96cfd8ce_2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31a96cfd8ce_2_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1a96cfd8ce_2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31a96cfd8ce_2_1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1a96cfd8ce_2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31a96cfd8ce_2_1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1a96cfd8ce_2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31a96cfd8ce_2_1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1a96cfd8ce_2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31a96cfd8ce_2_1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1a96cfd8ce_2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31a96cfd8ce_2_1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1a96cfd8ce_2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31a96cfd8ce_2_1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1a96cfd8ce_2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31a96cfd8ce_2_1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2.png"/><Relationship Id="rId4" Type="http://schemas.openxmlformats.org/officeDocument/2006/relationships/image" Target="../media/image6.png"/><Relationship Id="rId10"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15.png"/><Relationship Id="rId7" Type="http://schemas.openxmlformats.org/officeDocument/2006/relationships/image" Target="../media/image8.png"/><Relationship Id="rId8"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2.png"/><Relationship Id="rId4" Type="http://schemas.openxmlformats.org/officeDocument/2006/relationships/image" Target="../media/image13.png"/><Relationship Id="rId5" Type="http://schemas.openxmlformats.org/officeDocument/2006/relationships/image" Target="../media/image9.png"/><Relationship Id="rId6"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34.png"/><Relationship Id="rId5" Type="http://schemas.openxmlformats.org/officeDocument/2006/relationships/image" Target="../media/image31.png"/><Relationship Id="rId6" Type="http://schemas.openxmlformats.org/officeDocument/2006/relationships/image" Target="../media/image16.png"/><Relationship Id="rId7"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 Id="rId3" Type="http://schemas.openxmlformats.org/officeDocument/2006/relationships/image" Target="../media/image32.png"/><Relationship Id="rId4" Type="http://schemas.openxmlformats.org/officeDocument/2006/relationships/image" Target="../media/image13.png"/><Relationship Id="rId5" Type="http://schemas.openxmlformats.org/officeDocument/2006/relationships/image" Target="../media/image9.png"/><Relationship Id="rId6" Type="http://schemas.openxmlformats.org/officeDocument/2006/relationships/image" Target="../media/image21.png"/><Relationship Id="rId7" Type="http://schemas.openxmlformats.org/officeDocument/2006/relationships/image" Target="../media/image2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9.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28.png"/><Relationship Id="rId4" Type="http://schemas.openxmlformats.org/officeDocument/2006/relationships/image" Target="../media/image9.png"/><Relationship Id="rId5" Type="http://schemas.openxmlformats.org/officeDocument/2006/relationships/image" Target="../media/image19.png"/><Relationship Id="rId6" Type="http://schemas.openxmlformats.org/officeDocument/2006/relationships/image" Target="../media/image30.png"/><Relationship Id="rId7" Type="http://schemas.openxmlformats.org/officeDocument/2006/relationships/image" Target="../media/image3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7455933" y="-871609"/>
            <a:ext cx="4280676" cy="4114800"/>
          </a:xfrm>
          <a:custGeom>
            <a:rect b="b" l="l" r="r" t="t"/>
            <a:pathLst>
              <a:path extrusionOk="0" h="8229600" w="8561352">
                <a:moveTo>
                  <a:pt x="0" y="0"/>
                </a:moveTo>
                <a:lnTo>
                  <a:pt x="8561352" y="0"/>
                </a:lnTo>
                <a:lnTo>
                  <a:pt x="8561352" y="8229600"/>
                </a:lnTo>
                <a:lnTo>
                  <a:pt x="0" y="8229600"/>
                </a:lnTo>
                <a:lnTo>
                  <a:pt x="0" y="0"/>
                </a:lnTo>
                <a:close/>
              </a:path>
            </a:pathLst>
          </a:custGeom>
          <a:blipFill rotWithShape="1">
            <a:blip r:embed="rId2">
              <a:alphaModFix/>
            </a:blip>
            <a:stretch>
              <a:fillRect b="0" l="0" r="0" t="0"/>
            </a:stretch>
          </a:blipFill>
          <a:ln>
            <a:noFill/>
          </a:ln>
        </p:spPr>
      </p:sp>
      <p:sp>
        <p:nvSpPr>
          <p:cNvPr id="11" name="Google Shape;11;p2"/>
          <p:cNvSpPr/>
          <p:nvPr/>
        </p:nvSpPr>
        <p:spPr>
          <a:xfrm>
            <a:off x="4992200" y="650560"/>
            <a:ext cx="7052381" cy="4847178"/>
          </a:xfrm>
          <a:custGeom>
            <a:rect b="b" l="l" r="r" t="t"/>
            <a:pathLst>
              <a:path extrusionOk="0" h="9694356" w="14104762">
                <a:moveTo>
                  <a:pt x="0" y="0"/>
                </a:moveTo>
                <a:lnTo>
                  <a:pt x="14104762" y="0"/>
                </a:lnTo>
                <a:lnTo>
                  <a:pt x="14104762" y="9694356"/>
                </a:lnTo>
                <a:lnTo>
                  <a:pt x="0" y="9694356"/>
                </a:lnTo>
                <a:lnTo>
                  <a:pt x="0" y="0"/>
                </a:lnTo>
                <a:close/>
              </a:path>
            </a:pathLst>
          </a:custGeom>
          <a:blipFill rotWithShape="1">
            <a:blip r:embed="rId3">
              <a:alphaModFix/>
            </a:blip>
            <a:stretch>
              <a:fillRect b="0" l="0" r="0" t="-45488"/>
            </a:stretch>
          </a:blipFill>
          <a:ln>
            <a:noFill/>
          </a:ln>
        </p:spPr>
      </p:sp>
      <p:sp>
        <p:nvSpPr>
          <p:cNvPr id="12" name="Google Shape;12;p2"/>
          <p:cNvSpPr/>
          <p:nvPr/>
        </p:nvSpPr>
        <p:spPr>
          <a:xfrm flipH="1">
            <a:off x="-4657812" y="217353"/>
            <a:ext cx="7052381" cy="4847178"/>
          </a:xfrm>
          <a:custGeom>
            <a:rect b="b" l="l" r="r" t="t"/>
            <a:pathLst>
              <a:path extrusionOk="0" h="9694356" w="14104762">
                <a:moveTo>
                  <a:pt x="14104762" y="0"/>
                </a:moveTo>
                <a:lnTo>
                  <a:pt x="0" y="0"/>
                </a:lnTo>
                <a:lnTo>
                  <a:pt x="0" y="9694356"/>
                </a:lnTo>
                <a:lnTo>
                  <a:pt x="14104762" y="9694356"/>
                </a:lnTo>
                <a:lnTo>
                  <a:pt x="14104762" y="0"/>
                </a:lnTo>
                <a:close/>
              </a:path>
            </a:pathLst>
          </a:custGeom>
          <a:blipFill rotWithShape="1">
            <a:blip r:embed="rId3">
              <a:alphaModFix/>
            </a:blip>
            <a:stretch>
              <a:fillRect b="0" l="0" r="0" t="-45488"/>
            </a:stretch>
          </a:blipFill>
          <a:ln>
            <a:noFill/>
          </a:ln>
        </p:spPr>
      </p:sp>
      <p:sp>
        <p:nvSpPr>
          <p:cNvPr id="13" name="Google Shape;13;p2"/>
          <p:cNvSpPr/>
          <p:nvPr/>
        </p:nvSpPr>
        <p:spPr>
          <a:xfrm>
            <a:off x="-1797951" y="2908912"/>
            <a:ext cx="5858254" cy="1789431"/>
          </a:xfrm>
          <a:custGeom>
            <a:rect b="b" l="l" r="r" t="t"/>
            <a:pathLst>
              <a:path extrusionOk="0" h="3578861" w="11716508">
                <a:moveTo>
                  <a:pt x="0" y="0"/>
                </a:moveTo>
                <a:lnTo>
                  <a:pt x="11716507" y="0"/>
                </a:lnTo>
                <a:lnTo>
                  <a:pt x="11716507" y="3578860"/>
                </a:lnTo>
                <a:lnTo>
                  <a:pt x="0" y="3578860"/>
                </a:lnTo>
                <a:lnTo>
                  <a:pt x="0" y="0"/>
                </a:lnTo>
                <a:close/>
              </a:path>
            </a:pathLst>
          </a:custGeom>
          <a:blipFill rotWithShape="1">
            <a:blip r:embed="rId4">
              <a:alphaModFix/>
            </a:blip>
            <a:stretch>
              <a:fillRect b="0" l="0" r="0" t="0"/>
            </a:stretch>
          </a:blipFill>
          <a:ln>
            <a:noFill/>
          </a:ln>
        </p:spPr>
      </p:sp>
      <p:sp>
        <p:nvSpPr>
          <p:cNvPr id="14" name="Google Shape;14;p2"/>
          <p:cNvSpPr/>
          <p:nvPr/>
        </p:nvSpPr>
        <p:spPr>
          <a:xfrm flipH="1">
            <a:off x="-1890298" y="2419882"/>
            <a:ext cx="12200698" cy="4418538"/>
          </a:xfrm>
          <a:custGeom>
            <a:rect b="b" l="l" r="r" t="t"/>
            <a:pathLst>
              <a:path extrusionOk="0" h="8837075" w="24401395">
                <a:moveTo>
                  <a:pt x="24401394" y="0"/>
                </a:moveTo>
                <a:lnTo>
                  <a:pt x="0" y="0"/>
                </a:lnTo>
                <a:lnTo>
                  <a:pt x="0" y="8837074"/>
                </a:lnTo>
                <a:lnTo>
                  <a:pt x="24401394" y="8837074"/>
                </a:lnTo>
                <a:lnTo>
                  <a:pt x="24401394" y="0"/>
                </a:lnTo>
                <a:close/>
              </a:path>
            </a:pathLst>
          </a:custGeom>
          <a:blipFill rotWithShape="1">
            <a:blip r:embed="rId5">
              <a:alphaModFix/>
            </a:blip>
            <a:stretch>
              <a:fillRect b="0" l="0" r="0" t="0"/>
            </a:stretch>
          </a:blipFill>
          <a:ln>
            <a:noFill/>
          </a:ln>
        </p:spPr>
      </p:sp>
      <p:sp>
        <p:nvSpPr>
          <p:cNvPr id="15" name="Google Shape;15;p2"/>
          <p:cNvSpPr/>
          <p:nvPr/>
        </p:nvSpPr>
        <p:spPr>
          <a:xfrm rot="5156899">
            <a:off x="2463285" y="-1202785"/>
            <a:ext cx="4489120" cy="6529629"/>
          </a:xfrm>
          <a:custGeom>
            <a:rect b="b" l="l" r="r" t="t"/>
            <a:pathLst>
              <a:path extrusionOk="0" h="10855516" w="7463168">
                <a:moveTo>
                  <a:pt x="0" y="0"/>
                </a:moveTo>
                <a:lnTo>
                  <a:pt x="7463168" y="0"/>
                </a:lnTo>
                <a:lnTo>
                  <a:pt x="7463168" y="10855517"/>
                </a:lnTo>
                <a:lnTo>
                  <a:pt x="0" y="10855517"/>
                </a:lnTo>
                <a:lnTo>
                  <a:pt x="0" y="0"/>
                </a:lnTo>
                <a:close/>
              </a:path>
            </a:pathLst>
          </a:custGeom>
          <a:blipFill rotWithShape="1">
            <a:blip r:embed="rId6">
              <a:alphaModFix/>
            </a:blip>
            <a:stretch>
              <a:fillRect b="0" l="0" r="0" t="0"/>
            </a:stretch>
          </a:blipFill>
          <a:ln>
            <a:noFill/>
          </a:ln>
        </p:spPr>
      </p:sp>
      <p:pic>
        <p:nvPicPr>
          <p:cNvPr id="16" name="Google Shape;16;p2"/>
          <p:cNvPicPr preferRelativeResize="0"/>
          <p:nvPr/>
        </p:nvPicPr>
        <p:blipFill>
          <a:blip r:embed="rId7">
            <a:alphaModFix/>
          </a:blip>
          <a:stretch>
            <a:fillRect/>
          </a:stretch>
        </p:blipFill>
        <p:spPr>
          <a:xfrm>
            <a:off x="46425" y="3323050"/>
            <a:ext cx="9714227" cy="3519501"/>
          </a:xfrm>
          <a:prstGeom prst="rect">
            <a:avLst/>
          </a:prstGeom>
          <a:noFill/>
          <a:ln>
            <a:noFill/>
          </a:ln>
        </p:spPr>
      </p:pic>
      <p:sp>
        <p:nvSpPr>
          <p:cNvPr id="17" name="Google Shape;17;p2"/>
          <p:cNvSpPr/>
          <p:nvPr/>
        </p:nvSpPr>
        <p:spPr>
          <a:xfrm>
            <a:off x="-2140338" y="403865"/>
            <a:ext cx="4280676" cy="4114800"/>
          </a:xfrm>
          <a:custGeom>
            <a:rect b="b" l="l" r="r" t="t"/>
            <a:pathLst>
              <a:path extrusionOk="0" h="8229600" w="8561352">
                <a:moveTo>
                  <a:pt x="0" y="0"/>
                </a:moveTo>
                <a:lnTo>
                  <a:pt x="8561352" y="0"/>
                </a:lnTo>
                <a:lnTo>
                  <a:pt x="8561352" y="8229600"/>
                </a:lnTo>
                <a:lnTo>
                  <a:pt x="0" y="8229600"/>
                </a:lnTo>
                <a:lnTo>
                  <a:pt x="0" y="0"/>
                </a:lnTo>
                <a:close/>
              </a:path>
            </a:pathLst>
          </a:custGeom>
          <a:blipFill rotWithShape="1">
            <a:blip r:embed="rId2">
              <a:alphaModFix/>
            </a:blip>
            <a:stretch>
              <a:fillRect b="0" l="0" r="0" t="0"/>
            </a:stretch>
          </a:blipFill>
          <a:ln>
            <a:noFill/>
          </a:ln>
        </p:spPr>
      </p:sp>
      <p:sp>
        <p:nvSpPr>
          <p:cNvPr id="18" name="Google Shape;18;p2"/>
          <p:cNvSpPr/>
          <p:nvPr/>
        </p:nvSpPr>
        <p:spPr>
          <a:xfrm>
            <a:off x="5629360" y="2419882"/>
            <a:ext cx="2889031" cy="2889031"/>
          </a:xfrm>
          <a:custGeom>
            <a:rect b="b" l="l" r="r" t="t"/>
            <a:pathLst>
              <a:path extrusionOk="0" h="5778062" w="5778062">
                <a:moveTo>
                  <a:pt x="0" y="0"/>
                </a:moveTo>
                <a:lnTo>
                  <a:pt x="5778062" y="0"/>
                </a:lnTo>
                <a:lnTo>
                  <a:pt x="5778062" y="5778062"/>
                </a:lnTo>
                <a:lnTo>
                  <a:pt x="0" y="5778062"/>
                </a:lnTo>
                <a:lnTo>
                  <a:pt x="0" y="0"/>
                </a:lnTo>
                <a:close/>
              </a:path>
            </a:pathLst>
          </a:custGeom>
          <a:blipFill rotWithShape="1">
            <a:blip r:embed="rId8">
              <a:alphaModFix/>
            </a:blip>
            <a:stretch>
              <a:fillRect b="0" l="0" r="0" t="0"/>
            </a:stretch>
          </a:blipFill>
          <a:ln>
            <a:noFill/>
          </a:ln>
        </p:spPr>
      </p:sp>
      <p:sp>
        <p:nvSpPr>
          <p:cNvPr id="19" name="Google Shape;19;p2"/>
          <p:cNvSpPr/>
          <p:nvPr/>
        </p:nvSpPr>
        <p:spPr>
          <a:xfrm>
            <a:off x="7626806" y="3905780"/>
            <a:ext cx="2402484" cy="2057400"/>
          </a:xfrm>
          <a:custGeom>
            <a:rect b="b" l="l" r="r" t="t"/>
            <a:pathLst>
              <a:path extrusionOk="0" h="4114800" w="4804968">
                <a:moveTo>
                  <a:pt x="0" y="0"/>
                </a:moveTo>
                <a:lnTo>
                  <a:pt x="4804969" y="0"/>
                </a:lnTo>
                <a:lnTo>
                  <a:pt x="4804969" y="4114800"/>
                </a:lnTo>
                <a:lnTo>
                  <a:pt x="0" y="4114800"/>
                </a:lnTo>
                <a:lnTo>
                  <a:pt x="0" y="0"/>
                </a:lnTo>
                <a:close/>
              </a:path>
            </a:pathLst>
          </a:custGeom>
          <a:blipFill rotWithShape="1">
            <a:blip r:embed="rId9">
              <a:alphaModFix/>
            </a:blip>
            <a:stretch>
              <a:fillRect b="0" l="0" r="0" t="0"/>
            </a:stretch>
          </a:blipFill>
          <a:ln>
            <a:noFill/>
          </a:ln>
        </p:spPr>
      </p:sp>
      <p:sp>
        <p:nvSpPr>
          <p:cNvPr id="20" name="Google Shape;20;p2"/>
          <p:cNvSpPr/>
          <p:nvPr/>
        </p:nvSpPr>
        <p:spPr>
          <a:xfrm flipH="1">
            <a:off x="345818" y="3074149"/>
            <a:ext cx="2889031" cy="2889031"/>
          </a:xfrm>
          <a:custGeom>
            <a:rect b="b" l="l" r="r" t="t"/>
            <a:pathLst>
              <a:path extrusionOk="0" h="5778062" w="5778062">
                <a:moveTo>
                  <a:pt x="5778063" y="0"/>
                </a:moveTo>
                <a:lnTo>
                  <a:pt x="0" y="0"/>
                </a:lnTo>
                <a:lnTo>
                  <a:pt x="0" y="5778063"/>
                </a:lnTo>
                <a:lnTo>
                  <a:pt x="5778063" y="5778063"/>
                </a:lnTo>
                <a:lnTo>
                  <a:pt x="5778063" y="0"/>
                </a:lnTo>
                <a:close/>
              </a:path>
            </a:pathLst>
          </a:custGeom>
          <a:blipFill rotWithShape="1">
            <a:blip r:embed="rId10">
              <a:alphaModFix/>
            </a:blip>
            <a:stretch>
              <a:fillRect b="0" l="0" r="0" t="0"/>
            </a:stretch>
          </a:blipFill>
          <a:ln>
            <a:noFill/>
          </a:ln>
        </p:spPr>
      </p:sp>
      <p:sp>
        <p:nvSpPr>
          <p:cNvPr id="21" name="Google Shape;21;p2"/>
          <p:cNvSpPr txBox="1"/>
          <p:nvPr>
            <p:ph type="ctrTitle"/>
          </p:nvPr>
        </p:nvSpPr>
        <p:spPr>
          <a:xfrm rot="-313706">
            <a:off x="1550439" y="1185937"/>
            <a:ext cx="6314272" cy="2052726"/>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2" name="Google Shape;22;p2"/>
          <p:cNvSpPr txBox="1"/>
          <p:nvPr>
            <p:ph idx="1" type="subTitle"/>
          </p:nvPr>
        </p:nvSpPr>
        <p:spPr>
          <a:xfrm rot="-200431">
            <a:off x="311633" y="889962"/>
            <a:ext cx="8520678" cy="393661"/>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Font typeface="KoHo"/>
              <a:buNone/>
              <a:defRPr b="1" sz="2800">
                <a:latin typeface="KoHo"/>
                <a:ea typeface="KoHo"/>
                <a:cs typeface="KoHo"/>
                <a:sym typeface="KoH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3" name="Google Shape;2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 name="Shape 24"/>
        <p:cNvGrpSpPr/>
        <p:nvPr/>
      </p:nvGrpSpPr>
      <p:grpSpPr>
        <a:xfrm>
          <a:off x="0" y="0"/>
          <a:ext cx="0" cy="0"/>
          <a:chOff x="0" y="0"/>
          <a:chExt cx="0" cy="0"/>
        </a:xfrm>
      </p:grpSpPr>
      <p:sp>
        <p:nvSpPr>
          <p:cNvPr id="25" name="Google Shape;25;p3"/>
          <p:cNvSpPr txBox="1"/>
          <p:nvPr>
            <p:ph type="title"/>
          </p:nvPr>
        </p:nvSpPr>
        <p:spPr>
          <a:xfrm>
            <a:off x="311700" y="18460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6" name="Google Shape;2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7" name="Google Shape;27;p3"/>
          <p:cNvSpPr/>
          <p:nvPr/>
        </p:nvSpPr>
        <p:spPr>
          <a:xfrm>
            <a:off x="3033900" y="3390942"/>
            <a:ext cx="3657600" cy="1948503"/>
          </a:xfrm>
          <a:custGeom>
            <a:rect b="b" l="l" r="r" t="t"/>
            <a:pathLst>
              <a:path extrusionOk="0" h="3897007" w="7315200">
                <a:moveTo>
                  <a:pt x="0" y="0"/>
                </a:moveTo>
                <a:lnTo>
                  <a:pt x="7315200" y="0"/>
                </a:lnTo>
                <a:lnTo>
                  <a:pt x="7315200" y="3897006"/>
                </a:lnTo>
                <a:lnTo>
                  <a:pt x="0" y="3897006"/>
                </a:lnTo>
                <a:lnTo>
                  <a:pt x="0" y="0"/>
                </a:lnTo>
                <a:close/>
              </a:path>
            </a:pathLst>
          </a:custGeom>
          <a:blipFill rotWithShape="1">
            <a:blip r:embed="rId2">
              <a:alphaModFix/>
            </a:blip>
            <a:stretch>
              <a:fillRect b="0" l="0" r="0" t="0"/>
            </a:stretch>
          </a:blipFill>
          <a:ln>
            <a:noFill/>
          </a:ln>
        </p:spPr>
      </p:sp>
      <p:pic>
        <p:nvPicPr>
          <p:cNvPr id="28" name="Google Shape;28;p3"/>
          <p:cNvPicPr preferRelativeResize="0"/>
          <p:nvPr/>
        </p:nvPicPr>
        <p:blipFill rotWithShape="1">
          <a:blip r:embed="rId3">
            <a:alphaModFix/>
          </a:blip>
          <a:srcRect b="64498" l="8043" r="7204" t="0"/>
          <a:stretch/>
        </p:blipFill>
        <p:spPr>
          <a:xfrm>
            <a:off x="0" y="3755800"/>
            <a:ext cx="9143997" cy="1387700"/>
          </a:xfrm>
          <a:prstGeom prst="rect">
            <a:avLst/>
          </a:prstGeom>
          <a:noFill/>
          <a:ln>
            <a:noFill/>
          </a:ln>
        </p:spPr>
      </p:pic>
      <p:sp>
        <p:nvSpPr>
          <p:cNvPr id="29" name="Google Shape;29;p3"/>
          <p:cNvSpPr/>
          <p:nvPr/>
        </p:nvSpPr>
        <p:spPr>
          <a:xfrm>
            <a:off x="93891" y="3013803"/>
            <a:ext cx="2026570" cy="1948041"/>
          </a:xfrm>
          <a:custGeom>
            <a:rect b="b" l="l" r="r" t="t"/>
            <a:pathLst>
              <a:path extrusionOk="0" h="3896081" w="4053140">
                <a:moveTo>
                  <a:pt x="0" y="0"/>
                </a:moveTo>
                <a:lnTo>
                  <a:pt x="4053140" y="0"/>
                </a:lnTo>
                <a:lnTo>
                  <a:pt x="4053140" y="3896080"/>
                </a:lnTo>
                <a:lnTo>
                  <a:pt x="0" y="3896080"/>
                </a:lnTo>
                <a:lnTo>
                  <a:pt x="0" y="0"/>
                </a:lnTo>
                <a:close/>
              </a:path>
            </a:pathLst>
          </a:custGeom>
          <a:blipFill rotWithShape="1">
            <a:blip r:embed="rId4">
              <a:alphaModFix/>
            </a:blip>
            <a:stretch>
              <a:fillRect b="0" l="0" r="0" t="0"/>
            </a:stretch>
          </a:blipFill>
          <a:ln>
            <a:noFill/>
          </a:ln>
        </p:spPr>
      </p:sp>
      <p:sp>
        <p:nvSpPr>
          <p:cNvPr id="30" name="Google Shape;30;p3"/>
          <p:cNvSpPr/>
          <p:nvPr/>
        </p:nvSpPr>
        <p:spPr>
          <a:xfrm>
            <a:off x="8293116" y="2308459"/>
            <a:ext cx="2556835" cy="2457758"/>
          </a:xfrm>
          <a:custGeom>
            <a:rect b="b" l="l" r="r" t="t"/>
            <a:pathLst>
              <a:path extrusionOk="0" h="4915515" w="5113670">
                <a:moveTo>
                  <a:pt x="0" y="0"/>
                </a:moveTo>
                <a:lnTo>
                  <a:pt x="5113669" y="0"/>
                </a:lnTo>
                <a:lnTo>
                  <a:pt x="5113669" y="4915515"/>
                </a:lnTo>
                <a:lnTo>
                  <a:pt x="0" y="4915515"/>
                </a:lnTo>
                <a:lnTo>
                  <a:pt x="0" y="0"/>
                </a:lnTo>
                <a:close/>
              </a:path>
            </a:pathLst>
          </a:custGeom>
          <a:blipFill rotWithShape="1">
            <a:blip r:embed="rId4">
              <a:alphaModFix/>
            </a:blip>
            <a:stretch>
              <a:fillRect b="0" l="0" r="0" t="0"/>
            </a:stretch>
          </a:blipFill>
          <a:ln>
            <a:noFill/>
          </a:ln>
        </p:spPr>
      </p:sp>
      <p:sp>
        <p:nvSpPr>
          <p:cNvPr id="31" name="Google Shape;31;p3"/>
          <p:cNvSpPr/>
          <p:nvPr/>
        </p:nvSpPr>
        <p:spPr>
          <a:xfrm flipH="1">
            <a:off x="2232653" y="3537338"/>
            <a:ext cx="1258437" cy="1258437"/>
          </a:xfrm>
          <a:custGeom>
            <a:rect b="b" l="l" r="r" t="t"/>
            <a:pathLst>
              <a:path extrusionOk="0" h="2516874" w="2516874">
                <a:moveTo>
                  <a:pt x="2516874" y="0"/>
                </a:moveTo>
                <a:lnTo>
                  <a:pt x="0" y="0"/>
                </a:lnTo>
                <a:lnTo>
                  <a:pt x="0" y="2516874"/>
                </a:lnTo>
                <a:lnTo>
                  <a:pt x="2516874" y="2516874"/>
                </a:lnTo>
                <a:lnTo>
                  <a:pt x="2516874" y="0"/>
                </a:lnTo>
                <a:close/>
              </a:path>
            </a:pathLst>
          </a:custGeom>
          <a:blipFill rotWithShape="1">
            <a:blip r:embed="rId5">
              <a:alphaModFix/>
            </a:blip>
            <a:stretch>
              <a:fillRect b="0" l="0" r="0" t="0"/>
            </a:stretch>
          </a:blipFill>
          <a:ln>
            <a:noFill/>
          </a:ln>
        </p:spPr>
      </p:sp>
      <p:sp>
        <p:nvSpPr>
          <p:cNvPr id="32" name="Google Shape;32;p3"/>
          <p:cNvSpPr/>
          <p:nvPr/>
        </p:nvSpPr>
        <p:spPr>
          <a:xfrm>
            <a:off x="5964053" y="2450414"/>
            <a:ext cx="2889031" cy="2889031"/>
          </a:xfrm>
          <a:custGeom>
            <a:rect b="b" l="l" r="r" t="t"/>
            <a:pathLst>
              <a:path extrusionOk="0" h="5778062" w="5778062">
                <a:moveTo>
                  <a:pt x="0" y="0"/>
                </a:moveTo>
                <a:lnTo>
                  <a:pt x="5778062" y="0"/>
                </a:lnTo>
                <a:lnTo>
                  <a:pt x="5778062" y="5778062"/>
                </a:lnTo>
                <a:lnTo>
                  <a:pt x="0" y="5778062"/>
                </a:lnTo>
                <a:lnTo>
                  <a:pt x="0" y="0"/>
                </a:lnTo>
                <a:close/>
              </a:path>
            </a:pathLst>
          </a:custGeom>
          <a:blipFill rotWithShape="1">
            <a:blip r:embed="rId6">
              <a:alphaModFix/>
            </a:blip>
            <a:stretch>
              <a:fillRect b="0" l="0" r="0" t="0"/>
            </a:stretch>
          </a:blipFill>
          <a:ln>
            <a:noFill/>
          </a:ln>
        </p:spPr>
      </p:sp>
      <p:sp>
        <p:nvSpPr>
          <p:cNvPr id="33" name="Google Shape;33;p3"/>
          <p:cNvSpPr/>
          <p:nvPr/>
        </p:nvSpPr>
        <p:spPr>
          <a:xfrm>
            <a:off x="7605900" y="3805431"/>
            <a:ext cx="2067939" cy="2067939"/>
          </a:xfrm>
          <a:custGeom>
            <a:rect b="b" l="l" r="r" t="t"/>
            <a:pathLst>
              <a:path extrusionOk="0" h="4135878" w="4135878">
                <a:moveTo>
                  <a:pt x="0" y="0"/>
                </a:moveTo>
                <a:lnTo>
                  <a:pt x="4135878" y="0"/>
                </a:lnTo>
                <a:lnTo>
                  <a:pt x="4135878" y="4135878"/>
                </a:lnTo>
                <a:lnTo>
                  <a:pt x="0" y="4135878"/>
                </a:lnTo>
                <a:lnTo>
                  <a:pt x="0" y="0"/>
                </a:lnTo>
                <a:close/>
              </a:path>
            </a:pathLst>
          </a:custGeom>
          <a:blipFill rotWithShape="1">
            <a:blip r:embed="rId7">
              <a:alphaModFix/>
            </a:blip>
            <a:stretch>
              <a:fillRect b="0" l="0" r="0" t="0"/>
            </a:stretch>
          </a:blipFill>
          <a:ln>
            <a:noFill/>
          </a:ln>
        </p:spPr>
      </p:sp>
      <p:sp>
        <p:nvSpPr>
          <p:cNvPr id="34" name="Google Shape;34;p3"/>
          <p:cNvSpPr/>
          <p:nvPr/>
        </p:nvSpPr>
        <p:spPr>
          <a:xfrm>
            <a:off x="-2042485" y="-273641"/>
            <a:ext cx="2556835" cy="2457758"/>
          </a:xfrm>
          <a:custGeom>
            <a:rect b="b" l="l" r="r" t="t"/>
            <a:pathLst>
              <a:path extrusionOk="0" h="4915515" w="5113670">
                <a:moveTo>
                  <a:pt x="0" y="0"/>
                </a:moveTo>
                <a:lnTo>
                  <a:pt x="5113670" y="0"/>
                </a:lnTo>
                <a:lnTo>
                  <a:pt x="5113670" y="4915515"/>
                </a:lnTo>
                <a:lnTo>
                  <a:pt x="0" y="4915515"/>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 name="Shape 35"/>
        <p:cNvGrpSpPr/>
        <p:nvPr/>
      </p:nvGrpSpPr>
      <p:grpSpPr>
        <a:xfrm>
          <a:off x="0" y="0"/>
          <a:ext cx="0" cy="0"/>
          <a:chOff x="0" y="0"/>
          <a:chExt cx="0" cy="0"/>
        </a:xfrm>
      </p:grpSpPr>
      <p:pic>
        <p:nvPicPr>
          <p:cNvPr id="36" name="Google Shape;36;p4"/>
          <p:cNvPicPr preferRelativeResize="0"/>
          <p:nvPr/>
        </p:nvPicPr>
        <p:blipFill rotWithShape="1">
          <a:blip r:embed="rId2">
            <a:alphaModFix/>
          </a:blip>
          <a:srcRect b="61504" l="11249" r="3846" t="0"/>
          <a:stretch/>
        </p:blipFill>
        <p:spPr>
          <a:xfrm>
            <a:off x="0" y="3533325"/>
            <a:ext cx="9745398" cy="1600800"/>
          </a:xfrm>
          <a:prstGeom prst="rect">
            <a:avLst/>
          </a:prstGeom>
          <a:noFill/>
          <a:ln>
            <a:noFill/>
          </a:ln>
        </p:spPr>
      </p:pic>
      <p:sp>
        <p:nvSpPr>
          <p:cNvPr id="37" name="Google Shape;37;p4"/>
          <p:cNvSpPr/>
          <p:nvPr/>
        </p:nvSpPr>
        <p:spPr>
          <a:xfrm>
            <a:off x="6673034" y="-480755"/>
            <a:ext cx="3072356" cy="4878195"/>
          </a:xfrm>
          <a:custGeom>
            <a:rect b="b" l="l" r="r" t="t"/>
            <a:pathLst>
              <a:path extrusionOk="0" h="9756390" w="6144712">
                <a:moveTo>
                  <a:pt x="0" y="0"/>
                </a:moveTo>
                <a:lnTo>
                  <a:pt x="6144712" y="0"/>
                </a:lnTo>
                <a:lnTo>
                  <a:pt x="6144712" y="9756389"/>
                </a:lnTo>
                <a:lnTo>
                  <a:pt x="0" y="9756389"/>
                </a:lnTo>
                <a:lnTo>
                  <a:pt x="0" y="0"/>
                </a:lnTo>
                <a:close/>
              </a:path>
            </a:pathLst>
          </a:custGeom>
          <a:blipFill rotWithShape="1">
            <a:blip r:embed="rId3">
              <a:alphaModFix/>
            </a:blip>
            <a:stretch>
              <a:fillRect b="0" l="-8638" r="0" t="0"/>
            </a:stretch>
          </a:blipFill>
          <a:ln>
            <a:noFill/>
          </a:ln>
        </p:spPr>
      </p:sp>
      <p:sp>
        <p:nvSpPr>
          <p:cNvPr id="38" name="Google Shape;38;p4"/>
          <p:cNvSpPr/>
          <p:nvPr/>
        </p:nvSpPr>
        <p:spPr>
          <a:xfrm>
            <a:off x="4120291" y="2571750"/>
            <a:ext cx="3350532" cy="3220699"/>
          </a:xfrm>
          <a:custGeom>
            <a:rect b="b" l="l" r="r" t="t"/>
            <a:pathLst>
              <a:path extrusionOk="0" h="6441397" w="6701064">
                <a:moveTo>
                  <a:pt x="0" y="0"/>
                </a:moveTo>
                <a:lnTo>
                  <a:pt x="6701064" y="0"/>
                </a:lnTo>
                <a:lnTo>
                  <a:pt x="6701064" y="6441397"/>
                </a:lnTo>
                <a:lnTo>
                  <a:pt x="0" y="6441397"/>
                </a:lnTo>
                <a:lnTo>
                  <a:pt x="0" y="0"/>
                </a:lnTo>
                <a:close/>
              </a:path>
            </a:pathLst>
          </a:custGeom>
          <a:blipFill rotWithShape="1">
            <a:blip r:embed="rId4">
              <a:alphaModFix/>
            </a:blip>
            <a:stretch>
              <a:fillRect b="0" l="0" r="0" t="0"/>
            </a:stretch>
          </a:blipFill>
          <a:ln>
            <a:noFill/>
          </a:ln>
        </p:spPr>
      </p:sp>
      <p:sp>
        <p:nvSpPr>
          <p:cNvPr id="39" name="Google Shape;39;p4"/>
          <p:cNvSpPr/>
          <p:nvPr/>
        </p:nvSpPr>
        <p:spPr>
          <a:xfrm flipH="1">
            <a:off x="-1290020" y="3228438"/>
            <a:ext cx="2240619" cy="2153795"/>
          </a:xfrm>
          <a:custGeom>
            <a:rect b="b" l="l" r="r" t="t"/>
            <a:pathLst>
              <a:path extrusionOk="0" h="4307589" w="4481237">
                <a:moveTo>
                  <a:pt x="4481237" y="0"/>
                </a:moveTo>
                <a:lnTo>
                  <a:pt x="0" y="0"/>
                </a:lnTo>
                <a:lnTo>
                  <a:pt x="0" y="4307589"/>
                </a:lnTo>
                <a:lnTo>
                  <a:pt x="4481237" y="4307589"/>
                </a:lnTo>
                <a:lnTo>
                  <a:pt x="4481237" y="0"/>
                </a:lnTo>
                <a:close/>
              </a:path>
            </a:pathLst>
          </a:custGeom>
          <a:blipFill rotWithShape="1">
            <a:blip r:embed="rId5">
              <a:alphaModFix/>
            </a:blip>
            <a:stretch>
              <a:fillRect b="0" l="0" r="0" t="0"/>
            </a:stretch>
          </a:blipFill>
          <a:ln>
            <a:noFill/>
          </a:ln>
        </p:spPr>
      </p:sp>
      <p:sp>
        <p:nvSpPr>
          <p:cNvPr id="40" name="Google Shape;40;p4"/>
          <p:cNvSpPr/>
          <p:nvPr/>
        </p:nvSpPr>
        <p:spPr>
          <a:xfrm flipH="1">
            <a:off x="8317710" y="3814052"/>
            <a:ext cx="2240618" cy="2153795"/>
          </a:xfrm>
          <a:custGeom>
            <a:rect b="b" l="l" r="r" t="t"/>
            <a:pathLst>
              <a:path extrusionOk="0" h="4307589" w="4481237">
                <a:moveTo>
                  <a:pt x="4481237" y="0"/>
                </a:moveTo>
                <a:lnTo>
                  <a:pt x="0" y="0"/>
                </a:lnTo>
                <a:lnTo>
                  <a:pt x="0" y="4307589"/>
                </a:lnTo>
                <a:lnTo>
                  <a:pt x="4481237" y="4307589"/>
                </a:lnTo>
                <a:lnTo>
                  <a:pt x="4481237" y="0"/>
                </a:lnTo>
                <a:close/>
              </a:path>
            </a:pathLst>
          </a:custGeom>
          <a:blipFill rotWithShape="1">
            <a:blip r:embed="rId5">
              <a:alphaModFix/>
            </a:blip>
            <a:stretch>
              <a:fillRect b="0" l="0" r="0" t="0"/>
            </a:stretch>
          </a:blipFill>
          <a:ln>
            <a:noFill/>
          </a:ln>
        </p:spPr>
      </p:sp>
      <p:pic>
        <p:nvPicPr>
          <p:cNvPr id="41" name="Google Shape;41;p4"/>
          <p:cNvPicPr preferRelativeResize="0"/>
          <p:nvPr/>
        </p:nvPicPr>
        <p:blipFill>
          <a:blip r:embed="rId6">
            <a:alphaModFix/>
          </a:blip>
          <a:stretch>
            <a:fillRect/>
          </a:stretch>
        </p:blipFill>
        <p:spPr>
          <a:xfrm>
            <a:off x="4203923" y="-632715"/>
            <a:ext cx="4179901" cy="6110193"/>
          </a:xfrm>
          <a:prstGeom prst="rect">
            <a:avLst/>
          </a:prstGeom>
          <a:noFill/>
          <a:ln>
            <a:noFill/>
          </a:ln>
        </p:spPr>
      </p:pic>
      <p:sp>
        <p:nvSpPr>
          <p:cNvPr id="42" name="Google Shape;42;p4"/>
          <p:cNvSpPr txBox="1"/>
          <p:nvPr>
            <p:ph type="title"/>
          </p:nvPr>
        </p:nvSpPr>
        <p:spPr>
          <a:xfrm>
            <a:off x="311700" y="597425"/>
            <a:ext cx="38922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3" name="Google Shape;43;p4"/>
          <p:cNvSpPr txBox="1"/>
          <p:nvPr>
            <p:ph idx="1" type="body"/>
          </p:nvPr>
        </p:nvSpPr>
        <p:spPr>
          <a:xfrm>
            <a:off x="311700" y="1899550"/>
            <a:ext cx="4179900" cy="2669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4" name="Google Shape;4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 name="Google Shape;4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8" name="Google Shape;48;p5"/>
          <p:cNvPicPr preferRelativeResize="0"/>
          <p:nvPr/>
        </p:nvPicPr>
        <p:blipFill rotWithShape="1">
          <a:blip r:embed="rId2">
            <a:alphaModFix/>
          </a:blip>
          <a:srcRect b="65493" l="17704" r="12041" t="0"/>
          <a:stretch/>
        </p:blipFill>
        <p:spPr>
          <a:xfrm>
            <a:off x="0" y="3507050"/>
            <a:ext cx="9144003" cy="1627200"/>
          </a:xfrm>
          <a:prstGeom prst="rect">
            <a:avLst/>
          </a:prstGeom>
          <a:noFill/>
          <a:ln>
            <a:noFill/>
          </a:ln>
        </p:spPr>
      </p:pic>
      <p:sp>
        <p:nvSpPr>
          <p:cNvPr id="49" name="Google Shape;49;p5"/>
          <p:cNvSpPr/>
          <p:nvPr/>
        </p:nvSpPr>
        <p:spPr>
          <a:xfrm>
            <a:off x="8629650" y="-45648"/>
            <a:ext cx="2234187" cy="2147612"/>
          </a:xfrm>
          <a:custGeom>
            <a:rect b="b" l="l" r="r" t="t"/>
            <a:pathLst>
              <a:path extrusionOk="0" h="4295223" w="4468373">
                <a:moveTo>
                  <a:pt x="0" y="0"/>
                </a:moveTo>
                <a:lnTo>
                  <a:pt x="4468373" y="0"/>
                </a:lnTo>
                <a:lnTo>
                  <a:pt x="4468373" y="4295224"/>
                </a:lnTo>
                <a:lnTo>
                  <a:pt x="0" y="4295224"/>
                </a:lnTo>
                <a:lnTo>
                  <a:pt x="0" y="0"/>
                </a:lnTo>
                <a:close/>
              </a:path>
            </a:pathLst>
          </a:custGeom>
          <a:blipFill rotWithShape="1">
            <a:blip r:embed="rId3">
              <a:alphaModFix/>
            </a:blip>
            <a:stretch>
              <a:fillRect b="0" l="0" r="0" t="0"/>
            </a:stretch>
          </a:blipFill>
          <a:ln>
            <a:noFill/>
          </a:ln>
        </p:spPr>
      </p:sp>
      <p:sp>
        <p:nvSpPr>
          <p:cNvPr id="50" name="Google Shape;50;p5"/>
          <p:cNvSpPr/>
          <p:nvPr/>
        </p:nvSpPr>
        <p:spPr>
          <a:xfrm>
            <a:off x="-1515272" y="-500011"/>
            <a:ext cx="2234187" cy="2147612"/>
          </a:xfrm>
          <a:custGeom>
            <a:rect b="b" l="l" r="r" t="t"/>
            <a:pathLst>
              <a:path extrusionOk="0" h="4295223" w="4468373">
                <a:moveTo>
                  <a:pt x="0" y="0"/>
                </a:moveTo>
                <a:lnTo>
                  <a:pt x="4468373" y="0"/>
                </a:lnTo>
                <a:lnTo>
                  <a:pt x="4468373" y="4295224"/>
                </a:lnTo>
                <a:lnTo>
                  <a:pt x="0" y="4295224"/>
                </a:lnTo>
                <a:lnTo>
                  <a:pt x="0" y="0"/>
                </a:lnTo>
                <a:close/>
              </a:path>
            </a:pathLst>
          </a:custGeom>
          <a:blipFill rotWithShape="1">
            <a:blip r:embed="rId3">
              <a:alphaModFix/>
            </a:blip>
            <a:stretch>
              <a:fillRect b="0" l="0" r="0" t="0"/>
            </a:stretch>
          </a:blipFill>
          <a:ln>
            <a:noFill/>
          </a:ln>
        </p:spPr>
      </p:sp>
      <p:sp>
        <p:nvSpPr>
          <p:cNvPr id="51" name="Google Shape;51;p5"/>
          <p:cNvSpPr/>
          <p:nvPr/>
        </p:nvSpPr>
        <p:spPr>
          <a:xfrm>
            <a:off x="2314744" y="1028158"/>
            <a:ext cx="4590972" cy="4590972"/>
          </a:xfrm>
          <a:custGeom>
            <a:rect b="b" l="l" r="r" t="t"/>
            <a:pathLst>
              <a:path extrusionOk="0" h="9181944" w="9181944">
                <a:moveTo>
                  <a:pt x="0" y="0"/>
                </a:moveTo>
                <a:lnTo>
                  <a:pt x="9181944" y="0"/>
                </a:lnTo>
                <a:lnTo>
                  <a:pt x="9181944" y="9181944"/>
                </a:lnTo>
                <a:lnTo>
                  <a:pt x="0" y="9181944"/>
                </a:lnTo>
                <a:lnTo>
                  <a:pt x="0" y="0"/>
                </a:lnTo>
                <a:close/>
              </a:path>
            </a:pathLst>
          </a:custGeom>
          <a:blipFill rotWithShape="1">
            <a:blip r:embed="rId4">
              <a:alphaModFix/>
            </a:blip>
            <a:stretch>
              <a:fillRect b="0" l="0" r="0" t="0"/>
            </a:stretch>
          </a:blipFill>
          <a:ln>
            <a:noFill/>
          </a:ln>
        </p:spPr>
      </p:sp>
      <p:sp>
        <p:nvSpPr>
          <p:cNvPr id="52" name="Google Shape;52;p5"/>
          <p:cNvSpPr/>
          <p:nvPr/>
        </p:nvSpPr>
        <p:spPr>
          <a:xfrm>
            <a:off x="-237734" y="3012718"/>
            <a:ext cx="4609272" cy="4609273"/>
          </a:xfrm>
          <a:custGeom>
            <a:rect b="b" l="l" r="r" t="t"/>
            <a:pathLst>
              <a:path extrusionOk="0" h="9218545" w="9218545">
                <a:moveTo>
                  <a:pt x="0" y="0"/>
                </a:moveTo>
                <a:lnTo>
                  <a:pt x="9218545" y="0"/>
                </a:lnTo>
                <a:lnTo>
                  <a:pt x="9218545" y="9218545"/>
                </a:lnTo>
                <a:lnTo>
                  <a:pt x="0" y="9218545"/>
                </a:lnTo>
                <a:lnTo>
                  <a:pt x="0" y="0"/>
                </a:lnTo>
                <a:close/>
              </a:path>
            </a:pathLst>
          </a:custGeom>
          <a:blipFill rotWithShape="1">
            <a:blip r:embed="rId5">
              <a:alphaModFix/>
            </a:blip>
            <a:stretch>
              <a:fillRect b="0" l="0" r="0" t="0"/>
            </a:stretch>
          </a:blipFill>
          <a:ln>
            <a:noFill/>
          </a:ln>
        </p:spPr>
      </p:sp>
      <p:sp>
        <p:nvSpPr>
          <p:cNvPr id="53" name="Google Shape;53;p5"/>
          <p:cNvSpPr/>
          <p:nvPr/>
        </p:nvSpPr>
        <p:spPr>
          <a:xfrm flipH="1">
            <a:off x="7642288" y="64051"/>
            <a:ext cx="1641821" cy="3930789"/>
          </a:xfrm>
          <a:custGeom>
            <a:rect b="b" l="l" r="r" t="t"/>
            <a:pathLst>
              <a:path extrusionOk="0" h="7861577" w="3283643">
                <a:moveTo>
                  <a:pt x="3283642" y="0"/>
                </a:moveTo>
                <a:lnTo>
                  <a:pt x="0" y="0"/>
                </a:lnTo>
                <a:lnTo>
                  <a:pt x="0" y="7861577"/>
                </a:lnTo>
                <a:lnTo>
                  <a:pt x="3283642" y="7861577"/>
                </a:lnTo>
                <a:lnTo>
                  <a:pt x="3283642" y="0"/>
                </a:lnTo>
                <a:close/>
              </a:path>
            </a:pathLst>
          </a:custGeom>
          <a:blipFill rotWithShape="1">
            <a:blip r:embed="rId6">
              <a:alphaModFix/>
            </a:blip>
            <a:stretch>
              <a:fillRect b="0" l="-69698" r="-69707" t="0"/>
            </a:stretch>
          </a:blipFill>
          <a:ln>
            <a:noFill/>
          </a:ln>
        </p:spPr>
      </p:sp>
      <p:sp>
        <p:nvSpPr>
          <p:cNvPr id="54" name="Google Shape;54;p5"/>
          <p:cNvSpPr/>
          <p:nvPr/>
        </p:nvSpPr>
        <p:spPr>
          <a:xfrm>
            <a:off x="6037254" y="1324403"/>
            <a:ext cx="2177020" cy="4413680"/>
          </a:xfrm>
          <a:custGeom>
            <a:rect b="b" l="l" r="r" t="t"/>
            <a:pathLst>
              <a:path extrusionOk="0" h="8827360" w="4354039">
                <a:moveTo>
                  <a:pt x="0" y="0"/>
                </a:moveTo>
                <a:lnTo>
                  <a:pt x="4354039" y="0"/>
                </a:lnTo>
                <a:lnTo>
                  <a:pt x="4354039" y="8827360"/>
                </a:lnTo>
                <a:lnTo>
                  <a:pt x="0" y="8827360"/>
                </a:lnTo>
                <a:lnTo>
                  <a:pt x="0" y="0"/>
                </a:lnTo>
                <a:close/>
              </a:path>
            </a:pathLst>
          </a:custGeom>
          <a:blipFill rotWithShape="1">
            <a:blip r:embed="rId7">
              <a:alphaModFix/>
            </a:blip>
            <a:stretch>
              <a:fillRect b="0" l="-33388" r="-69348"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5" name="Shape 55"/>
        <p:cNvGrpSpPr/>
        <p:nvPr/>
      </p:nvGrpSpPr>
      <p:grpSpPr>
        <a:xfrm>
          <a:off x="0" y="0"/>
          <a:ext cx="0" cy="0"/>
          <a:chOff x="0" y="0"/>
          <a:chExt cx="0" cy="0"/>
        </a:xfrm>
      </p:grpSpPr>
      <p:pic>
        <p:nvPicPr>
          <p:cNvPr id="56" name="Google Shape;56;p6"/>
          <p:cNvPicPr preferRelativeResize="0"/>
          <p:nvPr/>
        </p:nvPicPr>
        <p:blipFill rotWithShape="1">
          <a:blip r:embed="rId2">
            <a:alphaModFix/>
          </a:blip>
          <a:srcRect b="60176" l="11377" r="11646" t="0"/>
          <a:stretch/>
        </p:blipFill>
        <p:spPr>
          <a:xfrm>
            <a:off x="0" y="3429525"/>
            <a:ext cx="9144003" cy="1713975"/>
          </a:xfrm>
          <a:prstGeom prst="rect">
            <a:avLst/>
          </a:prstGeom>
          <a:noFill/>
          <a:ln>
            <a:noFill/>
          </a:ln>
        </p:spPr>
      </p:pic>
      <p:pic>
        <p:nvPicPr>
          <p:cNvPr id="57" name="Google Shape;57;p6"/>
          <p:cNvPicPr preferRelativeResize="0"/>
          <p:nvPr/>
        </p:nvPicPr>
        <p:blipFill rotWithShape="1">
          <a:blip r:embed="rId3">
            <a:alphaModFix/>
          </a:blip>
          <a:srcRect b="61916" l="9581" r="11882" t="0"/>
          <a:stretch/>
        </p:blipFill>
        <p:spPr>
          <a:xfrm>
            <a:off x="0" y="3537000"/>
            <a:ext cx="9144003" cy="1606500"/>
          </a:xfrm>
          <a:prstGeom prst="rect">
            <a:avLst/>
          </a:prstGeom>
          <a:noFill/>
          <a:ln>
            <a:noFill/>
          </a:ln>
        </p:spPr>
      </p:pic>
      <p:sp>
        <p:nvSpPr>
          <p:cNvPr id="58" name="Google Shape;58;p6"/>
          <p:cNvSpPr/>
          <p:nvPr/>
        </p:nvSpPr>
        <p:spPr>
          <a:xfrm rot="1432517">
            <a:off x="-2200382" y="-1191535"/>
            <a:ext cx="3352625" cy="3222711"/>
          </a:xfrm>
          <a:custGeom>
            <a:rect b="b" l="l" r="r" t="t"/>
            <a:pathLst>
              <a:path extrusionOk="0" h="6441397" w="6701064">
                <a:moveTo>
                  <a:pt x="0" y="0"/>
                </a:moveTo>
                <a:lnTo>
                  <a:pt x="6701063" y="0"/>
                </a:lnTo>
                <a:lnTo>
                  <a:pt x="6701063" y="6441397"/>
                </a:lnTo>
                <a:lnTo>
                  <a:pt x="0" y="6441397"/>
                </a:lnTo>
                <a:lnTo>
                  <a:pt x="0" y="0"/>
                </a:lnTo>
                <a:close/>
              </a:path>
            </a:pathLst>
          </a:custGeom>
          <a:blipFill rotWithShape="1">
            <a:blip r:embed="rId4">
              <a:alphaModFix/>
            </a:blip>
            <a:stretch>
              <a:fillRect b="0" l="0" r="0" t="0"/>
            </a:stretch>
          </a:blipFill>
          <a:ln>
            <a:noFill/>
          </a:ln>
        </p:spPr>
      </p:sp>
      <p:sp>
        <p:nvSpPr>
          <p:cNvPr id="59" name="Google Shape;59;p6"/>
          <p:cNvSpPr/>
          <p:nvPr/>
        </p:nvSpPr>
        <p:spPr>
          <a:xfrm>
            <a:off x="7020260" y="3259347"/>
            <a:ext cx="2209387" cy="2123773"/>
          </a:xfrm>
          <a:custGeom>
            <a:rect b="b" l="l" r="r" t="t"/>
            <a:pathLst>
              <a:path extrusionOk="0" h="4247546" w="4418774">
                <a:moveTo>
                  <a:pt x="0" y="0"/>
                </a:moveTo>
                <a:lnTo>
                  <a:pt x="4418773" y="0"/>
                </a:lnTo>
                <a:lnTo>
                  <a:pt x="4418773" y="4247546"/>
                </a:lnTo>
                <a:lnTo>
                  <a:pt x="0" y="4247546"/>
                </a:lnTo>
                <a:lnTo>
                  <a:pt x="0" y="0"/>
                </a:lnTo>
                <a:close/>
              </a:path>
            </a:pathLst>
          </a:custGeom>
          <a:blipFill rotWithShape="1">
            <a:blip r:embed="rId5">
              <a:alphaModFix/>
            </a:blip>
            <a:stretch>
              <a:fillRect b="0" l="0" r="0" t="0"/>
            </a:stretch>
          </a:blipFill>
          <a:ln>
            <a:noFill/>
          </a:ln>
        </p:spPr>
      </p:sp>
      <p:sp>
        <p:nvSpPr>
          <p:cNvPr id="60" name="Google Shape;60;p6"/>
          <p:cNvSpPr/>
          <p:nvPr/>
        </p:nvSpPr>
        <p:spPr>
          <a:xfrm>
            <a:off x="2846420" y="2818979"/>
            <a:ext cx="1966655" cy="3630199"/>
          </a:xfrm>
          <a:custGeom>
            <a:rect b="b" l="l" r="r" t="t"/>
            <a:pathLst>
              <a:path extrusionOk="0" h="7260398" w="3933309">
                <a:moveTo>
                  <a:pt x="0" y="0"/>
                </a:moveTo>
                <a:lnTo>
                  <a:pt x="3933309" y="0"/>
                </a:lnTo>
                <a:lnTo>
                  <a:pt x="3933309" y="7260398"/>
                </a:lnTo>
                <a:lnTo>
                  <a:pt x="0" y="7260398"/>
                </a:lnTo>
                <a:lnTo>
                  <a:pt x="0" y="0"/>
                </a:lnTo>
                <a:close/>
              </a:path>
            </a:pathLst>
          </a:custGeom>
          <a:blipFill rotWithShape="1">
            <a:blip r:embed="rId6">
              <a:alphaModFix/>
            </a:blip>
            <a:stretch>
              <a:fillRect b="0" l="-64107" r="-20469" t="0"/>
            </a:stretch>
          </a:blipFill>
          <a:ln>
            <a:noFill/>
          </a:ln>
        </p:spPr>
      </p:sp>
      <p:sp>
        <p:nvSpPr>
          <p:cNvPr id="61" name="Google Shape;61;p6"/>
          <p:cNvSpPr/>
          <p:nvPr/>
        </p:nvSpPr>
        <p:spPr>
          <a:xfrm rot="-708899">
            <a:off x="293035" y="2479759"/>
            <a:ext cx="1913556" cy="1913556"/>
          </a:xfrm>
          <a:custGeom>
            <a:rect b="b" l="l" r="r" t="t"/>
            <a:pathLst>
              <a:path extrusionOk="0" h="3822481" w="3822481">
                <a:moveTo>
                  <a:pt x="0" y="0"/>
                </a:moveTo>
                <a:lnTo>
                  <a:pt x="3822481" y="0"/>
                </a:lnTo>
                <a:lnTo>
                  <a:pt x="3822481" y="3822481"/>
                </a:lnTo>
                <a:lnTo>
                  <a:pt x="0" y="3822481"/>
                </a:lnTo>
                <a:lnTo>
                  <a:pt x="0" y="0"/>
                </a:lnTo>
                <a:close/>
              </a:path>
            </a:pathLst>
          </a:custGeom>
          <a:blipFill rotWithShape="1">
            <a:blip r:embed="rId7">
              <a:alphaModFix/>
            </a:blip>
            <a:stretch>
              <a:fillRect b="0" l="0" r="0" t="0"/>
            </a:stretch>
          </a:blipFill>
          <a:ln>
            <a:noFill/>
          </a:ln>
        </p:spPr>
      </p:sp>
      <p:sp>
        <p:nvSpPr>
          <p:cNvPr id="62" name="Google Shape;62;p6"/>
          <p:cNvSpPr txBox="1"/>
          <p:nvPr>
            <p:ph type="title"/>
          </p:nvPr>
        </p:nvSpPr>
        <p:spPr>
          <a:xfrm>
            <a:off x="2382225" y="237050"/>
            <a:ext cx="6309300" cy="3192600"/>
          </a:xfrm>
          <a:prstGeom prst="rect">
            <a:avLst/>
          </a:prstGeom>
        </p:spPr>
        <p:txBody>
          <a:bodyPr anchorCtr="0" anchor="ctr" bIns="91425" lIns="91425" spcFirstLastPara="1" rIns="91425" wrap="square" tIns="91425">
            <a:normAutofit/>
          </a:bodyPr>
          <a:lstStyle>
            <a:lvl1pPr lvl="0" algn="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3" name="Google Shape;6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4" name="Shape 64"/>
        <p:cNvGrpSpPr/>
        <p:nvPr/>
      </p:nvGrpSpPr>
      <p:grpSpPr>
        <a:xfrm>
          <a:off x="0" y="0"/>
          <a:ext cx="0" cy="0"/>
          <a:chOff x="0" y="0"/>
          <a:chExt cx="0" cy="0"/>
        </a:xfrm>
      </p:grpSpPr>
      <p:sp>
        <p:nvSpPr>
          <p:cNvPr id="65" name="Google Shape;65;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7"/>
          <p:cNvSpPr txBox="1"/>
          <p:nvPr>
            <p:ph type="title"/>
          </p:nvPr>
        </p:nvSpPr>
        <p:spPr>
          <a:xfrm>
            <a:off x="112475" y="1842775"/>
            <a:ext cx="48270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3900"/>
              <a:buNone/>
              <a:defRPr sz="3900"/>
            </a:lvl1pPr>
            <a:lvl2pPr lvl="1" algn="ctr">
              <a:spcBef>
                <a:spcPts val="0"/>
              </a:spcBef>
              <a:spcAft>
                <a:spcPts val="0"/>
              </a:spcAft>
              <a:buSzPts val="3900"/>
              <a:buNone/>
              <a:defRPr sz="3900"/>
            </a:lvl2pPr>
            <a:lvl3pPr lvl="2" algn="ctr">
              <a:spcBef>
                <a:spcPts val="0"/>
              </a:spcBef>
              <a:spcAft>
                <a:spcPts val="0"/>
              </a:spcAft>
              <a:buSzPts val="3900"/>
              <a:buNone/>
              <a:defRPr sz="3900"/>
            </a:lvl3pPr>
            <a:lvl4pPr lvl="3" algn="ctr">
              <a:spcBef>
                <a:spcPts val="0"/>
              </a:spcBef>
              <a:spcAft>
                <a:spcPts val="0"/>
              </a:spcAft>
              <a:buSzPts val="3900"/>
              <a:buNone/>
              <a:defRPr sz="3900"/>
            </a:lvl4pPr>
            <a:lvl5pPr lvl="4" algn="ctr">
              <a:spcBef>
                <a:spcPts val="0"/>
              </a:spcBef>
              <a:spcAft>
                <a:spcPts val="0"/>
              </a:spcAft>
              <a:buSzPts val="3900"/>
              <a:buNone/>
              <a:defRPr sz="3900"/>
            </a:lvl5pPr>
            <a:lvl6pPr lvl="5" algn="ctr">
              <a:spcBef>
                <a:spcPts val="0"/>
              </a:spcBef>
              <a:spcAft>
                <a:spcPts val="0"/>
              </a:spcAft>
              <a:buSzPts val="3900"/>
              <a:buNone/>
              <a:defRPr sz="3900"/>
            </a:lvl6pPr>
            <a:lvl7pPr lvl="6" algn="ctr">
              <a:spcBef>
                <a:spcPts val="0"/>
              </a:spcBef>
              <a:spcAft>
                <a:spcPts val="0"/>
              </a:spcAft>
              <a:buSzPts val="3900"/>
              <a:buNone/>
              <a:defRPr sz="3900"/>
            </a:lvl7pPr>
            <a:lvl8pPr lvl="7" algn="ctr">
              <a:spcBef>
                <a:spcPts val="0"/>
              </a:spcBef>
              <a:spcAft>
                <a:spcPts val="0"/>
              </a:spcAft>
              <a:buSzPts val="3900"/>
              <a:buNone/>
              <a:defRPr sz="3900"/>
            </a:lvl8pPr>
            <a:lvl9pPr lvl="8" algn="ctr">
              <a:spcBef>
                <a:spcPts val="0"/>
              </a:spcBef>
              <a:spcAft>
                <a:spcPts val="0"/>
              </a:spcAft>
              <a:buSzPts val="3900"/>
              <a:buNone/>
              <a:defRPr sz="3900"/>
            </a:lvl9pPr>
          </a:lstStyle>
          <a:p/>
        </p:txBody>
      </p:sp>
      <p:sp>
        <p:nvSpPr>
          <p:cNvPr id="67" name="Google Shape;67;p7"/>
          <p:cNvSpPr txBox="1"/>
          <p:nvPr>
            <p:ph idx="1" type="subTitle"/>
          </p:nvPr>
        </p:nvSpPr>
        <p:spPr>
          <a:xfrm>
            <a:off x="503375" y="1333675"/>
            <a:ext cx="4045200" cy="635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Font typeface="KoHo"/>
              <a:buNone/>
              <a:defRPr b="1" sz="2100">
                <a:latin typeface="KoHo"/>
                <a:ea typeface="KoHo"/>
                <a:cs typeface="KoHo"/>
                <a:sym typeface="KoH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Font typeface="KoHo"/>
              <a:buNone/>
              <a:defRPr b="1" sz="2100">
                <a:latin typeface="KoHo"/>
                <a:ea typeface="KoHo"/>
                <a:cs typeface="KoHo"/>
                <a:sym typeface="KoHo"/>
              </a:defRPr>
            </a:lvl3pPr>
            <a:lvl4pPr lvl="3" algn="ctr">
              <a:lnSpc>
                <a:spcPct val="100000"/>
              </a:lnSpc>
              <a:spcBef>
                <a:spcPts val="0"/>
              </a:spcBef>
              <a:spcAft>
                <a:spcPts val="0"/>
              </a:spcAft>
              <a:buSzPts val="2100"/>
              <a:buFont typeface="KoHo"/>
              <a:buNone/>
              <a:defRPr b="1" sz="2100">
                <a:latin typeface="KoHo"/>
                <a:ea typeface="KoHo"/>
                <a:cs typeface="KoHo"/>
                <a:sym typeface="KoHo"/>
              </a:defRPr>
            </a:lvl4pPr>
            <a:lvl5pPr lvl="4" algn="ctr">
              <a:lnSpc>
                <a:spcPct val="100000"/>
              </a:lnSpc>
              <a:spcBef>
                <a:spcPts val="0"/>
              </a:spcBef>
              <a:spcAft>
                <a:spcPts val="0"/>
              </a:spcAft>
              <a:buSzPts val="2100"/>
              <a:buFont typeface="KoHo"/>
              <a:buNone/>
              <a:defRPr b="1" sz="2100">
                <a:latin typeface="KoHo"/>
                <a:ea typeface="KoHo"/>
                <a:cs typeface="KoHo"/>
                <a:sym typeface="KoHo"/>
              </a:defRPr>
            </a:lvl5pPr>
            <a:lvl6pPr lvl="5" algn="ctr">
              <a:lnSpc>
                <a:spcPct val="100000"/>
              </a:lnSpc>
              <a:spcBef>
                <a:spcPts val="0"/>
              </a:spcBef>
              <a:spcAft>
                <a:spcPts val="0"/>
              </a:spcAft>
              <a:buSzPts val="2100"/>
              <a:buFont typeface="KoHo"/>
              <a:buNone/>
              <a:defRPr b="1" sz="2100">
                <a:latin typeface="KoHo"/>
                <a:ea typeface="KoHo"/>
                <a:cs typeface="KoHo"/>
                <a:sym typeface="KoHo"/>
              </a:defRPr>
            </a:lvl6pPr>
            <a:lvl7pPr lvl="6" algn="ctr">
              <a:lnSpc>
                <a:spcPct val="100000"/>
              </a:lnSpc>
              <a:spcBef>
                <a:spcPts val="0"/>
              </a:spcBef>
              <a:spcAft>
                <a:spcPts val="0"/>
              </a:spcAft>
              <a:buSzPts val="2100"/>
              <a:buFont typeface="KoHo"/>
              <a:buNone/>
              <a:defRPr b="1" sz="2100">
                <a:latin typeface="KoHo"/>
                <a:ea typeface="KoHo"/>
                <a:cs typeface="KoHo"/>
                <a:sym typeface="KoHo"/>
              </a:defRPr>
            </a:lvl7pPr>
            <a:lvl8pPr lvl="7" algn="ctr">
              <a:lnSpc>
                <a:spcPct val="100000"/>
              </a:lnSpc>
              <a:spcBef>
                <a:spcPts val="0"/>
              </a:spcBef>
              <a:spcAft>
                <a:spcPts val="0"/>
              </a:spcAft>
              <a:buSzPts val="2100"/>
              <a:buFont typeface="KoHo"/>
              <a:buNone/>
              <a:defRPr b="1" sz="2100">
                <a:latin typeface="KoHo"/>
                <a:ea typeface="KoHo"/>
                <a:cs typeface="KoHo"/>
                <a:sym typeface="KoHo"/>
              </a:defRPr>
            </a:lvl8pPr>
            <a:lvl9pPr lvl="8" algn="ctr">
              <a:lnSpc>
                <a:spcPct val="100000"/>
              </a:lnSpc>
              <a:spcBef>
                <a:spcPts val="0"/>
              </a:spcBef>
              <a:spcAft>
                <a:spcPts val="0"/>
              </a:spcAft>
              <a:buSzPts val="2100"/>
              <a:buFont typeface="KoHo"/>
              <a:buNone/>
              <a:defRPr b="1" sz="2100">
                <a:latin typeface="KoHo"/>
                <a:ea typeface="KoHo"/>
                <a:cs typeface="KoHo"/>
                <a:sym typeface="KoHo"/>
              </a:defRPr>
            </a:lvl9pPr>
          </a:lstStyle>
          <a:p/>
        </p:txBody>
      </p:sp>
      <p:sp>
        <p:nvSpPr>
          <p:cNvPr id="68" name="Google Shape;68;p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9" name="Google Shape;69;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70" name="Google Shape;70;p7"/>
          <p:cNvPicPr preferRelativeResize="0"/>
          <p:nvPr/>
        </p:nvPicPr>
        <p:blipFill rotWithShape="1">
          <a:blip r:embed="rId2">
            <a:alphaModFix/>
          </a:blip>
          <a:srcRect b="70328" l="17704" r="12041" t="0"/>
          <a:stretch/>
        </p:blipFill>
        <p:spPr>
          <a:xfrm>
            <a:off x="0" y="3735650"/>
            <a:ext cx="9144003" cy="1399225"/>
          </a:xfrm>
          <a:prstGeom prst="rect">
            <a:avLst/>
          </a:prstGeom>
          <a:noFill/>
          <a:ln>
            <a:noFill/>
          </a:ln>
        </p:spPr>
      </p:pic>
      <p:sp>
        <p:nvSpPr>
          <p:cNvPr id="71" name="Google Shape;71;p7"/>
          <p:cNvSpPr/>
          <p:nvPr/>
        </p:nvSpPr>
        <p:spPr>
          <a:xfrm>
            <a:off x="7804908" y="3855569"/>
            <a:ext cx="2377248" cy="2057400"/>
          </a:xfrm>
          <a:custGeom>
            <a:rect b="b" l="l" r="r" t="t"/>
            <a:pathLst>
              <a:path extrusionOk="0" h="4114800" w="4754496">
                <a:moveTo>
                  <a:pt x="0" y="0"/>
                </a:moveTo>
                <a:lnTo>
                  <a:pt x="4754495" y="0"/>
                </a:lnTo>
                <a:lnTo>
                  <a:pt x="4754495" y="4114800"/>
                </a:lnTo>
                <a:lnTo>
                  <a:pt x="0" y="4114800"/>
                </a:lnTo>
                <a:lnTo>
                  <a:pt x="0" y="0"/>
                </a:lnTo>
                <a:close/>
              </a:path>
            </a:pathLst>
          </a:custGeom>
          <a:blipFill rotWithShape="1">
            <a:blip r:embed="rId3">
              <a:alphaModFix/>
            </a:blip>
            <a:stretch>
              <a:fillRect b="0" l="0" r="0" t="0"/>
            </a:stretch>
          </a:blipFill>
          <a:ln>
            <a:noFill/>
          </a:ln>
        </p:spPr>
      </p:sp>
      <p:sp>
        <p:nvSpPr>
          <p:cNvPr id="72" name="Google Shape;72;p7"/>
          <p:cNvSpPr/>
          <p:nvPr/>
        </p:nvSpPr>
        <p:spPr>
          <a:xfrm>
            <a:off x="503383" y="3697249"/>
            <a:ext cx="1455622" cy="1399217"/>
          </a:xfrm>
          <a:custGeom>
            <a:rect b="b" l="l" r="r" t="t"/>
            <a:pathLst>
              <a:path extrusionOk="0" h="2798434" w="2911245">
                <a:moveTo>
                  <a:pt x="0" y="0"/>
                </a:moveTo>
                <a:lnTo>
                  <a:pt x="2911245" y="0"/>
                </a:lnTo>
                <a:lnTo>
                  <a:pt x="2911245" y="2798435"/>
                </a:lnTo>
                <a:lnTo>
                  <a:pt x="0" y="2798435"/>
                </a:lnTo>
                <a:lnTo>
                  <a:pt x="0" y="0"/>
                </a:lnTo>
                <a:close/>
              </a:path>
            </a:pathLst>
          </a:custGeom>
          <a:blipFill rotWithShape="1">
            <a:blip r:embed="rId4">
              <a:alphaModFix/>
            </a:blip>
            <a:stretch>
              <a:fillRect b="0" l="0" r="0" t="0"/>
            </a:stretch>
          </a:blipFill>
          <a:ln>
            <a:noFill/>
          </a:ln>
        </p:spPr>
      </p:sp>
      <p:sp>
        <p:nvSpPr>
          <p:cNvPr id="73" name="Google Shape;73;p7"/>
          <p:cNvSpPr/>
          <p:nvPr/>
        </p:nvSpPr>
        <p:spPr>
          <a:xfrm flipH="1">
            <a:off x="3451687" y="3807380"/>
            <a:ext cx="2240619" cy="2153795"/>
          </a:xfrm>
          <a:custGeom>
            <a:rect b="b" l="l" r="r" t="t"/>
            <a:pathLst>
              <a:path extrusionOk="0" h="4307589" w="4481237">
                <a:moveTo>
                  <a:pt x="4481237" y="0"/>
                </a:moveTo>
                <a:lnTo>
                  <a:pt x="0" y="0"/>
                </a:lnTo>
                <a:lnTo>
                  <a:pt x="0" y="4307589"/>
                </a:lnTo>
                <a:lnTo>
                  <a:pt x="4481237" y="4307589"/>
                </a:lnTo>
                <a:lnTo>
                  <a:pt x="4481237"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4" name="Shape 74"/>
        <p:cNvGrpSpPr/>
        <p:nvPr/>
      </p:nvGrpSpPr>
      <p:grpSpPr>
        <a:xfrm>
          <a:off x="0" y="0"/>
          <a:ext cx="0" cy="0"/>
          <a:chOff x="0" y="0"/>
          <a:chExt cx="0" cy="0"/>
        </a:xfrm>
      </p:grpSpPr>
      <p:pic>
        <p:nvPicPr>
          <p:cNvPr id="75" name="Google Shape;75;p8"/>
          <p:cNvPicPr preferRelativeResize="0"/>
          <p:nvPr/>
        </p:nvPicPr>
        <p:blipFill rotWithShape="1">
          <a:blip r:embed="rId2">
            <a:alphaModFix/>
          </a:blip>
          <a:srcRect b="40426" l="6414" r="6081" t="0"/>
          <a:stretch/>
        </p:blipFill>
        <p:spPr>
          <a:xfrm>
            <a:off x="0" y="2888025"/>
            <a:ext cx="9143997" cy="2255474"/>
          </a:xfrm>
          <a:prstGeom prst="rect">
            <a:avLst/>
          </a:prstGeom>
          <a:noFill/>
          <a:ln>
            <a:noFill/>
          </a:ln>
        </p:spPr>
      </p:pic>
      <p:pic>
        <p:nvPicPr>
          <p:cNvPr id="76" name="Google Shape;76;p8"/>
          <p:cNvPicPr preferRelativeResize="0"/>
          <p:nvPr/>
        </p:nvPicPr>
        <p:blipFill rotWithShape="1">
          <a:blip r:embed="rId3">
            <a:alphaModFix/>
          </a:blip>
          <a:srcRect b="46561" l="0" r="0" t="0"/>
          <a:stretch/>
        </p:blipFill>
        <p:spPr>
          <a:xfrm>
            <a:off x="-16800" y="3353178"/>
            <a:ext cx="9144003" cy="1770351"/>
          </a:xfrm>
          <a:prstGeom prst="rect">
            <a:avLst/>
          </a:prstGeom>
          <a:noFill/>
          <a:ln>
            <a:noFill/>
          </a:ln>
        </p:spPr>
      </p:pic>
      <p:sp>
        <p:nvSpPr>
          <p:cNvPr id="77" name="Google Shape;77;p8"/>
          <p:cNvSpPr/>
          <p:nvPr/>
        </p:nvSpPr>
        <p:spPr>
          <a:xfrm>
            <a:off x="3113013" y="2697764"/>
            <a:ext cx="1636016" cy="1572620"/>
          </a:xfrm>
          <a:custGeom>
            <a:rect b="b" l="l" r="r" t="t"/>
            <a:pathLst>
              <a:path extrusionOk="0" h="3145241" w="3272032">
                <a:moveTo>
                  <a:pt x="0" y="0"/>
                </a:moveTo>
                <a:lnTo>
                  <a:pt x="3272032" y="0"/>
                </a:lnTo>
                <a:lnTo>
                  <a:pt x="3272032" y="3145241"/>
                </a:lnTo>
                <a:lnTo>
                  <a:pt x="0" y="3145241"/>
                </a:lnTo>
                <a:lnTo>
                  <a:pt x="0" y="0"/>
                </a:lnTo>
                <a:close/>
              </a:path>
            </a:pathLst>
          </a:custGeom>
          <a:blipFill rotWithShape="1">
            <a:blip r:embed="rId4">
              <a:alphaModFix/>
            </a:blip>
            <a:stretch>
              <a:fillRect b="0" l="0" r="0" t="0"/>
            </a:stretch>
          </a:blipFill>
          <a:ln>
            <a:noFill/>
          </a:ln>
        </p:spPr>
      </p:sp>
      <p:sp>
        <p:nvSpPr>
          <p:cNvPr id="78" name="Google Shape;78;p8"/>
          <p:cNvSpPr/>
          <p:nvPr/>
        </p:nvSpPr>
        <p:spPr>
          <a:xfrm>
            <a:off x="7687873" y="1125477"/>
            <a:ext cx="3306947" cy="3178802"/>
          </a:xfrm>
          <a:custGeom>
            <a:rect b="b" l="l" r="r" t="t"/>
            <a:pathLst>
              <a:path extrusionOk="0" h="6357605" w="6613893">
                <a:moveTo>
                  <a:pt x="0" y="0"/>
                </a:moveTo>
                <a:lnTo>
                  <a:pt x="6613893" y="0"/>
                </a:lnTo>
                <a:lnTo>
                  <a:pt x="6613893" y="6357604"/>
                </a:lnTo>
                <a:lnTo>
                  <a:pt x="0" y="6357604"/>
                </a:lnTo>
                <a:lnTo>
                  <a:pt x="0" y="0"/>
                </a:lnTo>
                <a:close/>
              </a:path>
            </a:pathLst>
          </a:custGeom>
          <a:blipFill rotWithShape="1">
            <a:blip r:embed="rId4">
              <a:alphaModFix/>
            </a:blip>
            <a:stretch>
              <a:fillRect b="0" l="0" r="0" t="0"/>
            </a:stretch>
          </a:blipFill>
          <a:ln>
            <a:noFill/>
          </a:ln>
        </p:spPr>
      </p:sp>
      <p:sp>
        <p:nvSpPr>
          <p:cNvPr id="79" name="Google Shape;79;p8"/>
          <p:cNvSpPr/>
          <p:nvPr/>
        </p:nvSpPr>
        <p:spPr>
          <a:xfrm flipH="1">
            <a:off x="4329588" y="3752318"/>
            <a:ext cx="2377248" cy="2057400"/>
          </a:xfrm>
          <a:custGeom>
            <a:rect b="b" l="l" r="r" t="t"/>
            <a:pathLst>
              <a:path extrusionOk="0" h="4114800" w="4754496">
                <a:moveTo>
                  <a:pt x="4754495" y="0"/>
                </a:moveTo>
                <a:lnTo>
                  <a:pt x="0" y="0"/>
                </a:lnTo>
                <a:lnTo>
                  <a:pt x="0" y="4114800"/>
                </a:lnTo>
                <a:lnTo>
                  <a:pt x="4754495" y="4114800"/>
                </a:lnTo>
                <a:lnTo>
                  <a:pt x="4754495" y="0"/>
                </a:lnTo>
                <a:close/>
              </a:path>
            </a:pathLst>
          </a:custGeom>
          <a:blipFill rotWithShape="1">
            <a:blip r:embed="rId5">
              <a:alphaModFix/>
            </a:blip>
            <a:stretch>
              <a:fillRect b="0" l="0" r="0" t="0"/>
            </a:stretch>
          </a:blipFill>
          <a:ln>
            <a:noFill/>
          </a:ln>
        </p:spPr>
      </p:sp>
      <p:sp>
        <p:nvSpPr>
          <p:cNvPr id="80" name="Google Shape;80;p8"/>
          <p:cNvSpPr/>
          <p:nvPr/>
        </p:nvSpPr>
        <p:spPr>
          <a:xfrm>
            <a:off x="5168366" y="2180886"/>
            <a:ext cx="1841700" cy="1770334"/>
          </a:xfrm>
          <a:custGeom>
            <a:rect b="b" l="l" r="r" t="t"/>
            <a:pathLst>
              <a:path extrusionOk="0" h="3540668" w="3683400">
                <a:moveTo>
                  <a:pt x="0" y="0"/>
                </a:moveTo>
                <a:lnTo>
                  <a:pt x="3683400" y="0"/>
                </a:lnTo>
                <a:lnTo>
                  <a:pt x="3683400" y="3540668"/>
                </a:lnTo>
                <a:lnTo>
                  <a:pt x="0" y="3540668"/>
                </a:lnTo>
                <a:lnTo>
                  <a:pt x="0" y="0"/>
                </a:lnTo>
                <a:close/>
              </a:path>
            </a:pathLst>
          </a:custGeom>
          <a:blipFill rotWithShape="1">
            <a:blip r:embed="rId4">
              <a:alphaModFix/>
            </a:blip>
            <a:stretch>
              <a:fillRect b="0" l="0" r="0" t="0"/>
            </a:stretch>
          </a:blipFill>
          <a:ln>
            <a:noFill/>
          </a:ln>
        </p:spPr>
      </p:sp>
      <p:sp>
        <p:nvSpPr>
          <p:cNvPr id="81" name="Google Shape;81;p8"/>
          <p:cNvSpPr/>
          <p:nvPr/>
        </p:nvSpPr>
        <p:spPr>
          <a:xfrm>
            <a:off x="-828950" y="2697765"/>
            <a:ext cx="1841700" cy="1770334"/>
          </a:xfrm>
          <a:custGeom>
            <a:rect b="b" l="l" r="r" t="t"/>
            <a:pathLst>
              <a:path extrusionOk="0" h="3540668" w="3683400">
                <a:moveTo>
                  <a:pt x="0" y="0"/>
                </a:moveTo>
                <a:lnTo>
                  <a:pt x="3683400" y="0"/>
                </a:lnTo>
                <a:lnTo>
                  <a:pt x="3683400" y="3540668"/>
                </a:lnTo>
                <a:lnTo>
                  <a:pt x="0" y="3540668"/>
                </a:lnTo>
                <a:lnTo>
                  <a:pt x="0" y="0"/>
                </a:lnTo>
                <a:close/>
              </a:path>
            </a:pathLst>
          </a:custGeom>
          <a:blipFill rotWithShape="1">
            <a:blip r:embed="rId4">
              <a:alphaModFix/>
            </a:blip>
            <a:stretch>
              <a:fillRect b="0" l="0" r="0" t="0"/>
            </a:stretch>
          </a:blipFill>
          <a:ln>
            <a:noFill/>
          </a:ln>
        </p:spPr>
      </p:sp>
      <p:sp>
        <p:nvSpPr>
          <p:cNvPr id="82" name="Google Shape;82;p8"/>
          <p:cNvSpPr/>
          <p:nvPr/>
        </p:nvSpPr>
        <p:spPr>
          <a:xfrm>
            <a:off x="7115862" y="3293471"/>
            <a:ext cx="2720683" cy="2615257"/>
          </a:xfrm>
          <a:custGeom>
            <a:rect b="b" l="l" r="r" t="t"/>
            <a:pathLst>
              <a:path extrusionOk="0" h="5230514" w="5441367">
                <a:moveTo>
                  <a:pt x="0" y="0"/>
                </a:moveTo>
                <a:lnTo>
                  <a:pt x="5441368" y="0"/>
                </a:lnTo>
                <a:lnTo>
                  <a:pt x="5441368" y="5230515"/>
                </a:lnTo>
                <a:lnTo>
                  <a:pt x="0" y="5230515"/>
                </a:lnTo>
                <a:lnTo>
                  <a:pt x="0" y="0"/>
                </a:lnTo>
                <a:close/>
              </a:path>
            </a:pathLst>
          </a:custGeom>
          <a:blipFill rotWithShape="1">
            <a:blip r:embed="rId4">
              <a:alphaModFix/>
            </a:blip>
            <a:stretch>
              <a:fillRect b="0" l="0" r="0" t="0"/>
            </a:stretch>
          </a:blipFill>
          <a:ln>
            <a:noFill/>
          </a:ln>
        </p:spPr>
      </p:sp>
      <p:sp>
        <p:nvSpPr>
          <p:cNvPr id="83" name="Google Shape;83;p8"/>
          <p:cNvSpPr/>
          <p:nvPr/>
        </p:nvSpPr>
        <p:spPr>
          <a:xfrm>
            <a:off x="1946567" y="4502090"/>
            <a:ext cx="2720684" cy="2615257"/>
          </a:xfrm>
          <a:custGeom>
            <a:rect b="b" l="l" r="r" t="t"/>
            <a:pathLst>
              <a:path extrusionOk="0" h="5230514" w="5441367">
                <a:moveTo>
                  <a:pt x="0" y="0"/>
                </a:moveTo>
                <a:lnTo>
                  <a:pt x="5441367" y="0"/>
                </a:lnTo>
                <a:lnTo>
                  <a:pt x="5441367" y="5230515"/>
                </a:lnTo>
                <a:lnTo>
                  <a:pt x="0" y="5230515"/>
                </a:lnTo>
                <a:lnTo>
                  <a:pt x="0" y="0"/>
                </a:lnTo>
                <a:close/>
              </a:path>
            </a:pathLst>
          </a:custGeom>
          <a:blipFill rotWithShape="1">
            <a:blip r:embed="rId4">
              <a:alphaModFix/>
            </a:blip>
            <a:stretch>
              <a:fillRect b="0" l="0" r="0" t="0"/>
            </a:stretch>
          </a:blipFill>
          <a:ln>
            <a:noFill/>
          </a:ln>
        </p:spPr>
      </p:sp>
      <p:sp>
        <p:nvSpPr>
          <p:cNvPr id="84" name="Google Shape;84;p8"/>
          <p:cNvSpPr/>
          <p:nvPr/>
        </p:nvSpPr>
        <p:spPr>
          <a:xfrm>
            <a:off x="6089216" y="2653901"/>
            <a:ext cx="1332294" cy="1947199"/>
          </a:xfrm>
          <a:custGeom>
            <a:rect b="b" l="l" r="r" t="t"/>
            <a:pathLst>
              <a:path extrusionOk="0" h="3894398" w="2664588">
                <a:moveTo>
                  <a:pt x="0" y="0"/>
                </a:moveTo>
                <a:lnTo>
                  <a:pt x="2664588" y="0"/>
                </a:lnTo>
                <a:lnTo>
                  <a:pt x="2664588" y="3894397"/>
                </a:lnTo>
                <a:lnTo>
                  <a:pt x="0" y="3894397"/>
                </a:lnTo>
                <a:lnTo>
                  <a:pt x="0" y="0"/>
                </a:lnTo>
                <a:close/>
              </a:path>
            </a:pathLst>
          </a:custGeom>
          <a:blipFill rotWithShape="1">
            <a:blip r:embed="rId6">
              <a:alphaModFix/>
            </a:blip>
            <a:stretch>
              <a:fillRect b="0" l="0" r="0" t="0"/>
            </a:stretch>
          </a:blipFill>
          <a:ln>
            <a:noFill/>
          </a:ln>
        </p:spPr>
      </p:sp>
      <p:sp>
        <p:nvSpPr>
          <p:cNvPr id="85" name="Google Shape;85;p8"/>
          <p:cNvSpPr/>
          <p:nvPr/>
        </p:nvSpPr>
        <p:spPr>
          <a:xfrm>
            <a:off x="235113" y="2697765"/>
            <a:ext cx="1975815"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7">
              <a:alphaModFix/>
            </a:blip>
            <a:stretch>
              <a:fillRect b="0" l="0" r="0" t="0"/>
            </a:stretch>
          </a:blipFill>
          <a:ln>
            <a:noFill/>
          </a:ln>
        </p:spPr>
      </p:sp>
      <p:sp>
        <p:nvSpPr>
          <p:cNvPr id="86" name="Google Shape;86;p8"/>
          <p:cNvSpPr txBox="1"/>
          <p:nvPr>
            <p:ph idx="1" type="body"/>
          </p:nvPr>
        </p:nvSpPr>
        <p:spPr>
          <a:xfrm>
            <a:off x="311700" y="42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87" name="Google Shape;8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8" name="Shape 88"/>
        <p:cNvGrpSpPr/>
        <p:nvPr/>
      </p:nvGrpSpPr>
      <p:grpSpPr>
        <a:xfrm>
          <a:off x="0" y="0"/>
          <a:ext cx="0" cy="0"/>
          <a:chOff x="0" y="0"/>
          <a:chExt cx="0" cy="0"/>
        </a:xfrm>
      </p:grpSpPr>
      <p:sp>
        <p:nvSpPr>
          <p:cNvPr id="89" name="Google Shape;8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Homemade Apple"/>
              <a:buNone/>
              <a:defRPr sz="2800">
                <a:solidFill>
                  <a:schemeClr val="dk1"/>
                </a:solidFill>
                <a:latin typeface="Homemade Apple"/>
                <a:ea typeface="Homemade Apple"/>
                <a:cs typeface="Homemade Apple"/>
                <a:sym typeface="Homemade Appl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Homemade Apple"/>
              <a:buChar char="●"/>
              <a:defRPr sz="1800">
                <a:solidFill>
                  <a:schemeClr val="dk2"/>
                </a:solidFill>
                <a:latin typeface="Homemade Apple"/>
                <a:ea typeface="Homemade Apple"/>
                <a:cs typeface="Homemade Apple"/>
                <a:sym typeface="Homemade Apple"/>
              </a:defRPr>
            </a:lvl1pPr>
            <a:lvl2pPr indent="-317500" lvl="1" marL="914400">
              <a:lnSpc>
                <a:spcPct val="115000"/>
              </a:lnSpc>
              <a:spcBef>
                <a:spcPts val="0"/>
              </a:spcBef>
              <a:spcAft>
                <a:spcPts val="0"/>
              </a:spcAft>
              <a:buClr>
                <a:schemeClr val="dk2"/>
              </a:buClr>
              <a:buSzPts val="1400"/>
              <a:buFont typeface="KoHo"/>
              <a:buChar char="○"/>
              <a:defRPr b="1">
                <a:solidFill>
                  <a:schemeClr val="dk2"/>
                </a:solidFill>
                <a:latin typeface="KoHo"/>
                <a:ea typeface="KoHo"/>
                <a:cs typeface="KoHo"/>
                <a:sym typeface="KoHo"/>
              </a:defRPr>
            </a:lvl2pPr>
            <a:lvl3pPr indent="-317500" lvl="2" marL="1371600">
              <a:lnSpc>
                <a:spcPct val="115000"/>
              </a:lnSpc>
              <a:spcBef>
                <a:spcPts val="0"/>
              </a:spcBef>
              <a:spcAft>
                <a:spcPts val="0"/>
              </a:spcAft>
              <a:buClr>
                <a:schemeClr val="dk2"/>
              </a:buClr>
              <a:buSzPts val="1400"/>
              <a:buFont typeface="KoHo Medium"/>
              <a:buChar char="■"/>
              <a:defRPr>
                <a:solidFill>
                  <a:schemeClr val="dk2"/>
                </a:solidFill>
                <a:latin typeface="KoHo Medium"/>
                <a:ea typeface="KoHo Medium"/>
                <a:cs typeface="KoHo Medium"/>
                <a:sym typeface="KoHo Medium"/>
              </a:defRPr>
            </a:lvl3pPr>
            <a:lvl4pPr indent="-317500" lvl="3" marL="1828800">
              <a:lnSpc>
                <a:spcPct val="115000"/>
              </a:lnSpc>
              <a:spcBef>
                <a:spcPts val="0"/>
              </a:spcBef>
              <a:spcAft>
                <a:spcPts val="0"/>
              </a:spcAft>
              <a:buClr>
                <a:schemeClr val="dk2"/>
              </a:buClr>
              <a:buSzPts val="1400"/>
              <a:buFont typeface="KoHo Medium"/>
              <a:buChar char="●"/>
              <a:defRPr>
                <a:solidFill>
                  <a:schemeClr val="dk2"/>
                </a:solidFill>
                <a:latin typeface="KoHo Medium"/>
                <a:ea typeface="KoHo Medium"/>
                <a:cs typeface="KoHo Medium"/>
                <a:sym typeface="KoHo Medium"/>
              </a:defRPr>
            </a:lvl4pPr>
            <a:lvl5pPr indent="-317500" lvl="4" marL="2286000">
              <a:lnSpc>
                <a:spcPct val="115000"/>
              </a:lnSpc>
              <a:spcBef>
                <a:spcPts val="0"/>
              </a:spcBef>
              <a:spcAft>
                <a:spcPts val="0"/>
              </a:spcAft>
              <a:buClr>
                <a:schemeClr val="dk2"/>
              </a:buClr>
              <a:buSzPts val="1400"/>
              <a:buFont typeface="KoHo Medium"/>
              <a:buChar char="○"/>
              <a:defRPr>
                <a:solidFill>
                  <a:schemeClr val="dk2"/>
                </a:solidFill>
                <a:latin typeface="KoHo Medium"/>
                <a:ea typeface="KoHo Medium"/>
                <a:cs typeface="KoHo Medium"/>
                <a:sym typeface="KoHo Medium"/>
              </a:defRPr>
            </a:lvl5pPr>
            <a:lvl6pPr indent="-317500" lvl="5" marL="2743200">
              <a:lnSpc>
                <a:spcPct val="115000"/>
              </a:lnSpc>
              <a:spcBef>
                <a:spcPts val="0"/>
              </a:spcBef>
              <a:spcAft>
                <a:spcPts val="0"/>
              </a:spcAft>
              <a:buClr>
                <a:schemeClr val="dk2"/>
              </a:buClr>
              <a:buSzPts val="1400"/>
              <a:buFont typeface="KoHo Medium"/>
              <a:buChar char="■"/>
              <a:defRPr>
                <a:solidFill>
                  <a:schemeClr val="dk2"/>
                </a:solidFill>
                <a:latin typeface="KoHo Medium"/>
                <a:ea typeface="KoHo Medium"/>
                <a:cs typeface="KoHo Medium"/>
                <a:sym typeface="KoHo Medium"/>
              </a:defRPr>
            </a:lvl6pPr>
            <a:lvl7pPr indent="-317500" lvl="6" marL="3200400">
              <a:lnSpc>
                <a:spcPct val="115000"/>
              </a:lnSpc>
              <a:spcBef>
                <a:spcPts val="0"/>
              </a:spcBef>
              <a:spcAft>
                <a:spcPts val="0"/>
              </a:spcAft>
              <a:buClr>
                <a:schemeClr val="dk2"/>
              </a:buClr>
              <a:buSzPts val="1400"/>
              <a:buFont typeface="KoHo Medium"/>
              <a:buChar char="●"/>
              <a:defRPr>
                <a:solidFill>
                  <a:schemeClr val="dk2"/>
                </a:solidFill>
                <a:latin typeface="KoHo Medium"/>
                <a:ea typeface="KoHo Medium"/>
                <a:cs typeface="KoHo Medium"/>
                <a:sym typeface="KoHo Medium"/>
              </a:defRPr>
            </a:lvl7pPr>
            <a:lvl8pPr indent="-317500" lvl="7" marL="3657600">
              <a:lnSpc>
                <a:spcPct val="115000"/>
              </a:lnSpc>
              <a:spcBef>
                <a:spcPts val="0"/>
              </a:spcBef>
              <a:spcAft>
                <a:spcPts val="0"/>
              </a:spcAft>
              <a:buClr>
                <a:schemeClr val="dk2"/>
              </a:buClr>
              <a:buSzPts val="1400"/>
              <a:buFont typeface="KoHo Medium"/>
              <a:buChar char="○"/>
              <a:defRPr>
                <a:solidFill>
                  <a:schemeClr val="dk2"/>
                </a:solidFill>
                <a:latin typeface="KoHo Medium"/>
                <a:ea typeface="KoHo Medium"/>
                <a:cs typeface="KoHo Medium"/>
                <a:sym typeface="KoHo Medium"/>
              </a:defRPr>
            </a:lvl8pPr>
            <a:lvl9pPr indent="-317500" lvl="8" marL="4114800">
              <a:lnSpc>
                <a:spcPct val="115000"/>
              </a:lnSpc>
              <a:spcBef>
                <a:spcPts val="0"/>
              </a:spcBef>
              <a:spcAft>
                <a:spcPts val="0"/>
              </a:spcAft>
              <a:buClr>
                <a:schemeClr val="dk2"/>
              </a:buClr>
              <a:buSzPts val="1400"/>
              <a:buFont typeface="KoHo Medium"/>
              <a:buChar char="■"/>
              <a:defRPr>
                <a:solidFill>
                  <a:schemeClr val="dk2"/>
                </a:solidFill>
                <a:latin typeface="KoHo Medium"/>
                <a:ea typeface="KoHo Medium"/>
                <a:cs typeface="KoHo Medium"/>
                <a:sym typeface="KoHo Medium"/>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2.png"/><Relationship Id="rId11" Type="http://schemas.openxmlformats.org/officeDocument/2006/relationships/image" Target="../media/image4.png"/><Relationship Id="rId10" Type="http://schemas.openxmlformats.org/officeDocument/2006/relationships/image" Target="../media/image1.png"/><Relationship Id="rId9"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15.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67.png"/><Relationship Id="rId6" Type="http://schemas.openxmlformats.org/officeDocument/2006/relationships/image" Target="../media/image19.png"/><Relationship Id="rId7" Type="http://schemas.openxmlformats.org/officeDocument/2006/relationships/image" Target="../media/image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43.png"/><Relationship Id="rId4" Type="http://schemas.openxmlformats.org/officeDocument/2006/relationships/image" Target="../media/image13.png"/><Relationship Id="rId9" Type="http://schemas.openxmlformats.org/officeDocument/2006/relationships/image" Target="../media/image17.png"/><Relationship Id="rId5" Type="http://schemas.openxmlformats.org/officeDocument/2006/relationships/image" Target="../media/image59.png"/><Relationship Id="rId6" Type="http://schemas.openxmlformats.org/officeDocument/2006/relationships/image" Target="../media/image14.png"/><Relationship Id="rId7" Type="http://schemas.openxmlformats.org/officeDocument/2006/relationships/image" Target="../media/image66.png"/><Relationship Id="rId8"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13.png"/><Relationship Id="rId6" Type="http://schemas.openxmlformats.org/officeDocument/2006/relationships/image" Target="../media/image9.png"/><Relationship Id="rId7"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28.png"/><Relationship Id="rId5" Type="http://schemas.openxmlformats.org/officeDocument/2006/relationships/image" Target="../media/image9.png"/><Relationship Id="rId6" Type="http://schemas.openxmlformats.org/officeDocument/2006/relationships/image" Target="../media/image19.png"/><Relationship Id="rId7" Type="http://schemas.openxmlformats.org/officeDocument/2006/relationships/image" Target="../media/image30.png"/><Relationship Id="rId8"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37.png"/><Relationship Id="rId4" Type="http://schemas.openxmlformats.org/officeDocument/2006/relationships/image" Target="../media/image32.png"/><Relationship Id="rId5" Type="http://schemas.openxmlformats.org/officeDocument/2006/relationships/image" Target="../media/image13.png"/><Relationship Id="rId6" Type="http://schemas.openxmlformats.org/officeDocument/2006/relationships/image" Target="../media/image9.png"/><Relationship Id="rId7" Type="http://schemas.openxmlformats.org/officeDocument/2006/relationships/image" Target="../media/image21.png"/><Relationship Id="rId8"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72.png"/><Relationship Id="rId4" Type="http://schemas.openxmlformats.org/officeDocument/2006/relationships/image" Target="../media/image12.png"/><Relationship Id="rId11" Type="http://schemas.openxmlformats.org/officeDocument/2006/relationships/image" Target="../media/image1.png"/><Relationship Id="rId10" Type="http://schemas.openxmlformats.org/officeDocument/2006/relationships/image" Target="../media/image61.png"/><Relationship Id="rId9" Type="http://schemas.openxmlformats.org/officeDocument/2006/relationships/image" Target="../media/image52.png"/><Relationship Id="rId5" Type="http://schemas.openxmlformats.org/officeDocument/2006/relationships/image" Target="../media/image55.png"/><Relationship Id="rId6" Type="http://schemas.openxmlformats.org/officeDocument/2006/relationships/image" Target="../media/image14.png"/><Relationship Id="rId7" Type="http://schemas.openxmlformats.org/officeDocument/2006/relationships/image" Target="../media/image19.png"/><Relationship Id="rId8"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53.png"/><Relationship Id="rId4" Type="http://schemas.openxmlformats.org/officeDocument/2006/relationships/image" Target="../media/image14.png"/><Relationship Id="rId9"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9.png"/><Relationship Id="rId7" Type="http://schemas.openxmlformats.org/officeDocument/2006/relationships/image" Target="../media/image59.png"/><Relationship Id="rId8" Type="http://schemas.openxmlformats.org/officeDocument/2006/relationships/image" Target="../media/image19.png"/></Relationships>
</file>

<file path=ppt/slides/_rels/slide17.xml.rels><?xml version="1.0" encoding="UTF-8" standalone="yes"?><Relationships xmlns="http://schemas.openxmlformats.org/package/2006/relationships"><Relationship Id="rId20" Type="http://schemas.openxmlformats.org/officeDocument/2006/relationships/image" Target="../media/image31.png"/><Relationship Id="rId11" Type="http://schemas.openxmlformats.org/officeDocument/2006/relationships/image" Target="../media/image19.png"/><Relationship Id="rId22" Type="http://schemas.openxmlformats.org/officeDocument/2006/relationships/image" Target="../media/image18.png"/><Relationship Id="rId10" Type="http://schemas.openxmlformats.org/officeDocument/2006/relationships/image" Target="../media/image17.png"/><Relationship Id="rId21" Type="http://schemas.openxmlformats.org/officeDocument/2006/relationships/image" Target="../media/image16.png"/><Relationship Id="rId13" Type="http://schemas.openxmlformats.org/officeDocument/2006/relationships/image" Target="../media/image40.png"/><Relationship Id="rId12" Type="http://schemas.openxmlformats.org/officeDocument/2006/relationships/image" Target="../media/image48.png"/><Relationship Id="rId23" Type="http://schemas.openxmlformats.org/officeDocument/2006/relationships/image" Target="../media/image49.png"/><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84.png"/><Relationship Id="rId9" Type="http://schemas.openxmlformats.org/officeDocument/2006/relationships/image" Target="../media/image10.png"/><Relationship Id="rId15" Type="http://schemas.openxmlformats.org/officeDocument/2006/relationships/image" Target="../media/image12.png"/><Relationship Id="rId14" Type="http://schemas.openxmlformats.org/officeDocument/2006/relationships/image" Target="../media/image50.png"/><Relationship Id="rId17" Type="http://schemas.openxmlformats.org/officeDocument/2006/relationships/image" Target="../media/image42.png"/><Relationship Id="rId16" Type="http://schemas.openxmlformats.org/officeDocument/2006/relationships/image" Target="../media/image56.png"/><Relationship Id="rId5" Type="http://schemas.openxmlformats.org/officeDocument/2006/relationships/image" Target="../media/image9.png"/><Relationship Id="rId19" Type="http://schemas.openxmlformats.org/officeDocument/2006/relationships/image" Target="../media/image45.png"/><Relationship Id="rId6" Type="http://schemas.openxmlformats.org/officeDocument/2006/relationships/image" Target="../media/image2.png"/><Relationship Id="rId18" Type="http://schemas.openxmlformats.org/officeDocument/2006/relationships/image" Target="../media/image62.png"/><Relationship Id="rId7" Type="http://schemas.openxmlformats.org/officeDocument/2006/relationships/image" Target="../media/image4.png"/><Relationship Id="rId8" Type="http://schemas.openxmlformats.org/officeDocument/2006/relationships/image" Target="../media/image7.png"/></Relationships>
</file>

<file path=ppt/slides/_rels/slide18.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96.png"/><Relationship Id="rId13" Type="http://schemas.openxmlformats.org/officeDocument/2006/relationships/image" Target="../media/image21.png"/><Relationship Id="rId12" Type="http://schemas.openxmlformats.org/officeDocument/2006/relationships/image" Target="../media/image39.png"/><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65.png"/><Relationship Id="rId4" Type="http://schemas.openxmlformats.org/officeDocument/2006/relationships/image" Target="../media/image34.png"/><Relationship Id="rId9" Type="http://schemas.openxmlformats.org/officeDocument/2006/relationships/image" Target="../media/image22.png"/><Relationship Id="rId15" Type="http://schemas.openxmlformats.org/officeDocument/2006/relationships/image" Target="../media/image52.png"/><Relationship Id="rId14" Type="http://schemas.openxmlformats.org/officeDocument/2006/relationships/image" Target="../media/image23.jpg"/><Relationship Id="rId16" Type="http://schemas.openxmlformats.org/officeDocument/2006/relationships/image" Target="../media/image61.png"/><Relationship Id="rId5" Type="http://schemas.openxmlformats.org/officeDocument/2006/relationships/image" Target="../media/image63.png"/><Relationship Id="rId6" Type="http://schemas.openxmlformats.org/officeDocument/2006/relationships/image" Target="../media/image67.png"/><Relationship Id="rId7" Type="http://schemas.openxmlformats.org/officeDocument/2006/relationships/image" Target="../media/image59.png"/><Relationship Id="rId8" Type="http://schemas.openxmlformats.org/officeDocument/2006/relationships/image" Target="../media/image6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9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10.png"/><Relationship Id="rId8"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43.png"/><Relationship Id="rId9" Type="http://schemas.openxmlformats.org/officeDocument/2006/relationships/image" Target="../media/image40.png"/><Relationship Id="rId5" Type="http://schemas.openxmlformats.org/officeDocument/2006/relationships/image" Target="../media/image6.png"/><Relationship Id="rId6" Type="http://schemas.openxmlformats.org/officeDocument/2006/relationships/image" Target="../media/image28.png"/><Relationship Id="rId7" Type="http://schemas.openxmlformats.org/officeDocument/2006/relationships/image" Target="../media/image19.png"/><Relationship Id="rId8"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53.png"/><Relationship Id="rId4" Type="http://schemas.openxmlformats.org/officeDocument/2006/relationships/image" Target="../media/image14.png"/><Relationship Id="rId5" Type="http://schemas.openxmlformats.org/officeDocument/2006/relationships/image" Target="../media/image19.pn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46.png"/><Relationship Id="rId5" Type="http://schemas.openxmlformats.org/officeDocument/2006/relationships/image" Target="../media/image14.png"/><Relationship Id="rId6" Type="http://schemas.openxmlformats.org/officeDocument/2006/relationships/image" Target="../media/image51.png"/><Relationship Id="rId7" Type="http://schemas.openxmlformats.org/officeDocument/2006/relationships/image" Target="../media/image1.png"/><Relationship Id="rId8"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56.png"/><Relationship Id="rId6" Type="http://schemas.openxmlformats.org/officeDocument/2006/relationships/image" Target="../media/image42.png"/><Relationship Id="rId7" Type="http://schemas.openxmlformats.org/officeDocument/2006/relationships/image" Target="../media/image19.png"/><Relationship Id="rId8"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43.png"/><Relationship Id="rId4" Type="http://schemas.openxmlformats.org/officeDocument/2006/relationships/image" Target="../media/image14.png"/><Relationship Id="rId9" Type="http://schemas.openxmlformats.org/officeDocument/2006/relationships/image" Target="../media/image45.png"/><Relationship Id="rId5" Type="http://schemas.openxmlformats.org/officeDocument/2006/relationships/image" Target="../media/image13.png"/><Relationship Id="rId6" Type="http://schemas.openxmlformats.org/officeDocument/2006/relationships/image" Target="../media/image9.png"/><Relationship Id="rId7" Type="http://schemas.openxmlformats.org/officeDocument/2006/relationships/image" Target="../media/image65.png"/><Relationship Id="rId8" Type="http://schemas.openxmlformats.org/officeDocument/2006/relationships/image" Target="../media/image6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34.png"/><Relationship Id="rId6" Type="http://schemas.openxmlformats.org/officeDocument/2006/relationships/image" Target="../media/image31.png"/><Relationship Id="rId7" Type="http://schemas.openxmlformats.org/officeDocument/2006/relationships/image" Target="../media/image16.png"/><Relationship Id="rId8"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43.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14.png"/><Relationship Id="rId7"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FE2"/>
        </a:solidFill>
      </p:bgPr>
    </p:bg>
    <p:spTree>
      <p:nvGrpSpPr>
        <p:cNvPr id="93" name="Shape 93"/>
        <p:cNvGrpSpPr/>
        <p:nvPr/>
      </p:nvGrpSpPr>
      <p:grpSpPr>
        <a:xfrm>
          <a:off x="0" y="0"/>
          <a:ext cx="0" cy="0"/>
          <a:chOff x="0" y="0"/>
          <a:chExt cx="0" cy="0"/>
        </a:xfrm>
      </p:grpSpPr>
      <p:sp>
        <p:nvSpPr>
          <p:cNvPr id="94" name="Google Shape;94;p10"/>
          <p:cNvSpPr/>
          <p:nvPr/>
        </p:nvSpPr>
        <p:spPr>
          <a:xfrm>
            <a:off x="7455933" y="-871609"/>
            <a:ext cx="4280676" cy="4114800"/>
          </a:xfrm>
          <a:custGeom>
            <a:rect b="b" l="l" r="r" t="t"/>
            <a:pathLst>
              <a:path extrusionOk="0" h="8229600" w="8561352">
                <a:moveTo>
                  <a:pt x="0" y="0"/>
                </a:moveTo>
                <a:lnTo>
                  <a:pt x="8561352" y="0"/>
                </a:lnTo>
                <a:lnTo>
                  <a:pt x="8561352" y="8229600"/>
                </a:lnTo>
                <a:lnTo>
                  <a:pt x="0" y="8229600"/>
                </a:lnTo>
                <a:lnTo>
                  <a:pt x="0" y="0"/>
                </a:lnTo>
                <a:close/>
              </a:path>
            </a:pathLst>
          </a:custGeom>
          <a:blipFill rotWithShape="1">
            <a:blip r:embed="rId3">
              <a:alphaModFix/>
            </a:blip>
            <a:stretch>
              <a:fillRect b="0" l="0" r="0" t="0"/>
            </a:stretch>
          </a:blipFill>
          <a:ln>
            <a:noFill/>
          </a:ln>
        </p:spPr>
      </p:sp>
      <p:sp>
        <p:nvSpPr>
          <p:cNvPr id="95" name="Google Shape;95;p10"/>
          <p:cNvSpPr/>
          <p:nvPr/>
        </p:nvSpPr>
        <p:spPr>
          <a:xfrm>
            <a:off x="4992200" y="650560"/>
            <a:ext cx="7052381" cy="4847178"/>
          </a:xfrm>
          <a:custGeom>
            <a:rect b="b" l="l" r="r" t="t"/>
            <a:pathLst>
              <a:path extrusionOk="0" h="9694356" w="14104762">
                <a:moveTo>
                  <a:pt x="0" y="0"/>
                </a:moveTo>
                <a:lnTo>
                  <a:pt x="14104762" y="0"/>
                </a:lnTo>
                <a:lnTo>
                  <a:pt x="14104762" y="9694356"/>
                </a:lnTo>
                <a:lnTo>
                  <a:pt x="0" y="9694356"/>
                </a:lnTo>
                <a:lnTo>
                  <a:pt x="0" y="0"/>
                </a:lnTo>
                <a:close/>
              </a:path>
            </a:pathLst>
          </a:custGeom>
          <a:blipFill rotWithShape="1">
            <a:blip r:embed="rId4">
              <a:alphaModFix/>
            </a:blip>
            <a:stretch>
              <a:fillRect b="0" l="0" r="0" t="-45492"/>
            </a:stretch>
          </a:blipFill>
          <a:ln>
            <a:noFill/>
          </a:ln>
        </p:spPr>
      </p:sp>
      <p:sp>
        <p:nvSpPr>
          <p:cNvPr id="96" name="Google Shape;96;p10"/>
          <p:cNvSpPr/>
          <p:nvPr/>
        </p:nvSpPr>
        <p:spPr>
          <a:xfrm flipH="1">
            <a:off x="-4657812" y="217353"/>
            <a:ext cx="7052381" cy="4847178"/>
          </a:xfrm>
          <a:custGeom>
            <a:rect b="b" l="l" r="r" t="t"/>
            <a:pathLst>
              <a:path extrusionOk="0" h="9694356" w="14104762">
                <a:moveTo>
                  <a:pt x="14104762" y="0"/>
                </a:moveTo>
                <a:lnTo>
                  <a:pt x="0" y="0"/>
                </a:lnTo>
                <a:lnTo>
                  <a:pt x="0" y="9694356"/>
                </a:lnTo>
                <a:lnTo>
                  <a:pt x="14104762" y="9694356"/>
                </a:lnTo>
                <a:lnTo>
                  <a:pt x="14104762" y="0"/>
                </a:lnTo>
                <a:close/>
              </a:path>
            </a:pathLst>
          </a:custGeom>
          <a:blipFill rotWithShape="1">
            <a:blip r:embed="rId4">
              <a:alphaModFix/>
            </a:blip>
            <a:stretch>
              <a:fillRect b="0" l="0" r="0" t="-45492"/>
            </a:stretch>
          </a:blipFill>
          <a:ln>
            <a:noFill/>
          </a:ln>
        </p:spPr>
      </p:sp>
      <p:sp>
        <p:nvSpPr>
          <p:cNvPr id="97" name="Google Shape;97;p10"/>
          <p:cNvSpPr/>
          <p:nvPr/>
        </p:nvSpPr>
        <p:spPr>
          <a:xfrm>
            <a:off x="-1797951" y="2908912"/>
            <a:ext cx="5858254" cy="1789431"/>
          </a:xfrm>
          <a:custGeom>
            <a:rect b="b" l="l" r="r" t="t"/>
            <a:pathLst>
              <a:path extrusionOk="0" h="3578861" w="11716508">
                <a:moveTo>
                  <a:pt x="0" y="0"/>
                </a:moveTo>
                <a:lnTo>
                  <a:pt x="11716507" y="0"/>
                </a:lnTo>
                <a:lnTo>
                  <a:pt x="11716507" y="3578860"/>
                </a:lnTo>
                <a:lnTo>
                  <a:pt x="0" y="3578860"/>
                </a:lnTo>
                <a:lnTo>
                  <a:pt x="0" y="0"/>
                </a:lnTo>
                <a:close/>
              </a:path>
            </a:pathLst>
          </a:custGeom>
          <a:blipFill rotWithShape="1">
            <a:blip r:embed="rId5">
              <a:alphaModFix/>
            </a:blip>
            <a:stretch>
              <a:fillRect b="0" l="0" r="0" t="0"/>
            </a:stretch>
          </a:blipFill>
          <a:ln>
            <a:noFill/>
          </a:ln>
        </p:spPr>
      </p:sp>
      <p:sp>
        <p:nvSpPr>
          <p:cNvPr id="98" name="Google Shape;98;p10"/>
          <p:cNvSpPr/>
          <p:nvPr/>
        </p:nvSpPr>
        <p:spPr>
          <a:xfrm flipH="1">
            <a:off x="-1890298" y="2419882"/>
            <a:ext cx="12200698" cy="4418538"/>
          </a:xfrm>
          <a:custGeom>
            <a:rect b="b" l="l" r="r" t="t"/>
            <a:pathLst>
              <a:path extrusionOk="0" h="8837075" w="24401395">
                <a:moveTo>
                  <a:pt x="24401394" y="0"/>
                </a:moveTo>
                <a:lnTo>
                  <a:pt x="0" y="0"/>
                </a:lnTo>
                <a:lnTo>
                  <a:pt x="0" y="8837074"/>
                </a:lnTo>
                <a:lnTo>
                  <a:pt x="24401394" y="8837074"/>
                </a:lnTo>
                <a:lnTo>
                  <a:pt x="24401394" y="0"/>
                </a:lnTo>
                <a:close/>
              </a:path>
            </a:pathLst>
          </a:custGeom>
          <a:blipFill rotWithShape="1">
            <a:blip r:embed="rId6">
              <a:alphaModFix/>
            </a:blip>
            <a:stretch>
              <a:fillRect b="0" l="0" r="0" t="0"/>
            </a:stretch>
          </a:blipFill>
          <a:ln>
            <a:noFill/>
          </a:ln>
        </p:spPr>
      </p:sp>
      <p:sp>
        <p:nvSpPr>
          <p:cNvPr id="99" name="Google Shape;99;p10"/>
          <p:cNvSpPr/>
          <p:nvPr/>
        </p:nvSpPr>
        <p:spPr>
          <a:xfrm rot="5150862">
            <a:off x="2706208" y="-293998"/>
            <a:ext cx="3731584" cy="5427758"/>
          </a:xfrm>
          <a:custGeom>
            <a:rect b="b" l="l" r="r" t="t"/>
            <a:pathLst>
              <a:path extrusionOk="0" h="10855516" w="7463168">
                <a:moveTo>
                  <a:pt x="0" y="0"/>
                </a:moveTo>
                <a:lnTo>
                  <a:pt x="7463168" y="0"/>
                </a:lnTo>
                <a:lnTo>
                  <a:pt x="7463168" y="10855517"/>
                </a:lnTo>
                <a:lnTo>
                  <a:pt x="0" y="10855517"/>
                </a:lnTo>
                <a:lnTo>
                  <a:pt x="0" y="0"/>
                </a:lnTo>
                <a:close/>
              </a:path>
            </a:pathLst>
          </a:custGeom>
          <a:blipFill rotWithShape="1">
            <a:blip r:embed="rId7">
              <a:alphaModFix/>
            </a:blip>
            <a:stretch>
              <a:fillRect b="0" l="0" r="0" t="0"/>
            </a:stretch>
          </a:blipFill>
          <a:ln>
            <a:noFill/>
          </a:ln>
        </p:spPr>
      </p:sp>
      <p:pic>
        <p:nvPicPr>
          <p:cNvPr id="100" name="Google Shape;100;p10"/>
          <p:cNvPicPr preferRelativeResize="0"/>
          <p:nvPr/>
        </p:nvPicPr>
        <p:blipFill>
          <a:blip r:embed="rId8">
            <a:alphaModFix/>
          </a:blip>
          <a:stretch>
            <a:fillRect/>
          </a:stretch>
        </p:blipFill>
        <p:spPr>
          <a:xfrm>
            <a:off x="46425" y="3323050"/>
            <a:ext cx="9714227" cy="3519501"/>
          </a:xfrm>
          <a:prstGeom prst="rect">
            <a:avLst/>
          </a:prstGeom>
          <a:noFill/>
          <a:ln>
            <a:noFill/>
          </a:ln>
        </p:spPr>
      </p:pic>
      <p:sp>
        <p:nvSpPr>
          <p:cNvPr id="101" name="Google Shape;101;p10"/>
          <p:cNvSpPr/>
          <p:nvPr/>
        </p:nvSpPr>
        <p:spPr>
          <a:xfrm>
            <a:off x="-2140338" y="403865"/>
            <a:ext cx="4280676" cy="4114800"/>
          </a:xfrm>
          <a:custGeom>
            <a:rect b="b" l="l" r="r" t="t"/>
            <a:pathLst>
              <a:path extrusionOk="0" h="8229600" w="8561352">
                <a:moveTo>
                  <a:pt x="0" y="0"/>
                </a:moveTo>
                <a:lnTo>
                  <a:pt x="8561352" y="0"/>
                </a:lnTo>
                <a:lnTo>
                  <a:pt x="8561352" y="8229600"/>
                </a:lnTo>
                <a:lnTo>
                  <a:pt x="0" y="8229600"/>
                </a:lnTo>
                <a:lnTo>
                  <a:pt x="0" y="0"/>
                </a:lnTo>
                <a:close/>
              </a:path>
            </a:pathLst>
          </a:custGeom>
          <a:blipFill rotWithShape="1">
            <a:blip r:embed="rId3">
              <a:alphaModFix/>
            </a:blip>
            <a:stretch>
              <a:fillRect b="0" l="0" r="0" t="0"/>
            </a:stretch>
          </a:blipFill>
          <a:ln>
            <a:noFill/>
          </a:ln>
        </p:spPr>
      </p:sp>
      <p:sp>
        <p:nvSpPr>
          <p:cNvPr id="102" name="Google Shape;102;p10"/>
          <p:cNvSpPr txBox="1"/>
          <p:nvPr/>
        </p:nvSpPr>
        <p:spPr>
          <a:xfrm>
            <a:off x="2394569" y="1613137"/>
            <a:ext cx="4354800" cy="166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800" u="none" cap="none" strike="noStrike">
                <a:solidFill>
                  <a:srgbClr val="000000"/>
                </a:solidFill>
                <a:latin typeface="Homemade Apple"/>
                <a:ea typeface="Homemade Apple"/>
                <a:cs typeface="Homemade Apple"/>
                <a:sym typeface="Homemade Apple"/>
              </a:rPr>
              <a:t>Egypt</a:t>
            </a:r>
            <a:endParaRPr sz="700"/>
          </a:p>
        </p:txBody>
      </p:sp>
      <p:sp>
        <p:nvSpPr>
          <p:cNvPr id="103" name="Google Shape;103;p10"/>
          <p:cNvSpPr/>
          <p:nvPr/>
        </p:nvSpPr>
        <p:spPr>
          <a:xfrm>
            <a:off x="5629360" y="2419882"/>
            <a:ext cx="2889031" cy="2889031"/>
          </a:xfrm>
          <a:custGeom>
            <a:rect b="b" l="l" r="r" t="t"/>
            <a:pathLst>
              <a:path extrusionOk="0" h="5778062" w="5778062">
                <a:moveTo>
                  <a:pt x="0" y="0"/>
                </a:moveTo>
                <a:lnTo>
                  <a:pt x="5778062" y="0"/>
                </a:lnTo>
                <a:lnTo>
                  <a:pt x="5778062" y="5778062"/>
                </a:lnTo>
                <a:lnTo>
                  <a:pt x="0" y="5778062"/>
                </a:lnTo>
                <a:lnTo>
                  <a:pt x="0" y="0"/>
                </a:lnTo>
                <a:close/>
              </a:path>
            </a:pathLst>
          </a:custGeom>
          <a:blipFill rotWithShape="1">
            <a:blip r:embed="rId9">
              <a:alphaModFix/>
            </a:blip>
            <a:stretch>
              <a:fillRect b="0" l="0" r="0" t="0"/>
            </a:stretch>
          </a:blipFill>
          <a:ln>
            <a:noFill/>
          </a:ln>
        </p:spPr>
      </p:sp>
      <p:sp>
        <p:nvSpPr>
          <p:cNvPr id="104" name="Google Shape;104;p10"/>
          <p:cNvSpPr/>
          <p:nvPr/>
        </p:nvSpPr>
        <p:spPr>
          <a:xfrm>
            <a:off x="7626806" y="3905780"/>
            <a:ext cx="2402484" cy="2057400"/>
          </a:xfrm>
          <a:custGeom>
            <a:rect b="b" l="l" r="r" t="t"/>
            <a:pathLst>
              <a:path extrusionOk="0" h="4114800" w="4804968">
                <a:moveTo>
                  <a:pt x="0" y="0"/>
                </a:moveTo>
                <a:lnTo>
                  <a:pt x="4804969" y="0"/>
                </a:lnTo>
                <a:lnTo>
                  <a:pt x="4804969" y="4114800"/>
                </a:lnTo>
                <a:lnTo>
                  <a:pt x="0" y="4114800"/>
                </a:lnTo>
                <a:lnTo>
                  <a:pt x="0" y="0"/>
                </a:lnTo>
                <a:close/>
              </a:path>
            </a:pathLst>
          </a:custGeom>
          <a:blipFill rotWithShape="1">
            <a:blip r:embed="rId10">
              <a:alphaModFix/>
            </a:blip>
            <a:stretch>
              <a:fillRect b="0" l="0" r="0" t="0"/>
            </a:stretch>
          </a:blipFill>
          <a:ln>
            <a:noFill/>
          </a:ln>
        </p:spPr>
      </p:sp>
      <p:sp>
        <p:nvSpPr>
          <p:cNvPr id="105" name="Google Shape;105;p10"/>
          <p:cNvSpPr/>
          <p:nvPr/>
        </p:nvSpPr>
        <p:spPr>
          <a:xfrm flipH="1">
            <a:off x="345818" y="3074149"/>
            <a:ext cx="2889031" cy="2889031"/>
          </a:xfrm>
          <a:custGeom>
            <a:rect b="b" l="l" r="r" t="t"/>
            <a:pathLst>
              <a:path extrusionOk="0" h="5778062" w="5778062">
                <a:moveTo>
                  <a:pt x="5778063" y="0"/>
                </a:moveTo>
                <a:lnTo>
                  <a:pt x="0" y="0"/>
                </a:lnTo>
                <a:lnTo>
                  <a:pt x="0" y="5778063"/>
                </a:lnTo>
                <a:lnTo>
                  <a:pt x="5778063" y="5778063"/>
                </a:lnTo>
                <a:lnTo>
                  <a:pt x="5778063" y="0"/>
                </a:lnTo>
                <a:close/>
              </a:path>
            </a:pathLst>
          </a:custGeom>
          <a:blipFill rotWithShape="1">
            <a:blip r:embed="rId11">
              <a:alphaModFix/>
            </a:blip>
            <a:stretch>
              <a:fillRect b="0" l="0" r="0" t="0"/>
            </a:stretch>
          </a:blipFill>
          <a:ln>
            <a:noFill/>
          </a:ln>
        </p:spPr>
      </p:sp>
      <p:sp>
        <p:nvSpPr>
          <p:cNvPr id="106" name="Google Shape;106;p10"/>
          <p:cNvSpPr txBox="1"/>
          <p:nvPr/>
        </p:nvSpPr>
        <p:spPr>
          <a:xfrm>
            <a:off x="2070125" y="1060089"/>
            <a:ext cx="5003750" cy="641631"/>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 sz="3800" u="none" cap="none" strike="noStrike">
                <a:solidFill>
                  <a:srgbClr val="000000"/>
                </a:solidFill>
                <a:latin typeface="KoHo"/>
                <a:ea typeface="KoHo"/>
                <a:cs typeface="KoHo"/>
                <a:sym typeface="KoHo"/>
              </a:rPr>
              <a:t>Social Studies</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FE2"/>
        </a:solidFill>
      </p:bgPr>
    </p:bg>
    <p:spTree>
      <p:nvGrpSpPr>
        <p:cNvPr id="224" name="Shape 224"/>
        <p:cNvGrpSpPr/>
        <p:nvPr/>
      </p:nvGrpSpPr>
      <p:grpSpPr>
        <a:xfrm>
          <a:off x="0" y="0"/>
          <a:ext cx="0" cy="0"/>
          <a:chOff x="0" y="0"/>
          <a:chExt cx="0" cy="0"/>
        </a:xfrm>
      </p:grpSpPr>
      <p:pic>
        <p:nvPicPr>
          <p:cNvPr id="225" name="Google Shape;225;p19"/>
          <p:cNvPicPr preferRelativeResize="0"/>
          <p:nvPr/>
        </p:nvPicPr>
        <p:blipFill rotWithShape="1">
          <a:blip r:embed="rId3">
            <a:alphaModFix/>
          </a:blip>
          <a:srcRect b="65493" l="17704" r="12041" t="0"/>
          <a:stretch/>
        </p:blipFill>
        <p:spPr>
          <a:xfrm>
            <a:off x="0" y="3507050"/>
            <a:ext cx="9144003" cy="1627200"/>
          </a:xfrm>
          <a:prstGeom prst="rect">
            <a:avLst/>
          </a:prstGeom>
          <a:noFill/>
          <a:ln>
            <a:noFill/>
          </a:ln>
        </p:spPr>
      </p:pic>
      <p:sp>
        <p:nvSpPr>
          <p:cNvPr id="226" name="Google Shape;226;p19"/>
          <p:cNvSpPr/>
          <p:nvPr/>
        </p:nvSpPr>
        <p:spPr>
          <a:xfrm>
            <a:off x="-2248375" y="359170"/>
            <a:ext cx="3146759" cy="3024822"/>
          </a:xfrm>
          <a:custGeom>
            <a:rect b="b" l="l" r="r" t="t"/>
            <a:pathLst>
              <a:path extrusionOk="0" h="6049644" w="6293518">
                <a:moveTo>
                  <a:pt x="0" y="0"/>
                </a:moveTo>
                <a:lnTo>
                  <a:pt x="6293518" y="0"/>
                </a:lnTo>
                <a:lnTo>
                  <a:pt x="6293518" y="6049644"/>
                </a:lnTo>
                <a:lnTo>
                  <a:pt x="0" y="6049644"/>
                </a:lnTo>
                <a:lnTo>
                  <a:pt x="0" y="0"/>
                </a:lnTo>
                <a:close/>
              </a:path>
            </a:pathLst>
          </a:custGeom>
          <a:blipFill rotWithShape="1">
            <a:blip r:embed="rId4">
              <a:alphaModFix/>
            </a:blip>
            <a:stretch>
              <a:fillRect b="0" l="0" r="0" t="0"/>
            </a:stretch>
          </a:blipFill>
          <a:ln>
            <a:noFill/>
          </a:ln>
        </p:spPr>
      </p:sp>
      <p:sp>
        <p:nvSpPr>
          <p:cNvPr id="227" name="Google Shape;227;p19"/>
          <p:cNvSpPr/>
          <p:nvPr/>
        </p:nvSpPr>
        <p:spPr>
          <a:xfrm>
            <a:off x="-602494" y="2182688"/>
            <a:ext cx="3654081" cy="3654081"/>
          </a:xfrm>
          <a:custGeom>
            <a:rect b="b" l="l" r="r" t="t"/>
            <a:pathLst>
              <a:path extrusionOk="0" h="7308161" w="7308161">
                <a:moveTo>
                  <a:pt x="0" y="0"/>
                </a:moveTo>
                <a:lnTo>
                  <a:pt x="7308160" y="0"/>
                </a:lnTo>
                <a:lnTo>
                  <a:pt x="7308160" y="7308161"/>
                </a:lnTo>
                <a:lnTo>
                  <a:pt x="0" y="7308161"/>
                </a:lnTo>
                <a:lnTo>
                  <a:pt x="0" y="0"/>
                </a:lnTo>
                <a:close/>
              </a:path>
            </a:pathLst>
          </a:custGeom>
          <a:blipFill rotWithShape="1">
            <a:blip r:embed="rId5">
              <a:alphaModFix/>
            </a:blip>
            <a:stretch>
              <a:fillRect b="0" l="0" r="0" t="0"/>
            </a:stretch>
          </a:blipFill>
          <a:ln>
            <a:noFill/>
          </a:ln>
        </p:spPr>
      </p:sp>
      <p:sp>
        <p:nvSpPr>
          <p:cNvPr id="228" name="Google Shape;228;p19"/>
          <p:cNvSpPr txBox="1"/>
          <p:nvPr/>
        </p:nvSpPr>
        <p:spPr>
          <a:xfrm>
            <a:off x="6279119" y="1857294"/>
            <a:ext cx="1640335" cy="1124620"/>
          </a:xfrm>
          <a:prstGeom prst="rect">
            <a:avLst/>
          </a:prstGeom>
          <a:noFill/>
          <a:ln>
            <a:noFill/>
          </a:ln>
        </p:spPr>
        <p:txBody>
          <a:bodyPr anchorCtr="0" anchor="t" bIns="0" lIns="0" spcFirstLastPara="1" rIns="0" wrap="square" tIns="0">
            <a:spAutoFit/>
          </a:bodyPr>
          <a:lstStyle/>
          <a:p>
            <a:pPr indent="0" lvl="0" marL="0" marR="0" rtl="0" algn="l">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Lorem ipsum dolor sit amet, consectetur adipiscing elit. Aliquam dignissim urna luctus risus consequat vestibulum. Nam gravida dui mauris, et semper enim auctor fermentum. . </a:t>
            </a:r>
            <a:endParaRPr sz="700"/>
          </a:p>
        </p:txBody>
      </p:sp>
      <p:sp>
        <p:nvSpPr>
          <p:cNvPr id="229" name="Google Shape;229;p19"/>
          <p:cNvSpPr/>
          <p:nvPr/>
        </p:nvSpPr>
        <p:spPr>
          <a:xfrm>
            <a:off x="7804908" y="3779369"/>
            <a:ext cx="2377248" cy="2057400"/>
          </a:xfrm>
          <a:custGeom>
            <a:rect b="b" l="l" r="r" t="t"/>
            <a:pathLst>
              <a:path extrusionOk="0" h="4114800" w="4754496">
                <a:moveTo>
                  <a:pt x="0" y="0"/>
                </a:moveTo>
                <a:lnTo>
                  <a:pt x="4754495" y="0"/>
                </a:lnTo>
                <a:lnTo>
                  <a:pt x="4754495" y="4114800"/>
                </a:lnTo>
                <a:lnTo>
                  <a:pt x="0" y="4114800"/>
                </a:lnTo>
                <a:lnTo>
                  <a:pt x="0" y="0"/>
                </a:lnTo>
                <a:close/>
              </a:path>
            </a:pathLst>
          </a:custGeom>
          <a:blipFill rotWithShape="1">
            <a:blip r:embed="rId6">
              <a:alphaModFix/>
            </a:blip>
            <a:stretch>
              <a:fillRect b="0" l="0" r="0" t="0"/>
            </a:stretch>
          </a:blipFill>
          <a:ln>
            <a:noFill/>
          </a:ln>
        </p:spPr>
      </p:sp>
      <p:sp>
        <p:nvSpPr>
          <p:cNvPr id="230" name="Google Shape;230;p19"/>
          <p:cNvSpPr/>
          <p:nvPr/>
        </p:nvSpPr>
        <p:spPr>
          <a:xfrm>
            <a:off x="7804908" y="2610512"/>
            <a:ext cx="1455623" cy="1399217"/>
          </a:xfrm>
          <a:custGeom>
            <a:rect b="b" l="l" r="r" t="t"/>
            <a:pathLst>
              <a:path extrusionOk="0" h="2798434" w="2911245">
                <a:moveTo>
                  <a:pt x="0" y="0"/>
                </a:moveTo>
                <a:lnTo>
                  <a:pt x="2911245" y="0"/>
                </a:lnTo>
                <a:lnTo>
                  <a:pt x="2911245" y="2798435"/>
                </a:lnTo>
                <a:lnTo>
                  <a:pt x="0" y="2798435"/>
                </a:lnTo>
                <a:lnTo>
                  <a:pt x="0" y="0"/>
                </a:lnTo>
                <a:close/>
              </a:path>
            </a:pathLst>
          </a:custGeom>
          <a:blipFill rotWithShape="1">
            <a:blip r:embed="rId4">
              <a:alphaModFix/>
            </a:blip>
            <a:stretch>
              <a:fillRect b="0" l="0" r="0" t="0"/>
            </a:stretch>
          </a:blipFill>
          <a:ln>
            <a:noFill/>
          </a:ln>
        </p:spPr>
      </p:sp>
      <p:sp>
        <p:nvSpPr>
          <p:cNvPr id="231" name="Google Shape;231;p19"/>
          <p:cNvSpPr/>
          <p:nvPr/>
        </p:nvSpPr>
        <p:spPr>
          <a:xfrm flipH="1">
            <a:off x="5792250" y="3383992"/>
            <a:ext cx="2240618" cy="2153795"/>
          </a:xfrm>
          <a:custGeom>
            <a:rect b="b" l="l" r="r" t="t"/>
            <a:pathLst>
              <a:path extrusionOk="0" h="4307589" w="4481237">
                <a:moveTo>
                  <a:pt x="4481237" y="0"/>
                </a:moveTo>
                <a:lnTo>
                  <a:pt x="0" y="0"/>
                </a:lnTo>
                <a:lnTo>
                  <a:pt x="0" y="4307589"/>
                </a:lnTo>
                <a:lnTo>
                  <a:pt x="4481237" y="4307589"/>
                </a:lnTo>
                <a:lnTo>
                  <a:pt x="4481237" y="0"/>
                </a:lnTo>
                <a:close/>
              </a:path>
            </a:pathLst>
          </a:custGeom>
          <a:blipFill rotWithShape="1">
            <a:blip r:embed="rId4">
              <a:alphaModFix/>
            </a:blip>
            <a:stretch>
              <a:fillRect b="0" l="0" r="0" t="0"/>
            </a:stretch>
          </a:blipFill>
          <a:ln>
            <a:noFill/>
          </a:ln>
        </p:spPr>
      </p:sp>
      <p:sp>
        <p:nvSpPr>
          <p:cNvPr id="232" name="Google Shape;232;p19"/>
          <p:cNvSpPr/>
          <p:nvPr/>
        </p:nvSpPr>
        <p:spPr>
          <a:xfrm flipH="1">
            <a:off x="1682969" y="2426748"/>
            <a:ext cx="2889031" cy="2889031"/>
          </a:xfrm>
          <a:custGeom>
            <a:rect b="b" l="l" r="r" t="t"/>
            <a:pathLst>
              <a:path extrusionOk="0" h="5778062" w="5778062">
                <a:moveTo>
                  <a:pt x="5778062" y="0"/>
                </a:moveTo>
                <a:lnTo>
                  <a:pt x="0" y="0"/>
                </a:lnTo>
                <a:lnTo>
                  <a:pt x="0" y="5778062"/>
                </a:lnTo>
                <a:lnTo>
                  <a:pt x="5778062" y="5778062"/>
                </a:lnTo>
                <a:lnTo>
                  <a:pt x="5778062" y="0"/>
                </a:lnTo>
                <a:close/>
              </a:path>
            </a:pathLst>
          </a:custGeom>
          <a:blipFill rotWithShape="1">
            <a:blip r:embed="rId7">
              <a:alphaModFix/>
            </a:blip>
            <a:stretch>
              <a:fillRect b="0" l="0" r="0" t="0"/>
            </a:stretch>
          </a:blipFill>
          <a:ln>
            <a:noFill/>
          </a:ln>
        </p:spPr>
      </p:sp>
      <p:sp>
        <p:nvSpPr>
          <p:cNvPr id="233" name="Google Shape;233;p19"/>
          <p:cNvSpPr txBox="1"/>
          <p:nvPr/>
        </p:nvSpPr>
        <p:spPr>
          <a:xfrm>
            <a:off x="1224546" y="731611"/>
            <a:ext cx="6694908" cy="60880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500" u="none" cap="none" strike="noStrike">
                <a:solidFill>
                  <a:srgbClr val="000000"/>
                </a:solidFill>
                <a:latin typeface="Homemade Apple"/>
                <a:ea typeface="Homemade Apple"/>
                <a:cs typeface="Homemade Apple"/>
                <a:sym typeface="Homemade Apple"/>
              </a:rPr>
              <a:t>The Book of the Dead</a:t>
            </a:r>
            <a:endParaRPr sz="700"/>
          </a:p>
        </p:txBody>
      </p:sp>
      <p:sp>
        <p:nvSpPr>
          <p:cNvPr id="234" name="Google Shape;234;p19"/>
          <p:cNvSpPr txBox="1"/>
          <p:nvPr/>
        </p:nvSpPr>
        <p:spPr>
          <a:xfrm>
            <a:off x="898384" y="1833481"/>
            <a:ext cx="2603934" cy="327773"/>
          </a:xfrm>
          <a:prstGeom prst="rect">
            <a:avLst/>
          </a:prstGeom>
          <a:noFill/>
          <a:ln>
            <a:noFill/>
          </a:ln>
        </p:spPr>
        <p:txBody>
          <a:bodyPr anchorCtr="0" anchor="t" bIns="0" lIns="0" spcFirstLastPara="1" rIns="0" wrap="square" tIns="0">
            <a:spAutoFit/>
          </a:bodyPr>
          <a:lstStyle/>
          <a:p>
            <a:pPr indent="0" lvl="0" marL="0" marR="0" rtl="0" algn="l">
              <a:lnSpc>
                <a:spcPct val="139989"/>
              </a:lnSpc>
              <a:spcBef>
                <a:spcPts val="0"/>
              </a:spcBef>
              <a:spcAft>
                <a:spcPts val="0"/>
              </a:spcAft>
              <a:buNone/>
            </a:pPr>
            <a:r>
              <a:rPr b="1" i="0" lang="en" sz="1900" u="none" cap="none" strike="noStrike">
                <a:solidFill>
                  <a:srgbClr val="000000"/>
                </a:solidFill>
                <a:latin typeface="KoHo"/>
                <a:ea typeface="KoHo"/>
                <a:cs typeface="KoHo"/>
                <a:sym typeface="KoHo"/>
              </a:rPr>
              <a:t>A Guide to Eternal Life</a:t>
            </a:r>
            <a:endParaRPr sz="700"/>
          </a:p>
        </p:txBody>
      </p:sp>
      <p:sp>
        <p:nvSpPr>
          <p:cNvPr id="235" name="Google Shape;235;p19"/>
          <p:cNvSpPr txBox="1"/>
          <p:nvPr/>
        </p:nvSpPr>
        <p:spPr>
          <a:xfrm>
            <a:off x="4151914" y="1857294"/>
            <a:ext cx="1640335" cy="2096171"/>
          </a:xfrm>
          <a:prstGeom prst="rect">
            <a:avLst/>
          </a:prstGeom>
          <a:noFill/>
          <a:ln>
            <a:noFill/>
          </a:ln>
        </p:spPr>
        <p:txBody>
          <a:bodyPr anchorCtr="0" anchor="t" bIns="0" lIns="0" spcFirstLastPara="1" rIns="0" wrap="square" tIns="0">
            <a:spAutoFit/>
          </a:bodyPr>
          <a:lstStyle/>
          <a:p>
            <a:pPr indent="0" lvl="0" marL="0" marR="0" rtl="0" algn="l">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Lorem ipsum dolor sit amet, consectetur adipiscing elit. Aliquam dignissim urna luctus risus consequat vestibulum. Nam gravida dui mauris, et semper enim auctor fermentum. Phasellus non massa pretium, tincidunt tortor venenatis, vehicula nisi. Sed tempus, augue a vestibulum aliquet, elit mi ullamcorper velit, mattis suscipit erat magna. </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FE2"/>
        </a:solidFill>
      </p:bgPr>
    </p:bg>
    <p:spTree>
      <p:nvGrpSpPr>
        <p:cNvPr id="239" name="Shape 239"/>
        <p:cNvGrpSpPr/>
        <p:nvPr/>
      </p:nvGrpSpPr>
      <p:grpSpPr>
        <a:xfrm>
          <a:off x="0" y="0"/>
          <a:ext cx="0" cy="0"/>
          <a:chOff x="0" y="0"/>
          <a:chExt cx="0" cy="0"/>
        </a:xfrm>
      </p:grpSpPr>
      <p:pic>
        <p:nvPicPr>
          <p:cNvPr id="240" name="Google Shape;240;p20"/>
          <p:cNvPicPr preferRelativeResize="0"/>
          <p:nvPr/>
        </p:nvPicPr>
        <p:blipFill rotWithShape="1">
          <a:blip r:embed="rId3">
            <a:alphaModFix/>
          </a:blip>
          <a:srcRect b="46853" l="0" r="18758" t="0"/>
          <a:stretch/>
        </p:blipFill>
        <p:spPr>
          <a:xfrm flipH="1">
            <a:off x="3" y="2902650"/>
            <a:ext cx="9143997" cy="2167076"/>
          </a:xfrm>
          <a:prstGeom prst="rect">
            <a:avLst/>
          </a:prstGeom>
          <a:noFill/>
          <a:ln>
            <a:noFill/>
          </a:ln>
        </p:spPr>
      </p:pic>
      <p:sp>
        <p:nvSpPr>
          <p:cNvPr id="241" name="Google Shape;241;p20"/>
          <p:cNvSpPr/>
          <p:nvPr/>
        </p:nvSpPr>
        <p:spPr>
          <a:xfrm>
            <a:off x="-1675266" y="-264511"/>
            <a:ext cx="3350532" cy="3220699"/>
          </a:xfrm>
          <a:custGeom>
            <a:rect b="b" l="l" r="r" t="t"/>
            <a:pathLst>
              <a:path extrusionOk="0" h="6441397" w="6701064">
                <a:moveTo>
                  <a:pt x="0" y="0"/>
                </a:moveTo>
                <a:lnTo>
                  <a:pt x="6701064" y="0"/>
                </a:lnTo>
                <a:lnTo>
                  <a:pt x="6701064" y="6441398"/>
                </a:lnTo>
                <a:lnTo>
                  <a:pt x="0" y="6441398"/>
                </a:lnTo>
                <a:lnTo>
                  <a:pt x="0" y="0"/>
                </a:lnTo>
                <a:close/>
              </a:path>
            </a:pathLst>
          </a:custGeom>
          <a:blipFill rotWithShape="1">
            <a:blip r:embed="rId4">
              <a:alphaModFix/>
            </a:blip>
            <a:stretch>
              <a:fillRect b="0" l="0" r="0" t="0"/>
            </a:stretch>
          </a:blipFill>
          <a:ln>
            <a:noFill/>
          </a:ln>
        </p:spPr>
      </p:sp>
      <p:sp>
        <p:nvSpPr>
          <p:cNvPr id="242" name="Google Shape;242;p20"/>
          <p:cNvSpPr/>
          <p:nvPr/>
        </p:nvSpPr>
        <p:spPr>
          <a:xfrm>
            <a:off x="7955376" y="336477"/>
            <a:ext cx="3350532" cy="3220698"/>
          </a:xfrm>
          <a:custGeom>
            <a:rect b="b" l="l" r="r" t="t"/>
            <a:pathLst>
              <a:path extrusionOk="0" h="6441397" w="6701064">
                <a:moveTo>
                  <a:pt x="0" y="0"/>
                </a:moveTo>
                <a:lnTo>
                  <a:pt x="6701064" y="0"/>
                </a:lnTo>
                <a:lnTo>
                  <a:pt x="6701064" y="6441397"/>
                </a:lnTo>
                <a:lnTo>
                  <a:pt x="0" y="6441397"/>
                </a:lnTo>
                <a:lnTo>
                  <a:pt x="0" y="0"/>
                </a:lnTo>
                <a:close/>
              </a:path>
            </a:pathLst>
          </a:custGeom>
          <a:blipFill rotWithShape="1">
            <a:blip r:embed="rId4">
              <a:alphaModFix/>
            </a:blip>
            <a:stretch>
              <a:fillRect b="0" l="0" r="0" t="0"/>
            </a:stretch>
          </a:blipFill>
          <a:ln>
            <a:noFill/>
          </a:ln>
        </p:spPr>
      </p:sp>
      <p:sp>
        <p:nvSpPr>
          <p:cNvPr id="243" name="Google Shape;243;p20"/>
          <p:cNvSpPr/>
          <p:nvPr/>
        </p:nvSpPr>
        <p:spPr>
          <a:xfrm flipH="1">
            <a:off x="6876555" y="1430447"/>
            <a:ext cx="3639268" cy="3639268"/>
          </a:xfrm>
          <a:custGeom>
            <a:rect b="b" l="l" r="r" t="t"/>
            <a:pathLst>
              <a:path extrusionOk="0" h="7278535" w="7278535">
                <a:moveTo>
                  <a:pt x="7278536" y="0"/>
                </a:moveTo>
                <a:lnTo>
                  <a:pt x="0" y="0"/>
                </a:lnTo>
                <a:lnTo>
                  <a:pt x="0" y="7278535"/>
                </a:lnTo>
                <a:lnTo>
                  <a:pt x="7278536" y="7278535"/>
                </a:lnTo>
                <a:lnTo>
                  <a:pt x="7278536" y="0"/>
                </a:lnTo>
                <a:close/>
              </a:path>
            </a:pathLst>
          </a:custGeom>
          <a:blipFill rotWithShape="1">
            <a:blip r:embed="rId5">
              <a:alphaModFix/>
            </a:blip>
            <a:stretch>
              <a:fillRect b="0" l="0" r="0" t="0"/>
            </a:stretch>
          </a:blipFill>
          <a:ln>
            <a:noFill/>
          </a:ln>
        </p:spPr>
      </p:sp>
      <p:pic>
        <p:nvPicPr>
          <p:cNvPr id="244" name="Google Shape;244;p20"/>
          <p:cNvPicPr preferRelativeResize="0"/>
          <p:nvPr/>
        </p:nvPicPr>
        <p:blipFill rotWithShape="1">
          <a:blip r:embed="rId6">
            <a:alphaModFix/>
          </a:blip>
          <a:srcRect b="65493" l="17704" r="12041" t="0"/>
          <a:stretch/>
        </p:blipFill>
        <p:spPr>
          <a:xfrm>
            <a:off x="0" y="3507050"/>
            <a:ext cx="9144003" cy="1627200"/>
          </a:xfrm>
          <a:prstGeom prst="rect">
            <a:avLst/>
          </a:prstGeom>
          <a:noFill/>
          <a:ln>
            <a:noFill/>
          </a:ln>
        </p:spPr>
      </p:pic>
      <p:sp>
        <p:nvSpPr>
          <p:cNvPr id="245" name="Google Shape;245;p20"/>
          <p:cNvSpPr/>
          <p:nvPr/>
        </p:nvSpPr>
        <p:spPr>
          <a:xfrm>
            <a:off x="-1813505" y="641252"/>
            <a:ext cx="6585720" cy="5831848"/>
          </a:xfrm>
          <a:custGeom>
            <a:rect b="b" l="l" r="r" t="t"/>
            <a:pathLst>
              <a:path extrusionOk="0" h="11663696" w="13171440">
                <a:moveTo>
                  <a:pt x="0" y="0"/>
                </a:moveTo>
                <a:lnTo>
                  <a:pt x="13171440" y="0"/>
                </a:lnTo>
                <a:lnTo>
                  <a:pt x="13171440" y="11663696"/>
                </a:lnTo>
                <a:lnTo>
                  <a:pt x="0" y="11663696"/>
                </a:lnTo>
                <a:lnTo>
                  <a:pt x="0" y="0"/>
                </a:lnTo>
                <a:close/>
              </a:path>
            </a:pathLst>
          </a:custGeom>
          <a:blipFill rotWithShape="1">
            <a:blip r:embed="rId7">
              <a:alphaModFix/>
            </a:blip>
            <a:stretch>
              <a:fillRect b="0" l="0" r="-5416" t="-19044"/>
            </a:stretch>
          </a:blipFill>
          <a:ln>
            <a:noFill/>
          </a:ln>
        </p:spPr>
      </p:sp>
      <p:sp>
        <p:nvSpPr>
          <p:cNvPr id="246" name="Google Shape;246;p20"/>
          <p:cNvSpPr txBox="1"/>
          <p:nvPr/>
        </p:nvSpPr>
        <p:spPr>
          <a:xfrm>
            <a:off x="3396200" y="731750"/>
            <a:ext cx="4256400" cy="800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200" u="none" cap="none" strike="noStrike">
                <a:solidFill>
                  <a:srgbClr val="000000"/>
                </a:solidFill>
                <a:latin typeface="Homemade Apple"/>
                <a:ea typeface="Homemade Apple"/>
                <a:cs typeface="Homemade Apple"/>
                <a:sym typeface="Homemade Apple"/>
              </a:rPr>
              <a:t>The Sphinx</a:t>
            </a:r>
            <a:endParaRPr sz="700"/>
          </a:p>
        </p:txBody>
      </p:sp>
      <p:sp>
        <p:nvSpPr>
          <p:cNvPr id="247" name="Google Shape;247;p20"/>
          <p:cNvSpPr txBox="1"/>
          <p:nvPr/>
        </p:nvSpPr>
        <p:spPr>
          <a:xfrm>
            <a:off x="3028666" y="1640281"/>
            <a:ext cx="4623904" cy="327773"/>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1" i="0" lang="en" sz="1900" u="none" cap="none" strike="noStrike">
                <a:solidFill>
                  <a:srgbClr val="000000"/>
                </a:solidFill>
                <a:latin typeface="KoHo"/>
                <a:ea typeface="KoHo"/>
                <a:cs typeface="KoHo"/>
                <a:sym typeface="KoHo"/>
              </a:rPr>
              <a:t>Guardian of the Pharaohs’ Resting Place</a:t>
            </a:r>
            <a:endParaRPr sz="700"/>
          </a:p>
        </p:txBody>
      </p:sp>
      <p:sp>
        <p:nvSpPr>
          <p:cNvPr id="248" name="Google Shape;248;p20"/>
          <p:cNvSpPr txBox="1"/>
          <p:nvPr/>
        </p:nvSpPr>
        <p:spPr>
          <a:xfrm>
            <a:off x="3358373" y="2328925"/>
            <a:ext cx="3964491" cy="800770"/>
          </a:xfrm>
          <a:prstGeom prst="rect">
            <a:avLst/>
          </a:prstGeom>
          <a:noFill/>
          <a:ln>
            <a:noFill/>
          </a:ln>
        </p:spPr>
        <p:txBody>
          <a:bodyPr anchorCtr="0" anchor="t" bIns="0" lIns="0" spcFirstLastPara="1" rIns="0" wrap="square" tIns="0">
            <a:spAutoFit/>
          </a:bodyPr>
          <a:lstStyle/>
          <a:p>
            <a:pPr indent="0" lvl="0" marL="0" marR="0" rtl="0" algn="ctr">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Lorem ipsum dolor sit amet, consectetur adipiscing elit. Aliquam dignissim urna luctus risus consequat vestibulum. Nam gravida dui mauris, et semper enim auctor fermentum. Phasellus non massa pretium, tincidunt tortor venenatis, vehicula nisi. Sed tempus, augue a vestibulum aliquet, elit mi ullamcorper velit, mattis suscipit erat magna eu neque. </a:t>
            </a:r>
            <a:endParaRPr sz="700"/>
          </a:p>
        </p:txBody>
      </p:sp>
      <p:sp>
        <p:nvSpPr>
          <p:cNvPr id="249" name="Google Shape;249;p20"/>
          <p:cNvSpPr/>
          <p:nvPr/>
        </p:nvSpPr>
        <p:spPr>
          <a:xfrm flipH="1">
            <a:off x="5340619" y="4415700"/>
            <a:ext cx="2377248" cy="2057400"/>
          </a:xfrm>
          <a:custGeom>
            <a:rect b="b" l="l" r="r" t="t"/>
            <a:pathLst>
              <a:path extrusionOk="0" h="4114800" w="4754496">
                <a:moveTo>
                  <a:pt x="4754496" y="0"/>
                </a:moveTo>
                <a:lnTo>
                  <a:pt x="0" y="0"/>
                </a:lnTo>
                <a:lnTo>
                  <a:pt x="0" y="4114800"/>
                </a:lnTo>
                <a:lnTo>
                  <a:pt x="4754496" y="4114800"/>
                </a:lnTo>
                <a:lnTo>
                  <a:pt x="4754496" y="0"/>
                </a:lnTo>
                <a:close/>
              </a:path>
            </a:pathLst>
          </a:custGeom>
          <a:blipFill rotWithShape="1">
            <a:blip r:embed="rId8">
              <a:alphaModFix/>
            </a:blip>
            <a:stretch>
              <a:fillRect b="0" l="0" r="0" t="0"/>
            </a:stretch>
          </a:blipFill>
          <a:ln>
            <a:noFill/>
          </a:ln>
        </p:spPr>
      </p:sp>
      <p:sp>
        <p:nvSpPr>
          <p:cNvPr id="250" name="Google Shape;250;p20"/>
          <p:cNvSpPr/>
          <p:nvPr/>
        </p:nvSpPr>
        <p:spPr>
          <a:xfrm>
            <a:off x="4221238" y="3447509"/>
            <a:ext cx="1475143" cy="1417981"/>
          </a:xfrm>
          <a:custGeom>
            <a:rect b="b" l="l" r="r" t="t"/>
            <a:pathLst>
              <a:path extrusionOk="0" h="2835962" w="2950285">
                <a:moveTo>
                  <a:pt x="0" y="0"/>
                </a:moveTo>
                <a:lnTo>
                  <a:pt x="2950285" y="0"/>
                </a:lnTo>
                <a:lnTo>
                  <a:pt x="2950285" y="2835962"/>
                </a:lnTo>
                <a:lnTo>
                  <a:pt x="0" y="2835962"/>
                </a:lnTo>
                <a:lnTo>
                  <a:pt x="0" y="0"/>
                </a:lnTo>
                <a:close/>
              </a:path>
            </a:pathLst>
          </a:custGeom>
          <a:blipFill rotWithShape="1">
            <a:blip r:embed="rId4">
              <a:alphaModFix/>
            </a:blip>
            <a:stretch>
              <a:fillRect b="0" l="0" r="0" t="0"/>
            </a:stretch>
          </a:blipFill>
          <a:ln>
            <a:noFill/>
          </a:ln>
        </p:spPr>
      </p:sp>
      <p:sp>
        <p:nvSpPr>
          <p:cNvPr id="251" name="Google Shape;251;p20"/>
          <p:cNvSpPr/>
          <p:nvPr/>
        </p:nvSpPr>
        <p:spPr>
          <a:xfrm>
            <a:off x="6370382" y="3786900"/>
            <a:ext cx="1684499" cy="1684499"/>
          </a:xfrm>
          <a:custGeom>
            <a:rect b="b" l="l" r="r" t="t"/>
            <a:pathLst>
              <a:path extrusionOk="0" h="3368999" w="3368999">
                <a:moveTo>
                  <a:pt x="0" y="0"/>
                </a:moveTo>
                <a:lnTo>
                  <a:pt x="3369000" y="0"/>
                </a:lnTo>
                <a:lnTo>
                  <a:pt x="3369000" y="3369000"/>
                </a:lnTo>
                <a:lnTo>
                  <a:pt x="0" y="3369000"/>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FE2"/>
        </a:solidFill>
      </p:bgPr>
    </p:bg>
    <p:spTree>
      <p:nvGrpSpPr>
        <p:cNvPr id="255" name="Shape 255"/>
        <p:cNvGrpSpPr/>
        <p:nvPr/>
      </p:nvGrpSpPr>
      <p:grpSpPr>
        <a:xfrm>
          <a:off x="0" y="0"/>
          <a:ext cx="0" cy="0"/>
          <a:chOff x="0" y="0"/>
          <a:chExt cx="0" cy="0"/>
        </a:xfrm>
      </p:grpSpPr>
      <p:pic>
        <p:nvPicPr>
          <p:cNvPr id="256" name="Google Shape;256;p21"/>
          <p:cNvPicPr preferRelativeResize="0"/>
          <p:nvPr/>
        </p:nvPicPr>
        <p:blipFill rotWithShape="1">
          <a:blip r:embed="rId3">
            <a:alphaModFix/>
          </a:blip>
          <a:srcRect b="61504" l="11249" r="3846" t="0"/>
          <a:stretch/>
        </p:blipFill>
        <p:spPr>
          <a:xfrm>
            <a:off x="0" y="3533325"/>
            <a:ext cx="9745398" cy="1600800"/>
          </a:xfrm>
          <a:prstGeom prst="rect">
            <a:avLst/>
          </a:prstGeom>
          <a:noFill/>
          <a:ln>
            <a:noFill/>
          </a:ln>
        </p:spPr>
      </p:pic>
      <p:sp>
        <p:nvSpPr>
          <p:cNvPr id="257" name="Google Shape;257;p21"/>
          <p:cNvSpPr/>
          <p:nvPr/>
        </p:nvSpPr>
        <p:spPr>
          <a:xfrm>
            <a:off x="6673034" y="-480755"/>
            <a:ext cx="3072356" cy="4878195"/>
          </a:xfrm>
          <a:custGeom>
            <a:rect b="b" l="l" r="r" t="t"/>
            <a:pathLst>
              <a:path extrusionOk="0" h="9756390" w="6144712">
                <a:moveTo>
                  <a:pt x="0" y="0"/>
                </a:moveTo>
                <a:lnTo>
                  <a:pt x="6144712" y="0"/>
                </a:lnTo>
                <a:lnTo>
                  <a:pt x="6144712" y="9756389"/>
                </a:lnTo>
                <a:lnTo>
                  <a:pt x="0" y="9756389"/>
                </a:lnTo>
                <a:lnTo>
                  <a:pt x="0" y="0"/>
                </a:lnTo>
                <a:close/>
              </a:path>
            </a:pathLst>
          </a:custGeom>
          <a:blipFill rotWithShape="1">
            <a:blip r:embed="rId4">
              <a:alphaModFix/>
            </a:blip>
            <a:stretch>
              <a:fillRect b="0" l="-8635" r="0" t="0"/>
            </a:stretch>
          </a:blipFill>
          <a:ln>
            <a:noFill/>
          </a:ln>
        </p:spPr>
      </p:sp>
      <p:sp>
        <p:nvSpPr>
          <p:cNvPr id="258" name="Google Shape;258;p21"/>
          <p:cNvSpPr/>
          <p:nvPr/>
        </p:nvSpPr>
        <p:spPr>
          <a:xfrm>
            <a:off x="4120291" y="2571750"/>
            <a:ext cx="3350532" cy="3220699"/>
          </a:xfrm>
          <a:custGeom>
            <a:rect b="b" l="l" r="r" t="t"/>
            <a:pathLst>
              <a:path extrusionOk="0" h="6441397" w="6701064">
                <a:moveTo>
                  <a:pt x="0" y="0"/>
                </a:moveTo>
                <a:lnTo>
                  <a:pt x="6701064" y="0"/>
                </a:lnTo>
                <a:lnTo>
                  <a:pt x="6701064" y="6441397"/>
                </a:lnTo>
                <a:lnTo>
                  <a:pt x="0" y="6441397"/>
                </a:lnTo>
                <a:lnTo>
                  <a:pt x="0" y="0"/>
                </a:lnTo>
                <a:close/>
              </a:path>
            </a:pathLst>
          </a:custGeom>
          <a:blipFill rotWithShape="1">
            <a:blip r:embed="rId5">
              <a:alphaModFix/>
            </a:blip>
            <a:stretch>
              <a:fillRect b="0" l="0" r="0" t="0"/>
            </a:stretch>
          </a:blipFill>
          <a:ln>
            <a:noFill/>
          </a:ln>
        </p:spPr>
      </p:sp>
      <p:sp>
        <p:nvSpPr>
          <p:cNvPr id="259" name="Google Shape;259;p21"/>
          <p:cNvSpPr/>
          <p:nvPr/>
        </p:nvSpPr>
        <p:spPr>
          <a:xfrm flipH="1">
            <a:off x="-1290020" y="3228438"/>
            <a:ext cx="2240619" cy="2153795"/>
          </a:xfrm>
          <a:custGeom>
            <a:rect b="b" l="l" r="r" t="t"/>
            <a:pathLst>
              <a:path extrusionOk="0" h="4307589" w="4481237">
                <a:moveTo>
                  <a:pt x="4481237" y="0"/>
                </a:moveTo>
                <a:lnTo>
                  <a:pt x="0" y="0"/>
                </a:lnTo>
                <a:lnTo>
                  <a:pt x="0" y="4307589"/>
                </a:lnTo>
                <a:lnTo>
                  <a:pt x="4481237" y="4307589"/>
                </a:lnTo>
                <a:lnTo>
                  <a:pt x="4481237" y="0"/>
                </a:lnTo>
                <a:close/>
              </a:path>
            </a:pathLst>
          </a:custGeom>
          <a:blipFill rotWithShape="1">
            <a:blip r:embed="rId6">
              <a:alphaModFix/>
            </a:blip>
            <a:stretch>
              <a:fillRect b="0" l="0" r="0" t="0"/>
            </a:stretch>
          </a:blipFill>
          <a:ln>
            <a:noFill/>
          </a:ln>
        </p:spPr>
      </p:sp>
      <p:sp>
        <p:nvSpPr>
          <p:cNvPr id="260" name="Google Shape;260;p21"/>
          <p:cNvSpPr/>
          <p:nvPr/>
        </p:nvSpPr>
        <p:spPr>
          <a:xfrm flipH="1">
            <a:off x="8317710" y="3814052"/>
            <a:ext cx="2240618" cy="2153795"/>
          </a:xfrm>
          <a:custGeom>
            <a:rect b="b" l="l" r="r" t="t"/>
            <a:pathLst>
              <a:path extrusionOk="0" h="4307589" w="4481237">
                <a:moveTo>
                  <a:pt x="4481237" y="0"/>
                </a:moveTo>
                <a:lnTo>
                  <a:pt x="0" y="0"/>
                </a:lnTo>
                <a:lnTo>
                  <a:pt x="0" y="4307589"/>
                </a:lnTo>
                <a:lnTo>
                  <a:pt x="4481237" y="4307589"/>
                </a:lnTo>
                <a:lnTo>
                  <a:pt x="4481237" y="0"/>
                </a:lnTo>
                <a:close/>
              </a:path>
            </a:pathLst>
          </a:custGeom>
          <a:blipFill rotWithShape="1">
            <a:blip r:embed="rId6">
              <a:alphaModFix/>
            </a:blip>
            <a:stretch>
              <a:fillRect b="0" l="0" r="0" t="0"/>
            </a:stretch>
          </a:blipFill>
          <a:ln>
            <a:noFill/>
          </a:ln>
        </p:spPr>
      </p:sp>
      <p:sp>
        <p:nvSpPr>
          <p:cNvPr id="261" name="Google Shape;261;p21"/>
          <p:cNvSpPr txBox="1"/>
          <p:nvPr/>
        </p:nvSpPr>
        <p:spPr>
          <a:xfrm>
            <a:off x="487263" y="586053"/>
            <a:ext cx="4179987" cy="327773"/>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1" i="0" lang="en" sz="1900" u="none" cap="none" strike="noStrike">
                <a:solidFill>
                  <a:srgbClr val="000000"/>
                </a:solidFill>
                <a:latin typeface="KoHo"/>
                <a:ea typeface="KoHo"/>
                <a:cs typeface="KoHo"/>
                <a:sym typeface="KoHo"/>
              </a:rPr>
              <a:t>The Role of Women in Ancient Egypt</a:t>
            </a:r>
            <a:endParaRPr sz="700"/>
          </a:p>
        </p:txBody>
      </p:sp>
      <p:sp>
        <p:nvSpPr>
          <p:cNvPr id="262" name="Google Shape;262;p21"/>
          <p:cNvSpPr txBox="1"/>
          <p:nvPr/>
        </p:nvSpPr>
        <p:spPr>
          <a:xfrm>
            <a:off x="487264" y="1097020"/>
            <a:ext cx="4179900" cy="160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200" u="none" cap="none" strike="noStrike">
                <a:solidFill>
                  <a:srgbClr val="000000"/>
                </a:solidFill>
                <a:latin typeface="Homemade Apple"/>
                <a:ea typeface="Homemade Apple"/>
                <a:cs typeface="Homemade Apple"/>
                <a:sym typeface="Homemade Apple"/>
              </a:rPr>
              <a:t>Power and Position</a:t>
            </a:r>
            <a:endParaRPr sz="700"/>
          </a:p>
        </p:txBody>
      </p:sp>
      <p:sp>
        <p:nvSpPr>
          <p:cNvPr id="263" name="Google Shape;263;p21"/>
          <p:cNvSpPr txBox="1"/>
          <p:nvPr/>
        </p:nvSpPr>
        <p:spPr>
          <a:xfrm>
            <a:off x="1034222" y="2831992"/>
            <a:ext cx="3086070" cy="1124621"/>
          </a:xfrm>
          <a:prstGeom prst="rect">
            <a:avLst/>
          </a:prstGeom>
          <a:noFill/>
          <a:ln>
            <a:noFill/>
          </a:ln>
        </p:spPr>
        <p:txBody>
          <a:bodyPr anchorCtr="0" anchor="t" bIns="0" lIns="0" spcFirstLastPara="1" rIns="0" wrap="square" tIns="0">
            <a:spAutoFit/>
          </a:bodyPr>
          <a:lstStyle/>
          <a:p>
            <a:pPr indent="0" lvl="0" marL="0" marR="0" rtl="0" algn="ctr">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Lorem ipsum dolor sit amet, consectetur adipiscing elit. Aliquam dignissim urna luctus risus consequat vestibulum. Nam gravida dui mauris, et semper enim auctor fermentum. Phasellus non massa pretium, tincidunt tortor venenatis, vehicula nisi. Sed tempus, augue a vestibulum aliquet, elit mi ullamcorper velit, mattis suscipit erat magna eu neque. </a:t>
            </a:r>
            <a:endParaRPr sz="700"/>
          </a:p>
        </p:txBody>
      </p:sp>
      <p:pic>
        <p:nvPicPr>
          <p:cNvPr id="264" name="Google Shape;264;p21"/>
          <p:cNvPicPr preferRelativeResize="0"/>
          <p:nvPr/>
        </p:nvPicPr>
        <p:blipFill>
          <a:blip r:embed="rId7">
            <a:alphaModFix/>
          </a:blip>
          <a:stretch>
            <a:fillRect/>
          </a:stretch>
        </p:blipFill>
        <p:spPr>
          <a:xfrm>
            <a:off x="4203923" y="-632715"/>
            <a:ext cx="4179901" cy="611019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FE2"/>
        </a:solidFill>
      </p:bgPr>
    </p:bg>
    <p:spTree>
      <p:nvGrpSpPr>
        <p:cNvPr id="268" name="Shape 268"/>
        <p:cNvGrpSpPr/>
        <p:nvPr/>
      </p:nvGrpSpPr>
      <p:grpSpPr>
        <a:xfrm>
          <a:off x="0" y="0"/>
          <a:ext cx="0" cy="0"/>
          <a:chOff x="0" y="0"/>
          <a:chExt cx="0" cy="0"/>
        </a:xfrm>
      </p:grpSpPr>
      <p:pic>
        <p:nvPicPr>
          <p:cNvPr id="269" name="Google Shape;269;p22"/>
          <p:cNvPicPr preferRelativeResize="0"/>
          <p:nvPr/>
        </p:nvPicPr>
        <p:blipFill rotWithShape="1">
          <a:blip r:embed="rId3">
            <a:alphaModFix/>
          </a:blip>
          <a:srcRect b="40426" l="6414" r="6081" t="0"/>
          <a:stretch/>
        </p:blipFill>
        <p:spPr>
          <a:xfrm>
            <a:off x="0" y="2888025"/>
            <a:ext cx="9143997" cy="2255474"/>
          </a:xfrm>
          <a:prstGeom prst="rect">
            <a:avLst/>
          </a:prstGeom>
          <a:noFill/>
          <a:ln>
            <a:noFill/>
          </a:ln>
        </p:spPr>
      </p:pic>
      <p:pic>
        <p:nvPicPr>
          <p:cNvPr id="270" name="Google Shape;270;p22"/>
          <p:cNvPicPr preferRelativeResize="0"/>
          <p:nvPr/>
        </p:nvPicPr>
        <p:blipFill rotWithShape="1">
          <a:blip r:embed="rId4">
            <a:alphaModFix/>
          </a:blip>
          <a:srcRect b="46561" l="0" r="0" t="0"/>
          <a:stretch/>
        </p:blipFill>
        <p:spPr>
          <a:xfrm>
            <a:off x="-16800" y="3353178"/>
            <a:ext cx="9144003" cy="1770351"/>
          </a:xfrm>
          <a:prstGeom prst="rect">
            <a:avLst/>
          </a:prstGeom>
          <a:noFill/>
          <a:ln>
            <a:noFill/>
          </a:ln>
        </p:spPr>
      </p:pic>
      <p:sp>
        <p:nvSpPr>
          <p:cNvPr id="271" name="Google Shape;271;p22"/>
          <p:cNvSpPr/>
          <p:nvPr/>
        </p:nvSpPr>
        <p:spPr>
          <a:xfrm>
            <a:off x="3113013" y="2697764"/>
            <a:ext cx="1636016" cy="1572620"/>
          </a:xfrm>
          <a:custGeom>
            <a:rect b="b" l="l" r="r" t="t"/>
            <a:pathLst>
              <a:path extrusionOk="0" h="3145241" w="3272032">
                <a:moveTo>
                  <a:pt x="0" y="0"/>
                </a:moveTo>
                <a:lnTo>
                  <a:pt x="3272032" y="0"/>
                </a:lnTo>
                <a:lnTo>
                  <a:pt x="3272032" y="3145241"/>
                </a:lnTo>
                <a:lnTo>
                  <a:pt x="0" y="3145241"/>
                </a:lnTo>
                <a:lnTo>
                  <a:pt x="0" y="0"/>
                </a:lnTo>
                <a:close/>
              </a:path>
            </a:pathLst>
          </a:custGeom>
          <a:blipFill rotWithShape="1">
            <a:blip r:embed="rId5">
              <a:alphaModFix/>
            </a:blip>
            <a:stretch>
              <a:fillRect b="0" l="0" r="0" t="0"/>
            </a:stretch>
          </a:blipFill>
          <a:ln>
            <a:noFill/>
          </a:ln>
        </p:spPr>
      </p:sp>
      <p:sp>
        <p:nvSpPr>
          <p:cNvPr id="272" name="Google Shape;272;p22"/>
          <p:cNvSpPr/>
          <p:nvPr/>
        </p:nvSpPr>
        <p:spPr>
          <a:xfrm>
            <a:off x="7687874" y="1125477"/>
            <a:ext cx="3306946" cy="3178802"/>
          </a:xfrm>
          <a:custGeom>
            <a:rect b="b" l="l" r="r" t="t"/>
            <a:pathLst>
              <a:path extrusionOk="0" h="6357605" w="6613893">
                <a:moveTo>
                  <a:pt x="0" y="0"/>
                </a:moveTo>
                <a:lnTo>
                  <a:pt x="6613893" y="0"/>
                </a:lnTo>
                <a:lnTo>
                  <a:pt x="6613893" y="6357604"/>
                </a:lnTo>
                <a:lnTo>
                  <a:pt x="0" y="6357604"/>
                </a:lnTo>
                <a:lnTo>
                  <a:pt x="0" y="0"/>
                </a:lnTo>
                <a:close/>
              </a:path>
            </a:pathLst>
          </a:custGeom>
          <a:blipFill rotWithShape="1">
            <a:blip r:embed="rId5">
              <a:alphaModFix/>
            </a:blip>
            <a:stretch>
              <a:fillRect b="0" l="0" r="0" t="0"/>
            </a:stretch>
          </a:blipFill>
          <a:ln>
            <a:noFill/>
          </a:ln>
        </p:spPr>
      </p:sp>
      <p:sp>
        <p:nvSpPr>
          <p:cNvPr id="273" name="Google Shape;273;p22"/>
          <p:cNvSpPr/>
          <p:nvPr/>
        </p:nvSpPr>
        <p:spPr>
          <a:xfrm flipH="1">
            <a:off x="4329588" y="3752318"/>
            <a:ext cx="2377248" cy="2057400"/>
          </a:xfrm>
          <a:custGeom>
            <a:rect b="b" l="l" r="r" t="t"/>
            <a:pathLst>
              <a:path extrusionOk="0" h="4114800" w="4754496">
                <a:moveTo>
                  <a:pt x="4754495" y="0"/>
                </a:moveTo>
                <a:lnTo>
                  <a:pt x="0" y="0"/>
                </a:lnTo>
                <a:lnTo>
                  <a:pt x="0" y="4114800"/>
                </a:lnTo>
                <a:lnTo>
                  <a:pt x="4754495" y="4114800"/>
                </a:lnTo>
                <a:lnTo>
                  <a:pt x="4754495" y="0"/>
                </a:lnTo>
                <a:close/>
              </a:path>
            </a:pathLst>
          </a:custGeom>
          <a:blipFill rotWithShape="1">
            <a:blip r:embed="rId6">
              <a:alphaModFix/>
            </a:blip>
            <a:stretch>
              <a:fillRect b="0" l="0" r="0" t="0"/>
            </a:stretch>
          </a:blipFill>
          <a:ln>
            <a:noFill/>
          </a:ln>
        </p:spPr>
      </p:sp>
      <p:sp>
        <p:nvSpPr>
          <p:cNvPr id="274" name="Google Shape;274;p22"/>
          <p:cNvSpPr/>
          <p:nvPr/>
        </p:nvSpPr>
        <p:spPr>
          <a:xfrm>
            <a:off x="5168366" y="2180886"/>
            <a:ext cx="1841700" cy="1770334"/>
          </a:xfrm>
          <a:custGeom>
            <a:rect b="b" l="l" r="r" t="t"/>
            <a:pathLst>
              <a:path extrusionOk="0" h="3540668" w="3683400">
                <a:moveTo>
                  <a:pt x="0" y="0"/>
                </a:moveTo>
                <a:lnTo>
                  <a:pt x="3683400" y="0"/>
                </a:lnTo>
                <a:lnTo>
                  <a:pt x="3683400" y="3540668"/>
                </a:lnTo>
                <a:lnTo>
                  <a:pt x="0" y="3540668"/>
                </a:lnTo>
                <a:lnTo>
                  <a:pt x="0" y="0"/>
                </a:lnTo>
                <a:close/>
              </a:path>
            </a:pathLst>
          </a:custGeom>
          <a:blipFill rotWithShape="1">
            <a:blip r:embed="rId5">
              <a:alphaModFix/>
            </a:blip>
            <a:stretch>
              <a:fillRect b="0" l="0" r="0" t="0"/>
            </a:stretch>
          </a:blipFill>
          <a:ln>
            <a:noFill/>
          </a:ln>
        </p:spPr>
      </p:sp>
      <p:sp>
        <p:nvSpPr>
          <p:cNvPr id="275" name="Google Shape;275;p22"/>
          <p:cNvSpPr/>
          <p:nvPr/>
        </p:nvSpPr>
        <p:spPr>
          <a:xfrm>
            <a:off x="-828950" y="2697765"/>
            <a:ext cx="1841700" cy="1770334"/>
          </a:xfrm>
          <a:custGeom>
            <a:rect b="b" l="l" r="r" t="t"/>
            <a:pathLst>
              <a:path extrusionOk="0" h="3540668" w="3683400">
                <a:moveTo>
                  <a:pt x="0" y="0"/>
                </a:moveTo>
                <a:lnTo>
                  <a:pt x="3683400" y="0"/>
                </a:lnTo>
                <a:lnTo>
                  <a:pt x="3683400" y="3540668"/>
                </a:lnTo>
                <a:lnTo>
                  <a:pt x="0" y="3540668"/>
                </a:lnTo>
                <a:lnTo>
                  <a:pt x="0" y="0"/>
                </a:lnTo>
                <a:close/>
              </a:path>
            </a:pathLst>
          </a:custGeom>
          <a:blipFill rotWithShape="1">
            <a:blip r:embed="rId5">
              <a:alphaModFix/>
            </a:blip>
            <a:stretch>
              <a:fillRect b="0" l="0" r="0" t="0"/>
            </a:stretch>
          </a:blipFill>
          <a:ln>
            <a:noFill/>
          </a:ln>
        </p:spPr>
      </p:sp>
      <p:sp>
        <p:nvSpPr>
          <p:cNvPr id="276" name="Google Shape;276;p22"/>
          <p:cNvSpPr/>
          <p:nvPr/>
        </p:nvSpPr>
        <p:spPr>
          <a:xfrm>
            <a:off x="7115862" y="3293471"/>
            <a:ext cx="2720683" cy="2615257"/>
          </a:xfrm>
          <a:custGeom>
            <a:rect b="b" l="l" r="r" t="t"/>
            <a:pathLst>
              <a:path extrusionOk="0" h="5230514" w="5441367">
                <a:moveTo>
                  <a:pt x="0" y="0"/>
                </a:moveTo>
                <a:lnTo>
                  <a:pt x="5441368" y="0"/>
                </a:lnTo>
                <a:lnTo>
                  <a:pt x="5441368" y="5230515"/>
                </a:lnTo>
                <a:lnTo>
                  <a:pt x="0" y="5230515"/>
                </a:lnTo>
                <a:lnTo>
                  <a:pt x="0" y="0"/>
                </a:lnTo>
                <a:close/>
              </a:path>
            </a:pathLst>
          </a:custGeom>
          <a:blipFill rotWithShape="1">
            <a:blip r:embed="rId5">
              <a:alphaModFix/>
            </a:blip>
            <a:stretch>
              <a:fillRect b="0" l="0" r="0" t="0"/>
            </a:stretch>
          </a:blipFill>
          <a:ln>
            <a:noFill/>
          </a:ln>
        </p:spPr>
      </p:sp>
      <p:sp>
        <p:nvSpPr>
          <p:cNvPr id="277" name="Google Shape;277;p22"/>
          <p:cNvSpPr/>
          <p:nvPr/>
        </p:nvSpPr>
        <p:spPr>
          <a:xfrm>
            <a:off x="1946567" y="4502090"/>
            <a:ext cx="2720684" cy="2615257"/>
          </a:xfrm>
          <a:custGeom>
            <a:rect b="b" l="l" r="r" t="t"/>
            <a:pathLst>
              <a:path extrusionOk="0" h="5230514" w="5441367">
                <a:moveTo>
                  <a:pt x="0" y="0"/>
                </a:moveTo>
                <a:lnTo>
                  <a:pt x="5441367" y="0"/>
                </a:lnTo>
                <a:lnTo>
                  <a:pt x="5441367" y="5230515"/>
                </a:lnTo>
                <a:lnTo>
                  <a:pt x="0" y="5230515"/>
                </a:lnTo>
                <a:lnTo>
                  <a:pt x="0" y="0"/>
                </a:lnTo>
                <a:close/>
              </a:path>
            </a:pathLst>
          </a:custGeom>
          <a:blipFill rotWithShape="1">
            <a:blip r:embed="rId5">
              <a:alphaModFix/>
            </a:blip>
            <a:stretch>
              <a:fillRect b="0" l="0" r="0" t="0"/>
            </a:stretch>
          </a:blipFill>
          <a:ln>
            <a:noFill/>
          </a:ln>
        </p:spPr>
      </p:sp>
      <p:sp>
        <p:nvSpPr>
          <p:cNvPr id="278" name="Google Shape;278;p22"/>
          <p:cNvSpPr/>
          <p:nvPr/>
        </p:nvSpPr>
        <p:spPr>
          <a:xfrm>
            <a:off x="6089216" y="2653901"/>
            <a:ext cx="1332294" cy="1947199"/>
          </a:xfrm>
          <a:custGeom>
            <a:rect b="b" l="l" r="r" t="t"/>
            <a:pathLst>
              <a:path extrusionOk="0" h="3894398" w="2664588">
                <a:moveTo>
                  <a:pt x="0" y="0"/>
                </a:moveTo>
                <a:lnTo>
                  <a:pt x="2664588" y="0"/>
                </a:lnTo>
                <a:lnTo>
                  <a:pt x="2664588" y="3894397"/>
                </a:lnTo>
                <a:lnTo>
                  <a:pt x="0" y="3894397"/>
                </a:lnTo>
                <a:lnTo>
                  <a:pt x="0" y="0"/>
                </a:lnTo>
                <a:close/>
              </a:path>
            </a:pathLst>
          </a:custGeom>
          <a:blipFill rotWithShape="1">
            <a:blip r:embed="rId7">
              <a:alphaModFix/>
            </a:blip>
            <a:stretch>
              <a:fillRect b="0" l="0" r="0" t="0"/>
            </a:stretch>
          </a:blipFill>
          <a:ln>
            <a:noFill/>
          </a:ln>
        </p:spPr>
      </p:sp>
      <p:sp>
        <p:nvSpPr>
          <p:cNvPr id="279" name="Google Shape;279;p22"/>
          <p:cNvSpPr/>
          <p:nvPr/>
        </p:nvSpPr>
        <p:spPr>
          <a:xfrm>
            <a:off x="235113" y="2697765"/>
            <a:ext cx="1975815"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8">
              <a:alphaModFix/>
            </a:blip>
            <a:stretch>
              <a:fillRect b="0" l="0" r="0" t="0"/>
            </a:stretch>
          </a:blipFill>
          <a:ln>
            <a:noFill/>
          </a:ln>
        </p:spPr>
      </p:sp>
      <p:sp>
        <p:nvSpPr>
          <p:cNvPr id="280" name="Google Shape;280;p22"/>
          <p:cNvSpPr txBox="1"/>
          <p:nvPr/>
        </p:nvSpPr>
        <p:spPr>
          <a:xfrm>
            <a:off x="514350" y="749500"/>
            <a:ext cx="8081700" cy="800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200" u="none" cap="none" strike="noStrike">
                <a:solidFill>
                  <a:srgbClr val="000000"/>
                </a:solidFill>
                <a:latin typeface="Homemade Apple"/>
                <a:ea typeface="Homemade Apple"/>
                <a:cs typeface="Homemade Apple"/>
                <a:sym typeface="Homemade Apple"/>
              </a:rPr>
              <a:t>Agriculture in Egypt</a:t>
            </a:r>
            <a:endParaRPr sz="700"/>
          </a:p>
        </p:txBody>
      </p:sp>
      <p:sp>
        <p:nvSpPr>
          <p:cNvPr id="281" name="Google Shape;281;p22"/>
          <p:cNvSpPr txBox="1"/>
          <p:nvPr/>
        </p:nvSpPr>
        <p:spPr>
          <a:xfrm>
            <a:off x="325455" y="1896994"/>
            <a:ext cx="4341795" cy="800770"/>
          </a:xfrm>
          <a:prstGeom prst="rect">
            <a:avLst/>
          </a:prstGeom>
          <a:noFill/>
          <a:ln>
            <a:noFill/>
          </a:ln>
        </p:spPr>
        <p:txBody>
          <a:bodyPr anchorCtr="0" anchor="t" bIns="0" lIns="0" spcFirstLastPara="1" rIns="0" wrap="square" tIns="0">
            <a:spAutoFit/>
          </a:bodyPr>
          <a:lstStyle/>
          <a:p>
            <a:pPr indent="0" lvl="0" marL="0" marR="0" rtl="0" algn="l">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Lorem ipsum dolor sit amet, consectetur adipiscing elit. Aliquam dignissim urna luctus risus consequat vestibulum. Nam gravida dui mauris, et semper enim auctor fermentum. Phasellus non massa pretium, tincidunt tortor venenatis, vehicula nisi. Sed tempus, augue a vestibulum aliquet, elit mi ullamcorper velit, mattis suscipit erat magna eu neque. </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FE2"/>
        </a:solidFill>
      </p:bgPr>
    </p:bg>
    <p:spTree>
      <p:nvGrpSpPr>
        <p:cNvPr id="285" name="Shape 285"/>
        <p:cNvGrpSpPr/>
        <p:nvPr/>
      </p:nvGrpSpPr>
      <p:grpSpPr>
        <a:xfrm>
          <a:off x="0" y="0"/>
          <a:ext cx="0" cy="0"/>
          <a:chOff x="0" y="0"/>
          <a:chExt cx="0" cy="0"/>
        </a:xfrm>
      </p:grpSpPr>
      <p:pic>
        <p:nvPicPr>
          <p:cNvPr id="286" name="Google Shape;286;p23"/>
          <p:cNvPicPr preferRelativeResize="0"/>
          <p:nvPr/>
        </p:nvPicPr>
        <p:blipFill rotWithShape="1">
          <a:blip r:embed="rId3">
            <a:alphaModFix/>
          </a:blip>
          <a:srcRect b="60176" l="11377" r="11646" t="0"/>
          <a:stretch/>
        </p:blipFill>
        <p:spPr>
          <a:xfrm>
            <a:off x="0" y="3429525"/>
            <a:ext cx="9144003" cy="1713975"/>
          </a:xfrm>
          <a:prstGeom prst="rect">
            <a:avLst/>
          </a:prstGeom>
          <a:noFill/>
          <a:ln>
            <a:noFill/>
          </a:ln>
        </p:spPr>
      </p:pic>
      <p:pic>
        <p:nvPicPr>
          <p:cNvPr id="287" name="Google Shape;287;p23"/>
          <p:cNvPicPr preferRelativeResize="0"/>
          <p:nvPr/>
        </p:nvPicPr>
        <p:blipFill rotWithShape="1">
          <a:blip r:embed="rId4">
            <a:alphaModFix/>
          </a:blip>
          <a:srcRect b="61916" l="9581" r="11882" t="0"/>
          <a:stretch/>
        </p:blipFill>
        <p:spPr>
          <a:xfrm>
            <a:off x="0" y="3537000"/>
            <a:ext cx="9144003" cy="1606500"/>
          </a:xfrm>
          <a:prstGeom prst="rect">
            <a:avLst/>
          </a:prstGeom>
          <a:noFill/>
          <a:ln>
            <a:noFill/>
          </a:ln>
        </p:spPr>
      </p:pic>
      <p:sp>
        <p:nvSpPr>
          <p:cNvPr id="288" name="Google Shape;288;p23"/>
          <p:cNvSpPr txBox="1"/>
          <p:nvPr/>
        </p:nvSpPr>
        <p:spPr>
          <a:xfrm>
            <a:off x="712149" y="995925"/>
            <a:ext cx="8431800" cy="800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200" u="none" cap="none" strike="noStrike">
                <a:solidFill>
                  <a:srgbClr val="000000"/>
                </a:solidFill>
                <a:latin typeface="Homemade Apple"/>
                <a:ea typeface="Homemade Apple"/>
                <a:cs typeface="Homemade Apple"/>
                <a:sym typeface="Homemade Apple"/>
              </a:rPr>
              <a:t>Egyptian Innovations</a:t>
            </a:r>
            <a:endParaRPr sz="700"/>
          </a:p>
        </p:txBody>
      </p:sp>
      <p:sp>
        <p:nvSpPr>
          <p:cNvPr id="289" name="Google Shape;289;p23"/>
          <p:cNvSpPr txBox="1"/>
          <p:nvPr/>
        </p:nvSpPr>
        <p:spPr>
          <a:xfrm>
            <a:off x="6892184" y="2104350"/>
            <a:ext cx="1640335" cy="1124620"/>
          </a:xfrm>
          <a:prstGeom prst="rect">
            <a:avLst/>
          </a:prstGeom>
          <a:noFill/>
          <a:ln>
            <a:noFill/>
          </a:ln>
        </p:spPr>
        <p:txBody>
          <a:bodyPr anchorCtr="0" anchor="t" bIns="0" lIns="0" spcFirstLastPara="1" rIns="0" wrap="square" tIns="0">
            <a:spAutoFit/>
          </a:bodyPr>
          <a:lstStyle/>
          <a:p>
            <a:pPr indent="0" lvl="0" marL="0" marR="0" rtl="0" algn="l">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Lorem ipsum dolor sit amet, consectetur adipiscing elit. Aliquam dignissim urna luctus risus consequat vestibulum. Nam gravida dui mauris, et semper enim auctor fermentum. . </a:t>
            </a:r>
            <a:endParaRPr sz="700"/>
          </a:p>
        </p:txBody>
      </p:sp>
      <p:sp>
        <p:nvSpPr>
          <p:cNvPr id="290" name="Google Shape;290;p23"/>
          <p:cNvSpPr/>
          <p:nvPr/>
        </p:nvSpPr>
        <p:spPr>
          <a:xfrm rot="1437731">
            <a:off x="-2203148" y="-1190540"/>
            <a:ext cx="3350532" cy="3220699"/>
          </a:xfrm>
          <a:custGeom>
            <a:rect b="b" l="l" r="r" t="t"/>
            <a:pathLst>
              <a:path extrusionOk="0" h="6441397" w="6701064">
                <a:moveTo>
                  <a:pt x="0" y="0"/>
                </a:moveTo>
                <a:lnTo>
                  <a:pt x="6701063" y="0"/>
                </a:lnTo>
                <a:lnTo>
                  <a:pt x="6701063" y="6441397"/>
                </a:lnTo>
                <a:lnTo>
                  <a:pt x="0" y="6441397"/>
                </a:lnTo>
                <a:lnTo>
                  <a:pt x="0" y="0"/>
                </a:lnTo>
                <a:close/>
              </a:path>
            </a:pathLst>
          </a:custGeom>
          <a:blipFill rotWithShape="1">
            <a:blip r:embed="rId5">
              <a:alphaModFix/>
            </a:blip>
            <a:stretch>
              <a:fillRect b="0" l="0" r="0" t="0"/>
            </a:stretch>
          </a:blipFill>
          <a:ln>
            <a:noFill/>
          </a:ln>
        </p:spPr>
      </p:sp>
      <p:sp>
        <p:nvSpPr>
          <p:cNvPr id="291" name="Google Shape;291;p23"/>
          <p:cNvSpPr/>
          <p:nvPr/>
        </p:nvSpPr>
        <p:spPr>
          <a:xfrm>
            <a:off x="7020260" y="3259347"/>
            <a:ext cx="2209387" cy="2123773"/>
          </a:xfrm>
          <a:custGeom>
            <a:rect b="b" l="l" r="r" t="t"/>
            <a:pathLst>
              <a:path extrusionOk="0" h="4247546" w="4418774">
                <a:moveTo>
                  <a:pt x="0" y="0"/>
                </a:moveTo>
                <a:lnTo>
                  <a:pt x="4418773" y="0"/>
                </a:lnTo>
                <a:lnTo>
                  <a:pt x="4418773" y="4247546"/>
                </a:lnTo>
                <a:lnTo>
                  <a:pt x="0" y="4247546"/>
                </a:lnTo>
                <a:lnTo>
                  <a:pt x="0" y="0"/>
                </a:lnTo>
                <a:close/>
              </a:path>
            </a:pathLst>
          </a:custGeom>
          <a:blipFill rotWithShape="1">
            <a:blip r:embed="rId6">
              <a:alphaModFix/>
            </a:blip>
            <a:stretch>
              <a:fillRect b="0" l="0" r="0" t="0"/>
            </a:stretch>
          </a:blipFill>
          <a:ln>
            <a:noFill/>
          </a:ln>
        </p:spPr>
      </p:sp>
      <p:sp>
        <p:nvSpPr>
          <p:cNvPr id="292" name="Google Shape;292;p23"/>
          <p:cNvSpPr/>
          <p:nvPr/>
        </p:nvSpPr>
        <p:spPr>
          <a:xfrm>
            <a:off x="2236820" y="2056979"/>
            <a:ext cx="1966654" cy="3630199"/>
          </a:xfrm>
          <a:custGeom>
            <a:rect b="b" l="l" r="r" t="t"/>
            <a:pathLst>
              <a:path extrusionOk="0" h="7260398" w="3933309">
                <a:moveTo>
                  <a:pt x="0" y="0"/>
                </a:moveTo>
                <a:lnTo>
                  <a:pt x="3933309" y="0"/>
                </a:lnTo>
                <a:lnTo>
                  <a:pt x="3933309" y="7260398"/>
                </a:lnTo>
                <a:lnTo>
                  <a:pt x="0" y="7260398"/>
                </a:lnTo>
                <a:lnTo>
                  <a:pt x="0" y="0"/>
                </a:lnTo>
                <a:close/>
              </a:path>
            </a:pathLst>
          </a:custGeom>
          <a:blipFill rotWithShape="1">
            <a:blip r:embed="rId7">
              <a:alphaModFix/>
            </a:blip>
            <a:stretch>
              <a:fillRect b="0" l="-64110" r="-20469" t="0"/>
            </a:stretch>
          </a:blipFill>
          <a:ln>
            <a:noFill/>
          </a:ln>
        </p:spPr>
      </p:sp>
      <p:sp>
        <p:nvSpPr>
          <p:cNvPr id="293" name="Google Shape;293;p23"/>
          <p:cNvSpPr/>
          <p:nvPr/>
        </p:nvSpPr>
        <p:spPr>
          <a:xfrm rot="-718349">
            <a:off x="294851" y="2476909"/>
            <a:ext cx="1911241" cy="1911241"/>
          </a:xfrm>
          <a:custGeom>
            <a:rect b="b" l="l" r="r" t="t"/>
            <a:pathLst>
              <a:path extrusionOk="0" h="3822481" w="3822481">
                <a:moveTo>
                  <a:pt x="0" y="0"/>
                </a:moveTo>
                <a:lnTo>
                  <a:pt x="3822481" y="0"/>
                </a:lnTo>
                <a:lnTo>
                  <a:pt x="3822481" y="3822481"/>
                </a:lnTo>
                <a:lnTo>
                  <a:pt x="0" y="3822481"/>
                </a:lnTo>
                <a:lnTo>
                  <a:pt x="0" y="0"/>
                </a:lnTo>
                <a:close/>
              </a:path>
            </a:pathLst>
          </a:custGeom>
          <a:blipFill rotWithShape="1">
            <a:blip r:embed="rId8">
              <a:alphaModFix/>
            </a:blip>
            <a:stretch>
              <a:fillRect b="0" l="0" r="0" t="0"/>
            </a:stretch>
          </a:blipFill>
          <a:ln>
            <a:noFill/>
          </a:ln>
        </p:spPr>
      </p:sp>
      <p:sp>
        <p:nvSpPr>
          <p:cNvPr id="294" name="Google Shape;294;p23"/>
          <p:cNvSpPr txBox="1"/>
          <p:nvPr/>
        </p:nvSpPr>
        <p:spPr>
          <a:xfrm>
            <a:off x="2123740" y="430004"/>
            <a:ext cx="4896520" cy="327773"/>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1" i="0" lang="en" sz="1900" u="none" cap="none" strike="noStrike">
                <a:solidFill>
                  <a:srgbClr val="000000"/>
                </a:solidFill>
                <a:latin typeface="KoHo"/>
                <a:ea typeface="KoHo"/>
                <a:cs typeface="KoHo"/>
                <a:sym typeface="KoHo"/>
              </a:rPr>
              <a:t>Advancements in Science and Mathematics</a:t>
            </a:r>
            <a:endParaRPr sz="700"/>
          </a:p>
        </p:txBody>
      </p:sp>
      <p:sp>
        <p:nvSpPr>
          <p:cNvPr id="295" name="Google Shape;295;p23"/>
          <p:cNvSpPr txBox="1"/>
          <p:nvPr/>
        </p:nvSpPr>
        <p:spPr>
          <a:xfrm>
            <a:off x="4783280" y="2104350"/>
            <a:ext cx="1640335" cy="2096171"/>
          </a:xfrm>
          <a:prstGeom prst="rect">
            <a:avLst/>
          </a:prstGeom>
          <a:noFill/>
          <a:ln>
            <a:noFill/>
          </a:ln>
        </p:spPr>
        <p:txBody>
          <a:bodyPr anchorCtr="0" anchor="t" bIns="0" lIns="0" spcFirstLastPara="1" rIns="0" wrap="square" tIns="0">
            <a:spAutoFit/>
          </a:bodyPr>
          <a:lstStyle/>
          <a:p>
            <a:pPr indent="0" lvl="0" marL="0" marR="0" rtl="0" algn="l">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Lorem ipsum dolor sit amet, consectetur adipiscing elit. Aliquam dignissim urna luctus risus consequat vestibulum. Nam gravida dui mauris, et semper enim auctor fermentum. Phasellus non massa pretium, tincidunt tortor venenatis, vehicula nisi. Sed tempus, augue a vestibulum aliquet, elit mi ullamcorper velit, mattis suscipit erat magna. </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FE2"/>
        </a:solidFill>
      </p:bgPr>
    </p:bg>
    <p:spTree>
      <p:nvGrpSpPr>
        <p:cNvPr id="299" name="Shape 299"/>
        <p:cNvGrpSpPr/>
        <p:nvPr/>
      </p:nvGrpSpPr>
      <p:grpSpPr>
        <a:xfrm>
          <a:off x="0" y="0"/>
          <a:ext cx="0" cy="0"/>
          <a:chOff x="0" y="0"/>
          <a:chExt cx="0" cy="0"/>
        </a:xfrm>
      </p:grpSpPr>
      <p:pic>
        <p:nvPicPr>
          <p:cNvPr id="300" name="Google Shape;300;p24"/>
          <p:cNvPicPr preferRelativeResize="0"/>
          <p:nvPr/>
        </p:nvPicPr>
        <p:blipFill rotWithShape="1">
          <a:blip r:embed="rId3">
            <a:alphaModFix/>
          </a:blip>
          <a:srcRect b="38586" l="6872" r="19310" t="0"/>
          <a:stretch/>
        </p:blipFill>
        <p:spPr>
          <a:xfrm>
            <a:off x="0" y="2387350"/>
            <a:ext cx="9143997" cy="2756150"/>
          </a:xfrm>
          <a:prstGeom prst="rect">
            <a:avLst/>
          </a:prstGeom>
          <a:noFill/>
          <a:ln>
            <a:noFill/>
          </a:ln>
        </p:spPr>
      </p:pic>
      <p:sp>
        <p:nvSpPr>
          <p:cNvPr id="301" name="Google Shape;301;p24"/>
          <p:cNvSpPr/>
          <p:nvPr/>
        </p:nvSpPr>
        <p:spPr>
          <a:xfrm>
            <a:off x="1003487" y="2419882"/>
            <a:ext cx="3384721" cy="2326356"/>
          </a:xfrm>
          <a:custGeom>
            <a:rect b="b" l="l" r="r" t="t"/>
            <a:pathLst>
              <a:path extrusionOk="0" h="4652712" w="6769443">
                <a:moveTo>
                  <a:pt x="0" y="0"/>
                </a:moveTo>
                <a:lnTo>
                  <a:pt x="6769443" y="0"/>
                </a:lnTo>
                <a:lnTo>
                  <a:pt x="6769443" y="4652711"/>
                </a:lnTo>
                <a:lnTo>
                  <a:pt x="0" y="4652711"/>
                </a:lnTo>
                <a:lnTo>
                  <a:pt x="0" y="0"/>
                </a:lnTo>
                <a:close/>
              </a:path>
            </a:pathLst>
          </a:custGeom>
          <a:blipFill rotWithShape="1">
            <a:blip r:embed="rId4">
              <a:alphaModFix/>
            </a:blip>
            <a:stretch>
              <a:fillRect b="0" l="0" r="0" t="-45492"/>
            </a:stretch>
          </a:blipFill>
          <a:ln>
            <a:noFill/>
          </a:ln>
        </p:spPr>
      </p:sp>
      <p:sp>
        <p:nvSpPr>
          <p:cNvPr id="302" name="Google Shape;302;p24"/>
          <p:cNvSpPr/>
          <p:nvPr/>
        </p:nvSpPr>
        <p:spPr>
          <a:xfrm>
            <a:off x="3414202" y="1840927"/>
            <a:ext cx="3856618" cy="3856618"/>
          </a:xfrm>
          <a:custGeom>
            <a:rect b="b" l="l" r="r" t="t"/>
            <a:pathLst>
              <a:path extrusionOk="0" h="7713235" w="7713235">
                <a:moveTo>
                  <a:pt x="0" y="0"/>
                </a:moveTo>
                <a:lnTo>
                  <a:pt x="7713235" y="0"/>
                </a:lnTo>
                <a:lnTo>
                  <a:pt x="7713235" y="7713235"/>
                </a:lnTo>
                <a:lnTo>
                  <a:pt x="0" y="7713235"/>
                </a:lnTo>
                <a:lnTo>
                  <a:pt x="0" y="0"/>
                </a:lnTo>
                <a:close/>
              </a:path>
            </a:pathLst>
          </a:custGeom>
          <a:blipFill rotWithShape="1">
            <a:blip r:embed="rId5">
              <a:alphaModFix/>
            </a:blip>
            <a:stretch>
              <a:fillRect b="0" l="0" r="0" t="0"/>
            </a:stretch>
          </a:blipFill>
          <a:ln>
            <a:noFill/>
          </a:ln>
        </p:spPr>
      </p:sp>
      <p:pic>
        <p:nvPicPr>
          <p:cNvPr id="303" name="Google Shape;303;p24"/>
          <p:cNvPicPr preferRelativeResize="0"/>
          <p:nvPr/>
        </p:nvPicPr>
        <p:blipFill rotWithShape="1">
          <a:blip r:embed="rId6">
            <a:alphaModFix/>
          </a:blip>
          <a:srcRect b="64712" l="10616" r="11550" t="0"/>
          <a:stretch/>
        </p:blipFill>
        <p:spPr>
          <a:xfrm>
            <a:off x="0" y="3644550"/>
            <a:ext cx="9144003" cy="1501925"/>
          </a:xfrm>
          <a:prstGeom prst="rect">
            <a:avLst/>
          </a:prstGeom>
          <a:noFill/>
          <a:ln>
            <a:noFill/>
          </a:ln>
        </p:spPr>
      </p:pic>
      <p:sp>
        <p:nvSpPr>
          <p:cNvPr id="304" name="Google Shape;304;p24"/>
          <p:cNvSpPr/>
          <p:nvPr/>
        </p:nvSpPr>
        <p:spPr>
          <a:xfrm flipH="1">
            <a:off x="514350" y="4374534"/>
            <a:ext cx="2377248" cy="2057400"/>
          </a:xfrm>
          <a:custGeom>
            <a:rect b="b" l="l" r="r" t="t"/>
            <a:pathLst>
              <a:path extrusionOk="0" h="4114800" w="4754496">
                <a:moveTo>
                  <a:pt x="4754496" y="0"/>
                </a:moveTo>
                <a:lnTo>
                  <a:pt x="0" y="0"/>
                </a:lnTo>
                <a:lnTo>
                  <a:pt x="0" y="4114800"/>
                </a:lnTo>
                <a:lnTo>
                  <a:pt x="4754496" y="4114800"/>
                </a:lnTo>
                <a:lnTo>
                  <a:pt x="4754496" y="0"/>
                </a:lnTo>
                <a:close/>
              </a:path>
            </a:pathLst>
          </a:custGeom>
          <a:blipFill rotWithShape="1">
            <a:blip r:embed="rId7">
              <a:alphaModFix/>
            </a:blip>
            <a:stretch>
              <a:fillRect b="0" l="0" r="0" t="0"/>
            </a:stretch>
          </a:blipFill>
          <a:ln>
            <a:noFill/>
          </a:ln>
        </p:spPr>
      </p:sp>
      <p:sp>
        <p:nvSpPr>
          <p:cNvPr id="305" name="Google Shape;305;p24"/>
          <p:cNvSpPr/>
          <p:nvPr/>
        </p:nvSpPr>
        <p:spPr>
          <a:xfrm>
            <a:off x="-1017759" y="1343413"/>
            <a:ext cx="2720734" cy="2615305"/>
          </a:xfrm>
          <a:custGeom>
            <a:rect b="b" l="l" r="r" t="t"/>
            <a:pathLst>
              <a:path extrusionOk="0" h="5230610" w="5441467">
                <a:moveTo>
                  <a:pt x="0" y="0"/>
                </a:moveTo>
                <a:lnTo>
                  <a:pt x="5441467" y="0"/>
                </a:lnTo>
                <a:lnTo>
                  <a:pt x="5441467" y="5230610"/>
                </a:lnTo>
                <a:lnTo>
                  <a:pt x="0" y="5230610"/>
                </a:lnTo>
                <a:lnTo>
                  <a:pt x="0" y="0"/>
                </a:lnTo>
                <a:close/>
              </a:path>
            </a:pathLst>
          </a:custGeom>
          <a:blipFill rotWithShape="1">
            <a:blip r:embed="rId8">
              <a:alphaModFix/>
            </a:blip>
            <a:stretch>
              <a:fillRect b="0" l="0" r="0" t="0"/>
            </a:stretch>
          </a:blipFill>
          <a:ln>
            <a:noFill/>
          </a:ln>
        </p:spPr>
      </p:sp>
      <p:sp>
        <p:nvSpPr>
          <p:cNvPr id="306" name="Google Shape;306;p24"/>
          <p:cNvSpPr/>
          <p:nvPr/>
        </p:nvSpPr>
        <p:spPr>
          <a:xfrm>
            <a:off x="629617" y="3127218"/>
            <a:ext cx="3231778" cy="1501931"/>
          </a:xfrm>
          <a:custGeom>
            <a:rect b="b" l="l" r="r" t="t"/>
            <a:pathLst>
              <a:path extrusionOk="0" h="3003863" w="6463556">
                <a:moveTo>
                  <a:pt x="0" y="0"/>
                </a:moveTo>
                <a:lnTo>
                  <a:pt x="6463556" y="0"/>
                </a:lnTo>
                <a:lnTo>
                  <a:pt x="6463556" y="3003863"/>
                </a:lnTo>
                <a:lnTo>
                  <a:pt x="0" y="3003863"/>
                </a:lnTo>
                <a:lnTo>
                  <a:pt x="0" y="0"/>
                </a:lnTo>
                <a:close/>
              </a:path>
            </a:pathLst>
          </a:custGeom>
          <a:blipFill rotWithShape="1">
            <a:blip r:embed="rId9">
              <a:alphaModFix/>
            </a:blip>
            <a:stretch>
              <a:fillRect b="0" l="0" r="0" t="-115169"/>
            </a:stretch>
          </a:blipFill>
          <a:ln>
            <a:noFill/>
          </a:ln>
        </p:spPr>
      </p:sp>
      <p:sp>
        <p:nvSpPr>
          <p:cNvPr id="307" name="Google Shape;307;p24"/>
          <p:cNvSpPr/>
          <p:nvPr/>
        </p:nvSpPr>
        <p:spPr>
          <a:xfrm>
            <a:off x="6702889" y="2514202"/>
            <a:ext cx="2889031" cy="2889031"/>
          </a:xfrm>
          <a:custGeom>
            <a:rect b="b" l="l" r="r" t="t"/>
            <a:pathLst>
              <a:path extrusionOk="0" h="5778062" w="5778062">
                <a:moveTo>
                  <a:pt x="0" y="0"/>
                </a:moveTo>
                <a:lnTo>
                  <a:pt x="5778063" y="0"/>
                </a:lnTo>
                <a:lnTo>
                  <a:pt x="5778063" y="5778062"/>
                </a:lnTo>
                <a:lnTo>
                  <a:pt x="0" y="5778062"/>
                </a:lnTo>
                <a:lnTo>
                  <a:pt x="0" y="0"/>
                </a:lnTo>
                <a:close/>
              </a:path>
            </a:pathLst>
          </a:custGeom>
          <a:blipFill rotWithShape="1">
            <a:blip r:embed="rId10">
              <a:alphaModFix/>
            </a:blip>
            <a:stretch>
              <a:fillRect b="0" l="0" r="0" t="0"/>
            </a:stretch>
          </a:blipFill>
          <a:ln>
            <a:noFill/>
          </a:ln>
        </p:spPr>
      </p:sp>
      <p:sp>
        <p:nvSpPr>
          <p:cNvPr id="308" name="Google Shape;308;p24"/>
          <p:cNvSpPr/>
          <p:nvPr/>
        </p:nvSpPr>
        <p:spPr>
          <a:xfrm>
            <a:off x="7210224" y="1385707"/>
            <a:ext cx="2151728" cy="2068349"/>
          </a:xfrm>
          <a:custGeom>
            <a:rect b="b" l="l" r="r" t="t"/>
            <a:pathLst>
              <a:path extrusionOk="0" h="4136697" w="4303456">
                <a:moveTo>
                  <a:pt x="0" y="0"/>
                </a:moveTo>
                <a:lnTo>
                  <a:pt x="4303456" y="0"/>
                </a:lnTo>
                <a:lnTo>
                  <a:pt x="4303456" y="4136697"/>
                </a:lnTo>
                <a:lnTo>
                  <a:pt x="0" y="4136697"/>
                </a:lnTo>
                <a:lnTo>
                  <a:pt x="0" y="0"/>
                </a:lnTo>
                <a:close/>
              </a:path>
            </a:pathLst>
          </a:custGeom>
          <a:blipFill rotWithShape="1">
            <a:blip r:embed="rId8">
              <a:alphaModFix/>
            </a:blip>
            <a:stretch>
              <a:fillRect b="0" l="0" r="0" t="0"/>
            </a:stretch>
          </a:blipFill>
          <a:ln>
            <a:noFill/>
          </a:ln>
        </p:spPr>
      </p:sp>
      <p:sp>
        <p:nvSpPr>
          <p:cNvPr id="309" name="Google Shape;309;p24"/>
          <p:cNvSpPr/>
          <p:nvPr/>
        </p:nvSpPr>
        <p:spPr>
          <a:xfrm>
            <a:off x="7793424" y="4114800"/>
            <a:ext cx="2402484" cy="2057400"/>
          </a:xfrm>
          <a:custGeom>
            <a:rect b="b" l="l" r="r" t="t"/>
            <a:pathLst>
              <a:path extrusionOk="0" h="4114800" w="4804968">
                <a:moveTo>
                  <a:pt x="0" y="0"/>
                </a:moveTo>
                <a:lnTo>
                  <a:pt x="4804968" y="0"/>
                </a:lnTo>
                <a:lnTo>
                  <a:pt x="4804968" y="4114800"/>
                </a:lnTo>
                <a:lnTo>
                  <a:pt x="0" y="4114800"/>
                </a:lnTo>
                <a:lnTo>
                  <a:pt x="0" y="0"/>
                </a:lnTo>
                <a:close/>
              </a:path>
            </a:pathLst>
          </a:custGeom>
          <a:blipFill rotWithShape="1">
            <a:blip r:embed="rId11">
              <a:alphaModFix/>
            </a:blip>
            <a:stretch>
              <a:fillRect b="0" l="0" r="0" t="0"/>
            </a:stretch>
          </a:blipFill>
          <a:ln>
            <a:noFill/>
          </a:ln>
        </p:spPr>
      </p:sp>
      <p:sp>
        <p:nvSpPr>
          <p:cNvPr id="310" name="Google Shape;310;p24"/>
          <p:cNvSpPr txBox="1"/>
          <p:nvPr/>
        </p:nvSpPr>
        <p:spPr>
          <a:xfrm>
            <a:off x="565565" y="-1148"/>
            <a:ext cx="8013000" cy="160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200" u="none" cap="none" strike="noStrike">
                <a:solidFill>
                  <a:srgbClr val="000000"/>
                </a:solidFill>
                <a:latin typeface="Homemade Apple"/>
                <a:ea typeface="Homemade Apple"/>
                <a:cs typeface="Homemade Apple"/>
                <a:sym typeface="Homemade Apple"/>
              </a:rPr>
              <a:t>Trade and Commerce</a:t>
            </a:r>
            <a:endParaRPr sz="700"/>
          </a:p>
        </p:txBody>
      </p:sp>
      <p:sp>
        <p:nvSpPr>
          <p:cNvPr id="311" name="Google Shape;311;p24"/>
          <p:cNvSpPr txBox="1"/>
          <p:nvPr/>
        </p:nvSpPr>
        <p:spPr>
          <a:xfrm>
            <a:off x="2013291" y="1666761"/>
            <a:ext cx="5117400" cy="720600"/>
          </a:xfrm>
          <a:prstGeom prst="rect">
            <a:avLst/>
          </a:prstGeom>
          <a:noFill/>
          <a:ln>
            <a:noFill/>
          </a:ln>
        </p:spPr>
        <p:txBody>
          <a:bodyPr anchorCtr="0" anchor="t" bIns="0" lIns="0" spcFirstLastPara="1" rIns="0" wrap="square" tIns="0">
            <a:spAutoFit/>
          </a:bodyPr>
          <a:lstStyle/>
          <a:p>
            <a:pPr indent="0" lvl="0" marL="0" marR="0" rtl="0" algn="ctr">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Lorem ipsum dolor sit amet, consectetur adipiscing elit. Aliquam dignissim urna luctus risus consequat vestibulum. Nam gravida dui mauris, et semper enim auctor fermentum. Phasellus non massa pretium, tincidunt tortor venenatis, vehicula nisi. Sed tempus, augue a vestibulum aliquet, elit mi ullamcorper velit, mattis suscipit erat magna eu neque. </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FE2"/>
        </a:solidFill>
      </p:bgPr>
    </p:bg>
    <p:spTree>
      <p:nvGrpSpPr>
        <p:cNvPr id="315" name="Shape 315"/>
        <p:cNvGrpSpPr/>
        <p:nvPr/>
      </p:nvGrpSpPr>
      <p:grpSpPr>
        <a:xfrm>
          <a:off x="0" y="0"/>
          <a:ext cx="0" cy="0"/>
          <a:chOff x="0" y="0"/>
          <a:chExt cx="0" cy="0"/>
        </a:xfrm>
      </p:grpSpPr>
      <p:pic>
        <p:nvPicPr>
          <p:cNvPr id="316" name="Google Shape;316;p25"/>
          <p:cNvPicPr preferRelativeResize="0"/>
          <p:nvPr/>
        </p:nvPicPr>
        <p:blipFill rotWithShape="1">
          <a:blip r:embed="rId3">
            <a:alphaModFix/>
          </a:blip>
          <a:srcRect b="41280" l="35542" r="0" t="0"/>
          <a:stretch/>
        </p:blipFill>
        <p:spPr>
          <a:xfrm>
            <a:off x="0" y="2945949"/>
            <a:ext cx="6667500" cy="2200525"/>
          </a:xfrm>
          <a:prstGeom prst="rect">
            <a:avLst/>
          </a:prstGeom>
          <a:noFill/>
          <a:ln>
            <a:noFill/>
          </a:ln>
        </p:spPr>
      </p:pic>
      <p:pic>
        <p:nvPicPr>
          <p:cNvPr id="317" name="Google Shape;317;p25"/>
          <p:cNvPicPr preferRelativeResize="0"/>
          <p:nvPr/>
        </p:nvPicPr>
        <p:blipFill rotWithShape="1">
          <a:blip r:embed="rId4">
            <a:alphaModFix/>
          </a:blip>
          <a:srcRect b="65493" l="17704" r="12041" t="0"/>
          <a:stretch/>
        </p:blipFill>
        <p:spPr>
          <a:xfrm>
            <a:off x="0" y="3507050"/>
            <a:ext cx="9144003" cy="1627200"/>
          </a:xfrm>
          <a:prstGeom prst="rect">
            <a:avLst/>
          </a:prstGeom>
          <a:noFill/>
          <a:ln>
            <a:noFill/>
          </a:ln>
        </p:spPr>
      </p:pic>
      <p:sp>
        <p:nvSpPr>
          <p:cNvPr id="318" name="Google Shape;318;p25"/>
          <p:cNvSpPr/>
          <p:nvPr/>
        </p:nvSpPr>
        <p:spPr>
          <a:xfrm flipH="1">
            <a:off x="6258469" y="469033"/>
            <a:ext cx="3476786" cy="5081456"/>
          </a:xfrm>
          <a:custGeom>
            <a:rect b="b" l="l" r="r" t="t"/>
            <a:pathLst>
              <a:path extrusionOk="0" h="10162911" w="6953571">
                <a:moveTo>
                  <a:pt x="6953570" y="0"/>
                </a:moveTo>
                <a:lnTo>
                  <a:pt x="0" y="0"/>
                </a:lnTo>
                <a:lnTo>
                  <a:pt x="0" y="10162912"/>
                </a:lnTo>
                <a:lnTo>
                  <a:pt x="6953570" y="10162912"/>
                </a:lnTo>
                <a:lnTo>
                  <a:pt x="6953570" y="0"/>
                </a:lnTo>
                <a:close/>
              </a:path>
            </a:pathLst>
          </a:custGeom>
          <a:blipFill rotWithShape="1">
            <a:blip r:embed="rId5">
              <a:alphaModFix/>
            </a:blip>
            <a:stretch>
              <a:fillRect b="0" l="0" r="0" t="0"/>
            </a:stretch>
          </a:blipFill>
          <a:ln>
            <a:noFill/>
          </a:ln>
        </p:spPr>
      </p:sp>
      <p:sp>
        <p:nvSpPr>
          <p:cNvPr id="319" name="Google Shape;319;p25"/>
          <p:cNvSpPr/>
          <p:nvPr/>
        </p:nvSpPr>
        <p:spPr>
          <a:xfrm>
            <a:off x="-1270026" y="1019309"/>
            <a:ext cx="3355764" cy="3225729"/>
          </a:xfrm>
          <a:custGeom>
            <a:rect b="b" l="l" r="r" t="t"/>
            <a:pathLst>
              <a:path extrusionOk="0" h="6451457" w="6711528">
                <a:moveTo>
                  <a:pt x="0" y="0"/>
                </a:moveTo>
                <a:lnTo>
                  <a:pt x="6711528" y="0"/>
                </a:lnTo>
                <a:lnTo>
                  <a:pt x="6711528" y="6451456"/>
                </a:lnTo>
                <a:lnTo>
                  <a:pt x="0" y="6451456"/>
                </a:lnTo>
                <a:lnTo>
                  <a:pt x="0" y="0"/>
                </a:lnTo>
                <a:close/>
              </a:path>
            </a:pathLst>
          </a:custGeom>
          <a:blipFill rotWithShape="1">
            <a:blip r:embed="rId6">
              <a:alphaModFix/>
            </a:blip>
            <a:stretch>
              <a:fillRect b="0" l="0" r="0" t="0"/>
            </a:stretch>
          </a:blipFill>
          <a:ln>
            <a:noFill/>
          </a:ln>
        </p:spPr>
      </p:sp>
      <p:sp>
        <p:nvSpPr>
          <p:cNvPr id="320" name="Google Shape;320;p25"/>
          <p:cNvSpPr/>
          <p:nvPr/>
        </p:nvSpPr>
        <p:spPr>
          <a:xfrm flipH="1">
            <a:off x="56511" y="2087707"/>
            <a:ext cx="4058453" cy="4058452"/>
          </a:xfrm>
          <a:custGeom>
            <a:rect b="b" l="l" r="r" t="t"/>
            <a:pathLst>
              <a:path extrusionOk="0" h="8116905" w="8116905">
                <a:moveTo>
                  <a:pt x="8116905" y="0"/>
                </a:moveTo>
                <a:lnTo>
                  <a:pt x="0" y="0"/>
                </a:lnTo>
                <a:lnTo>
                  <a:pt x="0" y="8116905"/>
                </a:lnTo>
                <a:lnTo>
                  <a:pt x="8116905" y="8116905"/>
                </a:lnTo>
                <a:lnTo>
                  <a:pt x="8116905" y="0"/>
                </a:lnTo>
                <a:close/>
              </a:path>
            </a:pathLst>
          </a:custGeom>
          <a:blipFill rotWithShape="1">
            <a:blip r:embed="rId7">
              <a:alphaModFix/>
            </a:blip>
            <a:stretch>
              <a:fillRect b="0" l="0" r="0" t="0"/>
            </a:stretch>
          </a:blipFill>
          <a:ln>
            <a:noFill/>
          </a:ln>
        </p:spPr>
      </p:sp>
      <p:pic>
        <p:nvPicPr>
          <p:cNvPr id="321" name="Google Shape;321;p25"/>
          <p:cNvPicPr preferRelativeResize="0"/>
          <p:nvPr/>
        </p:nvPicPr>
        <p:blipFill rotWithShape="1">
          <a:blip r:embed="rId4">
            <a:alphaModFix/>
          </a:blip>
          <a:srcRect b="64712" l="10616" r="11550" t="0"/>
          <a:stretch/>
        </p:blipFill>
        <p:spPr>
          <a:xfrm>
            <a:off x="0" y="3644550"/>
            <a:ext cx="9144003" cy="1501925"/>
          </a:xfrm>
          <a:prstGeom prst="rect">
            <a:avLst/>
          </a:prstGeom>
          <a:noFill/>
          <a:ln>
            <a:noFill/>
          </a:ln>
        </p:spPr>
      </p:pic>
      <p:sp>
        <p:nvSpPr>
          <p:cNvPr id="322" name="Google Shape;322;p25"/>
          <p:cNvSpPr/>
          <p:nvPr/>
        </p:nvSpPr>
        <p:spPr>
          <a:xfrm>
            <a:off x="7804908" y="3779369"/>
            <a:ext cx="2377248" cy="2057400"/>
          </a:xfrm>
          <a:custGeom>
            <a:rect b="b" l="l" r="r" t="t"/>
            <a:pathLst>
              <a:path extrusionOk="0" h="4114800" w="4754496">
                <a:moveTo>
                  <a:pt x="0" y="0"/>
                </a:moveTo>
                <a:lnTo>
                  <a:pt x="4754495" y="0"/>
                </a:lnTo>
                <a:lnTo>
                  <a:pt x="4754495" y="4114800"/>
                </a:lnTo>
                <a:lnTo>
                  <a:pt x="0" y="4114800"/>
                </a:lnTo>
                <a:lnTo>
                  <a:pt x="0" y="0"/>
                </a:lnTo>
                <a:close/>
              </a:path>
            </a:pathLst>
          </a:custGeom>
          <a:blipFill rotWithShape="1">
            <a:blip r:embed="rId8">
              <a:alphaModFix/>
            </a:blip>
            <a:stretch>
              <a:fillRect b="0" l="0" r="0" t="0"/>
            </a:stretch>
          </a:blipFill>
          <a:ln>
            <a:noFill/>
          </a:ln>
        </p:spPr>
      </p:sp>
      <p:sp>
        <p:nvSpPr>
          <p:cNvPr id="323" name="Google Shape;323;p25"/>
          <p:cNvSpPr/>
          <p:nvPr/>
        </p:nvSpPr>
        <p:spPr>
          <a:xfrm>
            <a:off x="7506107" y="2915690"/>
            <a:ext cx="1692795" cy="1627199"/>
          </a:xfrm>
          <a:custGeom>
            <a:rect b="b" l="l" r="r" t="t"/>
            <a:pathLst>
              <a:path extrusionOk="0" h="3254398" w="3385590">
                <a:moveTo>
                  <a:pt x="0" y="0"/>
                </a:moveTo>
                <a:lnTo>
                  <a:pt x="3385590" y="0"/>
                </a:lnTo>
                <a:lnTo>
                  <a:pt x="3385590" y="3254399"/>
                </a:lnTo>
                <a:lnTo>
                  <a:pt x="0" y="3254399"/>
                </a:lnTo>
                <a:lnTo>
                  <a:pt x="0" y="0"/>
                </a:lnTo>
                <a:close/>
              </a:path>
            </a:pathLst>
          </a:custGeom>
          <a:blipFill rotWithShape="1">
            <a:blip r:embed="rId6">
              <a:alphaModFix/>
            </a:blip>
            <a:stretch>
              <a:fillRect b="0" l="0" r="0" t="0"/>
            </a:stretch>
          </a:blipFill>
          <a:ln>
            <a:noFill/>
          </a:ln>
        </p:spPr>
      </p:sp>
      <p:sp>
        <p:nvSpPr>
          <p:cNvPr id="324" name="Google Shape;324;p25"/>
          <p:cNvSpPr/>
          <p:nvPr/>
        </p:nvSpPr>
        <p:spPr>
          <a:xfrm>
            <a:off x="5521986" y="3533027"/>
            <a:ext cx="1214889" cy="1167813"/>
          </a:xfrm>
          <a:custGeom>
            <a:rect b="b" l="l" r="r" t="t"/>
            <a:pathLst>
              <a:path extrusionOk="0" h="2335625" w="2429779">
                <a:moveTo>
                  <a:pt x="0" y="0"/>
                </a:moveTo>
                <a:lnTo>
                  <a:pt x="2429780" y="0"/>
                </a:lnTo>
                <a:lnTo>
                  <a:pt x="2429780" y="2335625"/>
                </a:lnTo>
                <a:lnTo>
                  <a:pt x="0" y="2335625"/>
                </a:lnTo>
                <a:lnTo>
                  <a:pt x="0" y="0"/>
                </a:lnTo>
                <a:close/>
              </a:path>
            </a:pathLst>
          </a:custGeom>
          <a:blipFill rotWithShape="1">
            <a:blip r:embed="rId6">
              <a:alphaModFix/>
            </a:blip>
            <a:stretch>
              <a:fillRect b="0" l="0" r="0" t="0"/>
            </a:stretch>
          </a:blipFill>
          <a:ln>
            <a:noFill/>
          </a:ln>
        </p:spPr>
      </p:sp>
      <p:sp>
        <p:nvSpPr>
          <p:cNvPr id="325" name="Google Shape;325;p25"/>
          <p:cNvSpPr/>
          <p:nvPr/>
        </p:nvSpPr>
        <p:spPr>
          <a:xfrm>
            <a:off x="3584093" y="3185285"/>
            <a:ext cx="1975814" cy="2887729"/>
          </a:xfrm>
          <a:custGeom>
            <a:rect b="b" l="l" r="r" t="t"/>
            <a:pathLst>
              <a:path extrusionOk="0" h="5775458" w="3951629">
                <a:moveTo>
                  <a:pt x="0" y="0"/>
                </a:moveTo>
                <a:lnTo>
                  <a:pt x="3951628" y="0"/>
                </a:lnTo>
                <a:lnTo>
                  <a:pt x="3951628" y="5775458"/>
                </a:lnTo>
                <a:lnTo>
                  <a:pt x="0" y="5775458"/>
                </a:lnTo>
                <a:lnTo>
                  <a:pt x="0" y="0"/>
                </a:lnTo>
                <a:close/>
              </a:path>
            </a:pathLst>
          </a:custGeom>
          <a:blipFill rotWithShape="1">
            <a:blip r:embed="rId9">
              <a:alphaModFix/>
            </a:blip>
            <a:stretch>
              <a:fillRect b="0" l="0" r="0" t="0"/>
            </a:stretch>
          </a:blipFill>
          <a:ln>
            <a:noFill/>
          </a:ln>
        </p:spPr>
      </p:sp>
      <p:sp>
        <p:nvSpPr>
          <p:cNvPr id="326" name="Google Shape;326;p25"/>
          <p:cNvSpPr txBox="1"/>
          <p:nvPr/>
        </p:nvSpPr>
        <p:spPr>
          <a:xfrm>
            <a:off x="1608750" y="604850"/>
            <a:ext cx="5926500" cy="800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200" u="none" cap="none" strike="noStrike">
                <a:solidFill>
                  <a:srgbClr val="000000"/>
                </a:solidFill>
                <a:latin typeface="Homemade Apple"/>
                <a:ea typeface="Homemade Apple"/>
                <a:cs typeface="Homemade Apple"/>
                <a:sym typeface="Homemade Apple"/>
              </a:rPr>
              <a:t>Egypt’s Legacy</a:t>
            </a:r>
            <a:endParaRPr sz="700"/>
          </a:p>
        </p:txBody>
      </p:sp>
      <p:grpSp>
        <p:nvGrpSpPr>
          <p:cNvPr id="327" name="Google Shape;327;p25"/>
          <p:cNvGrpSpPr/>
          <p:nvPr/>
        </p:nvGrpSpPr>
        <p:grpSpPr>
          <a:xfrm>
            <a:off x="2689157" y="1802951"/>
            <a:ext cx="3765687" cy="1444899"/>
            <a:chOff x="0" y="-28575"/>
            <a:chExt cx="10041831" cy="3853063"/>
          </a:xfrm>
        </p:grpSpPr>
        <p:sp>
          <p:nvSpPr>
            <p:cNvPr id="328" name="Google Shape;328;p25"/>
            <p:cNvSpPr txBox="1"/>
            <p:nvPr/>
          </p:nvSpPr>
          <p:spPr>
            <a:xfrm>
              <a:off x="0" y="-28575"/>
              <a:ext cx="4374227" cy="3853063"/>
            </a:xfrm>
            <a:prstGeom prst="rect">
              <a:avLst/>
            </a:prstGeom>
            <a:noFill/>
            <a:ln>
              <a:noFill/>
            </a:ln>
          </p:spPr>
          <p:txBody>
            <a:bodyPr anchorCtr="0" anchor="t" bIns="0" lIns="0" spcFirstLastPara="1" rIns="0" wrap="square" tIns="0">
              <a:spAutoFit/>
            </a:bodyPr>
            <a:lstStyle/>
            <a:p>
              <a:pPr indent="0" lvl="0" marL="0" marR="0" rtl="0" algn="ctr">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Lorem ipsum dolor sit amet, consectetur adipiscing elit. Aliquam dignissim urna luctus risus consequat vestibulum. Nam gravida dui mauris, et semper enim auctor fermentum. Phasellus non massa pretium, tincidunt tortor venenatis, vehicula nisi.  </a:t>
              </a:r>
              <a:endParaRPr sz="700"/>
            </a:p>
          </p:txBody>
        </p:sp>
        <p:sp>
          <p:nvSpPr>
            <p:cNvPr id="329" name="Google Shape;329;p25"/>
            <p:cNvSpPr txBox="1"/>
            <p:nvPr/>
          </p:nvSpPr>
          <p:spPr>
            <a:xfrm>
              <a:off x="5643203" y="-28575"/>
              <a:ext cx="4398628" cy="3853063"/>
            </a:xfrm>
            <a:prstGeom prst="rect">
              <a:avLst/>
            </a:prstGeom>
            <a:noFill/>
            <a:ln>
              <a:noFill/>
            </a:ln>
          </p:spPr>
          <p:txBody>
            <a:bodyPr anchorCtr="0" anchor="t" bIns="0" lIns="0" spcFirstLastPara="1" rIns="0" wrap="square" tIns="0">
              <a:spAutoFit/>
            </a:bodyPr>
            <a:lstStyle/>
            <a:p>
              <a:pPr indent="0" lvl="0" marL="0" marR="0" rtl="0" algn="ctr">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Lorem ipsum dolor sit amet, consectetur adipiscing elit. Aliquam dignissim urna luctus risus consequat vestibulum. Nam gravida dui mauris, et semper enim auctor fermentum. Phasellus non massa pretium, tincidunt tortor venenatis, vehicula nisi. </a:t>
              </a:r>
              <a:endParaRPr sz="700"/>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FE2"/>
        </a:solidFill>
      </p:bgPr>
    </p:bg>
    <p:spTree>
      <p:nvGrpSpPr>
        <p:cNvPr id="333" name="Shape 333"/>
        <p:cNvGrpSpPr/>
        <p:nvPr/>
      </p:nvGrpSpPr>
      <p:grpSpPr>
        <a:xfrm>
          <a:off x="0" y="0"/>
          <a:ext cx="0" cy="0"/>
          <a:chOff x="0" y="0"/>
          <a:chExt cx="0" cy="0"/>
        </a:xfrm>
      </p:grpSpPr>
      <p:grpSp>
        <p:nvGrpSpPr>
          <p:cNvPr id="334" name="Google Shape;334;p26"/>
          <p:cNvGrpSpPr/>
          <p:nvPr/>
        </p:nvGrpSpPr>
        <p:grpSpPr>
          <a:xfrm>
            <a:off x="387109" y="1106783"/>
            <a:ext cx="2548821" cy="3736326"/>
            <a:chOff x="0" y="-19050"/>
            <a:chExt cx="1342589" cy="1968106"/>
          </a:xfrm>
        </p:grpSpPr>
        <p:sp>
          <p:nvSpPr>
            <p:cNvPr id="335" name="Google Shape;335;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6" name="Google Shape;336;p26"/>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7" name="Google Shape;337;p26"/>
          <p:cNvGrpSpPr/>
          <p:nvPr/>
        </p:nvGrpSpPr>
        <p:grpSpPr>
          <a:xfrm>
            <a:off x="3160732" y="1106783"/>
            <a:ext cx="5756490" cy="3736326"/>
            <a:chOff x="0" y="-19050"/>
            <a:chExt cx="3032225" cy="1968106"/>
          </a:xfrm>
        </p:grpSpPr>
        <p:sp>
          <p:nvSpPr>
            <p:cNvPr id="338" name="Google Shape;338;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9" name="Google Shape;339;p26"/>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0" name="Google Shape;340;p26"/>
          <p:cNvGrpSpPr/>
          <p:nvPr/>
        </p:nvGrpSpPr>
        <p:grpSpPr>
          <a:xfrm>
            <a:off x="569502" y="1247142"/>
            <a:ext cx="2184034" cy="359784"/>
            <a:chOff x="0" y="-19050"/>
            <a:chExt cx="1150437" cy="189516"/>
          </a:xfrm>
        </p:grpSpPr>
        <p:sp>
          <p:nvSpPr>
            <p:cNvPr id="341" name="Google Shape;341;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2" name="Google Shape;342;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3" name="Google Shape;343;p26"/>
          <p:cNvGrpSpPr/>
          <p:nvPr/>
        </p:nvGrpSpPr>
        <p:grpSpPr>
          <a:xfrm>
            <a:off x="4841220" y="1247142"/>
            <a:ext cx="2184034" cy="359784"/>
            <a:chOff x="0" y="-19050"/>
            <a:chExt cx="1150437" cy="189516"/>
          </a:xfrm>
        </p:grpSpPr>
        <p:sp>
          <p:nvSpPr>
            <p:cNvPr id="344" name="Google Shape;344;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5" name="Google Shape;345;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6" name="Google Shape;346;p26"/>
          <p:cNvGrpSpPr/>
          <p:nvPr/>
        </p:nvGrpSpPr>
        <p:grpSpPr>
          <a:xfrm>
            <a:off x="569502" y="3564341"/>
            <a:ext cx="2184034" cy="359784"/>
            <a:chOff x="0" y="-19050"/>
            <a:chExt cx="1150437" cy="189516"/>
          </a:xfrm>
        </p:grpSpPr>
        <p:sp>
          <p:nvSpPr>
            <p:cNvPr id="347" name="Google Shape;347;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8" name="Google Shape;348;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9" name="Google Shape;349;p26"/>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50" name="Google Shape;350;p26"/>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51" name="Google Shape;351;p26"/>
          <p:cNvSpPr txBox="1"/>
          <p:nvPr/>
        </p:nvSpPr>
        <p:spPr>
          <a:xfrm>
            <a:off x="873885" y="2105017"/>
            <a:ext cx="1575300" cy="105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NANUM PEN</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NANUM BRUSH</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 NANUM MYONGYOE</a:t>
            </a:r>
            <a:endParaRPr sz="700"/>
          </a:p>
        </p:txBody>
      </p:sp>
      <p:grpSp>
        <p:nvGrpSpPr>
          <p:cNvPr id="352" name="Google Shape;352;p26"/>
          <p:cNvGrpSpPr/>
          <p:nvPr/>
        </p:nvGrpSpPr>
        <p:grpSpPr>
          <a:xfrm>
            <a:off x="514350" y="4048637"/>
            <a:ext cx="2257411" cy="537898"/>
            <a:chOff x="0" y="-23569"/>
            <a:chExt cx="6019761" cy="1434394"/>
          </a:xfrm>
        </p:grpSpPr>
        <p:grpSp>
          <p:nvGrpSpPr>
            <p:cNvPr id="353" name="Google Shape;353;p26"/>
            <p:cNvGrpSpPr/>
            <p:nvPr/>
          </p:nvGrpSpPr>
          <p:grpSpPr>
            <a:xfrm>
              <a:off x="311446" y="-23569"/>
              <a:ext cx="1005606" cy="1029175"/>
              <a:chOff x="0" y="-19050"/>
              <a:chExt cx="812800" cy="831850"/>
            </a:xfrm>
          </p:grpSpPr>
          <p:sp>
            <p:nvSpPr>
              <p:cNvPr id="354" name="Google Shape;354;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6EFE2"/>
              </a:solidFill>
              <a:ln cap="rnd" cmpd="sng" w="952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5" name="Google Shape;355;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6" name="Google Shape;356;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#F6EFE2</a:t>
              </a:r>
              <a:endParaRPr sz="700"/>
            </a:p>
          </p:txBody>
        </p:sp>
        <p:grpSp>
          <p:nvGrpSpPr>
            <p:cNvPr id="357" name="Google Shape;357;p26"/>
            <p:cNvGrpSpPr/>
            <p:nvPr/>
          </p:nvGrpSpPr>
          <p:grpSpPr>
            <a:xfrm>
              <a:off x="3238955" y="-23569"/>
              <a:ext cx="1005606" cy="1029175"/>
              <a:chOff x="0" y="-19050"/>
              <a:chExt cx="812800" cy="831850"/>
            </a:xfrm>
          </p:grpSpPr>
          <p:sp>
            <p:nvSpPr>
              <p:cNvPr id="358" name="Google Shape;358;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CA47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9" name="Google Shape;359;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0" name="Google Shape;360;p26"/>
            <p:cNvSpPr txBox="1"/>
            <p:nvPr/>
          </p:nvSpPr>
          <p:spPr>
            <a:xfrm>
              <a:off x="2927509"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#CCA479</a:t>
              </a:r>
              <a:endParaRPr sz="700"/>
            </a:p>
          </p:txBody>
        </p:sp>
        <p:grpSp>
          <p:nvGrpSpPr>
            <p:cNvPr id="361" name="Google Shape;361;p26"/>
            <p:cNvGrpSpPr/>
            <p:nvPr/>
          </p:nvGrpSpPr>
          <p:grpSpPr>
            <a:xfrm>
              <a:off x="1775201" y="-23569"/>
              <a:ext cx="1005606" cy="1029175"/>
              <a:chOff x="0" y="-19050"/>
              <a:chExt cx="812800" cy="831850"/>
            </a:xfrm>
          </p:grpSpPr>
          <p:sp>
            <p:nvSpPr>
              <p:cNvPr id="362" name="Google Shape;362;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DD7A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3" name="Google Shape;363;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4" name="Google Shape;364;p26"/>
            <p:cNvSpPr txBox="1"/>
            <p:nvPr/>
          </p:nvSpPr>
          <p:spPr>
            <a:xfrm>
              <a:off x="1463754"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#FDD7AA</a:t>
              </a:r>
              <a:endParaRPr sz="700"/>
            </a:p>
          </p:txBody>
        </p:sp>
        <p:grpSp>
          <p:nvGrpSpPr>
            <p:cNvPr id="365" name="Google Shape;365;p26"/>
            <p:cNvGrpSpPr/>
            <p:nvPr/>
          </p:nvGrpSpPr>
          <p:grpSpPr>
            <a:xfrm>
              <a:off x="4702710" y="-23569"/>
              <a:ext cx="1005606" cy="1029175"/>
              <a:chOff x="0" y="-19050"/>
              <a:chExt cx="812800" cy="831850"/>
            </a:xfrm>
          </p:grpSpPr>
          <p:sp>
            <p:nvSpPr>
              <p:cNvPr id="366" name="Google Shape;366;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7" name="Google Shape;367;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8" name="Google Shape;368;p26"/>
            <p:cNvSpPr txBox="1"/>
            <p:nvPr/>
          </p:nvSpPr>
          <p:spPr>
            <a:xfrm>
              <a:off x="4391263"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#000000</a:t>
              </a:r>
              <a:endParaRPr sz="700"/>
            </a:p>
          </p:txBody>
        </p:sp>
      </p:grpSp>
      <p:sp>
        <p:nvSpPr>
          <p:cNvPr id="369" name="Google Shape;369;p26"/>
          <p:cNvSpPr txBox="1"/>
          <p:nvPr/>
        </p:nvSpPr>
        <p:spPr>
          <a:xfrm>
            <a:off x="2105002" y="827481"/>
            <a:ext cx="4933995" cy="153071"/>
          </a:xfrm>
          <a:prstGeom prst="rect">
            <a:avLst/>
          </a:prstGeom>
          <a:noFill/>
          <a:ln>
            <a:noFill/>
          </a:ln>
        </p:spPr>
        <p:txBody>
          <a:bodyPr anchorCtr="0" anchor="t" bIns="0" lIns="0" spcFirstLastPara="1" rIns="0" wrap="square" tIns="0">
            <a:spAutoFit/>
          </a:bodyPr>
          <a:lstStyle/>
          <a:p>
            <a:pPr indent="0" lvl="0" marL="0" marR="0" rtl="0" algn="ctr">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Use these design resources in your Canva Presentation.</a:t>
            </a:r>
            <a:endParaRPr sz="700"/>
          </a:p>
        </p:txBody>
      </p:sp>
      <p:sp>
        <p:nvSpPr>
          <p:cNvPr id="370" name="Google Shape;370;p26"/>
          <p:cNvSpPr txBox="1"/>
          <p:nvPr/>
        </p:nvSpPr>
        <p:spPr>
          <a:xfrm>
            <a:off x="2934156" y="363599"/>
            <a:ext cx="3275689" cy="35434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600" u="none" cap="none" strike="noStrike">
                <a:solidFill>
                  <a:srgbClr val="000000"/>
                </a:solidFill>
                <a:latin typeface="Homemade Apple"/>
                <a:ea typeface="Homemade Apple"/>
                <a:cs typeface="Homemade Apple"/>
                <a:sym typeface="Homemade Apple"/>
              </a:rPr>
              <a:t>Resource Page</a:t>
            </a:r>
            <a:endParaRPr sz="700"/>
          </a:p>
        </p:txBody>
      </p:sp>
      <p:sp>
        <p:nvSpPr>
          <p:cNvPr id="371" name="Google Shape;371;p26"/>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372" name="Google Shape;372;p26"/>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373" name="Google Shape;373;p26"/>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sp>
        <p:nvSpPr>
          <p:cNvPr id="374" name="Google Shape;374;p26"/>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 sz="600" u="none" cap="none" strike="noStrike">
                <a:solidFill>
                  <a:srgbClr val="000000"/>
                </a:solidFill>
                <a:latin typeface="Arial"/>
                <a:ea typeface="Arial"/>
                <a:cs typeface="Arial"/>
                <a:sym typeface="Arial"/>
              </a:rPr>
              <a:t>DON'T FORGET TO DELETE THIS PAGE BEFORE PRESENTING. </a:t>
            </a:r>
            <a:endParaRPr sz="700"/>
          </a:p>
        </p:txBody>
      </p:sp>
      <p:sp>
        <p:nvSpPr>
          <p:cNvPr id="375" name="Google Shape;375;p26"/>
          <p:cNvSpPr/>
          <p:nvPr/>
        </p:nvSpPr>
        <p:spPr>
          <a:xfrm rot="5150862">
            <a:off x="3400513" y="2013742"/>
            <a:ext cx="527197" cy="766831"/>
          </a:xfrm>
          <a:custGeom>
            <a:rect b="b" l="l" r="r" t="t"/>
            <a:pathLst>
              <a:path extrusionOk="0" h="1533663" w="1054393">
                <a:moveTo>
                  <a:pt x="0" y="0"/>
                </a:moveTo>
                <a:lnTo>
                  <a:pt x="1054393" y="0"/>
                </a:lnTo>
                <a:lnTo>
                  <a:pt x="1054393" y="1533663"/>
                </a:lnTo>
                <a:lnTo>
                  <a:pt x="0" y="1533663"/>
                </a:lnTo>
                <a:lnTo>
                  <a:pt x="0" y="0"/>
                </a:lnTo>
                <a:close/>
              </a:path>
            </a:pathLst>
          </a:custGeom>
          <a:blipFill rotWithShape="1">
            <a:blip r:embed="rId3">
              <a:alphaModFix/>
            </a:blip>
            <a:stretch>
              <a:fillRect b="0" l="0" r="0" t="0"/>
            </a:stretch>
          </a:blipFill>
          <a:ln>
            <a:noFill/>
          </a:ln>
        </p:spPr>
      </p:sp>
      <p:sp>
        <p:nvSpPr>
          <p:cNvPr id="376" name="Google Shape;376;p26"/>
          <p:cNvSpPr/>
          <p:nvPr/>
        </p:nvSpPr>
        <p:spPr>
          <a:xfrm flipH="1">
            <a:off x="3289994" y="2776278"/>
            <a:ext cx="1551226" cy="561783"/>
          </a:xfrm>
          <a:custGeom>
            <a:rect b="b" l="l" r="r" t="t"/>
            <a:pathLst>
              <a:path extrusionOk="0" h="1123567" w="3102452">
                <a:moveTo>
                  <a:pt x="3102452" y="0"/>
                </a:moveTo>
                <a:lnTo>
                  <a:pt x="0" y="0"/>
                </a:lnTo>
                <a:lnTo>
                  <a:pt x="0" y="1123566"/>
                </a:lnTo>
                <a:lnTo>
                  <a:pt x="3102452" y="1123566"/>
                </a:lnTo>
                <a:lnTo>
                  <a:pt x="3102452" y="0"/>
                </a:lnTo>
                <a:close/>
              </a:path>
            </a:pathLst>
          </a:custGeom>
          <a:blipFill rotWithShape="1">
            <a:blip r:embed="rId4">
              <a:alphaModFix/>
            </a:blip>
            <a:stretch>
              <a:fillRect b="0" l="0" r="0" t="0"/>
            </a:stretch>
          </a:blipFill>
          <a:ln>
            <a:noFill/>
          </a:ln>
        </p:spPr>
      </p:sp>
      <p:sp>
        <p:nvSpPr>
          <p:cNvPr id="377" name="Google Shape;377;p26"/>
          <p:cNvSpPr/>
          <p:nvPr/>
        </p:nvSpPr>
        <p:spPr>
          <a:xfrm>
            <a:off x="3289994" y="1293084"/>
            <a:ext cx="717379" cy="689580"/>
          </a:xfrm>
          <a:custGeom>
            <a:rect b="b" l="l" r="r" t="t"/>
            <a:pathLst>
              <a:path extrusionOk="0" h="1379160" w="1434757">
                <a:moveTo>
                  <a:pt x="0" y="0"/>
                </a:moveTo>
                <a:lnTo>
                  <a:pt x="1434757" y="0"/>
                </a:lnTo>
                <a:lnTo>
                  <a:pt x="1434757" y="1379160"/>
                </a:lnTo>
                <a:lnTo>
                  <a:pt x="0" y="1379160"/>
                </a:lnTo>
                <a:lnTo>
                  <a:pt x="0" y="0"/>
                </a:lnTo>
                <a:close/>
              </a:path>
            </a:pathLst>
          </a:custGeom>
          <a:blipFill rotWithShape="1">
            <a:blip r:embed="rId5">
              <a:alphaModFix/>
            </a:blip>
            <a:stretch>
              <a:fillRect b="0" l="0" r="0" t="0"/>
            </a:stretch>
          </a:blipFill>
          <a:ln>
            <a:noFill/>
          </a:ln>
        </p:spPr>
      </p:sp>
      <p:sp>
        <p:nvSpPr>
          <p:cNvPr id="378" name="Google Shape;378;p26"/>
          <p:cNvSpPr/>
          <p:nvPr/>
        </p:nvSpPr>
        <p:spPr>
          <a:xfrm>
            <a:off x="4065607" y="2055082"/>
            <a:ext cx="775613" cy="775613"/>
          </a:xfrm>
          <a:custGeom>
            <a:rect b="b" l="l" r="r" t="t"/>
            <a:pathLst>
              <a:path extrusionOk="0" h="1551226" w="1551226">
                <a:moveTo>
                  <a:pt x="0" y="0"/>
                </a:moveTo>
                <a:lnTo>
                  <a:pt x="1551226" y="0"/>
                </a:lnTo>
                <a:lnTo>
                  <a:pt x="1551226" y="1551226"/>
                </a:lnTo>
                <a:lnTo>
                  <a:pt x="0" y="1551226"/>
                </a:lnTo>
                <a:lnTo>
                  <a:pt x="0" y="0"/>
                </a:lnTo>
                <a:close/>
              </a:path>
            </a:pathLst>
          </a:custGeom>
          <a:blipFill rotWithShape="1">
            <a:blip r:embed="rId6">
              <a:alphaModFix/>
            </a:blip>
            <a:stretch>
              <a:fillRect b="0" l="0" r="0" t="0"/>
            </a:stretch>
          </a:blipFill>
          <a:ln>
            <a:noFill/>
          </a:ln>
        </p:spPr>
      </p:sp>
      <p:sp>
        <p:nvSpPr>
          <p:cNvPr id="379" name="Google Shape;379;p26"/>
          <p:cNvSpPr/>
          <p:nvPr/>
        </p:nvSpPr>
        <p:spPr>
          <a:xfrm flipH="1">
            <a:off x="4182217" y="1395794"/>
            <a:ext cx="687488" cy="687488"/>
          </a:xfrm>
          <a:custGeom>
            <a:rect b="b" l="l" r="r" t="t"/>
            <a:pathLst>
              <a:path extrusionOk="0" h="1374976" w="1374976">
                <a:moveTo>
                  <a:pt x="1374976" y="0"/>
                </a:moveTo>
                <a:lnTo>
                  <a:pt x="0" y="0"/>
                </a:lnTo>
                <a:lnTo>
                  <a:pt x="0" y="1374976"/>
                </a:lnTo>
                <a:lnTo>
                  <a:pt x="1374976" y="1374976"/>
                </a:lnTo>
                <a:lnTo>
                  <a:pt x="1374976" y="0"/>
                </a:lnTo>
                <a:close/>
              </a:path>
            </a:pathLst>
          </a:custGeom>
          <a:blipFill rotWithShape="1">
            <a:blip r:embed="rId7">
              <a:alphaModFix/>
            </a:blip>
            <a:stretch>
              <a:fillRect b="0" l="0" r="0" t="0"/>
            </a:stretch>
          </a:blipFill>
          <a:ln>
            <a:noFill/>
          </a:ln>
        </p:spPr>
      </p:sp>
      <p:sp>
        <p:nvSpPr>
          <p:cNvPr id="380" name="Google Shape;380;p26"/>
          <p:cNvSpPr/>
          <p:nvPr/>
        </p:nvSpPr>
        <p:spPr>
          <a:xfrm>
            <a:off x="4926855" y="1730751"/>
            <a:ext cx="1199735" cy="639132"/>
          </a:xfrm>
          <a:custGeom>
            <a:rect b="b" l="l" r="r" t="t"/>
            <a:pathLst>
              <a:path extrusionOk="0" h="1278264" w="2399471">
                <a:moveTo>
                  <a:pt x="0" y="0"/>
                </a:moveTo>
                <a:lnTo>
                  <a:pt x="2399471" y="0"/>
                </a:lnTo>
                <a:lnTo>
                  <a:pt x="2399471" y="1278264"/>
                </a:lnTo>
                <a:lnTo>
                  <a:pt x="0" y="1278264"/>
                </a:lnTo>
                <a:lnTo>
                  <a:pt x="0" y="0"/>
                </a:lnTo>
                <a:close/>
              </a:path>
            </a:pathLst>
          </a:custGeom>
          <a:blipFill rotWithShape="1">
            <a:blip r:embed="rId8">
              <a:alphaModFix/>
            </a:blip>
            <a:stretch>
              <a:fillRect b="0" l="0" r="0" t="0"/>
            </a:stretch>
          </a:blipFill>
          <a:ln>
            <a:noFill/>
          </a:ln>
        </p:spPr>
      </p:sp>
      <p:sp>
        <p:nvSpPr>
          <p:cNvPr id="381" name="Google Shape;381;p26"/>
          <p:cNvSpPr/>
          <p:nvPr/>
        </p:nvSpPr>
        <p:spPr>
          <a:xfrm>
            <a:off x="4168238" y="3393355"/>
            <a:ext cx="1190830" cy="1368562"/>
          </a:xfrm>
          <a:custGeom>
            <a:rect b="b" l="l" r="r" t="t"/>
            <a:pathLst>
              <a:path extrusionOk="0" h="2737124" w="2381660">
                <a:moveTo>
                  <a:pt x="0" y="0"/>
                </a:moveTo>
                <a:lnTo>
                  <a:pt x="2381660" y="0"/>
                </a:lnTo>
                <a:lnTo>
                  <a:pt x="2381660" y="2737123"/>
                </a:lnTo>
                <a:lnTo>
                  <a:pt x="0" y="2737123"/>
                </a:lnTo>
                <a:lnTo>
                  <a:pt x="0" y="0"/>
                </a:lnTo>
                <a:close/>
              </a:path>
            </a:pathLst>
          </a:custGeom>
          <a:blipFill rotWithShape="1">
            <a:blip r:embed="rId9">
              <a:alphaModFix/>
            </a:blip>
            <a:stretch>
              <a:fillRect b="0" l="-27003" r="-27003" t="-34005"/>
            </a:stretch>
          </a:blipFill>
          <a:ln>
            <a:noFill/>
          </a:ln>
        </p:spPr>
      </p:sp>
      <p:sp>
        <p:nvSpPr>
          <p:cNvPr id="382" name="Google Shape;382;p26"/>
          <p:cNvSpPr/>
          <p:nvPr/>
        </p:nvSpPr>
        <p:spPr>
          <a:xfrm>
            <a:off x="5919216" y="2493707"/>
            <a:ext cx="838476" cy="838476"/>
          </a:xfrm>
          <a:custGeom>
            <a:rect b="b" l="l" r="r" t="t"/>
            <a:pathLst>
              <a:path extrusionOk="0" h="1676951" w="1676951">
                <a:moveTo>
                  <a:pt x="0" y="0"/>
                </a:moveTo>
                <a:lnTo>
                  <a:pt x="1676951" y="0"/>
                </a:lnTo>
                <a:lnTo>
                  <a:pt x="1676951" y="1676951"/>
                </a:lnTo>
                <a:lnTo>
                  <a:pt x="0" y="1676951"/>
                </a:lnTo>
                <a:lnTo>
                  <a:pt x="0" y="0"/>
                </a:lnTo>
                <a:close/>
              </a:path>
            </a:pathLst>
          </a:custGeom>
          <a:blipFill rotWithShape="1">
            <a:blip r:embed="rId10">
              <a:alphaModFix/>
            </a:blip>
            <a:stretch>
              <a:fillRect b="0" l="0" r="0" t="0"/>
            </a:stretch>
          </a:blipFill>
          <a:ln>
            <a:noFill/>
          </a:ln>
        </p:spPr>
      </p:sp>
      <p:sp>
        <p:nvSpPr>
          <p:cNvPr id="383" name="Google Shape;383;p26"/>
          <p:cNvSpPr/>
          <p:nvPr/>
        </p:nvSpPr>
        <p:spPr>
          <a:xfrm flipH="1">
            <a:off x="6272391" y="1685290"/>
            <a:ext cx="752863" cy="651569"/>
          </a:xfrm>
          <a:custGeom>
            <a:rect b="b" l="l" r="r" t="t"/>
            <a:pathLst>
              <a:path extrusionOk="0" h="1303137" w="1505725">
                <a:moveTo>
                  <a:pt x="1505725" y="0"/>
                </a:moveTo>
                <a:lnTo>
                  <a:pt x="0" y="0"/>
                </a:lnTo>
                <a:lnTo>
                  <a:pt x="0" y="1303137"/>
                </a:lnTo>
                <a:lnTo>
                  <a:pt x="1505725" y="1303137"/>
                </a:lnTo>
                <a:lnTo>
                  <a:pt x="1505725" y="0"/>
                </a:lnTo>
                <a:close/>
              </a:path>
            </a:pathLst>
          </a:custGeom>
          <a:blipFill rotWithShape="1">
            <a:blip r:embed="rId11">
              <a:alphaModFix/>
            </a:blip>
            <a:stretch>
              <a:fillRect b="0" l="0" r="0" t="0"/>
            </a:stretch>
          </a:blipFill>
          <a:ln>
            <a:noFill/>
          </a:ln>
        </p:spPr>
      </p:sp>
      <p:sp>
        <p:nvSpPr>
          <p:cNvPr id="384" name="Google Shape;384;p26"/>
          <p:cNvSpPr/>
          <p:nvPr/>
        </p:nvSpPr>
        <p:spPr>
          <a:xfrm>
            <a:off x="3210166" y="3206709"/>
            <a:ext cx="543159" cy="1701533"/>
          </a:xfrm>
          <a:custGeom>
            <a:rect b="b" l="l" r="r" t="t"/>
            <a:pathLst>
              <a:path extrusionOk="0" h="3403066" w="1086318">
                <a:moveTo>
                  <a:pt x="0" y="0"/>
                </a:moveTo>
                <a:lnTo>
                  <a:pt x="1086318" y="0"/>
                </a:lnTo>
                <a:lnTo>
                  <a:pt x="1086318" y="3403067"/>
                </a:lnTo>
                <a:lnTo>
                  <a:pt x="0" y="3403067"/>
                </a:lnTo>
                <a:lnTo>
                  <a:pt x="0" y="0"/>
                </a:lnTo>
                <a:close/>
              </a:path>
            </a:pathLst>
          </a:custGeom>
          <a:blipFill rotWithShape="1">
            <a:blip r:embed="rId12">
              <a:alphaModFix/>
            </a:blip>
            <a:stretch>
              <a:fillRect b="0" l="-106631" r="-106631" t="0"/>
            </a:stretch>
          </a:blipFill>
          <a:ln>
            <a:noFill/>
          </a:ln>
        </p:spPr>
      </p:sp>
      <p:sp>
        <p:nvSpPr>
          <p:cNvPr id="385" name="Google Shape;385;p26"/>
          <p:cNvSpPr/>
          <p:nvPr/>
        </p:nvSpPr>
        <p:spPr>
          <a:xfrm flipH="1">
            <a:off x="3521446" y="3332183"/>
            <a:ext cx="762742" cy="1422442"/>
          </a:xfrm>
          <a:custGeom>
            <a:rect b="b" l="l" r="r" t="t"/>
            <a:pathLst>
              <a:path extrusionOk="0" h="2844883" w="1525484">
                <a:moveTo>
                  <a:pt x="1525484" y="0"/>
                </a:moveTo>
                <a:lnTo>
                  <a:pt x="0" y="0"/>
                </a:lnTo>
                <a:lnTo>
                  <a:pt x="0" y="2844882"/>
                </a:lnTo>
                <a:lnTo>
                  <a:pt x="1525484" y="2844882"/>
                </a:lnTo>
                <a:lnTo>
                  <a:pt x="1525484" y="0"/>
                </a:lnTo>
                <a:close/>
              </a:path>
            </a:pathLst>
          </a:custGeom>
          <a:blipFill rotWithShape="1">
            <a:blip r:embed="rId13">
              <a:alphaModFix/>
            </a:blip>
            <a:stretch>
              <a:fillRect b="0" l="0" r="-86487" t="0"/>
            </a:stretch>
          </a:blipFill>
          <a:ln>
            <a:noFill/>
          </a:ln>
        </p:spPr>
      </p:sp>
      <p:sp>
        <p:nvSpPr>
          <p:cNvPr id="386" name="Google Shape;386;p26"/>
          <p:cNvSpPr/>
          <p:nvPr/>
        </p:nvSpPr>
        <p:spPr>
          <a:xfrm flipH="1">
            <a:off x="6742313" y="2369882"/>
            <a:ext cx="918304" cy="918305"/>
          </a:xfrm>
          <a:custGeom>
            <a:rect b="b" l="l" r="r" t="t"/>
            <a:pathLst>
              <a:path extrusionOk="0" h="1836609" w="1836609">
                <a:moveTo>
                  <a:pt x="1836609" y="0"/>
                </a:moveTo>
                <a:lnTo>
                  <a:pt x="0" y="0"/>
                </a:lnTo>
                <a:lnTo>
                  <a:pt x="0" y="1836608"/>
                </a:lnTo>
                <a:lnTo>
                  <a:pt x="1836609" y="1836608"/>
                </a:lnTo>
                <a:lnTo>
                  <a:pt x="1836609" y="0"/>
                </a:lnTo>
                <a:close/>
              </a:path>
            </a:pathLst>
          </a:custGeom>
          <a:blipFill rotWithShape="1">
            <a:blip r:embed="rId14">
              <a:alphaModFix/>
            </a:blip>
            <a:stretch>
              <a:fillRect b="0" l="0" r="0" t="0"/>
            </a:stretch>
          </a:blipFill>
          <a:ln>
            <a:noFill/>
          </a:ln>
        </p:spPr>
      </p:sp>
      <p:sp>
        <p:nvSpPr>
          <p:cNvPr id="387" name="Google Shape;387;p26"/>
          <p:cNvSpPr/>
          <p:nvPr/>
        </p:nvSpPr>
        <p:spPr>
          <a:xfrm>
            <a:off x="7775981" y="2493708"/>
            <a:ext cx="1095810" cy="753162"/>
          </a:xfrm>
          <a:custGeom>
            <a:rect b="b" l="l" r="r" t="t"/>
            <a:pathLst>
              <a:path extrusionOk="0" h="1506324" w="2191620">
                <a:moveTo>
                  <a:pt x="0" y="0"/>
                </a:moveTo>
                <a:lnTo>
                  <a:pt x="2191620" y="0"/>
                </a:lnTo>
                <a:lnTo>
                  <a:pt x="2191620" y="1506324"/>
                </a:lnTo>
                <a:lnTo>
                  <a:pt x="0" y="1506324"/>
                </a:lnTo>
                <a:lnTo>
                  <a:pt x="0" y="0"/>
                </a:lnTo>
                <a:close/>
              </a:path>
            </a:pathLst>
          </a:custGeom>
          <a:blipFill rotWithShape="1">
            <a:blip r:embed="rId15">
              <a:alphaModFix/>
            </a:blip>
            <a:stretch>
              <a:fillRect b="0" l="0" r="0" t="-45492"/>
            </a:stretch>
          </a:blipFill>
          <a:ln>
            <a:noFill/>
          </a:ln>
        </p:spPr>
      </p:sp>
      <p:sp>
        <p:nvSpPr>
          <p:cNvPr id="388" name="Google Shape;388;p26"/>
          <p:cNvSpPr/>
          <p:nvPr/>
        </p:nvSpPr>
        <p:spPr>
          <a:xfrm flipH="1">
            <a:off x="7201466" y="1424583"/>
            <a:ext cx="820124" cy="864321"/>
          </a:xfrm>
          <a:custGeom>
            <a:rect b="b" l="l" r="r" t="t"/>
            <a:pathLst>
              <a:path extrusionOk="0" h="1728641" w="1640247">
                <a:moveTo>
                  <a:pt x="1640246" y="0"/>
                </a:moveTo>
                <a:lnTo>
                  <a:pt x="0" y="0"/>
                </a:lnTo>
                <a:lnTo>
                  <a:pt x="0" y="1728641"/>
                </a:lnTo>
                <a:lnTo>
                  <a:pt x="1640246" y="1728641"/>
                </a:lnTo>
                <a:lnTo>
                  <a:pt x="1640246" y="0"/>
                </a:lnTo>
                <a:close/>
              </a:path>
            </a:pathLst>
          </a:custGeom>
          <a:blipFill rotWithShape="1">
            <a:blip r:embed="rId16">
              <a:alphaModFix/>
            </a:blip>
            <a:stretch>
              <a:fillRect b="0" l="-5388" r="0" t="0"/>
            </a:stretch>
          </a:blipFill>
          <a:ln>
            <a:noFill/>
          </a:ln>
        </p:spPr>
      </p:sp>
      <p:sp>
        <p:nvSpPr>
          <p:cNvPr id="389" name="Google Shape;389;p26"/>
          <p:cNvSpPr/>
          <p:nvPr/>
        </p:nvSpPr>
        <p:spPr>
          <a:xfrm>
            <a:off x="8008134" y="1379815"/>
            <a:ext cx="909088" cy="909089"/>
          </a:xfrm>
          <a:custGeom>
            <a:rect b="b" l="l" r="r" t="t"/>
            <a:pathLst>
              <a:path extrusionOk="0" h="1818177" w="1818177">
                <a:moveTo>
                  <a:pt x="0" y="0"/>
                </a:moveTo>
                <a:lnTo>
                  <a:pt x="1818177" y="0"/>
                </a:lnTo>
                <a:lnTo>
                  <a:pt x="1818177" y="1818177"/>
                </a:lnTo>
                <a:lnTo>
                  <a:pt x="0" y="1818177"/>
                </a:lnTo>
                <a:lnTo>
                  <a:pt x="0" y="0"/>
                </a:lnTo>
                <a:close/>
              </a:path>
            </a:pathLst>
          </a:custGeom>
          <a:blipFill rotWithShape="1">
            <a:blip r:embed="rId17">
              <a:alphaModFix/>
            </a:blip>
            <a:stretch>
              <a:fillRect b="0" l="0" r="0" t="0"/>
            </a:stretch>
          </a:blipFill>
          <a:ln>
            <a:noFill/>
          </a:ln>
        </p:spPr>
      </p:sp>
      <p:sp>
        <p:nvSpPr>
          <p:cNvPr id="390" name="Google Shape;390;p26"/>
          <p:cNvSpPr/>
          <p:nvPr/>
        </p:nvSpPr>
        <p:spPr>
          <a:xfrm flipH="1">
            <a:off x="4926855" y="2369882"/>
            <a:ext cx="1061743" cy="951642"/>
          </a:xfrm>
          <a:custGeom>
            <a:rect b="b" l="l" r="r" t="t"/>
            <a:pathLst>
              <a:path extrusionOk="0" h="1903284" w="2123486">
                <a:moveTo>
                  <a:pt x="2123486" y="0"/>
                </a:moveTo>
                <a:lnTo>
                  <a:pt x="0" y="0"/>
                </a:lnTo>
                <a:lnTo>
                  <a:pt x="0" y="1903283"/>
                </a:lnTo>
                <a:lnTo>
                  <a:pt x="2123486" y="1903283"/>
                </a:lnTo>
                <a:lnTo>
                  <a:pt x="2123486" y="0"/>
                </a:lnTo>
                <a:close/>
              </a:path>
            </a:pathLst>
          </a:custGeom>
          <a:blipFill rotWithShape="1">
            <a:blip r:embed="rId18">
              <a:alphaModFix/>
            </a:blip>
            <a:stretch>
              <a:fillRect b="-11568" l="0" r="0" t="0"/>
            </a:stretch>
          </a:blipFill>
          <a:ln>
            <a:noFill/>
          </a:ln>
        </p:spPr>
      </p:sp>
      <p:sp>
        <p:nvSpPr>
          <p:cNvPr id="391" name="Google Shape;391;p26"/>
          <p:cNvSpPr/>
          <p:nvPr/>
        </p:nvSpPr>
        <p:spPr>
          <a:xfrm>
            <a:off x="5757898" y="3221205"/>
            <a:ext cx="984416" cy="1540711"/>
          </a:xfrm>
          <a:custGeom>
            <a:rect b="b" l="l" r="r" t="t"/>
            <a:pathLst>
              <a:path extrusionOk="0" h="3081423" w="1968832">
                <a:moveTo>
                  <a:pt x="0" y="0"/>
                </a:moveTo>
                <a:lnTo>
                  <a:pt x="1968832" y="0"/>
                </a:lnTo>
                <a:lnTo>
                  <a:pt x="1968832" y="3081423"/>
                </a:lnTo>
                <a:lnTo>
                  <a:pt x="0" y="3081423"/>
                </a:lnTo>
                <a:lnTo>
                  <a:pt x="0" y="0"/>
                </a:lnTo>
                <a:close/>
              </a:path>
            </a:pathLst>
          </a:custGeom>
          <a:blipFill rotWithShape="1">
            <a:blip r:embed="rId19">
              <a:alphaModFix/>
            </a:blip>
            <a:stretch>
              <a:fillRect b="0" l="-28254" r="-28252" t="0"/>
            </a:stretch>
          </a:blipFill>
          <a:ln>
            <a:noFill/>
          </a:ln>
        </p:spPr>
      </p:sp>
      <p:sp>
        <p:nvSpPr>
          <p:cNvPr id="392" name="Google Shape;392;p26"/>
          <p:cNvSpPr/>
          <p:nvPr/>
        </p:nvSpPr>
        <p:spPr>
          <a:xfrm>
            <a:off x="7465044" y="3288187"/>
            <a:ext cx="1406748" cy="1406747"/>
          </a:xfrm>
          <a:custGeom>
            <a:rect b="b" l="l" r="r" t="t"/>
            <a:pathLst>
              <a:path extrusionOk="0" h="2813495" w="2813495">
                <a:moveTo>
                  <a:pt x="0" y="0"/>
                </a:moveTo>
                <a:lnTo>
                  <a:pt x="2813495" y="0"/>
                </a:lnTo>
                <a:lnTo>
                  <a:pt x="2813495" y="2813495"/>
                </a:lnTo>
                <a:lnTo>
                  <a:pt x="0" y="2813495"/>
                </a:lnTo>
                <a:lnTo>
                  <a:pt x="0" y="0"/>
                </a:lnTo>
                <a:close/>
              </a:path>
            </a:pathLst>
          </a:custGeom>
          <a:blipFill rotWithShape="1">
            <a:blip r:embed="rId20">
              <a:alphaModFix/>
            </a:blip>
            <a:stretch>
              <a:fillRect b="0" l="0" r="0" t="0"/>
            </a:stretch>
          </a:blipFill>
          <a:ln>
            <a:noFill/>
          </a:ln>
        </p:spPr>
      </p:sp>
      <p:sp>
        <p:nvSpPr>
          <p:cNvPr id="393" name="Google Shape;393;p26"/>
          <p:cNvSpPr/>
          <p:nvPr/>
        </p:nvSpPr>
        <p:spPr>
          <a:xfrm flipH="1">
            <a:off x="6600038" y="3275641"/>
            <a:ext cx="595241" cy="1425104"/>
          </a:xfrm>
          <a:custGeom>
            <a:rect b="b" l="l" r="r" t="t"/>
            <a:pathLst>
              <a:path extrusionOk="0" h="2850208" w="1190482">
                <a:moveTo>
                  <a:pt x="1190482" y="0"/>
                </a:moveTo>
                <a:lnTo>
                  <a:pt x="0" y="0"/>
                </a:lnTo>
                <a:lnTo>
                  <a:pt x="0" y="2850208"/>
                </a:lnTo>
                <a:lnTo>
                  <a:pt x="1190482" y="2850208"/>
                </a:lnTo>
                <a:lnTo>
                  <a:pt x="1190482" y="0"/>
                </a:lnTo>
                <a:close/>
              </a:path>
            </a:pathLst>
          </a:custGeom>
          <a:blipFill rotWithShape="1">
            <a:blip r:embed="rId21">
              <a:alphaModFix/>
            </a:blip>
            <a:stretch>
              <a:fillRect b="0" l="-69701" r="-69699" t="0"/>
            </a:stretch>
          </a:blipFill>
          <a:ln>
            <a:noFill/>
          </a:ln>
        </p:spPr>
      </p:sp>
      <p:sp>
        <p:nvSpPr>
          <p:cNvPr id="394" name="Google Shape;394;p26"/>
          <p:cNvSpPr/>
          <p:nvPr/>
        </p:nvSpPr>
        <p:spPr>
          <a:xfrm>
            <a:off x="7042007" y="3321524"/>
            <a:ext cx="733974" cy="1488055"/>
          </a:xfrm>
          <a:custGeom>
            <a:rect b="b" l="l" r="r" t="t"/>
            <a:pathLst>
              <a:path extrusionOk="0" h="2976110" w="1467947">
                <a:moveTo>
                  <a:pt x="0" y="0"/>
                </a:moveTo>
                <a:lnTo>
                  <a:pt x="1467948" y="0"/>
                </a:lnTo>
                <a:lnTo>
                  <a:pt x="1467948" y="2976111"/>
                </a:lnTo>
                <a:lnTo>
                  <a:pt x="0" y="2976111"/>
                </a:lnTo>
                <a:lnTo>
                  <a:pt x="0" y="0"/>
                </a:lnTo>
                <a:close/>
              </a:path>
            </a:pathLst>
          </a:custGeom>
          <a:blipFill rotWithShape="1">
            <a:blip r:embed="rId22">
              <a:alphaModFix/>
            </a:blip>
            <a:stretch>
              <a:fillRect b="0" l="-33388" r="-69348" t="0"/>
            </a:stretch>
          </a:blipFill>
          <a:ln>
            <a:noFill/>
          </a:ln>
        </p:spPr>
      </p:sp>
      <p:sp>
        <p:nvSpPr>
          <p:cNvPr id="395" name="Google Shape;395;p26"/>
          <p:cNvSpPr/>
          <p:nvPr/>
        </p:nvSpPr>
        <p:spPr>
          <a:xfrm flipH="1">
            <a:off x="5023815" y="3463839"/>
            <a:ext cx="1015163" cy="1290785"/>
          </a:xfrm>
          <a:custGeom>
            <a:rect b="b" l="l" r="r" t="t"/>
            <a:pathLst>
              <a:path extrusionOk="0" h="2581571" w="2030325">
                <a:moveTo>
                  <a:pt x="2030325" y="0"/>
                </a:moveTo>
                <a:lnTo>
                  <a:pt x="0" y="0"/>
                </a:lnTo>
                <a:lnTo>
                  <a:pt x="0" y="2581570"/>
                </a:lnTo>
                <a:lnTo>
                  <a:pt x="2030325" y="2581570"/>
                </a:lnTo>
                <a:lnTo>
                  <a:pt x="2030325" y="0"/>
                </a:lnTo>
                <a:close/>
              </a:path>
            </a:pathLst>
          </a:custGeom>
          <a:blipFill rotWithShape="1">
            <a:blip r:embed="rId23">
              <a:alphaModFix/>
            </a:blip>
            <a:stretch>
              <a:fillRect b="0" l="-27147"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FE2"/>
        </a:solidFill>
      </p:bgPr>
    </p:bg>
    <p:spTree>
      <p:nvGrpSpPr>
        <p:cNvPr id="399" name="Shape 399"/>
        <p:cNvGrpSpPr/>
        <p:nvPr/>
      </p:nvGrpSpPr>
      <p:grpSpPr>
        <a:xfrm>
          <a:off x="0" y="0"/>
          <a:ext cx="0" cy="0"/>
          <a:chOff x="0" y="0"/>
          <a:chExt cx="0" cy="0"/>
        </a:xfrm>
      </p:grpSpPr>
      <p:grpSp>
        <p:nvGrpSpPr>
          <p:cNvPr id="400" name="Google Shape;400;p27"/>
          <p:cNvGrpSpPr/>
          <p:nvPr/>
        </p:nvGrpSpPr>
        <p:grpSpPr>
          <a:xfrm>
            <a:off x="387109" y="1106783"/>
            <a:ext cx="2548821" cy="3736326"/>
            <a:chOff x="0" y="-19050"/>
            <a:chExt cx="1342589" cy="1968106"/>
          </a:xfrm>
        </p:grpSpPr>
        <p:sp>
          <p:nvSpPr>
            <p:cNvPr id="401" name="Google Shape;401;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2" name="Google Shape;402;p27"/>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3" name="Google Shape;403;p27"/>
          <p:cNvGrpSpPr/>
          <p:nvPr/>
        </p:nvGrpSpPr>
        <p:grpSpPr>
          <a:xfrm>
            <a:off x="3160732" y="1106783"/>
            <a:ext cx="5756490" cy="3736326"/>
            <a:chOff x="0" y="-19050"/>
            <a:chExt cx="3032225" cy="1968106"/>
          </a:xfrm>
        </p:grpSpPr>
        <p:sp>
          <p:nvSpPr>
            <p:cNvPr id="404" name="Google Shape;404;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5" name="Google Shape;405;p27"/>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6" name="Google Shape;406;p27"/>
          <p:cNvGrpSpPr/>
          <p:nvPr/>
        </p:nvGrpSpPr>
        <p:grpSpPr>
          <a:xfrm>
            <a:off x="569502" y="1247142"/>
            <a:ext cx="2184034" cy="359784"/>
            <a:chOff x="0" y="-19050"/>
            <a:chExt cx="1150437" cy="189516"/>
          </a:xfrm>
        </p:grpSpPr>
        <p:sp>
          <p:nvSpPr>
            <p:cNvPr id="407" name="Google Shape;407;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8" name="Google Shape;408;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9" name="Google Shape;409;p27"/>
          <p:cNvGrpSpPr/>
          <p:nvPr/>
        </p:nvGrpSpPr>
        <p:grpSpPr>
          <a:xfrm>
            <a:off x="4841220" y="1247142"/>
            <a:ext cx="2184034" cy="359784"/>
            <a:chOff x="0" y="-19050"/>
            <a:chExt cx="1150437" cy="189516"/>
          </a:xfrm>
        </p:grpSpPr>
        <p:sp>
          <p:nvSpPr>
            <p:cNvPr id="410" name="Google Shape;410;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1" name="Google Shape;411;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2" name="Google Shape;412;p27"/>
          <p:cNvGrpSpPr/>
          <p:nvPr/>
        </p:nvGrpSpPr>
        <p:grpSpPr>
          <a:xfrm>
            <a:off x="569502" y="3564341"/>
            <a:ext cx="2184034" cy="359784"/>
            <a:chOff x="0" y="-19050"/>
            <a:chExt cx="1150437" cy="189516"/>
          </a:xfrm>
        </p:grpSpPr>
        <p:sp>
          <p:nvSpPr>
            <p:cNvPr id="413" name="Google Shape;413;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4" name="Google Shape;414;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5" name="Google Shape;415;p27"/>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16" name="Google Shape;416;p27"/>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17" name="Google Shape;417;p27"/>
          <p:cNvSpPr txBox="1"/>
          <p:nvPr/>
        </p:nvSpPr>
        <p:spPr>
          <a:xfrm>
            <a:off x="873885" y="2124067"/>
            <a:ext cx="1575300" cy="105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NANUM PEN</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NANUM BRUSH</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 NANUM MYONGYOE</a:t>
            </a:r>
            <a:endParaRPr sz="700"/>
          </a:p>
        </p:txBody>
      </p:sp>
      <p:grpSp>
        <p:nvGrpSpPr>
          <p:cNvPr id="418" name="Google Shape;418;p27"/>
          <p:cNvGrpSpPr/>
          <p:nvPr/>
        </p:nvGrpSpPr>
        <p:grpSpPr>
          <a:xfrm>
            <a:off x="514350" y="4048637"/>
            <a:ext cx="2257411" cy="537898"/>
            <a:chOff x="0" y="-23569"/>
            <a:chExt cx="6019761" cy="1434394"/>
          </a:xfrm>
        </p:grpSpPr>
        <p:grpSp>
          <p:nvGrpSpPr>
            <p:cNvPr id="419" name="Google Shape;419;p27"/>
            <p:cNvGrpSpPr/>
            <p:nvPr/>
          </p:nvGrpSpPr>
          <p:grpSpPr>
            <a:xfrm>
              <a:off x="311446" y="-23569"/>
              <a:ext cx="1005606" cy="1029175"/>
              <a:chOff x="0" y="-19050"/>
              <a:chExt cx="812800" cy="831850"/>
            </a:xfrm>
          </p:grpSpPr>
          <p:sp>
            <p:nvSpPr>
              <p:cNvPr id="420" name="Google Shape;420;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6EFE2"/>
              </a:solidFill>
              <a:ln cap="rnd" cmpd="sng" w="952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1" name="Google Shape;421;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2" name="Google Shape;422;p27"/>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#F6EFE2</a:t>
              </a:r>
              <a:endParaRPr sz="700"/>
            </a:p>
          </p:txBody>
        </p:sp>
        <p:grpSp>
          <p:nvGrpSpPr>
            <p:cNvPr id="423" name="Google Shape;423;p27"/>
            <p:cNvGrpSpPr/>
            <p:nvPr/>
          </p:nvGrpSpPr>
          <p:grpSpPr>
            <a:xfrm>
              <a:off x="3238955" y="-23569"/>
              <a:ext cx="1005606" cy="1029175"/>
              <a:chOff x="0" y="-19050"/>
              <a:chExt cx="812800" cy="831850"/>
            </a:xfrm>
          </p:grpSpPr>
          <p:sp>
            <p:nvSpPr>
              <p:cNvPr id="424" name="Google Shape;424;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CA47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5" name="Google Shape;425;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6" name="Google Shape;426;p27"/>
            <p:cNvSpPr txBox="1"/>
            <p:nvPr/>
          </p:nvSpPr>
          <p:spPr>
            <a:xfrm>
              <a:off x="2927509"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#CCA479</a:t>
              </a:r>
              <a:endParaRPr sz="700"/>
            </a:p>
          </p:txBody>
        </p:sp>
        <p:grpSp>
          <p:nvGrpSpPr>
            <p:cNvPr id="427" name="Google Shape;427;p27"/>
            <p:cNvGrpSpPr/>
            <p:nvPr/>
          </p:nvGrpSpPr>
          <p:grpSpPr>
            <a:xfrm>
              <a:off x="1775201" y="-23569"/>
              <a:ext cx="1005606" cy="1029175"/>
              <a:chOff x="0" y="-19050"/>
              <a:chExt cx="812800" cy="831850"/>
            </a:xfrm>
          </p:grpSpPr>
          <p:sp>
            <p:nvSpPr>
              <p:cNvPr id="428" name="Google Shape;428;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DD7A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9" name="Google Shape;429;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0" name="Google Shape;430;p27"/>
            <p:cNvSpPr txBox="1"/>
            <p:nvPr/>
          </p:nvSpPr>
          <p:spPr>
            <a:xfrm>
              <a:off x="1463754"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#FDD7AA</a:t>
              </a:r>
              <a:endParaRPr sz="700"/>
            </a:p>
          </p:txBody>
        </p:sp>
        <p:grpSp>
          <p:nvGrpSpPr>
            <p:cNvPr id="431" name="Google Shape;431;p27"/>
            <p:cNvGrpSpPr/>
            <p:nvPr/>
          </p:nvGrpSpPr>
          <p:grpSpPr>
            <a:xfrm>
              <a:off x="4702710" y="-23569"/>
              <a:ext cx="1005606" cy="1029175"/>
              <a:chOff x="0" y="-19050"/>
              <a:chExt cx="812800" cy="831850"/>
            </a:xfrm>
          </p:grpSpPr>
          <p:sp>
            <p:nvSpPr>
              <p:cNvPr id="432" name="Google Shape;432;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3" name="Google Shape;433;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4" name="Google Shape;434;p27"/>
            <p:cNvSpPr txBox="1"/>
            <p:nvPr/>
          </p:nvSpPr>
          <p:spPr>
            <a:xfrm>
              <a:off x="4391263"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#000000</a:t>
              </a:r>
              <a:endParaRPr sz="700"/>
            </a:p>
          </p:txBody>
        </p:sp>
      </p:grpSp>
      <p:sp>
        <p:nvSpPr>
          <p:cNvPr id="435" name="Google Shape;435;p27"/>
          <p:cNvSpPr txBox="1"/>
          <p:nvPr/>
        </p:nvSpPr>
        <p:spPr>
          <a:xfrm>
            <a:off x="2105002" y="827481"/>
            <a:ext cx="4933995" cy="153071"/>
          </a:xfrm>
          <a:prstGeom prst="rect">
            <a:avLst/>
          </a:prstGeom>
          <a:noFill/>
          <a:ln>
            <a:noFill/>
          </a:ln>
        </p:spPr>
        <p:txBody>
          <a:bodyPr anchorCtr="0" anchor="t" bIns="0" lIns="0" spcFirstLastPara="1" rIns="0" wrap="square" tIns="0">
            <a:spAutoFit/>
          </a:bodyPr>
          <a:lstStyle/>
          <a:p>
            <a:pPr indent="0" lvl="0" marL="0" marR="0" rtl="0" algn="ctr">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Use these design resources in your Canva Presentation.</a:t>
            </a:r>
            <a:endParaRPr sz="700"/>
          </a:p>
        </p:txBody>
      </p:sp>
      <p:sp>
        <p:nvSpPr>
          <p:cNvPr id="436" name="Google Shape;436;p27"/>
          <p:cNvSpPr txBox="1"/>
          <p:nvPr/>
        </p:nvSpPr>
        <p:spPr>
          <a:xfrm>
            <a:off x="2934156" y="363599"/>
            <a:ext cx="3275689" cy="35434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600" u="none" cap="none" strike="noStrike">
                <a:solidFill>
                  <a:srgbClr val="000000"/>
                </a:solidFill>
                <a:latin typeface="Homemade Apple"/>
                <a:ea typeface="Homemade Apple"/>
                <a:cs typeface="Homemade Apple"/>
                <a:sym typeface="Homemade Apple"/>
              </a:rPr>
              <a:t>Resource Page</a:t>
            </a:r>
            <a:endParaRPr sz="700"/>
          </a:p>
        </p:txBody>
      </p:sp>
      <p:sp>
        <p:nvSpPr>
          <p:cNvPr id="437" name="Google Shape;437;p27"/>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438" name="Google Shape;438;p27"/>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439" name="Google Shape;439;p27"/>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sp>
        <p:nvSpPr>
          <p:cNvPr id="440" name="Google Shape;440;p27"/>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 sz="600" u="none" cap="none" strike="noStrike">
                <a:solidFill>
                  <a:srgbClr val="000000"/>
                </a:solidFill>
                <a:latin typeface="Arial"/>
                <a:ea typeface="Arial"/>
                <a:cs typeface="Arial"/>
                <a:sym typeface="Arial"/>
              </a:rPr>
              <a:t>DON'T FORGET TO DELETE THIS PAGE BEFORE PRESENTING. </a:t>
            </a:r>
            <a:endParaRPr sz="700"/>
          </a:p>
        </p:txBody>
      </p:sp>
      <p:sp>
        <p:nvSpPr>
          <p:cNvPr id="441" name="Google Shape;441;p27"/>
          <p:cNvSpPr/>
          <p:nvPr/>
        </p:nvSpPr>
        <p:spPr>
          <a:xfrm>
            <a:off x="3345041" y="1351454"/>
            <a:ext cx="1391450" cy="1055174"/>
          </a:xfrm>
          <a:custGeom>
            <a:rect b="b" l="l" r="r" t="t"/>
            <a:pathLst>
              <a:path extrusionOk="0" h="2110348" w="2782899">
                <a:moveTo>
                  <a:pt x="0" y="0"/>
                </a:moveTo>
                <a:lnTo>
                  <a:pt x="2782898" y="0"/>
                </a:lnTo>
                <a:lnTo>
                  <a:pt x="2782898" y="2110348"/>
                </a:lnTo>
                <a:lnTo>
                  <a:pt x="0" y="2110348"/>
                </a:lnTo>
                <a:lnTo>
                  <a:pt x="0" y="0"/>
                </a:lnTo>
                <a:close/>
              </a:path>
            </a:pathLst>
          </a:custGeom>
          <a:blipFill rotWithShape="1">
            <a:blip r:embed="rId3">
              <a:alphaModFix/>
            </a:blip>
            <a:stretch>
              <a:fillRect b="0" l="0" r="0" t="-31868"/>
            </a:stretch>
          </a:blipFill>
          <a:ln>
            <a:noFill/>
          </a:ln>
        </p:spPr>
      </p:sp>
      <p:sp>
        <p:nvSpPr>
          <p:cNvPr id="442" name="Google Shape;442;p27"/>
          <p:cNvSpPr/>
          <p:nvPr/>
        </p:nvSpPr>
        <p:spPr>
          <a:xfrm>
            <a:off x="3345042" y="2482886"/>
            <a:ext cx="964347" cy="998995"/>
          </a:xfrm>
          <a:custGeom>
            <a:rect b="b" l="l" r="r" t="t"/>
            <a:pathLst>
              <a:path extrusionOk="0" h="1997990" w="1928695">
                <a:moveTo>
                  <a:pt x="0" y="0"/>
                </a:moveTo>
                <a:lnTo>
                  <a:pt x="1928695" y="0"/>
                </a:lnTo>
                <a:lnTo>
                  <a:pt x="1928695" y="1997989"/>
                </a:lnTo>
                <a:lnTo>
                  <a:pt x="0" y="1997989"/>
                </a:lnTo>
                <a:lnTo>
                  <a:pt x="0" y="0"/>
                </a:lnTo>
                <a:close/>
              </a:path>
            </a:pathLst>
          </a:custGeom>
          <a:blipFill rotWithShape="1">
            <a:blip r:embed="rId4">
              <a:alphaModFix/>
            </a:blip>
            <a:stretch>
              <a:fillRect b="-1477" l="-27544" r="0" t="-21641"/>
            </a:stretch>
          </a:blipFill>
          <a:ln>
            <a:noFill/>
          </a:ln>
        </p:spPr>
      </p:sp>
      <p:sp>
        <p:nvSpPr>
          <p:cNvPr id="443" name="Google Shape;443;p27"/>
          <p:cNvSpPr/>
          <p:nvPr/>
        </p:nvSpPr>
        <p:spPr>
          <a:xfrm>
            <a:off x="5834498" y="1681533"/>
            <a:ext cx="1423939" cy="1083717"/>
          </a:xfrm>
          <a:custGeom>
            <a:rect b="b" l="l" r="r" t="t"/>
            <a:pathLst>
              <a:path extrusionOk="0" h="2167433" w="2847878">
                <a:moveTo>
                  <a:pt x="0" y="0"/>
                </a:moveTo>
                <a:lnTo>
                  <a:pt x="2847877" y="0"/>
                </a:lnTo>
                <a:lnTo>
                  <a:pt x="2847877" y="2167433"/>
                </a:lnTo>
                <a:lnTo>
                  <a:pt x="0" y="2167433"/>
                </a:lnTo>
                <a:lnTo>
                  <a:pt x="0" y="0"/>
                </a:lnTo>
                <a:close/>
              </a:path>
            </a:pathLst>
          </a:custGeom>
          <a:blipFill rotWithShape="1">
            <a:blip r:embed="rId5">
              <a:alphaModFix/>
            </a:blip>
            <a:stretch>
              <a:fillRect b="0" l="0" r="0" t="-31392"/>
            </a:stretch>
          </a:blipFill>
          <a:ln>
            <a:noFill/>
          </a:ln>
        </p:spPr>
      </p:sp>
      <p:sp>
        <p:nvSpPr>
          <p:cNvPr id="444" name="Google Shape;444;p27"/>
          <p:cNvSpPr/>
          <p:nvPr/>
        </p:nvSpPr>
        <p:spPr>
          <a:xfrm>
            <a:off x="4841220" y="1622522"/>
            <a:ext cx="902790" cy="902790"/>
          </a:xfrm>
          <a:custGeom>
            <a:rect b="b" l="l" r="r" t="t"/>
            <a:pathLst>
              <a:path extrusionOk="0" h="1805580" w="1805580">
                <a:moveTo>
                  <a:pt x="0" y="0"/>
                </a:moveTo>
                <a:lnTo>
                  <a:pt x="1805581" y="0"/>
                </a:lnTo>
                <a:lnTo>
                  <a:pt x="1805581" y="1805581"/>
                </a:lnTo>
                <a:lnTo>
                  <a:pt x="0" y="1805581"/>
                </a:lnTo>
                <a:lnTo>
                  <a:pt x="0" y="0"/>
                </a:lnTo>
                <a:close/>
              </a:path>
            </a:pathLst>
          </a:custGeom>
          <a:blipFill rotWithShape="1">
            <a:blip r:embed="rId6">
              <a:alphaModFix/>
            </a:blip>
            <a:stretch>
              <a:fillRect b="0" l="0" r="0" t="0"/>
            </a:stretch>
          </a:blipFill>
          <a:ln>
            <a:noFill/>
          </a:ln>
        </p:spPr>
      </p:sp>
      <p:sp>
        <p:nvSpPr>
          <p:cNvPr id="445" name="Google Shape;445;p27"/>
          <p:cNvSpPr/>
          <p:nvPr/>
        </p:nvSpPr>
        <p:spPr>
          <a:xfrm flipH="1">
            <a:off x="4754724" y="3466231"/>
            <a:ext cx="1420920" cy="1264406"/>
          </a:xfrm>
          <a:custGeom>
            <a:rect b="b" l="l" r="r" t="t"/>
            <a:pathLst>
              <a:path extrusionOk="0" h="2528811" w="2841839">
                <a:moveTo>
                  <a:pt x="2841839" y="0"/>
                </a:moveTo>
                <a:lnTo>
                  <a:pt x="0" y="0"/>
                </a:lnTo>
                <a:lnTo>
                  <a:pt x="0" y="2528810"/>
                </a:lnTo>
                <a:lnTo>
                  <a:pt x="2841839" y="2528810"/>
                </a:lnTo>
                <a:lnTo>
                  <a:pt x="2841839" y="0"/>
                </a:lnTo>
                <a:close/>
              </a:path>
            </a:pathLst>
          </a:custGeom>
          <a:blipFill rotWithShape="1">
            <a:blip r:embed="rId7">
              <a:alphaModFix/>
            </a:blip>
            <a:stretch>
              <a:fillRect b="0" l="0" r="0" t="-12377"/>
            </a:stretch>
          </a:blipFill>
          <a:ln>
            <a:noFill/>
          </a:ln>
        </p:spPr>
      </p:sp>
      <p:sp>
        <p:nvSpPr>
          <p:cNvPr id="446" name="Google Shape;446;p27"/>
          <p:cNvSpPr/>
          <p:nvPr/>
        </p:nvSpPr>
        <p:spPr>
          <a:xfrm>
            <a:off x="3061966" y="3524307"/>
            <a:ext cx="1568933" cy="1389336"/>
          </a:xfrm>
          <a:custGeom>
            <a:rect b="b" l="l" r="r" t="t"/>
            <a:pathLst>
              <a:path extrusionOk="0" h="2778672" w="3137866">
                <a:moveTo>
                  <a:pt x="0" y="0"/>
                </a:moveTo>
                <a:lnTo>
                  <a:pt x="3137866" y="0"/>
                </a:lnTo>
                <a:lnTo>
                  <a:pt x="3137866" y="2778672"/>
                </a:lnTo>
                <a:lnTo>
                  <a:pt x="0" y="2778672"/>
                </a:lnTo>
                <a:lnTo>
                  <a:pt x="0" y="0"/>
                </a:lnTo>
                <a:close/>
              </a:path>
            </a:pathLst>
          </a:custGeom>
          <a:blipFill rotWithShape="1">
            <a:blip r:embed="rId8">
              <a:alphaModFix/>
            </a:blip>
            <a:stretch>
              <a:fillRect b="0" l="0" r="-5416" t="-19044"/>
            </a:stretch>
          </a:blipFill>
          <a:ln>
            <a:noFill/>
          </a:ln>
        </p:spPr>
      </p:sp>
      <p:sp>
        <p:nvSpPr>
          <p:cNvPr id="447" name="Google Shape;447;p27"/>
          <p:cNvSpPr/>
          <p:nvPr/>
        </p:nvSpPr>
        <p:spPr>
          <a:xfrm>
            <a:off x="4398861" y="2482886"/>
            <a:ext cx="746742" cy="1185655"/>
          </a:xfrm>
          <a:custGeom>
            <a:rect b="b" l="l" r="r" t="t"/>
            <a:pathLst>
              <a:path extrusionOk="0" h="2371310" w="1493484">
                <a:moveTo>
                  <a:pt x="0" y="0"/>
                </a:moveTo>
                <a:lnTo>
                  <a:pt x="1493485" y="0"/>
                </a:lnTo>
                <a:lnTo>
                  <a:pt x="1493485" y="2371309"/>
                </a:lnTo>
                <a:lnTo>
                  <a:pt x="0" y="2371309"/>
                </a:lnTo>
                <a:lnTo>
                  <a:pt x="0" y="0"/>
                </a:lnTo>
                <a:close/>
              </a:path>
            </a:pathLst>
          </a:custGeom>
          <a:blipFill rotWithShape="1">
            <a:blip r:embed="rId9">
              <a:alphaModFix/>
            </a:blip>
            <a:stretch>
              <a:fillRect b="0" l="-8635" r="0" t="0"/>
            </a:stretch>
          </a:blipFill>
          <a:ln>
            <a:noFill/>
          </a:ln>
        </p:spPr>
      </p:sp>
      <p:sp>
        <p:nvSpPr>
          <p:cNvPr id="448" name="Google Shape;448;p27"/>
          <p:cNvSpPr/>
          <p:nvPr/>
        </p:nvSpPr>
        <p:spPr>
          <a:xfrm>
            <a:off x="5262907" y="2482886"/>
            <a:ext cx="840013" cy="1227711"/>
          </a:xfrm>
          <a:custGeom>
            <a:rect b="b" l="l" r="r" t="t"/>
            <a:pathLst>
              <a:path extrusionOk="0" h="2455423" w="1680026">
                <a:moveTo>
                  <a:pt x="0" y="0"/>
                </a:moveTo>
                <a:lnTo>
                  <a:pt x="1680027" y="0"/>
                </a:lnTo>
                <a:lnTo>
                  <a:pt x="1680027" y="2455423"/>
                </a:lnTo>
                <a:lnTo>
                  <a:pt x="0" y="2455423"/>
                </a:lnTo>
                <a:lnTo>
                  <a:pt x="0" y="0"/>
                </a:lnTo>
                <a:close/>
              </a:path>
            </a:pathLst>
          </a:custGeom>
          <a:blipFill rotWithShape="1">
            <a:blip r:embed="rId10">
              <a:alphaModFix/>
            </a:blip>
            <a:stretch>
              <a:fillRect b="0" l="0" r="0" t="0"/>
            </a:stretch>
          </a:blipFill>
          <a:ln>
            <a:noFill/>
          </a:ln>
        </p:spPr>
      </p:sp>
      <p:sp>
        <p:nvSpPr>
          <p:cNvPr id="449" name="Google Shape;449;p27"/>
          <p:cNvSpPr/>
          <p:nvPr/>
        </p:nvSpPr>
        <p:spPr>
          <a:xfrm>
            <a:off x="7180117" y="1283307"/>
            <a:ext cx="768588" cy="1123321"/>
          </a:xfrm>
          <a:custGeom>
            <a:rect b="b" l="l" r="r" t="t"/>
            <a:pathLst>
              <a:path extrusionOk="0" h="2246642" w="1537176">
                <a:moveTo>
                  <a:pt x="0" y="0"/>
                </a:moveTo>
                <a:lnTo>
                  <a:pt x="1537176" y="0"/>
                </a:lnTo>
                <a:lnTo>
                  <a:pt x="1537176" y="2246642"/>
                </a:lnTo>
                <a:lnTo>
                  <a:pt x="0" y="2246642"/>
                </a:lnTo>
                <a:lnTo>
                  <a:pt x="0" y="0"/>
                </a:lnTo>
                <a:close/>
              </a:path>
            </a:pathLst>
          </a:custGeom>
          <a:blipFill rotWithShape="1">
            <a:blip r:embed="rId11">
              <a:alphaModFix/>
            </a:blip>
            <a:stretch>
              <a:fillRect b="0" l="0" r="0" t="0"/>
            </a:stretch>
          </a:blipFill>
          <a:ln>
            <a:noFill/>
          </a:ln>
        </p:spPr>
      </p:sp>
      <p:sp>
        <p:nvSpPr>
          <p:cNvPr id="450" name="Google Shape;450;p27"/>
          <p:cNvSpPr/>
          <p:nvPr/>
        </p:nvSpPr>
        <p:spPr>
          <a:xfrm>
            <a:off x="6102921" y="2721996"/>
            <a:ext cx="900077" cy="1315497"/>
          </a:xfrm>
          <a:custGeom>
            <a:rect b="b" l="l" r="r" t="t"/>
            <a:pathLst>
              <a:path extrusionOk="0" h="2630994" w="1800154">
                <a:moveTo>
                  <a:pt x="0" y="0"/>
                </a:moveTo>
                <a:lnTo>
                  <a:pt x="1800154" y="0"/>
                </a:lnTo>
                <a:lnTo>
                  <a:pt x="1800154" y="2630994"/>
                </a:lnTo>
                <a:lnTo>
                  <a:pt x="0" y="2630994"/>
                </a:lnTo>
                <a:lnTo>
                  <a:pt x="0" y="0"/>
                </a:lnTo>
                <a:close/>
              </a:path>
            </a:pathLst>
          </a:custGeom>
          <a:blipFill rotWithShape="1">
            <a:blip r:embed="rId12">
              <a:alphaModFix/>
            </a:blip>
            <a:stretch>
              <a:fillRect b="0" l="0" r="0" t="0"/>
            </a:stretch>
          </a:blipFill>
          <a:ln>
            <a:noFill/>
          </a:ln>
        </p:spPr>
      </p:sp>
      <p:sp>
        <p:nvSpPr>
          <p:cNvPr id="451" name="Google Shape;451;p27"/>
          <p:cNvSpPr/>
          <p:nvPr/>
        </p:nvSpPr>
        <p:spPr>
          <a:xfrm>
            <a:off x="8105867" y="1305704"/>
            <a:ext cx="732431" cy="1351976"/>
          </a:xfrm>
          <a:custGeom>
            <a:rect b="b" l="l" r="r" t="t"/>
            <a:pathLst>
              <a:path extrusionOk="0" h="2703952" w="1464861">
                <a:moveTo>
                  <a:pt x="0" y="0"/>
                </a:moveTo>
                <a:lnTo>
                  <a:pt x="1464861" y="0"/>
                </a:lnTo>
                <a:lnTo>
                  <a:pt x="1464861" y="2703952"/>
                </a:lnTo>
                <a:lnTo>
                  <a:pt x="0" y="2703952"/>
                </a:lnTo>
                <a:lnTo>
                  <a:pt x="0" y="0"/>
                </a:lnTo>
                <a:close/>
              </a:path>
            </a:pathLst>
          </a:custGeom>
          <a:blipFill rotWithShape="1">
            <a:blip r:embed="rId13">
              <a:alphaModFix/>
            </a:blip>
            <a:stretch>
              <a:fillRect b="0" l="-64110" r="-20469" t="0"/>
            </a:stretch>
          </a:blipFill>
          <a:ln>
            <a:noFill/>
          </a:ln>
        </p:spPr>
      </p:sp>
      <p:sp>
        <p:nvSpPr>
          <p:cNvPr id="452" name="Google Shape;452;p27"/>
          <p:cNvSpPr/>
          <p:nvPr/>
        </p:nvSpPr>
        <p:spPr>
          <a:xfrm rot="640013">
            <a:off x="7247053" y="2549822"/>
            <a:ext cx="720946" cy="720945"/>
          </a:xfrm>
          <a:custGeom>
            <a:rect b="b" l="l" r="r" t="t"/>
            <a:pathLst>
              <a:path extrusionOk="0" h="1441891" w="1441891">
                <a:moveTo>
                  <a:pt x="0" y="0"/>
                </a:moveTo>
                <a:lnTo>
                  <a:pt x="1441890" y="0"/>
                </a:lnTo>
                <a:lnTo>
                  <a:pt x="1441890" y="1441891"/>
                </a:lnTo>
                <a:lnTo>
                  <a:pt x="0" y="1441891"/>
                </a:lnTo>
                <a:lnTo>
                  <a:pt x="0" y="0"/>
                </a:lnTo>
                <a:close/>
              </a:path>
            </a:pathLst>
          </a:custGeom>
          <a:blipFill rotWithShape="1">
            <a:blip r:embed="rId14">
              <a:alphaModFix/>
            </a:blip>
            <a:stretch>
              <a:fillRect b="0" l="0" r="0" t="0"/>
            </a:stretch>
          </a:blipFill>
          <a:ln>
            <a:noFill/>
          </a:ln>
        </p:spPr>
      </p:sp>
      <p:sp>
        <p:nvSpPr>
          <p:cNvPr id="453" name="Google Shape;453;p27"/>
          <p:cNvSpPr/>
          <p:nvPr/>
        </p:nvSpPr>
        <p:spPr>
          <a:xfrm>
            <a:off x="6357779" y="3985602"/>
            <a:ext cx="2271871" cy="1055826"/>
          </a:xfrm>
          <a:custGeom>
            <a:rect b="b" l="l" r="r" t="t"/>
            <a:pathLst>
              <a:path extrusionOk="0" h="2111652" w="4543743">
                <a:moveTo>
                  <a:pt x="0" y="0"/>
                </a:moveTo>
                <a:lnTo>
                  <a:pt x="4543743" y="0"/>
                </a:lnTo>
                <a:lnTo>
                  <a:pt x="4543743" y="2111653"/>
                </a:lnTo>
                <a:lnTo>
                  <a:pt x="0" y="2111653"/>
                </a:lnTo>
                <a:lnTo>
                  <a:pt x="0" y="0"/>
                </a:lnTo>
                <a:close/>
              </a:path>
            </a:pathLst>
          </a:custGeom>
          <a:blipFill rotWithShape="1">
            <a:blip r:embed="rId15">
              <a:alphaModFix/>
            </a:blip>
            <a:stretch>
              <a:fillRect b="0" l="0" r="0" t="-115169"/>
            </a:stretch>
          </a:blipFill>
          <a:ln>
            <a:noFill/>
          </a:ln>
        </p:spPr>
      </p:sp>
      <p:sp>
        <p:nvSpPr>
          <p:cNvPr id="454" name="Google Shape;454;p27"/>
          <p:cNvSpPr/>
          <p:nvPr/>
        </p:nvSpPr>
        <p:spPr>
          <a:xfrm>
            <a:off x="7218447" y="3426719"/>
            <a:ext cx="1698776" cy="869729"/>
          </a:xfrm>
          <a:custGeom>
            <a:rect b="b" l="l" r="r" t="t"/>
            <a:pathLst>
              <a:path extrusionOk="0" h="1739457" w="3397551">
                <a:moveTo>
                  <a:pt x="0" y="0"/>
                </a:moveTo>
                <a:lnTo>
                  <a:pt x="3397551" y="0"/>
                </a:lnTo>
                <a:lnTo>
                  <a:pt x="3397551" y="1739458"/>
                </a:lnTo>
                <a:lnTo>
                  <a:pt x="0" y="1739458"/>
                </a:lnTo>
                <a:lnTo>
                  <a:pt x="0" y="0"/>
                </a:lnTo>
                <a:close/>
              </a:path>
            </a:pathLst>
          </a:custGeom>
          <a:blipFill rotWithShape="1">
            <a:blip r:embed="rId16">
              <a:alphaModFix/>
            </a:blip>
            <a:stretch>
              <a:fillRect b="0" l="0" r="0" t="-9532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FE2"/>
        </a:solidFill>
      </p:bgPr>
    </p:bg>
    <p:spTree>
      <p:nvGrpSpPr>
        <p:cNvPr id="458" name="Shape 458"/>
        <p:cNvGrpSpPr/>
        <p:nvPr/>
      </p:nvGrpSpPr>
      <p:grpSpPr>
        <a:xfrm>
          <a:off x="0" y="0"/>
          <a:ext cx="0" cy="0"/>
          <a:chOff x="0" y="0"/>
          <a:chExt cx="0" cy="0"/>
        </a:xfrm>
      </p:grpSpPr>
      <p:grpSp>
        <p:nvGrpSpPr>
          <p:cNvPr id="459" name="Google Shape;459;p28"/>
          <p:cNvGrpSpPr/>
          <p:nvPr/>
        </p:nvGrpSpPr>
        <p:grpSpPr>
          <a:xfrm>
            <a:off x="2997636" y="1290019"/>
            <a:ext cx="3148728" cy="1287724"/>
            <a:chOff x="0" y="-19050"/>
            <a:chExt cx="1658589" cy="678307"/>
          </a:xfrm>
        </p:grpSpPr>
        <p:sp>
          <p:nvSpPr>
            <p:cNvPr id="460" name="Google Shape;460;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1" name="Google Shape;461;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2" name="Google Shape;462;p28"/>
          <p:cNvSpPr/>
          <p:nvPr/>
        </p:nvSpPr>
        <p:spPr>
          <a:xfrm>
            <a:off x="3389498" y="1554083"/>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463" name="Google Shape;463;p28"/>
          <p:cNvGrpSpPr/>
          <p:nvPr/>
        </p:nvGrpSpPr>
        <p:grpSpPr>
          <a:xfrm>
            <a:off x="2997636" y="2827327"/>
            <a:ext cx="3148728" cy="1287724"/>
            <a:chOff x="0" y="-19050"/>
            <a:chExt cx="1658589" cy="678307"/>
          </a:xfrm>
        </p:grpSpPr>
        <p:sp>
          <p:nvSpPr>
            <p:cNvPr id="464" name="Google Shape;464;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5" name="Google Shape;465;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6" name="Google Shape;466;p28"/>
          <p:cNvSpPr txBox="1"/>
          <p:nvPr/>
        </p:nvSpPr>
        <p:spPr>
          <a:xfrm>
            <a:off x="1688740" y="982857"/>
            <a:ext cx="5766520" cy="153071"/>
          </a:xfrm>
          <a:prstGeom prst="rect">
            <a:avLst/>
          </a:prstGeom>
          <a:noFill/>
          <a:ln>
            <a:noFill/>
          </a:ln>
        </p:spPr>
        <p:txBody>
          <a:bodyPr anchorCtr="0" anchor="t" bIns="0" lIns="0" spcFirstLastPara="1" rIns="0" wrap="square" tIns="0">
            <a:spAutoFit/>
          </a:bodyPr>
          <a:lstStyle/>
          <a:p>
            <a:pPr indent="0" lvl="0" marL="0" marR="0" rtl="0" algn="ctr">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This presentation template is free for everyone to use thanks to the following:</a:t>
            </a:r>
            <a:endParaRPr sz="700"/>
          </a:p>
        </p:txBody>
      </p:sp>
      <p:sp>
        <p:nvSpPr>
          <p:cNvPr id="467" name="Google Shape;467;p28"/>
          <p:cNvSpPr txBox="1"/>
          <p:nvPr/>
        </p:nvSpPr>
        <p:spPr>
          <a:xfrm>
            <a:off x="2734987" y="4443828"/>
            <a:ext cx="3674027" cy="29395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200" u="none" cap="none" strike="noStrike">
                <a:solidFill>
                  <a:srgbClr val="000000"/>
                </a:solidFill>
                <a:latin typeface="Homemade Apple"/>
                <a:ea typeface="Homemade Apple"/>
                <a:cs typeface="Homemade Apple"/>
                <a:sym typeface="Homemade Apple"/>
              </a:rPr>
              <a:t>Happy designing!</a:t>
            </a:r>
            <a:endParaRPr sz="700"/>
          </a:p>
        </p:txBody>
      </p:sp>
      <p:sp>
        <p:nvSpPr>
          <p:cNvPr id="468" name="Google Shape;468;p28"/>
          <p:cNvSpPr txBox="1"/>
          <p:nvPr/>
        </p:nvSpPr>
        <p:spPr>
          <a:xfrm>
            <a:off x="2105002" y="2245364"/>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469" name="Google Shape;469;p28"/>
          <p:cNvSpPr txBox="1"/>
          <p:nvPr/>
        </p:nvSpPr>
        <p:spPr>
          <a:xfrm>
            <a:off x="2105002" y="3597618"/>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470" name="Google Shape;470;p28"/>
          <p:cNvSpPr txBox="1"/>
          <p:nvPr/>
        </p:nvSpPr>
        <p:spPr>
          <a:xfrm>
            <a:off x="2734987" y="453837"/>
            <a:ext cx="3674027" cy="35280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600" u="none" cap="none" strike="noStrike">
                <a:solidFill>
                  <a:srgbClr val="000000"/>
                </a:solidFill>
                <a:latin typeface="Homemade Apple"/>
                <a:ea typeface="Homemade Apple"/>
                <a:cs typeface="Homemade Apple"/>
                <a:sym typeface="Homemade Apple"/>
              </a:rPr>
              <a:t>Credits</a:t>
            </a:r>
            <a:endParaRPr sz="700"/>
          </a:p>
        </p:txBody>
      </p:sp>
      <p:sp>
        <p:nvSpPr>
          <p:cNvPr id="471" name="Google Shape;471;p28"/>
          <p:cNvSpPr txBox="1"/>
          <p:nvPr/>
        </p:nvSpPr>
        <p:spPr>
          <a:xfrm>
            <a:off x="3055013" y="3231385"/>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FE2"/>
        </a:solidFill>
      </p:bgPr>
    </p:bg>
    <p:spTree>
      <p:nvGrpSpPr>
        <p:cNvPr id="110" name="Shape 110"/>
        <p:cNvGrpSpPr/>
        <p:nvPr/>
      </p:nvGrpSpPr>
      <p:grpSpPr>
        <a:xfrm>
          <a:off x="0" y="0"/>
          <a:ext cx="0" cy="0"/>
          <a:chOff x="0" y="0"/>
          <a:chExt cx="0" cy="0"/>
        </a:xfrm>
      </p:grpSpPr>
      <p:sp>
        <p:nvSpPr>
          <p:cNvPr id="111" name="Google Shape;111;p11"/>
          <p:cNvSpPr/>
          <p:nvPr/>
        </p:nvSpPr>
        <p:spPr>
          <a:xfrm>
            <a:off x="3033900" y="3390942"/>
            <a:ext cx="3657600" cy="1948503"/>
          </a:xfrm>
          <a:custGeom>
            <a:rect b="b" l="l" r="r" t="t"/>
            <a:pathLst>
              <a:path extrusionOk="0" h="3897007" w="7315200">
                <a:moveTo>
                  <a:pt x="0" y="0"/>
                </a:moveTo>
                <a:lnTo>
                  <a:pt x="7315200" y="0"/>
                </a:lnTo>
                <a:lnTo>
                  <a:pt x="7315200" y="3897006"/>
                </a:lnTo>
                <a:lnTo>
                  <a:pt x="0" y="3897006"/>
                </a:lnTo>
                <a:lnTo>
                  <a:pt x="0" y="0"/>
                </a:lnTo>
                <a:close/>
              </a:path>
            </a:pathLst>
          </a:custGeom>
          <a:blipFill rotWithShape="1">
            <a:blip r:embed="rId3">
              <a:alphaModFix/>
            </a:blip>
            <a:stretch>
              <a:fillRect b="0" l="0" r="0" t="0"/>
            </a:stretch>
          </a:blipFill>
          <a:ln>
            <a:noFill/>
          </a:ln>
        </p:spPr>
      </p:sp>
      <p:pic>
        <p:nvPicPr>
          <p:cNvPr id="112" name="Google Shape;112;p11"/>
          <p:cNvPicPr preferRelativeResize="0"/>
          <p:nvPr/>
        </p:nvPicPr>
        <p:blipFill rotWithShape="1">
          <a:blip r:embed="rId4">
            <a:alphaModFix/>
          </a:blip>
          <a:srcRect b="64498" l="8043" r="7204" t="0"/>
          <a:stretch/>
        </p:blipFill>
        <p:spPr>
          <a:xfrm>
            <a:off x="0" y="3755800"/>
            <a:ext cx="9143997" cy="1387700"/>
          </a:xfrm>
          <a:prstGeom prst="rect">
            <a:avLst/>
          </a:prstGeom>
          <a:noFill/>
          <a:ln>
            <a:noFill/>
          </a:ln>
        </p:spPr>
      </p:pic>
      <p:sp>
        <p:nvSpPr>
          <p:cNvPr id="113" name="Google Shape;113;p11"/>
          <p:cNvSpPr/>
          <p:nvPr/>
        </p:nvSpPr>
        <p:spPr>
          <a:xfrm>
            <a:off x="93891" y="3013803"/>
            <a:ext cx="2026570" cy="1948041"/>
          </a:xfrm>
          <a:custGeom>
            <a:rect b="b" l="l" r="r" t="t"/>
            <a:pathLst>
              <a:path extrusionOk="0" h="3896081" w="4053140">
                <a:moveTo>
                  <a:pt x="0" y="0"/>
                </a:moveTo>
                <a:lnTo>
                  <a:pt x="4053140" y="0"/>
                </a:lnTo>
                <a:lnTo>
                  <a:pt x="4053140" y="3896080"/>
                </a:lnTo>
                <a:lnTo>
                  <a:pt x="0" y="3896080"/>
                </a:lnTo>
                <a:lnTo>
                  <a:pt x="0" y="0"/>
                </a:lnTo>
                <a:close/>
              </a:path>
            </a:pathLst>
          </a:custGeom>
          <a:blipFill rotWithShape="1">
            <a:blip r:embed="rId5">
              <a:alphaModFix/>
            </a:blip>
            <a:stretch>
              <a:fillRect b="0" l="0" r="0" t="0"/>
            </a:stretch>
          </a:blipFill>
          <a:ln>
            <a:noFill/>
          </a:ln>
        </p:spPr>
      </p:sp>
      <p:sp>
        <p:nvSpPr>
          <p:cNvPr id="114" name="Google Shape;114;p11"/>
          <p:cNvSpPr/>
          <p:nvPr/>
        </p:nvSpPr>
        <p:spPr>
          <a:xfrm>
            <a:off x="8293116" y="2308459"/>
            <a:ext cx="2556835" cy="2457758"/>
          </a:xfrm>
          <a:custGeom>
            <a:rect b="b" l="l" r="r" t="t"/>
            <a:pathLst>
              <a:path extrusionOk="0" h="4915515" w="5113670">
                <a:moveTo>
                  <a:pt x="0" y="0"/>
                </a:moveTo>
                <a:lnTo>
                  <a:pt x="5113669" y="0"/>
                </a:lnTo>
                <a:lnTo>
                  <a:pt x="5113669" y="4915515"/>
                </a:lnTo>
                <a:lnTo>
                  <a:pt x="0" y="4915515"/>
                </a:lnTo>
                <a:lnTo>
                  <a:pt x="0" y="0"/>
                </a:lnTo>
                <a:close/>
              </a:path>
            </a:pathLst>
          </a:custGeom>
          <a:blipFill rotWithShape="1">
            <a:blip r:embed="rId5">
              <a:alphaModFix/>
            </a:blip>
            <a:stretch>
              <a:fillRect b="0" l="0" r="0" t="0"/>
            </a:stretch>
          </a:blipFill>
          <a:ln>
            <a:noFill/>
          </a:ln>
        </p:spPr>
      </p:sp>
      <p:sp>
        <p:nvSpPr>
          <p:cNvPr id="115" name="Google Shape;115;p11"/>
          <p:cNvSpPr/>
          <p:nvPr/>
        </p:nvSpPr>
        <p:spPr>
          <a:xfrm>
            <a:off x="-2042485" y="-273641"/>
            <a:ext cx="2556835" cy="2457758"/>
          </a:xfrm>
          <a:custGeom>
            <a:rect b="b" l="l" r="r" t="t"/>
            <a:pathLst>
              <a:path extrusionOk="0" h="4915515" w="5113670">
                <a:moveTo>
                  <a:pt x="0" y="0"/>
                </a:moveTo>
                <a:lnTo>
                  <a:pt x="5113670" y="0"/>
                </a:lnTo>
                <a:lnTo>
                  <a:pt x="5113670" y="4915515"/>
                </a:lnTo>
                <a:lnTo>
                  <a:pt x="0" y="4915515"/>
                </a:lnTo>
                <a:lnTo>
                  <a:pt x="0" y="0"/>
                </a:lnTo>
                <a:close/>
              </a:path>
            </a:pathLst>
          </a:custGeom>
          <a:blipFill rotWithShape="1">
            <a:blip r:embed="rId5">
              <a:alphaModFix/>
            </a:blip>
            <a:stretch>
              <a:fillRect b="0" l="0" r="0" t="0"/>
            </a:stretch>
          </a:blipFill>
          <a:ln>
            <a:noFill/>
          </a:ln>
        </p:spPr>
      </p:sp>
      <p:sp>
        <p:nvSpPr>
          <p:cNvPr id="116" name="Google Shape;116;p11"/>
          <p:cNvSpPr/>
          <p:nvPr/>
        </p:nvSpPr>
        <p:spPr>
          <a:xfrm flipH="1">
            <a:off x="2232653" y="3537338"/>
            <a:ext cx="1258437" cy="1258437"/>
          </a:xfrm>
          <a:custGeom>
            <a:rect b="b" l="l" r="r" t="t"/>
            <a:pathLst>
              <a:path extrusionOk="0" h="2516874" w="2516874">
                <a:moveTo>
                  <a:pt x="2516874" y="0"/>
                </a:moveTo>
                <a:lnTo>
                  <a:pt x="0" y="0"/>
                </a:lnTo>
                <a:lnTo>
                  <a:pt x="0" y="2516874"/>
                </a:lnTo>
                <a:lnTo>
                  <a:pt x="2516874" y="2516874"/>
                </a:lnTo>
                <a:lnTo>
                  <a:pt x="2516874" y="0"/>
                </a:lnTo>
                <a:close/>
              </a:path>
            </a:pathLst>
          </a:custGeom>
          <a:blipFill rotWithShape="1">
            <a:blip r:embed="rId6">
              <a:alphaModFix/>
            </a:blip>
            <a:stretch>
              <a:fillRect b="0" l="0" r="0" t="0"/>
            </a:stretch>
          </a:blipFill>
          <a:ln>
            <a:noFill/>
          </a:ln>
        </p:spPr>
      </p:sp>
      <p:sp>
        <p:nvSpPr>
          <p:cNvPr id="117" name="Google Shape;117;p11"/>
          <p:cNvSpPr/>
          <p:nvPr/>
        </p:nvSpPr>
        <p:spPr>
          <a:xfrm>
            <a:off x="5964053" y="2450414"/>
            <a:ext cx="2889031" cy="2889031"/>
          </a:xfrm>
          <a:custGeom>
            <a:rect b="b" l="l" r="r" t="t"/>
            <a:pathLst>
              <a:path extrusionOk="0" h="5778062" w="5778062">
                <a:moveTo>
                  <a:pt x="0" y="0"/>
                </a:moveTo>
                <a:lnTo>
                  <a:pt x="5778062" y="0"/>
                </a:lnTo>
                <a:lnTo>
                  <a:pt x="5778062" y="5778062"/>
                </a:lnTo>
                <a:lnTo>
                  <a:pt x="0" y="5778062"/>
                </a:lnTo>
                <a:lnTo>
                  <a:pt x="0" y="0"/>
                </a:lnTo>
                <a:close/>
              </a:path>
            </a:pathLst>
          </a:custGeom>
          <a:blipFill rotWithShape="1">
            <a:blip r:embed="rId7">
              <a:alphaModFix/>
            </a:blip>
            <a:stretch>
              <a:fillRect b="0" l="0" r="0" t="0"/>
            </a:stretch>
          </a:blipFill>
          <a:ln>
            <a:noFill/>
          </a:ln>
        </p:spPr>
      </p:sp>
      <p:sp>
        <p:nvSpPr>
          <p:cNvPr id="118" name="Google Shape;118;p11"/>
          <p:cNvSpPr txBox="1"/>
          <p:nvPr/>
        </p:nvSpPr>
        <p:spPr>
          <a:xfrm>
            <a:off x="678015" y="385433"/>
            <a:ext cx="7788000" cy="160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200" u="none" cap="none" strike="noStrike">
                <a:solidFill>
                  <a:srgbClr val="000000"/>
                </a:solidFill>
                <a:latin typeface="Homemade Apple"/>
                <a:ea typeface="Homemade Apple"/>
                <a:cs typeface="Homemade Apple"/>
                <a:sym typeface="Homemade Apple"/>
              </a:rPr>
              <a:t>Cradle of Civilization</a:t>
            </a:r>
            <a:endParaRPr sz="700"/>
          </a:p>
        </p:txBody>
      </p:sp>
      <p:sp>
        <p:nvSpPr>
          <p:cNvPr id="119" name="Google Shape;119;p11"/>
          <p:cNvSpPr txBox="1"/>
          <p:nvPr/>
        </p:nvSpPr>
        <p:spPr>
          <a:xfrm>
            <a:off x="1107177" y="2322230"/>
            <a:ext cx="6929700" cy="914700"/>
          </a:xfrm>
          <a:prstGeom prst="rect">
            <a:avLst/>
          </a:prstGeom>
          <a:noFill/>
          <a:ln>
            <a:noFill/>
          </a:ln>
        </p:spPr>
        <p:txBody>
          <a:bodyPr anchorCtr="0" anchor="t" bIns="0" lIns="0" spcFirstLastPara="1" rIns="0" wrap="square" tIns="0">
            <a:spAutoFit/>
          </a:bodyPr>
          <a:lstStyle/>
          <a:p>
            <a:pPr indent="0" lvl="0" marL="0" marR="0" rtl="0" algn="ctr">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Lorem ipsum dolor sit amet, consectetur adipiscing elit. Aliquam dignissim urna luctus risus consequat vestibulum. Nam gravida dui mauris, et semper enim auctor fermentum. Phasellus non massa pretium, tincidunt tortor venenatis, vehicula nisi. Sed tempus, augue a vestibulum aliquet, elit mi ullamcorper velit, mattis suscipit erat magna eu neque. Nulla sed quam et neque ultrices maximus vel a ipsum. Aliquam tortor tortor, aliquet ut enim malesuada, condimentum tincidunt quam. Integer tempor tempor sem, vitae sodales nisl dapibus nec. Nullam tincidunt augue nec ultricies ornare.</a:t>
            </a:r>
            <a:endParaRPr sz="700"/>
          </a:p>
        </p:txBody>
      </p:sp>
      <p:sp>
        <p:nvSpPr>
          <p:cNvPr id="120" name="Google Shape;120;p11"/>
          <p:cNvSpPr/>
          <p:nvPr/>
        </p:nvSpPr>
        <p:spPr>
          <a:xfrm>
            <a:off x="7605900" y="3805431"/>
            <a:ext cx="2067939" cy="2067939"/>
          </a:xfrm>
          <a:custGeom>
            <a:rect b="b" l="l" r="r" t="t"/>
            <a:pathLst>
              <a:path extrusionOk="0" h="4135878" w="4135878">
                <a:moveTo>
                  <a:pt x="0" y="0"/>
                </a:moveTo>
                <a:lnTo>
                  <a:pt x="4135878" y="0"/>
                </a:lnTo>
                <a:lnTo>
                  <a:pt x="4135878" y="4135878"/>
                </a:lnTo>
                <a:lnTo>
                  <a:pt x="0" y="4135878"/>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FE2"/>
        </a:solidFill>
      </p:bgPr>
    </p:bg>
    <p:spTree>
      <p:nvGrpSpPr>
        <p:cNvPr id="124" name="Shape 124"/>
        <p:cNvGrpSpPr/>
        <p:nvPr/>
      </p:nvGrpSpPr>
      <p:grpSpPr>
        <a:xfrm>
          <a:off x="0" y="0"/>
          <a:ext cx="0" cy="0"/>
          <a:chOff x="0" y="0"/>
          <a:chExt cx="0" cy="0"/>
        </a:xfrm>
      </p:grpSpPr>
      <p:sp>
        <p:nvSpPr>
          <p:cNvPr id="125" name="Google Shape;125;p12"/>
          <p:cNvSpPr/>
          <p:nvPr/>
        </p:nvSpPr>
        <p:spPr>
          <a:xfrm>
            <a:off x="7102260" y="0"/>
            <a:ext cx="3306946" cy="3178803"/>
          </a:xfrm>
          <a:custGeom>
            <a:rect b="b" l="l" r="r" t="t"/>
            <a:pathLst>
              <a:path extrusionOk="0" h="6357605" w="6613893">
                <a:moveTo>
                  <a:pt x="0" y="0"/>
                </a:moveTo>
                <a:lnTo>
                  <a:pt x="6613893" y="0"/>
                </a:lnTo>
                <a:lnTo>
                  <a:pt x="6613893" y="6357605"/>
                </a:lnTo>
                <a:lnTo>
                  <a:pt x="0" y="6357605"/>
                </a:lnTo>
                <a:lnTo>
                  <a:pt x="0" y="0"/>
                </a:lnTo>
                <a:close/>
              </a:path>
            </a:pathLst>
          </a:custGeom>
          <a:blipFill rotWithShape="1">
            <a:blip r:embed="rId3">
              <a:alphaModFix/>
            </a:blip>
            <a:stretch>
              <a:fillRect b="0" l="0" r="0" t="0"/>
            </a:stretch>
          </a:blipFill>
          <a:ln>
            <a:noFill/>
          </a:ln>
        </p:spPr>
      </p:sp>
      <p:pic>
        <p:nvPicPr>
          <p:cNvPr id="126" name="Google Shape;126;p12"/>
          <p:cNvPicPr preferRelativeResize="0"/>
          <p:nvPr/>
        </p:nvPicPr>
        <p:blipFill rotWithShape="1">
          <a:blip r:embed="rId4">
            <a:alphaModFix/>
          </a:blip>
          <a:srcRect b="24732" l="0" r="7587" t="0"/>
          <a:stretch/>
        </p:blipFill>
        <p:spPr>
          <a:xfrm>
            <a:off x="0" y="2445450"/>
            <a:ext cx="9144003" cy="2698049"/>
          </a:xfrm>
          <a:prstGeom prst="rect">
            <a:avLst/>
          </a:prstGeom>
          <a:noFill/>
          <a:ln>
            <a:noFill/>
          </a:ln>
        </p:spPr>
      </p:pic>
      <p:sp>
        <p:nvSpPr>
          <p:cNvPr id="127" name="Google Shape;127;p12"/>
          <p:cNvSpPr/>
          <p:nvPr/>
        </p:nvSpPr>
        <p:spPr>
          <a:xfrm>
            <a:off x="382990" y="3663788"/>
            <a:ext cx="3657600" cy="1117231"/>
          </a:xfrm>
          <a:custGeom>
            <a:rect b="b" l="l" r="r" t="t"/>
            <a:pathLst>
              <a:path extrusionOk="0" h="2234461" w="7315200">
                <a:moveTo>
                  <a:pt x="0" y="0"/>
                </a:moveTo>
                <a:lnTo>
                  <a:pt x="7315200" y="0"/>
                </a:lnTo>
                <a:lnTo>
                  <a:pt x="7315200" y="2234461"/>
                </a:lnTo>
                <a:lnTo>
                  <a:pt x="0" y="2234461"/>
                </a:lnTo>
                <a:lnTo>
                  <a:pt x="0" y="0"/>
                </a:lnTo>
                <a:close/>
              </a:path>
            </a:pathLst>
          </a:custGeom>
          <a:blipFill rotWithShape="1">
            <a:blip r:embed="rId5">
              <a:alphaModFix/>
            </a:blip>
            <a:stretch>
              <a:fillRect b="0" l="0" r="0" t="0"/>
            </a:stretch>
          </a:blipFill>
          <a:ln>
            <a:noFill/>
          </a:ln>
        </p:spPr>
      </p:sp>
      <p:pic>
        <p:nvPicPr>
          <p:cNvPr id="128" name="Google Shape;128;p12"/>
          <p:cNvPicPr preferRelativeResize="0"/>
          <p:nvPr/>
        </p:nvPicPr>
        <p:blipFill rotWithShape="1">
          <a:blip r:embed="rId6">
            <a:alphaModFix/>
          </a:blip>
          <a:srcRect b="52175" l="22133" r="4087" t="0"/>
          <a:stretch/>
        </p:blipFill>
        <p:spPr>
          <a:xfrm>
            <a:off x="0" y="3007250"/>
            <a:ext cx="9144003" cy="2147624"/>
          </a:xfrm>
          <a:prstGeom prst="rect">
            <a:avLst/>
          </a:prstGeom>
          <a:noFill/>
          <a:ln>
            <a:noFill/>
          </a:ln>
        </p:spPr>
      </p:pic>
      <p:sp>
        <p:nvSpPr>
          <p:cNvPr id="129" name="Google Shape;129;p12"/>
          <p:cNvSpPr/>
          <p:nvPr/>
        </p:nvSpPr>
        <p:spPr>
          <a:xfrm flipH="1">
            <a:off x="4329588" y="3752318"/>
            <a:ext cx="2377248" cy="2057400"/>
          </a:xfrm>
          <a:custGeom>
            <a:rect b="b" l="l" r="r" t="t"/>
            <a:pathLst>
              <a:path extrusionOk="0" h="4114800" w="4754496">
                <a:moveTo>
                  <a:pt x="4754495" y="0"/>
                </a:moveTo>
                <a:lnTo>
                  <a:pt x="0" y="0"/>
                </a:lnTo>
                <a:lnTo>
                  <a:pt x="0" y="4114800"/>
                </a:lnTo>
                <a:lnTo>
                  <a:pt x="4754495" y="4114800"/>
                </a:lnTo>
                <a:lnTo>
                  <a:pt x="4754495" y="0"/>
                </a:lnTo>
                <a:close/>
              </a:path>
            </a:pathLst>
          </a:custGeom>
          <a:blipFill rotWithShape="1">
            <a:blip r:embed="rId7">
              <a:alphaModFix/>
            </a:blip>
            <a:stretch>
              <a:fillRect b="0" l="0" r="0" t="0"/>
            </a:stretch>
          </a:blipFill>
          <a:ln>
            <a:noFill/>
          </a:ln>
        </p:spPr>
      </p:sp>
      <p:sp>
        <p:nvSpPr>
          <p:cNvPr id="130" name="Google Shape;130;p12"/>
          <p:cNvSpPr/>
          <p:nvPr/>
        </p:nvSpPr>
        <p:spPr>
          <a:xfrm>
            <a:off x="5406272" y="2702448"/>
            <a:ext cx="1841700" cy="1770334"/>
          </a:xfrm>
          <a:custGeom>
            <a:rect b="b" l="l" r="r" t="t"/>
            <a:pathLst>
              <a:path extrusionOk="0" h="3540668" w="3683400">
                <a:moveTo>
                  <a:pt x="0" y="0"/>
                </a:moveTo>
                <a:lnTo>
                  <a:pt x="3683399" y="0"/>
                </a:lnTo>
                <a:lnTo>
                  <a:pt x="3683399" y="3540668"/>
                </a:lnTo>
                <a:lnTo>
                  <a:pt x="0" y="3540668"/>
                </a:lnTo>
                <a:lnTo>
                  <a:pt x="0" y="0"/>
                </a:lnTo>
                <a:close/>
              </a:path>
            </a:pathLst>
          </a:custGeom>
          <a:blipFill rotWithShape="1">
            <a:blip r:embed="rId3">
              <a:alphaModFix/>
            </a:blip>
            <a:stretch>
              <a:fillRect b="0" l="0" r="0" t="0"/>
            </a:stretch>
          </a:blipFill>
          <a:ln>
            <a:noFill/>
          </a:ln>
        </p:spPr>
      </p:sp>
      <p:sp>
        <p:nvSpPr>
          <p:cNvPr id="131" name="Google Shape;131;p12"/>
          <p:cNvSpPr/>
          <p:nvPr/>
        </p:nvSpPr>
        <p:spPr>
          <a:xfrm>
            <a:off x="-734102" y="3882528"/>
            <a:ext cx="2234187" cy="2147612"/>
          </a:xfrm>
          <a:custGeom>
            <a:rect b="b" l="l" r="r" t="t"/>
            <a:pathLst>
              <a:path extrusionOk="0" h="4295223" w="4468373">
                <a:moveTo>
                  <a:pt x="0" y="0"/>
                </a:moveTo>
                <a:lnTo>
                  <a:pt x="4468373" y="0"/>
                </a:lnTo>
                <a:lnTo>
                  <a:pt x="4468373" y="4295223"/>
                </a:lnTo>
                <a:lnTo>
                  <a:pt x="0" y="4295223"/>
                </a:lnTo>
                <a:lnTo>
                  <a:pt x="0" y="0"/>
                </a:lnTo>
                <a:close/>
              </a:path>
            </a:pathLst>
          </a:custGeom>
          <a:blipFill rotWithShape="1">
            <a:blip r:embed="rId3">
              <a:alphaModFix/>
            </a:blip>
            <a:stretch>
              <a:fillRect b="0" l="0" r="0" t="0"/>
            </a:stretch>
          </a:blipFill>
          <a:ln>
            <a:noFill/>
          </a:ln>
        </p:spPr>
      </p:sp>
      <p:sp>
        <p:nvSpPr>
          <p:cNvPr id="132" name="Google Shape;132;p12"/>
          <p:cNvSpPr/>
          <p:nvPr/>
        </p:nvSpPr>
        <p:spPr>
          <a:xfrm>
            <a:off x="3909231" y="2702448"/>
            <a:ext cx="1055468" cy="3306421"/>
          </a:xfrm>
          <a:custGeom>
            <a:rect b="b" l="l" r="r" t="t"/>
            <a:pathLst>
              <a:path extrusionOk="0" h="6612842" w="2110935">
                <a:moveTo>
                  <a:pt x="0" y="0"/>
                </a:moveTo>
                <a:lnTo>
                  <a:pt x="2110935" y="0"/>
                </a:lnTo>
                <a:lnTo>
                  <a:pt x="2110935" y="6612842"/>
                </a:lnTo>
                <a:lnTo>
                  <a:pt x="0" y="6612842"/>
                </a:lnTo>
                <a:lnTo>
                  <a:pt x="0" y="0"/>
                </a:lnTo>
                <a:close/>
              </a:path>
            </a:pathLst>
          </a:custGeom>
          <a:blipFill rotWithShape="1">
            <a:blip r:embed="rId8">
              <a:alphaModFix/>
            </a:blip>
            <a:stretch>
              <a:fillRect b="0" l="-106631" r="-106631" t="0"/>
            </a:stretch>
          </a:blipFill>
          <a:ln>
            <a:noFill/>
          </a:ln>
        </p:spPr>
      </p:sp>
      <p:sp>
        <p:nvSpPr>
          <p:cNvPr id="133" name="Google Shape;133;p12"/>
          <p:cNvSpPr/>
          <p:nvPr/>
        </p:nvSpPr>
        <p:spPr>
          <a:xfrm flipH="1">
            <a:off x="6254969" y="2626652"/>
            <a:ext cx="2889031" cy="2889031"/>
          </a:xfrm>
          <a:custGeom>
            <a:rect b="b" l="l" r="r" t="t"/>
            <a:pathLst>
              <a:path extrusionOk="0" h="5778062" w="5778062">
                <a:moveTo>
                  <a:pt x="5778062" y="0"/>
                </a:moveTo>
                <a:lnTo>
                  <a:pt x="0" y="0"/>
                </a:lnTo>
                <a:lnTo>
                  <a:pt x="0" y="5778062"/>
                </a:lnTo>
                <a:lnTo>
                  <a:pt x="5778062" y="5778062"/>
                </a:lnTo>
                <a:lnTo>
                  <a:pt x="5778062" y="0"/>
                </a:lnTo>
                <a:close/>
              </a:path>
            </a:pathLst>
          </a:custGeom>
          <a:blipFill rotWithShape="1">
            <a:blip r:embed="rId9">
              <a:alphaModFix/>
            </a:blip>
            <a:stretch>
              <a:fillRect b="0" l="0" r="0" t="0"/>
            </a:stretch>
          </a:blipFill>
          <a:ln>
            <a:noFill/>
          </a:ln>
        </p:spPr>
      </p:sp>
      <p:sp>
        <p:nvSpPr>
          <p:cNvPr id="134" name="Google Shape;134;p12"/>
          <p:cNvSpPr txBox="1"/>
          <p:nvPr/>
        </p:nvSpPr>
        <p:spPr>
          <a:xfrm>
            <a:off x="514350" y="476250"/>
            <a:ext cx="3394881" cy="327773"/>
          </a:xfrm>
          <a:prstGeom prst="rect">
            <a:avLst/>
          </a:prstGeom>
          <a:noFill/>
          <a:ln>
            <a:noFill/>
          </a:ln>
        </p:spPr>
        <p:txBody>
          <a:bodyPr anchorCtr="0" anchor="t" bIns="0" lIns="0" spcFirstLastPara="1" rIns="0" wrap="square" tIns="0">
            <a:spAutoFit/>
          </a:bodyPr>
          <a:lstStyle/>
          <a:p>
            <a:pPr indent="0" lvl="0" marL="0" marR="0" rtl="0" algn="l">
              <a:lnSpc>
                <a:spcPct val="139989"/>
              </a:lnSpc>
              <a:spcBef>
                <a:spcPts val="0"/>
              </a:spcBef>
              <a:spcAft>
                <a:spcPts val="0"/>
              </a:spcAft>
              <a:buNone/>
            </a:pPr>
            <a:r>
              <a:rPr b="1" i="0" lang="en" sz="1900" u="none" cap="none" strike="noStrike">
                <a:solidFill>
                  <a:srgbClr val="000000"/>
                </a:solidFill>
                <a:latin typeface="KoHo"/>
                <a:ea typeface="KoHo"/>
                <a:cs typeface="KoHo"/>
                <a:sym typeface="KoHo"/>
              </a:rPr>
              <a:t>Geography and the Nile River</a:t>
            </a:r>
            <a:endParaRPr sz="700"/>
          </a:p>
        </p:txBody>
      </p:sp>
      <p:sp>
        <p:nvSpPr>
          <p:cNvPr id="135" name="Google Shape;135;p12"/>
          <p:cNvSpPr txBox="1"/>
          <p:nvPr/>
        </p:nvSpPr>
        <p:spPr>
          <a:xfrm>
            <a:off x="514350" y="1194770"/>
            <a:ext cx="4891923" cy="55082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100" u="none" cap="none" strike="noStrike">
                <a:solidFill>
                  <a:srgbClr val="000000"/>
                </a:solidFill>
                <a:latin typeface="Homemade Apple"/>
                <a:ea typeface="Homemade Apple"/>
                <a:cs typeface="Homemade Apple"/>
                <a:sym typeface="Homemade Apple"/>
              </a:rPr>
              <a:t>Lifeline of Egypt</a:t>
            </a:r>
            <a:endParaRPr sz="700"/>
          </a:p>
        </p:txBody>
      </p:sp>
      <p:sp>
        <p:nvSpPr>
          <p:cNvPr id="136" name="Google Shape;136;p12"/>
          <p:cNvSpPr txBox="1"/>
          <p:nvPr/>
        </p:nvSpPr>
        <p:spPr>
          <a:xfrm>
            <a:off x="444408" y="2245184"/>
            <a:ext cx="4961865" cy="638846"/>
          </a:xfrm>
          <a:prstGeom prst="rect">
            <a:avLst/>
          </a:prstGeom>
          <a:noFill/>
          <a:ln>
            <a:noFill/>
          </a:ln>
        </p:spPr>
        <p:txBody>
          <a:bodyPr anchorCtr="0" anchor="t" bIns="0" lIns="0" spcFirstLastPara="1" rIns="0" wrap="square" tIns="0">
            <a:spAutoFit/>
          </a:bodyPr>
          <a:lstStyle/>
          <a:p>
            <a:pPr indent="0" lvl="0" marL="0" marR="0" rtl="0" algn="l">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Lorem ipsum dolor sit amet, consectetur adipiscing elit. Aliquam dignissim urna luctus risus consequat vestibulum. Nam gravida dui mauris, et semper enim auctor fermentum. Phasellus non massa pretium, tincidunt tortor venenatis, vehicula nisi. Sed tempus, augue a vestibulum aliquet, elit mi ullamcorper velit, mattis suscipit erat magna eu neque. </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FE2"/>
        </a:solidFill>
      </p:bgPr>
    </p:bg>
    <p:spTree>
      <p:nvGrpSpPr>
        <p:cNvPr id="140" name="Shape 140"/>
        <p:cNvGrpSpPr/>
        <p:nvPr/>
      </p:nvGrpSpPr>
      <p:grpSpPr>
        <a:xfrm>
          <a:off x="0" y="0"/>
          <a:ext cx="0" cy="0"/>
          <a:chOff x="0" y="0"/>
          <a:chExt cx="0" cy="0"/>
        </a:xfrm>
      </p:grpSpPr>
      <p:pic>
        <p:nvPicPr>
          <p:cNvPr id="141" name="Google Shape;141;p13"/>
          <p:cNvPicPr preferRelativeResize="0"/>
          <p:nvPr/>
        </p:nvPicPr>
        <p:blipFill rotWithShape="1">
          <a:blip r:embed="rId3">
            <a:alphaModFix/>
          </a:blip>
          <a:srcRect b="39194" l="42759" r="0" t="0"/>
          <a:stretch/>
        </p:blipFill>
        <p:spPr>
          <a:xfrm>
            <a:off x="0" y="1934000"/>
            <a:ext cx="8381998" cy="3225750"/>
          </a:xfrm>
          <a:prstGeom prst="rect">
            <a:avLst/>
          </a:prstGeom>
          <a:noFill/>
          <a:ln>
            <a:noFill/>
          </a:ln>
        </p:spPr>
      </p:pic>
      <p:pic>
        <p:nvPicPr>
          <p:cNvPr id="142" name="Google Shape;142;p13"/>
          <p:cNvPicPr preferRelativeResize="0"/>
          <p:nvPr/>
        </p:nvPicPr>
        <p:blipFill rotWithShape="1">
          <a:blip r:embed="rId4">
            <a:alphaModFix/>
          </a:blip>
          <a:srcRect b="65493" l="17704" r="12041" t="0"/>
          <a:stretch/>
        </p:blipFill>
        <p:spPr>
          <a:xfrm>
            <a:off x="0" y="3507050"/>
            <a:ext cx="9144003" cy="1627200"/>
          </a:xfrm>
          <a:prstGeom prst="rect">
            <a:avLst/>
          </a:prstGeom>
          <a:noFill/>
          <a:ln>
            <a:noFill/>
          </a:ln>
        </p:spPr>
      </p:pic>
      <p:sp>
        <p:nvSpPr>
          <p:cNvPr id="143" name="Google Shape;143;p13"/>
          <p:cNvSpPr txBox="1"/>
          <p:nvPr/>
        </p:nvSpPr>
        <p:spPr>
          <a:xfrm>
            <a:off x="340496" y="765232"/>
            <a:ext cx="3954215" cy="55192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4100" u="none" cap="none" strike="noStrike">
                <a:solidFill>
                  <a:srgbClr val="000000"/>
                </a:solidFill>
                <a:latin typeface="Homemade Apple"/>
                <a:ea typeface="Homemade Apple"/>
                <a:cs typeface="Homemade Apple"/>
                <a:sym typeface="Homemade Apple"/>
              </a:rPr>
              <a:t>The Pharaohs</a:t>
            </a:r>
            <a:endParaRPr sz="700"/>
          </a:p>
        </p:txBody>
      </p:sp>
      <p:sp>
        <p:nvSpPr>
          <p:cNvPr id="144" name="Google Shape;144;p13"/>
          <p:cNvSpPr txBox="1"/>
          <p:nvPr/>
        </p:nvSpPr>
        <p:spPr>
          <a:xfrm>
            <a:off x="4863963" y="507837"/>
            <a:ext cx="1640335" cy="2096171"/>
          </a:xfrm>
          <a:prstGeom prst="rect">
            <a:avLst/>
          </a:prstGeom>
          <a:noFill/>
          <a:ln>
            <a:noFill/>
          </a:ln>
        </p:spPr>
        <p:txBody>
          <a:bodyPr anchorCtr="0" anchor="t" bIns="0" lIns="0" spcFirstLastPara="1" rIns="0" wrap="square" tIns="0">
            <a:spAutoFit/>
          </a:bodyPr>
          <a:lstStyle/>
          <a:p>
            <a:pPr indent="0" lvl="0" marL="0" marR="0" rtl="0" algn="l">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Lorem ipsum dolor sit amet, consectetur adipiscing elit. Aliquam dignissim urna luctus risus consequat vestibulum. Nam gravida dui mauris, et semper enim auctor fermentum. Phasellus non massa pretium, tincidunt tortor venenatis, vehicula nisi. Sed tempus, augue a vestibulum aliquet, elit mi ullamcorper velit, mattis suscipit erat magna eu neque. </a:t>
            </a:r>
            <a:endParaRPr sz="700"/>
          </a:p>
        </p:txBody>
      </p:sp>
      <p:sp>
        <p:nvSpPr>
          <p:cNvPr id="145" name="Google Shape;145;p13"/>
          <p:cNvSpPr txBox="1"/>
          <p:nvPr/>
        </p:nvSpPr>
        <p:spPr>
          <a:xfrm>
            <a:off x="6980165" y="507837"/>
            <a:ext cx="1649485" cy="2096171"/>
          </a:xfrm>
          <a:prstGeom prst="rect">
            <a:avLst/>
          </a:prstGeom>
          <a:noFill/>
          <a:ln>
            <a:noFill/>
          </a:ln>
        </p:spPr>
        <p:txBody>
          <a:bodyPr anchorCtr="0" anchor="t" bIns="0" lIns="0" spcFirstLastPara="1" rIns="0" wrap="square" tIns="0">
            <a:spAutoFit/>
          </a:bodyPr>
          <a:lstStyle/>
          <a:p>
            <a:pPr indent="0" lvl="0" marL="0" marR="0" rtl="0" algn="l">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Lorem ipsum dolor sit amet, consectetur adipiscing elit. Aliquam dignissim urna luctus risus consequat vestibulum. Nam gravida dui mauris, et semper enim auctor fermentum. Phasellus non massa pretium, tincidunt tortor venenatis, vehicula nisi. Sed tempus, augue a vestibulum aliquet, elit mi ullamcorper velit, mattis suscipit erat magna eu neque. </a:t>
            </a:r>
            <a:endParaRPr sz="700"/>
          </a:p>
        </p:txBody>
      </p:sp>
      <p:sp>
        <p:nvSpPr>
          <p:cNvPr id="146" name="Google Shape;146;p13"/>
          <p:cNvSpPr/>
          <p:nvPr/>
        </p:nvSpPr>
        <p:spPr>
          <a:xfrm>
            <a:off x="7804908" y="3779369"/>
            <a:ext cx="2377248" cy="2057400"/>
          </a:xfrm>
          <a:custGeom>
            <a:rect b="b" l="l" r="r" t="t"/>
            <a:pathLst>
              <a:path extrusionOk="0" h="4114800" w="4754496">
                <a:moveTo>
                  <a:pt x="0" y="0"/>
                </a:moveTo>
                <a:lnTo>
                  <a:pt x="4754495" y="0"/>
                </a:lnTo>
                <a:lnTo>
                  <a:pt x="4754495" y="4114800"/>
                </a:lnTo>
                <a:lnTo>
                  <a:pt x="0" y="4114800"/>
                </a:lnTo>
                <a:lnTo>
                  <a:pt x="0" y="0"/>
                </a:lnTo>
                <a:close/>
              </a:path>
            </a:pathLst>
          </a:custGeom>
          <a:blipFill rotWithShape="1">
            <a:blip r:embed="rId5">
              <a:alphaModFix/>
            </a:blip>
            <a:stretch>
              <a:fillRect b="0" l="0" r="0" t="0"/>
            </a:stretch>
          </a:blipFill>
          <a:ln>
            <a:noFill/>
          </a:ln>
        </p:spPr>
      </p:sp>
      <p:sp>
        <p:nvSpPr>
          <p:cNvPr id="147" name="Google Shape;147;p13"/>
          <p:cNvSpPr/>
          <p:nvPr/>
        </p:nvSpPr>
        <p:spPr>
          <a:xfrm>
            <a:off x="7506107" y="2915690"/>
            <a:ext cx="1692795" cy="1627199"/>
          </a:xfrm>
          <a:custGeom>
            <a:rect b="b" l="l" r="r" t="t"/>
            <a:pathLst>
              <a:path extrusionOk="0" h="3254398" w="3385590">
                <a:moveTo>
                  <a:pt x="0" y="0"/>
                </a:moveTo>
                <a:lnTo>
                  <a:pt x="3385590" y="0"/>
                </a:lnTo>
                <a:lnTo>
                  <a:pt x="3385590" y="3254399"/>
                </a:lnTo>
                <a:lnTo>
                  <a:pt x="0" y="3254399"/>
                </a:lnTo>
                <a:lnTo>
                  <a:pt x="0" y="0"/>
                </a:lnTo>
                <a:close/>
              </a:path>
            </a:pathLst>
          </a:custGeom>
          <a:blipFill rotWithShape="1">
            <a:blip r:embed="rId6">
              <a:alphaModFix/>
            </a:blip>
            <a:stretch>
              <a:fillRect b="0" l="0" r="0" t="0"/>
            </a:stretch>
          </a:blipFill>
          <a:ln>
            <a:noFill/>
          </a:ln>
        </p:spPr>
      </p:sp>
      <p:sp>
        <p:nvSpPr>
          <p:cNvPr id="148" name="Google Shape;148;p13"/>
          <p:cNvSpPr/>
          <p:nvPr/>
        </p:nvSpPr>
        <p:spPr>
          <a:xfrm>
            <a:off x="-1677882" y="1317161"/>
            <a:ext cx="3355764" cy="3225729"/>
          </a:xfrm>
          <a:custGeom>
            <a:rect b="b" l="l" r="r" t="t"/>
            <a:pathLst>
              <a:path extrusionOk="0" h="6451457" w="6711528">
                <a:moveTo>
                  <a:pt x="0" y="0"/>
                </a:moveTo>
                <a:lnTo>
                  <a:pt x="6711528" y="0"/>
                </a:lnTo>
                <a:lnTo>
                  <a:pt x="6711528" y="6451457"/>
                </a:lnTo>
                <a:lnTo>
                  <a:pt x="0" y="6451457"/>
                </a:lnTo>
                <a:lnTo>
                  <a:pt x="0" y="0"/>
                </a:lnTo>
                <a:close/>
              </a:path>
            </a:pathLst>
          </a:custGeom>
          <a:blipFill rotWithShape="1">
            <a:blip r:embed="rId6">
              <a:alphaModFix/>
            </a:blip>
            <a:stretch>
              <a:fillRect b="0" l="0" r="0" t="0"/>
            </a:stretch>
          </a:blipFill>
          <a:ln>
            <a:noFill/>
          </a:ln>
        </p:spPr>
      </p:sp>
      <p:sp>
        <p:nvSpPr>
          <p:cNvPr id="149" name="Google Shape;149;p13"/>
          <p:cNvSpPr/>
          <p:nvPr/>
        </p:nvSpPr>
        <p:spPr>
          <a:xfrm>
            <a:off x="4066413" y="2953763"/>
            <a:ext cx="2529388" cy="1347474"/>
          </a:xfrm>
          <a:custGeom>
            <a:rect b="b" l="l" r="r" t="t"/>
            <a:pathLst>
              <a:path extrusionOk="0" h="2694948" w="5058776">
                <a:moveTo>
                  <a:pt x="0" y="0"/>
                </a:moveTo>
                <a:lnTo>
                  <a:pt x="5058777" y="0"/>
                </a:lnTo>
                <a:lnTo>
                  <a:pt x="5058777" y="2694949"/>
                </a:lnTo>
                <a:lnTo>
                  <a:pt x="0" y="2694949"/>
                </a:lnTo>
                <a:lnTo>
                  <a:pt x="0" y="0"/>
                </a:lnTo>
                <a:close/>
              </a:path>
            </a:pathLst>
          </a:custGeom>
          <a:blipFill rotWithShape="1">
            <a:blip r:embed="rId7">
              <a:alphaModFix/>
            </a:blip>
            <a:stretch>
              <a:fillRect b="0" l="0" r="0" t="0"/>
            </a:stretch>
          </a:blipFill>
          <a:ln>
            <a:noFill/>
          </a:ln>
        </p:spPr>
      </p:sp>
      <p:sp>
        <p:nvSpPr>
          <p:cNvPr id="150" name="Google Shape;150;p13"/>
          <p:cNvSpPr/>
          <p:nvPr/>
        </p:nvSpPr>
        <p:spPr>
          <a:xfrm>
            <a:off x="4003857" y="3907110"/>
            <a:ext cx="751147" cy="722040"/>
          </a:xfrm>
          <a:custGeom>
            <a:rect b="b" l="l" r="r" t="t"/>
            <a:pathLst>
              <a:path extrusionOk="0" h="1444081" w="1502295">
                <a:moveTo>
                  <a:pt x="0" y="0"/>
                </a:moveTo>
                <a:lnTo>
                  <a:pt x="1502295" y="0"/>
                </a:lnTo>
                <a:lnTo>
                  <a:pt x="1502295" y="1444081"/>
                </a:lnTo>
                <a:lnTo>
                  <a:pt x="0" y="1444081"/>
                </a:lnTo>
                <a:lnTo>
                  <a:pt x="0" y="0"/>
                </a:lnTo>
                <a:close/>
              </a:path>
            </a:pathLst>
          </a:custGeom>
          <a:blipFill rotWithShape="1">
            <a:blip r:embed="rId6">
              <a:alphaModFix/>
            </a:blip>
            <a:stretch>
              <a:fillRect b="0" l="0" r="0" t="0"/>
            </a:stretch>
          </a:blipFill>
          <a:ln>
            <a:noFill/>
          </a:ln>
        </p:spPr>
      </p:sp>
      <p:sp>
        <p:nvSpPr>
          <p:cNvPr id="151" name="Google Shape;151;p13"/>
          <p:cNvSpPr/>
          <p:nvPr/>
        </p:nvSpPr>
        <p:spPr>
          <a:xfrm>
            <a:off x="3628283" y="2764428"/>
            <a:ext cx="751147" cy="722040"/>
          </a:xfrm>
          <a:custGeom>
            <a:rect b="b" l="l" r="r" t="t"/>
            <a:pathLst>
              <a:path extrusionOk="0" h="1444081" w="1502295">
                <a:moveTo>
                  <a:pt x="0" y="0"/>
                </a:moveTo>
                <a:lnTo>
                  <a:pt x="1502295" y="0"/>
                </a:lnTo>
                <a:lnTo>
                  <a:pt x="1502295" y="1444081"/>
                </a:lnTo>
                <a:lnTo>
                  <a:pt x="0" y="1444081"/>
                </a:lnTo>
                <a:lnTo>
                  <a:pt x="0" y="0"/>
                </a:lnTo>
                <a:close/>
              </a:path>
            </a:pathLst>
          </a:custGeom>
          <a:blipFill rotWithShape="1">
            <a:blip r:embed="rId6">
              <a:alphaModFix/>
            </a:blip>
            <a:stretch>
              <a:fillRect b="0" l="0" r="0" t="0"/>
            </a:stretch>
          </a:blipFill>
          <a:ln>
            <a:noFill/>
          </a:ln>
        </p:spPr>
      </p:sp>
      <p:sp>
        <p:nvSpPr>
          <p:cNvPr id="152" name="Google Shape;152;p13"/>
          <p:cNvSpPr/>
          <p:nvPr/>
        </p:nvSpPr>
        <p:spPr>
          <a:xfrm flipH="1">
            <a:off x="-243128" y="702412"/>
            <a:ext cx="5850177" cy="5850177"/>
          </a:xfrm>
          <a:custGeom>
            <a:rect b="b" l="l" r="r" t="t"/>
            <a:pathLst>
              <a:path extrusionOk="0" h="11700353" w="11700353">
                <a:moveTo>
                  <a:pt x="11700354" y="0"/>
                </a:moveTo>
                <a:lnTo>
                  <a:pt x="0" y="0"/>
                </a:lnTo>
                <a:lnTo>
                  <a:pt x="0" y="11700353"/>
                </a:lnTo>
                <a:lnTo>
                  <a:pt x="11700354" y="11700353"/>
                </a:lnTo>
                <a:lnTo>
                  <a:pt x="11700354" y="0"/>
                </a:lnTo>
                <a:close/>
              </a:path>
            </a:pathLst>
          </a:custGeom>
          <a:blipFill rotWithShape="1">
            <a:blip r:embed="rId8">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FE2"/>
        </a:solidFill>
      </p:bgPr>
    </p:bg>
    <p:spTree>
      <p:nvGrpSpPr>
        <p:cNvPr id="156" name="Shape 156"/>
        <p:cNvGrpSpPr/>
        <p:nvPr/>
      </p:nvGrpSpPr>
      <p:grpSpPr>
        <a:xfrm>
          <a:off x="0" y="0"/>
          <a:ext cx="0" cy="0"/>
          <a:chOff x="0" y="0"/>
          <a:chExt cx="0" cy="0"/>
        </a:xfrm>
      </p:grpSpPr>
      <p:sp>
        <p:nvSpPr>
          <p:cNvPr id="157" name="Google Shape;157;p14"/>
          <p:cNvSpPr/>
          <p:nvPr/>
        </p:nvSpPr>
        <p:spPr>
          <a:xfrm>
            <a:off x="6010550" y="450299"/>
            <a:ext cx="2882877" cy="2771166"/>
          </a:xfrm>
          <a:custGeom>
            <a:rect b="b" l="l" r="r" t="t"/>
            <a:pathLst>
              <a:path extrusionOk="0" h="5542331" w="5765754">
                <a:moveTo>
                  <a:pt x="0" y="0"/>
                </a:moveTo>
                <a:lnTo>
                  <a:pt x="5765754" y="0"/>
                </a:lnTo>
                <a:lnTo>
                  <a:pt x="5765754" y="5542331"/>
                </a:lnTo>
                <a:lnTo>
                  <a:pt x="0" y="5542331"/>
                </a:lnTo>
                <a:lnTo>
                  <a:pt x="0" y="0"/>
                </a:lnTo>
                <a:close/>
              </a:path>
            </a:pathLst>
          </a:custGeom>
          <a:blipFill rotWithShape="1">
            <a:blip r:embed="rId3">
              <a:alphaModFix/>
            </a:blip>
            <a:stretch>
              <a:fillRect b="0" l="0" r="0" t="0"/>
            </a:stretch>
          </a:blipFill>
          <a:ln>
            <a:noFill/>
          </a:ln>
        </p:spPr>
      </p:sp>
      <p:pic>
        <p:nvPicPr>
          <p:cNvPr id="158" name="Google Shape;158;p14"/>
          <p:cNvPicPr preferRelativeResize="0"/>
          <p:nvPr/>
        </p:nvPicPr>
        <p:blipFill rotWithShape="1">
          <a:blip r:embed="rId4">
            <a:alphaModFix/>
          </a:blip>
          <a:srcRect b="13674" l="7749" r="0" t="0"/>
          <a:stretch/>
        </p:blipFill>
        <p:spPr>
          <a:xfrm>
            <a:off x="0" y="2571750"/>
            <a:ext cx="9298227" cy="3152326"/>
          </a:xfrm>
          <a:prstGeom prst="rect">
            <a:avLst/>
          </a:prstGeom>
          <a:noFill/>
          <a:ln>
            <a:noFill/>
          </a:ln>
        </p:spPr>
      </p:pic>
      <p:pic>
        <p:nvPicPr>
          <p:cNvPr id="159" name="Google Shape;159;p14"/>
          <p:cNvPicPr preferRelativeResize="0"/>
          <p:nvPr/>
        </p:nvPicPr>
        <p:blipFill rotWithShape="1">
          <a:blip r:embed="rId5">
            <a:alphaModFix/>
          </a:blip>
          <a:srcRect b="38623" l="6938" r="11813" t="0"/>
          <a:stretch/>
        </p:blipFill>
        <p:spPr>
          <a:xfrm>
            <a:off x="0" y="3221475"/>
            <a:ext cx="9144003" cy="2502601"/>
          </a:xfrm>
          <a:prstGeom prst="rect">
            <a:avLst/>
          </a:prstGeom>
          <a:noFill/>
          <a:ln>
            <a:noFill/>
          </a:ln>
        </p:spPr>
      </p:pic>
      <p:pic>
        <p:nvPicPr>
          <p:cNvPr id="160" name="Google Shape;160;p14"/>
          <p:cNvPicPr preferRelativeResize="0"/>
          <p:nvPr/>
        </p:nvPicPr>
        <p:blipFill>
          <a:blip r:embed="rId6">
            <a:alphaModFix/>
          </a:blip>
          <a:stretch>
            <a:fillRect/>
          </a:stretch>
        </p:blipFill>
        <p:spPr>
          <a:xfrm>
            <a:off x="-140277" y="2254475"/>
            <a:ext cx="7481457" cy="5143501"/>
          </a:xfrm>
          <a:prstGeom prst="rect">
            <a:avLst/>
          </a:prstGeom>
          <a:noFill/>
          <a:ln>
            <a:noFill/>
          </a:ln>
        </p:spPr>
      </p:pic>
      <p:sp>
        <p:nvSpPr>
          <p:cNvPr id="161" name="Google Shape;161;p14"/>
          <p:cNvSpPr/>
          <p:nvPr/>
        </p:nvSpPr>
        <p:spPr>
          <a:xfrm>
            <a:off x="-1201242" y="4114800"/>
            <a:ext cx="2402484" cy="2057400"/>
          </a:xfrm>
          <a:custGeom>
            <a:rect b="b" l="l" r="r" t="t"/>
            <a:pathLst>
              <a:path extrusionOk="0" h="4114800" w="4804968">
                <a:moveTo>
                  <a:pt x="0" y="0"/>
                </a:moveTo>
                <a:lnTo>
                  <a:pt x="4804968" y="0"/>
                </a:lnTo>
                <a:lnTo>
                  <a:pt x="4804968" y="4114800"/>
                </a:lnTo>
                <a:lnTo>
                  <a:pt x="0" y="4114800"/>
                </a:lnTo>
                <a:lnTo>
                  <a:pt x="0" y="0"/>
                </a:lnTo>
                <a:close/>
              </a:path>
            </a:pathLst>
          </a:custGeom>
          <a:blipFill rotWithShape="1">
            <a:blip r:embed="rId7">
              <a:alphaModFix/>
            </a:blip>
            <a:stretch>
              <a:fillRect b="0" l="0" r="0" t="0"/>
            </a:stretch>
          </a:blipFill>
          <a:ln>
            <a:noFill/>
          </a:ln>
        </p:spPr>
      </p:sp>
      <p:sp>
        <p:nvSpPr>
          <p:cNvPr id="162" name="Google Shape;162;p14"/>
          <p:cNvSpPr/>
          <p:nvPr/>
        </p:nvSpPr>
        <p:spPr>
          <a:xfrm>
            <a:off x="5834058" y="2254469"/>
            <a:ext cx="3582300" cy="3582300"/>
          </a:xfrm>
          <a:custGeom>
            <a:rect b="b" l="l" r="r" t="t"/>
            <a:pathLst>
              <a:path extrusionOk="0" h="7164600" w="7164600">
                <a:moveTo>
                  <a:pt x="0" y="0"/>
                </a:moveTo>
                <a:lnTo>
                  <a:pt x="7164601" y="0"/>
                </a:lnTo>
                <a:lnTo>
                  <a:pt x="7164601" y="7164600"/>
                </a:lnTo>
                <a:lnTo>
                  <a:pt x="0" y="7164600"/>
                </a:lnTo>
                <a:lnTo>
                  <a:pt x="0" y="0"/>
                </a:lnTo>
                <a:close/>
              </a:path>
            </a:pathLst>
          </a:custGeom>
          <a:blipFill rotWithShape="1">
            <a:blip r:embed="rId8">
              <a:alphaModFix/>
            </a:blip>
            <a:stretch>
              <a:fillRect b="0" l="0" r="0" t="0"/>
            </a:stretch>
          </a:blipFill>
          <a:ln>
            <a:noFill/>
          </a:ln>
        </p:spPr>
      </p:sp>
      <p:sp>
        <p:nvSpPr>
          <p:cNvPr id="163" name="Google Shape;163;p14"/>
          <p:cNvSpPr txBox="1"/>
          <p:nvPr/>
        </p:nvSpPr>
        <p:spPr>
          <a:xfrm>
            <a:off x="514350" y="696372"/>
            <a:ext cx="4874047" cy="55192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100" u="none" cap="none" strike="noStrike">
                <a:solidFill>
                  <a:srgbClr val="000000"/>
                </a:solidFill>
                <a:latin typeface="Homemade Apple"/>
                <a:ea typeface="Homemade Apple"/>
                <a:cs typeface="Homemade Apple"/>
                <a:sym typeface="Homemade Apple"/>
              </a:rPr>
              <a:t>Pyramids of Giza</a:t>
            </a:r>
            <a:endParaRPr sz="700"/>
          </a:p>
        </p:txBody>
      </p:sp>
      <p:sp>
        <p:nvSpPr>
          <p:cNvPr id="164" name="Google Shape;164;p14"/>
          <p:cNvSpPr txBox="1"/>
          <p:nvPr/>
        </p:nvSpPr>
        <p:spPr>
          <a:xfrm>
            <a:off x="514350" y="1679065"/>
            <a:ext cx="3964491" cy="800770"/>
          </a:xfrm>
          <a:prstGeom prst="rect">
            <a:avLst/>
          </a:prstGeom>
          <a:noFill/>
          <a:ln>
            <a:noFill/>
          </a:ln>
        </p:spPr>
        <p:txBody>
          <a:bodyPr anchorCtr="0" anchor="t" bIns="0" lIns="0" spcFirstLastPara="1" rIns="0" wrap="square" tIns="0">
            <a:spAutoFit/>
          </a:bodyPr>
          <a:lstStyle/>
          <a:p>
            <a:pPr indent="0" lvl="0" marL="0" marR="0" rtl="0" algn="l">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Lorem ipsum dolor sit amet, consectetur adipiscing elit. Aliquam dignissim urna luctus risus consequat vestibulum. Nam gravida dui mauris, et semper enim auctor fermentum. Phasellus non massa pretium, tincidunt tortor venenatis, vehicula nisi. Sed tempus, augue a vestibulum aliquet, elit mi ullamcorper velit, mattis suscipit erat magna eu neque.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FE2"/>
        </a:solidFill>
      </p:bgPr>
    </p:bg>
    <p:spTree>
      <p:nvGrpSpPr>
        <p:cNvPr id="168" name="Shape 168"/>
        <p:cNvGrpSpPr/>
        <p:nvPr/>
      </p:nvGrpSpPr>
      <p:grpSpPr>
        <a:xfrm>
          <a:off x="0" y="0"/>
          <a:ext cx="0" cy="0"/>
          <a:chOff x="0" y="0"/>
          <a:chExt cx="0" cy="0"/>
        </a:xfrm>
      </p:grpSpPr>
      <p:pic>
        <p:nvPicPr>
          <p:cNvPr id="169" name="Google Shape;169;p15"/>
          <p:cNvPicPr preferRelativeResize="0"/>
          <p:nvPr/>
        </p:nvPicPr>
        <p:blipFill rotWithShape="1">
          <a:blip r:embed="rId3">
            <a:alphaModFix/>
          </a:blip>
          <a:srcRect b="70731" l="14274" r="11843" t="0"/>
          <a:stretch/>
        </p:blipFill>
        <p:spPr>
          <a:xfrm>
            <a:off x="0" y="3831175"/>
            <a:ext cx="9144003" cy="1312325"/>
          </a:xfrm>
          <a:prstGeom prst="rect">
            <a:avLst/>
          </a:prstGeom>
          <a:noFill/>
          <a:ln>
            <a:noFill/>
          </a:ln>
        </p:spPr>
      </p:pic>
      <p:sp>
        <p:nvSpPr>
          <p:cNvPr id="170" name="Google Shape;170;p15"/>
          <p:cNvSpPr/>
          <p:nvPr/>
        </p:nvSpPr>
        <p:spPr>
          <a:xfrm>
            <a:off x="1749381" y="1479706"/>
            <a:ext cx="2639948" cy="2537650"/>
          </a:xfrm>
          <a:custGeom>
            <a:rect b="b" l="l" r="r" t="t"/>
            <a:pathLst>
              <a:path extrusionOk="0" h="5075299" w="5279895">
                <a:moveTo>
                  <a:pt x="0" y="0"/>
                </a:moveTo>
                <a:lnTo>
                  <a:pt x="5279895" y="0"/>
                </a:lnTo>
                <a:lnTo>
                  <a:pt x="5279895" y="5075299"/>
                </a:lnTo>
                <a:lnTo>
                  <a:pt x="0" y="5075299"/>
                </a:lnTo>
                <a:lnTo>
                  <a:pt x="0" y="0"/>
                </a:lnTo>
                <a:close/>
              </a:path>
            </a:pathLst>
          </a:custGeom>
          <a:blipFill rotWithShape="1">
            <a:blip r:embed="rId4">
              <a:alphaModFix/>
            </a:blip>
            <a:stretch>
              <a:fillRect b="0" l="0" r="0" t="0"/>
            </a:stretch>
          </a:blipFill>
          <a:ln>
            <a:noFill/>
          </a:ln>
        </p:spPr>
      </p:sp>
      <p:sp>
        <p:nvSpPr>
          <p:cNvPr id="171" name="Google Shape;171;p15"/>
          <p:cNvSpPr/>
          <p:nvPr/>
        </p:nvSpPr>
        <p:spPr>
          <a:xfrm>
            <a:off x="-2029659" y="-213085"/>
            <a:ext cx="2639948" cy="2537650"/>
          </a:xfrm>
          <a:custGeom>
            <a:rect b="b" l="l" r="r" t="t"/>
            <a:pathLst>
              <a:path extrusionOk="0" h="5075299" w="5279895">
                <a:moveTo>
                  <a:pt x="0" y="0"/>
                </a:moveTo>
                <a:lnTo>
                  <a:pt x="5279895" y="0"/>
                </a:lnTo>
                <a:lnTo>
                  <a:pt x="5279895" y="5075300"/>
                </a:lnTo>
                <a:lnTo>
                  <a:pt x="0" y="5075300"/>
                </a:lnTo>
                <a:lnTo>
                  <a:pt x="0" y="0"/>
                </a:lnTo>
                <a:close/>
              </a:path>
            </a:pathLst>
          </a:custGeom>
          <a:blipFill rotWithShape="1">
            <a:blip r:embed="rId4">
              <a:alphaModFix/>
            </a:blip>
            <a:stretch>
              <a:fillRect b="0" l="0" r="0" t="0"/>
            </a:stretch>
          </a:blipFill>
          <a:ln>
            <a:noFill/>
          </a:ln>
        </p:spPr>
      </p:sp>
      <p:sp>
        <p:nvSpPr>
          <p:cNvPr id="172" name="Google Shape;172;p15"/>
          <p:cNvSpPr/>
          <p:nvPr/>
        </p:nvSpPr>
        <p:spPr>
          <a:xfrm flipH="1">
            <a:off x="14755" y="1184274"/>
            <a:ext cx="4414589" cy="4652495"/>
          </a:xfrm>
          <a:custGeom>
            <a:rect b="b" l="l" r="r" t="t"/>
            <a:pathLst>
              <a:path extrusionOk="0" h="9304990" w="8829178">
                <a:moveTo>
                  <a:pt x="8829179" y="0"/>
                </a:moveTo>
                <a:lnTo>
                  <a:pt x="0" y="0"/>
                </a:lnTo>
                <a:lnTo>
                  <a:pt x="0" y="9304990"/>
                </a:lnTo>
                <a:lnTo>
                  <a:pt x="8829179" y="9304990"/>
                </a:lnTo>
                <a:lnTo>
                  <a:pt x="8829179" y="0"/>
                </a:lnTo>
                <a:close/>
              </a:path>
            </a:pathLst>
          </a:custGeom>
          <a:blipFill rotWithShape="1">
            <a:blip r:embed="rId5">
              <a:alphaModFix/>
            </a:blip>
            <a:stretch>
              <a:fillRect b="0" l="-5388" r="0" t="0"/>
            </a:stretch>
          </a:blipFill>
          <a:ln>
            <a:noFill/>
          </a:ln>
        </p:spPr>
      </p:sp>
      <p:sp>
        <p:nvSpPr>
          <p:cNvPr id="173" name="Google Shape;173;p15"/>
          <p:cNvSpPr txBox="1"/>
          <p:nvPr/>
        </p:nvSpPr>
        <p:spPr>
          <a:xfrm>
            <a:off x="4579079" y="1674889"/>
            <a:ext cx="3195873" cy="1124620"/>
          </a:xfrm>
          <a:prstGeom prst="rect">
            <a:avLst/>
          </a:prstGeom>
          <a:noFill/>
          <a:ln>
            <a:noFill/>
          </a:ln>
        </p:spPr>
        <p:txBody>
          <a:bodyPr anchorCtr="0" anchor="t" bIns="0" lIns="0" spcFirstLastPara="1" rIns="0" wrap="square" tIns="0">
            <a:spAutoFit/>
          </a:bodyPr>
          <a:lstStyle/>
          <a:p>
            <a:pPr indent="0" lvl="0" marL="0" marR="0" rtl="0" algn="ctr">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Lorem ipsum dolor sit amet, consectetur adipiscing elit. Aliquam dignissim urna luctus risus consequat vestibulum. Nam gravida dui mauris, et semper enim auctor fermentum.</a:t>
            </a:r>
            <a:endParaRPr sz="700"/>
          </a:p>
          <a:p>
            <a:pPr indent="0" lvl="0" marL="0" marR="0" rtl="0" algn="ctr">
              <a:lnSpc>
                <a:spcPct val="140010"/>
              </a:lnSpc>
              <a:spcBef>
                <a:spcPts val="0"/>
              </a:spcBef>
              <a:spcAft>
                <a:spcPts val="0"/>
              </a:spcAft>
              <a:buNone/>
            </a:pPr>
            <a:r>
              <a:t/>
            </a:r>
            <a:endParaRPr b="1" i="0" sz="900" u="none" cap="none" strike="noStrike">
              <a:solidFill>
                <a:srgbClr val="000000"/>
              </a:solidFill>
              <a:latin typeface="KoHo Medium"/>
              <a:ea typeface="KoHo Medium"/>
              <a:cs typeface="KoHo Medium"/>
              <a:sym typeface="KoHo Medium"/>
            </a:endParaRPr>
          </a:p>
          <a:p>
            <a:pPr indent="0" lvl="0" marL="0" marR="0" rtl="0" algn="ctr">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Phasellus non massa pretium, tincidunt tortor venenatis, vehicula nisi. Sed tempus, augue a vestibulum aliquet, elit mi ullamcorper velit, mattis suscipit erat magna eu neque. </a:t>
            </a:r>
            <a:endParaRPr sz="700"/>
          </a:p>
        </p:txBody>
      </p:sp>
      <p:sp>
        <p:nvSpPr>
          <p:cNvPr id="174" name="Google Shape;174;p15"/>
          <p:cNvSpPr/>
          <p:nvPr/>
        </p:nvSpPr>
        <p:spPr>
          <a:xfrm>
            <a:off x="2706908" y="2516719"/>
            <a:ext cx="2889031" cy="2889031"/>
          </a:xfrm>
          <a:custGeom>
            <a:rect b="b" l="l" r="r" t="t"/>
            <a:pathLst>
              <a:path extrusionOk="0" h="5778062" w="5778062">
                <a:moveTo>
                  <a:pt x="0" y="0"/>
                </a:moveTo>
                <a:lnTo>
                  <a:pt x="5778062" y="0"/>
                </a:lnTo>
                <a:lnTo>
                  <a:pt x="5778062" y="5778062"/>
                </a:lnTo>
                <a:lnTo>
                  <a:pt x="0" y="5778062"/>
                </a:lnTo>
                <a:lnTo>
                  <a:pt x="0" y="0"/>
                </a:lnTo>
                <a:close/>
              </a:path>
            </a:pathLst>
          </a:custGeom>
          <a:blipFill rotWithShape="1">
            <a:blip r:embed="rId6">
              <a:alphaModFix/>
            </a:blip>
            <a:stretch>
              <a:fillRect b="0" l="0" r="0" t="0"/>
            </a:stretch>
          </a:blipFill>
          <a:ln>
            <a:noFill/>
          </a:ln>
        </p:spPr>
      </p:sp>
      <p:sp>
        <p:nvSpPr>
          <p:cNvPr id="175" name="Google Shape;175;p15"/>
          <p:cNvSpPr txBox="1"/>
          <p:nvPr/>
        </p:nvSpPr>
        <p:spPr>
          <a:xfrm>
            <a:off x="1575625" y="376250"/>
            <a:ext cx="6487200" cy="800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200" u="none" cap="none" strike="noStrike">
                <a:solidFill>
                  <a:srgbClr val="000000"/>
                </a:solidFill>
                <a:latin typeface="Homemade Apple"/>
                <a:ea typeface="Homemade Apple"/>
                <a:cs typeface="Homemade Apple"/>
                <a:sym typeface="Homemade Apple"/>
              </a:rPr>
              <a:t>Egiptian Religion</a:t>
            </a:r>
            <a:endParaRPr sz="700"/>
          </a:p>
        </p:txBody>
      </p:sp>
      <p:sp>
        <p:nvSpPr>
          <p:cNvPr id="176" name="Google Shape;176;p15"/>
          <p:cNvSpPr/>
          <p:nvPr/>
        </p:nvSpPr>
        <p:spPr>
          <a:xfrm flipH="1">
            <a:off x="6766752" y="3695879"/>
            <a:ext cx="2377248" cy="2057400"/>
          </a:xfrm>
          <a:custGeom>
            <a:rect b="b" l="l" r="r" t="t"/>
            <a:pathLst>
              <a:path extrusionOk="0" h="4114800" w="4754496">
                <a:moveTo>
                  <a:pt x="4754496" y="0"/>
                </a:moveTo>
                <a:lnTo>
                  <a:pt x="0" y="0"/>
                </a:lnTo>
                <a:lnTo>
                  <a:pt x="0" y="4114800"/>
                </a:lnTo>
                <a:lnTo>
                  <a:pt x="4754496" y="4114800"/>
                </a:lnTo>
                <a:lnTo>
                  <a:pt x="4754496" y="0"/>
                </a:lnTo>
                <a:close/>
              </a:path>
            </a:pathLst>
          </a:custGeom>
          <a:blipFill rotWithShape="1">
            <a:blip r:embed="rId7">
              <a:alphaModFix/>
            </a:blip>
            <a:stretch>
              <a:fillRect b="0" l="0" r="0" t="0"/>
            </a:stretch>
          </a:blipFill>
          <a:ln>
            <a:noFill/>
          </a:ln>
        </p:spPr>
      </p:sp>
      <p:sp>
        <p:nvSpPr>
          <p:cNvPr id="177" name="Google Shape;177;p15"/>
          <p:cNvSpPr/>
          <p:nvPr/>
        </p:nvSpPr>
        <p:spPr>
          <a:xfrm>
            <a:off x="5027784" y="3377375"/>
            <a:ext cx="1837321" cy="1766125"/>
          </a:xfrm>
          <a:custGeom>
            <a:rect b="b" l="l" r="r" t="t"/>
            <a:pathLst>
              <a:path extrusionOk="0" h="3532249" w="3674642">
                <a:moveTo>
                  <a:pt x="0" y="0"/>
                </a:moveTo>
                <a:lnTo>
                  <a:pt x="3674641" y="0"/>
                </a:lnTo>
                <a:lnTo>
                  <a:pt x="3674641" y="3532249"/>
                </a:lnTo>
                <a:lnTo>
                  <a:pt x="0" y="3532249"/>
                </a:lnTo>
                <a:lnTo>
                  <a:pt x="0" y="0"/>
                </a:lnTo>
                <a:close/>
              </a:path>
            </a:pathLst>
          </a:custGeom>
          <a:blipFill rotWithShape="1">
            <a:blip r:embed="rId4">
              <a:alphaModFix/>
            </a:blip>
            <a:stretch>
              <a:fillRect b="0" l="0" r="0" t="0"/>
            </a:stretch>
          </a:blipFill>
          <a:ln>
            <a:noFill/>
          </a:ln>
        </p:spPr>
      </p:sp>
      <p:sp>
        <p:nvSpPr>
          <p:cNvPr id="178" name="Google Shape;178;p15"/>
          <p:cNvSpPr/>
          <p:nvPr/>
        </p:nvSpPr>
        <p:spPr>
          <a:xfrm>
            <a:off x="7965451" y="2571750"/>
            <a:ext cx="3657600" cy="1948504"/>
          </a:xfrm>
          <a:custGeom>
            <a:rect b="b" l="l" r="r" t="t"/>
            <a:pathLst>
              <a:path extrusionOk="0" h="3897007" w="7315200">
                <a:moveTo>
                  <a:pt x="0" y="0"/>
                </a:moveTo>
                <a:lnTo>
                  <a:pt x="7315200" y="0"/>
                </a:lnTo>
                <a:lnTo>
                  <a:pt x="7315200" y="3897007"/>
                </a:lnTo>
                <a:lnTo>
                  <a:pt x="0" y="3897007"/>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FE2"/>
        </a:solidFill>
      </p:bgPr>
    </p:bg>
    <p:spTree>
      <p:nvGrpSpPr>
        <p:cNvPr id="182" name="Shape 182"/>
        <p:cNvGrpSpPr/>
        <p:nvPr/>
      </p:nvGrpSpPr>
      <p:grpSpPr>
        <a:xfrm>
          <a:off x="0" y="0"/>
          <a:ext cx="0" cy="0"/>
          <a:chOff x="0" y="0"/>
          <a:chExt cx="0" cy="0"/>
        </a:xfrm>
      </p:grpSpPr>
      <p:pic>
        <p:nvPicPr>
          <p:cNvPr id="183" name="Google Shape;183;p16"/>
          <p:cNvPicPr preferRelativeResize="0"/>
          <p:nvPr/>
        </p:nvPicPr>
        <p:blipFill rotWithShape="1">
          <a:blip r:embed="rId3">
            <a:alphaModFix/>
          </a:blip>
          <a:srcRect b="24732" l="0" r="7587" t="0"/>
          <a:stretch/>
        </p:blipFill>
        <p:spPr>
          <a:xfrm>
            <a:off x="0" y="2445450"/>
            <a:ext cx="9144003" cy="2698049"/>
          </a:xfrm>
          <a:prstGeom prst="rect">
            <a:avLst/>
          </a:prstGeom>
          <a:noFill/>
          <a:ln>
            <a:noFill/>
          </a:ln>
        </p:spPr>
      </p:pic>
      <p:pic>
        <p:nvPicPr>
          <p:cNvPr id="184" name="Google Shape;184;p16"/>
          <p:cNvPicPr preferRelativeResize="0"/>
          <p:nvPr/>
        </p:nvPicPr>
        <p:blipFill rotWithShape="1">
          <a:blip r:embed="rId4">
            <a:alphaModFix/>
          </a:blip>
          <a:srcRect b="65493" l="17704" r="12041" t="0"/>
          <a:stretch/>
        </p:blipFill>
        <p:spPr>
          <a:xfrm>
            <a:off x="0" y="3507050"/>
            <a:ext cx="9144003" cy="1627200"/>
          </a:xfrm>
          <a:prstGeom prst="rect">
            <a:avLst/>
          </a:prstGeom>
          <a:noFill/>
          <a:ln>
            <a:noFill/>
          </a:ln>
        </p:spPr>
      </p:pic>
      <p:sp>
        <p:nvSpPr>
          <p:cNvPr id="185" name="Google Shape;185;p16"/>
          <p:cNvSpPr/>
          <p:nvPr/>
        </p:nvSpPr>
        <p:spPr>
          <a:xfrm>
            <a:off x="2742456" y="3181312"/>
            <a:ext cx="1168831" cy="1123540"/>
          </a:xfrm>
          <a:custGeom>
            <a:rect b="b" l="l" r="r" t="t"/>
            <a:pathLst>
              <a:path extrusionOk="0" h="2247079" w="2337663">
                <a:moveTo>
                  <a:pt x="0" y="0"/>
                </a:moveTo>
                <a:lnTo>
                  <a:pt x="2337664" y="0"/>
                </a:lnTo>
                <a:lnTo>
                  <a:pt x="2337664" y="2247079"/>
                </a:lnTo>
                <a:lnTo>
                  <a:pt x="0" y="2247079"/>
                </a:lnTo>
                <a:lnTo>
                  <a:pt x="0" y="0"/>
                </a:lnTo>
                <a:close/>
              </a:path>
            </a:pathLst>
          </a:custGeom>
          <a:blipFill rotWithShape="1">
            <a:blip r:embed="rId5">
              <a:alphaModFix/>
            </a:blip>
            <a:stretch>
              <a:fillRect b="0" l="0" r="0" t="0"/>
            </a:stretch>
          </a:blipFill>
          <a:ln>
            <a:noFill/>
          </a:ln>
        </p:spPr>
      </p:sp>
      <p:sp>
        <p:nvSpPr>
          <p:cNvPr id="186" name="Google Shape;186;p16"/>
          <p:cNvSpPr/>
          <p:nvPr/>
        </p:nvSpPr>
        <p:spPr>
          <a:xfrm>
            <a:off x="6364810" y="1406290"/>
            <a:ext cx="3693154" cy="3550044"/>
          </a:xfrm>
          <a:custGeom>
            <a:rect b="b" l="l" r="r" t="t"/>
            <a:pathLst>
              <a:path extrusionOk="0" h="7100088" w="7386308">
                <a:moveTo>
                  <a:pt x="0" y="0"/>
                </a:moveTo>
                <a:lnTo>
                  <a:pt x="7386308" y="0"/>
                </a:lnTo>
                <a:lnTo>
                  <a:pt x="7386308" y="7100088"/>
                </a:lnTo>
                <a:lnTo>
                  <a:pt x="0" y="7100088"/>
                </a:lnTo>
                <a:lnTo>
                  <a:pt x="0" y="0"/>
                </a:lnTo>
                <a:close/>
              </a:path>
            </a:pathLst>
          </a:custGeom>
          <a:blipFill rotWithShape="1">
            <a:blip r:embed="rId6">
              <a:alphaModFix/>
            </a:blip>
            <a:stretch>
              <a:fillRect b="0" l="0" r="0" t="0"/>
            </a:stretch>
          </a:blipFill>
          <a:ln>
            <a:noFill/>
          </a:ln>
        </p:spPr>
      </p:sp>
      <p:sp>
        <p:nvSpPr>
          <p:cNvPr id="187" name="Google Shape;187;p16"/>
          <p:cNvSpPr/>
          <p:nvPr/>
        </p:nvSpPr>
        <p:spPr>
          <a:xfrm>
            <a:off x="5118199" y="1455542"/>
            <a:ext cx="4398818" cy="4398818"/>
          </a:xfrm>
          <a:custGeom>
            <a:rect b="b" l="l" r="r" t="t"/>
            <a:pathLst>
              <a:path extrusionOk="0" h="8797635" w="8797635">
                <a:moveTo>
                  <a:pt x="0" y="0"/>
                </a:moveTo>
                <a:lnTo>
                  <a:pt x="8797635" y="0"/>
                </a:lnTo>
                <a:lnTo>
                  <a:pt x="8797635" y="8797635"/>
                </a:lnTo>
                <a:lnTo>
                  <a:pt x="0" y="8797635"/>
                </a:lnTo>
                <a:lnTo>
                  <a:pt x="0" y="0"/>
                </a:lnTo>
                <a:close/>
              </a:path>
            </a:pathLst>
          </a:custGeom>
          <a:blipFill rotWithShape="1">
            <a:blip r:embed="rId7">
              <a:alphaModFix/>
            </a:blip>
            <a:stretch>
              <a:fillRect b="0" l="0" r="0" t="0"/>
            </a:stretch>
          </a:blipFill>
          <a:ln>
            <a:noFill/>
          </a:ln>
        </p:spPr>
      </p:sp>
      <p:sp>
        <p:nvSpPr>
          <p:cNvPr id="188" name="Google Shape;188;p16"/>
          <p:cNvSpPr/>
          <p:nvPr/>
        </p:nvSpPr>
        <p:spPr>
          <a:xfrm flipH="1">
            <a:off x="-380986" y="1221975"/>
            <a:ext cx="3529546" cy="3163538"/>
          </a:xfrm>
          <a:custGeom>
            <a:rect b="b" l="l" r="r" t="t"/>
            <a:pathLst>
              <a:path extrusionOk="0" h="6327076" w="7059093">
                <a:moveTo>
                  <a:pt x="7059093" y="0"/>
                </a:moveTo>
                <a:lnTo>
                  <a:pt x="0" y="0"/>
                </a:lnTo>
                <a:lnTo>
                  <a:pt x="0" y="6327076"/>
                </a:lnTo>
                <a:lnTo>
                  <a:pt x="7059093" y="6327076"/>
                </a:lnTo>
                <a:lnTo>
                  <a:pt x="7059093" y="0"/>
                </a:lnTo>
                <a:close/>
              </a:path>
            </a:pathLst>
          </a:custGeom>
          <a:blipFill rotWithShape="1">
            <a:blip r:embed="rId8">
              <a:alphaModFix/>
            </a:blip>
            <a:stretch>
              <a:fillRect b="-11568" l="0" r="0" t="0"/>
            </a:stretch>
          </a:blipFill>
          <a:ln>
            <a:noFill/>
          </a:ln>
        </p:spPr>
      </p:sp>
      <p:sp>
        <p:nvSpPr>
          <p:cNvPr id="189" name="Google Shape;189;p16"/>
          <p:cNvSpPr/>
          <p:nvPr/>
        </p:nvSpPr>
        <p:spPr>
          <a:xfrm>
            <a:off x="-464557" y="3682598"/>
            <a:ext cx="1848345" cy="1776721"/>
          </a:xfrm>
          <a:custGeom>
            <a:rect b="b" l="l" r="r" t="t"/>
            <a:pathLst>
              <a:path extrusionOk="0" h="3553442" w="3696689">
                <a:moveTo>
                  <a:pt x="0" y="0"/>
                </a:moveTo>
                <a:lnTo>
                  <a:pt x="3696688" y="0"/>
                </a:lnTo>
                <a:lnTo>
                  <a:pt x="3696688" y="3553442"/>
                </a:lnTo>
                <a:lnTo>
                  <a:pt x="0" y="3553442"/>
                </a:lnTo>
                <a:lnTo>
                  <a:pt x="0" y="0"/>
                </a:lnTo>
                <a:close/>
              </a:path>
            </a:pathLst>
          </a:custGeom>
          <a:blipFill rotWithShape="1">
            <a:blip r:embed="rId5">
              <a:alphaModFix/>
            </a:blip>
            <a:stretch>
              <a:fillRect b="0" l="0" r="0" t="0"/>
            </a:stretch>
          </a:blipFill>
          <a:ln>
            <a:noFill/>
          </a:ln>
        </p:spPr>
      </p:sp>
      <p:sp>
        <p:nvSpPr>
          <p:cNvPr id="190" name="Google Shape;190;p16"/>
          <p:cNvSpPr/>
          <p:nvPr/>
        </p:nvSpPr>
        <p:spPr>
          <a:xfrm>
            <a:off x="2056660" y="2571750"/>
            <a:ext cx="1288602" cy="2016793"/>
          </a:xfrm>
          <a:custGeom>
            <a:rect b="b" l="l" r="r" t="t"/>
            <a:pathLst>
              <a:path extrusionOk="0" h="4033587" w="2577204">
                <a:moveTo>
                  <a:pt x="0" y="0"/>
                </a:moveTo>
                <a:lnTo>
                  <a:pt x="2577204" y="0"/>
                </a:lnTo>
                <a:lnTo>
                  <a:pt x="2577204" y="4033587"/>
                </a:lnTo>
                <a:lnTo>
                  <a:pt x="0" y="4033587"/>
                </a:lnTo>
                <a:lnTo>
                  <a:pt x="0" y="0"/>
                </a:lnTo>
                <a:close/>
              </a:path>
            </a:pathLst>
          </a:custGeom>
          <a:blipFill rotWithShape="1">
            <a:blip r:embed="rId9">
              <a:alphaModFix/>
            </a:blip>
            <a:stretch>
              <a:fillRect b="0" l="-28254" r="-28252" t="0"/>
            </a:stretch>
          </a:blipFill>
          <a:ln>
            <a:noFill/>
          </a:ln>
        </p:spPr>
      </p:sp>
      <p:sp>
        <p:nvSpPr>
          <p:cNvPr id="191" name="Google Shape;191;p16"/>
          <p:cNvSpPr txBox="1"/>
          <p:nvPr/>
        </p:nvSpPr>
        <p:spPr>
          <a:xfrm>
            <a:off x="3028671" y="355322"/>
            <a:ext cx="3086658" cy="327773"/>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1" i="0" lang="en" sz="1900" u="none" cap="none" strike="noStrike">
                <a:solidFill>
                  <a:srgbClr val="000000"/>
                </a:solidFill>
                <a:latin typeface="KoHo"/>
                <a:ea typeface="KoHo"/>
                <a:cs typeface="KoHo"/>
                <a:sym typeface="KoHo"/>
              </a:rPr>
              <a:t>Daily Life in Ancient Egypt</a:t>
            </a:r>
            <a:endParaRPr sz="700"/>
          </a:p>
        </p:txBody>
      </p:sp>
      <p:sp>
        <p:nvSpPr>
          <p:cNvPr id="192" name="Google Shape;192;p16"/>
          <p:cNvSpPr txBox="1"/>
          <p:nvPr/>
        </p:nvSpPr>
        <p:spPr>
          <a:xfrm>
            <a:off x="841493" y="981730"/>
            <a:ext cx="7461015" cy="55192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100" u="none" cap="none" strike="noStrike">
                <a:solidFill>
                  <a:srgbClr val="000000"/>
                </a:solidFill>
                <a:latin typeface="Homemade Apple"/>
                <a:ea typeface="Homemade Apple"/>
                <a:cs typeface="Homemade Apple"/>
                <a:sym typeface="Homemade Apple"/>
              </a:rPr>
              <a:t>Work, Family, and  Society</a:t>
            </a:r>
            <a:endParaRPr sz="700"/>
          </a:p>
        </p:txBody>
      </p:sp>
      <p:sp>
        <p:nvSpPr>
          <p:cNvPr id="193" name="Google Shape;193;p16"/>
          <p:cNvSpPr txBox="1"/>
          <p:nvPr/>
        </p:nvSpPr>
        <p:spPr>
          <a:xfrm>
            <a:off x="3028965" y="1889520"/>
            <a:ext cx="3086070" cy="1124621"/>
          </a:xfrm>
          <a:prstGeom prst="rect">
            <a:avLst/>
          </a:prstGeom>
          <a:noFill/>
          <a:ln>
            <a:noFill/>
          </a:ln>
        </p:spPr>
        <p:txBody>
          <a:bodyPr anchorCtr="0" anchor="t" bIns="0" lIns="0" spcFirstLastPara="1" rIns="0" wrap="square" tIns="0">
            <a:spAutoFit/>
          </a:bodyPr>
          <a:lstStyle/>
          <a:p>
            <a:pPr indent="0" lvl="0" marL="0" marR="0" rtl="0" algn="ctr">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Lorem ipsum dolor sit amet, consectetur adipiscing elit. Aliquam dignissim urna luctus risus consequat vestibulum. Nam gravida dui mauris, et semper enim auctor fermentum. Phasellus non massa pretium, tincidunt tortor venenatis, vehicula nisi. Sed tempus, augue a vestibulum aliquet, elit mi ullamcorper velit, mattis suscipit erat magna eu neque. </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FE2"/>
        </a:solidFill>
      </p:bgPr>
    </p:bg>
    <p:spTree>
      <p:nvGrpSpPr>
        <p:cNvPr id="197" name="Shape 197"/>
        <p:cNvGrpSpPr/>
        <p:nvPr/>
      </p:nvGrpSpPr>
      <p:grpSpPr>
        <a:xfrm>
          <a:off x="0" y="0"/>
          <a:ext cx="0" cy="0"/>
          <a:chOff x="0" y="0"/>
          <a:chExt cx="0" cy="0"/>
        </a:xfrm>
      </p:grpSpPr>
      <p:pic>
        <p:nvPicPr>
          <p:cNvPr id="198" name="Google Shape;198;p17"/>
          <p:cNvPicPr preferRelativeResize="0"/>
          <p:nvPr/>
        </p:nvPicPr>
        <p:blipFill rotWithShape="1">
          <a:blip r:embed="rId3">
            <a:alphaModFix/>
          </a:blip>
          <a:srcRect b="65493" l="17704" r="12041" t="0"/>
          <a:stretch/>
        </p:blipFill>
        <p:spPr>
          <a:xfrm>
            <a:off x="0" y="3507050"/>
            <a:ext cx="9144003" cy="1627200"/>
          </a:xfrm>
          <a:prstGeom prst="rect">
            <a:avLst/>
          </a:prstGeom>
          <a:noFill/>
          <a:ln>
            <a:noFill/>
          </a:ln>
        </p:spPr>
      </p:pic>
      <p:sp>
        <p:nvSpPr>
          <p:cNvPr id="199" name="Google Shape;199;p17"/>
          <p:cNvSpPr/>
          <p:nvPr/>
        </p:nvSpPr>
        <p:spPr>
          <a:xfrm>
            <a:off x="8629650" y="-45648"/>
            <a:ext cx="2234187" cy="2147612"/>
          </a:xfrm>
          <a:custGeom>
            <a:rect b="b" l="l" r="r" t="t"/>
            <a:pathLst>
              <a:path extrusionOk="0" h="4295223" w="4468373">
                <a:moveTo>
                  <a:pt x="0" y="0"/>
                </a:moveTo>
                <a:lnTo>
                  <a:pt x="4468373" y="0"/>
                </a:lnTo>
                <a:lnTo>
                  <a:pt x="4468373" y="4295224"/>
                </a:lnTo>
                <a:lnTo>
                  <a:pt x="0" y="4295224"/>
                </a:lnTo>
                <a:lnTo>
                  <a:pt x="0" y="0"/>
                </a:lnTo>
                <a:close/>
              </a:path>
            </a:pathLst>
          </a:custGeom>
          <a:blipFill rotWithShape="1">
            <a:blip r:embed="rId4">
              <a:alphaModFix/>
            </a:blip>
            <a:stretch>
              <a:fillRect b="0" l="0" r="0" t="0"/>
            </a:stretch>
          </a:blipFill>
          <a:ln>
            <a:noFill/>
          </a:ln>
        </p:spPr>
      </p:sp>
      <p:sp>
        <p:nvSpPr>
          <p:cNvPr id="200" name="Google Shape;200;p17"/>
          <p:cNvSpPr/>
          <p:nvPr/>
        </p:nvSpPr>
        <p:spPr>
          <a:xfrm>
            <a:off x="-1515272" y="-500011"/>
            <a:ext cx="2234187" cy="2147612"/>
          </a:xfrm>
          <a:custGeom>
            <a:rect b="b" l="l" r="r" t="t"/>
            <a:pathLst>
              <a:path extrusionOk="0" h="4295223" w="4468373">
                <a:moveTo>
                  <a:pt x="0" y="0"/>
                </a:moveTo>
                <a:lnTo>
                  <a:pt x="4468373" y="0"/>
                </a:lnTo>
                <a:lnTo>
                  <a:pt x="4468373" y="4295224"/>
                </a:lnTo>
                <a:lnTo>
                  <a:pt x="0" y="4295224"/>
                </a:lnTo>
                <a:lnTo>
                  <a:pt x="0" y="0"/>
                </a:lnTo>
                <a:close/>
              </a:path>
            </a:pathLst>
          </a:custGeom>
          <a:blipFill rotWithShape="1">
            <a:blip r:embed="rId4">
              <a:alphaModFix/>
            </a:blip>
            <a:stretch>
              <a:fillRect b="0" l="0" r="0" t="0"/>
            </a:stretch>
          </a:blipFill>
          <a:ln>
            <a:noFill/>
          </a:ln>
        </p:spPr>
      </p:sp>
      <p:sp>
        <p:nvSpPr>
          <p:cNvPr id="201" name="Google Shape;201;p17"/>
          <p:cNvSpPr/>
          <p:nvPr/>
        </p:nvSpPr>
        <p:spPr>
          <a:xfrm>
            <a:off x="2314744" y="1028158"/>
            <a:ext cx="4590972" cy="4590972"/>
          </a:xfrm>
          <a:custGeom>
            <a:rect b="b" l="l" r="r" t="t"/>
            <a:pathLst>
              <a:path extrusionOk="0" h="9181944" w="9181944">
                <a:moveTo>
                  <a:pt x="0" y="0"/>
                </a:moveTo>
                <a:lnTo>
                  <a:pt x="9181944" y="0"/>
                </a:lnTo>
                <a:lnTo>
                  <a:pt x="9181944" y="9181944"/>
                </a:lnTo>
                <a:lnTo>
                  <a:pt x="0" y="9181944"/>
                </a:lnTo>
                <a:lnTo>
                  <a:pt x="0" y="0"/>
                </a:lnTo>
                <a:close/>
              </a:path>
            </a:pathLst>
          </a:custGeom>
          <a:blipFill rotWithShape="1">
            <a:blip r:embed="rId5">
              <a:alphaModFix/>
            </a:blip>
            <a:stretch>
              <a:fillRect b="0" l="0" r="0" t="0"/>
            </a:stretch>
          </a:blipFill>
          <a:ln>
            <a:noFill/>
          </a:ln>
        </p:spPr>
      </p:sp>
      <p:sp>
        <p:nvSpPr>
          <p:cNvPr id="202" name="Google Shape;202;p17"/>
          <p:cNvSpPr/>
          <p:nvPr/>
        </p:nvSpPr>
        <p:spPr>
          <a:xfrm>
            <a:off x="-237734" y="3012718"/>
            <a:ext cx="4609272" cy="4609273"/>
          </a:xfrm>
          <a:custGeom>
            <a:rect b="b" l="l" r="r" t="t"/>
            <a:pathLst>
              <a:path extrusionOk="0" h="9218545" w="9218545">
                <a:moveTo>
                  <a:pt x="0" y="0"/>
                </a:moveTo>
                <a:lnTo>
                  <a:pt x="9218545" y="0"/>
                </a:lnTo>
                <a:lnTo>
                  <a:pt x="9218545" y="9218545"/>
                </a:lnTo>
                <a:lnTo>
                  <a:pt x="0" y="9218545"/>
                </a:lnTo>
                <a:lnTo>
                  <a:pt x="0" y="0"/>
                </a:lnTo>
                <a:close/>
              </a:path>
            </a:pathLst>
          </a:custGeom>
          <a:blipFill rotWithShape="1">
            <a:blip r:embed="rId6">
              <a:alphaModFix/>
            </a:blip>
            <a:stretch>
              <a:fillRect b="0" l="0" r="0" t="0"/>
            </a:stretch>
          </a:blipFill>
          <a:ln>
            <a:noFill/>
          </a:ln>
        </p:spPr>
      </p:sp>
      <p:sp>
        <p:nvSpPr>
          <p:cNvPr id="203" name="Google Shape;203;p17"/>
          <p:cNvSpPr/>
          <p:nvPr/>
        </p:nvSpPr>
        <p:spPr>
          <a:xfrm flipH="1">
            <a:off x="7642288" y="64051"/>
            <a:ext cx="1641821" cy="3930789"/>
          </a:xfrm>
          <a:custGeom>
            <a:rect b="b" l="l" r="r" t="t"/>
            <a:pathLst>
              <a:path extrusionOk="0" h="7861577" w="3283643">
                <a:moveTo>
                  <a:pt x="3283642" y="0"/>
                </a:moveTo>
                <a:lnTo>
                  <a:pt x="0" y="0"/>
                </a:lnTo>
                <a:lnTo>
                  <a:pt x="0" y="7861577"/>
                </a:lnTo>
                <a:lnTo>
                  <a:pt x="3283642" y="7861577"/>
                </a:lnTo>
                <a:lnTo>
                  <a:pt x="3283642" y="0"/>
                </a:lnTo>
                <a:close/>
              </a:path>
            </a:pathLst>
          </a:custGeom>
          <a:blipFill rotWithShape="1">
            <a:blip r:embed="rId7">
              <a:alphaModFix/>
            </a:blip>
            <a:stretch>
              <a:fillRect b="0" l="-69701" r="-69699" t="0"/>
            </a:stretch>
          </a:blipFill>
          <a:ln>
            <a:noFill/>
          </a:ln>
        </p:spPr>
      </p:sp>
      <p:sp>
        <p:nvSpPr>
          <p:cNvPr id="204" name="Google Shape;204;p17"/>
          <p:cNvSpPr/>
          <p:nvPr/>
        </p:nvSpPr>
        <p:spPr>
          <a:xfrm>
            <a:off x="6037254" y="1324403"/>
            <a:ext cx="2177020" cy="4413680"/>
          </a:xfrm>
          <a:custGeom>
            <a:rect b="b" l="l" r="r" t="t"/>
            <a:pathLst>
              <a:path extrusionOk="0" h="8827360" w="4354039">
                <a:moveTo>
                  <a:pt x="0" y="0"/>
                </a:moveTo>
                <a:lnTo>
                  <a:pt x="4354039" y="0"/>
                </a:lnTo>
                <a:lnTo>
                  <a:pt x="4354039" y="8827360"/>
                </a:lnTo>
                <a:lnTo>
                  <a:pt x="0" y="8827360"/>
                </a:lnTo>
                <a:lnTo>
                  <a:pt x="0" y="0"/>
                </a:lnTo>
                <a:close/>
              </a:path>
            </a:pathLst>
          </a:custGeom>
          <a:blipFill rotWithShape="1">
            <a:blip r:embed="rId8">
              <a:alphaModFix/>
            </a:blip>
            <a:stretch>
              <a:fillRect b="0" l="-33388" r="-69348" t="0"/>
            </a:stretch>
          </a:blipFill>
          <a:ln>
            <a:noFill/>
          </a:ln>
        </p:spPr>
      </p:sp>
      <p:sp>
        <p:nvSpPr>
          <p:cNvPr id="205" name="Google Shape;205;p17"/>
          <p:cNvSpPr txBox="1"/>
          <p:nvPr/>
        </p:nvSpPr>
        <p:spPr>
          <a:xfrm>
            <a:off x="590798" y="815300"/>
            <a:ext cx="8367300" cy="800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200" u="none" cap="none" strike="noStrike">
                <a:solidFill>
                  <a:srgbClr val="000000"/>
                </a:solidFill>
                <a:latin typeface="Homemade Apple"/>
                <a:ea typeface="Homemade Apple"/>
                <a:cs typeface="Homemade Apple"/>
                <a:sym typeface="Homemade Apple"/>
              </a:rPr>
              <a:t>Gods and Goddesses</a:t>
            </a:r>
            <a:endParaRPr sz="700"/>
          </a:p>
        </p:txBody>
      </p:sp>
      <p:sp>
        <p:nvSpPr>
          <p:cNvPr id="206" name="Google Shape;206;p17"/>
          <p:cNvSpPr txBox="1"/>
          <p:nvPr/>
        </p:nvSpPr>
        <p:spPr>
          <a:xfrm>
            <a:off x="514350" y="1807168"/>
            <a:ext cx="1640335" cy="1286545"/>
          </a:xfrm>
          <a:prstGeom prst="rect">
            <a:avLst/>
          </a:prstGeom>
          <a:noFill/>
          <a:ln>
            <a:noFill/>
          </a:ln>
        </p:spPr>
        <p:txBody>
          <a:bodyPr anchorCtr="0" anchor="t" bIns="0" lIns="0" spcFirstLastPara="1" rIns="0" wrap="square" tIns="0">
            <a:spAutoFit/>
          </a:bodyPr>
          <a:lstStyle/>
          <a:p>
            <a:pPr indent="0" lvl="0" marL="0" marR="0" rtl="0" algn="l">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Lorem ipsum dolor sit amet, consectetur adipiscing elit. Aliquam dignissim urna luctus risus consequat vestibulum. Nam gravida dui mauris, et semper enim auctor fermentum. Phasellus non massa pretiume. </a:t>
            </a:r>
            <a:endParaRPr sz="700"/>
          </a:p>
        </p:txBody>
      </p:sp>
      <p:sp>
        <p:nvSpPr>
          <p:cNvPr id="207" name="Google Shape;207;p17"/>
          <p:cNvSpPr txBox="1"/>
          <p:nvPr/>
        </p:nvSpPr>
        <p:spPr>
          <a:xfrm>
            <a:off x="2630551" y="1807168"/>
            <a:ext cx="1649486" cy="1124620"/>
          </a:xfrm>
          <a:prstGeom prst="rect">
            <a:avLst/>
          </a:prstGeom>
          <a:noFill/>
          <a:ln>
            <a:noFill/>
          </a:ln>
        </p:spPr>
        <p:txBody>
          <a:bodyPr anchorCtr="0" anchor="t" bIns="0" lIns="0" spcFirstLastPara="1" rIns="0" wrap="square" tIns="0">
            <a:spAutoFit/>
          </a:bodyPr>
          <a:lstStyle/>
          <a:p>
            <a:pPr indent="0" lvl="0" marL="0" marR="0" rtl="0" algn="l">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Lorem ipsum dolor sit amet, consectetur adipiscing elit. Aliquam dignissim urna luctus risus consequat vestibulum. Nam gravida dui mauris, et semper enim auctor fermentum. . </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FE2"/>
        </a:solidFill>
      </p:bgPr>
    </p:bg>
    <p:spTree>
      <p:nvGrpSpPr>
        <p:cNvPr id="211" name="Shape 211"/>
        <p:cNvGrpSpPr/>
        <p:nvPr/>
      </p:nvGrpSpPr>
      <p:grpSpPr>
        <a:xfrm>
          <a:off x="0" y="0"/>
          <a:ext cx="0" cy="0"/>
          <a:chOff x="0" y="0"/>
          <a:chExt cx="0" cy="0"/>
        </a:xfrm>
      </p:grpSpPr>
      <p:pic>
        <p:nvPicPr>
          <p:cNvPr id="212" name="Google Shape;212;p18"/>
          <p:cNvPicPr preferRelativeResize="0"/>
          <p:nvPr/>
        </p:nvPicPr>
        <p:blipFill rotWithShape="1">
          <a:blip r:embed="rId3">
            <a:alphaModFix/>
          </a:blip>
          <a:srcRect b="60870" l="42896" r="7586" t="0"/>
          <a:stretch/>
        </p:blipFill>
        <p:spPr>
          <a:xfrm>
            <a:off x="-22800" y="3740850"/>
            <a:ext cx="4899599" cy="1402651"/>
          </a:xfrm>
          <a:prstGeom prst="rect">
            <a:avLst/>
          </a:prstGeom>
          <a:noFill/>
          <a:ln>
            <a:noFill/>
          </a:ln>
        </p:spPr>
      </p:pic>
      <p:sp>
        <p:nvSpPr>
          <p:cNvPr id="213" name="Google Shape;213;p18"/>
          <p:cNvSpPr/>
          <p:nvPr/>
        </p:nvSpPr>
        <p:spPr>
          <a:xfrm>
            <a:off x="6905662" y="95387"/>
            <a:ext cx="3736743" cy="3591943"/>
          </a:xfrm>
          <a:custGeom>
            <a:rect b="b" l="l" r="r" t="t"/>
            <a:pathLst>
              <a:path extrusionOk="0" h="7183887" w="7473485">
                <a:moveTo>
                  <a:pt x="0" y="0"/>
                </a:moveTo>
                <a:lnTo>
                  <a:pt x="7473484" y="0"/>
                </a:lnTo>
                <a:lnTo>
                  <a:pt x="7473484" y="7183887"/>
                </a:lnTo>
                <a:lnTo>
                  <a:pt x="0" y="7183887"/>
                </a:lnTo>
                <a:lnTo>
                  <a:pt x="0" y="0"/>
                </a:lnTo>
                <a:close/>
              </a:path>
            </a:pathLst>
          </a:custGeom>
          <a:blipFill rotWithShape="1">
            <a:blip r:embed="rId4">
              <a:alphaModFix/>
            </a:blip>
            <a:stretch>
              <a:fillRect b="0" l="0" r="0" t="0"/>
            </a:stretch>
          </a:blipFill>
          <a:ln>
            <a:noFill/>
          </a:ln>
        </p:spPr>
      </p:sp>
      <p:sp>
        <p:nvSpPr>
          <p:cNvPr id="214" name="Google Shape;214;p18"/>
          <p:cNvSpPr/>
          <p:nvPr/>
        </p:nvSpPr>
        <p:spPr>
          <a:xfrm flipH="1">
            <a:off x="4018804" y="2016584"/>
            <a:ext cx="7052381" cy="4847178"/>
          </a:xfrm>
          <a:custGeom>
            <a:rect b="b" l="l" r="r" t="t"/>
            <a:pathLst>
              <a:path extrusionOk="0" h="9694356" w="14104762">
                <a:moveTo>
                  <a:pt x="14104762" y="0"/>
                </a:moveTo>
                <a:lnTo>
                  <a:pt x="0" y="0"/>
                </a:lnTo>
                <a:lnTo>
                  <a:pt x="0" y="9694356"/>
                </a:lnTo>
                <a:lnTo>
                  <a:pt x="14104762" y="9694356"/>
                </a:lnTo>
                <a:lnTo>
                  <a:pt x="14104762" y="0"/>
                </a:lnTo>
                <a:close/>
              </a:path>
            </a:pathLst>
          </a:custGeom>
          <a:blipFill rotWithShape="1">
            <a:blip r:embed="rId5">
              <a:alphaModFix/>
            </a:blip>
            <a:stretch>
              <a:fillRect b="0" l="0" r="0" t="-45492"/>
            </a:stretch>
          </a:blipFill>
          <a:ln>
            <a:noFill/>
          </a:ln>
        </p:spPr>
      </p:sp>
      <p:pic>
        <p:nvPicPr>
          <p:cNvPr id="215" name="Google Shape;215;p18"/>
          <p:cNvPicPr preferRelativeResize="0"/>
          <p:nvPr/>
        </p:nvPicPr>
        <p:blipFill rotWithShape="1">
          <a:blip r:embed="rId6">
            <a:alphaModFix/>
          </a:blip>
          <a:srcRect b="65493" l="17701" r="15649" t="0"/>
          <a:stretch/>
        </p:blipFill>
        <p:spPr>
          <a:xfrm>
            <a:off x="0" y="3419025"/>
            <a:ext cx="9144003" cy="1715226"/>
          </a:xfrm>
          <a:prstGeom prst="rect">
            <a:avLst/>
          </a:prstGeom>
          <a:noFill/>
          <a:ln>
            <a:noFill/>
          </a:ln>
        </p:spPr>
      </p:pic>
      <p:sp>
        <p:nvSpPr>
          <p:cNvPr id="216" name="Google Shape;216;p18"/>
          <p:cNvSpPr/>
          <p:nvPr/>
        </p:nvSpPr>
        <p:spPr>
          <a:xfrm>
            <a:off x="3465410" y="905272"/>
            <a:ext cx="5308624" cy="5308624"/>
          </a:xfrm>
          <a:custGeom>
            <a:rect b="b" l="l" r="r" t="t"/>
            <a:pathLst>
              <a:path extrusionOk="0" h="10617247" w="10617247">
                <a:moveTo>
                  <a:pt x="0" y="0"/>
                </a:moveTo>
                <a:lnTo>
                  <a:pt x="10617247" y="0"/>
                </a:lnTo>
                <a:lnTo>
                  <a:pt x="10617247" y="10617248"/>
                </a:lnTo>
                <a:lnTo>
                  <a:pt x="0" y="10617248"/>
                </a:lnTo>
                <a:lnTo>
                  <a:pt x="0" y="0"/>
                </a:lnTo>
                <a:close/>
              </a:path>
            </a:pathLst>
          </a:custGeom>
          <a:blipFill rotWithShape="1">
            <a:blip r:embed="rId7">
              <a:alphaModFix/>
            </a:blip>
            <a:stretch>
              <a:fillRect b="0" l="0" r="0" t="0"/>
            </a:stretch>
          </a:blipFill>
          <a:ln>
            <a:noFill/>
          </a:ln>
        </p:spPr>
      </p:sp>
      <p:sp>
        <p:nvSpPr>
          <p:cNvPr id="217" name="Google Shape;217;p18"/>
          <p:cNvSpPr txBox="1"/>
          <p:nvPr/>
        </p:nvSpPr>
        <p:spPr>
          <a:xfrm>
            <a:off x="514350" y="614143"/>
            <a:ext cx="5787900" cy="800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200" u="none" cap="none" strike="noStrike">
                <a:solidFill>
                  <a:srgbClr val="000000"/>
                </a:solidFill>
                <a:latin typeface="Homemade Apple"/>
                <a:ea typeface="Homemade Apple"/>
                <a:cs typeface="Homemade Apple"/>
                <a:sym typeface="Homemade Apple"/>
              </a:rPr>
              <a:t>Mummification</a:t>
            </a:r>
            <a:endParaRPr sz="700"/>
          </a:p>
        </p:txBody>
      </p:sp>
      <p:sp>
        <p:nvSpPr>
          <p:cNvPr id="218" name="Google Shape;218;p18"/>
          <p:cNvSpPr txBox="1"/>
          <p:nvPr/>
        </p:nvSpPr>
        <p:spPr>
          <a:xfrm>
            <a:off x="514350" y="1895662"/>
            <a:ext cx="4899600" cy="638700"/>
          </a:xfrm>
          <a:prstGeom prst="rect">
            <a:avLst/>
          </a:prstGeom>
          <a:noFill/>
          <a:ln>
            <a:noFill/>
          </a:ln>
        </p:spPr>
        <p:txBody>
          <a:bodyPr anchorCtr="0" anchor="t" bIns="0" lIns="0" spcFirstLastPara="1" rIns="0" wrap="square" tIns="0">
            <a:spAutoFit/>
          </a:bodyPr>
          <a:lstStyle/>
          <a:p>
            <a:pPr indent="0" lvl="0" marL="0" marR="0" rtl="0" algn="l">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Lorem ipsum dolor sit amet, consectetur adipiscing elit. Aliquam dignissim urna luctus risus consequat vestibulum. Nam gravida dui mauris, et semper enim auctor fermentum. Phasellus non massa pretium, tincidunt tortor venenatis, vehicula nisi. Sed tempus, augue a vestibulum aliquet, elit mi ullamcorper velit, mattis suscipit erat magna eu neque. </a:t>
            </a:r>
            <a:endParaRPr sz="700"/>
          </a:p>
        </p:txBody>
      </p:sp>
      <p:sp>
        <p:nvSpPr>
          <p:cNvPr id="219" name="Google Shape;219;p18"/>
          <p:cNvSpPr txBox="1"/>
          <p:nvPr/>
        </p:nvSpPr>
        <p:spPr>
          <a:xfrm>
            <a:off x="514350" y="2782083"/>
            <a:ext cx="3504454" cy="476920"/>
          </a:xfrm>
          <a:prstGeom prst="rect">
            <a:avLst/>
          </a:prstGeom>
          <a:noFill/>
          <a:ln>
            <a:noFill/>
          </a:ln>
        </p:spPr>
        <p:txBody>
          <a:bodyPr anchorCtr="0" anchor="t" bIns="0" lIns="0" spcFirstLastPara="1" rIns="0" wrap="square" tIns="0">
            <a:spAutoFit/>
          </a:bodyPr>
          <a:lstStyle/>
          <a:p>
            <a:pPr indent="0" lvl="0" marL="0" marR="0" rtl="0" algn="l">
              <a:lnSpc>
                <a:spcPct val="140087"/>
              </a:lnSpc>
              <a:spcBef>
                <a:spcPts val="0"/>
              </a:spcBef>
              <a:spcAft>
                <a:spcPts val="0"/>
              </a:spcAft>
              <a:buNone/>
            </a:pPr>
            <a:r>
              <a:rPr b="1" i="0" lang="en" sz="900" u="none" cap="none" strike="noStrike">
                <a:solidFill>
                  <a:srgbClr val="000000"/>
                </a:solidFill>
                <a:latin typeface="KoHo Medium"/>
                <a:ea typeface="KoHo Medium"/>
                <a:cs typeface="KoHo Medium"/>
                <a:sym typeface="KoHo Medium"/>
              </a:rPr>
              <a:t> Aliquam tortor tortor, aliquet ut enim malesuada, condimentum tincidunt quam. Integer tempor tempor sem, vitae sodales nisl dapibus nec. Nullam tincidunt augue nec ultricies ornare.</a:t>
            </a:r>
            <a:endParaRPr sz="700"/>
          </a:p>
        </p:txBody>
      </p:sp>
      <p:sp>
        <p:nvSpPr>
          <p:cNvPr id="220" name="Google Shape;220;p18"/>
          <p:cNvSpPr/>
          <p:nvPr/>
        </p:nvSpPr>
        <p:spPr>
          <a:xfrm>
            <a:off x="-350725" y="3497467"/>
            <a:ext cx="2132760" cy="2050116"/>
          </a:xfrm>
          <a:custGeom>
            <a:rect b="b" l="l" r="r" t="t"/>
            <a:pathLst>
              <a:path extrusionOk="0" h="4100232" w="4265520">
                <a:moveTo>
                  <a:pt x="0" y="0"/>
                </a:moveTo>
                <a:lnTo>
                  <a:pt x="4265521" y="0"/>
                </a:lnTo>
                <a:lnTo>
                  <a:pt x="4265521" y="4100232"/>
                </a:lnTo>
                <a:lnTo>
                  <a:pt x="0" y="4100232"/>
                </a:lnTo>
                <a:lnTo>
                  <a:pt x="0" y="0"/>
                </a:lnTo>
                <a:close/>
              </a:path>
            </a:pathLst>
          </a:custGeom>
          <a:blipFill rotWithShape="1">
            <a:blip r:embed="rId4">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6EFE2"/>
      </a:lt1>
      <a:dk2>
        <a:srgbClr val="000000"/>
      </a:dk2>
      <a:lt2>
        <a:srgbClr val="F6EFE2"/>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