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DM Sans"/>
      <p:regular r:id="rId24"/>
      <p:bold r:id="rId25"/>
      <p:italic r:id="rId26"/>
      <p:boldItalic r:id="rId27"/>
    </p:embeddedFont>
    <p:embeddedFont>
      <p:font typeface="DM Serif Display"/>
      <p:regular r:id="rId28"/>
      <p: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DMSans-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MSans-italic.fntdata"/><Relationship Id="rId25" Type="http://schemas.openxmlformats.org/officeDocument/2006/relationships/font" Target="fonts/DMSans-bold.fntdata"/><Relationship Id="rId28" Type="http://schemas.openxmlformats.org/officeDocument/2006/relationships/font" Target="fonts/DMSerifDisplay-regular.fntdata"/><Relationship Id="rId27" Type="http://schemas.openxmlformats.org/officeDocument/2006/relationships/font" Target="fonts/DMSan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erifDisplay-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1" name="Shape 2551"/>
        <p:cNvGrpSpPr/>
        <p:nvPr/>
      </p:nvGrpSpPr>
      <p:grpSpPr>
        <a:xfrm>
          <a:off x="0" y="0"/>
          <a:ext cx="0" cy="0"/>
          <a:chOff x="0" y="0"/>
          <a:chExt cx="0" cy="0"/>
        </a:xfrm>
      </p:grpSpPr>
      <p:sp>
        <p:nvSpPr>
          <p:cNvPr id="2552" name="Google Shape;255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0" name="Shape 2880"/>
        <p:cNvGrpSpPr/>
        <p:nvPr/>
      </p:nvGrpSpPr>
      <p:grpSpPr>
        <a:xfrm>
          <a:off x="0" y="0"/>
          <a:ext cx="0" cy="0"/>
          <a:chOff x="0" y="0"/>
          <a:chExt cx="0" cy="0"/>
        </a:xfrm>
      </p:grpSpPr>
      <p:sp>
        <p:nvSpPr>
          <p:cNvPr id="2881" name="Google Shape;288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9" name="Shape 3039"/>
        <p:cNvGrpSpPr/>
        <p:nvPr/>
      </p:nvGrpSpPr>
      <p:grpSpPr>
        <a:xfrm>
          <a:off x="0" y="0"/>
          <a:ext cx="0" cy="0"/>
          <a:chOff x="0" y="0"/>
          <a:chExt cx="0" cy="0"/>
        </a:xfrm>
      </p:grpSpPr>
      <p:sp>
        <p:nvSpPr>
          <p:cNvPr id="3040" name="Google Shape;30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6" name="Shape 3196"/>
        <p:cNvGrpSpPr/>
        <p:nvPr/>
      </p:nvGrpSpPr>
      <p:grpSpPr>
        <a:xfrm>
          <a:off x="0" y="0"/>
          <a:ext cx="0" cy="0"/>
          <a:chOff x="0" y="0"/>
          <a:chExt cx="0" cy="0"/>
        </a:xfrm>
      </p:grpSpPr>
      <p:sp>
        <p:nvSpPr>
          <p:cNvPr id="3197" name="Google Shape;319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9" name="Shape 3359"/>
        <p:cNvGrpSpPr/>
        <p:nvPr/>
      </p:nvGrpSpPr>
      <p:grpSpPr>
        <a:xfrm>
          <a:off x="0" y="0"/>
          <a:ext cx="0" cy="0"/>
          <a:chOff x="0" y="0"/>
          <a:chExt cx="0" cy="0"/>
        </a:xfrm>
      </p:grpSpPr>
      <p:sp>
        <p:nvSpPr>
          <p:cNvPr id="3360" name="Google Shape;336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7" name="Shape 3407"/>
        <p:cNvGrpSpPr/>
        <p:nvPr/>
      </p:nvGrpSpPr>
      <p:grpSpPr>
        <a:xfrm>
          <a:off x="0" y="0"/>
          <a:ext cx="0" cy="0"/>
          <a:chOff x="0" y="0"/>
          <a:chExt cx="0" cy="0"/>
        </a:xfrm>
      </p:grpSpPr>
      <p:sp>
        <p:nvSpPr>
          <p:cNvPr id="3408" name="Google Shape;340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9" name="Google Shape;340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4" name="Shape 2074"/>
        <p:cNvGrpSpPr/>
        <p:nvPr/>
      </p:nvGrpSpPr>
      <p:grpSpPr>
        <a:xfrm>
          <a:off x="0" y="0"/>
          <a:ext cx="0" cy="0"/>
          <a:chOff x="0" y="0"/>
          <a:chExt cx="0" cy="0"/>
        </a:xfrm>
      </p:grpSpPr>
      <p:sp>
        <p:nvSpPr>
          <p:cNvPr id="2075" name="Google Shape;207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283118" y="213390"/>
            <a:ext cx="17721761" cy="581722"/>
            <a:chOff x="0" y="0"/>
            <a:chExt cx="23629014" cy="775630"/>
          </a:xfrm>
        </p:grpSpPr>
        <p:grpSp>
          <p:nvGrpSpPr>
            <p:cNvPr id="17" name="Google Shape;17;p3"/>
            <p:cNvGrpSpPr/>
            <p:nvPr/>
          </p:nvGrpSpPr>
          <p:grpSpPr>
            <a:xfrm>
              <a:off x="0" y="0"/>
              <a:ext cx="813775" cy="775630"/>
              <a:chOff x="0" y="0"/>
              <a:chExt cx="812800" cy="774700"/>
            </a:xfrm>
          </p:grpSpPr>
          <p:sp>
            <p:nvSpPr>
              <p:cNvPr id="18" name="Google Shape;1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 name="Google Shape;19;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951170" y="0"/>
              <a:ext cx="813775" cy="775630"/>
              <a:chOff x="0" y="0"/>
              <a:chExt cx="812800" cy="774700"/>
            </a:xfrm>
          </p:grpSpPr>
          <p:sp>
            <p:nvSpPr>
              <p:cNvPr id="21" name="Google Shape;2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 name="Google Shape;22;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901076" y="0"/>
              <a:ext cx="813775" cy="775630"/>
              <a:chOff x="0" y="0"/>
              <a:chExt cx="812800" cy="774700"/>
            </a:xfrm>
          </p:grpSpPr>
          <p:sp>
            <p:nvSpPr>
              <p:cNvPr id="24" name="Google Shape;2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 name="Google Shape;2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2852246" y="0"/>
              <a:ext cx="813775" cy="775630"/>
              <a:chOff x="0" y="0"/>
              <a:chExt cx="812800" cy="774700"/>
            </a:xfrm>
          </p:grpSpPr>
          <p:sp>
            <p:nvSpPr>
              <p:cNvPr id="27" name="Google Shape;2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 name="Google Shape;2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3802152" y="0"/>
              <a:ext cx="813775" cy="775630"/>
              <a:chOff x="0" y="0"/>
              <a:chExt cx="812800" cy="774700"/>
            </a:xfrm>
          </p:grpSpPr>
          <p:sp>
            <p:nvSpPr>
              <p:cNvPr id="30" name="Google Shape;3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 name="Google Shape;3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4753322" y="0"/>
              <a:ext cx="813775" cy="775630"/>
              <a:chOff x="0" y="0"/>
              <a:chExt cx="812800" cy="774700"/>
            </a:xfrm>
          </p:grpSpPr>
          <p:sp>
            <p:nvSpPr>
              <p:cNvPr id="33" name="Google Shape;3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4" name="Google Shape;34;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3"/>
            <p:cNvGrpSpPr/>
            <p:nvPr/>
          </p:nvGrpSpPr>
          <p:grpSpPr>
            <a:xfrm>
              <a:off x="5703227" y="0"/>
              <a:ext cx="813775" cy="775630"/>
              <a:chOff x="0" y="0"/>
              <a:chExt cx="812800" cy="774700"/>
            </a:xfrm>
          </p:grpSpPr>
          <p:sp>
            <p:nvSpPr>
              <p:cNvPr id="36" name="Google Shape;3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7" name="Google Shape;37;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6654397" y="0"/>
              <a:ext cx="813775" cy="775630"/>
              <a:chOff x="0" y="0"/>
              <a:chExt cx="812800" cy="774700"/>
            </a:xfrm>
          </p:grpSpPr>
          <p:sp>
            <p:nvSpPr>
              <p:cNvPr id="39" name="Google Shape;3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0" name="Google Shape;40;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7604303" y="0"/>
              <a:ext cx="813775" cy="775630"/>
              <a:chOff x="0" y="0"/>
              <a:chExt cx="812800" cy="774700"/>
            </a:xfrm>
          </p:grpSpPr>
          <p:sp>
            <p:nvSpPr>
              <p:cNvPr id="42" name="Google Shape;4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3" name="Google Shape;43;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8555473" y="0"/>
              <a:ext cx="813775" cy="775630"/>
              <a:chOff x="0" y="0"/>
              <a:chExt cx="812800" cy="774700"/>
            </a:xfrm>
          </p:grpSpPr>
          <p:sp>
            <p:nvSpPr>
              <p:cNvPr id="45" name="Google Shape;4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6" name="Google Shape;46;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3"/>
            <p:cNvGrpSpPr/>
            <p:nvPr/>
          </p:nvGrpSpPr>
          <p:grpSpPr>
            <a:xfrm>
              <a:off x="9505379" y="0"/>
              <a:ext cx="813775" cy="775630"/>
              <a:chOff x="0" y="0"/>
              <a:chExt cx="812800" cy="774700"/>
            </a:xfrm>
          </p:grpSpPr>
          <p:sp>
            <p:nvSpPr>
              <p:cNvPr id="48" name="Google Shape;4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9" name="Google Shape;49;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3"/>
            <p:cNvGrpSpPr/>
            <p:nvPr/>
          </p:nvGrpSpPr>
          <p:grpSpPr>
            <a:xfrm>
              <a:off x="10456549" y="0"/>
              <a:ext cx="813775" cy="775630"/>
              <a:chOff x="0" y="0"/>
              <a:chExt cx="812800" cy="774700"/>
            </a:xfrm>
          </p:grpSpPr>
          <p:sp>
            <p:nvSpPr>
              <p:cNvPr id="51" name="Google Shape;5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2" name="Google Shape;52;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3"/>
            <p:cNvGrpSpPr/>
            <p:nvPr/>
          </p:nvGrpSpPr>
          <p:grpSpPr>
            <a:xfrm>
              <a:off x="11406455" y="0"/>
              <a:ext cx="813775" cy="775630"/>
              <a:chOff x="0" y="0"/>
              <a:chExt cx="812800" cy="774700"/>
            </a:xfrm>
          </p:grpSpPr>
          <p:sp>
            <p:nvSpPr>
              <p:cNvPr id="54" name="Google Shape;5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5" name="Google Shape;5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3"/>
            <p:cNvGrpSpPr/>
            <p:nvPr/>
          </p:nvGrpSpPr>
          <p:grpSpPr>
            <a:xfrm>
              <a:off x="12357625" y="0"/>
              <a:ext cx="813775" cy="775630"/>
              <a:chOff x="0" y="0"/>
              <a:chExt cx="812800" cy="774700"/>
            </a:xfrm>
          </p:grpSpPr>
          <p:sp>
            <p:nvSpPr>
              <p:cNvPr id="57" name="Google Shape;5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8" name="Google Shape;5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3"/>
            <p:cNvGrpSpPr/>
            <p:nvPr/>
          </p:nvGrpSpPr>
          <p:grpSpPr>
            <a:xfrm>
              <a:off x="13307530" y="0"/>
              <a:ext cx="813775" cy="775630"/>
              <a:chOff x="0" y="0"/>
              <a:chExt cx="812800" cy="774700"/>
            </a:xfrm>
          </p:grpSpPr>
          <p:sp>
            <p:nvSpPr>
              <p:cNvPr id="60" name="Google Shape;6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1" name="Google Shape;6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3"/>
            <p:cNvGrpSpPr/>
            <p:nvPr/>
          </p:nvGrpSpPr>
          <p:grpSpPr>
            <a:xfrm>
              <a:off x="14258701" y="0"/>
              <a:ext cx="813775" cy="775630"/>
              <a:chOff x="0" y="0"/>
              <a:chExt cx="812800" cy="774700"/>
            </a:xfrm>
          </p:grpSpPr>
          <p:sp>
            <p:nvSpPr>
              <p:cNvPr id="63" name="Google Shape;6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4" name="Google Shape;64;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3"/>
            <p:cNvGrpSpPr/>
            <p:nvPr/>
          </p:nvGrpSpPr>
          <p:grpSpPr>
            <a:xfrm>
              <a:off x="15210936" y="0"/>
              <a:ext cx="813775" cy="775630"/>
              <a:chOff x="0" y="0"/>
              <a:chExt cx="812800" cy="774700"/>
            </a:xfrm>
          </p:grpSpPr>
          <p:sp>
            <p:nvSpPr>
              <p:cNvPr id="66" name="Google Shape;6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7" name="Google Shape;67;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3"/>
            <p:cNvGrpSpPr/>
            <p:nvPr/>
          </p:nvGrpSpPr>
          <p:grpSpPr>
            <a:xfrm>
              <a:off x="16160842" y="0"/>
              <a:ext cx="813775" cy="775630"/>
              <a:chOff x="0" y="0"/>
              <a:chExt cx="812800" cy="774700"/>
            </a:xfrm>
          </p:grpSpPr>
          <p:sp>
            <p:nvSpPr>
              <p:cNvPr id="69" name="Google Shape;6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0" name="Google Shape;70;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3"/>
            <p:cNvGrpSpPr/>
            <p:nvPr/>
          </p:nvGrpSpPr>
          <p:grpSpPr>
            <a:xfrm>
              <a:off x="17112012" y="0"/>
              <a:ext cx="813775" cy="775630"/>
              <a:chOff x="0" y="0"/>
              <a:chExt cx="812800" cy="774700"/>
            </a:xfrm>
          </p:grpSpPr>
          <p:sp>
            <p:nvSpPr>
              <p:cNvPr id="72" name="Google Shape;7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3" name="Google Shape;73;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3"/>
            <p:cNvGrpSpPr/>
            <p:nvPr/>
          </p:nvGrpSpPr>
          <p:grpSpPr>
            <a:xfrm>
              <a:off x="18061918" y="0"/>
              <a:ext cx="813775" cy="775630"/>
              <a:chOff x="0" y="0"/>
              <a:chExt cx="812800" cy="774700"/>
            </a:xfrm>
          </p:grpSpPr>
          <p:sp>
            <p:nvSpPr>
              <p:cNvPr id="75" name="Google Shape;7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6" name="Google Shape;76;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3"/>
            <p:cNvGrpSpPr/>
            <p:nvPr/>
          </p:nvGrpSpPr>
          <p:grpSpPr>
            <a:xfrm>
              <a:off x="19013088" y="0"/>
              <a:ext cx="813775" cy="775630"/>
              <a:chOff x="0" y="0"/>
              <a:chExt cx="812800" cy="774700"/>
            </a:xfrm>
          </p:grpSpPr>
          <p:sp>
            <p:nvSpPr>
              <p:cNvPr id="78" name="Google Shape;7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9" name="Google Shape;79;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3"/>
            <p:cNvGrpSpPr/>
            <p:nvPr/>
          </p:nvGrpSpPr>
          <p:grpSpPr>
            <a:xfrm>
              <a:off x="19962994" y="0"/>
              <a:ext cx="813775" cy="775630"/>
              <a:chOff x="0" y="0"/>
              <a:chExt cx="812800" cy="774700"/>
            </a:xfrm>
          </p:grpSpPr>
          <p:sp>
            <p:nvSpPr>
              <p:cNvPr id="81" name="Google Shape;8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2" name="Google Shape;82;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3"/>
            <p:cNvGrpSpPr/>
            <p:nvPr/>
          </p:nvGrpSpPr>
          <p:grpSpPr>
            <a:xfrm>
              <a:off x="20914164" y="0"/>
              <a:ext cx="813775" cy="775630"/>
              <a:chOff x="0" y="0"/>
              <a:chExt cx="812800" cy="774700"/>
            </a:xfrm>
          </p:grpSpPr>
          <p:sp>
            <p:nvSpPr>
              <p:cNvPr id="84" name="Google Shape;8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5" name="Google Shape;8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3"/>
            <p:cNvGrpSpPr/>
            <p:nvPr/>
          </p:nvGrpSpPr>
          <p:grpSpPr>
            <a:xfrm>
              <a:off x="21864069" y="0"/>
              <a:ext cx="813775" cy="775630"/>
              <a:chOff x="0" y="0"/>
              <a:chExt cx="812800" cy="774700"/>
            </a:xfrm>
          </p:grpSpPr>
          <p:sp>
            <p:nvSpPr>
              <p:cNvPr id="87" name="Google Shape;8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8" name="Google Shape;8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3"/>
            <p:cNvGrpSpPr/>
            <p:nvPr/>
          </p:nvGrpSpPr>
          <p:grpSpPr>
            <a:xfrm>
              <a:off x="22815239" y="0"/>
              <a:ext cx="813775" cy="775630"/>
              <a:chOff x="0" y="0"/>
              <a:chExt cx="812800" cy="774700"/>
            </a:xfrm>
          </p:grpSpPr>
          <p:sp>
            <p:nvSpPr>
              <p:cNvPr id="90" name="Google Shape;9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1" name="Google Shape;9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2" name="Google Shape;92;p3"/>
          <p:cNvGrpSpPr/>
          <p:nvPr/>
        </p:nvGrpSpPr>
        <p:grpSpPr>
          <a:xfrm>
            <a:off x="283118" y="9491885"/>
            <a:ext cx="17721761" cy="581722"/>
            <a:chOff x="0" y="0"/>
            <a:chExt cx="23629014" cy="775630"/>
          </a:xfrm>
        </p:grpSpPr>
        <p:grpSp>
          <p:nvGrpSpPr>
            <p:cNvPr id="93" name="Google Shape;93;p3"/>
            <p:cNvGrpSpPr/>
            <p:nvPr/>
          </p:nvGrpSpPr>
          <p:grpSpPr>
            <a:xfrm>
              <a:off x="0" y="0"/>
              <a:ext cx="813775" cy="775630"/>
              <a:chOff x="0" y="0"/>
              <a:chExt cx="812800" cy="774700"/>
            </a:xfrm>
          </p:grpSpPr>
          <p:sp>
            <p:nvSpPr>
              <p:cNvPr id="94" name="Google Shape;9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5" name="Google Shape;9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3"/>
            <p:cNvGrpSpPr/>
            <p:nvPr/>
          </p:nvGrpSpPr>
          <p:grpSpPr>
            <a:xfrm>
              <a:off x="951170" y="0"/>
              <a:ext cx="813775" cy="775630"/>
              <a:chOff x="0" y="0"/>
              <a:chExt cx="812800" cy="774700"/>
            </a:xfrm>
          </p:grpSpPr>
          <p:sp>
            <p:nvSpPr>
              <p:cNvPr id="97" name="Google Shape;9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8" name="Google Shape;9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3"/>
            <p:cNvGrpSpPr/>
            <p:nvPr/>
          </p:nvGrpSpPr>
          <p:grpSpPr>
            <a:xfrm>
              <a:off x="1901076" y="0"/>
              <a:ext cx="813775" cy="775630"/>
              <a:chOff x="0" y="0"/>
              <a:chExt cx="812800" cy="774700"/>
            </a:xfrm>
          </p:grpSpPr>
          <p:sp>
            <p:nvSpPr>
              <p:cNvPr id="100" name="Google Shape;10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1" name="Google Shape;10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3"/>
            <p:cNvGrpSpPr/>
            <p:nvPr/>
          </p:nvGrpSpPr>
          <p:grpSpPr>
            <a:xfrm>
              <a:off x="2852246" y="0"/>
              <a:ext cx="813775" cy="775630"/>
              <a:chOff x="0" y="0"/>
              <a:chExt cx="812800" cy="774700"/>
            </a:xfrm>
          </p:grpSpPr>
          <p:sp>
            <p:nvSpPr>
              <p:cNvPr id="103" name="Google Shape;10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4" name="Google Shape;104;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3"/>
            <p:cNvGrpSpPr/>
            <p:nvPr/>
          </p:nvGrpSpPr>
          <p:grpSpPr>
            <a:xfrm>
              <a:off x="3802152" y="0"/>
              <a:ext cx="813775" cy="775630"/>
              <a:chOff x="0" y="0"/>
              <a:chExt cx="812800" cy="774700"/>
            </a:xfrm>
          </p:grpSpPr>
          <p:sp>
            <p:nvSpPr>
              <p:cNvPr id="106" name="Google Shape;10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7" name="Google Shape;107;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3"/>
            <p:cNvGrpSpPr/>
            <p:nvPr/>
          </p:nvGrpSpPr>
          <p:grpSpPr>
            <a:xfrm>
              <a:off x="4753322" y="0"/>
              <a:ext cx="813775" cy="775630"/>
              <a:chOff x="0" y="0"/>
              <a:chExt cx="812800" cy="774700"/>
            </a:xfrm>
          </p:grpSpPr>
          <p:sp>
            <p:nvSpPr>
              <p:cNvPr id="109" name="Google Shape;10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0" name="Google Shape;110;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3"/>
            <p:cNvGrpSpPr/>
            <p:nvPr/>
          </p:nvGrpSpPr>
          <p:grpSpPr>
            <a:xfrm>
              <a:off x="5703227" y="0"/>
              <a:ext cx="813775" cy="775630"/>
              <a:chOff x="0" y="0"/>
              <a:chExt cx="812800" cy="774700"/>
            </a:xfrm>
          </p:grpSpPr>
          <p:sp>
            <p:nvSpPr>
              <p:cNvPr id="112" name="Google Shape;11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3" name="Google Shape;113;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3"/>
            <p:cNvGrpSpPr/>
            <p:nvPr/>
          </p:nvGrpSpPr>
          <p:grpSpPr>
            <a:xfrm>
              <a:off x="6654397" y="0"/>
              <a:ext cx="813775" cy="775630"/>
              <a:chOff x="0" y="0"/>
              <a:chExt cx="812800" cy="774700"/>
            </a:xfrm>
          </p:grpSpPr>
          <p:sp>
            <p:nvSpPr>
              <p:cNvPr id="115" name="Google Shape;11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6" name="Google Shape;116;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3"/>
            <p:cNvGrpSpPr/>
            <p:nvPr/>
          </p:nvGrpSpPr>
          <p:grpSpPr>
            <a:xfrm>
              <a:off x="7604303" y="0"/>
              <a:ext cx="813775" cy="775630"/>
              <a:chOff x="0" y="0"/>
              <a:chExt cx="812800" cy="774700"/>
            </a:xfrm>
          </p:grpSpPr>
          <p:sp>
            <p:nvSpPr>
              <p:cNvPr id="118" name="Google Shape;11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9" name="Google Shape;119;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3"/>
            <p:cNvGrpSpPr/>
            <p:nvPr/>
          </p:nvGrpSpPr>
          <p:grpSpPr>
            <a:xfrm>
              <a:off x="8555473" y="0"/>
              <a:ext cx="813775" cy="775630"/>
              <a:chOff x="0" y="0"/>
              <a:chExt cx="812800" cy="774700"/>
            </a:xfrm>
          </p:grpSpPr>
          <p:sp>
            <p:nvSpPr>
              <p:cNvPr id="121" name="Google Shape;12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2" name="Google Shape;122;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3"/>
            <p:cNvGrpSpPr/>
            <p:nvPr/>
          </p:nvGrpSpPr>
          <p:grpSpPr>
            <a:xfrm>
              <a:off x="9505379" y="0"/>
              <a:ext cx="813775" cy="775630"/>
              <a:chOff x="0" y="0"/>
              <a:chExt cx="812800" cy="774700"/>
            </a:xfrm>
          </p:grpSpPr>
          <p:sp>
            <p:nvSpPr>
              <p:cNvPr id="124" name="Google Shape;12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5" name="Google Shape;12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3"/>
            <p:cNvGrpSpPr/>
            <p:nvPr/>
          </p:nvGrpSpPr>
          <p:grpSpPr>
            <a:xfrm>
              <a:off x="10456549" y="0"/>
              <a:ext cx="813775" cy="775630"/>
              <a:chOff x="0" y="0"/>
              <a:chExt cx="812800" cy="774700"/>
            </a:xfrm>
          </p:grpSpPr>
          <p:sp>
            <p:nvSpPr>
              <p:cNvPr id="127" name="Google Shape;12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8" name="Google Shape;12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3"/>
            <p:cNvGrpSpPr/>
            <p:nvPr/>
          </p:nvGrpSpPr>
          <p:grpSpPr>
            <a:xfrm>
              <a:off x="11406455" y="0"/>
              <a:ext cx="813775" cy="775630"/>
              <a:chOff x="0" y="0"/>
              <a:chExt cx="812800" cy="774700"/>
            </a:xfrm>
          </p:grpSpPr>
          <p:sp>
            <p:nvSpPr>
              <p:cNvPr id="130" name="Google Shape;13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1" name="Google Shape;13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3"/>
            <p:cNvGrpSpPr/>
            <p:nvPr/>
          </p:nvGrpSpPr>
          <p:grpSpPr>
            <a:xfrm>
              <a:off x="12357625" y="0"/>
              <a:ext cx="813775" cy="775630"/>
              <a:chOff x="0" y="0"/>
              <a:chExt cx="812800" cy="774700"/>
            </a:xfrm>
          </p:grpSpPr>
          <p:sp>
            <p:nvSpPr>
              <p:cNvPr id="133" name="Google Shape;13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4" name="Google Shape;134;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3"/>
            <p:cNvGrpSpPr/>
            <p:nvPr/>
          </p:nvGrpSpPr>
          <p:grpSpPr>
            <a:xfrm>
              <a:off x="13307530" y="0"/>
              <a:ext cx="813775" cy="775630"/>
              <a:chOff x="0" y="0"/>
              <a:chExt cx="812800" cy="774700"/>
            </a:xfrm>
          </p:grpSpPr>
          <p:sp>
            <p:nvSpPr>
              <p:cNvPr id="136" name="Google Shape;13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7" name="Google Shape;137;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3"/>
            <p:cNvGrpSpPr/>
            <p:nvPr/>
          </p:nvGrpSpPr>
          <p:grpSpPr>
            <a:xfrm>
              <a:off x="14258701" y="0"/>
              <a:ext cx="813775" cy="775630"/>
              <a:chOff x="0" y="0"/>
              <a:chExt cx="812800" cy="774700"/>
            </a:xfrm>
          </p:grpSpPr>
          <p:sp>
            <p:nvSpPr>
              <p:cNvPr id="139" name="Google Shape;139;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0" name="Google Shape;140;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3"/>
            <p:cNvGrpSpPr/>
            <p:nvPr/>
          </p:nvGrpSpPr>
          <p:grpSpPr>
            <a:xfrm>
              <a:off x="15210936" y="0"/>
              <a:ext cx="813775" cy="775630"/>
              <a:chOff x="0" y="0"/>
              <a:chExt cx="812800" cy="774700"/>
            </a:xfrm>
          </p:grpSpPr>
          <p:sp>
            <p:nvSpPr>
              <p:cNvPr id="142" name="Google Shape;142;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3" name="Google Shape;143;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3"/>
            <p:cNvGrpSpPr/>
            <p:nvPr/>
          </p:nvGrpSpPr>
          <p:grpSpPr>
            <a:xfrm>
              <a:off x="16160842" y="0"/>
              <a:ext cx="813775" cy="775630"/>
              <a:chOff x="0" y="0"/>
              <a:chExt cx="812800" cy="774700"/>
            </a:xfrm>
          </p:grpSpPr>
          <p:sp>
            <p:nvSpPr>
              <p:cNvPr id="145" name="Google Shape;145;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6" name="Google Shape;146;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3"/>
            <p:cNvGrpSpPr/>
            <p:nvPr/>
          </p:nvGrpSpPr>
          <p:grpSpPr>
            <a:xfrm>
              <a:off x="17112012" y="0"/>
              <a:ext cx="813775" cy="775630"/>
              <a:chOff x="0" y="0"/>
              <a:chExt cx="812800" cy="774700"/>
            </a:xfrm>
          </p:grpSpPr>
          <p:sp>
            <p:nvSpPr>
              <p:cNvPr id="148" name="Google Shape;148;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9" name="Google Shape;149;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3"/>
            <p:cNvGrpSpPr/>
            <p:nvPr/>
          </p:nvGrpSpPr>
          <p:grpSpPr>
            <a:xfrm>
              <a:off x="18061918" y="0"/>
              <a:ext cx="813775" cy="775630"/>
              <a:chOff x="0" y="0"/>
              <a:chExt cx="812800" cy="774700"/>
            </a:xfrm>
          </p:grpSpPr>
          <p:sp>
            <p:nvSpPr>
              <p:cNvPr id="151" name="Google Shape;151;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2" name="Google Shape;152;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3"/>
            <p:cNvGrpSpPr/>
            <p:nvPr/>
          </p:nvGrpSpPr>
          <p:grpSpPr>
            <a:xfrm>
              <a:off x="19013088" y="0"/>
              <a:ext cx="813775" cy="775630"/>
              <a:chOff x="0" y="0"/>
              <a:chExt cx="812800" cy="774700"/>
            </a:xfrm>
          </p:grpSpPr>
          <p:sp>
            <p:nvSpPr>
              <p:cNvPr id="154" name="Google Shape;154;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5" name="Google Shape;155;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3"/>
            <p:cNvGrpSpPr/>
            <p:nvPr/>
          </p:nvGrpSpPr>
          <p:grpSpPr>
            <a:xfrm>
              <a:off x="19962994" y="0"/>
              <a:ext cx="813775" cy="775630"/>
              <a:chOff x="0" y="0"/>
              <a:chExt cx="812800" cy="774700"/>
            </a:xfrm>
          </p:grpSpPr>
          <p:sp>
            <p:nvSpPr>
              <p:cNvPr id="157" name="Google Shape;157;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8" name="Google Shape;158;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3"/>
            <p:cNvGrpSpPr/>
            <p:nvPr/>
          </p:nvGrpSpPr>
          <p:grpSpPr>
            <a:xfrm>
              <a:off x="20914164" y="0"/>
              <a:ext cx="813775" cy="775630"/>
              <a:chOff x="0" y="0"/>
              <a:chExt cx="812800" cy="774700"/>
            </a:xfrm>
          </p:grpSpPr>
          <p:sp>
            <p:nvSpPr>
              <p:cNvPr id="160" name="Google Shape;160;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1" name="Google Shape;161;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3"/>
            <p:cNvGrpSpPr/>
            <p:nvPr/>
          </p:nvGrpSpPr>
          <p:grpSpPr>
            <a:xfrm>
              <a:off x="21864069" y="0"/>
              <a:ext cx="813775" cy="775630"/>
              <a:chOff x="0" y="0"/>
              <a:chExt cx="812800" cy="774700"/>
            </a:xfrm>
          </p:grpSpPr>
          <p:sp>
            <p:nvSpPr>
              <p:cNvPr id="163" name="Google Shape;163;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4" name="Google Shape;164;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3"/>
            <p:cNvGrpSpPr/>
            <p:nvPr/>
          </p:nvGrpSpPr>
          <p:grpSpPr>
            <a:xfrm>
              <a:off x="22815239" y="0"/>
              <a:ext cx="813775" cy="775630"/>
              <a:chOff x="0" y="0"/>
              <a:chExt cx="812800" cy="774700"/>
            </a:xfrm>
          </p:grpSpPr>
          <p:sp>
            <p:nvSpPr>
              <p:cNvPr id="166" name="Google Shape;166;p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7" name="Google Shape;167;p3"/>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68" name="Google Shape;168;p3"/>
          <p:cNvPicPr preferRelativeResize="0"/>
          <p:nvPr/>
        </p:nvPicPr>
        <p:blipFill>
          <a:blip r:embed="rId2">
            <a:alphaModFix/>
          </a:blip>
          <a:stretch>
            <a:fillRect/>
          </a:stretch>
        </p:blipFill>
        <p:spPr>
          <a:xfrm>
            <a:off x="10159525" y="177450"/>
            <a:ext cx="8218699" cy="105179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obj">
  <p:cSld name="OBJECT">
    <p:bg>
      <p:bgPr>
        <a:solidFill>
          <a:srgbClr val="212B38"/>
        </a:solidFill>
      </p:bgPr>
    </p:bg>
    <p:spTree>
      <p:nvGrpSpPr>
        <p:cNvPr id="169" name="Shape 169"/>
        <p:cNvGrpSpPr/>
        <p:nvPr/>
      </p:nvGrpSpPr>
      <p:grpSpPr>
        <a:xfrm>
          <a:off x="0" y="0"/>
          <a:ext cx="0" cy="0"/>
          <a:chOff x="0" y="0"/>
          <a:chExt cx="0" cy="0"/>
        </a:xfrm>
      </p:grpSpPr>
      <p:grpSp>
        <p:nvGrpSpPr>
          <p:cNvPr id="170" name="Google Shape;170;p4"/>
          <p:cNvGrpSpPr/>
          <p:nvPr/>
        </p:nvGrpSpPr>
        <p:grpSpPr>
          <a:xfrm>
            <a:off x="283118" y="2821158"/>
            <a:ext cx="17721761" cy="581722"/>
            <a:chOff x="0" y="0"/>
            <a:chExt cx="23629014" cy="775630"/>
          </a:xfrm>
        </p:grpSpPr>
        <p:grpSp>
          <p:nvGrpSpPr>
            <p:cNvPr id="171" name="Google Shape;171;p4"/>
            <p:cNvGrpSpPr/>
            <p:nvPr/>
          </p:nvGrpSpPr>
          <p:grpSpPr>
            <a:xfrm>
              <a:off x="0" y="0"/>
              <a:ext cx="813775" cy="775630"/>
              <a:chOff x="0" y="0"/>
              <a:chExt cx="812800" cy="774700"/>
            </a:xfrm>
          </p:grpSpPr>
          <p:sp>
            <p:nvSpPr>
              <p:cNvPr id="172" name="Google Shape;17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3" name="Google Shape;17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4"/>
            <p:cNvGrpSpPr/>
            <p:nvPr/>
          </p:nvGrpSpPr>
          <p:grpSpPr>
            <a:xfrm>
              <a:off x="951170" y="0"/>
              <a:ext cx="813775" cy="775630"/>
              <a:chOff x="0" y="0"/>
              <a:chExt cx="812800" cy="774700"/>
            </a:xfrm>
          </p:grpSpPr>
          <p:sp>
            <p:nvSpPr>
              <p:cNvPr id="175" name="Google Shape;17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6" name="Google Shape;17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4"/>
            <p:cNvGrpSpPr/>
            <p:nvPr/>
          </p:nvGrpSpPr>
          <p:grpSpPr>
            <a:xfrm>
              <a:off x="1901076" y="0"/>
              <a:ext cx="813775" cy="775630"/>
              <a:chOff x="0" y="0"/>
              <a:chExt cx="812800" cy="774700"/>
            </a:xfrm>
          </p:grpSpPr>
          <p:sp>
            <p:nvSpPr>
              <p:cNvPr id="178" name="Google Shape;17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9" name="Google Shape;17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4"/>
            <p:cNvGrpSpPr/>
            <p:nvPr/>
          </p:nvGrpSpPr>
          <p:grpSpPr>
            <a:xfrm>
              <a:off x="2852246" y="0"/>
              <a:ext cx="813775" cy="775630"/>
              <a:chOff x="0" y="0"/>
              <a:chExt cx="812800" cy="774700"/>
            </a:xfrm>
          </p:grpSpPr>
          <p:sp>
            <p:nvSpPr>
              <p:cNvPr id="181" name="Google Shape;18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2" name="Google Shape;18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4"/>
            <p:cNvGrpSpPr/>
            <p:nvPr/>
          </p:nvGrpSpPr>
          <p:grpSpPr>
            <a:xfrm>
              <a:off x="3802152" y="0"/>
              <a:ext cx="813775" cy="775630"/>
              <a:chOff x="0" y="0"/>
              <a:chExt cx="812800" cy="774700"/>
            </a:xfrm>
          </p:grpSpPr>
          <p:sp>
            <p:nvSpPr>
              <p:cNvPr id="184" name="Google Shape;18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5" name="Google Shape;18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4"/>
            <p:cNvGrpSpPr/>
            <p:nvPr/>
          </p:nvGrpSpPr>
          <p:grpSpPr>
            <a:xfrm>
              <a:off x="4753322" y="0"/>
              <a:ext cx="813775" cy="775630"/>
              <a:chOff x="0" y="0"/>
              <a:chExt cx="812800" cy="774700"/>
            </a:xfrm>
          </p:grpSpPr>
          <p:sp>
            <p:nvSpPr>
              <p:cNvPr id="187" name="Google Shape;18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8" name="Google Shape;18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4"/>
            <p:cNvGrpSpPr/>
            <p:nvPr/>
          </p:nvGrpSpPr>
          <p:grpSpPr>
            <a:xfrm>
              <a:off x="5703227" y="0"/>
              <a:ext cx="813775" cy="775630"/>
              <a:chOff x="0" y="0"/>
              <a:chExt cx="812800" cy="774700"/>
            </a:xfrm>
          </p:grpSpPr>
          <p:sp>
            <p:nvSpPr>
              <p:cNvPr id="190" name="Google Shape;19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1" name="Google Shape;19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4"/>
            <p:cNvGrpSpPr/>
            <p:nvPr/>
          </p:nvGrpSpPr>
          <p:grpSpPr>
            <a:xfrm>
              <a:off x="6654397" y="0"/>
              <a:ext cx="813775" cy="775630"/>
              <a:chOff x="0" y="0"/>
              <a:chExt cx="812800" cy="774700"/>
            </a:xfrm>
          </p:grpSpPr>
          <p:sp>
            <p:nvSpPr>
              <p:cNvPr id="193" name="Google Shape;19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4" name="Google Shape;19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4"/>
            <p:cNvGrpSpPr/>
            <p:nvPr/>
          </p:nvGrpSpPr>
          <p:grpSpPr>
            <a:xfrm>
              <a:off x="7604303" y="0"/>
              <a:ext cx="813775" cy="775630"/>
              <a:chOff x="0" y="0"/>
              <a:chExt cx="812800" cy="774700"/>
            </a:xfrm>
          </p:grpSpPr>
          <p:sp>
            <p:nvSpPr>
              <p:cNvPr id="196" name="Google Shape;19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7" name="Google Shape;19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4"/>
            <p:cNvGrpSpPr/>
            <p:nvPr/>
          </p:nvGrpSpPr>
          <p:grpSpPr>
            <a:xfrm>
              <a:off x="8555473" y="0"/>
              <a:ext cx="813775" cy="775630"/>
              <a:chOff x="0" y="0"/>
              <a:chExt cx="812800" cy="774700"/>
            </a:xfrm>
          </p:grpSpPr>
          <p:sp>
            <p:nvSpPr>
              <p:cNvPr id="199" name="Google Shape;19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0" name="Google Shape;20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4"/>
            <p:cNvGrpSpPr/>
            <p:nvPr/>
          </p:nvGrpSpPr>
          <p:grpSpPr>
            <a:xfrm>
              <a:off x="9505379" y="0"/>
              <a:ext cx="813775" cy="775630"/>
              <a:chOff x="0" y="0"/>
              <a:chExt cx="812800" cy="774700"/>
            </a:xfrm>
          </p:grpSpPr>
          <p:sp>
            <p:nvSpPr>
              <p:cNvPr id="202" name="Google Shape;20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3" name="Google Shape;20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4"/>
            <p:cNvGrpSpPr/>
            <p:nvPr/>
          </p:nvGrpSpPr>
          <p:grpSpPr>
            <a:xfrm>
              <a:off x="10456549" y="0"/>
              <a:ext cx="813775" cy="775630"/>
              <a:chOff x="0" y="0"/>
              <a:chExt cx="812800" cy="774700"/>
            </a:xfrm>
          </p:grpSpPr>
          <p:sp>
            <p:nvSpPr>
              <p:cNvPr id="205" name="Google Shape;20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6" name="Google Shape;20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4"/>
            <p:cNvGrpSpPr/>
            <p:nvPr/>
          </p:nvGrpSpPr>
          <p:grpSpPr>
            <a:xfrm>
              <a:off x="11406455" y="0"/>
              <a:ext cx="813775" cy="775630"/>
              <a:chOff x="0" y="0"/>
              <a:chExt cx="812800" cy="774700"/>
            </a:xfrm>
          </p:grpSpPr>
          <p:sp>
            <p:nvSpPr>
              <p:cNvPr id="208" name="Google Shape;20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9" name="Google Shape;20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4"/>
            <p:cNvGrpSpPr/>
            <p:nvPr/>
          </p:nvGrpSpPr>
          <p:grpSpPr>
            <a:xfrm>
              <a:off x="12357625" y="0"/>
              <a:ext cx="813775" cy="775630"/>
              <a:chOff x="0" y="0"/>
              <a:chExt cx="812800" cy="774700"/>
            </a:xfrm>
          </p:grpSpPr>
          <p:sp>
            <p:nvSpPr>
              <p:cNvPr id="211" name="Google Shape;21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2" name="Google Shape;21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4"/>
            <p:cNvGrpSpPr/>
            <p:nvPr/>
          </p:nvGrpSpPr>
          <p:grpSpPr>
            <a:xfrm>
              <a:off x="13307530" y="0"/>
              <a:ext cx="813775" cy="775630"/>
              <a:chOff x="0" y="0"/>
              <a:chExt cx="812800" cy="774700"/>
            </a:xfrm>
          </p:grpSpPr>
          <p:sp>
            <p:nvSpPr>
              <p:cNvPr id="214" name="Google Shape;21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5" name="Google Shape;21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4"/>
            <p:cNvGrpSpPr/>
            <p:nvPr/>
          </p:nvGrpSpPr>
          <p:grpSpPr>
            <a:xfrm>
              <a:off x="14258701" y="0"/>
              <a:ext cx="813775" cy="775630"/>
              <a:chOff x="0" y="0"/>
              <a:chExt cx="812800" cy="774700"/>
            </a:xfrm>
          </p:grpSpPr>
          <p:sp>
            <p:nvSpPr>
              <p:cNvPr id="217" name="Google Shape;21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8" name="Google Shape;21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4"/>
            <p:cNvGrpSpPr/>
            <p:nvPr/>
          </p:nvGrpSpPr>
          <p:grpSpPr>
            <a:xfrm>
              <a:off x="15210936" y="0"/>
              <a:ext cx="813775" cy="775630"/>
              <a:chOff x="0" y="0"/>
              <a:chExt cx="812800" cy="774700"/>
            </a:xfrm>
          </p:grpSpPr>
          <p:sp>
            <p:nvSpPr>
              <p:cNvPr id="220" name="Google Shape;22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1" name="Google Shape;22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4"/>
            <p:cNvGrpSpPr/>
            <p:nvPr/>
          </p:nvGrpSpPr>
          <p:grpSpPr>
            <a:xfrm>
              <a:off x="16160842" y="0"/>
              <a:ext cx="813775" cy="775630"/>
              <a:chOff x="0" y="0"/>
              <a:chExt cx="812800" cy="774700"/>
            </a:xfrm>
          </p:grpSpPr>
          <p:sp>
            <p:nvSpPr>
              <p:cNvPr id="223" name="Google Shape;22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4" name="Google Shape;22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4"/>
            <p:cNvGrpSpPr/>
            <p:nvPr/>
          </p:nvGrpSpPr>
          <p:grpSpPr>
            <a:xfrm>
              <a:off x="17112012" y="0"/>
              <a:ext cx="813775" cy="775630"/>
              <a:chOff x="0" y="0"/>
              <a:chExt cx="812800" cy="774700"/>
            </a:xfrm>
          </p:grpSpPr>
          <p:sp>
            <p:nvSpPr>
              <p:cNvPr id="226" name="Google Shape;22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7" name="Google Shape;22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4"/>
            <p:cNvGrpSpPr/>
            <p:nvPr/>
          </p:nvGrpSpPr>
          <p:grpSpPr>
            <a:xfrm>
              <a:off x="18061918" y="0"/>
              <a:ext cx="813775" cy="775630"/>
              <a:chOff x="0" y="0"/>
              <a:chExt cx="812800" cy="774700"/>
            </a:xfrm>
          </p:grpSpPr>
          <p:sp>
            <p:nvSpPr>
              <p:cNvPr id="229" name="Google Shape;22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0" name="Google Shape;23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4"/>
            <p:cNvGrpSpPr/>
            <p:nvPr/>
          </p:nvGrpSpPr>
          <p:grpSpPr>
            <a:xfrm>
              <a:off x="19013088" y="0"/>
              <a:ext cx="813775" cy="775630"/>
              <a:chOff x="0" y="0"/>
              <a:chExt cx="812800" cy="774700"/>
            </a:xfrm>
          </p:grpSpPr>
          <p:sp>
            <p:nvSpPr>
              <p:cNvPr id="232" name="Google Shape;23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3" name="Google Shape;23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4"/>
            <p:cNvGrpSpPr/>
            <p:nvPr/>
          </p:nvGrpSpPr>
          <p:grpSpPr>
            <a:xfrm>
              <a:off x="19962994" y="0"/>
              <a:ext cx="813775" cy="775630"/>
              <a:chOff x="0" y="0"/>
              <a:chExt cx="812800" cy="774700"/>
            </a:xfrm>
          </p:grpSpPr>
          <p:sp>
            <p:nvSpPr>
              <p:cNvPr id="235" name="Google Shape;23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6" name="Google Shape;23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4"/>
            <p:cNvGrpSpPr/>
            <p:nvPr/>
          </p:nvGrpSpPr>
          <p:grpSpPr>
            <a:xfrm>
              <a:off x="20914164" y="0"/>
              <a:ext cx="813775" cy="775630"/>
              <a:chOff x="0" y="0"/>
              <a:chExt cx="812800" cy="774700"/>
            </a:xfrm>
          </p:grpSpPr>
          <p:sp>
            <p:nvSpPr>
              <p:cNvPr id="238" name="Google Shape;23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9" name="Google Shape;23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4"/>
            <p:cNvGrpSpPr/>
            <p:nvPr/>
          </p:nvGrpSpPr>
          <p:grpSpPr>
            <a:xfrm>
              <a:off x="21864069" y="0"/>
              <a:ext cx="813775" cy="775630"/>
              <a:chOff x="0" y="0"/>
              <a:chExt cx="812800" cy="774700"/>
            </a:xfrm>
          </p:grpSpPr>
          <p:sp>
            <p:nvSpPr>
              <p:cNvPr id="241" name="Google Shape;24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2" name="Google Shape;24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4"/>
            <p:cNvGrpSpPr/>
            <p:nvPr/>
          </p:nvGrpSpPr>
          <p:grpSpPr>
            <a:xfrm>
              <a:off x="22815239" y="0"/>
              <a:ext cx="813775" cy="775630"/>
              <a:chOff x="0" y="0"/>
              <a:chExt cx="812800" cy="774700"/>
            </a:xfrm>
          </p:grpSpPr>
          <p:sp>
            <p:nvSpPr>
              <p:cNvPr id="244" name="Google Shape;24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5" name="Google Shape;24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6" name="Google Shape;246;p4"/>
          <p:cNvGrpSpPr/>
          <p:nvPr/>
        </p:nvGrpSpPr>
        <p:grpSpPr>
          <a:xfrm>
            <a:off x="283118" y="6884117"/>
            <a:ext cx="17721761" cy="581722"/>
            <a:chOff x="0" y="0"/>
            <a:chExt cx="23629014" cy="775630"/>
          </a:xfrm>
        </p:grpSpPr>
        <p:grpSp>
          <p:nvGrpSpPr>
            <p:cNvPr id="247" name="Google Shape;247;p4"/>
            <p:cNvGrpSpPr/>
            <p:nvPr/>
          </p:nvGrpSpPr>
          <p:grpSpPr>
            <a:xfrm>
              <a:off x="0" y="0"/>
              <a:ext cx="813775" cy="775630"/>
              <a:chOff x="0" y="0"/>
              <a:chExt cx="812800" cy="774700"/>
            </a:xfrm>
          </p:grpSpPr>
          <p:sp>
            <p:nvSpPr>
              <p:cNvPr id="248" name="Google Shape;24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9" name="Google Shape;24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4"/>
            <p:cNvGrpSpPr/>
            <p:nvPr/>
          </p:nvGrpSpPr>
          <p:grpSpPr>
            <a:xfrm>
              <a:off x="951170" y="0"/>
              <a:ext cx="813775" cy="775630"/>
              <a:chOff x="0" y="0"/>
              <a:chExt cx="812800" cy="774700"/>
            </a:xfrm>
          </p:grpSpPr>
          <p:sp>
            <p:nvSpPr>
              <p:cNvPr id="251" name="Google Shape;25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2" name="Google Shape;25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4"/>
            <p:cNvGrpSpPr/>
            <p:nvPr/>
          </p:nvGrpSpPr>
          <p:grpSpPr>
            <a:xfrm>
              <a:off x="1901076" y="0"/>
              <a:ext cx="813775" cy="775630"/>
              <a:chOff x="0" y="0"/>
              <a:chExt cx="812800" cy="774700"/>
            </a:xfrm>
          </p:grpSpPr>
          <p:sp>
            <p:nvSpPr>
              <p:cNvPr id="254" name="Google Shape;25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5" name="Google Shape;25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4"/>
            <p:cNvGrpSpPr/>
            <p:nvPr/>
          </p:nvGrpSpPr>
          <p:grpSpPr>
            <a:xfrm>
              <a:off x="2852246" y="0"/>
              <a:ext cx="813775" cy="775630"/>
              <a:chOff x="0" y="0"/>
              <a:chExt cx="812800" cy="774700"/>
            </a:xfrm>
          </p:grpSpPr>
          <p:sp>
            <p:nvSpPr>
              <p:cNvPr id="257" name="Google Shape;25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8" name="Google Shape;25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4"/>
            <p:cNvGrpSpPr/>
            <p:nvPr/>
          </p:nvGrpSpPr>
          <p:grpSpPr>
            <a:xfrm>
              <a:off x="3802152" y="0"/>
              <a:ext cx="813775" cy="775630"/>
              <a:chOff x="0" y="0"/>
              <a:chExt cx="812800" cy="774700"/>
            </a:xfrm>
          </p:grpSpPr>
          <p:sp>
            <p:nvSpPr>
              <p:cNvPr id="260" name="Google Shape;26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1" name="Google Shape;26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4"/>
            <p:cNvGrpSpPr/>
            <p:nvPr/>
          </p:nvGrpSpPr>
          <p:grpSpPr>
            <a:xfrm>
              <a:off x="4753322" y="0"/>
              <a:ext cx="813775" cy="775630"/>
              <a:chOff x="0" y="0"/>
              <a:chExt cx="812800" cy="774700"/>
            </a:xfrm>
          </p:grpSpPr>
          <p:sp>
            <p:nvSpPr>
              <p:cNvPr id="263" name="Google Shape;26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4" name="Google Shape;26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4"/>
            <p:cNvGrpSpPr/>
            <p:nvPr/>
          </p:nvGrpSpPr>
          <p:grpSpPr>
            <a:xfrm>
              <a:off x="5703227" y="0"/>
              <a:ext cx="813775" cy="775630"/>
              <a:chOff x="0" y="0"/>
              <a:chExt cx="812800" cy="774700"/>
            </a:xfrm>
          </p:grpSpPr>
          <p:sp>
            <p:nvSpPr>
              <p:cNvPr id="266" name="Google Shape;26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7" name="Google Shape;26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4"/>
            <p:cNvGrpSpPr/>
            <p:nvPr/>
          </p:nvGrpSpPr>
          <p:grpSpPr>
            <a:xfrm>
              <a:off x="6654397" y="0"/>
              <a:ext cx="813775" cy="775630"/>
              <a:chOff x="0" y="0"/>
              <a:chExt cx="812800" cy="774700"/>
            </a:xfrm>
          </p:grpSpPr>
          <p:sp>
            <p:nvSpPr>
              <p:cNvPr id="269" name="Google Shape;26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0" name="Google Shape;27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4"/>
            <p:cNvGrpSpPr/>
            <p:nvPr/>
          </p:nvGrpSpPr>
          <p:grpSpPr>
            <a:xfrm>
              <a:off x="7604303" y="0"/>
              <a:ext cx="813775" cy="775630"/>
              <a:chOff x="0" y="0"/>
              <a:chExt cx="812800" cy="774700"/>
            </a:xfrm>
          </p:grpSpPr>
          <p:sp>
            <p:nvSpPr>
              <p:cNvPr id="272" name="Google Shape;27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3" name="Google Shape;27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4"/>
            <p:cNvGrpSpPr/>
            <p:nvPr/>
          </p:nvGrpSpPr>
          <p:grpSpPr>
            <a:xfrm>
              <a:off x="8555473" y="0"/>
              <a:ext cx="813775" cy="775630"/>
              <a:chOff x="0" y="0"/>
              <a:chExt cx="812800" cy="774700"/>
            </a:xfrm>
          </p:grpSpPr>
          <p:sp>
            <p:nvSpPr>
              <p:cNvPr id="275" name="Google Shape;27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6" name="Google Shape;27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4"/>
            <p:cNvGrpSpPr/>
            <p:nvPr/>
          </p:nvGrpSpPr>
          <p:grpSpPr>
            <a:xfrm>
              <a:off x="9505379" y="0"/>
              <a:ext cx="813775" cy="775630"/>
              <a:chOff x="0" y="0"/>
              <a:chExt cx="812800" cy="774700"/>
            </a:xfrm>
          </p:grpSpPr>
          <p:sp>
            <p:nvSpPr>
              <p:cNvPr id="278" name="Google Shape;27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9" name="Google Shape;27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4"/>
            <p:cNvGrpSpPr/>
            <p:nvPr/>
          </p:nvGrpSpPr>
          <p:grpSpPr>
            <a:xfrm>
              <a:off x="10456549" y="0"/>
              <a:ext cx="813775" cy="775630"/>
              <a:chOff x="0" y="0"/>
              <a:chExt cx="812800" cy="774700"/>
            </a:xfrm>
          </p:grpSpPr>
          <p:sp>
            <p:nvSpPr>
              <p:cNvPr id="281" name="Google Shape;28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2" name="Google Shape;28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4"/>
            <p:cNvGrpSpPr/>
            <p:nvPr/>
          </p:nvGrpSpPr>
          <p:grpSpPr>
            <a:xfrm>
              <a:off x="11406455" y="0"/>
              <a:ext cx="813775" cy="775630"/>
              <a:chOff x="0" y="0"/>
              <a:chExt cx="812800" cy="774700"/>
            </a:xfrm>
          </p:grpSpPr>
          <p:sp>
            <p:nvSpPr>
              <p:cNvPr id="284" name="Google Shape;28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5" name="Google Shape;28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4"/>
            <p:cNvGrpSpPr/>
            <p:nvPr/>
          </p:nvGrpSpPr>
          <p:grpSpPr>
            <a:xfrm>
              <a:off x="12357625" y="0"/>
              <a:ext cx="813775" cy="775630"/>
              <a:chOff x="0" y="0"/>
              <a:chExt cx="812800" cy="774700"/>
            </a:xfrm>
          </p:grpSpPr>
          <p:sp>
            <p:nvSpPr>
              <p:cNvPr id="287" name="Google Shape;28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8" name="Google Shape;28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4"/>
            <p:cNvGrpSpPr/>
            <p:nvPr/>
          </p:nvGrpSpPr>
          <p:grpSpPr>
            <a:xfrm>
              <a:off x="13307530" y="0"/>
              <a:ext cx="813775" cy="775630"/>
              <a:chOff x="0" y="0"/>
              <a:chExt cx="812800" cy="774700"/>
            </a:xfrm>
          </p:grpSpPr>
          <p:sp>
            <p:nvSpPr>
              <p:cNvPr id="290" name="Google Shape;29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1" name="Google Shape;29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 name="Google Shape;292;p4"/>
            <p:cNvGrpSpPr/>
            <p:nvPr/>
          </p:nvGrpSpPr>
          <p:grpSpPr>
            <a:xfrm>
              <a:off x="14258701" y="0"/>
              <a:ext cx="813775" cy="775630"/>
              <a:chOff x="0" y="0"/>
              <a:chExt cx="812800" cy="774700"/>
            </a:xfrm>
          </p:grpSpPr>
          <p:sp>
            <p:nvSpPr>
              <p:cNvPr id="293" name="Google Shape;293;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4" name="Google Shape;294;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4"/>
            <p:cNvGrpSpPr/>
            <p:nvPr/>
          </p:nvGrpSpPr>
          <p:grpSpPr>
            <a:xfrm>
              <a:off x="15210936" y="0"/>
              <a:ext cx="813775" cy="775630"/>
              <a:chOff x="0" y="0"/>
              <a:chExt cx="812800" cy="774700"/>
            </a:xfrm>
          </p:grpSpPr>
          <p:sp>
            <p:nvSpPr>
              <p:cNvPr id="296" name="Google Shape;296;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7" name="Google Shape;297;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4"/>
            <p:cNvGrpSpPr/>
            <p:nvPr/>
          </p:nvGrpSpPr>
          <p:grpSpPr>
            <a:xfrm>
              <a:off x="16160842" y="0"/>
              <a:ext cx="813775" cy="775630"/>
              <a:chOff x="0" y="0"/>
              <a:chExt cx="812800" cy="774700"/>
            </a:xfrm>
          </p:grpSpPr>
          <p:sp>
            <p:nvSpPr>
              <p:cNvPr id="299" name="Google Shape;299;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0" name="Google Shape;300;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4"/>
            <p:cNvGrpSpPr/>
            <p:nvPr/>
          </p:nvGrpSpPr>
          <p:grpSpPr>
            <a:xfrm>
              <a:off x="17112012" y="0"/>
              <a:ext cx="813775" cy="775630"/>
              <a:chOff x="0" y="0"/>
              <a:chExt cx="812800" cy="774700"/>
            </a:xfrm>
          </p:grpSpPr>
          <p:sp>
            <p:nvSpPr>
              <p:cNvPr id="302" name="Google Shape;302;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3" name="Google Shape;303;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4"/>
            <p:cNvGrpSpPr/>
            <p:nvPr/>
          </p:nvGrpSpPr>
          <p:grpSpPr>
            <a:xfrm>
              <a:off x="18061918" y="0"/>
              <a:ext cx="813775" cy="775630"/>
              <a:chOff x="0" y="0"/>
              <a:chExt cx="812800" cy="774700"/>
            </a:xfrm>
          </p:grpSpPr>
          <p:sp>
            <p:nvSpPr>
              <p:cNvPr id="305" name="Google Shape;305;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6" name="Google Shape;306;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4"/>
            <p:cNvGrpSpPr/>
            <p:nvPr/>
          </p:nvGrpSpPr>
          <p:grpSpPr>
            <a:xfrm>
              <a:off x="19013088" y="0"/>
              <a:ext cx="813775" cy="775630"/>
              <a:chOff x="0" y="0"/>
              <a:chExt cx="812800" cy="774700"/>
            </a:xfrm>
          </p:grpSpPr>
          <p:sp>
            <p:nvSpPr>
              <p:cNvPr id="308" name="Google Shape;308;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9" name="Google Shape;309;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4"/>
            <p:cNvGrpSpPr/>
            <p:nvPr/>
          </p:nvGrpSpPr>
          <p:grpSpPr>
            <a:xfrm>
              <a:off x="19962994" y="0"/>
              <a:ext cx="813775" cy="775630"/>
              <a:chOff x="0" y="0"/>
              <a:chExt cx="812800" cy="774700"/>
            </a:xfrm>
          </p:grpSpPr>
          <p:sp>
            <p:nvSpPr>
              <p:cNvPr id="311" name="Google Shape;311;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2" name="Google Shape;312;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4"/>
            <p:cNvGrpSpPr/>
            <p:nvPr/>
          </p:nvGrpSpPr>
          <p:grpSpPr>
            <a:xfrm>
              <a:off x="20914164" y="0"/>
              <a:ext cx="813775" cy="775630"/>
              <a:chOff x="0" y="0"/>
              <a:chExt cx="812800" cy="774700"/>
            </a:xfrm>
          </p:grpSpPr>
          <p:sp>
            <p:nvSpPr>
              <p:cNvPr id="314" name="Google Shape;314;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5" name="Google Shape;315;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4"/>
            <p:cNvGrpSpPr/>
            <p:nvPr/>
          </p:nvGrpSpPr>
          <p:grpSpPr>
            <a:xfrm>
              <a:off x="21864069" y="0"/>
              <a:ext cx="813775" cy="775630"/>
              <a:chOff x="0" y="0"/>
              <a:chExt cx="812800" cy="774700"/>
            </a:xfrm>
          </p:grpSpPr>
          <p:sp>
            <p:nvSpPr>
              <p:cNvPr id="317" name="Google Shape;317;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8" name="Google Shape;318;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4"/>
            <p:cNvGrpSpPr/>
            <p:nvPr/>
          </p:nvGrpSpPr>
          <p:grpSpPr>
            <a:xfrm>
              <a:off x="22815239" y="0"/>
              <a:ext cx="813775" cy="775630"/>
              <a:chOff x="0" y="0"/>
              <a:chExt cx="812800" cy="774700"/>
            </a:xfrm>
          </p:grpSpPr>
          <p:sp>
            <p:nvSpPr>
              <p:cNvPr id="320" name="Google Shape;320;p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1" name="Google Shape;321;p4"/>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322" name="Shape 322"/>
        <p:cNvGrpSpPr/>
        <p:nvPr/>
      </p:nvGrpSpPr>
      <p:grpSpPr>
        <a:xfrm>
          <a:off x="0" y="0"/>
          <a:ext cx="0" cy="0"/>
          <a:chOff x="0" y="0"/>
          <a:chExt cx="0" cy="0"/>
        </a:xfrm>
      </p:grpSpPr>
      <p:grpSp>
        <p:nvGrpSpPr>
          <p:cNvPr id="323" name="Google Shape;323;p5"/>
          <p:cNvGrpSpPr/>
          <p:nvPr/>
        </p:nvGrpSpPr>
        <p:grpSpPr>
          <a:xfrm>
            <a:off x="283118" y="213390"/>
            <a:ext cx="17721761" cy="581722"/>
            <a:chOff x="0" y="0"/>
            <a:chExt cx="23629014" cy="775630"/>
          </a:xfrm>
        </p:grpSpPr>
        <p:grpSp>
          <p:nvGrpSpPr>
            <p:cNvPr id="324" name="Google Shape;324;p5"/>
            <p:cNvGrpSpPr/>
            <p:nvPr/>
          </p:nvGrpSpPr>
          <p:grpSpPr>
            <a:xfrm>
              <a:off x="0" y="0"/>
              <a:ext cx="813775" cy="775630"/>
              <a:chOff x="0" y="0"/>
              <a:chExt cx="812800" cy="774700"/>
            </a:xfrm>
          </p:grpSpPr>
          <p:sp>
            <p:nvSpPr>
              <p:cNvPr id="325" name="Google Shape;32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6" name="Google Shape;326;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5"/>
            <p:cNvGrpSpPr/>
            <p:nvPr/>
          </p:nvGrpSpPr>
          <p:grpSpPr>
            <a:xfrm>
              <a:off x="951170" y="0"/>
              <a:ext cx="813775" cy="775630"/>
              <a:chOff x="0" y="0"/>
              <a:chExt cx="812800" cy="774700"/>
            </a:xfrm>
          </p:grpSpPr>
          <p:sp>
            <p:nvSpPr>
              <p:cNvPr id="328" name="Google Shape;32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9" name="Google Shape;329;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5"/>
            <p:cNvGrpSpPr/>
            <p:nvPr/>
          </p:nvGrpSpPr>
          <p:grpSpPr>
            <a:xfrm>
              <a:off x="1901076" y="0"/>
              <a:ext cx="813775" cy="775630"/>
              <a:chOff x="0" y="0"/>
              <a:chExt cx="812800" cy="774700"/>
            </a:xfrm>
          </p:grpSpPr>
          <p:sp>
            <p:nvSpPr>
              <p:cNvPr id="331" name="Google Shape;33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2" name="Google Shape;33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5"/>
            <p:cNvGrpSpPr/>
            <p:nvPr/>
          </p:nvGrpSpPr>
          <p:grpSpPr>
            <a:xfrm>
              <a:off x="2852246" y="0"/>
              <a:ext cx="813775" cy="775630"/>
              <a:chOff x="0" y="0"/>
              <a:chExt cx="812800" cy="774700"/>
            </a:xfrm>
          </p:grpSpPr>
          <p:sp>
            <p:nvSpPr>
              <p:cNvPr id="334" name="Google Shape;33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5" name="Google Shape;33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5"/>
            <p:cNvGrpSpPr/>
            <p:nvPr/>
          </p:nvGrpSpPr>
          <p:grpSpPr>
            <a:xfrm>
              <a:off x="3802152" y="0"/>
              <a:ext cx="813775" cy="775630"/>
              <a:chOff x="0" y="0"/>
              <a:chExt cx="812800" cy="774700"/>
            </a:xfrm>
          </p:grpSpPr>
          <p:sp>
            <p:nvSpPr>
              <p:cNvPr id="337" name="Google Shape;33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8" name="Google Shape;33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5"/>
            <p:cNvGrpSpPr/>
            <p:nvPr/>
          </p:nvGrpSpPr>
          <p:grpSpPr>
            <a:xfrm>
              <a:off x="4753322" y="0"/>
              <a:ext cx="813775" cy="775630"/>
              <a:chOff x="0" y="0"/>
              <a:chExt cx="812800" cy="774700"/>
            </a:xfrm>
          </p:grpSpPr>
          <p:sp>
            <p:nvSpPr>
              <p:cNvPr id="340" name="Google Shape;34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41" name="Google Shape;341;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5"/>
            <p:cNvGrpSpPr/>
            <p:nvPr/>
          </p:nvGrpSpPr>
          <p:grpSpPr>
            <a:xfrm>
              <a:off x="5703227" y="0"/>
              <a:ext cx="813775" cy="775630"/>
              <a:chOff x="0" y="0"/>
              <a:chExt cx="812800" cy="774700"/>
            </a:xfrm>
          </p:grpSpPr>
          <p:sp>
            <p:nvSpPr>
              <p:cNvPr id="343" name="Google Shape;34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44" name="Google Shape;344;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5"/>
            <p:cNvGrpSpPr/>
            <p:nvPr/>
          </p:nvGrpSpPr>
          <p:grpSpPr>
            <a:xfrm>
              <a:off x="6654397" y="0"/>
              <a:ext cx="813775" cy="775630"/>
              <a:chOff x="0" y="0"/>
              <a:chExt cx="812800" cy="774700"/>
            </a:xfrm>
          </p:grpSpPr>
          <p:sp>
            <p:nvSpPr>
              <p:cNvPr id="346" name="Google Shape;34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47" name="Google Shape;347;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5"/>
            <p:cNvGrpSpPr/>
            <p:nvPr/>
          </p:nvGrpSpPr>
          <p:grpSpPr>
            <a:xfrm>
              <a:off x="7604303" y="0"/>
              <a:ext cx="813775" cy="775630"/>
              <a:chOff x="0" y="0"/>
              <a:chExt cx="812800" cy="774700"/>
            </a:xfrm>
          </p:grpSpPr>
          <p:sp>
            <p:nvSpPr>
              <p:cNvPr id="349" name="Google Shape;34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50" name="Google Shape;350;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5"/>
            <p:cNvGrpSpPr/>
            <p:nvPr/>
          </p:nvGrpSpPr>
          <p:grpSpPr>
            <a:xfrm>
              <a:off x="8555473" y="0"/>
              <a:ext cx="813775" cy="775630"/>
              <a:chOff x="0" y="0"/>
              <a:chExt cx="812800" cy="774700"/>
            </a:xfrm>
          </p:grpSpPr>
          <p:sp>
            <p:nvSpPr>
              <p:cNvPr id="352" name="Google Shape;35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53" name="Google Shape;353;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5"/>
            <p:cNvGrpSpPr/>
            <p:nvPr/>
          </p:nvGrpSpPr>
          <p:grpSpPr>
            <a:xfrm>
              <a:off x="9505379" y="0"/>
              <a:ext cx="813775" cy="775630"/>
              <a:chOff x="0" y="0"/>
              <a:chExt cx="812800" cy="774700"/>
            </a:xfrm>
          </p:grpSpPr>
          <p:sp>
            <p:nvSpPr>
              <p:cNvPr id="355" name="Google Shape;35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56" name="Google Shape;356;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5"/>
            <p:cNvGrpSpPr/>
            <p:nvPr/>
          </p:nvGrpSpPr>
          <p:grpSpPr>
            <a:xfrm>
              <a:off x="10456549" y="0"/>
              <a:ext cx="813775" cy="775630"/>
              <a:chOff x="0" y="0"/>
              <a:chExt cx="812800" cy="774700"/>
            </a:xfrm>
          </p:grpSpPr>
          <p:sp>
            <p:nvSpPr>
              <p:cNvPr id="358" name="Google Shape;35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59" name="Google Shape;359;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5"/>
            <p:cNvGrpSpPr/>
            <p:nvPr/>
          </p:nvGrpSpPr>
          <p:grpSpPr>
            <a:xfrm>
              <a:off x="11406455" y="0"/>
              <a:ext cx="813775" cy="775630"/>
              <a:chOff x="0" y="0"/>
              <a:chExt cx="812800" cy="774700"/>
            </a:xfrm>
          </p:grpSpPr>
          <p:sp>
            <p:nvSpPr>
              <p:cNvPr id="361" name="Google Shape;36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62" name="Google Shape;36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5"/>
            <p:cNvGrpSpPr/>
            <p:nvPr/>
          </p:nvGrpSpPr>
          <p:grpSpPr>
            <a:xfrm>
              <a:off x="12357625" y="0"/>
              <a:ext cx="813775" cy="775630"/>
              <a:chOff x="0" y="0"/>
              <a:chExt cx="812800" cy="774700"/>
            </a:xfrm>
          </p:grpSpPr>
          <p:sp>
            <p:nvSpPr>
              <p:cNvPr id="364" name="Google Shape;36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65" name="Google Shape;36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5"/>
            <p:cNvGrpSpPr/>
            <p:nvPr/>
          </p:nvGrpSpPr>
          <p:grpSpPr>
            <a:xfrm>
              <a:off x="13307530" y="0"/>
              <a:ext cx="813775" cy="775630"/>
              <a:chOff x="0" y="0"/>
              <a:chExt cx="812800" cy="774700"/>
            </a:xfrm>
          </p:grpSpPr>
          <p:sp>
            <p:nvSpPr>
              <p:cNvPr id="367" name="Google Shape;36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68" name="Google Shape;36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5"/>
            <p:cNvGrpSpPr/>
            <p:nvPr/>
          </p:nvGrpSpPr>
          <p:grpSpPr>
            <a:xfrm>
              <a:off x="14258701" y="0"/>
              <a:ext cx="813775" cy="775630"/>
              <a:chOff x="0" y="0"/>
              <a:chExt cx="812800" cy="774700"/>
            </a:xfrm>
          </p:grpSpPr>
          <p:sp>
            <p:nvSpPr>
              <p:cNvPr id="370" name="Google Shape;37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71" name="Google Shape;371;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5"/>
            <p:cNvGrpSpPr/>
            <p:nvPr/>
          </p:nvGrpSpPr>
          <p:grpSpPr>
            <a:xfrm>
              <a:off x="15210936" y="0"/>
              <a:ext cx="813775" cy="775630"/>
              <a:chOff x="0" y="0"/>
              <a:chExt cx="812800" cy="774700"/>
            </a:xfrm>
          </p:grpSpPr>
          <p:sp>
            <p:nvSpPr>
              <p:cNvPr id="373" name="Google Shape;37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74" name="Google Shape;374;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5"/>
            <p:cNvGrpSpPr/>
            <p:nvPr/>
          </p:nvGrpSpPr>
          <p:grpSpPr>
            <a:xfrm>
              <a:off x="16160842" y="0"/>
              <a:ext cx="813775" cy="775630"/>
              <a:chOff x="0" y="0"/>
              <a:chExt cx="812800" cy="774700"/>
            </a:xfrm>
          </p:grpSpPr>
          <p:sp>
            <p:nvSpPr>
              <p:cNvPr id="376" name="Google Shape;37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77" name="Google Shape;377;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5"/>
            <p:cNvGrpSpPr/>
            <p:nvPr/>
          </p:nvGrpSpPr>
          <p:grpSpPr>
            <a:xfrm>
              <a:off x="17112012" y="0"/>
              <a:ext cx="813775" cy="775630"/>
              <a:chOff x="0" y="0"/>
              <a:chExt cx="812800" cy="774700"/>
            </a:xfrm>
          </p:grpSpPr>
          <p:sp>
            <p:nvSpPr>
              <p:cNvPr id="379" name="Google Shape;37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80" name="Google Shape;380;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5"/>
            <p:cNvGrpSpPr/>
            <p:nvPr/>
          </p:nvGrpSpPr>
          <p:grpSpPr>
            <a:xfrm>
              <a:off x="18061918" y="0"/>
              <a:ext cx="813775" cy="775630"/>
              <a:chOff x="0" y="0"/>
              <a:chExt cx="812800" cy="774700"/>
            </a:xfrm>
          </p:grpSpPr>
          <p:sp>
            <p:nvSpPr>
              <p:cNvPr id="382" name="Google Shape;38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83" name="Google Shape;383;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5"/>
            <p:cNvGrpSpPr/>
            <p:nvPr/>
          </p:nvGrpSpPr>
          <p:grpSpPr>
            <a:xfrm>
              <a:off x="19013088" y="0"/>
              <a:ext cx="813775" cy="775630"/>
              <a:chOff x="0" y="0"/>
              <a:chExt cx="812800" cy="774700"/>
            </a:xfrm>
          </p:grpSpPr>
          <p:sp>
            <p:nvSpPr>
              <p:cNvPr id="385" name="Google Shape;38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86" name="Google Shape;386;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5"/>
            <p:cNvGrpSpPr/>
            <p:nvPr/>
          </p:nvGrpSpPr>
          <p:grpSpPr>
            <a:xfrm>
              <a:off x="19962994" y="0"/>
              <a:ext cx="813775" cy="775630"/>
              <a:chOff x="0" y="0"/>
              <a:chExt cx="812800" cy="774700"/>
            </a:xfrm>
          </p:grpSpPr>
          <p:sp>
            <p:nvSpPr>
              <p:cNvPr id="388" name="Google Shape;38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89" name="Google Shape;389;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5"/>
            <p:cNvGrpSpPr/>
            <p:nvPr/>
          </p:nvGrpSpPr>
          <p:grpSpPr>
            <a:xfrm>
              <a:off x="20914164" y="0"/>
              <a:ext cx="813775" cy="775630"/>
              <a:chOff x="0" y="0"/>
              <a:chExt cx="812800" cy="774700"/>
            </a:xfrm>
          </p:grpSpPr>
          <p:sp>
            <p:nvSpPr>
              <p:cNvPr id="391" name="Google Shape;39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92" name="Google Shape;39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5"/>
            <p:cNvGrpSpPr/>
            <p:nvPr/>
          </p:nvGrpSpPr>
          <p:grpSpPr>
            <a:xfrm>
              <a:off x="21864069" y="0"/>
              <a:ext cx="813775" cy="775630"/>
              <a:chOff x="0" y="0"/>
              <a:chExt cx="812800" cy="774700"/>
            </a:xfrm>
          </p:grpSpPr>
          <p:sp>
            <p:nvSpPr>
              <p:cNvPr id="394" name="Google Shape;39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95" name="Google Shape;39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5"/>
            <p:cNvGrpSpPr/>
            <p:nvPr/>
          </p:nvGrpSpPr>
          <p:grpSpPr>
            <a:xfrm>
              <a:off x="22815239" y="0"/>
              <a:ext cx="813775" cy="775630"/>
              <a:chOff x="0" y="0"/>
              <a:chExt cx="812800" cy="774700"/>
            </a:xfrm>
          </p:grpSpPr>
          <p:sp>
            <p:nvSpPr>
              <p:cNvPr id="397" name="Google Shape;39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98" name="Google Shape;39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9" name="Google Shape;399;p5"/>
          <p:cNvGrpSpPr/>
          <p:nvPr/>
        </p:nvGrpSpPr>
        <p:grpSpPr>
          <a:xfrm>
            <a:off x="283118" y="9491885"/>
            <a:ext cx="17721761" cy="581722"/>
            <a:chOff x="0" y="0"/>
            <a:chExt cx="23629014" cy="775630"/>
          </a:xfrm>
        </p:grpSpPr>
        <p:grpSp>
          <p:nvGrpSpPr>
            <p:cNvPr id="400" name="Google Shape;400;p5"/>
            <p:cNvGrpSpPr/>
            <p:nvPr/>
          </p:nvGrpSpPr>
          <p:grpSpPr>
            <a:xfrm>
              <a:off x="0" y="0"/>
              <a:ext cx="813775" cy="775630"/>
              <a:chOff x="0" y="0"/>
              <a:chExt cx="812800" cy="774700"/>
            </a:xfrm>
          </p:grpSpPr>
          <p:sp>
            <p:nvSpPr>
              <p:cNvPr id="401" name="Google Shape;40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02" name="Google Shape;40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5"/>
            <p:cNvGrpSpPr/>
            <p:nvPr/>
          </p:nvGrpSpPr>
          <p:grpSpPr>
            <a:xfrm>
              <a:off x="951170" y="0"/>
              <a:ext cx="813775" cy="775630"/>
              <a:chOff x="0" y="0"/>
              <a:chExt cx="812800" cy="774700"/>
            </a:xfrm>
          </p:grpSpPr>
          <p:sp>
            <p:nvSpPr>
              <p:cNvPr id="404" name="Google Shape;40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05" name="Google Shape;40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5"/>
            <p:cNvGrpSpPr/>
            <p:nvPr/>
          </p:nvGrpSpPr>
          <p:grpSpPr>
            <a:xfrm>
              <a:off x="1901076" y="0"/>
              <a:ext cx="813775" cy="775630"/>
              <a:chOff x="0" y="0"/>
              <a:chExt cx="812800" cy="774700"/>
            </a:xfrm>
          </p:grpSpPr>
          <p:sp>
            <p:nvSpPr>
              <p:cNvPr id="407" name="Google Shape;40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08" name="Google Shape;40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5"/>
            <p:cNvGrpSpPr/>
            <p:nvPr/>
          </p:nvGrpSpPr>
          <p:grpSpPr>
            <a:xfrm>
              <a:off x="2852246" y="0"/>
              <a:ext cx="813775" cy="775630"/>
              <a:chOff x="0" y="0"/>
              <a:chExt cx="812800" cy="774700"/>
            </a:xfrm>
          </p:grpSpPr>
          <p:sp>
            <p:nvSpPr>
              <p:cNvPr id="410" name="Google Shape;41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11" name="Google Shape;411;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5"/>
            <p:cNvGrpSpPr/>
            <p:nvPr/>
          </p:nvGrpSpPr>
          <p:grpSpPr>
            <a:xfrm>
              <a:off x="3802152" y="0"/>
              <a:ext cx="813775" cy="775630"/>
              <a:chOff x="0" y="0"/>
              <a:chExt cx="812800" cy="774700"/>
            </a:xfrm>
          </p:grpSpPr>
          <p:sp>
            <p:nvSpPr>
              <p:cNvPr id="413" name="Google Shape;41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14" name="Google Shape;414;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5"/>
            <p:cNvGrpSpPr/>
            <p:nvPr/>
          </p:nvGrpSpPr>
          <p:grpSpPr>
            <a:xfrm>
              <a:off x="4753322" y="0"/>
              <a:ext cx="813775" cy="775630"/>
              <a:chOff x="0" y="0"/>
              <a:chExt cx="812800" cy="774700"/>
            </a:xfrm>
          </p:grpSpPr>
          <p:sp>
            <p:nvSpPr>
              <p:cNvPr id="416" name="Google Shape;41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17" name="Google Shape;417;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5"/>
            <p:cNvGrpSpPr/>
            <p:nvPr/>
          </p:nvGrpSpPr>
          <p:grpSpPr>
            <a:xfrm>
              <a:off x="5703227" y="0"/>
              <a:ext cx="813775" cy="775630"/>
              <a:chOff x="0" y="0"/>
              <a:chExt cx="812800" cy="774700"/>
            </a:xfrm>
          </p:grpSpPr>
          <p:sp>
            <p:nvSpPr>
              <p:cNvPr id="419" name="Google Shape;41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20" name="Google Shape;420;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5"/>
            <p:cNvGrpSpPr/>
            <p:nvPr/>
          </p:nvGrpSpPr>
          <p:grpSpPr>
            <a:xfrm>
              <a:off x="6654397" y="0"/>
              <a:ext cx="813775" cy="775630"/>
              <a:chOff x="0" y="0"/>
              <a:chExt cx="812800" cy="774700"/>
            </a:xfrm>
          </p:grpSpPr>
          <p:sp>
            <p:nvSpPr>
              <p:cNvPr id="422" name="Google Shape;42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23" name="Google Shape;423;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5"/>
            <p:cNvGrpSpPr/>
            <p:nvPr/>
          </p:nvGrpSpPr>
          <p:grpSpPr>
            <a:xfrm>
              <a:off x="7604303" y="0"/>
              <a:ext cx="813775" cy="775630"/>
              <a:chOff x="0" y="0"/>
              <a:chExt cx="812800" cy="774700"/>
            </a:xfrm>
          </p:grpSpPr>
          <p:sp>
            <p:nvSpPr>
              <p:cNvPr id="425" name="Google Shape;42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26" name="Google Shape;426;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5"/>
            <p:cNvGrpSpPr/>
            <p:nvPr/>
          </p:nvGrpSpPr>
          <p:grpSpPr>
            <a:xfrm>
              <a:off x="8555473" y="0"/>
              <a:ext cx="813775" cy="775630"/>
              <a:chOff x="0" y="0"/>
              <a:chExt cx="812800" cy="774700"/>
            </a:xfrm>
          </p:grpSpPr>
          <p:sp>
            <p:nvSpPr>
              <p:cNvPr id="428" name="Google Shape;42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29" name="Google Shape;429;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5"/>
            <p:cNvGrpSpPr/>
            <p:nvPr/>
          </p:nvGrpSpPr>
          <p:grpSpPr>
            <a:xfrm>
              <a:off x="9505379" y="0"/>
              <a:ext cx="813775" cy="775630"/>
              <a:chOff x="0" y="0"/>
              <a:chExt cx="812800" cy="774700"/>
            </a:xfrm>
          </p:grpSpPr>
          <p:sp>
            <p:nvSpPr>
              <p:cNvPr id="431" name="Google Shape;43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32" name="Google Shape;43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5"/>
            <p:cNvGrpSpPr/>
            <p:nvPr/>
          </p:nvGrpSpPr>
          <p:grpSpPr>
            <a:xfrm>
              <a:off x="10456549" y="0"/>
              <a:ext cx="813775" cy="775630"/>
              <a:chOff x="0" y="0"/>
              <a:chExt cx="812800" cy="774700"/>
            </a:xfrm>
          </p:grpSpPr>
          <p:sp>
            <p:nvSpPr>
              <p:cNvPr id="434" name="Google Shape;43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35" name="Google Shape;43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5"/>
            <p:cNvGrpSpPr/>
            <p:nvPr/>
          </p:nvGrpSpPr>
          <p:grpSpPr>
            <a:xfrm>
              <a:off x="11406455" y="0"/>
              <a:ext cx="813775" cy="775630"/>
              <a:chOff x="0" y="0"/>
              <a:chExt cx="812800" cy="774700"/>
            </a:xfrm>
          </p:grpSpPr>
          <p:sp>
            <p:nvSpPr>
              <p:cNvPr id="437" name="Google Shape;43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38" name="Google Shape;43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5"/>
            <p:cNvGrpSpPr/>
            <p:nvPr/>
          </p:nvGrpSpPr>
          <p:grpSpPr>
            <a:xfrm>
              <a:off x="12357625" y="0"/>
              <a:ext cx="813775" cy="775630"/>
              <a:chOff x="0" y="0"/>
              <a:chExt cx="812800" cy="774700"/>
            </a:xfrm>
          </p:grpSpPr>
          <p:sp>
            <p:nvSpPr>
              <p:cNvPr id="440" name="Google Shape;44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41" name="Google Shape;441;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5"/>
            <p:cNvGrpSpPr/>
            <p:nvPr/>
          </p:nvGrpSpPr>
          <p:grpSpPr>
            <a:xfrm>
              <a:off x="13307530" y="0"/>
              <a:ext cx="813775" cy="775630"/>
              <a:chOff x="0" y="0"/>
              <a:chExt cx="812800" cy="774700"/>
            </a:xfrm>
          </p:grpSpPr>
          <p:sp>
            <p:nvSpPr>
              <p:cNvPr id="443" name="Google Shape;44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44" name="Google Shape;444;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5"/>
            <p:cNvGrpSpPr/>
            <p:nvPr/>
          </p:nvGrpSpPr>
          <p:grpSpPr>
            <a:xfrm>
              <a:off x="14258701" y="0"/>
              <a:ext cx="813775" cy="775630"/>
              <a:chOff x="0" y="0"/>
              <a:chExt cx="812800" cy="774700"/>
            </a:xfrm>
          </p:grpSpPr>
          <p:sp>
            <p:nvSpPr>
              <p:cNvPr id="446" name="Google Shape;446;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47" name="Google Shape;447;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5"/>
            <p:cNvGrpSpPr/>
            <p:nvPr/>
          </p:nvGrpSpPr>
          <p:grpSpPr>
            <a:xfrm>
              <a:off x="15210936" y="0"/>
              <a:ext cx="813775" cy="775630"/>
              <a:chOff x="0" y="0"/>
              <a:chExt cx="812800" cy="774700"/>
            </a:xfrm>
          </p:grpSpPr>
          <p:sp>
            <p:nvSpPr>
              <p:cNvPr id="449" name="Google Shape;449;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50" name="Google Shape;450;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5"/>
            <p:cNvGrpSpPr/>
            <p:nvPr/>
          </p:nvGrpSpPr>
          <p:grpSpPr>
            <a:xfrm>
              <a:off x="16160842" y="0"/>
              <a:ext cx="813775" cy="775630"/>
              <a:chOff x="0" y="0"/>
              <a:chExt cx="812800" cy="774700"/>
            </a:xfrm>
          </p:grpSpPr>
          <p:sp>
            <p:nvSpPr>
              <p:cNvPr id="452" name="Google Shape;452;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53" name="Google Shape;453;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5"/>
            <p:cNvGrpSpPr/>
            <p:nvPr/>
          </p:nvGrpSpPr>
          <p:grpSpPr>
            <a:xfrm>
              <a:off x="17112012" y="0"/>
              <a:ext cx="813775" cy="775630"/>
              <a:chOff x="0" y="0"/>
              <a:chExt cx="812800" cy="774700"/>
            </a:xfrm>
          </p:grpSpPr>
          <p:sp>
            <p:nvSpPr>
              <p:cNvPr id="455" name="Google Shape;455;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56" name="Google Shape;456;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5"/>
            <p:cNvGrpSpPr/>
            <p:nvPr/>
          </p:nvGrpSpPr>
          <p:grpSpPr>
            <a:xfrm>
              <a:off x="18061918" y="0"/>
              <a:ext cx="813775" cy="775630"/>
              <a:chOff x="0" y="0"/>
              <a:chExt cx="812800" cy="774700"/>
            </a:xfrm>
          </p:grpSpPr>
          <p:sp>
            <p:nvSpPr>
              <p:cNvPr id="458" name="Google Shape;458;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59" name="Google Shape;459;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5"/>
            <p:cNvGrpSpPr/>
            <p:nvPr/>
          </p:nvGrpSpPr>
          <p:grpSpPr>
            <a:xfrm>
              <a:off x="19013088" y="0"/>
              <a:ext cx="813775" cy="775630"/>
              <a:chOff x="0" y="0"/>
              <a:chExt cx="812800" cy="774700"/>
            </a:xfrm>
          </p:grpSpPr>
          <p:sp>
            <p:nvSpPr>
              <p:cNvPr id="461" name="Google Shape;461;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62" name="Google Shape;462;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5"/>
            <p:cNvGrpSpPr/>
            <p:nvPr/>
          </p:nvGrpSpPr>
          <p:grpSpPr>
            <a:xfrm>
              <a:off x="19962994" y="0"/>
              <a:ext cx="813775" cy="775630"/>
              <a:chOff x="0" y="0"/>
              <a:chExt cx="812800" cy="774700"/>
            </a:xfrm>
          </p:grpSpPr>
          <p:sp>
            <p:nvSpPr>
              <p:cNvPr id="464" name="Google Shape;464;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65" name="Google Shape;465;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5"/>
            <p:cNvGrpSpPr/>
            <p:nvPr/>
          </p:nvGrpSpPr>
          <p:grpSpPr>
            <a:xfrm>
              <a:off x="20914164" y="0"/>
              <a:ext cx="813775" cy="775630"/>
              <a:chOff x="0" y="0"/>
              <a:chExt cx="812800" cy="774700"/>
            </a:xfrm>
          </p:grpSpPr>
          <p:sp>
            <p:nvSpPr>
              <p:cNvPr id="467" name="Google Shape;467;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68" name="Google Shape;468;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5"/>
            <p:cNvGrpSpPr/>
            <p:nvPr/>
          </p:nvGrpSpPr>
          <p:grpSpPr>
            <a:xfrm>
              <a:off x="21864069" y="0"/>
              <a:ext cx="813775" cy="775630"/>
              <a:chOff x="0" y="0"/>
              <a:chExt cx="812800" cy="774700"/>
            </a:xfrm>
          </p:grpSpPr>
          <p:sp>
            <p:nvSpPr>
              <p:cNvPr id="470" name="Google Shape;470;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71" name="Google Shape;471;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5"/>
            <p:cNvGrpSpPr/>
            <p:nvPr/>
          </p:nvGrpSpPr>
          <p:grpSpPr>
            <a:xfrm>
              <a:off x="22815239" y="0"/>
              <a:ext cx="813775" cy="775630"/>
              <a:chOff x="0" y="0"/>
              <a:chExt cx="812800" cy="774700"/>
            </a:xfrm>
          </p:grpSpPr>
          <p:sp>
            <p:nvSpPr>
              <p:cNvPr id="473" name="Google Shape;473;p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74" name="Google Shape;474;p5"/>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75" name="Google Shape;475;p5"/>
          <p:cNvPicPr preferRelativeResize="0"/>
          <p:nvPr/>
        </p:nvPicPr>
        <p:blipFill>
          <a:blip r:embed="rId2">
            <a:alphaModFix/>
          </a:blip>
          <a:stretch>
            <a:fillRect/>
          </a:stretch>
        </p:blipFill>
        <p:spPr>
          <a:xfrm>
            <a:off x="-2043325" y="265398"/>
            <a:ext cx="10479702" cy="1006100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476" name="Shape 476"/>
        <p:cNvGrpSpPr/>
        <p:nvPr/>
      </p:nvGrpSpPr>
      <p:grpSpPr>
        <a:xfrm>
          <a:off x="0" y="0"/>
          <a:ext cx="0" cy="0"/>
          <a:chOff x="0" y="0"/>
          <a:chExt cx="0" cy="0"/>
        </a:xfrm>
      </p:grpSpPr>
      <p:grpSp>
        <p:nvGrpSpPr>
          <p:cNvPr id="477" name="Google Shape;477;p6"/>
          <p:cNvGrpSpPr/>
          <p:nvPr/>
        </p:nvGrpSpPr>
        <p:grpSpPr>
          <a:xfrm>
            <a:off x="283118" y="213390"/>
            <a:ext cx="17721761" cy="581722"/>
            <a:chOff x="0" y="0"/>
            <a:chExt cx="23629014" cy="775630"/>
          </a:xfrm>
        </p:grpSpPr>
        <p:grpSp>
          <p:nvGrpSpPr>
            <p:cNvPr id="478" name="Google Shape;478;p6"/>
            <p:cNvGrpSpPr/>
            <p:nvPr/>
          </p:nvGrpSpPr>
          <p:grpSpPr>
            <a:xfrm>
              <a:off x="0" y="0"/>
              <a:ext cx="813775" cy="775630"/>
              <a:chOff x="0" y="0"/>
              <a:chExt cx="812800" cy="774700"/>
            </a:xfrm>
          </p:grpSpPr>
          <p:sp>
            <p:nvSpPr>
              <p:cNvPr id="479" name="Google Shape;47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80" name="Google Shape;480;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6"/>
            <p:cNvGrpSpPr/>
            <p:nvPr/>
          </p:nvGrpSpPr>
          <p:grpSpPr>
            <a:xfrm>
              <a:off x="951170" y="0"/>
              <a:ext cx="813775" cy="775630"/>
              <a:chOff x="0" y="0"/>
              <a:chExt cx="812800" cy="774700"/>
            </a:xfrm>
          </p:grpSpPr>
          <p:sp>
            <p:nvSpPr>
              <p:cNvPr id="482" name="Google Shape;48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83" name="Google Shape;483;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6"/>
            <p:cNvGrpSpPr/>
            <p:nvPr/>
          </p:nvGrpSpPr>
          <p:grpSpPr>
            <a:xfrm>
              <a:off x="1901076" y="0"/>
              <a:ext cx="813775" cy="775630"/>
              <a:chOff x="0" y="0"/>
              <a:chExt cx="812800" cy="774700"/>
            </a:xfrm>
          </p:grpSpPr>
          <p:sp>
            <p:nvSpPr>
              <p:cNvPr id="485" name="Google Shape;48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86" name="Google Shape;48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6"/>
            <p:cNvGrpSpPr/>
            <p:nvPr/>
          </p:nvGrpSpPr>
          <p:grpSpPr>
            <a:xfrm>
              <a:off x="2852246" y="0"/>
              <a:ext cx="813775" cy="775630"/>
              <a:chOff x="0" y="0"/>
              <a:chExt cx="812800" cy="774700"/>
            </a:xfrm>
          </p:grpSpPr>
          <p:sp>
            <p:nvSpPr>
              <p:cNvPr id="488" name="Google Shape;48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89" name="Google Shape;48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6"/>
            <p:cNvGrpSpPr/>
            <p:nvPr/>
          </p:nvGrpSpPr>
          <p:grpSpPr>
            <a:xfrm>
              <a:off x="3802152" y="0"/>
              <a:ext cx="813775" cy="775630"/>
              <a:chOff x="0" y="0"/>
              <a:chExt cx="812800" cy="774700"/>
            </a:xfrm>
          </p:grpSpPr>
          <p:sp>
            <p:nvSpPr>
              <p:cNvPr id="491" name="Google Shape;49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92" name="Google Shape;49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6"/>
            <p:cNvGrpSpPr/>
            <p:nvPr/>
          </p:nvGrpSpPr>
          <p:grpSpPr>
            <a:xfrm>
              <a:off x="4753322" y="0"/>
              <a:ext cx="813775" cy="775630"/>
              <a:chOff x="0" y="0"/>
              <a:chExt cx="812800" cy="774700"/>
            </a:xfrm>
          </p:grpSpPr>
          <p:sp>
            <p:nvSpPr>
              <p:cNvPr id="494" name="Google Shape;49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95" name="Google Shape;495;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6"/>
            <p:cNvGrpSpPr/>
            <p:nvPr/>
          </p:nvGrpSpPr>
          <p:grpSpPr>
            <a:xfrm>
              <a:off x="5703227" y="0"/>
              <a:ext cx="813775" cy="775630"/>
              <a:chOff x="0" y="0"/>
              <a:chExt cx="812800" cy="774700"/>
            </a:xfrm>
          </p:grpSpPr>
          <p:sp>
            <p:nvSpPr>
              <p:cNvPr id="497" name="Google Shape;49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498" name="Google Shape;498;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6"/>
            <p:cNvGrpSpPr/>
            <p:nvPr/>
          </p:nvGrpSpPr>
          <p:grpSpPr>
            <a:xfrm>
              <a:off x="6654397" y="0"/>
              <a:ext cx="813775" cy="775630"/>
              <a:chOff x="0" y="0"/>
              <a:chExt cx="812800" cy="774700"/>
            </a:xfrm>
          </p:grpSpPr>
          <p:sp>
            <p:nvSpPr>
              <p:cNvPr id="500" name="Google Shape;50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01" name="Google Shape;501;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6"/>
            <p:cNvGrpSpPr/>
            <p:nvPr/>
          </p:nvGrpSpPr>
          <p:grpSpPr>
            <a:xfrm>
              <a:off x="7604303" y="0"/>
              <a:ext cx="813775" cy="775630"/>
              <a:chOff x="0" y="0"/>
              <a:chExt cx="812800" cy="774700"/>
            </a:xfrm>
          </p:grpSpPr>
          <p:sp>
            <p:nvSpPr>
              <p:cNvPr id="503" name="Google Shape;50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04" name="Google Shape;504;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6"/>
            <p:cNvGrpSpPr/>
            <p:nvPr/>
          </p:nvGrpSpPr>
          <p:grpSpPr>
            <a:xfrm>
              <a:off x="8555473" y="0"/>
              <a:ext cx="813775" cy="775630"/>
              <a:chOff x="0" y="0"/>
              <a:chExt cx="812800" cy="774700"/>
            </a:xfrm>
          </p:grpSpPr>
          <p:sp>
            <p:nvSpPr>
              <p:cNvPr id="506" name="Google Shape;50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07" name="Google Shape;507;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6"/>
            <p:cNvGrpSpPr/>
            <p:nvPr/>
          </p:nvGrpSpPr>
          <p:grpSpPr>
            <a:xfrm>
              <a:off x="9505379" y="0"/>
              <a:ext cx="813775" cy="775630"/>
              <a:chOff x="0" y="0"/>
              <a:chExt cx="812800" cy="774700"/>
            </a:xfrm>
          </p:grpSpPr>
          <p:sp>
            <p:nvSpPr>
              <p:cNvPr id="509" name="Google Shape;50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10" name="Google Shape;510;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6"/>
            <p:cNvGrpSpPr/>
            <p:nvPr/>
          </p:nvGrpSpPr>
          <p:grpSpPr>
            <a:xfrm>
              <a:off x="10456549" y="0"/>
              <a:ext cx="813775" cy="775630"/>
              <a:chOff x="0" y="0"/>
              <a:chExt cx="812800" cy="774700"/>
            </a:xfrm>
          </p:grpSpPr>
          <p:sp>
            <p:nvSpPr>
              <p:cNvPr id="512" name="Google Shape;51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13" name="Google Shape;513;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6"/>
            <p:cNvGrpSpPr/>
            <p:nvPr/>
          </p:nvGrpSpPr>
          <p:grpSpPr>
            <a:xfrm>
              <a:off x="11406455" y="0"/>
              <a:ext cx="813775" cy="775630"/>
              <a:chOff x="0" y="0"/>
              <a:chExt cx="812800" cy="774700"/>
            </a:xfrm>
          </p:grpSpPr>
          <p:sp>
            <p:nvSpPr>
              <p:cNvPr id="515" name="Google Shape;51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16" name="Google Shape;51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6"/>
            <p:cNvGrpSpPr/>
            <p:nvPr/>
          </p:nvGrpSpPr>
          <p:grpSpPr>
            <a:xfrm>
              <a:off x="12357625" y="0"/>
              <a:ext cx="813775" cy="775630"/>
              <a:chOff x="0" y="0"/>
              <a:chExt cx="812800" cy="774700"/>
            </a:xfrm>
          </p:grpSpPr>
          <p:sp>
            <p:nvSpPr>
              <p:cNvPr id="518" name="Google Shape;51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19" name="Google Shape;51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6"/>
            <p:cNvGrpSpPr/>
            <p:nvPr/>
          </p:nvGrpSpPr>
          <p:grpSpPr>
            <a:xfrm>
              <a:off x="13307530" y="0"/>
              <a:ext cx="813775" cy="775630"/>
              <a:chOff x="0" y="0"/>
              <a:chExt cx="812800" cy="774700"/>
            </a:xfrm>
          </p:grpSpPr>
          <p:sp>
            <p:nvSpPr>
              <p:cNvPr id="521" name="Google Shape;52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22" name="Google Shape;52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6"/>
            <p:cNvGrpSpPr/>
            <p:nvPr/>
          </p:nvGrpSpPr>
          <p:grpSpPr>
            <a:xfrm>
              <a:off x="14258701" y="0"/>
              <a:ext cx="813775" cy="775630"/>
              <a:chOff x="0" y="0"/>
              <a:chExt cx="812800" cy="774700"/>
            </a:xfrm>
          </p:grpSpPr>
          <p:sp>
            <p:nvSpPr>
              <p:cNvPr id="524" name="Google Shape;52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25" name="Google Shape;525;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6"/>
            <p:cNvGrpSpPr/>
            <p:nvPr/>
          </p:nvGrpSpPr>
          <p:grpSpPr>
            <a:xfrm>
              <a:off x="15210936" y="0"/>
              <a:ext cx="813775" cy="775630"/>
              <a:chOff x="0" y="0"/>
              <a:chExt cx="812800" cy="774700"/>
            </a:xfrm>
          </p:grpSpPr>
          <p:sp>
            <p:nvSpPr>
              <p:cNvPr id="527" name="Google Shape;52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28" name="Google Shape;528;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6"/>
            <p:cNvGrpSpPr/>
            <p:nvPr/>
          </p:nvGrpSpPr>
          <p:grpSpPr>
            <a:xfrm>
              <a:off x="16160842" y="0"/>
              <a:ext cx="813775" cy="775630"/>
              <a:chOff x="0" y="0"/>
              <a:chExt cx="812800" cy="774700"/>
            </a:xfrm>
          </p:grpSpPr>
          <p:sp>
            <p:nvSpPr>
              <p:cNvPr id="530" name="Google Shape;53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31" name="Google Shape;531;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6"/>
            <p:cNvGrpSpPr/>
            <p:nvPr/>
          </p:nvGrpSpPr>
          <p:grpSpPr>
            <a:xfrm>
              <a:off x="17112012" y="0"/>
              <a:ext cx="813775" cy="775630"/>
              <a:chOff x="0" y="0"/>
              <a:chExt cx="812800" cy="774700"/>
            </a:xfrm>
          </p:grpSpPr>
          <p:sp>
            <p:nvSpPr>
              <p:cNvPr id="533" name="Google Shape;53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34" name="Google Shape;534;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6"/>
            <p:cNvGrpSpPr/>
            <p:nvPr/>
          </p:nvGrpSpPr>
          <p:grpSpPr>
            <a:xfrm>
              <a:off x="18061918" y="0"/>
              <a:ext cx="813775" cy="775630"/>
              <a:chOff x="0" y="0"/>
              <a:chExt cx="812800" cy="774700"/>
            </a:xfrm>
          </p:grpSpPr>
          <p:sp>
            <p:nvSpPr>
              <p:cNvPr id="536" name="Google Shape;53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37" name="Google Shape;537;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6"/>
            <p:cNvGrpSpPr/>
            <p:nvPr/>
          </p:nvGrpSpPr>
          <p:grpSpPr>
            <a:xfrm>
              <a:off x="19013088" y="0"/>
              <a:ext cx="813775" cy="775630"/>
              <a:chOff x="0" y="0"/>
              <a:chExt cx="812800" cy="774700"/>
            </a:xfrm>
          </p:grpSpPr>
          <p:sp>
            <p:nvSpPr>
              <p:cNvPr id="539" name="Google Shape;53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40" name="Google Shape;540;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6"/>
            <p:cNvGrpSpPr/>
            <p:nvPr/>
          </p:nvGrpSpPr>
          <p:grpSpPr>
            <a:xfrm>
              <a:off x="19962994" y="0"/>
              <a:ext cx="813775" cy="775630"/>
              <a:chOff x="0" y="0"/>
              <a:chExt cx="812800" cy="774700"/>
            </a:xfrm>
          </p:grpSpPr>
          <p:sp>
            <p:nvSpPr>
              <p:cNvPr id="542" name="Google Shape;54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43" name="Google Shape;543;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6"/>
            <p:cNvGrpSpPr/>
            <p:nvPr/>
          </p:nvGrpSpPr>
          <p:grpSpPr>
            <a:xfrm>
              <a:off x="20914164" y="0"/>
              <a:ext cx="813775" cy="775630"/>
              <a:chOff x="0" y="0"/>
              <a:chExt cx="812800" cy="774700"/>
            </a:xfrm>
          </p:grpSpPr>
          <p:sp>
            <p:nvSpPr>
              <p:cNvPr id="545" name="Google Shape;54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46" name="Google Shape;54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6"/>
            <p:cNvGrpSpPr/>
            <p:nvPr/>
          </p:nvGrpSpPr>
          <p:grpSpPr>
            <a:xfrm>
              <a:off x="21864069" y="0"/>
              <a:ext cx="813775" cy="775630"/>
              <a:chOff x="0" y="0"/>
              <a:chExt cx="812800" cy="774700"/>
            </a:xfrm>
          </p:grpSpPr>
          <p:sp>
            <p:nvSpPr>
              <p:cNvPr id="548" name="Google Shape;54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49" name="Google Shape;54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6"/>
            <p:cNvGrpSpPr/>
            <p:nvPr/>
          </p:nvGrpSpPr>
          <p:grpSpPr>
            <a:xfrm>
              <a:off x="22815239" y="0"/>
              <a:ext cx="813775" cy="775630"/>
              <a:chOff x="0" y="0"/>
              <a:chExt cx="812800" cy="774700"/>
            </a:xfrm>
          </p:grpSpPr>
          <p:sp>
            <p:nvSpPr>
              <p:cNvPr id="551" name="Google Shape;55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52" name="Google Shape;55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3" name="Google Shape;553;p6"/>
          <p:cNvGrpSpPr/>
          <p:nvPr/>
        </p:nvGrpSpPr>
        <p:grpSpPr>
          <a:xfrm>
            <a:off x="283118" y="9491885"/>
            <a:ext cx="17721761" cy="581722"/>
            <a:chOff x="0" y="0"/>
            <a:chExt cx="23629014" cy="775630"/>
          </a:xfrm>
        </p:grpSpPr>
        <p:grpSp>
          <p:nvGrpSpPr>
            <p:cNvPr id="554" name="Google Shape;554;p6"/>
            <p:cNvGrpSpPr/>
            <p:nvPr/>
          </p:nvGrpSpPr>
          <p:grpSpPr>
            <a:xfrm>
              <a:off x="0" y="0"/>
              <a:ext cx="813775" cy="775630"/>
              <a:chOff x="0" y="0"/>
              <a:chExt cx="812800" cy="774700"/>
            </a:xfrm>
          </p:grpSpPr>
          <p:sp>
            <p:nvSpPr>
              <p:cNvPr id="555" name="Google Shape;55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56" name="Google Shape;55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6"/>
            <p:cNvGrpSpPr/>
            <p:nvPr/>
          </p:nvGrpSpPr>
          <p:grpSpPr>
            <a:xfrm>
              <a:off x="951170" y="0"/>
              <a:ext cx="813775" cy="775630"/>
              <a:chOff x="0" y="0"/>
              <a:chExt cx="812800" cy="774700"/>
            </a:xfrm>
          </p:grpSpPr>
          <p:sp>
            <p:nvSpPr>
              <p:cNvPr id="558" name="Google Shape;55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59" name="Google Shape;55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6"/>
            <p:cNvGrpSpPr/>
            <p:nvPr/>
          </p:nvGrpSpPr>
          <p:grpSpPr>
            <a:xfrm>
              <a:off x="1901076" y="0"/>
              <a:ext cx="813775" cy="775630"/>
              <a:chOff x="0" y="0"/>
              <a:chExt cx="812800" cy="774700"/>
            </a:xfrm>
          </p:grpSpPr>
          <p:sp>
            <p:nvSpPr>
              <p:cNvPr id="561" name="Google Shape;56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62" name="Google Shape;56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6"/>
            <p:cNvGrpSpPr/>
            <p:nvPr/>
          </p:nvGrpSpPr>
          <p:grpSpPr>
            <a:xfrm>
              <a:off x="2852246" y="0"/>
              <a:ext cx="813775" cy="775630"/>
              <a:chOff x="0" y="0"/>
              <a:chExt cx="812800" cy="774700"/>
            </a:xfrm>
          </p:grpSpPr>
          <p:sp>
            <p:nvSpPr>
              <p:cNvPr id="564" name="Google Shape;56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65" name="Google Shape;565;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6"/>
            <p:cNvGrpSpPr/>
            <p:nvPr/>
          </p:nvGrpSpPr>
          <p:grpSpPr>
            <a:xfrm>
              <a:off x="3802152" y="0"/>
              <a:ext cx="813775" cy="775630"/>
              <a:chOff x="0" y="0"/>
              <a:chExt cx="812800" cy="774700"/>
            </a:xfrm>
          </p:grpSpPr>
          <p:sp>
            <p:nvSpPr>
              <p:cNvPr id="567" name="Google Shape;56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68" name="Google Shape;568;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6"/>
            <p:cNvGrpSpPr/>
            <p:nvPr/>
          </p:nvGrpSpPr>
          <p:grpSpPr>
            <a:xfrm>
              <a:off x="4753322" y="0"/>
              <a:ext cx="813775" cy="775630"/>
              <a:chOff x="0" y="0"/>
              <a:chExt cx="812800" cy="774700"/>
            </a:xfrm>
          </p:grpSpPr>
          <p:sp>
            <p:nvSpPr>
              <p:cNvPr id="570" name="Google Shape;57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71" name="Google Shape;571;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6"/>
            <p:cNvGrpSpPr/>
            <p:nvPr/>
          </p:nvGrpSpPr>
          <p:grpSpPr>
            <a:xfrm>
              <a:off x="5703227" y="0"/>
              <a:ext cx="813775" cy="775630"/>
              <a:chOff x="0" y="0"/>
              <a:chExt cx="812800" cy="774700"/>
            </a:xfrm>
          </p:grpSpPr>
          <p:sp>
            <p:nvSpPr>
              <p:cNvPr id="573" name="Google Shape;57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74" name="Google Shape;574;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6"/>
            <p:cNvGrpSpPr/>
            <p:nvPr/>
          </p:nvGrpSpPr>
          <p:grpSpPr>
            <a:xfrm>
              <a:off x="6654397" y="0"/>
              <a:ext cx="813775" cy="775630"/>
              <a:chOff x="0" y="0"/>
              <a:chExt cx="812800" cy="774700"/>
            </a:xfrm>
          </p:grpSpPr>
          <p:sp>
            <p:nvSpPr>
              <p:cNvPr id="576" name="Google Shape;57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77" name="Google Shape;577;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6"/>
            <p:cNvGrpSpPr/>
            <p:nvPr/>
          </p:nvGrpSpPr>
          <p:grpSpPr>
            <a:xfrm>
              <a:off x="7604303" y="0"/>
              <a:ext cx="813775" cy="775630"/>
              <a:chOff x="0" y="0"/>
              <a:chExt cx="812800" cy="774700"/>
            </a:xfrm>
          </p:grpSpPr>
          <p:sp>
            <p:nvSpPr>
              <p:cNvPr id="579" name="Google Shape;57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80" name="Google Shape;580;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6"/>
            <p:cNvGrpSpPr/>
            <p:nvPr/>
          </p:nvGrpSpPr>
          <p:grpSpPr>
            <a:xfrm>
              <a:off x="8555473" y="0"/>
              <a:ext cx="813775" cy="775630"/>
              <a:chOff x="0" y="0"/>
              <a:chExt cx="812800" cy="774700"/>
            </a:xfrm>
          </p:grpSpPr>
          <p:sp>
            <p:nvSpPr>
              <p:cNvPr id="582" name="Google Shape;58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83" name="Google Shape;583;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6"/>
            <p:cNvGrpSpPr/>
            <p:nvPr/>
          </p:nvGrpSpPr>
          <p:grpSpPr>
            <a:xfrm>
              <a:off x="9505379" y="0"/>
              <a:ext cx="813775" cy="775630"/>
              <a:chOff x="0" y="0"/>
              <a:chExt cx="812800" cy="774700"/>
            </a:xfrm>
          </p:grpSpPr>
          <p:sp>
            <p:nvSpPr>
              <p:cNvPr id="585" name="Google Shape;58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86" name="Google Shape;58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6"/>
            <p:cNvGrpSpPr/>
            <p:nvPr/>
          </p:nvGrpSpPr>
          <p:grpSpPr>
            <a:xfrm>
              <a:off x="10456549" y="0"/>
              <a:ext cx="813775" cy="775630"/>
              <a:chOff x="0" y="0"/>
              <a:chExt cx="812800" cy="774700"/>
            </a:xfrm>
          </p:grpSpPr>
          <p:sp>
            <p:nvSpPr>
              <p:cNvPr id="588" name="Google Shape;58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89" name="Google Shape;58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6"/>
            <p:cNvGrpSpPr/>
            <p:nvPr/>
          </p:nvGrpSpPr>
          <p:grpSpPr>
            <a:xfrm>
              <a:off x="11406455" y="0"/>
              <a:ext cx="813775" cy="775630"/>
              <a:chOff x="0" y="0"/>
              <a:chExt cx="812800" cy="774700"/>
            </a:xfrm>
          </p:grpSpPr>
          <p:sp>
            <p:nvSpPr>
              <p:cNvPr id="591" name="Google Shape;59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92" name="Google Shape;59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6"/>
            <p:cNvGrpSpPr/>
            <p:nvPr/>
          </p:nvGrpSpPr>
          <p:grpSpPr>
            <a:xfrm>
              <a:off x="12357625" y="0"/>
              <a:ext cx="813775" cy="775630"/>
              <a:chOff x="0" y="0"/>
              <a:chExt cx="812800" cy="774700"/>
            </a:xfrm>
          </p:grpSpPr>
          <p:sp>
            <p:nvSpPr>
              <p:cNvPr id="594" name="Google Shape;59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95" name="Google Shape;595;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6"/>
            <p:cNvGrpSpPr/>
            <p:nvPr/>
          </p:nvGrpSpPr>
          <p:grpSpPr>
            <a:xfrm>
              <a:off x="13307530" y="0"/>
              <a:ext cx="813775" cy="775630"/>
              <a:chOff x="0" y="0"/>
              <a:chExt cx="812800" cy="774700"/>
            </a:xfrm>
          </p:grpSpPr>
          <p:sp>
            <p:nvSpPr>
              <p:cNvPr id="597" name="Google Shape;59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598" name="Google Shape;598;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6"/>
            <p:cNvGrpSpPr/>
            <p:nvPr/>
          </p:nvGrpSpPr>
          <p:grpSpPr>
            <a:xfrm>
              <a:off x="14258701" y="0"/>
              <a:ext cx="813775" cy="775630"/>
              <a:chOff x="0" y="0"/>
              <a:chExt cx="812800" cy="774700"/>
            </a:xfrm>
          </p:grpSpPr>
          <p:sp>
            <p:nvSpPr>
              <p:cNvPr id="600" name="Google Shape;600;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01" name="Google Shape;601;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6"/>
            <p:cNvGrpSpPr/>
            <p:nvPr/>
          </p:nvGrpSpPr>
          <p:grpSpPr>
            <a:xfrm>
              <a:off x="15210936" y="0"/>
              <a:ext cx="813775" cy="775630"/>
              <a:chOff x="0" y="0"/>
              <a:chExt cx="812800" cy="774700"/>
            </a:xfrm>
          </p:grpSpPr>
          <p:sp>
            <p:nvSpPr>
              <p:cNvPr id="603" name="Google Shape;603;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04" name="Google Shape;604;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6"/>
            <p:cNvGrpSpPr/>
            <p:nvPr/>
          </p:nvGrpSpPr>
          <p:grpSpPr>
            <a:xfrm>
              <a:off x="16160842" y="0"/>
              <a:ext cx="813775" cy="775630"/>
              <a:chOff x="0" y="0"/>
              <a:chExt cx="812800" cy="774700"/>
            </a:xfrm>
          </p:grpSpPr>
          <p:sp>
            <p:nvSpPr>
              <p:cNvPr id="606" name="Google Shape;606;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07" name="Google Shape;607;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6"/>
            <p:cNvGrpSpPr/>
            <p:nvPr/>
          </p:nvGrpSpPr>
          <p:grpSpPr>
            <a:xfrm>
              <a:off x="17112012" y="0"/>
              <a:ext cx="813775" cy="775630"/>
              <a:chOff x="0" y="0"/>
              <a:chExt cx="812800" cy="774700"/>
            </a:xfrm>
          </p:grpSpPr>
          <p:sp>
            <p:nvSpPr>
              <p:cNvPr id="609" name="Google Shape;609;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10" name="Google Shape;610;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6"/>
            <p:cNvGrpSpPr/>
            <p:nvPr/>
          </p:nvGrpSpPr>
          <p:grpSpPr>
            <a:xfrm>
              <a:off x="18061918" y="0"/>
              <a:ext cx="813775" cy="775630"/>
              <a:chOff x="0" y="0"/>
              <a:chExt cx="812800" cy="774700"/>
            </a:xfrm>
          </p:grpSpPr>
          <p:sp>
            <p:nvSpPr>
              <p:cNvPr id="612" name="Google Shape;612;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13" name="Google Shape;613;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6"/>
            <p:cNvGrpSpPr/>
            <p:nvPr/>
          </p:nvGrpSpPr>
          <p:grpSpPr>
            <a:xfrm>
              <a:off x="19013088" y="0"/>
              <a:ext cx="813775" cy="775630"/>
              <a:chOff x="0" y="0"/>
              <a:chExt cx="812800" cy="774700"/>
            </a:xfrm>
          </p:grpSpPr>
          <p:sp>
            <p:nvSpPr>
              <p:cNvPr id="615" name="Google Shape;615;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16" name="Google Shape;616;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6"/>
            <p:cNvGrpSpPr/>
            <p:nvPr/>
          </p:nvGrpSpPr>
          <p:grpSpPr>
            <a:xfrm>
              <a:off x="19962994" y="0"/>
              <a:ext cx="813775" cy="775630"/>
              <a:chOff x="0" y="0"/>
              <a:chExt cx="812800" cy="774700"/>
            </a:xfrm>
          </p:grpSpPr>
          <p:sp>
            <p:nvSpPr>
              <p:cNvPr id="618" name="Google Shape;618;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19" name="Google Shape;619;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6"/>
            <p:cNvGrpSpPr/>
            <p:nvPr/>
          </p:nvGrpSpPr>
          <p:grpSpPr>
            <a:xfrm>
              <a:off x="20914164" y="0"/>
              <a:ext cx="813775" cy="775630"/>
              <a:chOff x="0" y="0"/>
              <a:chExt cx="812800" cy="774700"/>
            </a:xfrm>
          </p:grpSpPr>
          <p:sp>
            <p:nvSpPr>
              <p:cNvPr id="621" name="Google Shape;621;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22" name="Google Shape;622;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6"/>
            <p:cNvGrpSpPr/>
            <p:nvPr/>
          </p:nvGrpSpPr>
          <p:grpSpPr>
            <a:xfrm>
              <a:off x="21864069" y="0"/>
              <a:ext cx="813775" cy="775630"/>
              <a:chOff x="0" y="0"/>
              <a:chExt cx="812800" cy="774700"/>
            </a:xfrm>
          </p:grpSpPr>
          <p:sp>
            <p:nvSpPr>
              <p:cNvPr id="624" name="Google Shape;624;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25" name="Google Shape;625;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6"/>
            <p:cNvGrpSpPr/>
            <p:nvPr/>
          </p:nvGrpSpPr>
          <p:grpSpPr>
            <a:xfrm>
              <a:off x="22815239" y="0"/>
              <a:ext cx="813775" cy="775630"/>
              <a:chOff x="0" y="0"/>
              <a:chExt cx="812800" cy="774700"/>
            </a:xfrm>
          </p:grpSpPr>
          <p:sp>
            <p:nvSpPr>
              <p:cNvPr id="627" name="Google Shape;627;p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28" name="Google Shape;628;p6"/>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29" name="Google Shape;629;p6"/>
          <p:cNvSpPr/>
          <p:nvPr>
            <p:ph idx="2" type="pic"/>
          </p:nvPr>
        </p:nvSpPr>
        <p:spPr>
          <a:xfrm>
            <a:off x="11764725" y="2046588"/>
            <a:ext cx="6193800" cy="61938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TxTwoObj">
  <p:cSld name="TWO_OBJECTS_WITH_TEXT">
    <p:spTree>
      <p:nvGrpSpPr>
        <p:cNvPr id="630" name="Shape 630"/>
        <p:cNvGrpSpPr/>
        <p:nvPr/>
      </p:nvGrpSpPr>
      <p:grpSpPr>
        <a:xfrm>
          <a:off x="0" y="0"/>
          <a:ext cx="0" cy="0"/>
          <a:chOff x="0" y="0"/>
          <a:chExt cx="0" cy="0"/>
        </a:xfrm>
      </p:grpSpPr>
      <p:sp>
        <p:nvSpPr>
          <p:cNvPr id="631" name="Google Shape;631;p7"/>
          <p:cNvSpPr/>
          <p:nvPr>
            <p:ph idx="2" type="pic"/>
          </p:nvPr>
        </p:nvSpPr>
        <p:spPr>
          <a:xfrm>
            <a:off x="279575" y="1028663"/>
            <a:ext cx="4968900" cy="6388500"/>
          </a:xfrm>
          <a:prstGeom prst="rect">
            <a:avLst/>
          </a:prstGeom>
          <a:noFill/>
          <a:ln>
            <a:noFill/>
          </a:ln>
        </p:spPr>
      </p:sp>
      <p:sp>
        <p:nvSpPr>
          <p:cNvPr id="632" name="Google Shape;632;p7"/>
          <p:cNvSpPr/>
          <p:nvPr>
            <p:ph idx="3" type="pic"/>
          </p:nvPr>
        </p:nvSpPr>
        <p:spPr>
          <a:xfrm>
            <a:off x="5610425" y="1028675"/>
            <a:ext cx="5597100" cy="3845700"/>
          </a:xfrm>
          <a:prstGeom prst="rect">
            <a:avLst/>
          </a:prstGeom>
          <a:noFill/>
          <a:ln>
            <a:noFill/>
          </a:ln>
        </p:spPr>
      </p:sp>
      <p:sp>
        <p:nvSpPr>
          <p:cNvPr id="633" name="Google Shape;633;p7"/>
          <p:cNvSpPr/>
          <p:nvPr>
            <p:ph idx="4" type="pic"/>
          </p:nvPr>
        </p:nvSpPr>
        <p:spPr>
          <a:xfrm>
            <a:off x="5612175" y="5138000"/>
            <a:ext cx="5597100" cy="4112100"/>
          </a:xfrm>
          <a:prstGeom prst="rect">
            <a:avLst/>
          </a:prstGeom>
          <a:noFill/>
          <a:ln>
            <a:noFill/>
          </a:ln>
        </p:spPr>
      </p:sp>
      <p:sp>
        <p:nvSpPr>
          <p:cNvPr id="634" name="Google Shape;634;p7"/>
          <p:cNvSpPr/>
          <p:nvPr>
            <p:ph idx="5" type="pic"/>
          </p:nvPr>
        </p:nvSpPr>
        <p:spPr>
          <a:xfrm>
            <a:off x="11569550" y="1028700"/>
            <a:ext cx="6435300" cy="8225100"/>
          </a:xfrm>
          <a:prstGeom prst="rect">
            <a:avLst/>
          </a:prstGeom>
          <a:noFill/>
          <a:ln>
            <a:noFill/>
          </a:ln>
        </p:spPr>
      </p:sp>
      <p:grpSp>
        <p:nvGrpSpPr>
          <p:cNvPr id="635" name="Google Shape;635;p7"/>
          <p:cNvGrpSpPr/>
          <p:nvPr/>
        </p:nvGrpSpPr>
        <p:grpSpPr>
          <a:xfrm>
            <a:off x="283118" y="213390"/>
            <a:ext cx="17721761" cy="581722"/>
            <a:chOff x="0" y="0"/>
            <a:chExt cx="23629014" cy="775630"/>
          </a:xfrm>
        </p:grpSpPr>
        <p:grpSp>
          <p:nvGrpSpPr>
            <p:cNvPr id="636" name="Google Shape;636;p7"/>
            <p:cNvGrpSpPr/>
            <p:nvPr/>
          </p:nvGrpSpPr>
          <p:grpSpPr>
            <a:xfrm>
              <a:off x="0" y="0"/>
              <a:ext cx="813775" cy="775630"/>
              <a:chOff x="0" y="0"/>
              <a:chExt cx="812800" cy="774700"/>
            </a:xfrm>
          </p:grpSpPr>
          <p:sp>
            <p:nvSpPr>
              <p:cNvPr id="637" name="Google Shape;63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38" name="Google Shape;638;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7"/>
            <p:cNvGrpSpPr/>
            <p:nvPr/>
          </p:nvGrpSpPr>
          <p:grpSpPr>
            <a:xfrm>
              <a:off x="951170" y="0"/>
              <a:ext cx="813775" cy="775630"/>
              <a:chOff x="0" y="0"/>
              <a:chExt cx="812800" cy="774700"/>
            </a:xfrm>
          </p:grpSpPr>
          <p:sp>
            <p:nvSpPr>
              <p:cNvPr id="640" name="Google Shape;64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41" name="Google Shape;641;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7"/>
            <p:cNvGrpSpPr/>
            <p:nvPr/>
          </p:nvGrpSpPr>
          <p:grpSpPr>
            <a:xfrm>
              <a:off x="1901076" y="0"/>
              <a:ext cx="813775" cy="775630"/>
              <a:chOff x="0" y="0"/>
              <a:chExt cx="812800" cy="774700"/>
            </a:xfrm>
          </p:grpSpPr>
          <p:sp>
            <p:nvSpPr>
              <p:cNvPr id="643" name="Google Shape;64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44" name="Google Shape;64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7"/>
            <p:cNvGrpSpPr/>
            <p:nvPr/>
          </p:nvGrpSpPr>
          <p:grpSpPr>
            <a:xfrm>
              <a:off x="2852246" y="0"/>
              <a:ext cx="813775" cy="775630"/>
              <a:chOff x="0" y="0"/>
              <a:chExt cx="812800" cy="774700"/>
            </a:xfrm>
          </p:grpSpPr>
          <p:sp>
            <p:nvSpPr>
              <p:cNvPr id="646" name="Google Shape;64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47" name="Google Shape;64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7"/>
            <p:cNvGrpSpPr/>
            <p:nvPr/>
          </p:nvGrpSpPr>
          <p:grpSpPr>
            <a:xfrm>
              <a:off x="3802152" y="0"/>
              <a:ext cx="813775" cy="775630"/>
              <a:chOff x="0" y="0"/>
              <a:chExt cx="812800" cy="774700"/>
            </a:xfrm>
          </p:grpSpPr>
          <p:sp>
            <p:nvSpPr>
              <p:cNvPr id="649" name="Google Shape;64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50" name="Google Shape;65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7"/>
            <p:cNvGrpSpPr/>
            <p:nvPr/>
          </p:nvGrpSpPr>
          <p:grpSpPr>
            <a:xfrm>
              <a:off x="4753322" y="0"/>
              <a:ext cx="813775" cy="775630"/>
              <a:chOff x="0" y="0"/>
              <a:chExt cx="812800" cy="774700"/>
            </a:xfrm>
          </p:grpSpPr>
          <p:sp>
            <p:nvSpPr>
              <p:cNvPr id="652" name="Google Shape;65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53" name="Google Shape;653;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7"/>
            <p:cNvGrpSpPr/>
            <p:nvPr/>
          </p:nvGrpSpPr>
          <p:grpSpPr>
            <a:xfrm>
              <a:off x="5703227" y="0"/>
              <a:ext cx="813775" cy="775630"/>
              <a:chOff x="0" y="0"/>
              <a:chExt cx="812800" cy="774700"/>
            </a:xfrm>
          </p:grpSpPr>
          <p:sp>
            <p:nvSpPr>
              <p:cNvPr id="655" name="Google Shape;65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56" name="Google Shape;656;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7"/>
            <p:cNvGrpSpPr/>
            <p:nvPr/>
          </p:nvGrpSpPr>
          <p:grpSpPr>
            <a:xfrm>
              <a:off x="6654397" y="0"/>
              <a:ext cx="813775" cy="775630"/>
              <a:chOff x="0" y="0"/>
              <a:chExt cx="812800" cy="774700"/>
            </a:xfrm>
          </p:grpSpPr>
          <p:sp>
            <p:nvSpPr>
              <p:cNvPr id="658" name="Google Shape;65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59" name="Google Shape;659;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7"/>
            <p:cNvGrpSpPr/>
            <p:nvPr/>
          </p:nvGrpSpPr>
          <p:grpSpPr>
            <a:xfrm>
              <a:off x="7604303" y="0"/>
              <a:ext cx="813775" cy="775630"/>
              <a:chOff x="0" y="0"/>
              <a:chExt cx="812800" cy="774700"/>
            </a:xfrm>
          </p:grpSpPr>
          <p:sp>
            <p:nvSpPr>
              <p:cNvPr id="661" name="Google Shape;66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62" name="Google Shape;662;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3" name="Google Shape;663;p7"/>
            <p:cNvGrpSpPr/>
            <p:nvPr/>
          </p:nvGrpSpPr>
          <p:grpSpPr>
            <a:xfrm>
              <a:off x="8555473" y="0"/>
              <a:ext cx="813775" cy="775630"/>
              <a:chOff x="0" y="0"/>
              <a:chExt cx="812800" cy="774700"/>
            </a:xfrm>
          </p:grpSpPr>
          <p:sp>
            <p:nvSpPr>
              <p:cNvPr id="664" name="Google Shape;66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65" name="Google Shape;665;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7"/>
            <p:cNvGrpSpPr/>
            <p:nvPr/>
          </p:nvGrpSpPr>
          <p:grpSpPr>
            <a:xfrm>
              <a:off x="9505379" y="0"/>
              <a:ext cx="813775" cy="775630"/>
              <a:chOff x="0" y="0"/>
              <a:chExt cx="812800" cy="774700"/>
            </a:xfrm>
          </p:grpSpPr>
          <p:sp>
            <p:nvSpPr>
              <p:cNvPr id="667" name="Google Shape;66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68" name="Google Shape;668;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7"/>
            <p:cNvGrpSpPr/>
            <p:nvPr/>
          </p:nvGrpSpPr>
          <p:grpSpPr>
            <a:xfrm>
              <a:off x="10456549" y="0"/>
              <a:ext cx="813775" cy="775630"/>
              <a:chOff x="0" y="0"/>
              <a:chExt cx="812800" cy="774700"/>
            </a:xfrm>
          </p:grpSpPr>
          <p:sp>
            <p:nvSpPr>
              <p:cNvPr id="670" name="Google Shape;67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71" name="Google Shape;671;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7"/>
            <p:cNvGrpSpPr/>
            <p:nvPr/>
          </p:nvGrpSpPr>
          <p:grpSpPr>
            <a:xfrm>
              <a:off x="11406455" y="0"/>
              <a:ext cx="813775" cy="775630"/>
              <a:chOff x="0" y="0"/>
              <a:chExt cx="812800" cy="774700"/>
            </a:xfrm>
          </p:grpSpPr>
          <p:sp>
            <p:nvSpPr>
              <p:cNvPr id="673" name="Google Shape;67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74" name="Google Shape;67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7"/>
            <p:cNvGrpSpPr/>
            <p:nvPr/>
          </p:nvGrpSpPr>
          <p:grpSpPr>
            <a:xfrm>
              <a:off x="12357625" y="0"/>
              <a:ext cx="813775" cy="775630"/>
              <a:chOff x="0" y="0"/>
              <a:chExt cx="812800" cy="774700"/>
            </a:xfrm>
          </p:grpSpPr>
          <p:sp>
            <p:nvSpPr>
              <p:cNvPr id="676" name="Google Shape;67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77" name="Google Shape;67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7"/>
            <p:cNvGrpSpPr/>
            <p:nvPr/>
          </p:nvGrpSpPr>
          <p:grpSpPr>
            <a:xfrm>
              <a:off x="13307530" y="0"/>
              <a:ext cx="813775" cy="775630"/>
              <a:chOff x="0" y="0"/>
              <a:chExt cx="812800" cy="774700"/>
            </a:xfrm>
          </p:grpSpPr>
          <p:sp>
            <p:nvSpPr>
              <p:cNvPr id="679" name="Google Shape;67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80" name="Google Shape;68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7"/>
            <p:cNvGrpSpPr/>
            <p:nvPr/>
          </p:nvGrpSpPr>
          <p:grpSpPr>
            <a:xfrm>
              <a:off x="14258701" y="0"/>
              <a:ext cx="813775" cy="775630"/>
              <a:chOff x="0" y="0"/>
              <a:chExt cx="812800" cy="774700"/>
            </a:xfrm>
          </p:grpSpPr>
          <p:sp>
            <p:nvSpPr>
              <p:cNvPr id="682" name="Google Shape;68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83" name="Google Shape;683;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7"/>
            <p:cNvGrpSpPr/>
            <p:nvPr/>
          </p:nvGrpSpPr>
          <p:grpSpPr>
            <a:xfrm>
              <a:off x="15210936" y="0"/>
              <a:ext cx="813775" cy="775630"/>
              <a:chOff x="0" y="0"/>
              <a:chExt cx="812800" cy="774700"/>
            </a:xfrm>
          </p:grpSpPr>
          <p:sp>
            <p:nvSpPr>
              <p:cNvPr id="685" name="Google Shape;68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86" name="Google Shape;686;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7"/>
            <p:cNvGrpSpPr/>
            <p:nvPr/>
          </p:nvGrpSpPr>
          <p:grpSpPr>
            <a:xfrm>
              <a:off x="16160842" y="0"/>
              <a:ext cx="813775" cy="775630"/>
              <a:chOff x="0" y="0"/>
              <a:chExt cx="812800" cy="774700"/>
            </a:xfrm>
          </p:grpSpPr>
          <p:sp>
            <p:nvSpPr>
              <p:cNvPr id="688" name="Google Shape;68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89" name="Google Shape;689;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7"/>
            <p:cNvGrpSpPr/>
            <p:nvPr/>
          </p:nvGrpSpPr>
          <p:grpSpPr>
            <a:xfrm>
              <a:off x="17112012" y="0"/>
              <a:ext cx="813775" cy="775630"/>
              <a:chOff x="0" y="0"/>
              <a:chExt cx="812800" cy="774700"/>
            </a:xfrm>
          </p:grpSpPr>
          <p:sp>
            <p:nvSpPr>
              <p:cNvPr id="691" name="Google Shape;69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92" name="Google Shape;692;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7"/>
            <p:cNvGrpSpPr/>
            <p:nvPr/>
          </p:nvGrpSpPr>
          <p:grpSpPr>
            <a:xfrm>
              <a:off x="18061918" y="0"/>
              <a:ext cx="813775" cy="775630"/>
              <a:chOff x="0" y="0"/>
              <a:chExt cx="812800" cy="774700"/>
            </a:xfrm>
          </p:grpSpPr>
          <p:sp>
            <p:nvSpPr>
              <p:cNvPr id="694" name="Google Shape;69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95" name="Google Shape;695;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7"/>
            <p:cNvGrpSpPr/>
            <p:nvPr/>
          </p:nvGrpSpPr>
          <p:grpSpPr>
            <a:xfrm>
              <a:off x="19013088" y="0"/>
              <a:ext cx="813775" cy="775630"/>
              <a:chOff x="0" y="0"/>
              <a:chExt cx="812800" cy="774700"/>
            </a:xfrm>
          </p:grpSpPr>
          <p:sp>
            <p:nvSpPr>
              <p:cNvPr id="697" name="Google Shape;69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698" name="Google Shape;698;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7"/>
            <p:cNvGrpSpPr/>
            <p:nvPr/>
          </p:nvGrpSpPr>
          <p:grpSpPr>
            <a:xfrm>
              <a:off x="19962994" y="0"/>
              <a:ext cx="813775" cy="775630"/>
              <a:chOff x="0" y="0"/>
              <a:chExt cx="812800" cy="774700"/>
            </a:xfrm>
          </p:grpSpPr>
          <p:sp>
            <p:nvSpPr>
              <p:cNvPr id="700" name="Google Shape;70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01" name="Google Shape;701;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7"/>
            <p:cNvGrpSpPr/>
            <p:nvPr/>
          </p:nvGrpSpPr>
          <p:grpSpPr>
            <a:xfrm>
              <a:off x="20914164" y="0"/>
              <a:ext cx="813775" cy="775630"/>
              <a:chOff x="0" y="0"/>
              <a:chExt cx="812800" cy="774700"/>
            </a:xfrm>
          </p:grpSpPr>
          <p:sp>
            <p:nvSpPr>
              <p:cNvPr id="703" name="Google Shape;70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04" name="Google Shape;70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7"/>
            <p:cNvGrpSpPr/>
            <p:nvPr/>
          </p:nvGrpSpPr>
          <p:grpSpPr>
            <a:xfrm>
              <a:off x="21864069" y="0"/>
              <a:ext cx="813775" cy="775630"/>
              <a:chOff x="0" y="0"/>
              <a:chExt cx="812800" cy="774700"/>
            </a:xfrm>
          </p:grpSpPr>
          <p:sp>
            <p:nvSpPr>
              <p:cNvPr id="706" name="Google Shape;70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07" name="Google Shape;70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7"/>
            <p:cNvGrpSpPr/>
            <p:nvPr/>
          </p:nvGrpSpPr>
          <p:grpSpPr>
            <a:xfrm>
              <a:off x="22815239" y="0"/>
              <a:ext cx="813775" cy="775630"/>
              <a:chOff x="0" y="0"/>
              <a:chExt cx="812800" cy="774700"/>
            </a:xfrm>
          </p:grpSpPr>
          <p:sp>
            <p:nvSpPr>
              <p:cNvPr id="709" name="Google Shape;70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10" name="Google Shape;71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1" name="Google Shape;711;p7"/>
          <p:cNvGrpSpPr/>
          <p:nvPr/>
        </p:nvGrpSpPr>
        <p:grpSpPr>
          <a:xfrm>
            <a:off x="283118" y="9491885"/>
            <a:ext cx="17721761" cy="581722"/>
            <a:chOff x="0" y="0"/>
            <a:chExt cx="23629014" cy="775630"/>
          </a:xfrm>
        </p:grpSpPr>
        <p:grpSp>
          <p:nvGrpSpPr>
            <p:cNvPr id="712" name="Google Shape;712;p7"/>
            <p:cNvGrpSpPr/>
            <p:nvPr/>
          </p:nvGrpSpPr>
          <p:grpSpPr>
            <a:xfrm>
              <a:off x="0" y="0"/>
              <a:ext cx="813775" cy="775630"/>
              <a:chOff x="0" y="0"/>
              <a:chExt cx="812800" cy="774700"/>
            </a:xfrm>
          </p:grpSpPr>
          <p:sp>
            <p:nvSpPr>
              <p:cNvPr id="713" name="Google Shape;71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14" name="Google Shape;71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5" name="Google Shape;715;p7"/>
            <p:cNvGrpSpPr/>
            <p:nvPr/>
          </p:nvGrpSpPr>
          <p:grpSpPr>
            <a:xfrm>
              <a:off x="951170" y="0"/>
              <a:ext cx="813775" cy="775630"/>
              <a:chOff x="0" y="0"/>
              <a:chExt cx="812800" cy="774700"/>
            </a:xfrm>
          </p:grpSpPr>
          <p:sp>
            <p:nvSpPr>
              <p:cNvPr id="716" name="Google Shape;71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17" name="Google Shape;71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7"/>
            <p:cNvGrpSpPr/>
            <p:nvPr/>
          </p:nvGrpSpPr>
          <p:grpSpPr>
            <a:xfrm>
              <a:off x="1901076" y="0"/>
              <a:ext cx="813775" cy="775630"/>
              <a:chOff x="0" y="0"/>
              <a:chExt cx="812800" cy="774700"/>
            </a:xfrm>
          </p:grpSpPr>
          <p:sp>
            <p:nvSpPr>
              <p:cNvPr id="719" name="Google Shape;71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20" name="Google Shape;72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7"/>
            <p:cNvGrpSpPr/>
            <p:nvPr/>
          </p:nvGrpSpPr>
          <p:grpSpPr>
            <a:xfrm>
              <a:off x="2852246" y="0"/>
              <a:ext cx="813775" cy="775630"/>
              <a:chOff x="0" y="0"/>
              <a:chExt cx="812800" cy="774700"/>
            </a:xfrm>
          </p:grpSpPr>
          <p:sp>
            <p:nvSpPr>
              <p:cNvPr id="722" name="Google Shape;72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23" name="Google Shape;723;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7"/>
            <p:cNvGrpSpPr/>
            <p:nvPr/>
          </p:nvGrpSpPr>
          <p:grpSpPr>
            <a:xfrm>
              <a:off x="3802152" y="0"/>
              <a:ext cx="813775" cy="775630"/>
              <a:chOff x="0" y="0"/>
              <a:chExt cx="812800" cy="774700"/>
            </a:xfrm>
          </p:grpSpPr>
          <p:sp>
            <p:nvSpPr>
              <p:cNvPr id="725" name="Google Shape;72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26" name="Google Shape;726;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7"/>
            <p:cNvGrpSpPr/>
            <p:nvPr/>
          </p:nvGrpSpPr>
          <p:grpSpPr>
            <a:xfrm>
              <a:off x="4753322" y="0"/>
              <a:ext cx="813775" cy="775630"/>
              <a:chOff x="0" y="0"/>
              <a:chExt cx="812800" cy="774700"/>
            </a:xfrm>
          </p:grpSpPr>
          <p:sp>
            <p:nvSpPr>
              <p:cNvPr id="728" name="Google Shape;72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29" name="Google Shape;729;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7"/>
            <p:cNvGrpSpPr/>
            <p:nvPr/>
          </p:nvGrpSpPr>
          <p:grpSpPr>
            <a:xfrm>
              <a:off x="5703227" y="0"/>
              <a:ext cx="813775" cy="775630"/>
              <a:chOff x="0" y="0"/>
              <a:chExt cx="812800" cy="774700"/>
            </a:xfrm>
          </p:grpSpPr>
          <p:sp>
            <p:nvSpPr>
              <p:cNvPr id="731" name="Google Shape;73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32" name="Google Shape;732;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7"/>
            <p:cNvGrpSpPr/>
            <p:nvPr/>
          </p:nvGrpSpPr>
          <p:grpSpPr>
            <a:xfrm>
              <a:off x="6654397" y="0"/>
              <a:ext cx="813775" cy="775630"/>
              <a:chOff x="0" y="0"/>
              <a:chExt cx="812800" cy="774700"/>
            </a:xfrm>
          </p:grpSpPr>
          <p:sp>
            <p:nvSpPr>
              <p:cNvPr id="734" name="Google Shape;73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35" name="Google Shape;735;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7"/>
            <p:cNvGrpSpPr/>
            <p:nvPr/>
          </p:nvGrpSpPr>
          <p:grpSpPr>
            <a:xfrm>
              <a:off x="7604303" y="0"/>
              <a:ext cx="813775" cy="775630"/>
              <a:chOff x="0" y="0"/>
              <a:chExt cx="812800" cy="774700"/>
            </a:xfrm>
          </p:grpSpPr>
          <p:sp>
            <p:nvSpPr>
              <p:cNvPr id="737" name="Google Shape;73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38" name="Google Shape;738;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7"/>
            <p:cNvGrpSpPr/>
            <p:nvPr/>
          </p:nvGrpSpPr>
          <p:grpSpPr>
            <a:xfrm>
              <a:off x="8555473" y="0"/>
              <a:ext cx="813775" cy="775630"/>
              <a:chOff x="0" y="0"/>
              <a:chExt cx="812800" cy="774700"/>
            </a:xfrm>
          </p:grpSpPr>
          <p:sp>
            <p:nvSpPr>
              <p:cNvPr id="740" name="Google Shape;74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41" name="Google Shape;741;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7"/>
            <p:cNvGrpSpPr/>
            <p:nvPr/>
          </p:nvGrpSpPr>
          <p:grpSpPr>
            <a:xfrm>
              <a:off x="9505379" y="0"/>
              <a:ext cx="813775" cy="775630"/>
              <a:chOff x="0" y="0"/>
              <a:chExt cx="812800" cy="774700"/>
            </a:xfrm>
          </p:grpSpPr>
          <p:sp>
            <p:nvSpPr>
              <p:cNvPr id="743" name="Google Shape;74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44" name="Google Shape;74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7"/>
            <p:cNvGrpSpPr/>
            <p:nvPr/>
          </p:nvGrpSpPr>
          <p:grpSpPr>
            <a:xfrm>
              <a:off x="10456549" y="0"/>
              <a:ext cx="813775" cy="775630"/>
              <a:chOff x="0" y="0"/>
              <a:chExt cx="812800" cy="774700"/>
            </a:xfrm>
          </p:grpSpPr>
          <p:sp>
            <p:nvSpPr>
              <p:cNvPr id="746" name="Google Shape;74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47" name="Google Shape;74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7"/>
            <p:cNvGrpSpPr/>
            <p:nvPr/>
          </p:nvGrpSpPr>
          <p:grpSpPr>
            <a:xfrm>
              <a:off x="11406455" y="0"/>
              <a:ext cx="813775" cy="775630"/>
              <a:chOff x="0" y="0"/>
              <a:chExt cx="812800" cy="774700"/>
            </a:xfrm>
          </p:grpSpPr>
          <p:sp>
            <p:nvSpPr>
              <p:cNvPr id="749" name="Google Shape;74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50" name="Google Shape;75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 name="Google Shape;751;p7"/>
            <p:cNvGrpSpPr/>
            <p:nvPr/>
          </p:nvGrpSpPr>
          <p:grpSpPr>
            <a:xfrm>
              <a:off x="12357625" y="0"/>
              <a:ext cx="813775" cy="775630"/>
              <a:chOff x="0" y="0"/>
              <a:chExt cx="812800" cy="774700"/>
            </a:xfrm>
          </p:grpSpPr>
          <p:sp>
            <p:nvSpPr>
              <p:cNvPr id="752" name="Google Shape;75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53" name="Google Shape;753;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 name="Google Shape;754;p7"/>
            <p:cNvGrpSpPr/>
            <p:nvPr/>
          </p:nvGrpSpPr>
          <p:grpSpPr>
            <a:xfrm>
              <a:off x="13307530" y="0"/>
              <a:ext cx="813775" cy="775630"/>
              <a:chOff x="0" y="0"/>
              <a:chExt cx="812800" cy="774700"/>
            </a:xfrm>
          </p:grpSpPr>
          <p:sp>
            <p:nvSpPr>
              <p:cNvPr id="755" name="Google Shape;75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56" name="Google Shape;756;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7"/>
            <p:cNvGrpSpPr/>
            <p:nvPr/>
          </p:nvGrpSpPr>
          <p:grpSpPr>
            <a:xfrm>
              <a:off x="14258701" y="0"/>
              <a:ext cx="813775" cy="775630"/>
              <a:chOff x="0" y="0"/>
              <a:chExt cx="812800" cy="774700"/>
            </a:xfrm>
          </p:grpSpPr>
          <p:sp>
            <p:nvSpPr>
              <p:cNvPr id="758" name="Google Shape;758;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59" name="Google Shape;759;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7"/>
            <p:cNvGrpSpPr/>
            <p:nvPr/>
          </p:nvGrpSpPr>
          <p:grpSpPr>
            <a:xfrm>
              <a:off x="15210936" y="0"/>
              <a:ext cx="813775" cy="775630"/>
              <a:chOff x="0" y="0"/>
              <a:chExt cx="812800" cy="774700"/>
            </a:xfrm>
          </p:grpSpPr>
          <p:sp>
            <p:nvSpPr>
              <p:cNvPr id="761" name="Google Shape;761;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62" name="Google Shape;762;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7"/>
            <p:cNvGrpSpPr/>
            <p:nvPr/>
          </p:nvGrpSpPr>
          <p:grpSpPr>
            <a:xfrm>
              <a:off x="16160842" y="0"/>
              <a:ext cx="813775" cy="775630"/>
              <a:chOff x="0" y="0"/>
              <a:chExt cx="812800" cy="774700"/>
            </a:xfrm>
          </p:grpSpPr>
          <p:sp>
            <p:nvSpPr>
              <p:cNvPr id="764" name="Google Shape;764;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65" name="Google Shape;765;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7"/>
            <p:cNvGrpSpPr/>
            <p:nvPr/>
          </p:nvGrpSpPr>
          <p:grpSpPr>
            <a:xfrm>
              <a:off x="17112012" y="0"/>
              <a:ext cx="813775" cy="775630"/>
              <a:chOff x="0" y="0"/>
              <a:chExt cx="812800" cy="774700"/>
            </a:xfrm>
          </p:grpSpPr>
          <p:sp>
            <p:nvSpPr>
              <p:cNvPr id="767" name="Google Shape;767;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68" name="Google Shape;768;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9" name="Google Shape;769;p7"/>
            <p:cNvGrpSpPr/>
            <p:nvPr/>
          </p:nvGrpSpPr>
          <p:grpSpPr>
            <a:xfrm>
              <a:off x="18061918" y="0"/>
              <a:ext cx="813775" cy="775630"/>
              <a:chOff x="0" y="0"/>
              <a:chExt cx="812800" cy="774700"/>
            </a:xfrm>
          </p:grpSpPr>
          <p:sp>
            <p:nvSpPr>
              <p:cNvPr id="770" name="Google Shape;770;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71" name="Google Shape;771;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2" name="Google Shape;772;p7"/>
            <p:cNvGrpSpPr/>
            <p:nvPr/>
          </p:nvGrpSpPr>
          <p:grpSpPr>
            <a:xfrm>
              <a:off x="19013088" y="0"/>
              <a:ext cx="813775" cy="775630"/>
              <a:chOff x="0" y="0"/>
              <a:chExt cx="812800" cy="774700"/>
            </a:xfrm>
          </p:grpSpPr>
          <p:sp>
            <p:nvSpPr>
              <p:cNvPr id="773" name="Google Shape;773;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74" name="Google Shape;774;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5" name="Google Shape;775;p7"/>
            <p:cNvGrpSpPr/>
            <p:nvPr/>
          </p:nvGrpSpPr>
          <p:grpSpPr>
            <a:xfrm>
              <a:off x="19962994" y="0"/>
              <a:ext cx="813775" cy="775630"/>
              <a:chOff x="0" y="0"/>
              <a:chExt cx="812800" cy="774700"/>
            </a:xfrm>
          </p:grpSpPr>
          <p:sp>
            <p:nvSpPr>
              <p:cNvPr id="776" name="Google Shape;776;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77" name="Google Shape;777;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7"/>
            <p:cNvGrpSpPr/>
            <p:nvPr/>
          </p:nvGrpSpPr>
          <p:grpSpPr>
            <a:xfrm>
              <a:off x="20914164" y="0"/>
              <a:ext cx="813775" cy="775630"/>
              <a:chOff x="0" y="0"/>
              <a:chExt cx="812800" cy="774700"/>
            </a:xfrm>
          </p:grpSpPr>
          <p:sp>
            <p:nvSpPr>
              <p:cNvPr id="779" name="Google Shape;779;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80" name="Google Shape;780;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7"/>
            <p:cNvGrpSpPr/>
            <p:nvPr/>
          </p:nvGrpSpPr>
          <p:grpSpPr>
            <a:xfrm>
              <a:off x="21864069" y="0"/>
              <a:ext cx="813775" cy="775630"/>
              <a:chOff x="0" y="0"/>
              <a:chExt cx="812800" cy="774700"/>
            </a:xfrm>
          </p:grpSpPr>
          <p:sp>
            <p:nvSpPr>
              <p:cNvPr id="782" name="Google Shape;782;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83" name="Google Shape;783;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7"/>
            <p:cNvGrpSpPr/>
            <p:nvPr/>
          </p:nvGrpSpPr>
          <p:grpSpPr>
            <a:xfrm>
              <a:off x="22815239" y="0"/>
              <a:ext cx="813775" cy="775630"/>
              <a:chOff x="0" y="0"/>
              <a:chExt cx="812800" cy="774700"/>
            </a:xfrm>
          </p:grpSpPr>
          <p:sp>
            <p:nvSpPr>
              <p:cNvPr id="785" name="Google Shape;785;p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86" name="Google Shape;786;p7"/>
              <p:cNvSpPr txBox="1"/>
              <p:nvPr/>
            </p:nvSpPr>
            <p:spPr>
              <a:xfrm>
                <a:off x="228600" y="352425"/>
                <a:ext cx="355500" cy="257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212B38"/>
              </a:buClr>
              <a:buSzPts val="4400"/>
              <a:buFont typeface="DM Serif Display"/>
              <a:buNone/>
              <a:defRPr i="0" sz="4400" u="none" cap="none" strike="noStrike">
                <a:solidFill>
                  <a:srgbClr val="212B38"/>
                </a:solidFill>
                <a:latin typeface="DM Serif Display"/>
                <a:ea typeface="DM Serif Display"/>
                <a:cs typeface="DM Serif Display"/>
                <a:sym typeface="DM Serif Display"/>
              </a:defRPr>
            </a:lvl1pPr>
            <a:lvl2pPr lvl="1">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2pPr>
            <a:lvl3pPr lvl="2">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3pPr>
            <a:lvl4pPr lvl="3">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4pPr>
            <a:lvl5pPr lvl="4">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5pPr>
            <a:lvl6pPr lvl="5">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6pPr>
            <a:lvl7pPr lvl="6">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7pPr>
            <a:lvl8pPr lvl="7">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8pPr>
            <a:lvl9pPr lvl="8">
              <a:spcBef>
                <a:spcPts val="0"/>
              </a:spcBef>
              <a:spcAft>
                <a:spcPts val="0"/>
              </a:spcAft>
              <a:buClr>
                <a:srgbClr val="212B38"/>
              </a:buClr>
              <a:buSzPts val="1400"/>
              <a:buFont typeface="DM Serif Display"/>
              <a:buNone/>
              <a:defRPr sz="1800">
                <a:solidFill>
                  <a:srgbClr val="212B38"/>
                </a:solidFill>
                <a:latin typeface="DM Serif Display"/>
                <a:ea typeface="DM Serif Display"/>
                <a:cs typeface="DM Serif Display"/>
                <a:sym typeface="DM Serif Display"/>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212B38"/>
              </a:buClr>
              <a:buSzPts val="3200"/>
              <a:buFont typeface="DM Sans"/>
              <a:buChar char="•"/>
              <a:defRPr i="0" sz="3200" u="none" cap="none" strike="noStrike">
                <a:solidFill>
                  <a:srgbClr val="212B38"/>
                </a:solidFill>
                <a:latin typeface="DM Sans"/>
                <a:ea typeface="DM Sans"/>
                <a:cs typeface="DM Sans"/>
                <a:sym typeface="DM Sans"/>
              </a:defRPr>
            </a:lvl1pPr>
            <a:lvl2pPr indent="-406400" lvl="1" marL="914400" marR="0" rtl="0" algn="l">
              <a:spcBef>
                <a:spcPts val="560"/>
              </a:spcBef>
              <a:spcAft>
                <a:spcPts val="0"/>
              </a:spcAft>
              <a:buClr>
                <a:srgbClr val="212B38"/>
              </a:buClr>
              <a:buSzPts val="2800"/>
              <a:buFont typeface="DM Sans"/>
              <a:buChar char="–"/>
              <a:defRPr i="0" sz="2800" u="none" cap="none" strike="noStrike">
                <a:solidFill>
                  <a:srgbClr val="212B38"/>
                </a:solidFill>
                <a:latin typeface="DM Sans"/>
                <a:ea typeface="DM Sans"/>
                <a:cs typeface="DM Sans"/>
                <a:sym typeface="DM Sans"/>
              </a:defRPr>
            </a:lvl2pPr>
            <a:lvl3pPr indent="-381000" lvl="2" marL="1371600" marR="0" rtl="0" algn="l">
              <a:spcBef>
                <a:spcPts val="480"/>
              </a:spcBef>
              <a:spcAft>
                <a:spcPts val="0"/>
              </a:spcAft>
              <a:buClr>
                <a:srgbClr val="212B38"/>
              </a:buClr>
              <a:buSzPts val="2400"/>
              <a:buFont typeface="DM Sans"/>
              <a:buChar char="•"/>
              <a:defRPr i="0" sz="2400" u="none" cap="none" strike="noStrike">
                <a:solidFill>
                  <a:srgbClr val="212B38"/>
                </a:solidFill>
                <a:latin typeface="DM Sans"/>
                <a:ea typeface="DM Sans"/>
                <a:cs typeface="DM Sans"/>
                <a:sym typeface="DM Sans"/>
              </a:defRPr>
            </a:lvl3pPr>
            <a:lvl4pPr indent="-355600" lvl="3" marL="18288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4pPr>
            <a:lvl5pPr indent="-355600" lvl="4" marL="22860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5pPr>
            <a:lvl6pPr indent="-355600" lvl="5" marL="27432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6pPr>
            <a:lvl7pPr indent="-355600" lvl="6" marL="32004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7pPr>
            <a:lvl8pPr indent="-355600" lvl="7" marL="36576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8pPr>
            <a:lvl9pPr indent="-355600" lvl="8" marL="4114800" marR="0" rtl="0" algn="l">
              <a:spcBef>
                <a:spcPts val="400"/>
              </a:spcBef>
              <a:spcAft>
                <a:spcPts val="0"/>
              </a:spcAft>
              <a:buClr>
                <a:srgbClr val="212B38"/>
              </a:buClr>
              <a:buSzPts val="2000"/>
              <a:buFont typeface="DM Sans"/>
              <a:buChar char="•"/>
              <a:defRPr i="0" sz="2000" u="none" cap="none" strike="noStrike">
                <a:solidFill>
                  <a:srgbClr val="212B38"/>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790" name="Shape 790"/>
        <p:cNvGrpSpPr/>
        <p:nvPr/>
      </p:nvGrpSpPr>
      <p:grpSpPr>
        <a:xfrm>
          <a:off x="0" y="0"/>
          <a:ext cx="0" cy="0"/>
          <a:chOff x="0" y="0"/>
          <a:chExt cx="0" cy="0"/>
        </a:xfrm>
      </p:grpSpPr>
      <p:grpSp>
        <p:nvGrpSpPr>
          <p:cNvPr id="791" name="Google Shape;791;p8"/>
          <p:cNvGrpSpPr/>
          <p:nvPr/>
        </p:nvGrpSpPr>
        <p:grpSpPr>
          <a:xfrm>
            <a:off x="283118" y="213390"/>
            <a:ext cx="17721763" cy="581725"/>
            <a:chOff x="0" y="0"/>
            <a:chExt cx="23629018" cy="775633"/>
          </a:xfrm>
        </p:grpSpPr>
        <p:grpSp>
          <p:nvGrpSpPr>
            <p:cNvPr id="792" name="Google Shape;792;p8"/>
            <p:cNvGrpSpPr/>
            <p:nvPr/>
          </p:nvGrpSpPr>
          <p:grpSpPr>
            <a:xfrm>
              <a:off x="0" y="0"/>
              <a:ext cx="813779" cy="775633"/>
              <a:chOff x="0" y="0"/>
              <a:chExt cx="812800" cy="774700"/>
            </a:xfrm>
          </p:grpSpPr>
          <p:sp>
            <p:nvSpPr>
              <p:cNvPr id="793" name="Google Shape;79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94" name="Google Shape;79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8"/>
            <p:cNvGrpSpPr/>
            <p:nvPr/>
          </p:nvGrpSpPr>
          <p:grpSpPr>
            <a:xfrm>
              <a:off x="951170" y="0"/>
              <a:ext cx="813779" cy="775633"/>
              <a:chOff x="0" y="0"/>
              <a:chExt cx="812800" cy="774700"/>
            </a:xfrm>
          </p:grpSpPr>
          <p:sp>
            <p:nvSpPr>
              <p:cNvPr id="796" name="Google Shape;79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797" name="Google Shape;79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8"/>
            <p:cNvGrpSpPr/>
            <p:nvPr/>
          </p:nvGrpSpPr>
          <p:grpSpPr>
            <a:xfrm>
              <a:off x="1901076" y="0"/>
              <a:ext cx="813779" cy="775633"/>
              <a:chOff x="0" y="0"/>
              <a:chExt cx="812800" cy="774700"/>
            </a:xfrm>
          </p:grpSpPr>
          <p:sp>
            <p:nvSpPr>
              <p:cNvPr id="799" name="Google Shape;79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00" name="Google Shape;80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8"/>
            <p:cNvGrpSpPr/>
            <p:nvPr/>
          </p:nvGrpSpPr>
          <p:grpSpPr>
            <a:xfrm>
              <a:off x="2852246" y="0"/>
              <a:ext cx="813779" cy="775633"/>
              <a:chOff x="0" y="0"/>
              <a:chExt cx="812800" cy="774700"/>
            </a:xfrm>
          </p:grpSpPr>
          <p:sp>
            <p:nvSpPr>
              <p:cNvPr id="802" name="Google Shape;80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03" name="Google Shape;80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8"/>
            <p:cNvGrpSpPr/>
            <p:nvPr/>
          </p:nvGrpSpPr>
          <p:grpSpPr>
            <a:xfrm>
              <a:off x="3802152" y="0"/>
              <a:ext cx="813779" cy="775633"/>
              <a:chOff x="0" y="0"/>
              <a:chExt cx="812800" cy="774700"/>
            </a:xfrm>
          </p:grpSpPr>
          <p:sp>
            <p:nvSpPr>
              <p:cNvPr id="805" name="Google Shape;80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06" name="Google Shape;80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8"/>
            <p:cNvGrpSpPr/>
            <p:nvPr/>
          </p:nvGrpSpPr>
          <p:grpSpPr>
            <a:xfrm>
              <a:off x="4753322" y="0"/>
              <a:ext cx="813779" cy="775633"/>
              <a:chOff x="0" y="0"/>
              <a:chExt cx="812800" cy="774700"/>
            </a:xfrm>
          </p:grpSpPr>
          <p:sp>
            <p:nvSpPr>
              <p:cNvPr id="808" name="Google Shape;80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09" name="Google Shape;80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8"/>
            <p:cNvGrpSpPr/>
            <p:nvPr/>
          </p:nvGrpSpPr>
          <p:grpSpPr>
            <a:xfrm>
              <a:off x="5703227" y="0"/>
              <a:ext cx="813779" cy="775633"/>
              <a:chOff x="0" y="0"/>
              <a:chExt cx="812800" cy="774700"/>
            </a:xfrm>
          </p:grpSpPr>
          <p:sp>
            <p:nvSpPr>
              <p:cNvPr id="811" name="Google Shape;81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12" name="Google Shape;81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8"/>
            <p:cNvGrpSpPr/>
            <p:nvPr/>
          </p:nvGrpSpPr>
          <p:grpSpPr>
            <a:xfrm>
              <a:off x="6654397" y="0"/>
              <a:ext cx="813779" cy="775633"/>
              <a:chOff x="0" y="0"/>
              <a:chExt cx="812800" cy="774700"/>
            </a:xfrm>
          </p:grpSpPr>
          <p:sp>
            <p:nvSpPr>
              <p:cNvPr id="814" name="Google Shape;81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15" name="Google Shape;81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8"/>
            <p:cNvGrpSpPr/>
            <p:nvPr/>
          </p:nvGrpSpPr>
          <p:grpSpPr>
            <a:xfrm>
              <a:off x="7604303" y="0"/>
              <a:ext cx="813779" cy="775633"/>
              <a:chOff x="0" y="0"/>
              <a:chExt cx="812800" cy="774700"/>
            </a:xfrm>
          </p:grpSpPr>
          <p:sp>
            <p:nvSpPr>
              <p:cNvPr id="817" name="Google Shape;81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18" name="Google Shape;81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8"/>
            <p:cNvGrpSpPr/>
            <p:nvPr/>
          </p:nvGrpSpPr>
          <p:grpSpPr>
            <a:xfrm>
              <a:off x="8555473" y="0"/>
              <a:ext cx="813779" cy="775633"/>
              <a:chOff x="0" y="0"/>
              <a:chExt cx="812800" cy="774700"/>
            </a:xfrm>
          </p:grpSpPr>
          <p:sp>
            <p:nvSpPr>
              <p:cNvPr id="820" name="Google Shape;82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21" name="Google Shape;82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8"/>
            <p:cNvGrpSpPr/>
            <p:nvPr/>
          </p:nvGrpSpPr>
          <p:grpSpPr>
            <a:xfrm>
              <a:off x="9505379" y="0"/>
              <a:ext cx="813779" cy="775633"/>
              <a:chOff x="0" y="0"/>
              <a:chExt cx="812800" cy="774700"/>
            </a:xfrm>
          </p:grpSpPr>
          <p:sp>
            <p:nvSpPr>
              <p:cNvPr id="823" name="Google Shape;82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24" name="Google Shape;82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8"/>
            <p:cNvGrpSpPr/>
            <p:nvPr/>
          </p:nvGrpSpPr>
          <p:grpSpPr>
            <a:xfrm>
              <a:off x="10456549" y="0"/>
              <a:ext cx="813779" cy="775633"/>
              <a:chOff x="0" y="0"/>
              <a:chExt cx="812800" cy="774700"/>
            </a:xfrm>
          </p:grpSpPr>
          <p:sp>
            <p:nvSpPr>
              <p:cNvPr id="826" name="Google Shape;82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27" name="Google Shape;82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8" name="Google Shape;828;p8"/>
            <p:cNvGrpSpPr/>
            <p:nvPr/>
          </p:nvGrpSpPr>
          <p:grpSpPr>
            <a:xfrm>
              <a:off x="11406455" y="0"/>
              <a:ext cx="813779" cy="775633"/>
              <a:chOff x="0" y="0"/>
              <a:chExt cx="812800" cy="774700"/>
            </a:xfrm>
          </p:grpSpPr>
          <p:sp>
            <p:nvSpPr>
              <p:cNvPr id="829" name="Google Shape;82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30" name="Google Shape;83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1" name="Google Shape;831;p8"/>
            <p:cNvGrpSpPr/>
            <p:nvPr/>
          </p:nvGrpSpPr>
          <p:grpSpPr>
            <a:xfrm>
              <a:off x="12357625" y="0"/>
              <a:ext cx="813779" cy="775633"/>
              <a:chOff x="0" y="0"/>
              <a:chExt cx="812800" cy="774700"/>
            </a:xfrm>
          </p:grpSpPr>
          <p:sp>
            <p:nvSpPr>
              <p:cNvPr id="832" name="Google Shape;83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33" name="Google Shape;83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4" name="Google Shape;834;p8"/>
            <p:cNvGrpSpPr/>
            <p:nvPr/>
          </p:nvGrpSpPr>
          <p:grpSpPr>
            <a:xfrm>
              <a:off x="13307530" y="0"/>
              <a:ext cx="813779" cy="775633"/>
              <a:chOff x="0" y="0"/>
              <a:chExt cx="812800" cy="774700"/>
            </a:xfrm>
          </p:grpSpPr>
          <p:sp>
            <p:nvSpPr>
              <p:cNvPr id="835" name="Google Shape;83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36" name="Google Shape;83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7" name="Google Shape;837;p8"/>
            <p:cNvGrpSpPr/>
            <p:nvPr/>
          </p:nvGrpSpPr>
          <p:grpSpPr>
            <a:xfrm>
              <a:off x="14258701" y="0"/>
              <a:ext cx="813779" cy="775633"/>
              <a:chOff x="0" y="0"/>
              <a:chExt cx="812800" cy="774700"/>
            </a:xfrm>
          </p:grpSpPr>
          <p:sp>
            <p:nvSpPr>
              <p:cNvPr id="838" name="Google Shape;83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39" name="Google Shape;83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0" name="Google Shape;840;p8"/>
            <p:cNvGrpSpPr/>
            <p:nvPr/>
          </p:nvGrpSpPr>
          <p:grpSpPr>
            <a:xfrm>
              <a:off x="15210936" y="0"/>
              <a:ext cx="813779" cy="775633"/>
              <a:chOff x="0" y="0"/>
              <a:chExt cx="812800" cy="774700"/>
            </a:xfrm>
          </p:grpSpPr>
          <p:sp>
            <p:nvSpPr>
              <p:cNvPr id="841" name="Google Shape;84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42" name="Google Shape;84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8"/>
            <p:cNvGrpSpPr/>
            <p:nvPr/>
          </p:nvGrpSpPr>
          <p:grpSpPr>
            <a:xfrm>
              <a:off x="16160842" y="0"/>
              <a:ext cx="813779" cy="775633"/>
              <a:chOff x="0" y="0"/>
              <a:chExt cx="812800" cy="774700"/>
            </a:xfrm>
          </p:grpSpPr>
          <p:sp>
            <p:nvSpPr>
              <p:cNvPr id="844" name="Google Shape;84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45" name="Google Shape;84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6" name="Google Shape;846;p8"/>
            <p:cNvGrpSpPr/>
            <p:nvPr/>
          </p:nvGrpSpPr>
          <p:grpSpPr>
            <a:xfrm>
              <a:off x="17112012" y="0"/>
              <a:ext cx="813779" cy="775633"/>
              <a:chOff x="0" y="0"/>
              <a:chExt cx="812800" cy="774700"/>
            </a:xfrm>
          </p:grpSpPr>
          <p:sp>
            <p:nvSpPr>
              <p:cNvPr id="847" name="Google Shape;84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48" name="Google Shape;84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9" name="Google Shape;849;p8"/>
            <p:cNvGrpSpPr/>
            <p:nvPr/>
          </p:nvGrpSpPr>
          <p:grpSpPr>
            <a:xfrm>
              <a:off x="18061918" y="0"/>
              <a:ext cx="813779" cy="775633"/>
              <a:chOff x="0" y="0"/>
              <a:chExt cx="812800" cy="774700"/>
            </a:xfrm>
          </p:grpSpPr>
          <p:sp>
            <p:nvSpPr>
              <p:cNvPr id="850" name="Google Shape;85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51" name="Google Shape;85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2" name="Google Shape;852;p8"/>
            <p:cNvGrpSpPr/>
            <p:nvPr/>
          </p:nvGrpSpPr>
          <p:grpSpPr>
            <a:xfrm>
              <a:off x="19013088" y="0"/>
              <a:ext cx="813779" cy="775633"/>
              <a:chOff x="0" y="0"/>
              <a:chExt cx="812800" cy="774700"/>
            </a:xfrm>
          </p:grpSpPr>
          <p:sp>
            <p:nvSpPr>
              <p:cNvPr id="853" name="Google Shape;85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54" name="Google Shape;85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5" name="Google Shape;855;p8"/>
            <p:cNvGrpSpPr/>
            <p:nvPr/>
          </p:nvGrpSpPr>
          <p:grpSpPr>
            <a:xfrm>
              <a:off x="19962994" y="0"/>
              <a:ext cx="813779" cy="775633"/>
              <a:chOff x="0" y="0"/>
              <a:chExt cx="812800" cy="774700"/>
            </a:xfrm>
          </p:grpSpPr>
          <p:sp>
            <p:nvSpPr>
              <p:cNvPr id="856" name="Google Shape;85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57" name="Google Shape;85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8" name="Google Shape;858;p8"/>
            <p:cNvGrpSpPr/>
            <p:nvPr/>
          </p:nvGrpSpPr>
          <p:grpSpPr>
            <a:xfrm>
              <a:off x="20914164" y="0"/>
              <a:ext cx="813779" cy="775633"/>
              <a:chOff x="0" y="0"/>
              <a:chExt cx="812800" cy="774700"/>
            </a:xfrm>
          </p:grpSpPr>
          <p:sp>
            <p:nvSpPr>
              <p:cNvPr id="859" name="Google Shape;85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60" name="Google Shape;86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1" name="Google Shape;861;p8"/>
            <p:cNvGrpSpPr/>
            <p:nvPr/>
          </p:nvGrpSpPr>
          <p:grpSpPr>
            <a:xfrm>
              <a:off x="21864069" y="0"/>
              <a:ext cx="813779" cy="775633"/>
              <a:chOff x="0" y="0"/>
              <a:chExt cx="812800" cy="774700"/>
            </a:xfrm>
          </p:grpSpPr>
          <p:sp>
            <p:nvSpPr>
              <p:cNvPr id="862" name="Google Shape;86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63" name="Google Shape;86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4" name="Google Shape;864;p8"/>
            <p:cNvGrpSpPr/>
            <p:nvPr/>
          </p:nvGrpSpPr>
          <p:grpSpPr>
            <a:xfrm>
              <a:off x="22815239" y="0"/>
              <a:ext cx="813779" cy="775633"/>
              <a:chOff x="0" y="0"/>
              <a:chExt cx="812800" cy="774700"/>
            </a:xfrm>
          </p:grpSpPr>
          <p:sp>
            <p:nvSpPr>
              <p:cNvPr id="865" name="Google Shape;86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66" name="Google Shape;86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67" name="Google Shape;867;p8"/>
          <p:cNvGrpSpPr/>
          <p:nvPr/>
        </p:nvGrpSpPr>
        <p:grpSpPr>
          <a:xfrm>
            <a:off x="283118" y="9491885"/>
            <a:ext cx="17721763" cy="581725"/>
            <a:chOff x="0" y="0"/>
            <a:chExt cx="23629018" cy="775633"/>
          </a:xfrm>
        </p:grpSpPr>
        <p:grpSp>
          <p:nvGrpSpPr>
            <p:cNvPr id="868" name="Google Shape;868;p8"/>
            <p:cNvGrpSpPr/>
            <p:nvPr/>
          </p:nvGrpSpPr>
          <p:grpSpPr>
            <a:xfrm>
              <a:off x="0" y="0"/>
              <a:ext cx="813779" cy="775633"/>
              <a:chOff x="0" y="0"/>
              <a:chExt cx="812800" cy="774700"/>
            </a:xfrm>
          </p:grpSpPr>
          <p:sp>
            <p:nvSpPr>
              <p:cNvPr id="869" name="Google Shape;86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70" name="Google Shape;87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8"/>
            <p:cNvGrpSpPr/>
            <p:nvPr/>
          </p:nvGrpSpPr>
          <p:grpSpPr>
            <a:xfrm>
              <a:off x="951170" y="0"/>
              <a:ext cx="813779" cy="775633"/>
              <a:chOff x="0" y="0"/>
              <a:chExt cx="812800" cy="774700"/>
            </a:xfrm>
          </p:grpSpPr>
          <p:sp>
            <p:nvSpPr>
              <p:cNvPr id="872" name="Google Shape;87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73" name="Google Shape;87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8"/>
            <p:cNvGrpSpPr/>
            <p:nvPr/>
          </p:nvGrpSpPr>
          <p:grpSpPr>
            <a:xfrm>
              <a:off x="1901076" y="0"/>
              <a:ext cx="813779" cy="775633"/>
              <a:chOff x="0" y="0"/>
              <a:chExt cx="812800" cy="774700"/>
            </a:xfrm>
          </p:grpSpPr>
          <p:sp>
            <p:nvSpPr>
              <p:cNvPr id="875" name="Google Shape;87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76" name="Google Shape;87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8"/>
            <p:cNvGrpSpPr/>
            <p:nvPr/>
          </p:nvGrpSpPr>
          <p:grpSpPr>
            <a:xfrm>
              <a:off x="2852246" y="0"/>
              <a:ext cx="813779" cy="775633"/>
              <a:chOff x="0" y="0"/>
              <a:chExt cx="812800" cy="774700"/>
            </a:xfrm>
          </p:grpSpPr>
          <p:sp>
            <p:nvSpPr>
              <p:cNvPr id="878" name="Google Shape;87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79" name="Google Shape;87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8"/>
            <p:cNvGrpSpPr/>
            <p:nvPr/>
          </p:nvGrpSpPr>
          <p:grpSpPr>
            <a:xfrm>
              <a:off x="3802152" y="0"/>
              <a:ext cx="813779" cy="775633"/>
              <a:chOff x="0" y="0"/>
              <a:chExt cx="812800" cy="774700"/>
            </a:xfrm>
          </p:grpSpPr>
          <p:sp>
            <p:nvSpPr>
              <p:cNvPr id="881" name="Google Shape;88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82" name="Google Shape;88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8"/>
            <p:cNvGrpSpPr/>
            <p:nvPr/>
          </p:nvGrpSpPr>
          <p:grpSpPr>
            <a:xfrm>
              <a:off x="4753322" y="0"/>
              <a:ext cx="813779" cy="775633"/>
              <a:chOff x="0" y="0"/>
              <a:chExt cx="812800" cy="774700"/>
            </a:xfrm>
          </p:grpSpPr>
          <p:sp>
            <p:nvSpPr>
              <p:cNvPr id="884" name="Google Shape;88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85" name="Google Shape;88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8"/>
            <p:cNvGrpSpPr/>
            <p:nvPr/>
          </p:nvGrpSpPr>
          <p:grpSpPr>
            <a:xfrm>
              <a:off x="5703227" y="0"/>
              <a:ext cx="813779" cy="775633"/>
              <a:chOff x="0" y="0"/>
              <a:chExt cx="812800" cy="774700"/>
            </a:xfrm>
          </p:grpSpPr>
          <p:sp>
            <p:nvSpPr>
              <p:cNvPr id="887" name="Google Shape;88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88" name="Google Shape;88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8"/>
            <p:cNvGrpSpPr/>
            <p:nvPr/>
          </p:nvGrpSpPr>
          <p:grpSpPr>
            <a:xfrm>
              <a:off x="6654397" y="0"/>
              <a:ext cx="813779" cy="775633"/>
              <a:chOff x="0" y="0"/>
              <a:chExt cx="812800" cy="774700"/>
            </a:xfrm>
          </p:grpSpPr>
          <p:sp>
            <p:nvSpPr>
              <p:cNvPr id="890" name="Google Shape;89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91" name="Google Shape;89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8"/>
            <p:cNvGrpSpPr/>
            <p:nvPr/>
          </p:nvGrpSpPr>
          <p:grpSpPr>
            <a:xfrm>
              <a:off x="7604303" y="0"/>
              <a:ext cx="813779" cy="775633"/>
              <a:chOff x="0" y="0"/>
              <a:chExt cx="812800" cy="774700"/>
            </a:xfrm>
          </p:grpSpPr>
          <p:sp>
            <p:nvSpPr>
              <p:cNvPr id="893" name="Google Shape;89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94" name="Google Shape;89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8"/>
            <p:cNvGrpSpPr/>
            <p:nvPr/>
          </p:nvGrpSpPr>
          <p:grpSpPr>
            <a:xfrm>
              <a:off x="8555473" y="0"/>
              <a:ext cx="813779" cy="775633"/>
              <a:chOff x="0" y="0"/>
              <a:chExt cx="812800" cy="774700"/>
            </a:xfrm>
          </p:grpSpPr>
          <p:sp>
            <p:nvSpPr>
              <p:cNvPr id="896" name="Google Shape;89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897" name="Google Shape;89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8"/>
            <p:cNvGrpSpPr/>
            <p:nvPr/>
          </p:nvGrpSpPr>
          <p:grpSpPr>
            <a:xfrm>
              <a:off x="9505379" y="0"/>
              <a:ext cx="813779" cy="775633"/>
              <a:chOff x="0" y="0"/>
              <a:chExt cx="812800" cy="774700"/>
            </a:xfrm>
          </p:grpSpPr>
          <p:sp>
            <p:nvSpPr>
              <p:cNvPr id="899" name="Google Shape;89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00" name="Google Shape;90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8"/>
            <p:cNvGrpSpPr/>
            <p:nvPr/>
          </p:nvGrpSpPr>
          <p:grpSpPr>
            <a:xfrm>
              <a:off x="10456549" y="0"/>
              <a:ext cx="813779" cy="775633"/>
              <a:chOff x="0" y="0"/>
              <a:chExt cx="812800" cy="774700"/>
            </a:xfrm>
          </p:grpSpPr>
          <p:sp>
            <p:nvSpPr>
              <p:cNvPr id="902" name="Google Shape;90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03" name="Google Shape;90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8"/>
            <p:cNvGrpSpPr/>
            <p:nvPr/>
          </p:nvGrpSpPr>
          <p:grpSpPr>
            <a:xfrm>
              <a:off x="11406455" y="0"/>
              <a:ext cx="813779" cy="775633"/>
              <a:chOff x="0" y="0"/>
              <a:chExt cx="812800" cy="774700"/>
            </a:xfrm>
          </p:grpSpPr>
          <p:sp>
            <p:nvSpPr>
              <p:cNvPr id="905" name="Google Shape;90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06" name="Google Shape;90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8"/>
            <p:cNvGrpSpPr/>
            <p:nvPr/>
          </p:nvGrpSpPr>
          <p:grpSpPr>
            <a:xfrm>
              <a:off x="12357625" y="0"/>
              <a:ext cx="813779" cy="775633"/>
              <a:chOff x="0" y="0"/>
              <a:chExt cx="812800" cy="774700"/>
            </a:xfrm>
          </p:grpSpPr>
          <p:sp>
            <p:nvSpPr>
              <p:cNvPr id="908" name="Google Shape;90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09" name="Google Shape;90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0" name="Google Shape;910;p8"/>
            <p:cNvGrpSpPr/>
            <p:nvPr/>
          </p:nvGrpSpPr>
          <p:grpSpPr>
            <a:xfrm>
              <a:off x="13307530" y="0"/>
              <a:ext cx="813779" cy="775633"/>
              <a:chOff x="0" y="0"/>
              <a:chExt cx="812800" cy="774700"/>
            </a:xfrm>
          </p:grpSpPr>
          <p:sp>
            <p:nvSpPr>
              <p:cNvPr id="911" name="Google Shape;91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12" name="Google Shape;91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3" name="Google Shape;913;p8"/>
            <p:cNvGrpSpPr/>
            <p:nvPr/>
          </p:nvGrpSpPr>
          <p:grpSpPr>
            <a:xfrm>
              <a:off x="14258701" y="0"/>
              <a:ext cx="813779" cy="775633"/>
              <a:chOff x="0" y="0"/>
              <a:chExt cx="812800" cy="774700"/>
            </a:xfrm>
          </p:grpSpPr>
          <p:sp>
            <p:nvSpPr>
              <p:cNvPr id="914" name="Google Shape;914;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15" name="Google Shape;915;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8"/>
            <p:cNvGrpSpPr/>
            <p:nvPr/>
          </p:nvGrpSpPr>
          <p:grpSpPr>
            <a:xfrm>
              <a:off x="15210936" y="0"/>
              <a:ext cx="813779" cy="775633"/>
              <a:chOff x="0" y="0"/>
              <a:chExt cx="812800" cy="774700"/>
            </a:xfrm>
          </p:grpSpPr>
          <p:sp>
            <p:nvSpPr>
              <p:cNvPr id="917" name="Google Shape;917;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18" name="Google Shape;918;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9" name="Google Shape;919;p8"/>
            <p:cNvGrpSpPr/>
            <p:nvPr/>
          </p:nvGrpSpPr>
          <p:grpSpPr>
            <a:xfrm>
              <a:off x="16160842" y="0"/>
              <a:ext cx="813779" cy="775633"/>
              <a:chOff x="0" y="0"/>
              <a:chExt cx="812800" cy="774700"/>
            </a:xfrm>
          </p:grpSpPr>
          <p:sp>
            <p:nvSpPr>
              <p:cNvPr id="920" name="Google Shape;920;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21" name="Google Shape;921;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 name="Google Shape;922;p8"/>
            <p:cNvGrpSpPr/>
            <p:nvPr/>
          </p:nvGrpSpPr>
          <p:grpSpPr>
            <a:xfrm>
              <a:off x="17112012" y="0"/>
              <a:ext cx="813779" cy="775633"/>
              <a:chOff x="0" y="0"/>
              <a:chExt cx="812800" cy="774700"/>
            </a:xfrm>
          </p:grpSpPr>
          <p:sp>
            <p:nvSpPr>
              <p:cNvPr id="923" name="Google Shape;923;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24" name="Google Shape;924;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5" name="Google Shape;925;p8"/>
            <p:cNvGrpSpPr/>
            <p:nvPr/>
          </p:nvGrpSpPr>
          <p:grpSpPr>
            <a:xfrm>
              <a:off x="18061918" y="0"/>
              <a:ext cx="813779" cy="775633"/>
              <a:chOff x="0" y="0"/>
              <a:chExt cx="812800" cy="774700"/>
            </a:xfrm>
          </p:grpSpPr>
          <p:sp>
            <p:nvSpPr>
              <p:cNvPr id="926" name="Google Shape;926;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27" name="Google Shape;927;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8" name="Google Shape;928;p8"/>
            <p:cNvGrpSpPr/>
            <p:nvPr/>
          </p:nvGrpSpPr>
          <p:grpSpPr>
            <a:xfrm>
              <a:off x="19013088" y="0"/>
              <a:ext cx="813779" cy="775633"/>
              <a:chOff x="0" y="0"/>
              <a:chExt cx="812800" cy="774700"/>
            </a:xfrm>
          </p:grpSpPr>
          <p:sp>
            <p:nvSpPr>
              <p:cNvPr id="929" name="Google Shape;929;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30" name="Google Shape;930;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1" name="Google Shape;931;p8"/>
            <p:cNvGrpSpPr/>
            <p:nvPr/>
          </p:nvGrpSpPr>
          <p:grpSpPr>
            <a:xfrm>
              <a:off x="19962994" y="0"/>
              <a:ext cx="813779" cy="775633"/>
              <a:chOff x="0" y="0"/>
              <a:chExt cx="812800" cy="774700"/>
            </a:xfrm>
          </p:grpSpPr>
          <p:sp>
            <p:nvSpPr>
              <p:cNvPr id="932" name="Google Shape;932;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33" name="Google Shape;933;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4" name="Google Shape;934;p8"/>
            <p:cNvGrpSpPr/>
            <p:nvPr/>
          </p:nvGrpSpPr>
          <p:grpSpPr>
            <a:xfrm>
              <a:off x="20914164" y="0"/>
              <a:ext cx="813779" cy="775633"/>
              <a:chOff x="0" y="0"/>
              <a:chExt cx="812800" cy="774700"/>
            </a:xfrm>
          </p:grpSpPr>
          <p:sp>
            <p:nvSpPr>
              <p:cNvPr id="935" name="Google Shape;935;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36" name="Google Shape;936;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7" name="Google Shape;937;p8"/>
            <p:cNvGrpSpPr/>
            <p:nvPr/>
          </p:nvGrpSpPr>
          <p:grpSpPr>
            <a:xfrm>
              <a:off x="21864069" y="0"/>
              <a:ext cx="813779" cy="775633"/>
              <a:chOff x="0" y="0"/>
              <a:chExt cx="812800" cy="774700"/>
            </a:xfrm>
          </p:grpSpPr>
          <p:sp>
            <p:nvSpPr>
              <p:cNvPr id="938" name="Google Shape;938;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39" name="Google Shape;939;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0" name="Google Shape;940;p8"/>
            <p:cNvGrpSpPr/>
            <p:nvPr/>
          </p:nvGrpSpPr>
          <p:grpSpPr>
            <a:xfrm>
              <a:off x="22815239" y="0"/>
              <a:ext cx="813779" cy="775633"/>
              <a:chOff x="0" y="0"/>
              <a:chExt cx="812800" cy="774700"/>
            </a:xfrm>
          </p:grpSpPr>
          <p:sp>
            <p:nvSpPr>
              <p:cNvPr id="941" name="Google Shape;941;p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42" name="Google Shape;942;p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43" name="Google Shape;943;p8"/>
          <p:cNvPicPr preferRelativeResize="0"/>
          <p:nvPr/>
        </p:nvPicPr>
        <p:blipFill>
          <a:blip r:embed="rId3">
            <a:alphaModFix/>
          </a:blip>
          <a:stretch>
            <a:fillRect/>
          </a:stretch>
        </p:blipFill>
        <p:spPr>
          <a:xfrm>
            <a:off x="-4233032" y="0"/>
            <a:ext cx="26906465" cy="10286999"/>
          </a:xfrm>
          <a:prstGeom prst="rect">
            <a:avLst/>
          </a:prstGeom>
          <a:noFill/>
          <a:ln>
            <a:noFill/>
          </a:ln>
        </p:spPr>
      </p:pic>
      <p:sp>
        <p:nvSpPr>
          <p:cNvPr id="944" name="Google Shape;944;p8"/>
          <p:cNvSpPr txBox="1"/>
          <p:nvPr/>
        </p:nvSpPr>
        <p:spPr>
          <a:xfrm>
            <a:off x="3964871" y="1993476"/>
            <a:ext cx="10358400" cy="66426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981" u="none" cap="none" strike="noStrike">
                <a:solidFill>
                  <a:srgbClr val="212B38"/>
                </a:solidFill>
                <a:latin typeface="DM Serif Display"/>
                <a:ea typeface="DM Serif Display"/>
                <a:cs typeface="DM Serif Display"/>
                <a:sym typeface="DM Serif Display"/>
              </a:rPr>
              <a:t>Student Class Elections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B38"/>
        </a:solidFill>
      </p:bgPr>
    </p:bg>
    <p:spTree>
      <p:nvGrpSpPr>
        <p:cNvPr id="2238" name="Shape 2238"/>
        <p:cNvGrpSpPr/>
        <p:nvPr/>
      </p:nvGrpSpPr>
      <p:grpSpPr>
        <a:xfrm>
          <a:off x="0" y="0"/>
          <a:ext cx="0" cy="0"/>
          <a:chOff x="0" y="0"/>
          <a:chExt cx="0" cy="0"/>
        </a:xfrm>
      </p:grpSpPr>
      <p:grpSp>
        <p:nvGrpSpPr>
          <p:cNvPr id="2239" name="Google Shape;2239;p17"/>
          <p:cNvGrpSpPr/>
          <p:nvPr/>
        </p:nvGrpSpPr>
        <p:grpSpPr>
          <a:xfrm>
            <a:off x="283118" y="2821158"/>
            <a:ext cx="17721763" cy="581725"/>
            <a:chOff x="0" y="0"/>
            <a:chExt cx="23629018" cy="775633"/>
          </a:xfrm>
        </p:grpSpPr>
        <p:grpSp>
          <p:nvGrpSpPr>
            <p:cNvPr id="2240" name="Google Shape;2240;p17"/>
            <p:cNvGrpSpPr/>
            <p:nvPr/>
          </p:nvGrpSpPr>
          <p:grpSpPr>
            <a:xfrm>
              <a:off x="0" y="0"/>
              <a:ext cx="813779" cy="775633"/>
              <a:chOff x="0" y="0"/>
              <a:chExt cx="812800" cy="774700"/>
            </a:xfrm>
          </p:grpSpPr>
          <p:sp>
            <p:nvSpPr>
              <p:cNvPr id="2241" name="Google Shape;224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42" name="Google Shape;2242;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3" name="Google Shape;2243;p17"/>
            <p:cNvGrpSpPr/>
            <p:nvPr/>
          </p:nvGrpSpPr>
          <p:grpSpPr>
            <a:xfrm>
              <a:off x="951170" y="0"/>
              <a:ext cx="813779" cy="775633"/>
              <a:chOff x="0" y="0"/>
              <a:chExt cx="812800" cy="774700"/>
            </a:xfrm>
          </p:grpSpPr>
          <p:sp>
            <p:nvSpPr>
              <p:cNvPr id="2244" name="Google Shape;224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45" name="Google Shape;2245;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6" name="Google Shape;2246;p17"/>
            <p:cNvGrpSpPr/>
            <p:nvPr/>
          </p:nvGrpSpPr>
          <p:grpSpPr>
            <a:xfrm>
              <a:off x="1901076" y="0"/>
              <a:ext cx="813779" cy="775633"/>
              <a:chOff x="0" y="0"/>
              <a:chExt cx="812800" cy="774700"/>
            </a:xfrm>
          </p:grpSpPr>
          <p:sp>
            <p:nvSpPr>
              <p:cNvPr id="2247" name="Google Shape;224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48" name="Google Shape;224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9" name="Google Shape;2249;p17"/>
            <p:cNvGrpSpPr/>
            <p:nvPr/>
          </p:nvGrpSpPr>
          <p:grpSpPr>
            <a:xfrm>
              <a:off x="2852246" y="0"/>
              <a:ext cx="813779" cy="775633"/>
              <a:chOff x="0" y="0"/>
              <a:chExt cx="812800" cy="774700"/>
            </a:xfrm>
          </p:grpSpPr>
          <p:sp>
            <p:nvSpPr>
              <p:cNvPr id="2250" name="Google Shape;225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51" name="Google Shape;225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2" name="Google Shape;2252;p17"/>
            <p:cNvGrpSpPr/>
            <p:nvPr/>
          </p:nvGrpSpPr>
          <p:grpSpPr>
            <a:xfrm>
              <a:off x="3802152" y="0"/>
              <a:ext cx="813779" cy="775633"/>
              <a:chOff x="0" y="0"/>
              <a:chExt cx="812800" cy="774700"/>
            </a:xfrm>
          </p:grpSpPr>
          <p:sp>
            <p:nvSpPr>
              <p:cNvPr id="2253" name="Google Shape;225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54" name="Google Shape;225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5" name="Google Shape;2255;p17"/>
            <p:cNvGrpSpPr/>
            <p:nvPr/>
          </p:nvGrpSpPr>
          <p:grpSpPr>
            <a:xfrm>
              <a:off x="4753322" y="0"/>
              <a:ext cx="813779" cy="775633"/>
              <a:chOff x="0" y="0"/>
              <a:chExt cx="812800" cy="774700"/>
            </a:xfrm>
          </p:grpSpPr>
          <p:sp>
            <p:nvSpPr>
              <p:cNvPr id="2256" name="Google Shape;225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57" name="Google Shape;2257;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8" name="Google Shape;2258;p17"/>
            <p:cNvGrpSpPr/>
            <p:nvPr/>
          </p:nvGrpSpPr>
          <p:grpSpPr>
            <a:xfrm>
              <a:off x="5703227" y="0"/>
              <a:ext cx="813779" cy="775633"/>
              <a:chOff x="0" y="0"/>
              <a:chExt cx="812800" cy="774700"/>
            </a:xfrm>
          </p:grpSpPr>
          <p:sp>
            <p:nvSpPr>
              <p:cNvPr id="2259" name="Google Shape;225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60" name="Google Shape;2260;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1" name="Google Shape;2261;p17"/>
            <p:cNvGrpSpPr/>
            <p:nvPr/>
          </p:nvGrpSpPr>
          <p:grpSpPr>
            <a:xfrm>
              <a:off x="6654397" y="0"/>
              <a:ext cx="813779" cy="775633"/>
              <a:chOff x="0" y="0"/>
              <a:chExt cx="812800" cy="774700"/>
            </a:xfrm>
          </p:grpSpPr>
          <p:sp>
            <p:nvSpPr>
              <p:cNvPr id="2262" name="Google Shape;226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63" name="Google Shape;2263;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4" name="Google Shape;2264;p17"/>
            <p:cNvGrpSpPr/>
            <p:nvPr/>
          </p:nvGrpSpPr>
          <p:grpSpPr>
            <a:xfrm>
              <a:off x="7604303" y="0"/>
              <a:ext cx="813779" cy="775633"/>
              <a:chOff x="0" y="0"/>
              <a:chExt cx="812800" cy="774700"/>
            </a:xfrm>
          </p:grpSpPr>
          <p:sp>
            <p:nvSpPr>
              <p:cNvPr id="2265" name="Google Shape;226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66" name="Google Shape;2266;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7" name="Google Shape;2267;p17"/>
            <p:cNvGrpSpPr/>
            <p:nvPr/>
          </p:nvGrpSpPr>
          <p:grpSpPr>
            <a:xfrm>
              <a:off x="8555473" y="0"/>
              <a:ext cx="813779" cy="775633"/>
              <a:chOff x="0" y="0"/>
              <a:chExt cx="812800" cy="774700"/>
            </a:xfrm>
          </p:grpSpPr>
          <p:sp>
            <p:nvSpPr>
              <p:cNvPr id="2268" name="Google Shape;226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69" name="Google Shape;2269;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0" name="Google Shape;2270;p17"/>
            <p:cNvGrpSpPr/>
            <p:nvPr/>
          </p:nvGrpSpPr>
          <p:grpSpPr>
            <a:xfrm>
              <a:off x="9505379" y="0"/>
              <a:ext cx="813779" cy="775633"/>
              <a:chOff x="0" y="0"/>
              <a:chExt cx="812800" cy="774700"/>
            </a:xfrm>
          </p:grpSpPr>
          <p:sp>
            <p:nvSpPr>
              <p:cNvPr id="2271" name="Google Shape;227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72" name="Google Shape;2272;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3" name="Google Shape;2273;p17"/>
            <p:cNvGrpSpPr/>
            <p:nvPr/>
          </p:nvGrpSpPr>
          <p:grpSpPr>
            <a:xfrm>
              <a:off x="10456549" y="0"/>
              <a:ext cx="813779" cy="775633"/>
              <a:chOff x="0" y="0"/>
              <a:chExt cx="812800" cy="774700"/>
            </a:xfrm>
          </p:grpSpPr>
          <p:sp>
            <p:nvSpPr>
              <p:cNvPr id="2274" name="Google Shape;227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75" name="Google Shape;2275;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6" name="Google Shape;2276;p17"/>
            <p:cNvGrpSpPr/>
            <p:nvPr/>
          </p:nvGrpSpPr>
          <p:grpSpPr>
            <a:xfrm>
              <a:off x="11406455" y="0"/>
              <a:ext cx="813779" cy="775633"/>
              <a:chOff x="0" y="0"/>
              <a:chExt cx="812800" cy="774700"/>
            </a:xfrm>
          </p:grpSpPr>
          <p:sp>
            <p:nvSpPr>
              <p:cNvPr id="2277" name="Google Shape;227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78" name="Google Shape;227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9" name="Google Shape;2279;p17"/>
            <p:cNvGrpSpPr/>
            <p:nvPr/>
          </p:nvGrpSpPr>
          <p:grpSpPr>
            <a:xfrm>
              <a:off x="12357625" y="0"/>
              <a:ext cx="813779" cy="775633"/>
              <a:chOff x="0" y="0"/>
              <a:chExt cx="812800" cy="774700"/>
            </a:xfrm>
          </p:grpSpPr>
          <p:sp>
            <p:nvSpPr>
              <p:cNvPr id="2280" name="Google Shape;228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81" name="Google Shape;228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2" name="Google Shape;2282;p17"/>
            <p:cNvGrpSpPr/>
            <p:nvPr/>
          </p:nvGrpSpPr>
          <p:grpSpPr>
            <a:xfrm>
              <a:off x="13307530" y="0"/>
              <a:ext cx="813779" cy="775633"/>
              <a:chOff x="0" y="0"/>
              <a:chExt cx="812800" cy="774700"/>
            </a:xfrm>
          </p:grpSpPr>
          <p:sp>
            <p:nvSpPr>
              <p:cNvPr id="2283" name="Google Shape;228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84" name="Google Shape;228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5" name="Google Shape;2285;p17"/>
            <p:cNvGrpSpPr/>
            <p:nvPr/>
          </p:nvGrpSpPr>
          <p:grpSpPr>
            <a:xfrm>
              <a:off x="14258701" y="0"/>
              <a:ext cx="813779" cy="775633"/>
              <a:chOff x="0" y="0"/>
              <a:chExt cx="812800" cy="774700"/>
            </a:xfrm>
          </p:grpSpPr>
          <p:sp>
            <p:nvSpPr>
              <p:cNvPr id="2286" name="Google Shape;228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87" name="Google Shape;2287;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8" name="Google Shape;2288;p17"/>
            <p:cNvGrpSpPr/>
            <p:nvPr/>
          </p:nvGrpSpPr>
          <p:grpSpPr>
            <a:xfrm>
              <a:off x="15210936" y="0"/>
              <a:ext cx="813779" cy="775633"/>
              <a:chOff x="0" y="0"/>
              <a:chExt cx="812800" cy="774700"/>
            </a:xfrm>
          </p:grpSpPr>
          <p:sp>
            <p:nvSpPr>
              <p:cNvPr id="2289" name="Google Shape;228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90" name="Google Shape;2290;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1" name="Google Shape;2291;p17"/>
            <p:cNvGrpSpPr/>
            <p:nvPr/>
          </p:nvGrpSpPr>
          <p:grpSpPr>
            <a:xfrm>
              <a:off x="16160842" y="0"/>
              <a:ext cx="813779" cy="775633"/>
              <a:chOff x="0" y="0"/>
              <a:chExt cx="812800" cy="774700"/>
            </a:xfrm>
          </p:grpSpPr>
          <p:sp>
            <p:nvSpPr>
              <p:cNvPr id="2292" name="Google Shape;229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93" name="Google Shape;2293;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4" name="Google Shape;2294;p17"/>
            <p:cNvGrpSpPr/>
            <p:nvPr/>
          </p:nvGrpSpPr>
          <p:grpSpPr>
            <a:xfrm>
              <a:off x="17112012" y="0"/>
              <a:ext cx="813779" cy="775633"/>
              <a:chOff x="0" y="0"/>
              <a:chExt cx="812800" cy="774700"/>
            </a:xfrm>
          </p:grpSpPr>
          <p:sp>
            <p:nvSpPr>
              <p:cNvPr id="2295" name="Google Shape;229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96" name="Google Shape;2296;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7" name="Google Shape;2297;p17"/>
            <p:cNvGrpSpPr/>
            <p:nvPr/>
          </p:nvGrpSpPr>
          <p:grpSpPr>
            <a:xfrm>
              <a:off x="18061918" y="0"/>
              <a:ext cx="813779" cy="775633"/>
              <a:chOff x="0" y="0"/>
              <a:chExt cx="812800" cy="774700"/>
            </a:xfrm>
          </p:grpSpPr>
          <p:sp>
            <p:nvSpPr>
              <p:cNvPr id="2298" name="Google Shape;229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99" name="Google Shape;2299;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0" name="Google Shape;2300;p17"/>
            <p:cNvGrpSpPr/>
            <p:nvPr/>
          </p:nvGrpSpPr>
          <p:grpSpPr>
            <a:xfrm>
              <a:off x="19013088" y="0"/>
              <a:ext cx="813779" cy="775633"/>
              <a:chOff x="0" y="0"/>
              <a:chExt cx="812800" cy="774700"/>
            </a:xfrm>
          </p:grpSpPr>
          <p:sp>
            <p:nvSpPr>
              <p:cNvPr id="2301" name="Google Shape;230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02" name="Google Shape;2302;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3" name="Google Shape;2303;p17"/>
            <p:cNvGrpSpPr/>
            <p:nvPr/>
          </p:nvGrpSpPr>
          <p:grpSpPr>
            <a:xfrm>
              <a:off x="19962994" y="0"/>
              <a:ext cx="813779" cy="775633"/>
              <a:chOff x="0" y="0"/>
              <a:chExt cx="812800" cy="774700"/>
            </a:xfrm>
          </p:grpSpPr>
          <p:sp>
            <p:nvSpPr>
              <p:cNvPr id="2304" name="Google Shape;230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05" name="Google Shape;2305;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6" name="Google Shape;2306;p17"/>
            <p:cNvGrpSpPr/>
            <p:nvPr/>
          </p:nvGrpSpPr>
          <p:grpSpPr>
            <a:xfrm>
              <a:off x="20914164" y="0"/>
              <a:ext cx="813779" cy="775633"/>
              <a:chOff x="0" y="0"/>
              <a:chExt cx="812800" cy="774700"/>
            </a:xfrm>
          </p:grpSpPr>
          <p:sp>
            <p:nvSpPr>
              <p:cNvPr id="2307" name="Google Shape;230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08" name="Google Shape;230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9" name="Google Shape;2309;p17"/>
            <p:cNvGrpSpPr/>
            <p:nvPr/>
          </p:nvGrpSpPr>
          <p:grpSpPr>
            <a:xfrm>
              <a:off x="21864069" y="0"/>
              <a:ext cx="813779" cy="775633"/>
              <a:chOff x="0" y="0"/>
              <a:chExt cx="812800" cy="774700"/>
            </a:xfrm>
          </p:grpSpPr>
          <p:sp>
            <p:nvSpPr>
              <p:cNvPr id="2310" name="Google Shape;231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11" name="Google Shape;231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2" name="Google Shape;2312;p17"/>
            <p:cNvGrpSpPr/>
            <p:nvPr/>
          </p:nvGrpSpPr>
          <p:grpSpPr>
            <a:xfrm>
              <a:off x="22815239" y="0"/>
              <a:ext cx="813779" cy="775633"/>
              <a:chOff x="0" y="0"/>
              <a:chExt cx="812800" cy="774700"/>
            </a:xfrm>
          </p:grpSpPr>
          <p:sp>
            <p:nvSpPr>
              <p:cNvPr id="2313" name="Google Shape;231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14" name="Google Shape;231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315" name="Google Shape;2315;p17"/>
          <p:cNvGrpSpPr/>
          <p:nvPr/>
        </p:nvGrpSpPr>
        <p:grpSpPr>
          <a:xfrm>
            <a:off x="283118" y="6884117"/>
            <a:ext cx="17721763" cy="581725"/>
            <a:chOff x="0" y="0"/>
            <a:chExt cx="23629018" cy="775633"/>
          </a:xfrm>
        </p:grpSpPr>
        <p:grpSp>
          <p:nvGrpSpPr>
            <p:cNvPr id="2316" name="Google Shape;2316;p17"/>
            <p:cNvGrpSpPr/>
            <p:nvPr/>
          </p:nvGrpSpPr>
          <p:grpSpPr>
            <a:xfrm>
              <a:off x="0" y="0"/>
              <a:ext cx="813779" cy="775633"/>
              <a:chOff x="0" y="0"/>
              <a:chExt cx="812800" cy="774700"/>
            </a:xfrm>
          </p:grpSpPr>
          <p:sp>
            <p:nvSpPr>
              <p:cNvPr id="2317" name="Google Shape;231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18" name="Google Shape;231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9" name="Google Shape;2319;p17"/>
            <p:cNvGrpSpPr/>
            <p:nvPr/>
          </p:nvGrpSpPr>
          <p:grpSpPr>
            <a:xfrm>
              <a:off x="951170" y="0"/>
              <a:ext cx="813779" cy="775633"/>
              <a:chOff x="0" y="0"/>
              <a:chExt cx="812800" cy="774700"/>
            </a:xfrm>
          </p:grpSpPr>
          <p:sp>
            <p:nvSpPr>
              <p:cNvPr id="2320" name="Google Shape;232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21" name="Google Shape;232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2" name="Google Shape;2322;p17"/>
            <p:cNvGrpSpPr/>
            <p:nvPr/>
          </p:nvGrpSpPr>
          <p:grpSpPr>
            <a:xfrm>
              <a:off x="1901076" y="0"/>
              <a:ext cx="813779" cy="775633"/>
              <a:chOff x="0" y="0"/>
              <a:chExt cx="812800" cy="774700"/>
            </a:xfrm>
          </p:grpSpPr>
          <p:sp>
            <p:nvSpPr>
              <p:cNvPr id="2323" name="Google Shape;232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24" name="Google Shape;232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5" name="Google Shape;2325;p17"/>
            <p:cNvGrpSpPr/>
            <p:nvPr/>
          </p:nvGrpSpPr>
          <p:grpSpPr>
            <a:xfrm>
              <a:off x="2852246" y="0"/>
              <a:ext cx="813779" cy="775633"/>
              <a:chOff x="0" y="0"/>
              <a:chExt cx="812800" cy="774700"/>
            </a:xfrm>
          </p:grpSpPr>
          <p:sp>
            <p:nvSpPr>
              <p:cNvPr id="2326" name="Google Shape;232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27" name="Google Shape;2327;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8" name="Google Shape;2328;p17"/>
            <p:cNvGrpSpPr/>
            <p:nvPr/>
          </p:nvGrpSpPr>
          <p:grpSpPr>
            <a:xfrm>
              <a:off x="3802152" y="0"/>
              <a:ext cx="813779" cy="775633"/>
              <a:chOff x="0" y="0"/>
              <a:chExt cx="812800" cy="774700"/>
            </a:xfrm>
          </p:grpSpPr>
          <p:sp>
            <p:nvSpPr>
              <p:cNvPr id="2329" name="Google Shape;232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30" name="Google Shape;2330;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1" name="Google Shape;2331;p17"/>
            <p:cNvGrpSpPr/>
            <p:nvPr/>
          </p:nvGrpSpPr>
          <p:grpSpPr>
            <a:xfrm>
              <a:off x="4753322" y="0"/>
              <a:ext cx="813779" cy="775633"/>
              <a:chOff x="0" y="0"/>
              <a:chExt cx="812800" cy="774700"/>
            </a:xfrm>
          </p:grpSpPr>
          <p:sp>
            <p:nvSpPr>
              <p:cNvPr id="2332" name="Google Shape;233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33" name="Google Shape;2333;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4" name="Google Shape;2334;p17"/>
            <p:cNvGrpSpPr/>
            <p:nvPr/>
          </p:nvGrpSpPr>
          <p:grpSpPr>
            <a:xfrm>
              <a:off x="5703227" y="0"/>
              <a:ext cx="813779" cy="775633"/>
              <a:chOff x="0" y="0"/>
              <a:chExt cx="812800" cy="774700"/>
            </a:xfrm>
          </p:grpSpPr>
          <p:sp>
            <p:nvSpPr>
              <p:cNvPr id="2335" name="Google Shape;233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36" name="Google Shape;2336;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7" name="Google Shape;2337;p17"/>
            <p:cNvGrpSpPr/>
            <p:nvPr/>
          </p:nvGrpSpPr>
          <p:grpSpPr>
            <a:xfrm>
              <a:off x="6654397" y="0"/>
              <a:ext cx="813779" cy="775633"/>
              <a:chOff x="0" y="0"/>
              <a:chExt cx="812800" cy="774700"/>
            </a:xfrm>
          </p:grpSpPr>
          <p:sp>
            <p:nvSpPr>
              <p:cNvPr id="2338" name="Google Shape;233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39" name="Google Shape;2339;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0" name="Google Shape;2340;p17"/>
            <p:cNvGrpSpPr/>
            <p:nvPr/>
          </p:nvGrpSpPr>
          <p:grpSpPr>
            <a:xfrm>
              <a:off x="7604303" y="0"/>
              <a:ext cx="813779" cy="775633"/>
              <a:chOff x="0" y="0"/>
              <a:chExt cx="812800" cy="774700"/>
            </a:xfrm>
          </p:grpSpPr>
          <p:sp>
            <p:nvSpPr>
              <p:cNvPr id="2341" name="Google Shape;234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42" name="Google Shape;2342;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3" name="Google Shape;2343;p17"/>
            <p:cNvGrpSpPr/>
            <p:nvPr/>
          </p:nvGrpSpPr>
          <p:grpSpPr>
            <a:xfrm>
              <a:off x="8555473" y="0"/>
              <a:ext cx="813779" cy="775633"/>
              <a:chOff x="0" y="0"/>
              <a:chExt cx="812800" cy="774700"/>
            </a:xfrm>
          </p:grpSpPr>
          <p:sp>
            <p:nvSpPr>
              <p:cNvPr id="2344" name="Google Shape;234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45" name="Google Shape;2345;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6" name="Google Shape;2346;p17"/>
            <p:cNvGrpSpPr/>
            <p:nvPr/>
          </p:nvGrpSpPr>
          <p:grpSpPr>
            <a:xfrm>
              <a:off x="9505379" y="0"/>
              <a:ext cx="813779" cy="775633"/>
              <a:chOff x="0" y="0"/>
              <a:chExt cx="812800" cy="774700"/>
            </a:xfrm>
          </p:grpSpPr>
          <p:sp>
            <p:nvSpPr>
              <p:cNvPr id="2347" name="Google Shape;234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48" name="Google Shape;234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9" name="Google Shape;2349;p17"/>
            <p:cNvGrpSpPr/>
            <p:nvPr/>
          </p:nvGrpSpPr>
          <p:grpSpPr>
            <a:xfrm>
              <a:off x="10456549" y="0"/>
              <a:ext cx="813779" cy="775633"/>
              <a:chOff x="0" y="0"/>
              <a:chExt cx="812800" cy="774700"/>
            </a:xfrm>
          </p:grpSpPr>
          <p:sp>
            <p:nvSpPr>
              <p:cNvPr id="2350" name="Google Shape;235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51" name="Google Shape;235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2" name="Google Shape;2352;p17"/>
            <p:cNvGrpSpPr/>
            <p:nvPr/>
          </p:nvGrpSpPr>
          <p:grpSpPr>
            <a:xfrm>
              <a:off x="11406455" y="0"/>
              <a:ext cx="813779" cy="775633"/>
              <a:chOff x="0" y="0"/>
              <a:chExt cx="812800" cy="774700"/>
            </a:xfrm>
          </p:grpSpPr>
          <p:sp>
            <p:nvSpPr>
              <p:cNvPr id="2353" name="Google Shape;235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54" name="Google Shape;235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5" name="Google Shape;2355;p17"/>
            <p:cNvGrpSpPr/>
            <p:nvPr/>
          </p:nvGrpSpPr>
          <p:grpSpPr>
            <a:xfrm>
              <a:off x="12357625" y="0"/>
              <a:ext cx="813779" cy="775633"/>
              <a:chOff x="0" y="0"/>
              <a:chExt cx="812800" cy="774700"/>
            </a:xfrm>
          </p:grpSpPr>
          <p:sp>
            <p:nvSpPr>
              <p:cNvPr id="2356" name="Google Shape;235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57" name="Google Shape;2357;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58" name="Google Shape;2358;p17"/>
            <p:cNvGrpSpPr/>
            <p:nvPr/>
          </p:nvGrpSpPr>
          <p:grpSpPr>
            <a:xfrm>
              <a:off x="13307530" y="0"/>
              <a:ext cx="813779" cy="775633"/>
              <a:chOff x="0" y="0"/>
              <a:chExt cx="812800" cy="774700"/>
            </a:xfrm>
          </p:grpSpPr>
          <p:sp>
            <p:nvSpPr>
              <p:cNvPr id="2359" name="Google Shape;235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60" name="Google Shape;2360;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1" name="Google Shape;2361;p17"/>
            <p:cNvGrpSpPr/>
            <p:nvPr/>
          </p:nvGrpSpPr>
          <p:grpSpPr>
            <a:xfrm>
              <a:off x="14258701" y="0"/>
              <a:ext cx="813779" cy="775633"/>
              <a:chOff x="0" y="0"/>
              <a:chExt cx="812800" cy="774700"/>
            </a:xfrm>
          </p:grpSpPr>
          <p:sp>
            <p:nvSpPr>
              <p:cNvPr id="2362" name="Google Shape;2362;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63" name="Google Shape;2363;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4" name="Google Shape;2364;p17"/>
            <p:cNvGrpSpPr/>
            <p:nvPr/>
          </p:nvGrpSpPr>
          <p:grpSpPr>
            <a:xfrm>
              <a:off x="15210936" y="0"/>
              <a:ext cx="813779" cy="775633"/>
              <a:chOff x="0" y="0"/>
              <a:chExt cx="812800" cy="774700"/>
            </a:xfrm>
          </p:grpSpPr>
          <p:sp>
            <p:nvSpPr>
              <p:cNvPr id="2365" name="Google Shape;2365;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66" name="Google Shape;2366;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7" name="Google Shape;2367;p17"/>
            <p:cNvGrpSpPr/>
            <p:nvPr/>
          </p:nvGrpSpPr>
          <p:grpSpPr>
            <a:xfrm>
              <a:off x="16160842" y="0"/>
              <a:ext cx="813779" cy="775633"/>
              <a:chOff x="0" y="0"/>
              <a:chExt cx="812800" cy="774700"/>
            </a:xfrm>
          </p:grpSpPr>
          <p:sp>
            <p:nvSpPr>
              <p:cNvPr id="2368" name="Google Shape;2368;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69" name="Google Shape;2369;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0" name="Google Shape;2370;p17"/>
            <p:cNvGrpSpPr/>
            <p:nvPr/>
          </p:nvGrpSpPr>
          <p:grpSpPr>
            <a:xfrm>
              <a:off x="17112012" y="0"/>
              <a:ext cx="813779" cy="775633"/>
              <a:chOff x="0" y="0"/>
              <a:chExt cx="812800" cy="774700"/>
            </a:xfrm>
          </p:grpSpPr>
          <p:sp>
            <p:nvSpPr>
              <p:cNvPr id="2371" name="Google Shape;2371;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72" name="Google Shape;2372;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3" name="Google Shape;2373;p17"/>
            <p:cNvGrpSpPr/>
            <p:nvPr/>
          </p:nvGrpSpPr>
          <p:grpSpPr>
            <a:xfrm>
              <a:off x="18061918" y="0"/>
              <a:ext cx="813779" cy="775633"/>
              <a:chOff x="0" y="0"/>
              <a:chExt cx="812800" cy="774700"/>
            </a:xfrm>
          </p:grpSpPr>
          <p:sp>
            <p:nvSpPr>
              <p:cNvPr id="2374" name="Google Shape;2374;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75" name="Google Shape;2375;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6" name="Google Shape;2376;p17"/>
            <p:cNvGrpSpPr/>
            <p:nvPr/>
          </p:nvGrpSpPr>
          <p:grpSpPr>
            <a:xfrm>
              <a:off x="19013088" y="0"/>
              <a:ext cx="813779" cy="775633"/>
              <a:chOff x="0" y="0"/>
              <a:chExt cx="812800" cy="774700"/>
            </a:xfrm>
          </p:grpSpPr>
          <p:sp>
            <p:nvSpPr>
              <p:cNvPr id="2377" name="Google Shape;2377;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78" name="Google Shape;2378;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9" name="Google Shape;2379;p17"/>
            <p:cNvGrpSpPr/>
            <p:nvPr/>
          </p:nvGrpSpPr>
          <p:grpSpPr>
            <a:xfrm>
              <a:off x="19962994" y="0"/>
              <a:ext cx="813779" cy="775633"/>
              <a:chOff x="0" y="0"/>
              <a:chExt cx="812800" cy="774700"/>
            </a:xfrm>
          </p:grpSpPr>
          <p:sp>
            <p:nvSpPr>
              <p:cNvPr id="2380" name="Google Shape;2380;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81" name="Google Shape;2381;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2" name="Google Shape;2382;p17"/>
            <p:cNvGrpSpPr/>
            <p:nvPr/>
          </p:nvGrpSpPr>
          <p:grpSpPr>
            <a:xfrm>
              <a:off x="20914164" y="0"/>
              <a:ext cx="813779" cy="775633"/>
              <a:chOff x="0" y="0"/>
              <a:chExt cx="812800" cy="774700"/>
            </a:xfrm>
          </p:grpSpPr>
          <p:sp>
            <p:nvSpPr>
              <p:cNvPr id="2383" name="Google Shape;2383;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84" name="Google Shape;2384;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5" name="Google Shape;2385;p17"/>
            <p:cNvGrpSpPr/>
            <p:nvPr/>
          </p:nvGrpSpPr>
          <p:grpSpPr>
            <a:xfrm>
              <a:off x="21864069" y="0"/>
              <a:ext cx="813779" cy="775633"/>
              <a:chOff x="0" y="0"/>
              <a:chExt cx="812800" cy="774700"/>
            </a:xfrm>
          </p:grpSpPr>
          <p:sp>
            <p:nvSpPr>
              <p:cNvPr id="2386" name="Google Shape;2386;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87" name="Google Shape;2387;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88" name="Google Shape;2388;p17"/>
            <p:cNvGrpSpPr/>
            <p:nvPr/>
          </p:nvGrpSpPr>
          <p:grpSpPr>
            <a:xfrm>
              <a:off x="22815239" y="0"/>
              <a:ext cx="813779" cy="775633"/>
              <a:chOff x="0" y="0"/>
              <a:chExt cx="812800" cy="774700"/>
            </a:xfrm>
          </p:grpSpPr>
          <p:sp>
            <p:nvSpPr>
              <p:cNvPr id="2389" name="Google Shape;2389;p17"/>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90" name="Google Shape;2390;p17"/>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91" name="Google Shape;2391;p17"/>
          <p:cNvSpPr txBox="1"/>
          <p:nvPr/>
        </p:nvSpPr>
        <p:spPr>
          <a:xfrm>
            <a:off x="1028700" y="4036361"/>
            <a:ext cx="16230600" cy="221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981" u="none" cap="none" strike="noStrike">
                <a:solidFill>
                  <a:srgbClr val="F1F1F1"/>
                </a:solidFill>
                <a:latin typeface="DM Serif Display"/>
                <a:ea typeface="DM Serif Display"/>
                <a:cs typeface="DM Serif Display"/>
                <a:sym typeface="DM Serif Display"/>
              </a:rPr>
              <a:t>This Election</a:t>
            </a:r>
            <a:endParaRP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395" name="Shape 2395"/>
        <p:cNvGrpSpPr/>
        <p:nvPr/>
      </p:nvGrpSpPr>
      <p:grpSpPr>
        <a:xfrm>
          <a:off x="0" y="0"/>
          <a:ext cx="0" cy="0"/>
          <a:chOff x="0" y="0"/>
          <a:chExt cx="0" cy="0"/>
        </a:xfrm>
      </p:grpSpPr>
      <p:grpSp>
        <p:nvGrpSpPr>
          <p:cNvPr id="2396" name="Google Shape;2396;p18"/>
          <p:cNvGrpSpPr/>
          <p:nvPr/>
        </p:nvGrpSpPr>
        <p:grpSpPr>
          <a:xfrm>
            <a:off x="283118" y="213390"/>
            <a:ext cx="17721763" cy="581725"/>
            <a:chOff x="0" y="0"/>
            <a:chExt cx="23629018" cy="775633"/>
          </a:xfrm>
        </p:grpSpPr>
        <p:grpSp>
          <p:nvGrpSpPr>
            <p:cNvPr id="2397" name="Google Shape;2397;p18"/>
            <p:cNvGrpSpPr/>
            <p:nvPr/>
          </p:nvGrpSpPr>
          <p:grpSpPr>
            <a:xfrm>
              <a:off x="0" y="0"/>
              <a:ext cx="813779" cy="775633"/>
              <a:chOff x="0" y="0"/>
              <a:chExt cx="812800" cy="774700"/>
            </a:xfrm>
          </p:grpSpPr>
          <p:sp>
            <p:nvSpPr>
              <p:cNvPr id="2398" name="Google Shape;239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399" name="Google Shape;2399;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0" name="Google Shape;2400;p18"/>
            <p:cNvGrpSpPr/>
            <p:nvPr/>
          </p:nvGrpSpPr>
          <p:grpSpPr>
            <a:xfrm>
              <a:off x="951170" y="0"/>
              <a:ext cx="813779" cy="775633"/>
              <a:chOff x="0" y="0"/>
              <a:chExt cx="812800" cy="774700"/>
            </a:xfrm>
          </p:grpSpPr>
          <p:sp>
            <p:nvSpPr>
              <p:cNvPr id="2401" name="Google Shape;240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02" name="Google Shape;2402;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3" name="Google Shape;2403;p18"/>
            <p:cNvGrpSpPr/>
            <p:nvPr/>
          </p:nvGrpSpPr>
          <p:grpSpPr>
            <a:xfrm>
              <a:off x="1901076" y="0"/>
              <a:ext cx="813779" cy="775633"/>
              <a:chOff x="0" y="0"/>
              <a:chExt cx="812800" cy="774700"/>
            </a:xfrm>
          </p:grpSpPr>
          <p:sp>
            <p:nvSpPr>
              <p:cNvPr id="2404" name="Google Shape;240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05" name="Google Shape;240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6" name="Google Shape;2406;p18"/>
            <p:cNvGrpSpPr/>
            <p:nvPr/>
          </p:nvGrpSpPr>
          <p:grpSpPr>
            <a:xfrm>
              <a:off x="2852246" y="0"/>
              <a:ext cx="813779" cy="775633"/>
              <a:chOff x="0" y="0"/>
              <a:chExt cx="812800" cy="774700"/>
            </a:xfrm>
          </p:grpSpPr>
          <p:sp>
            <p:nvSpPr>
              <p:cNvPr id="2407" name="Google Shape;240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08" name="Google Shape;240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9" name="Google Shape;2409;p18"/>
            <p:cNvGrpSpPr/>
            <p:nvPr/>
          </p:nvGrpSpPr>
          <p:grpSpPr>
            <a:xfrm>
              <a:off x="3802152" y="0"/>
              <a:ext cx="813779" cy="775633"/>
              <a:chOff x="0" y="0"/>
              <a:chExt cx="812800" cy="774700"/>
            </a:xfrm>
          </p:grpSpPr>
          <p:sp>
            <p:nvSpPr>
              <p:cNvPr id="2410" name="Google Shape;241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11" name="Google Shape;241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2" name="Google Shape;2412;p18"/>
            <p:cNvGrpSpPr/>
            <p:nvPr/>
          </p:nvGrpSpPr>
          <p:grpSpPr>
            <a:xfrm>
              <a:off x="4753322" y="0"/>
              <a:ext cx="813779" cy="775633"/>
              <a:chOff x="0" y="0"/>
              <a:chExt cx="812800" cy="774700"/>
            </a:xfrm>
          </p:grpSpPr>
          <p:sp>
            <p:nvSpPr>
              <p:cNvPr id="2413" name="Google Shape;241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14" name="Google Shape;2414;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5" name="Google Shape;2415;p18"/>
            <p:cNvGrpSpPr/>
            <p:nvPr/>
          </p:nvGrpSpPr>
          <p:grpSpPr>
            <a:xfrm>
              <a:off x="5703227" y="0"/>
              <a:ext cx="813779" cy="775633"/>
              <a:chOff x="0" y="0"/>
              <a:chExt cx="812800" cy="774700"/>
            </a:xfrm>
          </p:grpSpPr>
          <p:sp>
            <p:nvSpPr>
              <p:cNvPr id="2416" name="Google Shape;241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17" name="Google Shape;2417;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8" name="Google Shape;2418;p18"/>
            <p:cNvGrpSpPr/>
            <p:nvPr/>
          </p:nvGrpSpPr>
          <p:grpSpPr>
            <a:xfrm>
              <a:off x="6654397" y="0"/>
              <a:ext cx="813779" cy="775633"/>
              <a:chOff x="0" y="0"/>
              <a:chExt cx="812800" cy="774700"/>
            </a:xfrm>
          </p:grpSpPr>
          <p:sp>
            <p:nvSpPr>
              <p:cNvPr id="2419" name="Google Shape;241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20" name="Google Shape;2420;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1" name="Google Shape;2421;p18"/>
            <p:cNvGrpSpPr/>
            <p:nvPr/>
          </p:nvGrpSpPr>
          <p:grpSpPr>
            <a:xfrm>
              <a:off x="7604303" y="0"/>
              <a:ext cx="813779" cy="775633"/>
              <a:chOff x="0" y="0"/>
              <a:chExt cx="812800" cy="774700"/>
            </a:xfrm>
          </p:grpSpPr>
          <p:sp>
            <p:nvSpPr>
              <p:cNvPr id="2422" name="Google Shape;242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23" name="Google Shape;2423;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4" name="Google Shape;2424;p18"/>
            <p:cNvGrpSpPr/>
            <p:nvPr/>
          </p:nvGrpSpPr>
          <p:grpSpPr>
            <a:xfrm>
              <a:off x="8555473" y="0"/>
              <a:ext cx="813779" cy="775633"/>
              <a:chOff x="0" y="0"/>
              <a:chExt cx="812800" cy="774700"/>
            </a:xfrm>
          </p:grpSpPr>
          <p:sp>
            <p:nvSpPr>
              <p:cNvPr id="2425" name="Google Shape;242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26" name="Google Shape;2426;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7" name="Google Shape;2427;p18"/>
            <p:cNvGrpSpPr/>
            <p:nvPr/>
          </p:nvGrpSpPr>
          <p:grpSpPr>
            <a:xfrm>
              <a:off x="9505379" y="0"/>
              <a:ext cx="813779" cy="775633"/>
              <a:chOff x="0" y="0"/>
              <a:chExt cx="812800" cy="774700"/>
            </a:xfrm>
          </p:grpSpPr>
          <p:sp>
            <p:nvSpPr>
              <p:cNvPr id="2428" name="Google Shape;242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29" name="Google Shape;2429;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0" name="Google Shape;2430;p18"/>
            <p:cNvGrpSpPr/>
            <p:nvPr/>
          </p:nvGrpSpPr>
          <p:grpSpPr>
            <a:xfrm>
              <a:off x="10456549" y="0"/>
              <a:ext cx="813779" cy="775633"/>
              <a:chOff x="0" y="0"/>
              <a:chExt cx="812800" cy="774700"/>
            </a:xfrm>
          </p:grpSpPr>
          <p:sp>
            <p:nvSpPr>
              <p:cNvPr id="2431" name="Google Shape;243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32" name="Google Shape;2432;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3" name="Google Shape;2433;p18"/>
            <p:cNvGrpSpPr/>
            <p:nvPr/>
          </p:nvGrpSpPr>
          <p:grpSpPr>
            <a:xfrm>
              <a:off x="11406455" y="0"/>
              <a:ext cx="813779" cy="775633"/>
              <a:chOff x="0" y="0"/>
              <a:chExt cx="812800" cy="774700"/>
            </a:xfrm>
          </p:grpSpPr>
          <p:sp>
            <p:nvSpPr>
              <p:cNvPr id="2434" name="Google Shape;243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35" name="Google Shape;243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6" name="Google Shape;2436;p18"/>
            <p:cNvGrpSpPr/>
            <p:nvPr/>
          </p:nvGrpSpPr>
          <p:grpSpPr>
            <a:xfrm>
              <a:off x="12357625" y="0"/>
              <a:ext cx="813779" cy="775633"/>
              <a:chOff x="0" y="0"/>
              <a:chExt cx="812800" cy="774700"/>
            </a:xfrm>
          </p:grpSpPr>
          <p:sp>
            <p:nvSpPr>
              <p:cNvPr id="2437" name="Google Shape;243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38" name="Google Shape;243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9" name="Google Shape;2439;p18"/>
            <p:cNvGrpSpPr/>
            <p:nvPr/>
          </p:nvGrpSpPr>
          <p:grpSpPr>
            <a:xfrm>
              <a:off x="13307530" y="0"/>
              <a:ext cx="813779" cy="775633"/>
              <a:chOff x="0" y="0"/>
              <a:chExt cx="812800" cy="774700"/>
            </a:xfrm>
          </p:grpSpPr>
          <p:sp>
            <p:nvSpPr>
              <p:cNvPr id="2440" name="Google Shape;244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41" name="Google Shape;244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2" name="Google Shape;2442;p18"/>
            <p:cNvGrpSpPr/>
            <p:nvPr/>
          </p:nvGrpSpPr>
          <p:grpSpPr>
            <a:xfrm>
              <a:off x="14258701" y="0"/>
              <a:ext cx="813779" cy="775633"/>
              <a:chOff x="0" y="0"/>
              <a:chExt cx="812800" cy="774700"/>
            </a:xfrm>
          </p:grpSpPr>
          <p:sp>
            <p:nvSpPr>
              <p:cNvPr id="2443" name="Google Shape;244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44" name="Google Shape;2444;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5" name="Google Shape;2445;p18"/>
            <p:cNvGrpSpPr/>
            <p:nvPr/>
          </p:nvGrpSpPr>
          <p:grpSpPr>
            <a:xfrm>
              <a:off x="15210936" y="0"/>
              <a:ext cx="813779" cy="775633"/>
              <a:chOff x="0" y="0"/>
              <a:chExt cx="812800" cy="774700"/>
            </a:xfrm>
          </p:grpSpPr>
          <p:sp>
            <p:nvSpPr>
              <p:cNvPr id="2446" name="Google Shape;244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47" name="Google Shape;2447;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8" name="Google Shape;2448;p18"/>
            <p:cNvGrpSpPr/>
            <p:nvPr/>
          </p:nvGrpSpPr>
          <p:grpSpPr>
            <a:xfrm>
              <a:off x="16160842" y="0"/>
              <a:ext cx="813779" cy="775633"/>
              <a:chOff x="0" y="0"/>
              <a:chExt cx="812800" cy="774700"/>
            </a:xfrm>
          </p:grpSpPr>
          <p:sp>
            <p:nvSpPr>
              <p:cNvPr id="2449" name="Google Shape;244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50" name="Google Shape;2450;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1" name="Google Shape;2451;p18"/>
            <p:cNvGrpSpPr/>
            <p:nvPr/>
          </p:nvGrpSpPr>
          <p:grpSpPr>
            <a:xfrm>
              <a:off x="17112012" y="0"/>
              <a:ext cx="813779" cy="775633"/>
              <a:chOff x="0" y="0"/>
              <a:chExt cx="812800" cy="774700"/>
            </a:xfrm>
          </p:grpSpPr>
          <p:sp>
            <p:nvSpPr>
              <p:cNvPr id="2452" name="Google Shape;245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53" name="Google Shape;2453;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4" name="Google Shape;2454;p18"/>
            <p:cNvGrpSpPr/>
            <p:nvPr/>
          </p:nvGrpSpPr>
          <p:grpSpPr>
            <a:xfrm>
              <a:off x="18061918" y="0"/>
              <a:ext cx="813779" cy="775633"/>
              <a:chOff x="0" y="0"/>
              <a:chExt cx="812800" cy="774700"/>
            </a:xfrm>
          </p:grpSpPr>
          <p:sp>
            <p:nvSpPr>
              <p:cNvPr id="2455" name="Google Shape;245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56" name="Google Shape;2456;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7" name="Google Shape;2457;p18"/>
            <p:cNvGrpSpPr/>
            <p:nvPr/>
          </p:nvGrpSpPr>
          <p:grpSpPr>
            <a:xfrm>
              <a:off x="19013088" y="0"/>
              <a:ext cx="813779" cy="775633"/>
              <a:chOff x="0" y="0"/>
              <a:chExt cx="812800" cy="774700"/>
            </a:xfrm>
          </p:grpSpPr>
          <p:sp>
            <p:nvSpPr>
              <p:cNvPr id="2458" name="Google Shape;245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59" name="Google Shape;2459;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0" name="Google Shape;2460;p18"/>
            <p:cNvGrpSpPr/>
            <p:nvPr/>
          </p:nvGrpSpPr>
          <p:grpSpPr>
            <a:xfrm>
              <a:off x="19962994" y="0"/>
              <a:ext cx="813779" cy="775633"/>
              <a:chOff x="0" y="0"/>
              <a:chExt cx="812800" cy="774700"/>
            </a:xfrm>
          </p:grpSpPr>
          <p:sp>
            <p:nvSpPr>
              <p:cNvPr id="2461" name="Google Shape;246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62" name="Google Shape;2462;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3" name="Google Shape;2463;p18"/>
            <p:cNvGrpSpPr/>
            <p:nvPr/>
          </p:nvGrpSpPr>
          <p:grpSpPr>
            <a:xfrm>
              <a:off x="20914164" y="0"/>
              <a:ext cx="813779" cy="775633"/>
              <a:chOff x="0" y="0"/>
              <a:chExt cx="812800" cy="774700"/>
            </a:xfrm>
          </p:grpSpPr>
          <p:sp>
            <p:nvSpPr>
              <p:cNvPr id="2464" name="Google Shape;246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65" name="Google Shape;246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6" name="Google Shape;2466;p18"/>
            <p:cNvGrpSpPr/>
            <p:nvPr/>
          </p:nvGrpSpPr>
          <p:grpSpPr>
            <a:xfrm>
              <a:off x="21864069" y="0"/>
              <a:ext cx="813779" cy="775633"/>
              <a:chOff x="0" y="0"/>
              <a:chExt cx="812800" cy="774700"/>
            </a:xfrm>
          </p:grpSpPr>
          <p:sp>
            <p:nvSpPr>
              <p:cNvPr id="2467" name="Google Shape;246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68" name="Google Shape;246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9" name="Google Shape;2469;p18"/>
            <p:cNvGrpSpPr/>
            <p:nvPr/>
          </p:nvGrpSpPr>
          <p:grpSpPr>
            <a:xfrm>
              <a:off x="22815239" y="0"/>
              <a:ext cx="813779" cy="775633"/>
              <a:chOff x="0" y="0"/>
              <a:chExt cx="812800" cy="774700"/>
            </a:xfrm>
          </p:grpSpPr>
          <p:sp>
            <p:nvSpPr>
              <p:cNvPr id="2470" name="Google Shape;247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71" name="Google Shape;247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72" name="Google Shape;2472;p18"/>
          <p:cNvGrpSpPr/>
          <p:nvPr/>
        </p:nvGrpSpPr>
        <p:grpSpPr>
          <a:xfrm>
            <a:off x="283118" y="9491885"/>
            <a:ext cx="17721763" cy="581725"/>
            <a:chOff x="0" y="0"/>
            <a:chExt cx="23629018" cy="775633"/>
          </a:xfrm>
        </p:grpSpPr>
        <p:grpSp>
          <p:nvGrpSpPr>
            <p:cNvPr id="2473" name="Google Shape;2473;p18"/>
            <p:cNvGrpSpPr/>
            <p:nvPr/>
          </p:nvGrpSpPr>
          <p:grpSpPr>
            <a:xfrm>
              <a:off x="0" y="0"/>
              <a:ext cx="813779" cy="775633"/>
              <a:chOff x="0" y="0"/>
              <a:chExt cx="812800" cy="774700"/>
            </a:xfrm>
          </p:grpSpPr>
          <p:sp>
            <p:nvSpPr>
              <p:cNvPr id="2474" name="Google Shape;247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75" name="Google Shape;247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6" name="Google Shape;2476;p18"/>
            <p:cNvGrpSpPr/>
            <p:nvPr/>
          </p:nvGrpSpPr>
          <p:grpSpPr>
            <a:xfrm>
              <a:off x="951170" y="0"/>
              <a:ext cx="813779" cy="775633"/>
              <a:chOff x="0" y="0"/>
              <a:chExt cx="812800" cy="774700"/>
            </a:xfrm>
          </p:grpSpPr>
          <p:sp>
            <p:nvSpPr>
              <p:cNvPr id="2477" name="Google Shape;247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78" name="Google Shape;247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9" name="Google Shape;2479;p18"/>
            <p:cNvGrpSpPr/>
            <p:nvPr/>
          </p:nvGrpSpPr>
          <p:grpSpPr>
            <a:xfrm>
              <a:off x="1901076" y="0"/>
              <a:ext cx="813779" cy="775633"/>
              <a:chOff x="0" y="0"/>
              <a:chExt cx="812800" cy="774700"/>
            </a:xfrm>
          </p:grpSpPr>
          <p:sp>
            <p:nvSpPr>
              <p:cNvPr id="2480" name="Google Shape;248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81" name="Google Shape;248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2" name="Google Shape;2482;p18"/>
            <p:cNvGrpSpPr/>
            <p:nvPr/>
          </p:nvGrpSpPr>
          <p:grpSpPr>
            <a:xfrm>
              <a:off x="2852246" y="0"/>
              <a:ext cx="813779" cy="775633"/>
              <a:chOff x="0" y="0"/>
              <a:chExt cx="812800" cy="774700"/>
            </a:xfrm>
          </p:grpSpPr>
          <p:sp>
            <p:nvSpPr>
              <p:cNvPr id="2483" name="Google Shape;248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84" name="Google Shape;2484;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5" name="Google Shape;2485;p18"/>
            <p:cNvGrpSpPr/>
            <p:nvPr/>
          </p:nvGrpSpPr>
          <p:grpSpPr>
            <a:xfrm>
              <a:off x="3802152" y="0"/>
              <a:ext cx="813779" cy="775633"/>
              <a:chOff x="0" y="0"/>
              <a:chExt cx="812800" cy="774700"/>
            </a:xfrm>
          </p:grpSpPr>
          <p:sp>
            <p:nvSpPr>
              <p:cNvPr id="2486" name="Google Shape;248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87" name="Google Shape;2487;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8" name="Google Shape;2488;p18"/>
            <p:cNvGrpSpPr/>
            <p:nvPr/>
          </p:nvGrpSpPr>
          <p:grpSpPr>
            <a:xfrm>
              <a:off x="4753322" y="0"/>
              <a:ext cx="813779" cy="775633"/>
              <a:chOff x="0" y="0"/>
              <a:chExt cx="812800" cy="774700"/>
            </a:xfrm>
          </p:grpSpPr>
          <p:sp>
            <p:nvSpPr>
              <p:cNvPr id="2489" name="Google Shape;248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90" name="Google Shape;2490;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1" name="Google Shape;2491;p18"/>
            <p:cNvGrpSpPr/>
            <p:nvPr/>
          </p:nvGrpSpPr>
          <p:grpSpPr>
            <a:xfrm>
              <a:off x="5703227" y="0"/>
              <a:ext cx="813779" cy="775633"/>
              <a:chOff x="0" y="0"/>
              <a:chExt cx="812800" cy="774700"/>
            </a:xfrm>
          </p:grpSpPr>
          <p:sp>
            <p:nvSpPr>
              <p:cNvPr id="2492" name="Google Shape;249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93" name="Google Shape;2493;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4" name="Google Shape;2494;p18"/>
            <p:cNvGrpSpPr/>
            <p:nvPr/>
          </p:nvGrpSpPr>
          <p:grpSpPr>
            <a:xfrm>
              <a:off x="6654397" y="0"/>
              <a:ext cx="813779" cy="775633"/>
              <a:chOff x="0" y="0"/>
              <a:chExt cx="812800" cy="774700"/>
            </a:xfrm>
          </p:grpSpPr>
          <p:sp>
            <p:nvSpPr>
              <p:cNvPr id="2495" name="Google Shape;249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96" name="Google Shape;2496;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7" name="Google Shape;2497;p18"/>
            <p:cNvGrpSpPr/>
            <p:nvPr/>
          </p:nvGrpSpPr>
          <p:grpSpPr>
            <a:xfrm>
              <a:off x="7604303" y="0"/>
              <a:ext cx="813779" cy="775633"/>
              <a:chOff x="0" y="0"/>
              <a:chExt cx="812800" cy="774700"/>
            </a:xfrm>
          </p:grpSpPr>
          <p:sp>
            <p:nvSpPr>
              <p:cNvPr id="2498" name="Google Shape;249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499" name="Google Shape;2499;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0" name="Google Shape;2500;p18"/>
            <p:cNvGrpSpPr/>
            <p:nvPr/>
          </p:nvGrpSpPr>
          <p:grpSpPr>
            <a:xfrm>
              <a:off x="8555473" y="0"/>
              <a:ext cx="813779" cy="775633"/>
              <a:chOff x="0" y="0"/>
              <a:chExt cx="812800" cy="774700"/>
            </a:xfrm>
          </p:grpSpPr>
          <p:sp>
            <p:nvSpPr>
              <p:cNvPr id="2501" name="Google Shape;250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02" name="Google Shape;2502;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3" name="Google Shape;2503;p18"/>
            <p:cNvGrpSpPr/>
            <p:nvPr/>
          </p:nvGrpSpPr>
          <p:grpSpPr>
            <a:xfrm>
              <a:off x="9505379" y="0"/>
              <a:ext cx="813779" cy="775633"/>
              <a:chOff x="0" y="0"/>
              <a:chExt cx="812800" cy="774700"/>
            </a:xfrm>
          </p:grpSpPr>
          <p:sp>
            <p:nvSpPr>
              <p:cNvPr id="2504" name="Google Shape;250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05" name="Google Shape;250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6" name="Google Shape;2506;p18"/>
            <p:cNvGrpSpPr/>
            <p:nvPr/>
          </p:nvGrpSpPr>
          <p:grpSpPr>
            <a:xfrm>
              <a:off x="10456549" y="0"/>
              <a:ext cx="813779" cy="775633"/>
              <a:chOff x="0" y="0"/>
              <a:chExt cx="812800" cy="774700"/>
            </a:xfrm>
          </p:grpSpPr>
          <p:sp>
            <p:nvSpPr>
              <p:cNvPr id="2507" name="Google Shape;250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08" name="Google Shape;250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9" name="Google Shape;2509;p18"/>
            <p:cNvGrpSpPr/>
            <p:nvPr/>
          </p:nvGrpSpPr>
          <p:grpSpPr>
            <a:xfrm>
              <a:off x="11406455" y="0"/>
              <a:ext cx="813779" cy="775633"/>
              <a:chOff x="0" y="0"/>
              <a:chExt cx="812800" cy="774700"/>
            </a:xfrm>
          </p:grpSpPr>
          <p:sp>
            <p:nvSpPr>
              <p:cNvPr id="2510" name="Google Shape;251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11" name="Google Shape;251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2" name="Google Shape;2512;p18"/>
            <p:cNvGrpSpPr/>
            <p:nvPr/>
          </p:nvGrpSpPr>
          <p:grpSpPr>
            <a:xfrm>
              <a:off x="12357625" y="0"/>
              <a:ext cx="813779" cy="775633"/>
              <a:chOff x="0" y="0"/>
              <a:chExt cx="812800" cy="774700"/>
            </a:xfrm>
          </p:grpSpPr>
          <p:sp>
            <p:nvSpPr>
              <p:cNvPr id="2513" name="Google Shape;251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14" name="Google Shape;2514;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5" name="Google Shape;2515;p18"/>
            <p:cNvGrpSpPr/>
            <p:nvPr/>
          </p:nvGrpSpPr>
          <p:grpSpPr>
            <a:xfrm>
              <a:off x="13307530" y="0"/>
              <a:ext cx="813779" cy="775633"/>
              <a:chOff x="0" y="0"/>
              <a:chExt cx="812800" cy="774700"/>
            </a:xfrm>
          </p:grpSpPr>
          <p:sp>
            <p:nvSpPr>
              <p:cNvPr id="2516" name="Google Shape;251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17" name="Google Shape;2517;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8" name="Google Shape;2518;p18"/>
            <p:cNvGrpSpPr/>
            <p:nvPr/>
          </p:nvGrpSpPr>
          <p:grpSpPr>
            <a:xfrm>
              <a:off x="14258701" y="0"/>
              <a:ext cx="813779" cy="775633"/>
              <a:chOff x="0" y="0"/>
              <a:chExt cx="812800" cy="774700"/>
            </a:xfrm>
          </p:grpSpPr>
          <p:sp>
            <p:nvSpPr>
              <p:cNvPr id="2519" name="Google Shape;2519;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20" name="Google Shape;2520;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1" name="Google Shape;2521;p18"/>
            <p:cNvGrpSpPr/>
            <p:nvPr/>
          </p:nvGrpSpPr>
          <p:grpSpPr>
            <a:xfrm>
              <a:off x="15210936" y="0"/>
              <a:ext cx="813779" cy="775633"/>
              <a:chOff x="0" y="0"/>
              <a:chExt cx="812800" cy="774700"/>
            </a:xfrm>
          </p:grpSpPr>
          <p:sp>
            <p:nvSpPr>
              <p:cNvPr id="2522" name="Google Shape;2522;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23" name="Google Shape;2523;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4" name="Google Shape;2524;p18"/>
            <p:cNvGrpSpPr/>
            <p:nvPr/>
          </p:nvGrpSpPr>
          <p:grpSpPr>
            <a:xfrm>
              <a:off x="16160842" y="0"/>
              <a:ext cx="813779" cy="775633"/>
              <a:chOff x="0" y="0"/>
              <a:chExt cx="812800" cy="774700"/>
            </a:xfrm>
          </p:grpSpPr>
          <p:sp>
            <p:nvSpPr>
              <p:cNvPr id="2525" name="Google Shape;2525;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26" name="Google Shape;2526;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7" name="Google Shape;2527;p18"/>
            <p:cNvGrpSpPr/>
            <p:nvPr/>
          </p:nvGrpSpPr>
          <p:grpSpPr>
            <a:xfrm>
              <a:off x="17112012" y="0"/>
              <a:ext cx="813779" cy="775633"/>
              <a:chOff x="0" y="0"/>
              <a:chExt cx="812800" cy="774700"/>
            </a:xfrm>
          </p:grpSpPr>
          <p:sp>
            <p:nvSpPr>
              <p:cNvPr id="2528" name="Google Shape;2528;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29" name="Google Shape;2529;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0" name="Google Shape;2530;p18"/>
            <p:cNvGrpSpPr/>
            <p:nvPr/>
          </p:nvGrpSpPr>
          <p:grpSpPr>
            <a:xfrm>
              <a:off x="18061918" y="0"/>
              <a:ext cx="813779" cy="775633"/>
              <a:chOff x="0" y="0"/>
              <a:chExt cx="812800" cy="774700"/>
            </a:xfrm>
          </p:grpSpPr>
          <p:sp>
            <p:nvSpPr>
              <p:cNvPr id="2531" name="Google Shape;2531;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32" name="Google Shape;2532;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3" name="Google Shape;2533;p18"/>
            <p:cNvGrpSpPr/>
            <p:nvPr/>
          </p:nvGrpSpPr>
          <p:grpSpPr>
            <a:xfrm>
              <a:off x="19013088" y="0"/>
              <a:ext cx="813779" cy="775633"/>
              <a:chOff x="0" y="0"/>
              <a:chExt cx="812800" cy="774700"/>
            </a:xfrm>
          </p:grpSpPr>
          <p:sp>
            <p:nvSpPr>
              <p:cNvPr id="2534" name="Google Shape;2534;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35" name="Google Shape;2535;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6" name="Google Shape;2536;p18"/>
            <p:cNvGrpSpPr/>
            <p:nvPr/>
          </p:nvGrpSpPr>
          <p:grpSpPr>
            <a:xfrm>
              <a:off x="19962994" y="0"/>
              <a:ext cx="813779" cy="775633"/>
              <a:chOff x="0" y="0"/>
              <a:chExt cx="812800" cy="774700"/>
            </a:xfrm>
          </p:grpSpPr>
          <p:sp>
            <p:nvSpPr>
              <p:cNvPr id="2537" name="Google Shape;2537;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38" name="Google Shape;2538;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9" name="Google Shape;2539;p18"/>
            <p:cNvGrpSpPr/>
            <p:nvPr/>
          </p:nvGrpSpPr>
          <p:grpSpPr>
            <a:xfrm>
              <a:off x="20914164" y="0"/>
              <a:ext cx="813779" cy="775633"/>
              <a:chOff x="0" y="0"/>
              <a:chExt cx="812800" cy="774700"/>
            </a:xfrm>
          </p:grpSpPr>
          <p:sp>
            <p:nvSpPr>
              <p:cNvPr id="2540" name="Google Shape;2540;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41" name="Google Shape;2541;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2" name="Google Shape;2542;p18"/>
            <p:cNvGrpSpPr/>
            <p:nvPr/>
          </p:nvGrpSpPr>
          <p:grpSpPr>
            <a:xfrm>
              <a:off x="21864069" y="0"/>
              <a:ext cx="813779" cy="775633"/>
              <a:chOff x="0" y="0"/>
              <a:chExt cx="812800" cy="774700"/>
            </a:xfrm>
          </p:grpSpPr>
          <p:sp>
            <p:nvSpPr>
              <p:cNvPr id="2543" name="Google Shape;2543;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44" name="Google Shape;2544;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5" name="Google Shape;2545;p18"/>
            <p:cNvGrpSpPr/>
            <p:nvPr/>
          </p:nvGrpSpPr>
          <p:grpSpPr>
            <a:xfrm>
              <a:off x="22815239" y="0"/>
              <a:ext cx="813779" cy="775633"/>
              <a:chOff x="0" y="0"/>
              <a:chExt cx="812800" cy="774700"/>
            </a:xfrm>
          </p:grpSpPr>
          <p:sp>
            <p:nvSpPr>
              <p:cNvPr id="2546" name="Google Shape;2546;p18"/>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47" name="Google Shape;2547;p18"/>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548" name="Google Shape;2548;p18"/>
          <p:cNvPicPr preferRelativeResize="0"/>
          <p:nvPr/>
        </p:nvPicPr>
        <p:blipFill>
          <a:blip r:embed="rId3">
            <a:alphaModFix/>
          </a:blip>
          <a:stretch>
            <a:fillRect/>
          </a:stretch>
        </p:blipFill>
        <p:spPr>
          <a:xfrm>
            <a:off x="9097725" y="218569"/>
            <a:ext cx="9166974" cy="10068432"/>
          </a:xfrm>
          <a:prstGeom prst="rect">
            <a:avLst/>
          </a:prstGeom>
          <a:noFill/>
          <a:ln>
            <a:noFill/>
          </a:ln>
        </p:spPr>
      </p:pic>
      <p:sp>
        <p:nvSpPr>
          <p:cNvPr id="2549" name="Google Shape;2549;p18"/>
          <p:cNvSpPr txBox="1"/>
          <p:nvPr/>
        </p:nvSpPr>
        <p:spPr>
          <a:xfrm>
            <a:off x="1028700" y="3168298"/>
            <a:ext cx="70866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Class 1-A</a:t>
            </a:r>
            <a:endParaRPr/>
          </a:p>
        </p:txBody>
      </p:sp>
      <p:sp>
        <p:nvSpPr>
          <p:cNvPr id="2550" name="Google Shape;2550;p18"/>
          <p:cNvSpPr txBox="1"/>
          <p:nvPr/>
        </p:nvSpPr>
        <p:spPr>
          <a:xfrm>
            <a:off x="1028700" y="4623152"/>
            <a:ext cx="70866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the class here.</a:t>
            </a:r>
            <a:endParaRPr/>
          </a:p>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554" name="Shape 2554"/>
        <p:cNvGrpSpPr/>
        <p:nvPr/>
      </p:nvGrpSpPr>
      <p:grpSpPr>
        <a:xfrm>
          <a:off x="0" y="0"/>
          <a:ext cx="0" cy="0"/>
          <a:chOff x="0" y="0"/>
          <a:chExt cx="0" cy="0"/>
        </a:xfrm>
      </p:grpSpPr>
      <p:pic>
        <p:nvPicPr>
          <p:cNvPr id="2555" name="Google Shape;2555;p19"/>
          <p:cNvPicPr preferRelativeResize="0"/>
          <p:nvPr/>
        </p:nvPicPr>
        <p:blipFill>
          <a:blip r:embed="rId3">
            <a:alphaModFix/>
          </a:blip>
          <a:stretch>
            <a:fillRect/>
          </a:stretch>
        </p:blipFill>
        <p:spPr>
          <a:xfrm>
            <a:off x="1028700" y="3911025"/>
            <a:ext cx="3494100" cy="3494100"/>
          </a:xfrm>
          <a:prstGeom prst="ellipse">
            <a:avLst/>
          </a:prstGeom>
          <a:noFill/>
          <a:ln>
            <a:noFill/>
          </a:ln>
        </p:spPr>
      </p:pic>
      <p:pic>
        <p:nvPicPr>
          <p:cNvPr id="2556" name="Google Shape;2556;p19"/>
          <p:cNvPicPr preferRelativeResize="0"/>
          <p:nvPr/>
        </p:nvPicPr>
        <p:blipFill>
          <a:blip r:embed="rId4">
            <a:alphaModFix/>
          </a:blip>
          <a:stretch>
            <a:fillRect/>
          </a:stretch>
        </p:blipFill>
        <p:spPr>
          <a:xfrm>
            <a:off x="5274175" y="3917355"/>
            <a:ext cx="3494100" cy="3481500"/>
          </a:xfrm>
          <a:prstGeom prst="ellipse">
            <a:avLst/>
          </a:prstGeom>
          <a:noFill/>
          <a:ln>
            <a:noFill/>
          </a:ln>
        </p:spPr>
      </p:pic>
      <p:pic>
        <p:nvPicPr>
          <p:cNvPr id="2557" name="Google Shape;2557;p19"/>
          <p:cNvPicPr preferRelativeResize="0"/>
          <p:nvPr/>
        </p:nvPicPr>
        <p:blipFill>
          <a:blip r:embed="rId5">
            <a:alphaModFix/>
          </a:blip>
          <a:stretch>
            <a:fillRect/>
          </a:stretch>
        </p:blipFill>
        <p:spPr>
          <a:xfrm>
            <a:off x="9519625" y="3917355"/>
            <a:ext cx="3494100" cy="3481500"/>
          </a:xfrm>
          <a:prstGeom prst="ellipse">
            <a:avLst/>
          </a:prstGeom>
          <a:noFill/>
          <a:ln>
            <a:noFill/>
          </a:ln>
        </p:spPr>
      </p:pic>
      <p:pic>
        <p:nvPicPr>
          <p:cNvPr id="2558" name="Google Shape;2558;p19"/>
          <p:cNvPicPr preferRelativeResize="0"/>
          <p:nvPr/>
        </p:nvPicPr>
        <p:blipFill>
          <a:blip r:embed="rId6">
            <a:alphaModFix/>
          </a:blip>
          <a:stretch>
            <a:fillRect/>
          </a:stretch>
        </p:blipFill>
        <p:spPr>
          <a:xfrm>
            <a:off x="13765100" y="3911025"/>
            <a:ext cx="3494100" cy="3494100"/>
          </a:xfrm>
          <a:prstGeom prst="ellipse">
            <a:avLst/>
          </a:prstGeom>
          <a:noFill/>
          <a:ln>
            <a:noFill/>
          </a:ln>
        </p:spPr>
      </p:pic>
      <p:grpSp>
        <p:nvGrpSpPr>
          <p:cNvPr id="2559" name="Google Shape;2559;p19"/>
          <p:cNvGrpSpPr/>
          <p:nvPr/>
        </p:nvGrpSpPr>
        <p:grpSpPr>
          <a:xfrm>
            <a:off x="283118" y="213390"/>
            <a:ext cx="17721763" cy="581725"/>
            <a:chOff x="0" y="0"/>
            <a:chExt cx="23629018" cy="775633"/>
          </a:xfrm>
        </p:grpSpPr>
        <p:grpSp>
          <p:nvGrpSpPr>
            <p:cNvPr id="2560" name="Google Shape;2560;p19"/>
            <p:cNvGrpSpPr/>
            <p:nvPr/>
          </p:nvGrpSpPr>
          <p:grpSpPr>
            <a:xfrm>
              <a:off x="0" y="0"/>
              <a:ext cx="813779" cy="775633"/>
              <a:chOff x="0" y="0"/>
              <a:chExt cx="812800" cy="774700"/>
            </a:xfrm>
          </p:grpSpPr>
          <p:sp>
            <p:nvSpPr>
              <p:cNvPr id="2561" name="Google Shape;256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62" name="Google Shape;2562;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3" name="Google Shape;2563;p19"/>
            <p:cNvGrpSpPr/>
            <p:nvPr/>
          </p:nvGrpSpPr>
          <p:grpSpPr>
            <a:xfrm>
              <a:off x="951170" y="0"/>
              <a:ext cx="813779" cy="775633"/>
              <a:chOff x="0" y="0"/>
              <a:chExt cx="812800" cy="774700"/>
            </a:xfrm>
          </p:grpSpPr>
          <p:sp>
            <p:nvSpPr>
              <p:cNvPr id="2564" name="Google Shape;256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65" name="Google Shape;2565;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6" name="Google Shape;2566;p19"/>
            <p:cNvGrpSpPr/>
            <p:nvPr/>
          </p:nvGrpSpPr>
          <p:grpSpPr>
            <a:xfrm>
              <a:off x="1901076" y="0"/>
              <a:ext cx="813779" cy="775633"/>
              <a:chOff x="0" y="0"/>
              <a:chExt cx="812800" cy="774700"/>
            </a:xfrm>
          </p:grpSpPr>
          <p:sp>
            <p:nvSpPr>
              <p:cNvPr id="2567" name="Google Shape;256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68" name="Google Shape;256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9" name="Google Shape;2569;p19"/>
            <p:cNvGrpSpPr/>
            <p:nvPr/>
          </p:nvGrpSpPr>
          <p:grpSpPr>
            <a:xfrm>
              <a:off x="2852246" y="0"/>
              <a:ext cx="813779" cy="775633"/>
              <a:chOff x="0" y="0"/>
              <a:chExt cx="812800" cy="774700"/>
            </a:xfrm>
          </p:grpSpPr>
          <p:sp>
            <p:nvSpPr>
              <p:cNvPr id="2570" name="Google Shape;257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71" name="Google Shape;257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2" name="Google Shape;2572;p19"/>
            <p:cNvGrpSpPr/>
            <p:nvPr/>
          </p:nvGrpSpPr>
          <p:grpSpPr>
            <a:xfrm>
              <a:off x="3802152" y="0"/>
              <a:ext cx="813779" cy="775633"/>
              <a:chOff x="0" y="0"/>
              <a:chExt cx="812800" cy="774700"/>
            </a:xfrm>
          </p:grpSpPr>
          <p:sp>
            <p:nvSpPr>
              <p:cNvPr id="2573" name="Google Shape;257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74" name="Google Shape;257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5" name="Google Shape;2575;p19"/>
            <p:cNvGrpSpPr/>
            <p:nvPr/>
          </p:nvGrpSpPr>
          <p:grpSpPr>
            <a:xfrm>
              <a:off x="4753322" y="0"/>
              <a:ext cx="813779" cy="775633"/>
              <a:chOff x="0" y="0"/>
              <a:chExt cx="812800" cy="774700"/>
            </a:xfrm>
          </p:grpSpPr>
          <p:sp>
            <p:nvSpPr>
              <p:cNvPr id="2576" name="Google Shape;257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77" name="Google Shape;2577;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8" name="Google Shape;2578;p19"/>
            <p:cNvGrpSpPr/>
            <p:nvPr/>
          </p:nvGrpSpPr>
          <p:grpSpPr>
            <a:xfrm>
              <a:off x="5703227" y="0"/>
              <a:ext cx="813779" cy="775633"/>
              <a:chOff x="0" y="0"/>
              <a:chExt cx="812800" cy="774700"/>
            </a:xfrm>
          </p:grpSpPr>
          <p:sp>
            <p:nvSpPr>
              <p:cNvPr id="2579" name="Google Shape;257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80" name="Google Shape;2580;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1" name="Google Shape;2581;p19"/>
            <p:cNvGrpSpPr/>
            <p:nvPr/>
          </p:nvGrpSpPr>
          <p:grpSpPr>
            <a:xfrm>
              <a:off x="6654397" y="0"/>
              <a:ext cx="813779" cy="775633"/>
              <a:chOff x="0" y="0"/>
              <a:chExt cx="812800" cy="774700"/>
            </a:xfrm>
          </p:grpSpPr>
          <p:sp>
            <p:nvSpPr>
              <p:cNvPr id="2582" name="Google Shape;258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83" name="Google Shape;2583;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4" name="Google Shape;2584;p19"/>
            <p:cNvGrpSpPr/>
            <p:nvPr/>
          </p:nvGrpSpPr>
          <p:grpSpPr>
            <a:xfrm>
              <a:off x="7604303" y="0"/>
              <a:ext cx="813779" cy="775633"/>
              <a:chOff x="0" y="0"/>
              <a:chExt cx="812800" cy="774700"/>
            </a:xfrm>
          </p:grpSpPr>
          <p:sp>
            <p:nvSpPr>
              <p:cNvPr id="2585" name="Google Shape;258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86" name="Google Shape;2586;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7" name="Google Shape;2587;p19"/>
            <p:cNvGrpSpPr/>
            <p:nvPr/>
          </p:nvGrpSpPr>
          <p:grpSpPr>
            <a:xfrm>
              <a:off x="8555473" y="0"/>
              <a:ext cx="813779" cy="775633"/>
              <a:chOff x="0" y="0"/>
              <a:chExt cx="812800" cy="774700"/>
            </a:xfrm>
          </p:grpSpPr>
          <p:sp>
            <p:nvSpPr>
              <p:cNvPr id="2588" name="Google Shape;258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89" name="Google Shape;2589;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0" name="Google Shape;2590;p19"/>
            <p:cNvGrpSpPr/>
            <p:nvPr/>
          </p:nvGrpSpPr>
          <p:grpSpPr>
            <a:xfrm>
              <a:off x="9505379" y="0"/>
              <a:ext cx="813779" cy="775633"/>
              <a:chOff x="0" y="0"/>
              <a:chExt cx="812800" cy="774700"/>
            </a:xfrm>
          </p:grpSpPr>
          <p:sp>
            <p:nvSpPr>
              <p:cNvPr id="2591" name="Google Shape;259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92" name="Google Shape;2592;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3" name="Google Shape;2593;p19"/>
            <p:cNvGrpSpPr/>
            <p:nvPr/>
          </p:nvGrpSpPr>
          <p:grpSpPr>
            <a:xfrm>
              <a:off x="10456549" y="0"/>
              <a:ext cx="813779" cy="775633"/>
              <a:chOff x="0" y="0"/>
              <a:chExt cx="812800" cy="774700"/>
            </a:xfrm>
          </p:grpSpPr>
          <p:sp>
            <p:nvSpPr>
              <p:cNvPr id="2594" name="Google Shape;259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95" name="Google Shape;2595;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6" name="Google Shape;2596;p19"/>
            <p:cNvGrpSpPr/>
            <p:nvPr/>
          </p:nvGrpSpPr>
          <p:grpSpPr>
            <a:xfrm>
              <a:off x="11406455" y="0"/>
              <a:ext cx="813779" cy="775633"/>
              <a:chOff x="0" y="0"/>
              <a:chExt cx="812800" cy="774700"/>
            </a:xfrm>
          </p:grpSpPr>
          <p:sp>
            <p:nvSpPr>
              <p:cNvPr id="2597" name="Google Shape;259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598" name="Google Shape;259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9" name="Google Shape;2599;p19"/>
            <p:cNvGrpSpPr/>
            <p:nvPr/>
          </p:nvGrpSpPr>
          <p:grpSpPr>
            <a:xfrm>
              <a:off x="12357625" y="0"/>
              <a:ext cx="813779" cy="775633"/>
              <a:chOff x="0" y="0"/>
              <a:chExt cx="812800" cy="774700"/>
            </a:xfrm>
          </p:grpSpPr>
          <p:sp>
            <p:nvSpPr>
              <p:cNvPr id="2600" name="Google Shape;260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01" name="Google Shape;260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2" name="Google Shape;2602;p19"/>
            <p:cNvGrpSpPr/>
            <p:nvPr/>
          </p:nvGrpSpPr>
          <p:grpSpPr>
            <a:xfrm>
              <a:off x="13307530" y="0"/>
              <a:ext cx="813779" cy="775633"/>
              <a:chOff x="0" y="0"/>
              <a:chExt cx="812800" cy="774700"/>
            </a:xfrm>
          </p:grpSpPr>
          <p:sp>
            <p:nvSpPr>
              <p:cNvPr id="2603" name="Google Shape;260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04" name="Google Shape;260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5" name="Google Shape;2605;p19"/>
            <p:cNvGrpSpPr/>
            <p:nvPr/>
          </p:nvGrpSpPr>
          <p:grpSpPr>
            <a:xfrm>
              <a:off x="14258701" y="0"/>
              <a:ext cx="813779" cy="775633"/>
              <a:chOff x="0" y="0"/>
              <a:chExt cx="812800" cy="774700"/>
            </a:xfrm>
          </p:grpSpPr>
          <p:sp>
            <p:nvSpPr>
              <p:cNvPr id="2606" name="Google Shape;260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07" name="Google Shape;2607;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8" name="Google Shape;2608;p19"/>
            <p:cNvGrpSpPr/>
            <p:nvPr/>
          </p:nvGrpSpPr>
          <p:grpSpPr>
            <a:xfrm>
              <a:off x="15210936" y="0"/>
              <a:ext cx="813779" cy="775633"/>
              <a:chOff x="0" y="0"/>
              <a:chExt cx="812800" cy="774700"/>
            </a:xfrm>
          </p:grpSpPr>
          <p:sp>
            <p:nvSpPr>
              <p:cNvPr id="2609" name="Google Shape;260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10" name="Google Shape;2610;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1" name="Google Shape;2611;p19"/>
            <p:cNvGrpSpPr/>
            <p:nvPr/>
          </p:nvGrpSpPr>
          <p:grpSpPr>
            <a:xfrm>
              <a:off x="16160842" y="0"/>
              <a:ext cx="813779" cy="775633"/>
              <a:chOff x="0" y="0"/>
              <a:chExt cx="812800" cy="774700"/>
            </a:xfrm>
          </p:grpSpPr>
          <p:sp>
            <p:nvSpPr>
              <p:cNvPr id="2612" name="Google Shape;261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13" name="Google Shape;2613;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4" name="Google Shape;2614;p19"/>
            <p:cNvGrpSpPr/>
            <p:nvPr/>
          </p:nvGrpSpPr>
          <p:grpSpPr>
            <a:xfrm>
              <a:off x="17112012" y="0"/>
              <a:ext cx="813779" cy="775633"/>
              <a:chOff x="0" y="0"/>
              <a:chExt cx="812800" cy="774700"/>
            </a:xfrm>
          </p:grpSpPr>
          <p:sp>
            <p:nvSpPr>
              <p:cNvPr id="2615" name="Google Shape;261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16" name="Google Shape;2616;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7" name="Google Shape;2617;p19"/>
            <p:cNvGrpSpPr/>
            <p:nvPr/>
          </p:nvGrpSpPr>
          <p:grpSpPr>
            <a:xfrm>
              <a:off x="18061918" y="0"/>
              <a:ext cx="813779" cy="775633"/>
              <a:chOff x="0" y="0"/>
              <a:chExt cx="812800" cy="774700"/>
            </a:xfrm>
          </p:grpSpPr>
          <p:sp>
            <p:nvSpPr>
              <p:cNvPr id="2618" name="Google Shape;261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19" name="Google Shape;2619;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0" name="Google Shape;2620;p19"/>
            <p:cNvGrpSpPr/>
            <p:nvPr/>
          </p:nvGrpSpPr>
          <p:grpSpPr>
            <a:xfrm>
              <a:off x="19013088" y="0"/>
              <a:ext cx="813779" cy="775633"/>
              <a:chOff x="0" y="0"/>
              <a:chExt cx="812800" cy="774700"/>
            </a:xfrm>
          </p:grpSpPr>
          <p:sp>
            <p:nvSpPr>
              <p:cNvPr id="2621" name="Google Shape;262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22" name="Google Shape;2622;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3" name="Google Shape;2623;p19"/>
            <p:cNvGrpSpPr/>
            <p:nvPr/>
          </p:nvGrpSpPr>
          <p:grpSpPr>
            <a:xfrm>
              <a:off x="19962994" y="0"/>
              <a:ext cx="813779" cy="775633"/>
              <a:chOff x="0" y="0"/>
              <a:chExt cx="812800" cy="774700"/>
            </a:xfrm>
          </p:grpSpPr>
          <p:sp>
            <p:nvSpPr>
              <p:cNvPr id="2624" name="Google Shape;262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25" name="Google Shape;2625;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6" name="Google Shape;2626;p19"/>
            <p:cNvGrpSpPr/>
            <p:nvPr/>
          </p:nvGrpSpPr>
          <p:grpSpPr>
            <a:xfrm>
              <a:off x="20914164" y="0"/>
              <a:ext cx="813779" cy="775633"/>
              <a:chOff x="0" y="0"/>
              <a:chExt cx="812800" cy="774700"/>
            </a:xfrm>
          </p:grpSpPr>
          <p:sp>
            <p:nvSpPr>
              <p:cNvPr id="2627" name="Google Shape;262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28" name="Google Shape;262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9" name="Google Shape;2629;p19"/>
            <p:cNvGrpSpPr/>
            <p:nvPr/>
          </p:nvGrpSpPr>
          <p:grpSpPr>
            <a:xfrm>
              <a:off x="21864069" y="0"/>
              <a:ext cx="813779" cy="775633"/>
              <a:chOff x="0" y="0"/>
              <a:chExt cx="812800" cy="774700"/>
            </a:xfrm>
          </p:grpSpPr>
          <p:sp>
            <p:nvSpPr>
              <p:cNvPr id="2630" name="Google Shape;263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31" name="Google Shape;263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2" name="Google Shape;2632;p19"/>
            <p:cNvGrpSpPr/>
            <p:nvPr/>
          </p:nvGrpSpPr>
          <p:grpSpPr>
            <a:xfrm>
              <a:off x="22815239" y="0"/>
              <a:ext cx="813779" cy="775633"/>
              <a:chOff x="0" y="0"/>
              <a:chExt cx="812800" cy="774700"/>
            </a:xfrm>
          </p:grpSpPr>
          <p:sp>
            <p:nvSpPr>
              <p:cNvPr id="2633" name="Google Shape;263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34" name="Google Shape;263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35" name="Google Shape;2635;p19"/>
          <p:cNvGrpSpPr/>
          <p:nvPr/>
        </p:nvGrpSpPr>
        <p:grpSpPr>
          <a:xfrm>
            <a:off x="283118" y="9491885"/>
            <a:ext cx="17721763" cy="581725"/>
            <a:chOff x="0" y="0"/>
            <a:chExt cx="23629018" cy="775633"/>
          </a:xfrm>
        </p:grpSpPr>
        <p:grpSp>
          <p:nvGrpSpPr>
            <p:cNvPr id="2636" name="Google Shape;2636;p19"/>
            <p:cNvGrpSpPr/>
            <p:nvPr/>
          </p:nvGrpSpPr>
          <p:grpSpPr>
            <a:xfrm>
              <a:off x="0" y="0"/>
              <a:ext cx="813779" cy="775633"/>
              <a:chOff x="0" y="0"/>
              <a:chExt cx="812800" cy="774700"/>
            </a:xfrm>
          </p:grpSpPr>
          <p:sp>
            <p:nvSpPr>
              <p:cNvPr id="2637" name="Google Shape;263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38" name="Google Shape;263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9" name="Google Shape;2639;p19"/>
            <p:cNvGrpSpPr/>
            <p:nvPr/>
          </p:nvGrpSpPr>
          <p:grpSpPr>
            <a:xfrm>
              <a:off x="951170" y="0"/>
              <a:ext cx="813779" cy="775633"/>
              <a:chOff x="0" y="0"/>
              <a:chExt cx="812800" cy="774700"/>
            </a:xfrm>
          </p:grpSpPr>
          <p:sp>
            <p:nvSpPr>
              <p:cNvPr id="2640" name="Google Shape;264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41" name="Google Shape;264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2" name="Google Shape;2642;p19"/>
            <p:cNvGrpSpPr/>
            <p:nvPr/>
          </p:nvGrpSpPr>
          <p:grpSpPr>
            <a:xfrm>
              <a:off x="1901076" y="0"/>
              <a:ext cx="813779" cy="775633"/>
              <a:chOff x="0" y="0"/>
              <a:chExt cx="812800" cy="774700"/>
            </a:xfrm>
          </p:grpSpPr>
          <p:sp>
            <p:nvSpPr>
              <p:cNvPr id="2643" name="Google Shape;264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44" name="Google Shape;264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5" name="Google Shape;2645;p19"/>
            <p:cNvGrpSpPr/>
            <p:nvPr/>
          </p:nvGrpSpPr>
          <p:grpSpPr>
            <a:xfrm>
              <a:off x="2852246" y="0"/>
              <a:ext cx="813779" cy="775633"/>
              <a:chOff x="0" y="0"/>
              <a:chExt cx="812800" cy="774700"/>
            </a:xfrm>
          </p:grpSpPr>
          <p:sp>
            <p:nvSpPr>
              <p:cNvPr id="2646" name="Google Shape;264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47" name="Google Shape;2647;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8" name="Google Shape;2648;p19"/>
            <p:cNvGrpSpPr/>
            <p:nvPr/>
          </p:nvGrpSpPr>
          <p:grpSpPr>
            <a:xfrm>
              <a:off x="3802152" y="0"/>
              <a:ext cx="813779" cy="775633"/>
              <a:chOff x="0" y="0"/>
              <a:chExt cx="812800" cy="774700"/>
            </a:xfrm>
          </p:grpSpPr>
          <p:sp>
            <p:nvSpPr>
              <p:cNvPr id="2649" name="Google Shape;264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50" name="Google Shape;2650;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1" name="Google Shape;2651;p19"/>
            <p:cNvGrpSpPr/>
            <p:nvPr/>
          </p:nvGrpSpPr>
          <p:grpSpPr>
            <a:xfrm>
              <a:off x="4753322" y="0"/>
              <a:ext cx="813779" cy="775633"/>
              <a:chOff x="0" y="0"/>
              <a:chExt cx="812800" cy="774700"/>
            </a:xfrm>
          </p:grpSpPr>
          <p:sp>
            <p:nvSpPr>
              <p:cNvPr id="2652" name="Google Shape;265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53" name="Google Shape;2653;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4" name="Google Shape;2654;p19"/>
            <p:cNvGrpSpPr/>
            <p:nvPr/>
          </p:nvGrpSpPr>
          <p:grpSpPr>
            <a:xfrm>
              <a:off x="5703227" y="0"/>
              <a:ext cx="813779" cy="775633"/>
              <a:chOff x="0" y="0"/>
              <a:chExt cx="812800" cy="774700"/>
            </a:xfrm>
          </p:grpSpPr>
          <p:sp>
            <p:nvSpPr>
              <p:cNvPr id="2655" name="Google Shape;265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56" name="Google Shape;2656;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7" name="Google Shape;2657;p19"/>
            <p:cNvGrpSpPr/>
            <p:nvPr/>
          </p:nvGrpSpPr>
          <p:grpSpPr>
            <a:xfrm>
              <a:off x="6654397" y="0"/>
              <a:ext cx="813779" cy="775633"/>
              <a:chOff x="0" y="0"/>
              <a:chExt cx="812800" cy="774700"/>
            </a:xfrm>
          </p:grpSpPr>
          <p:sp>
            <p:nvSpPr>
              <p:cNvPr id="2658" name="Google Shape;265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59" name="Google Shape;2659;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0" name="Google Shape;2660;p19"/>
            <p:cNvGrpSpPr/>
            <p:nvPr/>
          </p:nvGrpSpPr>
          <p:grpSpPr>
            <a:xfrm>
              <a:off x="7604303" y="0"/>
              <a:ext cx="813779" cy="775633"/>
              <a:chOff x="0" y="0"/>
              <a:chExt cx="812800" cy="774700"/>
            </a:xfrm>
          </p:grpSpPr>
          <p:sp>
            <p:nvSpPr>
              <p:cNvPr id="2661" name="Google Shape;266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62" name="Google Shape;2662;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3" name="Google Shape;2663;p19"/>
            <p:cNvGrpSpPr/>
            <p:nvPr/>
          </p:nvGrpSpPr>
          <p:grpSpPr>
            <a:xfrm>
              <a:off x="8555473" y="0"/>
              <a:ext cx="813779" cy="775633"/>
              <a:chOff x="0" y="0"/>
              <a:chExt cx="812800" cy="774700"/>
            </a:xfrm>
          </p:grpSpPr>
          <p:sp>
            <p:nvSpPr>
              <p:cNvPr id="2664" name="Google Shape;266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65" name="Google Shape;2665;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6" name="Google Shape;2666;p19"/>
            <p:cNvGrpSpPr/>
            <p:nvPr/>
          </p:nvGrpSpPr>
          <p:grpSpPr>
            <a:xfrm>
              <a:off x="9505379" y="0"/>
              <a:ext cx="813779" cy="775633"/>
              <a:chOff x="0" y="0"/>
              <a:chExt cx="812800" cy="774700"/>
            </a:xfrm>
          </p:grpSpPr>
          <p:sp>
            <p:nvSpPr>
              <p:cNvPr id="2667" name="Google Shape;266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68" name="Google Shape;266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9" name="Google Shape;2669;p19"/>
            <p:cNvGrpSpPr/>
            <p:nvPr/>
          </p:nvGrpSpPr>
          <p:grpSpPr>
            <a:xfrm>
              <a:off x="10456549" y="0"/>
              <a:ext cx="813779" cy="775633"/>
              <a:chOff x="0" y="0"/>
              <a:chExt cx="812800" cy="774700"/>
            </a:xfrm>
          </p:grpSpPr>
          <p:sp>
            <p:nvSpPr>
              <p:cNvPr id="2670" name="Google Shape;267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71" name="Google Shape;267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2" name="Google Shape;2672;p19"/>
            <p:cNvGrpSpPr/>
            <p:nvPr/>
          </p:nvGrpSpPr>
          <p:grpSpPr>
            <a:xfrm>
              <a:off x="11406455" y="0"/>
              <a:ext cx="813779" cy="775633"/>
              <a:chOff x="0" y="0"/>
              <a:chExt cx="812800" cy="774700"/>
            </a:xfrm>
          </p:grpSpPr>
          <p:sp>
            <p:nvSpPr>
              <p:cNvPr id="2673" name="Google Shape;267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74" name="Google Shape;267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5" name="Google Shape;2675;p19"/>
            <p:cNvGrpSpPr/>
            <p:nvPr/>
          </p:nvGrpSpPr>
          <p:grpSpPr>
            <a:xfrm>
              <a:off x="12357625" y="0"/>
              <a:ext cx="813779" cy="775633"/>
              <a:chOff x="0" y="0"/>
              <a:chExt cx="812800" cy="774700"/>
            </a:xfrm>
          </p:grpSpPr>
          <p:sp>
            <p:nvSpPr>
              <p:cNvPr id="2676" name="Google Shape;267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77" name="Google Shape;2677;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8" name="Google Shape;2678;p19"/>
            <p:cNvGrpSpPr/>
            <p:nvPr/>
          </p:nvGrpSpPr>
          <p:grpSpPr>
            <a:xfrm>
              <a:off x="13307530" y="0"/>
              <a:ext cx="813779" cy="775633"/>
              <a:chOff x="0" y="0"/>
              <a:chExt cx="812800" cy="774700"/>
            </a:xfrm>
          </p:grpSpPr>
          <p:sp>
            <p:nvSpPr>
              <p:cNvPr id="2679" name="Google Shape;267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80" name="Google Shape;2680;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1" name="Google Shape;2681;p19"/>
            <p:cNvGrpSpPr/>
            <p:nvPr/>
          </p:nvGrpSpPr>
          <p:grpSpPr>
            <a:xfrm>
              <a:off x="14258701" y="0"/>
              <a:ext cx="813779" cy="775633"/>
              <a:chOff x="0" y="0"/>
              <a:chExt cx="812800" cy="774700"/>
            </a:xfrm>
          </p:grpSpPr>
          <p:sp>
            <p:nvSpPr>
              <p:cNvPr id="2682" name="Google Shape;2682;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83" name="Google Shape;2683;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4" name="Google Shape;2684;p19"/>
            <p:cNvGrpSpPr/>
            <p:nvPr/>
          </p:nvGrpSpPr>
          <p:grpSpPr>
            <a:xfrm>
              <a:off x="15210936" y="0"/>
              <a:ext cx="813779" cy="775633"/>
              <a:chOff x="0" y="0"/>
              <a:chExt cx="812800" cy="774700"/>
            </a:xfrm>
          </p:grpSpPr>
          <p:sp>
            <p:nvSpPr>
              <p:cNvPr id="2685" name="Google Shape;2685;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86" name="Google Shape;2686;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7" name="Google Shape;2687;p19"/>
            <p:cNvGrpSpPr/>
            <p:nvPr/>
          </p:nvGrpSpPr>
          <p:grpSpPr>
            <a:xfrm>
              <a:off x="16160842" y="0"/>
              <a:ext cx="813779" cy="775633"/>
              <a:chOff x="0" y="0"/>
              <a:chExt cx="812800" cy="774700"/>
            </a:xfrm>
          </p:grpSpPr>
          <p:sp>
            <p:nvSpPr>
              <p:cNvPr id="2688" name="Google Shape;2688;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89" name="Google Shape;2689;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0" name="Google Shape;2690;p19"/>
            <p:cNvGrpSpPr/>
            <p:nvPr/>
          </p:nvGrpSpPr>
          <p:grpSpPr>
            <a:xfrm>
              <a:off x="17112012" y="0"/>
              <a:ext cx="813779" cy="775633"/>
              <a:chOff x="0" y="0"/>
              <a:chExt cx="812800" cy="774700"/>
            </a:xfrm>
          </p:grpSpPr>
          <p:sp>
            <p:nvSpPr>
              <p:cNvPr id="2691" name="Google Shape;2691;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92" name="Google Shape;2692;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3" name="Google Shape;2693;p19"/>
            <p:cNvGrpSpPr/>
            <p:nvPr/>
          </p:nvGrpSpPr>
          <p:grpSpPr>
            <a:xfrm>
              <a:off x="18061918" y="0"/>
              <a:ext cx="813779" cy="775633"/>
              <a:chOff x="0" y="0"/>
              <a:chExt cx="812800" cy="774700"/>
            </a:xfrm>
          </p:grpSpPr>
          <p:sp>
            <p:nvSpPr>
              <p:cNvPr id="2694" name="Google Shape;2694;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95" name="Google Shape;2695;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6" name="Google Shape;2696;p19"/>
            <p:cNvGrpSpPr/>
            <p:nvPr/>
          </p:nvGrpSpPr>
          <p:grpSpPr>
            <a:xfrm>
              <a:off x="19013088" y="0"/>
              <a:ext cx="813779" cy="775633"/>
              <a:chOff x="0" y="0"/>
              <a:chExt cx="812800" cy="774700"/>
            </a:xfrm>
          </p:grpSpPr>
          <p:sp>
            <p:nvSpPr>
              <p:cNvPr id="2697" name="Google Shape;2697;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698" name="Google Shape;2698;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9" name="Google Shape;2699;p19"/>
            <p:cNvGrpSpPr/>
            <p:nvPr/>
          </p:nvGrpSpPr>
          <p:grpSpPr>
            <a:xfrm>
              <a:off x="19962994" y="0"/>
              <a:ext cx="813779" cy="775633"/>
              <a:chOff x="0" y="0"/>
              <a:chExt cx="812800" cy="774700"/>
            </a:xfrm>
          </p:grpSpPr>
          <p:sp>
            <p:nvSpPr>
              <p:cNvPr id="2700" name="Google Shape;2700;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01" name="Google Shape;2701;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2" name="Google Shape;2702;p19"/>
            <p:cNvGrpSpPr/>
            <p:nvPr/>
          </p:nvGrpSpPr>
          <p:grpSpPr>
            <a:xfrm>
              <a:off x="20914164" y="0"/>
              <a:ext cx="813779" cy="775633"/>
              <a:chOff x="0" y="0"/>
              <a:chExt cx="812800" cy="774700"/>
            </a:xfrm>
          </p:grpSpPr>
          <p:sp>
            <p:nvSpPr>
              <p:cNvPr id="2703" name="Google Shape;2703;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04" name="Google Shape;2704;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5" name="Google Shape;2705;p19"/>
            <p:cNvGrpSpPr/>
            <p:nvPr/>
          </p:nvGrpSpPr>
          <p:grpSpPr>
            <a:xfrm>
              <a:off x="21864069" y="0"/>
              <a:ext cx="813779" cy="775633"/>
              <a:chOff x="0" y="0"/>
              <a:chExt cx="812800" cy="774700"/>
            </a:xfrm>
          </p:grpSpPr>
          <p:sp>
            <p:nvSpPr>
              <p:cNvPr id="2706" name="Google Shape;2706;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07" name="Google Shape;2707;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8" name="Google Shape;2708;p19"/>
            <p:cNvGrpSpPr/>
            <p:nvPr/>
          </p:nvGrpSpPr>
          <p:grpSpPr>
            <a:xfrm>
              <a:off x="22815239" y="0"/>
              <a:ext cx="813779" cy="775633"/>
              <a:chOff x="0" y="0"/>
              <a:chExt cx="812800" cy="774700"/>
            </a:xfrm>
          </p:grpSpPr>
          <p:sp>
            <p:nvSpPr>
              <p:cNvPr id="2709" name="Google Shape;2709;p1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10" name="Google Shape;2710;p1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11" name="Google Shape;2711;p19"/>
          <p:cNvSpPr txBox="1"/>
          <p:nvPr/>
        </p:nvSpPr>
        <p:spPr>
          <a:xfrm>
            <a:off x="1028700" y="1710744"/>
            <a:ext cx="81153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Candidates</a:t>
            </a:r>
            <a:endParaRPr/>
          </a:p>
        </p:txBody>
      </p:sp>
      <p:sp>
        <p:nvSpPr>
          <p:cNvPr id="2712" name="Google Shape;2712;p19"/>
          <p:cNvSpPr txBox="1"/>
          <p:nvPr/>
        </p:nvSpPr>
        <p:spPr>
          <a:xfrm>
            <a:off x="9567278" y="1644069"/>
            <a:ext cx="76920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2713" name="Google Shape;2713;p19"/>
          <p:cNvSpPr txBox="1"/>
          <p:nvPr/>
        </p:nvSpPr>
        <p:spPr>
          <a:xfrm>
            <a:off x="1028700" y="7586197"/>
            <a:ext cx="3494203"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Jane Doe</a:t>
            </a:r>
            <a:endParaRPr/>
          </a:p>
        </p:txBody>
      </p:sp>
      <p:sp>
        <p:nvSpPr>
          <p:cNvPr id="2714" name="Google Shape;2714;p19"/>
          <p:cNvSpPr txBox="1"/>
          <p:nvPr/>
        </p:nvSpPr>
        <p:spPr>
          <a:xfrm>
            <a:off x="1028700" y="8114517"/>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Candidate</a:t>
            </a:r>
            <a:endParaRPr/>
          </a:p>
        </p:txBody>
      </p:sp>
      <p:sp>
        <p:nvSpPr>
          <p:cNvPr id="2715" name="Google Shape;2715;p19"/>
          <p:cNvSpPr txBox="1"/>
          <p:nvPr/>
        </p:nvSpPr>
        <p:spPr>
          <a:xfrm>
            <a:off x="5274166" y="7586197"/>
            <a:ext cx="3494203"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John Doe</a:t>
            </a:r>
            <a:endParaRPr/>
          </a:p>
        </p:txBody>
      </p:sp>
      <p:sp>
        <p:nvSpPr>
          <p:cNvPr id="2716" name="Google Shape;2716;p19"/>
          <p:cNvSpPr txBox="1"/>
          <p:nvPr/>
        </p:nvSpPr>
        <p:spPr>
          <a:xfrm>
            <a:off x="5274166" y="8114517"/>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Candidate</a:t>
            </a:r>
            <a:endParaRPr/>
          </a:p>
        </p:txBody>
      </p:sp>
      <p:sp>
        <p:nvSpPr>
          <p:cNvPr id="2717" name="Google Shape;2717;p19"/>
          <p:cNvSpPr txBox="1"/>
          <p:nvPr/>
        </p:nvSpPr>
        <p:spPr>
          <a:xfrm>
            <a:off x="9519631" y="7586197"/>
            <a:ext cx="3494203"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Jane Doe</a:t>
            </a:r>
            <a:endParaRPr/>
          </a:p>
        </p:txBody>
      </p:sp>
      <p:sp>
        <p:nvSpPr>
          <p:cNvPr id="2718" name="Google Shape;2718;p19"/>
          <p:cNvSpPr txBox="1"/>
          <p:nvPr/>
        </p:nvSpPr>
        <p:spPr>
          <a:xfrm>
            <a:off x="9519631" y="8114517"/>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Candidate</a:t>
            </a:r>
            <a:endParaRPr/>
          </a:p>
        </p:txBody>
      </p:sp>
      <p:sp>
        <p:nvSpPr>
          <p:cNvPr id="2719" name="Google Shape;2719;p19"/>
          <p:cNvSpPr txBox="1"/>
          <p:nvPr/>
        </p:nvSpPr>
        <p:spPr>
          <a:xfrm>
            <a:off x="13765097" y="7586197"/>
            <a:ext cx="3494203"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John Doe</a:t>
            </a:r>
            <a:endParaRPr/>
          </a:p>
        </p:txBody>
      </p:sp>
      <p:sp>
        <p:nvSpPr>
          <p:cNvPr id="2720" name="Google Shape;2720;p19"/>
          <p:cNvSpPr txBox="1"/>
          <p:nvPr/>
        </p:nvSpPr>
        <p:spPr>
          <a:xfrm>
            <a:off x="13765097" y="8114517"/>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Candidate</a:t>
            </a:r>
            <a:endParaRP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724" name="Shape 2724"/>
        <p:cNvGrpSpPr/>
        <p:nvPr/>
      </p:nvGrpSpPr>
      <p:grpSpPr>
        <a:xfrm>
          <a:off x="0" y="0"/>
          <a:ext cx="0" cy="0"/>
          <a:chOff x="0" y="0"/>
          <a:chExt cx="0" cy="0"/>
        </a:xfrm>
      </p:grpSpPr>
      <p:grpSp>
        <p:nvGrpSpPr>
          <p:cNvPr id="2725" name="Google Shape;2725;p20"/>
          <p:cNvGrpSpPr/>
          <p:nvPr/>
        </p:nvGrpSpPr>
        <p:grpSpPr>
          <a:xfrm>
            <a:off x="283118" y="213390"/>
            <a:ext cx="17721763" cy="581725"/>
            <a:chOff x="0" y="0"/>
            <a:chExt cx="23629018" cy="775633"/>
          </a:xfrm>
        </p:grpSpPr>
        <p:grpSp>
          <p:nvGrpSpPr>
            <p:cNvPr id="2726" name="Google Shape;2726;p20"/>
            <p:cNvGrpSpPr/>
            <p:nvPr/>
          </p:nvGrpSpPr>
          <p:grpSpPr>
            <a:xfrm>
              <a:off x="0" y="0"/>
              <a:ext cx="813779" cy="775633"/>
              <a:chOff x="0" y="0"/>
              <a:chExt cx="812800" cy="774700"/>
            </a:xfrm>
          </p:grpSpPr>
          <p:sp>
            <p:nvSpPr>
              <p:cNvPr id="2727" name="Google Shape;2727;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28" name="Google Shape;2728;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9" name="Google Shape;2729;p20"/>
            <p:cNvGrpSpPr/>
            <p:nvPr/>
          </p:nvGrpSpPr>
          <p:grpSpPr>
            <a:xfrm>
              <a:off x="951170" y="0"/>
              <a:ext cx="813779" cy="775633"/>
              <a:chOff x="0" y="0"/>
              <a:chExt cx="812800" cy="774700"/>
            </a:xfrm>
          </p:grpSpPr>
          <p:sp>
            <p:nvSpPr>
              <p:cNvPr id="2730" name="Google Shape;2730;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31" name="Google Shape;2731;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2" name="Google Shape;2732;p20"/>
            <p:cNvGrpSpPr/>
            <p:nvPr/>
          </p:nvGrpSpPr>
          <p:grpSpPr>
            <a:xfrm>
              <a:off x="1901076" y="0"/>
              <a:ext cx="813779" cy="775633"/>
              <a:chOff x="0" y="0"/>
              <a:chExt cx="812800" cy="774700"/>
            </a:xfrm>
          </p:grpSpPr>
          <p:sp>
            <p:nvSpPr>
              <p:cNvPr id="2733" name="Google Shape;273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34" name="Google Shape;273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5" name="Google Shape;2735;p20"/>
            <p:cNvGrpSpPr/>
            <p:nvPr/>
          </p:nvGrpSpPr>
          <p:grpSpPr>
            <a:xfrm>
              <a:off x="2852246" y="0"/>
              <a:ext cx="813779" cy="775633"/>
              <a:chOff x="0" y="0"/>
              <a:chExt cx="812800" cy="774700"/>
            </a:xfrm>
          </p:grpSpPr>
          <p:sp>
            <p:nvSpPr>
              <p:cNvPr id="2736" name="Google Shape;273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37" name="Google Shape;273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8" name="Google Shape;2738;p20"/>
            <p:cNvGrpSpPr/>
            <p:nvPr/>
          </p:nvGrpSpPr>
          <p:grpSpPr>
            <a:xfrm>
              <a:off x="3802152" y="0"/>
              <a:ext cx="813779" cy="775633"/>
              <a:chOff x="0" y="0"/>
              <a:chExt cx="812800" cy="774700"/>
            </a:xfrm>
          </p:grpSpPr>
          <p:sp>
            <p:nvSpPr>
              <p:cNvPr id="2739" name="Google Shape;273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40" name="Google Shape;274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1" name="Google Shape;2741;p20"/>
            <p:cNvGrpSpPr/>
            <p:nvPr/>
          </p:nvGrpSpPr>
          <p:grpSpPr>
            <a:xfrm>
              <a:off x="4753322" y="0"/>
              <a:ext cx="813779" cy="775633"/>
              <a:chOff x="0" y="0"/>
              <a:chExt cx="812800" cy="774700"/>
            </a:xfrm>
          </p:grpSpPr>
          <p:sp>
            <p:nvSpPr>
              <p:cNvPr id="2742" name="Google Shape;2742;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43" name="Google Shape;2743;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4" name="Google Shape;2744;p20"/>
            <p:cNvGrpSpPr/>
            <p:nvPr/>
          </p:nvGrpSpPr>
          <p:grpSpPr>
            <a:xfrm>
              <a:off x="5703227" y="0"/>
              <a:ext cx="813779" cy="775633"/>
              <a:chOff x="0" y="0"/>
              <a:chExt cx="812800" cy="774700"/>
            </a:xfrm>
          </p:grpSpPr>
          <p:sp>
            <p:nvSpPr>
              <p:cNvPr id="2745" name="Google Shape;2745;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46" name="Google Shape;2746;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7" name="Google Shape;2747;p20"/>
            <p:cNvGrpSpPr/>
            <p:nvPr/>
          </p:nvGrpSpPr>
          <p:grpSpPr>
            <a:xfrm>
              <a:off x="6654397" y="0"/>
              <a:ext cx="813779" cy="775633"/>
              <a:chOff x="0" y="0"/>
              <a:chExt cx="812800" cy="774700"/>
            </a:xfrm>
          </p:grpSpPr>
          <p:sp>
            <p:nvSpPr>
              <p:cNvPr id="2748" name="Google Shape;2748;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49" name="Google Shape;2749;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0" name="Google Shape;2750;p20"/>
            <p:cNvGrpSpPr/>
            <p:nvPr/>
          </p:nvGrpSpPr>
          <p:grpSpPr>
            <a:xfrm>
              <a:off x="7604303" y="0"/>
              <a:ext cx="813779" cy="775633"/>
              <a:chOff x="0" y="0"/>
              <a:chExt cx="812800" cy="774700"/>
            </a:xfrm>
          </p:grpSpPr>
          <p:sp>
            <p:nvSpPr>
              <p:cNvPr id="2751" name="Google Shape;2751;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52" name="Google Shape;2752;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3" name="Google Shape;2753;p20"/>
            <p:cNvGrpSpPr/>
            <p:nvPr/>
          </p:nvGrpSpPr>
          <p:grpSpPr>
            <a:xfrm>
              <a:off x="8555473" y="0"/>
              <a:ext cx="813779" cy="775633"/>
              <a:chOff x="0" y="0"/>
              <a:chExt cx="812800" cy="774700"/>
            </a:xfrm>
          </p:grpSpPr>
          <p:sp>
            <p:nvSpPr>
              <p:cNvPr id="2754" name="Google Shape;2754;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55" name="Google Shape;2755;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6" name="Google Shape;2756;p20"/>
            <p:cNvGrpSpPr/>
            <p:nvPr/>
          </p:nvGrpSpPr>
          <p:grpSpPr>
            <a:xfrm>
              <a:off x="9505379" y="0"/>
              <a:ext cx="813779" cy="775633"/>
              <a:chOff x="0" y="0"/>
              <a:chExt cx="812800" cy="774700"/>
            </a:xfrm>
          </p:grpSpPr>
          <p:sp>
            <p:nvSpPr>
              <p:cNvPr id="2757" name="Google Shape;2757;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58" name="Google Shape;2758;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9" name="Google Shape;2759;p20"/>
            <p:cNvGrpSpPr/>
            <p:nvPr/>
          </p:nvGrpSpPr>
          <p:grpSpPr>
            <a:xfrm>
              <a:off x="10456549" y="0"/>
              <a:ext cx="813779" cy="775633"/>
              <a:chOff x="0" y="0"/>
              <a:chExt cx="812800" cy="774700"/>
            </a:xfrm>
          </p:grpSpPr>
          <p:sp>
            <p:nvSpPr>
              <p:cNvPr id="2760" name="Google Shape;2760;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61" name="Google Shape;2761;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2" name="Google Shape;2762;p20"/>
            <p:cNvGrpSpPr/>
            <p:nvPr/>
          </p:nvGrpSpPr>
          <p:grpSpPr>
            <a:xfrm>
              <a:off x="11406455" y="0"/>
              <a:ext cx="813779" cy="775633"/>
              <a:chOff x="0" y="0"/>
              <a:chExt cx="812800" cy="774700"/>
            </a:xfrm>
          </p:grpSpPr>
          <p:sp>
            <p:nvSpPr>
              <p:cNvPr id="2763" name="Google Shape;276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64" name="Google Shape;276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5" name="Google Shape;2765;p20"/>
            <p:cNvGrpSpPr/>
            <p:nvPr/>
          </p:nvGrpSpPr>
          <p:grpSpPr>
            <a:xfrm>
              <a:off x="12357625" y="0"/>
              <a:ext cx="813779" cy="775633"/>
              <a:chOff x="0" y="0"/>
              <a:chExt cx="812800" cy="774700"/>
            </a:xfrm>
          </p:grpSpPr>
          <p:sp>
            <p:nvSpPr>
              <p:cNvPr id="2766" name="Google Shape;276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67" name="Google Shape;276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8" name="Google Shape;2768;p20"/>
            <p:cNvGrpSpPr/>
            <p:nvPr/>
          </p:nvGrpSpPr>
          <p:grpSpPr>
            <a:xfrm>
              <a:off x="13307530" y="0"/>
              <a:ext cx="813779" cy="775633"/>
              <a:chOff x="0" y="0"/>
              <a:chExt cx="812800" cy="774700"/>
            </a:xfrm>
          </p:grpSpPr>
          <p:sp>
            <p:nvSpPr>
              <p:cNvPr id="2769" name="Google Shape;276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70" name="Google Shape;277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1" name="Google Shape;2771;p20"/>
            <p:cNvGrpSpPr/>
            <p:nvPr/>
          </p:nvGrpSpPr>
          <p:grpSpPr>
            <a:xfrm>
              <a:off x="14258701" y="0"/>
              <a:ext cx="813779" cy="775633"/>
              <a:chOff x="0" y="0"/>
              <a:chExt cx="812800" cy="774700"/>
            </a:xfrm>
          </p:grpSpPr>
          <p:sp>
            <p:nvSpPr>
              <p:cNvPr id="2772" name="Google Shape;2772;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73" name="Google Shape;2773;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4" name="Google Shape;2774;p20"/>
            <p:cNvGrpSpPr/>
            <p:nvPr/>
          </p:nvGrpSpPr>
          <p:grpSpPr>
            <a:xfrm>
              <a:off x="15210936" y="0"/>
              <a:ext cx="813779" cy="775633"/>
              <a:chOff x="0" y="0"/>
              <a:chExt cx="812800" cy="774700"/>
            </a:xfrm>
          </p:grpSpPr>
          <p:sp>
            <p:nvSpPr>
              <p:cNvPr id="2775" name="Google Shape;2775;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76" name="Google Shape;2776;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7" name="Google Shape;2777;p20"/>
            <p:cNvGrpSpPr/>
            <p:nvPr/>
          </p:nvGrpSpPr>
          <p:grpSpPr>
            <a:xfrm>
              <a:off x="16160842" y="0"/>
              <a:ext cx="813779" cy="775633"/>
              <a:chOff x="0" y="0"/>
              <a:chExt cx="812800" cy="774700"/>
            </a:xfrm>
          </p:grpSpPr>
          <p:sp>
            <p:nvSpPr>
              <p:cNvPr id="2778" name="Google Shape;2778;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79" name="Google Shape;2779;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0" name="Google Shape;2780;p20"/>
            <p:cNvGrpSpPr/>
            <p:nvPr/>
          </p:nvGrpSpPr>
          <p:grpSpPr>
            <a:xfrm>
              <a:off x="17112012" y="0"/>
              <a:ext cx="813779" cy="775633"/>
              <a:chOff x="0" y="0"/>
              <a:chExt cx="812800" cy="774700"/>
            </a:xfrm>
          </p:grpSpPr>
          <p:sp>
            <p:nvSpPr>
              <p:cNvPr id="2781" name="Google Shape;2781;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82" name="Google Shape;2782;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3" name="Google Shape;2783;p20"/>
            <p:cNvGrpSpPr/>
            <p:nvPr/>
          </p:nvGrpSpPr>
          <p:grpSpPr>
            <a:xfrm>
              <a:off x="18061918" y="0"/>
              <a:ext cx="813779" cy="775633"/>
              <a:chOff x="0" y="0"/>
              <a:chExt cx="812800" cy="774700"/>
            </a:xfrm>
          </p:grpSpPr>
          <p:sp>
            <p:nvSpPr>
              <p:cNvPr id="2784" name="Google Shape;2784;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85" name="Google Shape;2785;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6" name="Google Shape;2786;p20"/>
            <p:cNvGrpSpPr/>
            <p:nvPr/>
          </p:nvGrpSpPr>
          <p:grpSpPr>
            <a:xfrm>
              <a:off x="19013088" y="0"/>
              <a:ext cx="813779" cy="775633"/>
              <a:chOff x="0" y="0"/>
              <a:chExt cx="812800" cy="774700"/>
            </a:xfrm>
          </p:grpSpPr>
          <p:sp>
            <p:nvSpPr>
              <p:cNvPr id="2787" name="Google Shape;2787;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88" name="Google Shape;2788;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9" name="Google Shape;2789;p20"/>
            <p:cNvGrpSpPr/>
            <p:nvPr/>
          </p:nvGrpSpPr>
          <p:grpSpPr>
            <a:xfrm>
              <a:off x="19962994" y="0"/>
              <a:ext cx="813779" cy="775633"/>
              <a:chOff x="0" y="0"/>
              <a:chExt cx="812800" cy="774700"/>
            </a:xfrm>
          </p:grpSpPr>
          <p:sp>
            <p:nvSpPr>
              <p:cNvPr id="2790" name="Google Shape;2790;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91" name="Google Shape;2791;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2" name="Google Shape;2792;p20"/>
            <p:cNvGrpSpPr/>
            <p:nvPr/>
          </p:nvGrpSpPr>
          <p:grpSpPr>
            <a:xfrm>
              <a:off x="20914164" y="0"/>
              <a:ext cx="813779" cy="775633"/>
              <a:chOff x="0" y="0"/>
              <a:chExt cx="812800" cy="774700"/>
            </a:xfrm>
          </p:grpSpPr>
          <p:sp>
            <p:nvSpPr>
              <p:cNvPr id="2793" name="Google Shape;279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94" name="Google Shape;279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5" name="Google Shape;2795;p20"/>
            <p:cNvGrpSpPr/>
            <p:nvPr/>
          </p:nvGrpSpPr>
          <p:grpSpPr>
            <a:xfrm>
              <a:off x="21864069" y="0"/>
              <a:ext cx="813779" cy="775633"/>
              <a:chOff x="0" y="0"/>
              <a:chExt cx="812800" cy="774700"/>
            </a:xfrm>
          </p:grpSpPr>
          <p:sp>
            <p:nvSpPr>
              <p:cNvPr id="2796" name="Google Shape;279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797" name="Google Shape;279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8" name="Google Shape;2798;p20"/>
            <p:cNvGrpSpPr/>
            <p:nvPr/>
          </p:nvGrpSpPr>
          <p:grpSpPr>
            <a:xfrm>
              <a:off x="22815239" y="0"/>
              <a:ext cx="813779" cy="775633"/>
              <a:chOff x="0" y="0"/>
              <a:chExt cx="812800" cy="774700"/>
            </a:xfrm>
          </p:grpSpPr>
          <p:sp>
            <p:nvSpPr>
              <p:cNvPr id="2799" name="Google Shape;279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00" name="Google Shape;280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01" name="Google Shape;2801;p20"/>
          <p:cNvGrpSpPr/>
          <p:nvPr/>
        </p:nvGrpSpPr>
        <p:grpSpPr>
          <a:xfrm>
            <a:off x="283118" y="9491885"/>
            <a:ext cx="17721763" cy="581725"/>
            <a:chOff x="0" y="0"/>
            <a:chExt cx="23629018" cy="775633"/>
          </a:xfrm>
        </p:grpSpPr>
        <p:grpSp>
          <p:nvGrpSpPr>
            <p:cNvPr id="2802" name="Google Shape;2802;p20"/>
            <p:cNvGrpSpPr/>
            <p:nvPr/>
          </p:nvGrpSpPr>
          <p:grpSpPr>
            <a:xfrm>
              <a:off x="0" y="0"/>
              <a:ext cx="813779" cy="775633"/>
              <a:chOff x="0" y="0"/>
              <a:chExt cx="812800" cy="774700"/>
            </a:xfrm>
          </p:grpSpPr>
          <p:sp>
            <p:nvSpPr>
              <p:cNvPr id="2803" name="Google Shape;280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04" name="Google Shape;280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5" name="Google Shape;2805;p20"/>
            <p:cNvGrpSpPr/>
            <p:nvPr/>
          </p:nvGrpSpPr>
          <p:grpSpPr>
            <a:xfrm>
              <a:off x="951170" y="0"/>
              <a:ext cx="813779" cy="775633"/>
              <a:chOff x="0" y="0"/>
              <a:chExt cx="812800" cy="774700"/>
            </a:xfrm>
          </p:grpSpPr>
          <p:sp>
            <p:nvSpPr>
              <p:cNvPr id="2806" name="Google Shape;280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07" name="Google Shape;280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8" name="Google Shape;2808;p20"/>
            <p:cNvGrpSpPr/>
            <p:nvPr/>
          </p:nvGrpSpPr>
          <p:grpSpPr>
            <a:xfrm>
              <a:off x="1901076" y="0"/>
              <a:ext cx="813779" cy="775633"/>
              <a:chOff x="0" y="0"/>
              <a:chExt cx="812800" cy="774700"/>
            </a:xfrm>
          </p:grpSpPr>
          <p:sp>
            <p:nvSpPr>
              <p:cNvPr id="2809" name="Google Shape;280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10" name="Google Shape;281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1" name="Google Shape;2811;p20"/>
            <p:cNvGrpSpPr/>
            <p:nvPr/>
          </p:nvGrpSpPr>
          <p:grpSpPr>
            <a:xfrm>
              <a:off x="2852246" y="0"/>
              <a:ext cx="813779" cy="775633"/>
              <a:chOff x="0" y="0"/>
              <a:chExt cx="812800" cy="774700"/>
            </a:xfrm>
          </p:grpSpPr>
          <p:sp>
            <p:nvSpPr>
              <p:cNvPr id="2812" name="Google Shape;2812;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13" name="Google Shape;2813;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4" name="Google Shape;2814;p20"/>
            <p:cNvGrpSpPr/>
            <p:nvPr/>
          </p:nvGrpSpPr>
          <p:grpSpPr>
            <a:xfrm>
              <a:off x="3802152" y="0"/>
              <a:ext cx="813779" cy="775633"/>
              <a:chOff x="0" y="0"/>
              <a:chExt cx="812800" cy="774700"/>
            </a:xfrm>
          </p:grpSpPr>
          <p:sp>
            <p:nvSpPr>
              <p:cNvPr id="2815" name="Google Shape;2815;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16" name="Google Shape;2816;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7" name="Google Shape;2817;p20"/>
            <p:cNvGrpSpPr/>
            <p:nvPr/>
          </p:nvGrpSpPr>
          <p:grpSpPr>
            <a:xfrm>
              <a:off x="4753322" y="0"/>
              <a:ext cx="813779" cy="775633"/>
              <a:chOff x="0" y="0"/>
              <a:chExt cx="812800" cy="774700"/>
            </a:xfrm>
          </p:grpSpPr>
          <p:sp>
            <p:nvSpPr>
              <p:cNvPr id="2818" name="Google Shape;2818;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19" name="Google Shape;2819;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0" name="Google Shape;2820;p20"/>
            <p:cNvGrpSpPr/>
            <p:nvPr/>
          </p:nvGrpSpPr>
          <p:grpSpPr>
            <a:xfrm>
              <a:off x="5703227" y="0"/>
              <a:ext cx="813779" cy="775633"/>
              <a:chOff x="0" y="0"/>
              <a:chExt cx="812800" cy="774700"/>
            </a:xfrm>
          </p:grpSpPr>
          <p:sp>
            <p:nvSpPr>
              <p:cNvPr id="2821" name="Google Shape;2821;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22" name="Google Shape;2822;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3" name="Google Shape;2823;p20"/>
            <p:cNvGrpSpPr/>
            <p:nvPr/>
          </p:nvGrpSpPr>
          <p:grpSpPr>
            <a:xfrm>
              <a:off x="6654397" y="0"/>
              <a:ext cx="813779" cy="775633"/>
              <a:chOff x="0" y="0"/>
              <a:chExt cx="812800" cy="774700"/>
            </a:xfrm>
          </p:grpSpPr>
          <p:sp>
            <p:nvSpPr>
              <p:cNvPr id="2824" name="Google Shape;2824;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25" name="Google Shape;2825;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6" name="Google Shape;2826;p20"/>
            <p:cNvGrpSpPr/>
            <p:nvPr/>
          </p:nvGrpSpPr>
          <p:grpSpPr>
            <a:xfrm>
              <a:off x="7604303" y="0"/>
              <a:ext cx="813779" cy="775633"/>
              <a:chOff x="0" y="0"/>
              <a:chExt cx="812800" cy="774700"/>
            </a:xfrm>
          </p:grpSpPr>
          <p:sp>
            <p:nvSpPr>
              <p:cNvPr id="2827" name="Google Shape;2827;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28" name="Google Shape;2828;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9" name="Google Shape;2829;p20"/>
            <p:cNvGrpSpPr/>
            <p:nvPr/>
          </p:nvGrpSpPr>
          <p:grpSpPr>
            <a:xfrm>
              <a:off x="8555473" y="0"/>
              <a:ext cx="813779" cy="775633"/>
              <a:chOff x="0" y="0"/>
              <a:chExt cx="812800" cy="774700"/>
            </a:xfrm>
          </p:grpSpPr>
          <p:sp>
            <p:nvSpPr>
              <p:cNvPr id="2830" name="Google Shape;2830;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31" name="Google Shape;2831;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2" name="Google Shape;2832;p20"/>
            <p:cNvGrpSpPr/>
            <p:nvPr/>
          </p:nvGrpSpPr>
          <p:grpSpPr>
            <a:xfrm>
              <a:off x="9505379" y="0"/>
              <a:ext cx="813779" cy="775633"/>
              <a:chOff x="0" y="0"/>
              <a:chExt cx="812800" cy="774700"/>
            </a:xfrm>
          </p:grpSpPr>
          <p:sp>
            <p:nvSpPr>
              <p:cNvPr id="2833" name="Google Shape;283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34" name="Google Shape;283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5" name="Google Shape;2835;p20"/>
            <p:cNvGrpSpPr/>
            <p:nvPr/>
          </p:nvGrpSpPr>
          <p:grpSpPr>
            <a:xfrm>
              <a:off x="10456549" y="0"/>
              <a:ext cx="813779" cy="775633"/>
              <a:chOff x="0" y="0"/>
              <a:chExt cx="812800" cy="774700"/>
            </a:xfrm>
          </p:grpSpPr>
          <p:sp>
            <p:nvSpPr>
              <p:cNvPr id="2836" name="Google Shape;283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37" name="Google Shape;283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8" name="Google Shape;2838;p20"/>
            <p:cNvGrpSpPr/>
            <p:nvPr/>
          </p:nvGrpSpPr>
          <p:grpSpPr>
            <a:xfrm>
              <a:off x="11406455" y="0"/>
              <a:ext cx="813779" cy="775633"/>
              <a:chOff x="0" y="0"/>
              <a:chExt cx="812800" cy="774700"/>
            </a:xfrm>
          </p:grpSpPr>
          <p:sp>
            <p:nvSpPr>
              <p:cNvPr id="2839" name="Google Shape;283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40" name="Google Shape;284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1" name="Google Shape;2841;p20"/>
            <p:cNvGrpSpPr/>
            <p:nvPr/>
          </p:nvGrpSpPr>
          <p:grpSpPr>
            <a:xfrm>
              <a:off x="12357625" y="0"/>
              <a:ext cx="813779" cy="775633"/>
              <a:chOff x="0" y="0"/>
              <a:chExt cx="812800" cy="774700"/>
            </a:xfrm>
          </p:grpSpPr>
          <p:sp>
            <p:nvSpPr>
              <p:cNvPr id="2842" name="Google Shape;2842;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43" name="Google Shape;2843;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4" name="Google Shape;2844;p20"/>
            <p:cNvGrpSpPr/>
            <p:nvPr/>
          </p:nvGrpSpPr>
          <p:grpSpPr>
            <a:xfrm>
              <a:off x="13307530" y="0"/>
              <a:ext cx="813779" cy="775633"/>
              <a:chOff x="0" y="0"/>
              <a:chExt cx="812800" cy="774700"/>
            </a:xfrm>
          </p:grpSpPr>
          <p:sp>
            <p:nvSpPr>
              <p:cNvPr id="2845" name="Google Shape;2845;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46" name="Google Shape;2846;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7" name="Google Shape;2847;p20"/>
            <p:cNvGrpSpPr/>
            <p:nvPr/>
          </p:nvGrpSpPr>
          <p:grpSpPr>
            <a:xfrm>
              <a:off x="14258701" y="0"/>
              <a:ext cx="813779" cy="775633"/>
              <a:chOff x="0" y="0"/>
              <a:chExt cx="812800" cy="774700"/>
            </a:xfrm>
          </p:grpSpPr>
          <p:sp>
            <p:nvSpPr>
              <p:cNvPr id="2848" name="Google Shape;2848;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49" name="Google Shape;2849;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0" name="Google Shape;2850;p20"/>
            <p:cNvGrpSpPr/>
            <p:nvPr/>
          </p:nvGrpSpPr>
          <p:grpSpPr>
            <a:xfrm>
              <a:off x="15210936" y="0"/>
              <a:ext cx="813779" cy="775633"/>
              <a:chOff x="0" y="0"/>
              <a:chExt cx="812800" cy="774700"/>
            </a:xfrm>
          </p:grpSpPr>
          <p:sp>
            <p:nvSpPr>
              <p:cNvPr id="2851" name="Google Shape;2851;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52" name="Google Shape;2852;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3" name="Google Shape;2853;p20"/>
            <p:cNvGrpSpPr/>
            <p:nvPr/>
          </p:nvGrpSpPr>
          <p:grpSpPr>
            <a:xfrm>
              <a:off x="16160842" y="0"/>
              <a:ext cx="813779" cy="775633"/>
              <a:chOff x="0" y="0"/>
              <a:chExt cx="812800" cy="774700"/>
            </a:xfrm>
          </p:grpSpPr>
          <p:sp>
            <p:nvSpPr>
              <p:cNvPr id="2854" name="Google Shape;2854;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55" name="Google Shape;2855;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6" name="Google Shape;2856;p20"/>
            <p:cNvGrpSpPr/>
            <p:nvPr/>
          </p:nvGrpSpPr>
          <p:grpSpPr>
            <a:xfrm>
              <a:off x="17112012" y="0"/>
              <a:ext cx="813779" cy="775633"/>
              <a:chOff x="0" y="0"/>
              <a:chExt cx="812800" cy="774700"/>
            </a:xfrm>
          </p:grpSpPr>
          <p:sp>
            <p:nvSpPr>
              <p:cNvPr id="2857" name="Google Shape;2857;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58" name="Google Shape;2858;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9" name="Google Shape;2859;p20"/>
            <p:cNvGrpSpPr/>
            <p:nvPr/>
          </p:nvGrpSpPr>
          <p:grpSpPr>
            <a:xfrm>
              <a:off x="18061918" y="0"/>
              <a:ext cx="813779" cy="775633"/>
              <a:chOff x="0" y="0"/>
              <a:chExt cx="812800" cy="774700"/>
            </a:xfrm>
          </p:grpSpPr>
          <p:sp>
            <p:nvSpPr>
              <p:cNvPr id="2860" name="Google Shape;2860;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61" name="Google Shape;2861;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2" name="Google Shape;2862;p20"/>
            <p:cNvGrpSpPr/>
            <p:nvPr/>
          </p:nvGrpSpPr>
          <p:grpSpPr>
            <a:xfrm>
              <a:off x="19013088" y="0"/>
              <a:ext cx="813779" cy="775633"/>
              <a:chOff x="0" y="0"/>
              <a:chExt cx="812800" cy="774700"/>
            </a:xfrm>
          </p:grpSpPr>
          <p:sp>
            <p:nvSpPr>
              <p:cNvPr id="2863" name="Google Shape;2863;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64" name="Google Shape;2864;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5" name="Google Shape;2865;p20"/>
            <p:cNvGrpSpPr/>
            <p:nvPr/>
          </p:nvGrpSpPr>
          <p:grpSpPr>
            <a:xfrm>
              <a:off x="19962994" y="0"/>
              <a:ext cx="813779" cy="775633"/>
              <a:chOff x="0" y="0"/>
              <a:chExt cx="812800" cy="774700"/>
            </a:xfrm>
          </p:grpSpPr>
          <p:sp>
            <p:nvSpPr>
              <p:cNvPr id="2866" name="Google Shape;2866;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67" name="Google Shape;2867;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8" name="Google Shape;2868;p20"/>
            <p:cNvGrpSpPr/>
            <p:nvPr/>
          </p:nvGrpSpPr>
          <p:grpSpPr>
            <a:xfrm>
              <a:off x="20914164" y="0"/>
              <a:ext cx="813779" cy="775633"/>
              <a:chOff x="0" y="0"/>
              <a:chExt cx="812800" cy="774700"/>
            </a:xfrm>
          </p:grpSpPr>
          <p:sp>
            <p:nvSpPr>
              <p:cNvPr id="2869" name="Google Shape;2869;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70" name="Google Shape;2870;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1" name="Google Shape;2871;p20"/>
            <p:cNvGrpSpPr/>
            <p:nvPr/>
          </p:nvGrpSpPr>
          <p:grpSpPr>
            <a:xfrm>
              <a:off x="21864069" y="0"/>
              <a:ext cx="813779" cy="775633"/>
              <a:chOff x="0" y="0"/>
              <a:chExt cx="812800" cy="774700"/>
            </a:xfrm>
          </p:grpSpPr>
          <p:sp>
            <p:nvSpPr>
              <p:cNvPr id="2872" name="Google Shape;2872;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73" name="Google Shape;2873;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4" name="Google Shape;2874;p20"/>
            <p:cNvGrpSpPr/>
            <p:nvPr/>
          </p:nvGrpSpPr>
          <p:grpSpPr>
            <a:xfrm>
              <a:off x="22815239" y="0"/>
              <a:ext cx="813779" cy="775633"/>
              <a:chOff x="0" y="0"/>
              <a:chExt cx="812800" cy="774700"/>
            </a:xfrm>
          </p:grpSpPr>
          <p:sp>
            <p:nvSpPr>
              <p:cNvPr id="2875" name="Google Shape;2875;p2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76" name="Google Shape;2876;p2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77" name="Google Shape;2877;p20"/>
          <p:cNvSpPr txBox="1"/>
          <p:nvPr/>
        </p:nvSpPr>
        <p:spPr>
          <a:xfrm>
            <a:off x="1028700" y="3314700"/>
            <a:ext cx="103749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Jane Doe</a:t>
            </a:r>
            <a:endParaRPr/>
          </a:p>
        </p:txBody>
      </p:sp>
      <p:sp>
        <p:nvSpPr>
          <p:cNvPr id="2878" name="Google Shape;2878;p20"/>
          <p:cNvSpPr txBox="1"/>
          <p:nvPr/>
        </p:nvSpPr>
        <p:spPr>
          <a:xfrm>
            <a:off x="1028700" y="4791075"/>
            <a:ext cx="103749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a:t>
            </a:r>
            <a:endParaRPr/>
          </a:p>
        </p:txBody>
      </p:sp>
      <p:pic>
        <p:nvPicPr>
          <p:cNvPr id="2879" name="Google Shape;2879;p20"/>
          <p:cNvPicPr preferRelativeResize="0"/>
          <p:nvPr/>
        </p:nvPicPr>
        <p:blipFill>
          <a:blip r:embed="rId3">
            <a:alphaModFix/>
          </a:blip>
          <a:stretch>
            <a:fillRect/>
          </a:stretch>
        </p:blipFill>
        <p:spPr>
          <a:xfrm>
            <a:off x="11718375" y="2032800"/>
            <a:ext cx="6286500" cy="6286500"/>
          </a:xfrm>
          <a:prstGeom prst="ellipse">
            <a:avLst/>
          </a:prstGeom>
          <a:noFill/>
          <a:ln>
            <a:noFill/>
          </a:ln>
        </p:spPr>
      </p:pic>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883" name="Shape 2883"/>
        <p:cNvGrpSpPr/>
        <p:nvPr/>
      </p:nvGrpSpPr>
      <p:grpSpPr>
        <a:xfrm>
          <a:off x="0" y="0"/>
          <a:ext cx="0" cy="0"/>
          <a:chOff x="0" y="0"/>
          <a:chExt cx="0" cy="0"/>
        </a:xfrm>
      </p:grpSpPr>
      <p:pic>
        <p:nvPicPr>
          <p:cNvPr id="2884" name="Google Shape;2884;p21"/>
          <p:cNvPicPr preferRelativeResize="0"/>
          <p:nvPr/>
        </p:nvPicPr>
        <p:blipFill>
          <a:blip r:embed="rId3">
            <a:alphaModFix/>
          </a:blip>
          <a:stretch>
            <a:fillRect/>
          </a:stretch>
        </p:blipFill>
        <p:spPr>
          <a:xfrm>
            <a:off x="283125" y="2011643"/>
            <a:ext cx="6286500" cy="6263700"/>
          </a:xfrm>
          <a:prstGeom prst="ellipse">
            <a:avLst/>
          </a:prstGeom>
          <a:noFill/>
          <a:ln>
            <a:noFill/>
          </a:ln>
        </p:spPr>
      </p:pic>
      <p:grpSp>
        <p:nvGrpSpPr>
          <p:cNvPr id="2885" name="Google Shape;2885;p21"/>
          <p:cNvGrpSpPr/>
          <p:nvPr/>
        </p:nvGrpSpPr>
        <p:grpSpPr>
          <a:xfrm>
            <a:off x="283118" y="213390"/>
            <a:ext cx="17721763" cy="581725"/>
            <a:chOff x="0" y="0"/>
            <a:chExt cx="23629018" cy="775633"/>
          </a:xfrm>
        </p:grpSpPr>
        <p:grpSp>
          <p:nvGrpSpPr>
            <p:cNvPr id="2886" name="Google Shape;2886;p21"/>
            <p:cNvGrpSpPr/>
            <p:nvPr/>
          </p:nvGrpSpPr>
          <p:grpSpPr>
            <a:xfrm>
              <a:off x="0" y="0"/>
              <a:ext cx="813779" cy="775633"/>
              <a:chOff x="0" y="0"/>
              <a:chExt cx="812800" cy="774700"/>
            </a:xfrm>
          </p:grpSpPr>
          <p:sp>
            <p:nvSpPr>
              <p:cNvPr id="2887" name="Google Shape;288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88" name="Google Shape;2888;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9" name="Google Shape;2889;p21"/>
            <p:cNvGrpSpPr/>
            <p:nvPr/>
          </p:nvGrpSpPr>
          <p:grpSpPr>
            <a:xfrm>
              <a:off x="951170" y="0"/>
              <a:ext cx="813779" cy="775633"/>
              <a:chOff x="0" y="0"/>
              <a:chExt cx="812800" cy="774700"/>
            </a:xfrm>
          </p:grpSpPr>
          <p:sp>
            <p:nvSpPr>
              <p:cNvPr id="2890" name="Google Shape;289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91" name="Google Shape;2891;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2" name="Google Shape;2892;p21"/>
            <p:cNvGrpSpPr/>
            <p:nvPr/>
          </p:nvGrpSpPr>
          <p:grpSpPr>
            <a:xfrm>
              <a:off x="1901076" y="0"/>
              <a:ext cx="813779" cy="775633"/>
              <a:chOff x="0" y="0"/>
              <a:chExt cx="812800" cy="774700"/>
            </a:xfrm>
          </p:grpSpPr>
          <p:sp>
            <p:nvSpPr>
              <p:cNvPr id="2893" name="Google Shape;289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94" name="Google Shape;289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5" name="Google Shape;2895;p21"/>
            <p:cNvGrpSpPr/>
            <p:nvPr/>
          </p:nvGrpSpPr>
          <p:grpSpPr>
            <a:xfrm>
              <a:off x="2852246" y="0"/>
              <a:ext cx="813779" cy="775633"/>
              <a:chOff x="0" y="0"/>
              <a:chExt cx="812800" cy="774700"/>
            </a:xfrm>
          </p:grpSpPr>
          <p:sp>
            <p:nvSpPr>
              <p:cNvPr id="2896" name="Google Shape;289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897" name="Google Shape;289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8" name="Google Shape;2898;p21"/>
            <p:cNvGrpSpPr/>
            <p:nvPr/>
          </p:nvGrpSpPr>
          <p:grpSpPr>
            <a:xfrm>
              <a:off x="3802152" y="0"/>
              <a:ext cx="813779" cy="775633"/>
              <a:chOff x="0" y="0"/>
              <a:chExt cx="812800" cy="774700"/>
            </a:xfrm>
          </p:grpSpPr>
          <p:sp>
            <p:nvSpPr>
              <p:cNvPr id="2899" name="Google Shape;289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00" name="Google Shape;290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1" name="Google Shape;2901;p21"/>
            <p:cNvGrpSpPr/>
            <p:nvPr/>
          </p:nvGrpSpPr>
          <p:grpSpPr>
            <a:xfrm>
              <a:off x="4753322" y="0"/>
              <a:ext cx="813779" cy="775633"/>
              <a:chOff x="0" y="0"/>
              <a:chExt cx="812800" cy="774700"/>
            </a:xfrm>
          </p:grpSpPr>
          <p:sp>
            <p:nvSpPr>
              <p:cNvPr id="2902" name="Google Shape;290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03" name="Google Shape;2903;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4" name="Google Shape;2904;p21"/>
            <p:cNvGrpSpPr/>
            <p:nvPr/>
          </p:nvGrpSpPr>
          <p:grpSpPr>
            <a:xfrm>
              <a:off x="5703227" y="0"/>
              <a:ext cx="813779" cy="775633"/>
              <a:chOff x="0" y="0"/>
              <a:chExt cx="812800" cy="774700"/>
            </a:xfrm>
          </p:grpSpPr>
          <p:sp>
            <p:nvSpPr>
              <p:cNvPr id="2905" name="Google Shape;290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06" name="Google Shape;2906;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7" name="Google Shape;2907;p21"/>
            <p:cNvGrpSpPr/>
            <p:nvPr/>
          </p:nvGrpSpPr>
          <p:grpSpPr>
            <a:xfrm>
              <a:off x="6654397" y="0"/>
              <a:ext cx="813779" cy="775633"/>
              <a:chOff x="0" y="0"/>
              <a:chExt cx="812800" cy="774700"/>
            </a:xfrm>
          </p:grpSpPr>
          <p:sp>
            <p:nvSpPr>
              <p:cNvPr id="2908" name="Google Shape;290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09" name="Google Shape;2909;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0" name="Google Shape;2910;p21"/>
            <p:cNvGrpSpPr/>
            <p:nvPr/>
          </p:nvGrpSpPr>
          <p:grpSpPr>
            <a:xfrm>
              <a:off x="7604303" y="0"/>
              <a:ext cx="813779" cy="775633"/>
              <a:chOff x="0" y="0"/>
              <a:chExt cx="812800" cy="774700"/>
            </a:xfrm>
          </p:grpSpPr>
          <p:sp>
            <p:nvSpPr>
              <p:cNvPr id="2911" name="Google Shape;291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12" name="Google Shape;2912;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3" name="Google Shape;2913;p21"/>
            <p:cNvGrpSpPr/>
            <p:nvPr/>
          </p:nvGrpSpPr>
          <p:grpSpPr>
            <a:xfrm>
              <a:off x="8555473" y="0"/>
              <a:ext cx="813779" cy="775633"/>
              <a:chOff x="0" y="0"/>
              <a:chExt cx="812800" cy="774700"/>
            </a:xfrm>
          </p:grpSpPr>
          <p:sp>
            <p:nvSpPr>
              <p:cNvPr id="2914" name="Google Shape;291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15" name="Google Shape;2915;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6" name="Google Shape;2916;p21"/>
            <p:cNvGrpSpPr/>
            <p:nvPr/>
          </p:nvGrpSpPr>
          <p:grpSpPr>
            <a:xfrm>
              <a:off x="9505379" y="0"/>
              <a:ext cx="813779" cy="775633"/>
              <a:chOff x="0" y="0"/>
              <a:chExt cx="812800" cy="774700"/>
            </a:xfrm>
          </p:grpSpPr>
          <p:sp>
            <p:nvSpPr>
              <p:cNvPr id="2917" name="Google Shape;291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18" name="Google Shape;2918;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9" name="Google Shape;2919;p21"/>
            <p:cNvGrpSpPr/>
            <p:nvPr/>
          </p:nvGrpSpPr>
          <p:grpSpPr>
            <a:xfrm>
              <a:off x="10456549" y="0"/>
              <a:ext cx="813779" cy="775633"/>
              <a:chOff x="0" y="0"/>
              <a:chExt cx="812800" cy="774700"/>
            </a:xfrm>
          </p:grpSpPr>
          <p:sp>
            <p:nvSpPr>
              <p:cNvPr id="2920" name="Google Shape;292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21" name="Google Shape;2921;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2" name="Google Shape;2922;p21"/>
            <p:cNvGrpSpPr/>
            <p:nvPr/>
          </p:nvGrpSpPr>
          <p:grpSpPr>
            <a:xfrm>
              <a:off x="11406455" y="0"/>
              <a:ext cx="813779" cy="775633"/>
              <a:chOff x="0" y="0"/>
              <a:chExt cx="812800" cy="774700"/>
            </a:xfrm>
          </p:grpSpPr>
          <p:sp>
            <p:nvSpPr>
              <p:cNvPr id="2923" name="Google Shape;292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24" name="Google Shape;292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5" name="Google Shape;2925;p21"/>
            <p:cNvGrpSpPr/>
            <p:nvPr/>
          </p:nvGrpSpPr>
          <p:grpSpPr>
            <a:xfrm>
              <a:off x="12357625" y="0"/>
              <a:ext cx="813779" cy="775633"/>
              <a:chOff x="0" y="0"/>
              <a:chExt cx="812800" cy="774700"/>
            </a:xfrm>
          </p:grpSpPr>
          <p:sp>
            <p:nvSpPr>
              <p:cNvPr id="2926" name="Google Shape;292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27" name="Google Shape;292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28" name="Google Shape;2928;p21"/>
            <p:cNvGrpSpPr/>
            <p:nvPr/>
          </p:nvGrpSpPr>
          <p:grpSpPr>
            <a:xfrm>
              <a:off x="13307530" y="0"/>
              <a:ext cx="813779" cy="775633"/>
              <a:chOff x="0" y="0"/>
              <a:chExt cx="812800" cy="774700"/>
            </a:xfrm>
          </p:grpSpPr>
          <p:sp>
            <p:nvSpPr>
              <p:cNvPr id="2929" name="Google Shape;292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30" name="Google Shape;293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1" name="Google Shape;2931;p21"/>
            <p:cNvGrpSpPr/>
            <p:nvPr/>
          </p:nvGrpSpPr>
          <p:grpSpPr>
            <a:xfrm>
              <a:off x="14258701" y="0"/>
              <a:ext cx="813779" cy="775633"/>
              <a:chOff x="0" y="0"/>
              <a:chExt cx="812800" cy="774700"/>
            </a:xfrm>
          </p:grpSpPr>
          <p:sp>
            <p:nvSpPr>
              <p:cNvPr id="2932" name="Google Shape;293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33" name="Google Shape;2933;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4" name="Google Shape;2934;p21"/>
            <p:cNvGrpSpPr/>
            <p:nvPr/>
          </p:nvGrpSpPr>
          <p:grpSpPr>
            <a:xfrm>
              <a:off x="15210936" y="0"/>
              <a:ext cx="813779" cy="775633"/>
              <a:chOff x="0" y="0"/>
              <a:chExt cx="812800" cy="774700"/>
            </a:xfrm>
          </p:grpSpPr>
          <p:sp>
            <p:nvSpPr>
              <p:cNvPr id="2935" name="Google Shape;293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36" name="Google Shape;2936;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7" name="Google Shape;2937;p21"/>
            <p:cNvGrpSpPr/>
            <p:nvPr/>
          </p:nvGrpSpPr>
          <p:grpSpPr>
            <a:xfrm>
              <a:off x="16160842" y="0"/>
              <a:ext cx="813779" cy="775633"/>
              <a:chOff x="0" y="0"/>
              <a:chExt cx="812800" cy="774700"/>
            </a:xfrm>
          </p:grpSpPr>
          <p:sp>
            <p:nvSpPr>
              <p:cNvPr id="2938" name="Google Shape;293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39" name="Google Shape;2939;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0" name="Google Shape;2940;p21"/>
            <p:cNvGrpSpPr/>
            <p:nvPr/>
          </p:nvGrpSpPr>
          <p:grpSpPr>
            <a:xfrm>
              <a:off x="17112012" y="0"/>
              <a:ext cx="813779" cy="775633"/>
              <a:chOff x="0" y="0"/>
              <a:chExt cx="812800" cy="774700"/>
            </a:xfrm>
          </p:grpSpPr>
          <p:sp>
            <p:nvSpPr>
              <p:cNvPr id="2941" name="Google Shape;294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42" name="Google Shape;2942;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3" name="Google Shape;2943;p21"/>
            <p:cNvGrpSpPr/>
            <p:nvPr/>
          </p:nvGrpSpPr>
          <p:grpSpPr>
            <a:xfrm>
              <a:off x="18061918" y="0"/>
              <a:ext cx="813779" cy="775633"/>
              <a:chOff x="0" y="0"/>
              <a:chExt cx="812800" cy="774700"/>
            </a:xfrm>
          </p:grpSpPr>
          <p:sp>
            <p:nvSpPr>
              <p:cNvPr id="2944" name="Google Shape;294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45" name="Google Shape;2945;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6" name="Google Shape;2946;p21"/>
            <p:cNvGrpSpPr/>
            <p:nvPr/>
          </p:nvGrpSpPr>
          <p:grpSpPr>
            <a:xfrm>
              <a:off x="19013088" y="0"/>
              <a:ext cx="813779" cy="775633"/>
              <a:chOff x="0" y="0"/>
              <a:chExt cx="812800" cy="774700"/>
            </a:xfrm>
          </p:grpSpPr>
          <p:sp>
            <p:nvSpPr>
              <p:cNvPr id="2947" name="Google Shape;294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48" name="Google Shape;2948;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9" name="Google Shape;2949;p21"/>
            <p:cNvGrpSpPr/>
            <p:nvPr/>
          </p:nvGrpSpPr>
          <p:grpSpPr>
            <a:xfrm>
              <a:off x="19962994" y="0"/>
              <a:ext cx="813779" cy="775633"/>
              <a:chOff x="0" y="0"/>
              <a:chExt cx="812800" cy="774700"/>
            </a:xfrm>
          </p:grpSpPr>
          <p:sp>
            <p:nvSpPr>
              <p:cNvPr id="2950" name="Google Shape;295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51" name="Google Shape;2951;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2" name="Google Shape;2952;p21"/>
            <p:cNvGrpSpPr/>
            <p:nvPr/>
          </p:nvGrpSpPr>
          <p:grpSpPr>
            <a:xfrm>
              <a:off x="20914164" y="0"/>
              <a:ext cx="813779" cy="775633"/>
              <a:chOff x="0" y="0"/>
              <a:chExt cx="812800" cy="774700"/>
            </a:xfrm>
          </p:grpSpPr>
          <p:sp>
            <p:nvSpPr>
              <p:cNvPr id="2953" name="Google Shape;295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54" name="Google Shape;295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5" name="Google Shape;2955;p21"/>
            <p:cNvGrpSpPr/>
            <p:nvPr/>
          </p:nvGrpSpPr>
          <p:grpSpPr>
            <a:xfrm>
              <a:off x="21864069" y="0"/>
              <a:ext cx="813779" cy="775633"/>
              <a:chOff x="0" y="0"/>
              <a:chExt cx="812800" cy="774700"/>
            </a:xfrm>
          </p:grpSpPr>
          <p:sp>
            <p:nvSpPr>
              <p:cNvPr id="2956" name="Google Shape;295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57" name="Google Shape;295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8" name="Google Shape;2958;p21"/>
            <p:cNvGrpSpPr/>
            <p:nvPr/>
          </p:nvGrpSpPr>
          <p:grpSpPr>
            <a:xfrm>
              <a:off x="22815239" y="0"/>
              <a:ext cx="813779" cy="775633"/>
              <a:chOff x="0" y="0"/>
              <a:chExt cx="812800" cy="774700"/>
            </a:xfrm>
          </p:grpSpPr>
          <p:sp>
            <p:nvSpPr>
              <p:cNvPr id="2959" name="Google Shape;295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60" name="Google Shape;296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61" name="Google Shape;2961;p21"/>
          <p:cNvGrpSpPr/>
          <p:nvPr/>
        </p:nvGrpSpPr>
        <p:grpSpPr>
          <a:xfrm>
            <a:off x="283118" y="9491885"/>
            <a:ext cx="17721763" cy="581725"/>
            <a:chOff x="0" y="0"/>
            <a:chExt cx="23629018" cy="775633"/>
          </a:xfrm>
        </p:grpSpPr>
        <p:grpSp>
          <p:nvGrpSpPr>
            <p:cNvPr id="2962" name="Google Shape;2962;p21"/>
            <p:cNvGrpSpPr/>
            <p:nvPr/>
          </p:nvGrpSpPr>
          <p:grpSpPr>
            <a:xfrm>
              <a:off x="0" y="0"/>
              <a:ext cx="813779" cy="775633"/>
              <a:chOff x="0" y="0"/>
              <a:chExt cx="812800" cy="774700"/>
            </a:xfrm>
          </p:grpSpPr>
          <p:sp>
            <p:nvSpPr>
              <p:cNvPr id="2963" name="Google Shape;296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64" name="Google Shape;296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5" name="Google Shape;2965;p21"/>
            <p:cNvGrpSpPr/>
            <p:nvPr/>
          </p:nvGrpSpPr>
          <p:grpSpPr>
            <a:xfrm>
              <a:off x="951170" y="0"/>
              <a:ext cx="813779" cy="775633"/>
              <a:chOff x="0" y="0"/>
              <a:chExt cx="812800" cy="774700"/>
            </a:xfrm>
          </p:grpSpPr>
          <p:sp>
            <p:nvSpPr>
              <p:cNvPr id="2966" name="Google Shape;296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67" name="Google Shape;296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8" name="Google Shape;2968;p21"/>
            <p:cNvGrpSpPr/>
            <p:nvPr/>
          </p:nvGrpSpPr>
          <p:grpSpPr>
            <a:xfrm>
              <a:off x="1901076" y="0"/>
              <a:ext cx="813779" cy="775633"/>
              <a:chOff x="0" y="0"/>
              <a:chExt cx="812800" cy="774700"/>
            </a:xfrm>
          </p:grpSpPr>
          <p:sp>
            <p:nvSpPr>
              <p:cNvPr id="2969" name="Google Shape;296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70" name="Google Shape;297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1" name="Google Shape;2971;p21"/>
            <p:cNvGrpSpPr/>
            <p:nvPr/>
          </p:nvGrpSpPr>
          <p:grpSpPr>
            <a:xfrm>
              <a:off x="2852246" y="0"/>
              <a:ext cx="813779" cy="775633"/>
              <a:chOff x="0" y="0"/>
              <a:chExt cx="812800" cy="774700"/>
            </a:xfrm>
          </p:grpSpPr>
          <p:sp>
            <p:nvSpPr>
              <p:cNvPr id="2972" name="Google Shape;297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73" name="Google Shape;2973;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4" name="Google Shape;2974;p21"/>
            <p:cNvGrpSpPr/>
            <p:nvPr/>
          </p:nvGrpSpPr>
          <p:grpSpPr>
            <a:xfrm>
              <a:off x="3802152" y="0"/>
              <a:ext cx="813779" cy="775633"/>
              <a:chOff x="0" y="0"/>
              <a:chExt cx="812800" cy="774700"/>
            </a:xfrm>
          </p:grpSpPr>
          <p:sp>
            <p:nvSpPr>
              <p:cNvPr id="2975" name="Google Shape;297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76" name="Google Shape;2976;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7" name="Google Shape;2977;p21"/>
            <p:cNvGrpSpPr/>
            <p:nvPr/>
          </p:nvGrpSpPr>
          <p:grpSpPr>
            <a:xfrm>
              <a:off x="4753322" y="0"/>
              <a:ext cx="813779" cy="775633"/>
              <a:chOff x="0" y="0"/>
              <a:chExt cx="812800" cy="774700"/>
            </a:xfrm>
          </p:grpSpPr>
          <p:sp>
            <p:nvSpPr>
              <p:cNvPr id="2978" name="Google Shape;297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79" name="Google Shape;2979;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0" name="Google Shape;2980;p21"/>
            <p:cNvGrpSpPr/>
            <p:nvPr/>
          </p:nvGrpSpPr>
          <p:grpSpPr>
            <a:xfrm>
              <a:off x="5703227" y="0"/>
              <a:ext cx="813779" cy="775633"/>
              <a:chOff x="0" y="0"/>
              <a:chExt cx="812800" cy="774700"/>
            </a:xfrm>
          </p:grpSpPr>
          <p:sp>
            <p:nvSpPr>
              <p:cNvPr id="2981" name="Google Shape;298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82" name="Google Shape;2982;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3" name="Google Shape;2983;p21"/>
            <p:cNvGrpSpPr/>
            <p:nvPr/>
          </p:nvGrpSpPr>
          <p:grpSpPr>
            <a:xfrm>
              <a:off x="6654397" y="0"/>
              <a:ext cx="813779" cy="775633"/>
              <a:chOff x="0" y="0"/>
              <a:chExt cx="812800" cy="774700"/>
            </a:xfrm>
          </p:grpSpPr>
          <p:sp>
            <p:nvSpPr>
              <p:cNvPr id="2984" name="Google Shape;298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85" name="Google Shape;2985;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6" name="Google Shape;2986;p21"/>
            <p:cNvGrpSpPr/>
            <p:nvPr/>
          </p:nvGrpSpPr>
          <p:grpSpPr>
            <a:xfrm>
              <a:off x="7604303" y="0"/>
              <a:ext cx="813779" cy="775633"/>
              <a:chOff x="0" y="0"/>
              <a:chExt cx="812800" cy="774700"/>
            </a:xfrm>
          </p:grpSpPr>
          <p:sp>
            <p:nvSpPr>
              <p:cNvPr id="2987" name="Google Shape;298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88" name="Google Shape;2988;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9" name="Google Shape;2989;p21"/>
            <p:cNvGrpSpPr/>
            <p:nvPr/>
          </p:nvGrpSpPr>
          <p:grpSpPr>
            <a:xfrm>
              <a:off x="8555473" y="0"/>
              <a:ext cx="813779" cy="775633"/>
              <a:chOff x="0" y="0"/>
              <a:chExt cx="812800" cy="774700"/>
            </a:xfrm>
          </p:grpSpPr>
          <p:sp>
            <p:nvSpPr>
              <p:cNvPr id="2990" name="Google Shape;299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91" name="Google Shape;2991;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2" name="Google Shape;2992;p21"/>
            <p:cNvGrpSpPr/>
            <p:nvPr/>
          </p:nvGrpSpPr>
          <p:grpSpPr>
            <a:xfrm>
              <a:off x="9505379" y="0"/>
              <a:ext cx="813779" cy="775633"/>
              <a:chOff x="0" y="0"/>
              <a:chExt cx="812800" cy="774700"/>
            </a:xfrm>
          </p:grpSpPr>
          <p:sp>
            <p:nvSpPr>
              <p:cNvPr id="2993" name="Google Shape;299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94" name="Google Shape;299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5" name="Google Shape;2995;p21"/>
            <p:cNvGrpSpPr/>
            <p:nvPr/>
          </p:nvGrpSpPr>
          <p:grpSpPr>
            <a:xfrm>
              <a:off x="10456549" y="0"/>
              <a:ext cx="813779" cy="775633"/>
              <a:chOff x="0" y="0"/>
              <a:chExt cx="812800" cy="774700"/>
            </a:xfrm>
          </p:grpSpPr>
          <p:sp>
            <p:nvSpPr>
              <p:cNvPr id="2996" name="Google Shape;299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997" name="Google Shape;299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8" name="Google Shape;2998;p21"/>
            <p:cNvGrpSpPr/>
            <p:nvPr/>
          </p:nvGrpSpPr>
          <p:grpSpPr>
            <a:xfrm>
              <a:off x="11406455" y="0"/>
              <a:ext cx="813779" cy="775633"/>
              <a:chOff x="0" y="0"/>
              <a:chExt cx="812800" cy="774700"/>
            </a:xfrm>
          </p:grpSpPr>
          <p:sp>
            <p:nvSpPr>
              <p:cNvPr id="2999" name="Google Shape;299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00" name="Google Shape;300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1" name="Google Shape;3001;p21"/>
            <p:cNvGrpSpPr/>
            <p:nvPr/>
          </p:nvGrpSpPr>
          <p:grpSpPr>
            <a:xfrm>
              <a:off x="12357625" y="0"/>
              <a:ext cx="813779" cy="775633"/>
              <a:chOff x="0" y="0"/>
              <a:chExt cx="812800" cy="774700"/>
            </a:xfrm>
          </p:grpSpPr>
          <p:sp>
            <p:nvSpPr>
              <p:cNvPr id="3002" name="Google Shape;300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03" name="Google Shape;3003;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4" name="Google Shape;3004;p21"/>
            <p:cNvGrpSpPr/>
            <p:nvPr/>
          </p:nvGrpSpPr>
          <p:grpSpPr>
            <a:xfrm>
              <a:off x="13307530" y="0"/>
              <a:ext cx="813779" cy="775633"/>
              <a:chOff x="0" y="0"/>
              <a:chExt cx="812800" cy="774700"/>
            </a:xfrm>
          </p:grpSpPr>
          <p:sp>
            <p:nvSpPr>
              <p:cNvPr id="3005" name="Google Shape;300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06" name="Google Shape;3006;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7" name="Google Shape;3007;p21"/>
            <p:cNvGrpSpPr/>
            <p:nvPr/>
          </p:nvGrpSpPr>
          <p:grpSpPr>
            <a:xfrm>
              <a:off x="14258701" y="0"/>
              <a:ext cx="813779" cy="775633"/>
              <a:chOff x="0" y="0"/>
              <a:chExt cx="812800" cy="774700"/>
            </a:xfrm>
          </p:grpSpPr>
          <p:sp>
            <p:nvSpPr>
              <p:cNvPr id="3008" name="Google Shape;3008;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09" name="Google Shape;3009;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0" name="Google Shape;3010;p21"/>
            <p:cNvGrpSpPr/>
            <p:nvPr/>
          </p:nvGrpSpPr>
          <p:grpSpPr>
            <a:xfrm>
              <a:off x="15210936" y="0"/>
              <a:ext cx="813779" cy="775633"/>
              <a:chOff x="0" y="0"/>
              <a:chExt cx="812800" cy="774700"/>
            </a:xfrm>
          </p:grpSpPr>
          <p:sp>
            <p:nvSpPr>
              <p:cNvPr id="3011" name="Google Shape;3011;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12" name="Google Shape;3012;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3" name="Google Shape;3013;p21"/>
            <p:cNvGrpSpPr/>
            <p:nvPr/>
          </p:nvGrpSpPr>
          <p:grpSpPr>
            <a:xfrm>
              <a:off x="16160842" y="0"/>
              <a:ext cx="813779" cy="775633"/>
              <a:chOff x="0" y="0"/>
              <a:chExt cx="812800" cy="774700"/>
            </a:xfrm>
          </p:grpSpPr>
          <p:sp>
            <p:nvSpPr>
              <p:cNvPr id="3014" name="Google Shape;3014;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15" name="Google Shape;3015;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6" name="Google Shape;3016;p21"/>
            <p:cNvGrpSpPr/>
            <p:nvPr/>
          </p:nvGrpSpPr>
          <p:grpSpPr>
            <a:xfrm>
              <a:off x="17112012" y="0"/>
              <a:ext cx="813779" cy="775633"/>
              <a:chOff x="0" y="0"/>
              <a:chExt cx="812800" cy="774700"/>
            </a:xfrm>
          </p:grpSpPr>
          <p:sp>
            <p:nvSpPr>
              <p:cNvPr id="3017" name="Google Shape;3017;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18" name="Google Shape;3018;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9" name="Google Shape;3019;p21"/>
            <p:cNvGrpSpPr/>
            <p:nvPr/>
          </p:nvGrpSpPr>
          <p:grpSpPr>
            <a:xfrm>
              <a:off x="18061918" y="0"/>
              <a:ext cx="813779" cy="775633"/>
              <a:chOff x="0" y="0"/>
              <a:chExt cx="812800" cy="774700"/>
            </a:xfrm>
          </p:grpSpPr>
          <p:sp>
            <p:nvSpPr>
              <p:cNvPr id="3020" name="Google Shape;3020;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21" name="Google Shape;3021;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2" name="Google Shape;3022;p21"/>
            <p:cNvGrpSpPr/>
            <p:nvPr/>
          </p:nvGrpSpPr>
          <p:grpSpPr>
            <a:xfrm>
              <a:off x="19013088" y="0"/>
              <a:ext cx="813779" cy="775633"/>
              <a:chOff x="0" y="0"/>
              <a:chExt cx="812800" cy="774700"/>
            </a:xfrm>
          </p:grpSpPr>
          <p:sp>
            <p:nvSpPr>
              <p:cNvPr id="3023" name="Google Shape;3023;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24" name="Google Shape;3024;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5" name="Google Shape;3025;p21"/>
            <p:cNvGrpSpPr/>
            <p:nvPr/>
          </p:nvGrpSpPr>
          <p:grpSpPr>
            <a:xfrm>
              <a:off x="19962994" y="0"/>
              <a:ext cx="813779" cy="775633"/>
              <a:chOff x="0" y="0"/>
              <a:chExt cx="812800" cy="774700"/>
            </a:xfrm>
          </p:grpSpPr>
          <p:sp>
            <p:nvSpPr>
              <p:cNvPr id="3026" name="Google Shape;3026;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27" name="Google Shape;3027;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8" name="Google Shape;3028;p21"/>
            <p:cNvGrpSpPr/>
            <p:nvPr/>
          </p:nvGrpSpPr>
          <p:grpSpPr>
            <a:xfrm>
              <a:off x="20914164" y="0"/>
              <a:ext cx="813779" cy="775633"/>
              <a:chOff x="0" y="0"/>
              <a:chExt cx="812800" cy="774700"/>
            </a:xfrm>
          </p:grpSpPr>
          <p:sp>
            <p:nvSpPr>
              <p:cNvPr id="3029" name="Google Shape;3029;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30" name="Google Shape;3030;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1" name="Google Shape;3031;p21"/>
            <p:cNvGrpSpPr/>
            <p:nvPr/>
          </p:nvGrpSpPr>
          <p:grpSpPr>
            <a:xfrm>
              <a:off x="21864069" y="0"/>
              <a:ext cx="813779" cy="775633"/>
              <a:chOff x="0" y="0"/>
              <a:chExt cx="812800" cy="774700"/>
            </a:xfrm>
          </p:grpSpPr>
          <p:sp>
            <p:nvSpPr>
              <p:cNvPr id="3032" name="Google Shape;3032;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33" name="Google Shape;3033;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4" name="Google Shape;3034;p21"/>
            <p:cNvGrpSpPr/>
            <p:nvPr/>
          </p:nvGrpSpPr>
          <p:grpSpPr>
            <a:xfrm>
              <a:off x="22815239" y="0"/>
              <a:ext cx="813779" cy="775633"/>
              <a:chOff x="0" y="0"/>
              <a:chExt cx="812800" cy="774700"/>
            </a:xfrm>
          </p:grpSpPr>
          <p:sp>
            <p:nvSpPr>
              <p:cNvPr id="3035" name="Google Shape;3035;p2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36" name="Google Shape;3036;p2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37" name="Google Shape;3037;p21"/>
          <p:cNvSpPr txBox="1"/>
          <p:nvPr/>
        </p:nvSpPr>
        <p:spPr>
          <a:xfrm>
            <a:off x="7069342" y="3314700"/>
            <a:ext cx="10190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John Doe</a:t>
            </a:r>
            <a:endParaRPr/>
          </a:p>
        </p:txBody>
      </p:sp>
      <p:sp>
        <p:nvSpPr>
          <p:cNvPr id="3038" name="Google Shape;3038;p21"/>
          <p:cNvSpPr txBox="1"/>
          <p:nvPr/>
        </p:nvSpPr>
        <p:spPr>
          <a:xfrm>
            <a:off x="7069342" y="4791075"/>
            <a:ext cx="10190100" cy="290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a:t>
            </a:r>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042" name="Shape 3042"/>
        <p:cNvGrpSpPr/>
        <p:nvPr/>
      </p:nvGrpSpPr>
      <p:grpSpPr>
        <a:xfrm>
          <a:off x="0" y="0"/>
          <a:ext cx="0" cy="0"/>
          <a:chOff x="0" y="0"/>
          <a:chExt cx="0" cy="0"/>
        </a:xfrm>
      </p:grpSpPr>
      <p:grpSp>
        <p:nvGrpSpPr>
          <p:cNvPr id="3043" name="Google Shape;3043;p22"/>
          <p:cNvGrpSpPr/>
          <p:nvPr/>
        </p:nvGrpSpPr>
        <p:grpSpPr>
          <a:xfrm>
            <a:off x="283118" y="213390"/>
            <a:ext cx="17721763" cy="581725"/>
            <a:chOff x="0" y="0"/>
            <a:chExt cx="23629018" cy="775633"/>
          </a:xfrm>
        </p:grpSpPr>
        <p:grpSp>
          <p:nvGrpSpPr>
            <p:cNvPr id="3044" name="Google Shape;3044;p22"/>
            <p:cNvGrpSpPr/>
            <p:nvPr/>
          </p:nvGrpSpPr>
          <p:grpSpPr>
            <a:xfrm>
              <a:off x="0" y="0"/>
              <a:ext cx="813779" cy="775633"/>
              <a:chOff x="0" y="0"/>
              <a:chExt cx="812800" cy="774700"/>
            </a:xfrm>
          </p:grpSpPr>
          <p:sp>
            <p:nvSpPr>
              <p:cNvPr id="3045" name="Google Shape;304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46" name="Google Shape;3046;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7" name="Google Shape;3047;p22"/>
            <p:cNvGrpSpPr/>
            <p:nvPr/>
          </p:nvGrpSpPr>
          <p:grpSpPr>
            <a:xfrm>
              <a:off x="951170" y="0"/>
              <a:ext cx="813779" cy="775633"/>
              <a:chOff x="0" y="0"/>
              <a:chExt cx="812800" cy="774700"/>
            </a:xfrm>
          </p:grpSpPr>
          <p:sp>
            <p:nvSpPr>
              <p:cNvPr id="3048" name="Google Shape;304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49" name="Google Shape;3049;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0" name="Google Shape;3050;p22"/>
            <p:cNvGrpSpPr/>
            <p:nvPr/>
          </p:nvGrpSpPr>
          <p:grpSpPr>
            <a:xfrm>
              <a:off x="1901076" y="0"/>
              <a:ext cx="813779" cy="775633"/>
              <a:chOff x="0" y="0"/>
              <a:chExt cx="812800" cy="774700"/>
            </a:xfrm>
          </p:grpSpPr>
          <p:sp>
            <p:nvSpPr>
              <p:cNvPr id="3051" name="Google Shape;305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52" name="Google Shape;305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3" name="Google Shape;3053;p22"/>
            <p:cNvGrpSpPr/>
            <p:nvPr/>
          </p:nvGrpSpPr>
          <p:grpSpPr>
            <a:xfrm>
              <a:off x="2852246" y="0"/>
              <a:ext cx="813779" cy="775633"/>
              <a:chOff x="0" y="0"/>
              <a:chExt cx="812800" cy="774700"/>
            </a:xfrm>
          </p:grpSpPr>
          <p:sp>
            <p:nvSpPr>
              <p:cNvPr id="3054" name="Google Shape;305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55" name="Google Shape;305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6" name="Google Shape;3056;p22"/>
            <p:cNvGrpSpPr/>
            <p:nvPr/>
          </p:nvGrpSpPr>
          <p:grpSpPr>
            <a:xfrm>
              <a:off x="3802152" y="0"/>
              <a:ext cx="813779" cy="775633"/>
              <a:chOff x="0" y="0"/>
              <a:chExt cx="812800" cy="774700"/>
            </a:xfrm>
          </p:grpSpPr>
          <p:sp>
            <p:nvSpPr>
              <p:cNvPr id="3057" name="Google Shape;305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58" name="Google Shape;305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9" name="Google Shape;3059;p22"/>
            <p:cNvGrpSpPr/>
            <p:nvPr/>
          </p:nvGrpSpPr>
          <p:grpSpPr>
            <a:xfrm>
              <a:off x="4753322" y="0"/>
              <a:ext cx="813779" cy="775633"/>
              <a:chOff x="0" y="0"/>
              <a:chExt cx="812800" cy="774700"/>
            </a:xfrm>
          </p:grpSpPr>
          <p:sp>
            <p:nvSpPr>
              <p:cNvPr id="3060" name="Google Shape;3060;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61" name="Google Shape;3061;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2" name="Google Shape;3062;p22"/>
            <p:cNvGrpSpPr/>
            <p:nvPr/>
          </p:nvGrpSpPr>
          <p:grpSpPr>
            <a:xfrm>
              <a:off x="5703227" y="0"/>
              <a:ext cx="813779" cy="775633"/>
              <a:chOff x="0" y="0"/>
              <a:chExt cx="812800" cy="774700"/>
            </a:xfrm>
          </p:grpSpPr>
          <p:sp>
            <p:nvSpPr>
              <p:cNvPr id="3063" name="Google Shape;3063;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64" name="Google Shape;3064;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5" name="Google Shape;3065;p22"/>
            <p:cNvGrpSpPr/>
            <p:nvPr/>
          </p:nvGrpSpPr>
          <p:grpSpPr>
            <a:xfrm>
              <a:off x="6654397" y="0"/>
              <a:ext cx="813779" cy="775633"/>
              <a:chOff x="0" y="0"/>
              <a:chExt cx="812800" cy="774700"/>
            </a:xfrm>
          </p:grpSpPr>
          <p:sp>
            <p:nvSpPr>
              <p:cNvPr id="3066" name="Google Shape;3066;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67" name="Google Shape;3067;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8" name="Google Shape;3068;p22"/>
            <p:cNvGrpSpPr/>
            <p:nvPr/>
          </p:nvGrpSpPr>
          <p:grpSpPr>
            <a:xfrm>
              <a:off x="7604303" y="0"/>
              <a:ext cx="813779" cy="775633"/>
              <a:chOff x="0" y="0"/>
              <a:chExt cx="812800" cy="774700"/>
            </a:xfrm>
          </p:grpSpPr>
          <p:sp>
            <p:nvSpPr>
              <p:cNvPr id="3069" name="Google Shape;3069;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70" name="Google Shape;3070;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1" name="Google Shape;3071;p22"/>
            <p:cNvGrpSpPr/>
            <p:nvPr/>
          </p:nvGrpSpPr>
          <p:grpSpPr>
            <a:xfrm>
              <a:off x="8555473" y="0"/>
              <a:ext cx="813779" cy="775633"/>
              <a:chOff x="0" y="0"/>
              <a:chExt cx="812800" cy="774700"/>
            </a:xfrm>
          </p:grpSpPr>
          <p:sp>
            <p:nvSpPr>
              <p:cNvPr id="3072" name="Google Shape;3072;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73" name="Google Shape;3073;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4" name="Google Shape;3074;p22"/>
            <p:cNvGrpSpPr/>
            <p:nvPr/>
          </p:nvGrpSpPr>
          <p:grpSpPr>
            <a:xfrm>
              <a:off x="9505379" y="0"/>
              <a:ext cx="813779" cy="775633"/>
              <a:chOff x="0" y="0"/>
              <a:chExt cx="812800" cy="774700"/>
            </a:xfrm>
          </p:grpSpPr>
          <p:sp>
            <p:nvSpPr>
              <p:cNvPr id="3075" name="Google Shape;307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76" name="Google Shape;3076;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7" name="Google Shape;3077;p22"/>
            <p:cNvGrpSpPr/>
            <p:nvPr/>
          </p:nvGrpSpPr>
          <p:grpSpPr>
            <a:xfrm>
              <a:off x="10456549" y="0"/>
              <a:ext cx="813779" cy="775633"/>
              <a:chOff x="0" y="0"/>
              <a:chExt cx="812800" cy="774700"/>
            </a:xfrm>
          </p:grpSpPr>
          <p:sp>
            <p:nvSpPr>
              <p:cNvPr id="3078" name="Google Shape;307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79" name="Google Shape;3079;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0" name="Google Shape;3080;p22"/>
            <p:cNvGrpSpPr/>
            <p:nvPr/>
          </p:nvGrpSpPr>
          <p:grpSpPr>
            <a:xfrm>
              <a:off x="11406455" y="0"/>
              <a:ext cx="813779" cy="775633"/>
              <a:chOff x="0" y="0"/>
              <a:chExt cx="812800" cy="774700"/>
            </a:xfrm>
          </p:grpSpPr>
          <p:sp>
            <p:nvSpPr>
              <p:cNvPr id="3081" name="Google Shape;308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82" name="Google Shape;308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3" name="Google Shape;3083;p22"/>
            <p:cNvGrpSpPr/>
            <p:nvPr/>
          </p:nvGrpSpPr>
          <p:grpSpPr>
            <a:xfrm>
              <a:off x="12357625" y="0"/>
              <a:ext cx="813779" cy="775633"/>
              <a:chOff x="0" y="0"/>
              <a:chExt cx="812800" cy="774700"/>
            </a:xfrm>
          </p:grpSpPr>
          <p:sp>
            <p:nvSpPr>
              <p:cNvPr id="3084" name="Google Shape;308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85" name="Google Shape;308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6" name="Google Shape;3086;p22"/>
            <p:cNvGrpSpPr/>
            <p:nvPr/>
          </p:nvGrpSpPr>
          <p:grpSpPr>
            <a:xfrm>
              <a:off x="13307530" y="0"/>
              <a:ext cx="813779" cy="775633"/>
              <a:chOff x="0" y="0"/>
              <a:chExt cx="812800" cy="774700"/>
            </a:xfrm>
          </p:grpSpPr>
          <p:sp>
            <p:nvSpPr>
              <p:cNvPr id="3087" name="Google Shape;308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88" name="Google Shape;308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9" name="Google Shape;3089;p22"/>
            <p:cNvGrpSpPr/>
            <p:nvPr/>
          </p:nvGrpSpPr>
          <p:grpSpPr>
            <a:xfrm>
              <a:off x="14258701" y="0"/>
              <a:ext cx="813779" cy="775633"/>
              <a:chOff x="0" y="0"/>
              <a:chExt cx="812800" cy="774700"/>
            </a:xfrm>
          </p:grpSpPr>
          <p:sp>
            <p:nvSpPr>
              <p:cNvPr id="3090" name="Google Shape;3090;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91" name="Google Shape;3091;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2" name="Google Shape;3092;p22"/>
            <p:cNvGrpSpPr/>
            <p:nvPr/>
          </p:nvGrpSpPr>
          <p:grpSpPr>
            <a:xfrm>
              <a:off x="15210936" y="0"/>
              <a:ext cx="813779" cy="775633"/>
              <a:chOff x="0" y="0"/>
              <a:chExt cx="812800" cy="774700"/>
            </a:xfrm>
          </p:grpSpPr>
          <p:sp>
            <p:nvSpPr>
              <p:cNvPr id="3093" name="Google Shape;3093;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94" name="Google Shape;3094;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5" name="Google Shape;3095;p22"/>
            <p:cNvGrpSpPr/>
            <p:nvPr/>
          </p:nvGrpSpPr>
          <p:grpSpPr>
            <a:xfrm>
              <a:off x="16160842" y="0"/>
              <a:ext cx="813779" cy="775633"/>
              <a:chOff x="0" y="0"/>
              <a:chExt cx="812800" cy="774700"/>
            </a:xfrm>
          </p:grpSpPr>
          <p:sp>
            <p:nvSpPr>
              <p:cNvPr id="3096" name="Google Shape;3096;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097" name="Google Shape;3097;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8" name="Google Shape;3098;p22"/>
            <p:cNvGrpSpPr/>
            <p:nvPr/>
          </p:nvGrpSpPr>
          <p:grpSpPr>
            <a:xfrm>
              <a:off x="17112012" y="0"/>
              <a:ext cx="813779" cy="775633"/>
              <a:chOff x="0" y="0"/>
              <a:chExt cx="812800" cy="774700"/>
            </a:xfrm>
          </p:grpSpPr>
          <p:sp>
            <p:nvSpPr>
              <p:cNvPr id="3099" name="Google Shape;3099;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00" name="Google Shape;3100;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1" name="Google Shape;3101;p22"/>
            <p:cNvGrpSpPr/>
            <p:nvPr/>
          </p:nvGrpSpPr>
          <p:grpSpPr>
            <a:xfrm>
              <a:off x="18061918" y="0"/>
              <a:ext cx="813779" cy="775633"/>
              <a:chOff x="0" y="0"/>
              <a:chExt cx="812800" cy="774700"/>
            </a:xfrm>
          </p:grpSpPr>
          <p:sp>
            <p:nvSpPr>
              <p:cNvPr id="3102" name="Google Shape;3102;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03" name="Google Shape;3103;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4" name="Google Shape;3104;p22"/>
            <p:cNvGrpSpPr/>
            <p:nvPr/>
          </p:nvGrpSpPr>
          <p:grpSpPr>
            <a:xfrm>
              <a:off x="19013088" y="0"/>
              <a:ext cx="813779" cy="775633"/>
              <a:chOff x="0" y="0"/>
              <a:chExt cx="812800" cy="774700"/>
            </a:xfrm>
          </p:grpSpPr>
          <p:sp>
            <p:nvSpPr>
              <p:cNvPr id="3105" name="Google Shape;310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06" name="Google Shape;3106;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7" name="Google Shape;3107;p22"/>
            <p:cNvGrpSpPr/>
            <p:nvPr/>
          </p:nvGrpSpPr>
          <p:grpSpPr>
            <a:xfrm>
              <a:off x="19962994" y="0"/>
              <a:ext cx="813779" cy="775633"/>
              <a:chOff x="0" y="0"/>
              <a:chExt cx="812800" cy="774700"/>
            </a:xfrm>
          </p:grpSpPr>
          <p:sp>
            <p:nvSpPr>
              <p:cNvPr id="3108" name="Google Shape;310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09" name="Google Shape;3109;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0" name="Google Shape;3110;p22"/>
            <p:cNvGrpSpPr/>
            <p:nvPr/>
          </p:nvGrpSpPr>
          <p:grpSpPr>
            <a:xfrm>
              <a:off x="20914164" y="0"/>
              <a:ext cx="813779" cy="775633"/>
              <a:chOff x="0" y="0"/>
              <a:chExt cx="812800" cy="774700"/>
            </a:xfrm>
          </p:grpSpPr>
          <p:sp>
            <p:nvSpPr>
              <p:cNvPr id="3111" name="Google Shape;311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12" name="Google Shape;311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3" name="Google Shape;3113;p22"/>
            <p:cNvGrpSpPr/>
            <p:nvPr/>
          </p:nvGrpSpPr>
          <p:grpSpPr>
            <a:xfrm>
              <a:off x="21864069" y="0"/>
              <a:ext cx="813779" cy="775633"/>
              <a:chOff x="0" y="0"/>
              <a:chExt cx="812800" cy="774700"/>
            </a:xfrm>
          </p:grpSpPr>
          <p:sp>
            <p:nvSpPr>
              <p:cNvPr id="3114" name="Google Shape;311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15" name="Google Shape;311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6" name="Google Shape;3116;p22"/>
            <p:cNvGrpSpPr/>
            <p:nvPr/>
          </p:nvGrpSpPr>
          <p:grpSpPr>
            <a:xfrm>
              <a:off x="22815239" y="0"/>
              <a:ext cx="813779" cy="775633"/>
              <a:chOff x="0" y="0"/>
              <a:chExt cx="812800" cy="774700"/>
            </a:xfrm>
          </p:grpSpPr>
          <p:sp>
            <p:nvSpPr>
              <p:cNvPr id="3117" name="Google Shape;311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18" name="Google Shape;311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119" name="Google Shape;3119;p22"/>
          <p:cNvGrpSpPr/>
          <p:nvPr/>
        </p:nvGrpSpPr>
        <p:grpSpPr>
          <a:xfrm>
            <a:off x="283118" y="9491885"/>
            <a:ext cx="17721763" cy="581725"/>
            <a:chOff x="0" y="0"/>
            <a:chExt cx="23629018" cy="775633"/>
          </a:xfrm>
        </p:grpSpPr>
        <p:grpSp>
          <p:nvGrpSpPr>
            <p:cNvPr id="3120" name="Google Shape;3120;p22"/>
            <p:cNvGrpSpPr/>
            <p:nvPr/>
          </p:nvGrpSpPr>
          <p:grpSpPr>
            <a:xfrm>
              <a:off x="0" y="0"/>
              <a:ext cx="813779" cy="775633"/>
              <a:chOff x="0" y="0"/>
              <a:chExt cx="812800" cy="774700"/>
            </a:xfrm>
          </p:grpSpPr>
          <p:sp>
            <p:nvSpPr>
              <p:cNvPr id="3121" name="Google Shape;312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22" name="Google Shape;312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3" name="Google Shape;3123;p22"/>
            <p:cNvGrpSpPr/>
            <p:nvPr/>
          </p:nvGrpSpPr>
          <p:grpSpPr>
            <a:xfrm>
              <a:off x="951170" y="0"/>
              <a:ext cx="813779" cy="775633"/>
              <a:chOff x="0" y="0"/>
              <a:chExt cx="812800" cy="774700"/>
            </a:xfrm>
          </p:grpSpPr>
          <p:sp>
            <p:nvSpPr>
              <p:cNvPr id="3124" name="Google Shape;312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25" name="Google Shape;312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6" name="Google Shape;3126;p22"/>
            <p:cNvGrpSpPr/>
            <p:nvPr/>
          </p:nvGrpSpPr>
          <p:grpSpPr>
            <a:xfrm>
              <a:off x="1901076" y="0"/>
              <a:ext cx="813779" cy="775633"/>
              <a:chOff x="0" y="0"/>
              <a:chExt cx="812800" cy="774700"/>
            </a:xfrm>
          </p:grpSpPr>
          <p:sp>
            <p:nvSpPr>
              <p:cNvPr id="3127" name="Google Shape;312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28" name="Google Shape;312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9" name="Google Shape;3129;p22"/>
            <p:cNvGrpSpPr/>
            <p:nvPr/>
          </p:nvGrpSpPr>
          <p:grpSpPr>
            <a:xfrm>
              <a:off x="2852246" y="0"/>
              <a:ext cx="813779" cy="775633"/>
              <a:chOff x="0" y="0"/>
              <a:chExt cx="812800" cy="774700"/>
            </a:xfrm>
          </p:grpSpPr>
          <p:sp>
            <p:nvSpPr>
              <p:cNvPr id="3130" name="Google Shape;3130;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31" name="Google Shape;3131;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2" name="Google Shape;3132;p22"/>
            <p:cNvGrpSpPr/>
            <p:nvPr/>
          </p:nvGrpSpPr>
          <p:grpSpPr>
            <a:xfrm>
              <a:off x="3802152" y="0"/>
              <a:ext cx="813779" cy="775633"/>
              <a:chOff x="0" y="0"/>
              <a:chExt cx="812800" cy="774700"/>
            </a:xfrm>
          </p:grpSpPr>
          <p:sp>
            <p:nvSpPr>
              <p:cNvPr id="3133" name="Google Shape;3133;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34" name="Google Shape;3134;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5" name="Google Shape;3135;p22"/>
            <p:cNvGrpSpPr/>
            <p:nvPr/>
          </p:nvGrpSpPr>
          <p:grpSpPr>
            <a:xfrm>
              <a:off x="4753322" y="0"/>
              <a:ext cx="813779" cy="775633"/>
              <a:chOff x="0" y="0"/>
              <a:chExt cx="812800" cy="774700"/>
            </a:xfrm>
          </p:grpSpPr>
          <p:sp>
            <p:nvSpPr>
              <p:cNvPr id="3136" name="Google Shape;3136;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37" name="Google Shape;3137;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8" name="Google Shape;3138;p22"/>
            <p:cNvGrpSpPr/>
            <p:nvPr/>
          </p:nvGrpSpPr>
          <p:grpSpPr>
            <a:xfrm>
              <a:off x="5703227" y="0"/>
              <a:ext cx="813779" cy="775633"/>
              <a:chOff x="0" y="0"/>
              <a:chExt cx="812800" cy="774700"/>
            </a:xfrm>
          </p:grpSpPr>
          <p:sp>
            <p:nvSpPr>
              <p:cNvPr id="3139" name="Google Shape;3139;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40" name="Google Shape;3140;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1" name="Google Shape;3141;p22"/>
            <p:cNvGrpSpPr/>
            <p:nvPr/>
          </p:nvGrpSpPr>
          <p:grpSpPr>
            <a:xfrm>
              <a:off x="6654397" y="0"/>
              <a:ext cx="813779" cy="775633"/>
              <a:chOff x="0" y="0"/>
              <a:chExt cx="812800" cy="774700"/>
            </a:xfrm>
          </p:grpSpPr>
          <p:sp>
            <p:nvSpPr>
              <p:cNvPr id="3142" name="Google Shape;3142;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43" name="Google Shape;3143;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4" name="Google Shape;3144;p22"/>
            <p:cNvGrpSpPr/>
            <p:nvPr/>
          </p:nvGrpSpPr>
          <p:grpSpPr>
            <a:xfrm>
              <a:off x="7604303" y="0"/>
              <a:ext cx="813779" cy="775633"/>
              <a:chOff x="0" y="0"/>
              <a:chExt cx="812800" cy="774700"/>
            </a:xfrm>
          </p:grpSpPr>
          <p:sp>
            <p:nvSpPr>
              <p:cNvPr id="3145" name="Google Shape;314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46" name="Google Shape;3146;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7" name="Google Shape;3147;p22"/>
            <p:cNvGrpSpPr/>
            <p:nvPr/>
          </p:nvGrpSpPr>
          <p:grpSpPr>
            <a:xfrm>
              <a:off x="8555473" y="0"/>
              <a:ext cx="813779" cy="775633"/>
              <a:chOff x="0" y="0"/>
              <a:chExt cx="812800" cy="774700"/>
            </a:xfrm>
          </p:grpSpPr>
          <p:sp>
            <p:nvSpPr>
              <p:cNvPr id="3148" name="Google Shape;314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49" name="Google Shape;3149;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0" name="Google Shape;3150;p22"/>
            <p:cNvGrpSpPr/>
            <p:nvPr/>
          </p:nvGrpSpPr>
          <p:grpSpPr>
            <a:xfrm>
              <a:off x="9505379" y="0"/>
              <a:ext cx="813779" cy="775633"/>
              <a:chOff x="0" y="0"/>
              <a:chExt cx="812800" cy="774700"/>
            </a:xfrm>
          </p:grpSpPr>
          <p:sp>
            <p:nvSpPr>
              <p:cNvPr id="3151" name="Google Shape;315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52" name="Google Shape;315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3" name="Google Shape;3153;p22"/>
            <p:cNvGrpSpPr/>
            <p:nvPr/>
          </p:nvGrpSpPr>
          <p:grpSpPr>
            <a:xfrm>
              <a:off x="10456549" y="0"/>
              <a:ext cx="813779" cy="775633"/>
              <a:chOff x="0" y="0"/>
              <a:chExt cx="812800" cy="774700"/>
            </a:xfrm>
          </p:grpSpPr>
          <p:sp>
            <p:nvSpPr>
              <p:cNvPr id="3154" name="Google Shape;315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55" name="Google Shape;315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6" name="Google Shape;3156;p22"/>
            <p:cNvGrpSpPr/>
            <p:nvPr/>
          </p:nvGrpSpPr>
          <p:grpSpPr>
            <a:xfrm>
              <a:off x="11406455" y="0"/>
              <a:ext cx="813779" cy="775633"/>
              <a:chOff x="0" y="0"/>
              <a:chExt cx="812800" cy="774700"/>
            </a:xfrm>
          </p:grpSpPr>
          <p:sp>
            <p:nvSpPr>
              <p:cNvPr id="3157" name="Google Shape;315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58" name="Google Shape;315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9" name="Google Shape;3159;p22"/>
            <p:cNvGrpSpPr/>
            <p:nvPr/>
          </p:nvGrpSpPr>
          <p:grpSpPr>
            <a:xfrm>
              <a:off x="12357625" y="0"/>
              <a:ext cx="813779" cy="775633"/>
              <a:chOff x="0" y="0"/>
              <a:chExt cx="812800" cy="774700"/>
            </a:xfrm>
          </p:grpSpPr>
          <p:sp>
            <p:nvSpPr>
              <p:cNvPr id="3160" name="Google Shape;3160;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61" name="Google Shape;3161;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2" name="Google Shape;3162;p22"/>
            <p:cNvGrpSpPr/>
            <p:nvPr/>
          </p:nvGrpSpPr>
          <p:grpSpPr>
            <a:xfrm>
              <a:off x="13307530" y="0"/>
              <a:ext cx="813779" cy="775633"/>
              <a:chOff x="0" y="0"/>
              <a:chExt cx="812800" cy="774700"/>
            </a:xfrm>
          </p:grpSpPr>
          <p:sp>
            <p:nvSpPr>
              <p:cNvPr id="3163" name="Google Shape;3163;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64" name="Google Shape;3164;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5" name="Google Shape;3165;p22"/>
            <p:cNvGrpSpPr/>
            <p:nvPr/>
          </p:nvGrpSpPr>
          <p:grpSpPr>
            <a:xfrm>
              <a:off x="14258701" y="0"/>
              <a:ext cx="813779" cy="775633"/>
              <a:chOff x="0" y="0"/>
              <a:chExt cx="812800" cy="774700"/>
            </a:xfrm>
          </p:grpSpPr>
          <p:sp>
            <p:nvSpPr>
              <p:cNvPr id="3166" name="Google Shape;3166;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67" name="Google Shape;3167;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8" name="Google Shape;3168;p22"/>
            <p:cNvGrpSpPr/>
            <p:nvPr/>
          </p:nvGrpSpPr>
          <p:grpSpPr>
            <a:xfrm>
              <a:off x="15210936" y="0"/>
              <a:ext cx="813779" cy="775633"/>
              <a:chOff x="0" y="0"/>
              <a:chExt cx="812800" cy="774700"/>
            </a:xfrm>
          </p:grpSpPr>
          <p:sp>
            <p:nvSpPr>
              <p:cNvPr id="3169" name="Google Shape;3169;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70" name="Google Shape;3170;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1" name="Google Shape;3171;p22"/>
            <p:cNvGrpSpPr/>
            <p:nvPr/>
          </p:nvGrpSpPr>
          <p:grpSpPr>
            <a:xfrm>
              <a:off x="16160842" y="0"/>
              <a:ext cx="813779" cy="775633"/>
              <a:chOff x="0" y="0"/>
              <a:chExt cx="812800" cy="774700"/>
            </a:xfrm>
          </p:grpSpPr>
          <p:sp>
            <p:nvSpPr>
              <p:cNvPr id="3172" name="Google Shape;3172;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73" name="Google Shape;3173;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4" name="Google Shape;3174;p22"/>
            <p:cNvGrpSpPr/>
            <p:nvPr/>
          </p:nvGrpSpPr>
          <p:grpSpPr>
            <a:xfrm>
              <a:off x="17112012" y="0"/>
              <a:ext cx="813779" cy="775633"/>
              <a:chOff x="0" y="0"/>
              <a:chExt cx="812800" cy="774700"/>
            </a:xfrm>
          </p:grpSpPr>
          <p:sp>
            <p:nvSpPr>
              <p:cNvPr id="3175" name="Google Shape;3175;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76" name="Google Shape;3176;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7" name="Google Shape;3177;p22"/>
            <p:cNvGrpSpPr/>
            <p:nvPr/>
          </p:nvGrpSpPr>
          <p:grpSpPr>
            <a:xfrm>
              <a:off x="18061918" y="0"/>
              <a:ext cx="813779" cy="775633"/>
              <a:chOff x="0" y="0"/>
              <a:chExt cx="812800" cy="774700"/>
            </a:xfrm>
          </p:grpSpPr>
          <p:sp>
            <p:nvSpPr>
              <p:cNvPr id="3178" name="Google Shape;3178;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79" name="Google Shape;3179;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0" name="Google Shape;3180;p22"/>
            <p:cNvGrpSpPr/>
            <p:nvPr/>
          </p:nvGrpSpPr>
          <p:grpSpPr>
            <a:xfrm>
              <a:off x="19013088" y="0"/>
              <a:ext cx="813779" cy="775633"/>
              <a:chOff x="0" y="0"/>
              <a:chExt cx="812800" cy="774700"/>
            </a:xfrm>
          </p:grpSpPr>
          <p:sp>
            <p:nvSpPr>
              <p:cNvPr id="3181" name="Google Shape;3181;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82" name="Google Shape;3182;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3" name="Google Shape;3183;p22"/>
            <p:cNvGrpSpPr/>
            <p:nvPr/>
          </p:nvGrpSpPr>
          <p:grpSpPr>
            <a:xfrm>
              <a:off x="19962994" y="0"/>
              <a:ext cx="813779" cy="775633"/>
              <a:chOff x="0" y="0"/>
              <a:chExt cx="812800" cy="774700"/>
            </a:xfrm>
          </p:grpSpPr>
          <p:sp>
            <p:nvSpPr>
              <p:cNvPr id="3184" name="Google Shape;3184;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85" name="Google Shape;3185;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6" name="Google Shape;3186;p22"/>
            <p:cNvGrpSpPr/>
            <p:nvPr/>
          </p:nvGrpSpPr>
          <p:grpSpPr>
            <a:xfrm>
              <a:off x="20914164" y="0"/>
              <a:ext cx="813779" cy="775633"/>
              <a:chOff x="0" y="0"/>
              <a:chExt cx="812800" cy="774700"/>
            </a:xfrm>
          </p:grpSpPr>
          <p:sp>
            <p:nvSpPr>
              <p:cNvPr id="3187" name="Google Shape;3187;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88" name="Google Shape;3188;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9" name="Google Shape;3189;p22"/>
            <p:cNvGrpSpPr/>
            <p:nvPr/>
          </p:nvGrpSpPr>
          <p:grpSpPr>
            <a:xfrm>
              <a:off x="21864069" y="0"/>
              <a:ext cx="813779" cy="775633"/>
              <a:chOff x="0" y="0"/>
              <a:chExt cx="812800" cy="774700"/>
            </a:xfrm>
          </p:grpSpPr>
          <p:sp>
            <p:nvSpPr>
              <p:cNvPr id="3190" name="Google Shape;3190;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91" name="Google Shape;3191;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2" name="Google Shape;3192;p22"/>
            <p:cNvGrpSpPr/>
            <p:nvPr/>
          </p:nvGrpSpPr>
          <p:grpSpPr>
            <a:xfrm>
              <a:off x="22815239" y="0"/>
              <a:ext cx="813779" cy="775633"/>
              <a:chOff x="0" y="0"/>
              <a:chExt cx="812800" cy="774700"/>
            </a:xfrm>
          </p:grpSpPr>
          <p:sp>
            <p:nvSpPr>
              <p:cNvPr id="3193" name="Google Shape;3193;p2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194" name="Google Shape;3194;p22"/>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195" name="Google Shape;3195;p22"/>
          <p:cNvSpPr txBox="1"/>
          <p:nvPr/>
        </p:nvSpPr>
        <p:spPr>
          <a:xfrm>
            <a:off x="1028700" y="2554641"/>
            <a:ext cx="16230600" cy="5177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1024" u="none" cap="none" strike="noStrike">
                <a:solidFill>
                  <a:srgbClr val="212B38"/>
                </a:solidFill>
                <a:latin typeface="DM Serif Display"/>
                <a:ea typeface="DM Serif Display"/>
                <a:cs typeface="DM Serif Display"/>
                <a:sym typeface="DM Serif Display"/>
              </a:rPr>
              <a:t>Every Vote Counts</a:t>
            </a:r>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199" name="Shape 3199"/>
        <p:cNvGrpSpPr/>
        <p:nvPr/>
      </p:nvGrpSpPr>
      <p:grpSpPr>
        <a:xfrm>
          <a:off x="0" y="0"/>
          <a:ext cx="0" cy="0"/>
          <a:chOff x="0" y="0"/>
          <a:chExt cx="0" cy="0"/>
        </a:xfrm>
      </p:grpSpPr>
      <p:grpSp>
        <p:nvGrpSpPr>
          <p:cNvPr id="3200" name="Google Shape;3200;p23"/>
          <p:cNvGrpSpPr/>
          <p:nvPr/>
        </p:nvGrpSpPr>
        <p:grpSpPr>
          <a:xfrm>
            <a:off x="283118" y="213390"/>
            <a:ext cx="17721763" cy="581725"/>
            <a:chOff x="0" y="0"/>
            <a:chExt cx="23629018" cy="775633"/>
          </a:xfrm>
        </p:grpSpPr>
        <p:grpSp>
          <p:nvGrpSpPr>
            <p:cNvPr id="3201" name="Google Shape;3201;p23"/>
            <p:cNvGrpSpPr/>
            <p:nvPr/>
          </p:nvGrpSpPr>
          <p:grpSpPr>
            <a:xfrm>
              <a:off x="0" y="0"/>
              <a:ext cx="813779" cy="775633"/>
              <a:chOff x="0" y="0"/>
              <a:chExt cx="812800" cy="774700"/>
            </a:xfrm>
          </p:grpSpPr>
          <p:sp>
            <p:nvSpPr>
              <p:cNvPr id="3202" name="Google Shape;320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03" name="Google Shape;3203;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4" name="Google Shape;3204;p23"/>
            <p:cNvGrpSpPr/>
            <p:nvPr/>
          </p:nvGrpSpPr>
          <p:grpSpPr>
            <a:xfrm>
              <a:off x="951170" y="0"/>
              <a:ext cx="813779" cy="775633"/>
              <a:chOff x="0" y="0"/>
              <a:chExt cx="812800" cy="774700"/>
            </a:xfrm>
          </p:grpSpPr>
          <p:sp>
            <p:nvSpPr>
              <p:cNvPr id="3205" name="Google Shape;3205;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06" name="Google Shape;3206;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7" name="Google Shape;3207;p23"/>
            <p:cNvGrpSpPr/>
            <p:nvPr/>
          </p:nvGrpSpPr>
          <p:grpSpPr>
            <a:xfrm>
              <a:off x="1901076" y="0"/>
              <a:ext cx="813779" cy="775633"/>
              <a:chOff x="0" y="0"/>
              <a:chExt cx="812800" cy="774700"/>
            </a:xfrm>
          </p:grpSpPr>
          <p:sp>
            <p:nvSpPr>
              <p:cNvPr id="3208" name="Google Shape;320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09" name="Google Shape;320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0" name="Google Shape;3210;p23"/>
            <p:cNvGrpSpPr/>
            <p:nvPr/>
          </p:nvGrpSpPr>
          <p:grpSpPr>
            <a:xfrm>
              <a:off x="2852246" y="0"/>
              <a:ext cx="813779" cy="775633"/>
              <a:chOff x="0" y="0"/>
              <a:chExt cx="812800" cy="774700"/>
            </a:xfrm>
          </p:grpSpPr>
          <p:sp>
            <p:nvSpPr>
              <p:cNvPr id="3211" name="Google Shape;321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12" name="Google Shape;321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3" name="Google Shape;3213;p23"/>
            <p:cNvGrpSpPr/>
            <p:nvPr/>
          </p:nvGrpSpPr>
          <p:grpSpPr>
            <a:xfrm>
              <a:off x="3802152" y="0"/>
              <a:ext cx="813779" cy="775633"/>
              <a:chOff x="0" y="0"/>
              <a:chExt cx="812800" cy="774700"/>
            </a:xfrm>
          </p:grpSpPr>
          <p:sp>
            <p:nvSpPr>
              <p:cNvPr id="3214" name="Google Shape;321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15" name="Google Shape;321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6" name="Google Shape;3216;p23"/>
            <p:cNvGrpSpPr/>
            <p:nvPr/>
          </p:nvGrpSpPr>
          <p:grpSpPr>
            <a:xfrm>
              <a:off x="4753322" y="0"/>
              <a:ext cx="813779" cy="775633"/>
              <a:chOff x="0" y="0"/>
              <a:chExt cx="812800" cy="774700"/>
            </a:xfrm>
          </p:grpSpPr>
          <p:sp>
            <p:nvSpPr>
              <p:cNvPr id="3217" name="Google Shape;3217;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18" name="Google Shape;3218;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9" name="Google Shape;3219;p23"/>
            <p:cNvGrpSpPr/>
            <p:nvPr/>
          </p:nvGrpSpPr>
          <p:grpSpPr>
            <a:xfrm>
              <a:off x="5703227" y="0"/>
              <a:ext cx="813779" cy="775633"/>
              <a:chOff x="0" y="0"/>
              <a:chExt cx="812800" cy="774700"/>
            </a:xfrm>
          </p:grpSpPr>
          <p:sp>
            <p:nvSpPr>
              <p:cNvPr id="3220" name="Google Shape;3220;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21" name="Google Shape;3221;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2" name="Google Shape;3222;p23"/>
            <p:cNvGrpSpPr/>
            <p:nvPr/>
          </p:nvGrpSpPr>
          <p:grpSpPr>
            <a:xfrm>
              <a:off x="6654397" y="0"/>
              <a:ext cx="813779" cy="775633"/>
              <a:chOff x="0" y="0"/>
              <a:chExt cx="812800" cy="774700"/>
            </a:xfrm>
          </p:grpSpPr>
          <p:sp>
            <p:nvSpPr>
              <p:cNvPr id="3223" name="Google Shape;3223;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24" name="Google Shape;3224;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5" name="Google Shape;3225;p23"/>
            <p:cNvGrpSpPr/>
            <p:nvPr/>
          </p:nvGrpSpPr>
          <p:grpSpPr>
            <a:xfrm>
              <a:off x="7604303" y="0"/>
              <a:ext cx="813779" cy="775633"/>
              <a:chOff x="0" y="0"/>
              <a:chExt cx="812800" cy="774700"/>
            </a:xfrm>
          </p:grpSpPr>
          <p:sp>
            <p:nvSpPr>
              <p:cNvPr id="3226" name="Google Shape;322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27" name="Google Shape;3227;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8" name="Google Shape;3228;p23"/>
            <p:cNvGrpSpPr/>
            <p:nvPr/>
          </p:nvGrpSpPr>
          <p:grpSpPr>
            <a:xfrm>
              <a:off x="8555473" y="0"/>
              <a:ext cx="813779" cy="775633"/>
              <a:chOff x="0" y="0"/>
              <a:chExt cx="812800" cy="774700"/>
            </a:xfrm>
          </p:grpSpPr>
          <p:sp>
            <p:nvSpPr>
              <p:cNvPr id="3229" name="Google Shape;3229;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30" name="Google Shape;3230;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1" name="Google Shape;3231;p23"/>
            <p:cNvGrpSpPr/>
            <p:nvPr/>
          </p:nvGrpSpPr>
          <p:grpSpPr>
            <a:xfrm>
              <a:off x="9505379" y="0"/>
              <a:ext cx="813779" cy="775633"/>
              <a:chOff x="0" y="0"/>
              <a:chExt cx="812800" cy="774700"/>
            </a:xfrm>
          </p:grpSpPr>
          <p:sp>
            <p:nvSpPr>
              <p:cNvPr id="3232" name="Google Shape;323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33" name="Google Shape;3233;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4" name="Google Shape;3234;p23"/>
            <p:cNvGrpSpPr/>
            <p:nvPr/>
          </p:nvGrpSpPr>
          <p:grpSpPr>
            <a:xfrm>
              <a:off x="10456549" y="0"/>
              <a:ext cx="813779" cy="775633"/>
              <a:chOff x="0" y="0"/>
              <a:chExt cx="812800" cy="774700"/>
            </a:xfrm>
          </p:grpSpPr>
          <p:sp>
            <p:nvSpPr>
              <p:cNvPr id="3235" name="Google Shape;3235;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36" name="Google Shape;3236;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7" name="Google Shape;3237;p23"/>
            <p:cNvGrpSpPr/>
            <p:nvPr/>
          </p:nvGrpSpPr>
          <p:grpSpPr>
            <a:xfrm>
              <a:off x="11406455" y="0"/>
              <a:ext cx="813779" cy="775633"/>
              <a:chOff x="0" y="0"/>
              <a:chExt cx="812800" cy="774700"/>
            </a:xfrm>
          </p:grpSpPr>
          <p:sp>
            <p:nvSpPr>
              <p:cNvPr id="3238" name="Google Shape;323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39" name="Google Shape;323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0" name="Google Shape;3240;p23"/>
            <p:cNvGrpSpPr/>
            <p:nvPr/>
          </p:nvGrpSpPr>
          <p:grpSpPr>
            <a:xfrm>
              <a:off x="12357625" y="0"/>
              <a:ext cx="813779" cy="775633"/>
              <a:chOff x="0" y="0"/>
              <a:chExt cx="812800" cy="774700"/>
            </a:xfrm>
          </p:grpSpPr>
          <p:sp>
            <p:nvSpPr>
              <p:cNvPr id="3241" name="Google Shape;324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42" name="Google Shape;324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3" name="Google Shape;3243;p23"/>
            <p:cNvGrpSpPr/>
            <p:nvPr/>
          </p:nvGrpSpPr>
          <p:grpSpPr>
            <a:xfrm>
              <a:off x="13307530" y="0"/>
              <a:ext cx="813779" cy="775633"/>
              <a:chOff x="0" y="0"/>
              <a:chExt cx="812800" cy="774700"/>
            </a:xfrm>
          </p:grpSpPr>
          <p:sp>
            <p:nvSpPr>
              <p:cNvPr id="3244" name="Google Shape;324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45" name="Google Shape;324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6" name="Google Shape;3246;p23"/>
            <p:cNvGrpSpPr/>
            <p:nvPr/>
          </p:nvGrpSpPr>
          <p:grpSpPr>
            <a:xfrm>
              <a:off x="14258701" y="0"/>
              <a:ext cx="813779" cy="775633"/>
              <a:chOff x="0" y="0"/>
              <a:chExt cx="812800" cy="774700"/>
            </a:xfrm>
          </p:grpSpPr>
          <p:sp>
            <p:nvSpPr>
              <p:cNvPr id="3247" name="Google Shape;3247;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48" name="Google Shape;3248;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9" name="Google Shape;3249;p23"/>
            <p:cNvGrpSpPr/>
            <p:nvPr/>
          </p:nvGrpSpPr>
          <p:grpSpPr>
            <a:xfrm>
              <a:off x="15210936" y="0"/>
              <a:ext cx="813779" cy="775633"/>
              <a:chOff x="0" y="0"/>
              <a:chExt cx="812800" cy="774700"/>
            </a:xfrm>
          </p:grpSpPr>
          <p:sp>
            <p:nvSpPr>
              <p:cNvPr id="3250" name="Google Shape;3250;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51" name="Google Shape;3251;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2" name="Google Shape;3252;p23"/>
            <p:cNvGrpSpPr/>
            <p:nvPr/>
          </p:nvGrpSpPr>
          <p:grpSpPr>
            <a:xfrm>
              <a:off x="16160842" y="0"/>
              <a:ext cx="813779" cy="775633"/>
              <a:chOff x="0" y="0"/>
              <a:chExt cx="812800" cy="774700"/>
            </a:xfrm>
          </p:grpSpPr>
          <p:sp>
            <p:nvSpPr>
              <p:cNvPr id="3253" name="Google Shape;3253;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54" name="Google Shape;3254;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5" name="Google Shape;3255;p23"/>
            <p:cNvGrpSpPr/>
            <p:nvPr/>
          </p:nvGrpSpPr>
          <p:grpSpPr>
            <a:xfrm>
              <a:off x="17112012" y="0"/>
              <a:ext cx="813779" cy="775633"/>
              <a:chOff x="0" y="0"/>
              <a:chExt cx="812800" cy="774700"/>
            </a:xfrm>
          </p:grpSpPr>
          <p:sp>
            <p:nvSpPr>
              <p:cNvPr id="3256" name="Google Shape;325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57" name="Google Shape;3257;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8" name="Google Shape;3258;p23"/>
            <p:cNvGrpSpPr/>
            <p:nvPr/>
          </p:nvGrpSpPr>
          <p:grpSpPr>
            <a:xfrm>
              <a:off x="18061918" y="0"/>
              <a:ext cx="813779" cy="775633"/>
              <a:chOff x="0" y="0"/>
              <a:chExt cx="812800" cy="774700"/>
            </a:xfrm>
          </p:grpSpPr>
          <p:sp>
            <p:nvSpPr>
              <p:cNvPr id="3259" name="Google Shape;3259;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60" name="Google Shape;3260;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1" name="Google Shape;3261;p23"/>
            <p:cNvGrpSpPr/>
            <p:nvPr/>
          </p:nvGrpSpPr>
          <p:grpSpPr>
            <a:xfrm>
              <a:off x="19013088" y="0"/>
              <a:ext cx="813779" cy="775633"/>
              <a:chOff x="0" y="0"/>
              <a:chExt cx="812800" cy="774700"/>
            </a:xfrm>
          </p:grpSpPr>
          <p:sp>
            <p:nvSpPr>
              <p:cNvPr id="3262" name="Google Shape;326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63" name="Google Shape;3263;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4" name="Google Shape;3264;p23"/>
            <p:cNvGrpSpPr/>
            <p:nvPr/>
          </p:nvGrpSpPr>
          <p:grpSpPr>
            <a:xfrm>
              <a:off x="19962994" y="0"/>
              <a:ext cx="813779" cy="775633"/>
              <a:chOff x="0" y="0"/>
              <a:chExt cx="812800" cy="774700"/>
            </a:xfrm>
          </p:grpSpPr>
          <p:sp>
            <p:nvSpPr>
              <p:cNvPr id="3265" name="Google Shape;3265;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66" name="Google Shape;3266;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7" name="Google Shape;3267;p23"/>
            <p:cNvGrpSpPr/>
            <p:nvPr/>
          </p:nvGrpSpPr>
          <p:grpSpPr>
            <a:xfrm>
              <a:off x="20914164" y="0"/>
              <a:ext cx="813779" cy="775633"/>
              <a:chOff x="0" y="0"/>
              <a:chExt cx="812800" cy="774700"/>
            </a:xfrm>
          </p:grpSpPr>
          <p:sp>
            <p:nvSpPr>
              <p:cNvPr id="3268" name="Google Shape;326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69" name="Google Shape;326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0" name="Google Shape;3270;p23"/>
            <p:cNvGrpSpPr/>
            <p:nvPr/>
          </p:nvGrpSpPr>
          <p:grpSpPr>
            <a:xfrm>
              <a:off x="21864069" y="0"/>
              <a:ext cx="813779" cy="775633"/>
              <a:chOff x="0" y="0"/>
              <a:chExt cx="812800" cy="774700"/>
            </a:xfrm>
          </p:grpSpPr>
          <p:sp>
            <p:nvSpPr>
              <p:cNvPr id="3271" name="Google Shape;327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72" name="Google Shape;327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3" name="Google Shape;3273;p23"/>
            <p:cNvGrpSpPr/>
            <p:nvPr/>
          </p:nvGrpSpPr>
          <p:grpSpPr>
            <a:xfrm>
              <a:off x="22815239" y="0"/>
              <a:ext cx="813779" cy="775633"/>
              <a:chOff x="0" y="0"/>
              <a:chExt cx="812800" cy="774700"/>
            </a:xfrm>
          </p:grpSpPr>
          <p:sp>
            <p:nvSpPr>
              <p:cNvPr id="3274" name="Google Shape;327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75" name="Google Shape;327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76" name="Google Shape;3276;p23"/>
          <p:cNvGrpSpPr/>
          <p:nvPr/>
        </p:nvGrpSpPr>
        <p:grpSpPr>
          <a:xfrm>
            <a:off x="283118" y="9491885"/>
            <a:ext cx="17721763" cy="581725"/>
            <a:chOff x="0" y="0"/>
            <a:chExt cx="23629018" cy="775633"/>
          </a:xfrm>
        </p:grpSpPr>
        <p:grpSp>
          <p:nvGrpSpPr>
            <p:cNvPr id="3277" name="Google Shape;3277;p23"/>
            <p:cNvGrpSpPr/>
            <p:nvPr/>
          </p:nvGrpSpPr>
          <p:grpSpPr>
            <a:xfrm>
              <a:off x="0" y="0"/>
              <a:ext cx="813779" cy="775633"/>
              <a:chOff x="0" y="0"/>
              <a:chExt cx="812800" cy="774700"/>
            </a:xfrm>
          </p:grpSpPr>
          <p:sp>
            <p:nvSpPr>
              <p:cNvPr id="3278" name="Google Shape;327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79" name="Google Shape;327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0" name="Google Shape;3280;p23"/>
            <p:cNvGrpSpPr/>
            <p:nvPr/>
          </p:nvGrpSpPr>
          <p:grpSpPr>
            <a:xfrm>
              <a:off x="951170" y="0"/>
              <a:ext cx="813779" cy="775633"/>
              <a:chOff x="0" y="0"/>
              <a:chExt cx="812800" cy="774700"/>
            </a:xfrm>
          </p:grpSpPr>
          <p:sp>
            <p:nvSpPr>
              <p:cNvPr id="3281" name="Google Shape;328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82" name="Google Shape;328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3" name="Google Shape;3283;p23"/>
            <p:cNvGrpSpPr/>
            <p:nvPr/>
          </p:nvGrpSpPr>
          <p:grpSpPr>
            <a:xfrm>
              <a:off x="1901076" y="0"/>
              <a:ext cx="813779" cy="775633"/>
              <a:chOff x="0" y="0"/>
              <a:chExt cx="812800" cy="774700"/>
            </a:xfrm>
          </p:grpSpPr>
          <p:sp>
            <p:nvSpPr>
              <p:cNvPr id="3284" name="Google Shape;328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85" name="Google Shape;328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6" name="Google Shape;3286;p23"/>
            <p:cNvGrpSpPr/>
            <p:nvPr/>
          </p:nvGrpSpPr>
          <p:grpSpPr>
            <a:xfrm>
              <a:off x="2852246" y="0"/>
              <a:ext cx="813779" cy="775633"/>
              <a:chOff x="0" y="0"/>
              <a:chExt cx="812800" cy="774700"/>
            </a:xfrm>
          </p:grpSpPr>
          <p:sp>
            <p:nvSpPr>
              <p:cNvPr id="3287" name="Google Shape;3287;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88" name="Google Shape;3288;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9" name="Google Shape;3289;p23"/>
            <p:cNvGrpSpPr/>
            <p:nvPr/>
          </p:nvGrpSpPr>
          <p:grpSpPr>
            <a:xfrm>
              <a:off x="3802152" y="0"/>
              <a:ext cx="813779" cy="775633"/>
              <a:chOff x="0" y="0"/>
              <a:chExt cx="812800" cy="774700"/>
            </a:xfrm>
          </p:grpSpPr>
          <p:sp>
            <p:nvSpPr>
              <p:cNvPr id="3290" name="Google Shape;3290;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91" name="Google Shape;3291;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2" name="Google Shape;3292;p23"/>
            <p:cNvGrpSpPr/>
            <p:nvPr/>
          </p:nvGrpSpPr>
          <p:grpSpPr>
            <a:xfrm>
              <a:off x="4753322" y="0"/>
              <a:ext cx="813779" cy="775633"/>
              <a:chOff x="0" y="0"/>
              <a:chExt cx="812800" cy="774700"/>
            </a:xfrm>
          </p:grpSpPr>
          <p:sp>
            <p:nvSpPr>
              <p:cNvPr id="3293" name="Google Shape;3293;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94" name="Google Shape;3294;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5" name="Google Shape;3295;p23"/>
            <p:cNvGrpSpPr/>
            <p:nvPr/>
          </p:nvGrpSpPr>
          <p:grpSpPr>
            <a:xfrm>
              <a:off x="5703227" y="0"/>
              <a:ext cx="813779" cy="775633"/>
              <a:chOff x="0" y="0"/>
              <a:chExt cx="812800" cy="774700"/>
            </a:xfrm>
          </p:grpSpPr>
          <p:sp>
            <p:nvSpPr>
              <p:cNvPr id="3296" name="Google Shape;329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297" name="Google Shape;3297;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8" name="Google Shape;3298;p23"/>
            <p:cNvGrpSpPr/>
            <p:nvPr/>
          </p:nvGrpSpPr>
          <p:grpSpPr>
            <a:xfrm>
              <a:off x="6654397" y="0"/>
              <a:ext cx="813779" cy="775633"/>
              <a:chOff x="0" y="0"/>
              <a:chExt cx="812800" cy="774700"/>
            </a:xfrm>
          </p:grpSpPr>
          <p:sp>
            <p:nvSpPr>
              <p:cNvPr id="3299" name="Google Shape;3299;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00" name="Google Shape;3300;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1" name="Google Shape;3301;p23"/>
            <p:cNvGrpSpPr/>
            <p:nvPr/>
          </p:nvGrpSpPr>
          <p:grpSpPr>
            <a:xfrm>
              <a:off x="7604303" y="0"/>
              <a:ext cx="813779" cy="775633"/>
              <a:chOff x="0" y="0"/>
              <a:chExt cx="812800" cy="774700"/>
            </a:xfrm>
          </p:grpSpPr>
          <p:sp>
            <p:nvSpPr>
              <p:cNvPr id="3302" name="Google Shape;330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03" name="Google Shape;3303;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4" name="Google Shape;3304;p23"/>
            <p:cNvGrpSpPr/>
            <p:nvPr/>
          </p:nvGrpSpPr>
          <p:grpSpPr>
            <a:xfrm>
              <a:off x="8555473" y="0"/>
              <a:ext cx="813779" cy="775633"/>
              <a:chOff x="0" y="0"/>
              <a:chExt cx="812800" cy="774700"/>
            </a:xfrm>
          </p:grpSpPr>
          <p:sp>
            <p:nvSpPr>
              <p:cNvPr id="3305" name="Google Shape;3305;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06" name="Google Shape;3306;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7" name="Google Shape;3307;p23"/>
            <p:cNvGrpSpPr/>
            <p:nvPr/>
          </p:nvGrpSpPr>
          <p:grpSpPr>
            <a:xfrm>
              <a:off x="9505379" y="0"/>
              <a:ext cx="813779" cy="775633"/>
              <a:chOff x="0" y="0"/>
              <a:chExt cx="812800" cy="774700"/>
            </a:xfrm>
          </p:grpSpPr>
          <p:sp>
            <p:nvSpPr>
              <p:cNvPr id="3308" name="Google Shape;330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09" name="Google Shape;330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0" name="Google Shape;3310;p23"/>
            <p:cNvGrpSpPr/>
            <p:nvPr/>
          </p:nvGrpSpPr>
          <p:grpSpPr>
            <a:xfrm>
              <a:off x="10456549" y="0"/>
              <a:ext cx="813779" cy="775633"/>
              <a:chOff x="0" y="0"/>
              <a:chExt cx="812800" cy="774700"/>
            </a:xfrm>
          </p:grpSpPr>
          <p:sp>
            <p:nvSpPr>
              <p:cNvPr id="3311" name="Google Shape;331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12" name="Google Shape;331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3" name="Google Shape;3313;p23"/>
            <p:cNvGrpSpPr/>
            <p:nvPr/>
          </p:nvGrpSpPr>
          <p:grpSpPr>
            <a:xfrm>
              <a:off x="11406455" y="0"/>
              <a:ext cx="813779" cy="775633"/>
              <a:chOff x="0" y="0"/>
              <a:chExt cx="812800" cy="774700"/>
            </a:xfrm>
          </p:grpSpPr>
          <p:sp>
            <p:nvSpPr>
              <p:cNvPr id="3314" name="Google Shape;331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15" name="Google Shape;331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6" name="Google Shape;3316;p23"/>
            <p:cNvGrpSpPr/>
            <p:nvPr/>
          </p:nvGrpSpPr>
          <p:grpSpPr>
            <a:xfrm>
              <a:off x="12357625" y="0"/>
              <a:ext cx="813779" cy="775633"/>
              <a:chOff x="0" y="0"/>
              <a:chExt cx="812800" cy="774700"/>
            </a:xfrm>
          </p:grpSpPr>
          <p:sp>
            <p:nvSpPr>
              <p:cNvPr id="3317" name="Google Shape;3317;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18" name="Google Shape;3318;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9" name="Google Shape;3319;p23"/>
            <p:cNvGrpSpPr/>
            <p:nvPr/>
          </p:nvGrpSpPr>
          <p:grpSpPr>
            <a:xfrm>
              <a:off x="13307530" y="0"/>
              <a:ext cx="813779" cy="775633"/>
              <a:chOff x="0" y="0"/>
              <a:chExt cx="812800" cy="774700"/>
            </a:xfrm>
          </p:grpSpPr>
          <p:sp>
            <p:nvSpPr>
              <p:cNvPr id="3320" name="Google Shape;3320;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21" name="Google Shape;3321;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2" name="Google Shape;3322;p23"/>
            <p:cNvGrpSpPr/>
            <p:nvPr/>
          </p:nvGrpSpPr>
          <p:grpSpPr>
            <a:xfrm>
              <a:off x="14258701" y="0"/>
              <a:ext cx="813779" cy="775633"/>
              <a:chOff x="0" y="0"/>
              <a:chExt cx="812800" cy="774700"/>
            </a:xfrm>
          </p:grpSpPr>
          <p:sp>
            <p:nvSpPr>
              <p:cNvPr id="3323" name="Google Shape;3323;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24" name="Google Shape;3324;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5" name="Google Shape;3325;p23"/>
            <p:cNvGrpSpPr/>
            <p:nvPr/>
          </p:nvGrpSpPr>
          <p:grpSpPr>
            <a:xfrm>
              <a:off x="15210936" y="0"/>
              <a:ext cx="813779" cy="775633"/>
              <a:chOff x="0" y="0"/>
              <a:chExt cx="812800" cy="774700"/>
            </a:xfrm>
          </p:grpSpPr>
          <p:sp>
            <p:nvSpPr>
              <p:cNvPr id="3326" name="Google Shape;3326;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27" name="Google Shape;3327;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8" name="Google Shape;3328;p23"/>
            <p:cNvGrpSpPr/>
            <p:nvPr/>
          </p:nvGrpSpPr>
          <p:grpSpPr>
            <a:xfrm>
              <a:off x="16160842" y="0"/>
              <a:ext cx="813779" cy="775633"/>
              <a:chOff x="0" y="0"/>
              <a:chExt cx="812800" cy="774700"/>
            </a:xfrm>
          </p:grpSpPr>
          <p:sp>
            <p:nvSpPr>
              <p:cNvPr id="3329" name="Google Shape;3329;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30" name="Google Shape;3330;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1" name="Google Shape;3331;p23"/>
            <p:cNvGrpSpPr/>
            <p:nvPr/>
          </p:nvGrpSpPr>
          <p:grpSpPr>
            <a:xfrm>
              <a:off x="17112012" y="0"/>
              <a:ext cx="813779" cy="775633"/>
              <a:chOff x="0" y="0"/>
              <a:chExt cx="812800" cy="774700"/>
            </a:xfrm>
          </p:grpSpPr>
          <p:sp>
            <p:nvSpPr>
              <p:cNvPr id="3332" name="Google Shape;3332;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33" name="Google Shape;3333;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4" name="Google Shape;3334;p23"/>
            <p:cNvGrpSpPr/>
            <p:nvPr/>
          </p:nvGrpSpPr>
          <p:grpSpPr>
            <a:xfrm>
              <a:off x="18061918" y="0"/>
              <a:ext cx="813779" cy="775633"/>
              <a:chOff x="0" y="0"/>
              <a:chExt cx="812800" cy="774700"/>
            </a:xfrm>
          </p:grpSpPr>
          <p:sp>
            <p:nvSpPr>
              <p:cNvPr id="3335" name="Google Shape;3335;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36" name="Google Shape;3336;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7" name="Google Shape;3337;p23"/>
            <p:cNvGrpSpPr/>
            <p:nvPr/>
          </p:nvGrpSpPr>
          <p:grpSpPr>
            <a:xfrm>
              <a:off x="19013088" y="0"/>
              <a:ext cx="813779" cy="775633"/>
              <a:chOff x="0" y="0"/>
              <a:chExt cx="812800" cy="774700"/>
            </a:xfrm>
          </p:grpSpPr>
          <p:sp>
            <p:nvSpPr>
              <p:cNvPr id="3338" name="Google Shape;3338;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39" name="Google Shape;3339;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0" name="Google Shape;3340;p23"/>
            <p:cNvGrpSpPr/>
            <p:nvPr/>
          </p:nvGrpSpPr>
          <p:grpSpPr>
            <a:xfrm>
              <a:off x="19962994" y="0"/>
              <a:ext cx="813779" cy="775633"/>
              <a:chOff x="0" y="0"/>
              <a:chExt cx="812800" cy="774700"/>
            </a:xfrm>
          </p:grpSpPr>
          <p:sp>
            <p:nvSpPr>
              <p:cNvPr id="3341" name="Google Shape;3341;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42" name="Google Shape;3342;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3" name="Google Shape;3343;p23"/>
            <p:cNvGrpSpPr/>
            <p:nvPr/>
          </p:nvGrpSpPr>
          <p:grpSpPr>
            <a:xfrm>
              <a:off x="20914164" y="0"/>
              <a:ext cx="813779" cy="775633"/>
              <a:chOff x="0" y="0"/>
              <a:chExt cx="812800" cy="774700"/>
            </a:xfrm>
          </p:grpSpPr>
          <p:sp>
            <p:nvSpPr>
              <p:cNvPr id="3344" name="Google Shape;3344;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45" name="Google Shape;3345;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6" name="Google Shape;3346;p23"/>
            <p:cNvGrpSpPr/>
            <p:nvPr/>
          </p:nvGrpSpPr>
          <p:grpSpPr>
            <a:xfrm>
              <a:off x="21864069" y="0"/>
              <a:ext cx="813779" cy="775633"/>
              <a:chOff x="0" y="0"/>
              <a:chExt cx="812800" cy="774700"/>
            </a:xfrm>
          </p:grpSpPr>
          <p:sp>
            <p:nvSpPr>
              <p:cNvPr id="3347" name="Google Shape;3347;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48" name="Google Shape;3348;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9" name="Google Shape;3349;p23"/>
            <p:cNvGrpSpPr/>
            <p:nvPr/>
          </p:nvGrpSpPr>
          <p:grpSpPr>
            <a:xfrm>
              <a:off x="22815239" y="0"/>
              <a:ext cx="813779" cy="775633"/>
              <a:chOff x="0" y="0"/>
              <a:chExt cx="812800" cy="774700"/>
            </a:xfrm>
          </p:grpSpPr>
          <p:sp>
            <p:nvSpPr>
              <p:cNvPr id="3350" name="Google Shape;3350;p2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3351" name="Google Shape;3351;p2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352" name="Google Shape;3352;p23"/>
          <p:cNvPicPr preferRelativeResize="0"/>
          <p:nvPr/>
        </p:nvPicPr>
        <p:blipFill>
          <a:blip r:embed="rId3">
            <a:alphaModFix/>
          </a:blip>
          <a:stretch>
            <a:fillRect/>
          </a:stretch>
        </p:blipFill>
        <p:spPr>
          <a:xfrm>
            <a:off x="9282982" y="0"/>
            <a:ext cx="8771561" cy="10286999"/>
          </a:xfrm>
          <a:prstGeom prst="rect">
            <a:avLst/>
          </a:prstGeom>
          <a:noFill/>
          <a:ln>
            <a:noFill/>
          </a:ln>
        </p:spPr>
      </p:pic>
      <p:sp>
        <p:nvSpPr>
          <p:cNvPr id="3353" name="Google Shape;3353;p23"/>
          <p:cNvSpPr txBox="1"/>
          <p:nvPr/>
        </p:nvSpPr>
        <p:spPr>
          <a:xfrm>
            <a:off x="1028700" y="3486452"/>
            <a:ext cx="99246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Contact Us</a:t>
            </a:r>
            <a:endParaRPr/>
          </a:p>
        </p:txBody>
      </p:sp>
      <p:sp>
        <p:nvSpPr>
          <p:cNvPr id="3354" name="Google Shape;3354;p23"/>
          <p:cNvSpPr txBox="1"/>
          <p:nvPr/>
        </p:nvSpPr>
        <p:spPr>
          <a:xfrm>
            <a:off x="1028700" y="4962827"/>
            <a:ext cx="7765765"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123 Anywhere St., Any City,ST 12345</a:t>
            </a:r>
            <a:endParaRPr/>
          </a:p>
        </p:txBody>
      </p:sp>
      <p:sp>
        <p:nvSpPr>
          <p:cNvPr id="3355" name="Google Shape;3355;p23"/>
          <p:cNvSpPr txBox="1"/>
          <p:nvPr/>
        </p:nvSpPr>
        <p:spPr>
          <a:xfrm>
            <a:off x="1028700" y="5427020"/>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123-456-7890</a:t>
            </a:r>
            <a:endParaRPr/>
          </a:p>
        </p:txBody>
      </p:sp>
      <p:sp>
        <p:nvSpPr>
          <p:cNvPr id="3356" name="Google Shape;3356;p23"/>
          <p:cNvSpPr txBox="1"/>
          <p:nvPr/>
        </p:nvSpPr>
        <p:spPr>
          <a:xfrm>
            <a:off x="1028700" y="5891212"/>
            <a:ext cx="6606188"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hello@reallygreatsite.com</a:t>
            </a:r>
            <a:endParaRPr/>
          </a:p>
        </p:txBody>
      </p:sp>
      <p:sp>
        <p:nvSpPr>
          <p:cNvPr id="3357" name="Google Shape;3357;p23"/>
          <p:cNvSpPr txBox="1"/>
          <p:nvPr/>
        </p:nvSpPr>
        <p:spPr>
          <a:xfrm>
            <a:off x="1028700" y="6819598"/>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reallygreatsite.com</a:t>
            </a:r>
            <a:endParaRPr/>
          </a:p>
        </p:txBody>
      </p:sp>
      <p:sp>
        <p:nvSpPr>
          <p:cNvPr id="3358" name="Google Shape;3358;p23"/>
          <p:cNvSpPr txBox="1"/>
          <p:nvPr/>
        </p:nvSpPr>
        <p:spPr>
          <a:xfrm>
            <a:off x="1028700" y="6355405"/>
            <a:ext cx="48929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@reallygreatsite</a:t>
            </a:r>
            <a:endParaRPr/>
          </a:p>
        </p:txBody>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362" name="Shape 3362"/>
        <p:cNvGrpSpPr/>
        <p:nvPr/>
      </p:nvGrpSpPr>
      <p:grpSpPr>
        <a:xfrm>
          <a:off x="0" y="0"/>
          <a:ext cx="0" cy="0"/>
          <a:chOff x="0" y="0"/>
          <a:chExt cx="0" cy="0"/>
        </a:xfrm>
      </p:grpSpPr>
      <p:grpSp>
        <p:nvGrpSpPr>
          <p:cNvPr id="3363" name="Google Shape;3363;p24"/>
          <p:cNvGrpSpPr/>
          <p:nvPr/>
        </p:nvGrpSpPr>
        <p:grpSpPr>
          <a:xfrm>
            <a:off x="774218" y="2177400"/>
            <a:ext cx="5097641" cy="7508818"/>
            <a:chOff x="0" y="-28575"/>
            <a:chExt cx="1342589" cy="1977631"/>
          </a:xfrm>
        </p:grpSpPr>
        <p:sp>
          <p:nvSpPr>
            <p:cNvPr id="3364" name="Google Shape;3364;p24"/>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12B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24"/>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6" name="Google Shape;3366;p24"/>
          <p:cNvGrpSpPr/>
          <p:nvPr/>
        </p:nvGrpSpPr>
        <p:grpSpPr>
          <a:xfrm>
            <a:off x="6109984" y="2177400"/>
            <a:ext cx="11512980" cy="7508818"/>
            <a:chOff x="0" y="-28575"/>
            <a:chExt cx="3032225" cy="1977631"/>
          </a:xfrm>
        </p:grpSpPr>
        <p:sp>
          <p:nvSpPr>
            <p:cNvPr id="3367" name="Google Shape;3367;p24"/>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12B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24"/>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9" name="Google Shape;3369;p24"/>
          <p:cNvGrpSpPr/>
          <p:nvPr/>
        </p:nvGrpSpPr>
        <p:grpSpPr>
          <a:xfrm>
            <a:off x="1139005" y="2458118"/>
            <a:ext cx="4368067" cy="755733"/>
            <a:chOff x="0" y="-28575"/>
            <a:chExt cx="1150437" cy="199041"/>
          </a:xfrm>
        </p:grpSpPr>
        <p:sp>
          <p:nvSpPr>
            <p:cNvPr id="3370" name="Google Shape;3370;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12B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2" name="Google Shape;3372;p24"/>
          <p:cNvGrpSpPr/>
          <p:nvPr/>
        </p:nvGrpSpPr>
        <p:grpSpPr>
          <a:xfrm>
            <a:off x="9682440" y="2458118"/>
            <a:ext cx="4368067" cy="755733"/>
            <a:chOff x="0" y="-28575"/>
            <a:chExt cx="1150437" cy="199041"/>
          </a:xfrm>
        </p:grpSpPr>
        <p:sp>
          <p:nvSpPr>
            <p:cNvPr id="3373" name="Google Shape;3373;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12B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5" name="Google Shape;3375;p24"/>
          <p:cNvGrpSpPr/>
          <p:nvPr/>
        </p:nvGrpSpPr>
        <p:grpSpPr>
          <a:xfrm>
            <a:off x="1139005" y="7092517"/>
            <a:ext cx="4368067" cy="755733"/>
            <a:chOff x="0" y="-28575"/>
            <a:chExt cx="1150437" cy="199041"/>
          </a:xfrm>
        </p:grpSpPr>
        <p:sp>
          <p:nvSpPr>
            <p:cNvPr id="3376" name="Google Shape;3376;p24"/>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12B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24"/>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8" name="Google Shape;3378;p24"/>
          <p:cNvGrpSpPr/>
          <p:nvPr/>
        </p:nvGrpSpPr>
        <p:grpSpPr>
          <a:xfrm>
            <a:off x="3972621" y="8173666"/>
            <a:ext cx="754204" cy="780719"/>
            <a:chOff x="0" y="-28575"/>
            <a:chExt cx="812800" cy="841375"/>
          </a:xfrm>
        </p:grpSpPr>
        <p:sp>
          <p:nvSpPr>
            <p:cNvPr id="3379" name="Google Shape;3379;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1F1F1"/>
            </a:solidFill>
            <a:ln cap="rnd" cmpd="sng" w="38100">
              <a:solidFill>
                <a:srgbClr val="212B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1" name="Google Shape;3381;p24"/>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12B38"/>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12B38"/>
                </a:solidFill>
                <a:latin typeface="DM Sans"/>
                <a:ea typeface="DM Sans"/>
                <a:cs typeface="DM Sans"/>
                <a:sym typeface="DM Sans"/>
              </a:rPr>
              <a:t>uses the following free fonts:</a:t>
            </a:r>
            <a:endParaRPr/>
          </a:p>
        </p:txBody>
      </p:sp>
      <p:sp>
        <p:nvSpPr>
          <p:cNvPr id="3382" name="Google Shape;3382;p24"/>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12B38"/>
                </a:solidFill>
                <a:latin typeface="DM Sans"/>
                <a:ea typeface="DM Sans"/>
                <a:cs typeface="DM Sans"/>
                <a:sym typeface="DM Sans"/>
              </a:rPr>
              <a:t>You can find these fonts online too.</a:t>
            </a:r>
            <a:endParaRPr/>
          </a:p>
        </p:txBody>
      </p:sp>
      <p:sp>
        <p:nvSpPr>
          <p:cNvPr id="3383" name="Google Shape;3383;p24"/>
          <p:cNvSpPr txBox="1"/>
          <p:nvPr/>
        </p:nvSpPr>
        <p:spPr>
          <a:xfrm>
            <a:off x="1232396" y="4609253"/>
            <a:ext cx="4181285" cy="536002"/>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0" i="0" lang="en-US" sz="3987" u="none" cap="none" strike="noStrike">
                <a:solidFill>
                  <a:srgbClr val="212B38"/>
                </a:solidFill>
                <a:latin typeface="DM Serif Display"/>
                <a:ea typeface="DM Serif Display"/>
                <a:cs typeface="DM Serif Display"/>
                <a:sym typeface="DM Serif Display"/>
              </a:rPr>
              <a:t>DM SERIF DISPLAY</a:t>
            </a:r>
            <a:endParaRPr/>
          </a:p>
        </p:txBody>
      </p:sp>
      <p:sp>
        <p:nvSpPr>
          <p:cNvPr id="3384" name="Google Shape;3384;p24"/>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12B38"/>
                </a:solidFill>
                <a:latin typeface="DM Sans"/>
                <a:ea typeface="DM Sans"/>
                <a:cs typeface="DM Sans"/>
                <a:sym typeface="DM Sans"/>
              </a:rPr>
              <a:t>Use these design resources in your Canva Presentation.</a:t>
            </a:r>
            <a:endParaRPr/>
          </a:p>
        </p:txBody>
      </p:sp>
      <p:sp>
        <p:nvSpPr>
          <p:cNvPr id="3385" name="Google Shape;3385;p24"/>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12B38"/>
                </a:solidFill>
                <a:latin typeface="DM Sans"/>
                <a:ea typeface="DM Sans"/>
                <a:cs typeface="DM Sans"/>
                <a:sym typeface="DM Sans"/>
              </a:rPr>
              <a:t>DON'T FORGET TO DELETE THIS PAGE BEFORE PRESENTING. </a:t>
            </a:r>
            <a:endParaRPr/>
          </a:p>
        </p:txBody>
      </p:sp>
      <p:sp>
        <p:nvSpPr>
          <p:cNvPr id="3386" name="Google Shape;3386;p24"/>
          <p:cNvSpPr txBox="1"/>
          <p:nvPr/>
        </p:nvSpPr>
        <p:spPr>
          <a:xfrm>
            <a:off x="5469973" y="5819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12B38"/>
                </a:solidFill>
                <a:latin typeface="DM Serif Display"/>
                <a:ea typeface="DM Serif Display"/>
                <a:cs typeface="DM Serif Display"/>
                <a:sym typeface="DM Serif Display"/>
              </a:rPr>
              <a:t>Resource Page</a:t>
            </a:r>
            <a:endParaRPr/>
          </a:p>
        </p:txBody>
      </p:sp>
      <p:sp>
        <p:nvSpPr>
          <p:cNvPr id="3387" name="Google Shape;3387;p24"/>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12B38"/>
                </a:solidFill>
                <a:latin typeface="DM Serif Display"/>
                <a:ea typeface="DM Serif Display"/>
                <a:cs typeface="DM Serif Display"/>
                <a:sym typeface="DM Serif Display"/>
              </a:rPr>
              <a:t>FONTS</a:t>
            </a:r>
            <a:endParaRPr/>
          </a:p>
        </p:txBody>
      </p:sp>
      <p:sp>
        <p:nvSpPr>
          <p:cNvPr id="3388" name="Google Shape;3388;p24"/>
          <p:cNvSpPr txBox="1"/>
          <p:nvPr/>
        </p:nvSpPr>
        <p:spPr>
          <a:xfrm>
            <a:off x="10045476" y="2693383"/>
            <a:ext cx="3641994"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12B38"/>
                </a:solidFill>
                <a:latin typeface="DM Serif Display"/>
                <a:ea typeface="DM Serif Display"/>
                <a:cs typeface="DM Serif Display"/>
                <a:sym typeface="DM Serif Display"/>
              </a:rPr>
              <a:t>DESIGN ELEMENTS</a:t>
            </a:r>
            <a:endParaRPr/>
          </a:p>
        </p:txBody>
      </p:sp>
      <p:sp>
        <p:nvSpPr>
          <p:cNvPr id="3389" name="Google Shape;3389;p24"/>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212B38"/>
                </a:solidFill>
                <a:latin typeface="DM Serif Display"/>
                <a:ea typeface="DM Serif Display"/>
                <a:cs typeface="DM Serif Display"/>
                <a:sym typeface="DM Serif Display"/>
              </a:rPr>
              <a:t>COLORS</a:t>
            </a:r>
            <a:endParaRPr/>
          </a:p>
        </p:txBody>
      </p:sp>
      <p:sp>
        <p:nvSpPr>
          <p:cNvPr id="3390" name="Google Shape;3390;p24"/>
          <p:cNvSpPr txBox="1"/>
          <p:nvPr/>
        </p:nvSpPr>
        <p:spPr>
          <a:xfrm>
            <a:off x="373903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12B38"/>
                </a:solidFill>
                <a:latin typeface="DM Sans"/>
                <a:ea typeface="DM Sans"/>
                <a:cs typeface="DM Sans"/>
                <a:sym typeface="DM Sans"/>
              </a:rPr>
              <a:t>#F1F1F1</a:t>
            </a:r>
            <a:endParaRPr/>
          </a:p>
        </p:txBody>
      </p:sp>
      <p:grpSp>
        <p:nvGrpSpPr>
          <p:cNvPr id="3391" name="Google Shape;3391;p24"/>
          <p:cNvGrpSpPr/>
          <p:nvPr/>
        </p:nvGrpSpPr>
        <p:grpSpPr>
          <a:xfrm>
            <a:off x="2971590" y="8173666"/>
            <a:ext cx="754204" cy="780719"/>
            <a:chOff x="0" y="-28575"/>
            <a:chExt cx="812800" cy="841375"/>
          </a:xfrm>
        </p:grpSpPr>
        <p:sp>
          <p:nvSpPr>
            <p:cNvPr id="3392" name="Google Shape;3392;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12B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4" name="Google Shape;3394;p24"/>
          <p:cNvSpPr txBox="1"/>
          <p:nvPr/>
        </p:nvSpPr>
        <p:spPr>
          <a:xfrm>
            <a:off x="273800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12B38"/>
                </a:solidFill>
                <a:latin typeface="DM Sans"/>
                <a:ea typeface="DM Sans"/>
                <a:cs typeface="DM Sans"/>
                <a:sym typeface="DM Sans"/>
              </a:rPr>
              <a:t>#212B38</a:t>
            </a:r>
            <a:endParaRPr/>
          </a:p>
        </p:txBody>
      </p:sp>
      <p:grpSp>
        <p:nvGrpSpPr>
          <p:cNvPr id="3395" name="Google Shape;3395;p24"/>
          <p:cNvGrpSpPr/>
          <p:nvPr/>
        </p:nvGrpSpPr>
        <p:grpSpPr>
          <a:xfrm>
            <a:off x="1992150" y="8173666"/>
            <a:ext cx="754204" cy="780719"/>
            <a:chOff x="0" y="-28575"/>
            <a:chExt cx="812800" cy="841375"/>
          </a:xfrm>
        </p:grpSpPr>
        <p:sp>
          <p:nvSpPr>
            <p:cNvPr id="3396" name="Google Shape;3396;p24"/>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E00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24"/>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98" name="Google Shape;3398;p24"/>
          <p:cNvSpPr txBox="1"/>
          <p:nvPr/>
        </p:nvSpPr>
        <p:spPr>
          <a:xfrm>
            <a:off x="1758565"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12B38"/>
                </a:solidFill>
                <a:latin typeface="DM Sans"/>
                <a:ea typeface="DM Sans"/>
                <a:cs typeface="DM Sans"/>
                <a:sym typeface="DM Sans"/>
              </a:rPr>
              <a:t>#9E0031</a:t>
            </a:r>
            <a:endParaRPr/>
          </a:p>
        </p:txBody>
      </p:sp>
      <p:sp>
        <p:nvSpPr>
          <p:cNvPr id="3399" name="Google Shape;3399;p24"/>
          <p:cNvSpPr txBox="1"/>
          <p:nvPr/>
        </p:nvSpPr>
        <p:spPr>
          <a:xfrm>
            <a:off x="1232396" y="5442773"/>
            <a:ext cx="4181285" cy="543285"/>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987" u="none" cap="none" strike="noStrike">
                <a:solidFill>
                  <a:srgbClr val="212B38"/>
                </a:solidFill>
                <a:latin typeface="DM Sans"/>
                <a:ea typeface="DM Sans"/>
                <a:cs typeface="DM Sans"/>
                <a:sym typeface="DM Sans"/>
              </a:rPr>
              <a:t>DM SANS</a:t>
            </a:r>
            <a:endParaRPr/>
          </a:p>
        </p:txBody>
      </p:sp>
      <p:sp>
        <p:nvSpPr>
          <p:cNvPr id="3400" name="Google Shape;3400;p24"/>
          <p:cNvSpPr/>
          <p:nvPr/>
        </p:nvSpPr>
        <p:spPr>
          <a:xfrm>
            <a:off x="6701224" y="4147301"/>
            <a:ext cx="1601079" cy="1878098"/>
          </a:xfrm>
          <a:custGeom>
            <a:rect b="b" l="l" r="r" t="t"/>
            <a:pathLst>
              <a:path extrusionOk="0" h="1878098" w="1601079">
                <a:moveTo>
                  <a:pt x="0" y="0"/>
                </a:moveTo>
                <a:lnTo>
                  <a:pt x="1601078" y="0"/>
                </a:lnTo>
                <a:lnTo>
                  <a:pt x="1601078" y="1878098"/>
                </a:lnTo>
                <a:lnTo>
                  <a:pt x="0" y="1878098"/>
                </a:lnTo>
                <a:lnTo>
                  <a:pt x="0" y="0"/>
                </a:lnTo>
                <a:close/>
              </a:path>
            </a:pathLst>
          </a:custGeom>
          <a:blipFill rotWithShape="1">
            <a:blip r:embed="rId3">
              <a:alphaModFix/>
            </a:blip>
            <a:stretch>
              <a:fillRect b="0" l="0" r="0" t="0"/>
            </a:stretch>
          </a:blipFill>
          <a:ln>
            <a:noFill/>
          </a:ln>
        </p:spPr>
      </p:sp>
      <p:sp>
        <p:nvSpPr>
          <p:cNvPr id="3401" name="Google Shape;3401;p24"/>
          <p:cNvSpPr/>
          <p:nvPr/>
        </p:nvSpPr>
        <p:spPr>
          <a:xfrm>
            <a:off x="8859278" y="4147301"/>
            <a:ext cx="1709069" cy="1878098"/>
          </a:xfrm>
          <a:custGeom>
            <a:rect b="b" l="l" r="r" t="t"/>
            <a:pathLst>
              <a:path extrusionOk="0" h="1878098" w="1709069">
                <a:moveTo>
                  <a:pt x="0" y="0"/>
                </a:moveTo>
                <a:lnTo>
                  <a:pt x="1709069" y="0"/>
                </a:lnTo>
                <a:lnTo>
                  <a:pt x="1709069" y="1878098"/>
                </a:lnTo>
                <a:lnTo>
                  <a:pt x="0" y="1878098"/>
                </a:lnTo>
                <a:lnTo>
                  <a:pt x="0" y="0"/>
                </a:lnTo>
                <a:close/>
              </a:path>
            </a:pathLst>
          </a:custGeom>
          <a:blipFill rotWithShape="1">
            <a:blip r:embed="rId4">
              <a:alphaModFix/>
            </a:blip>
            <a:stretch>
              <a:fillRect b="0" l="0" r="0" t="0"/>
            </a:stretch>
          </a:blipFill>
          <a:ln>
            <a:noFill/>
          </a:ln>
        </p:spPr>
      </p:sp>
      <p:sp>
        <p:nvSpPr>
          <p:cNvPr id="3402" name="Google Shape;3402;p24"/>
          <p:cNvSpPr/>
          <p:nvPr/>
        </p:nvSpPr>
        <p:spPr>
          <a:xfrm>
            <a:off x="11120797" y="4147301"/>
            <a:ext cx="1953808" cy="1878098"/>
          </a:xfrm>
          <a:custGeom>
            <a:rect b="b" l="l" r="r" t="t"/>
            <a:pathLst>
              <a:path extrusionOk="0" h="1878098" w="1953808">
                <a:moveTo>
                  <a:pt x="0" y="0"/>
                </a:moveTo>
                <a:lnTo>
                  <a:pt x="1953808" y="0"/>
                </a:lnTo>
                <a:lnTo>
                  <a:pt x="1953808" y="1878098"/>
                </a:lnTo>
                <a:lnTo>
                  <a:pt x="0" y="1878098"/>
                </a:lnTo>
                <a:lnTo>
                  <a:pt x="0" y="0"/>
                </a:lnTo>
                <a:close/>
              </a:path>
            </a:pathLst>
          </a:custGeom>
          <a:blipFill rotWithShape="1">
            <a:blip r:embed="rId5">
              <a:alphaModFix/>
            </a:blip>
            <a:stretch>
              <a:fillRect b="0" l="0" r="0" t="0"/>
            </a:stretch>
          </a:blipFill>
          <a:ln>
            <a:noFill/>
          </a:ln>
        </p:spPr>
      </p:sp>
      <p:sp>
        <p:nvSpPr>
          <p:cNvPr id="3403" name="Google Shape;3403;p24"/>
          <p:cNvSpPr/>
          <p:nvPr/>
        </p:nvSpPr>
        <p:spPr>
          <a:xfrm>
            <a:off x="9101083" y="6513924"/>
            <a:ext cx="1467264" cy="1878098"/>
          </a:xfrm>
          <a:custGeom>
            <a:rect b="b" l="l" r="r" t="t"/>
            <a:pathLst>
              <a:path extrusionOk="0" h="1878098" w="1467264">
                <a:moveTo>
                  <a:pt x="0" y="0"/>
                </a:moveTo>
                <a:lnTo>
                  <a:pt x="1467264" y="0"/>
                </a:lnTo>
                <a:lnTo>
                  <a:pt x="1467264" y="1878098"/>
                </a:lnTo>
                <a:lnTo>
                  <a:pt x="0" y="1878098"/>
                </a:lnTo>
                <a:lnTo>
                  <a:pt x="0" y="0"/>
                </a:lnTo>
                <a:close/>
              </a:path>
            </a:pathLst>
          </a:custGeom>
          <a:blipFill rotWithShape="1">
            <a:blip r:embed="rId6">
              <a:alphaModFix/>
            </a:blip>
            <a:stretch>
              <a:fillRect b="0" l="0" r="0" t="0"/>
            </a:stretch>
          </a:blipFill>
          <a:ln>
            <a:noFill/>
          </a:ln>
        </p:spPr>
      </p:sp>
      <p:sp>
        <p:nvSpPr>
          <p:cNvPr id="3404" name="Google Shape;3404;p24"/>
          <p:cNvSpPr/>
          <p:nvPr/>
        </p:nvSpPr>
        <p:spPr>
          <a:xfrm>
            <a:off x="11285785" y="6529829"/>
            <a:ext cx="1623832" cy="1862193"/>
          </a:xfrm>
          <a:custGeom>
            <a:rect b="b" l="l" r="r" t="t"/>
            <a:pathLst>
              <a:path extrusionOk="0" h="1862193" w="1623832">
                <a:moveTo>
                  <a:pt x="0" y="0"/>
                </a:moveTo>
                <a:lnTo>
                  <a:pt x="1623832" y="0"/>
                </a:lnTo>
                <a:lnTo>
                  <a:pt x="1623832" y="1862193"/>
                </a:lnTo>
                <a:lnTo>
                  <a:pt x="0" y="1862193"/>
                </a:lnTo>
                <a:lnTo>
                  <a:pt x="0" y="0"/>
                </a:lnTo>
                <a:close/>
              </a:path>
            </a:pathLst>
          </a:custGeom>
          <a:blipFill rotWithShape="1">
            <a:blip r:embed="rId7">
              <a:alphaModFix/>
            </a:blip>
            <a:stretch>
              <a:fillRect b="0" l="0" r="0" t="0"/>
            </a:stretch>
          </a:blipFill>
          <a:ln>
            <a:noFill/>
          </a:ln>
        </p:spPr>
      </p:sp>
      <p:sp>
        <p:nvSpPr>
          <p:cNvPr id="3405" name="Google Shape;3405;p24"/>
          <p:cNvSpPr/>
          <p:nvPr/>
        </p:nvSpPr>
        <p:spPr>
          <a:xfrm>
            <a:off x="6817810" y="6529829"/>
            <a:ext cx="1568898" cy="1862193"/>
          </a:xfrm>
          <a:custGeom>
            <a:rect b="b" l="l" r="r" t="t"/>
            <a:pathLst>
              <a:path extrusionOk="0" h="1862193" w="1568898">
                <a:moveTo>
                  <a:pt x="0" y="0"/>
                </a:moveTo>
                <a:lnTo>
                  <a:pt x="1568898" y="0"/>
                </a:lnTo>
                <a:lnTo>
                  <a:pt x="1568898" y="1862193"/>
                </a:lnTo>
                <a:lnTo>
                  <a:pt x="0" y="1862193"/>
                </a:lnTo>
                <a:lnTo>
                  <a:pt x="0" y="0"/>
                </a:lnTo>
                <a:close/>
              </a:path>
            </a:pathLst>
          </a:custGeom>
          <a:blipFill rotWithShape="1">
            <a:blip r:embed="rId8">
              <a:alphaModFix/>
            </a:blip>
            <a:stretch>
              <a:fillRect b="0" l="0" r="0" t="0"/>
            </a:stretch>
          </a:blipFill>
          <a:ln>
            <a:noFill/>
          </a:ln>
        </p:spPr>
      </p:sp>
      <p:sp>
        <p:nvSpPr>
          <p:cNvPr id="3406" name="Google Shape;3406;p24"/>
          <p:cNvSpPr/>
          <p:nvPr/>
        </p:nvSpPr>
        <p:spPr>
          <a:xfrm>
            <a:off x="13443317" y="4509099"/>
            <a:ext cx="3588407" cy="3521124"/>
          </a:xfrm>
          <a:custGeom>
            <a:rect b="b" l="l" r="r" t="t"/>
            <a:pathLst>
              <a:path extrusionOk="0" h="3521124" w="3588407">
                <a:moveTo>
                  <a:pt x="0" y="0"/>
                </a:moveTo>
                <a:lnTo>
                  <a:pt x="3588406" y="0"/>
                </a:lnTo>
                <a:lnTo>
                  <a:pt x="3588406" y="3521124"/>
                </a:lnTo>
                <a:lnTo>
                  <a:pt x="0" y="3521124"/>
                </a:lnTo>
                <a:lnTo>
                  <a:pt x="0" y="0"/>
                </a:lnTo>
                <a:close/>
              </a:path>
            </a:pathLst>
          </a:custGeom>
          <a:blipFill rotWithShape="1">
            <a:blip r:embed="rId9">
              <a:alphaModFix/>
            </a:blip>
            <a:stretch>
              <a:fillRect b="0" l="0" r="0" t="0"/>
            </a:stretch>
          </a:blipFill>
          <a:ln>
            <a:noFill/>
          </a:ln>
        </p:spPr>
      </p:sp>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3410" name="Shape 3410"/>
        <p:cNvGrpSpPr/>
        <p:nvPr/>
      </p:nvGrpSpPr>
      <p:grpSpPr>
        <a:xfrm>
          <a:off x="0" y="0"/>
          <a:ext cx="0" cy="0"/>
          <a:chOff x="0" y="0"/>
          <a:chExt cx="0" cy="0"/>
        </a:xfrm>
      </p:grpSpPr>
      <p:grpSp>
        <p:nvGrpSpPr>
          <p:cNvPr id="3411" name="Google Shape;3411;p25"/>
          <p:cNvGrpSpPr/>
          <p:nvPr/>
        </p:nvGrpSpPr>
        <p:grpSpPr>
          <a:xfrm>
            <a:off x="5995272" y="2401409"/>
            <a:ext cx="6297456" cy="2611613"/>
            <a:chOff x="0" y="-28575"/>
            <a:chExt cx="1658589" cy="687832"/>
          </a:xfrm>
        </p:grpSpPr>
        <p:sp>
          <p:nvSpPr>
            <p:cNvPr id="3412" name="Google Shape;3412;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12B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3" name="Google Shape;3413;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4" name="Google Shape;3414;p25"/>
          <p:cNvGrpSpPr/>
          <p:nvPr/>
        </p:nvGrpSpPr>
        <p:grpSpPr>
          <a:xfrm>
            <a:off x="5995272" y="5476026"/>
            <a:ext cx="6297456" cy="2611613"/>
            <a:chOff x="0" y="-28575"/>
            <a:chExt cx="1658589" cy="687832"/>
          </a:xfrm>
        </p:grpSpPr>
        <p:sp>
          <p:nvSpPr>
            <p:cNvPr id="3415" name="Google Shape;3415;p25"/>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212B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6" name="Google Shape;3416;p25"/>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7" name="Google Shape;3417;p25"/>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12B38"/>
                </a:solidFill>
                <a:latin typeface="DM Sans"/>
                <a:ea typeface="DM Sans"/>
                <a:cs typeface="DM Sans"/>
                <a:sym typeface="DM Sans"/>
              </a:rPr>
              <a:t>This presentation template is free for everyone to use thanks to the following:</a:t>
            </a:r>
            <a:endParaRPr/>
          </a:p>
        </p:txBody>
      </p:sp>
      <p:sp>
        <p:nvSpPr>
          <p:cNvPr id="3418" name="Google Shape;3418;p25"/>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1" lang="en-US" sz="2799" u="none" cap="none" strike="noStrike">
                <a:solidFill>
                  <a:srgbClr val="212B38"/>
                </a:solidFill>
                <a:latin typeface="DM Serif Display"/>
                <a:ea typeface="DM Serif Display"/>
                <a:cs typeface="DM Serif Display"/>
                <a:sym typeface="DM Serif Display"/>
              </a:rPr>
              <a:t>Happy designing!</a:t>
            </a:r>
            <a:endParaRPr/>
          </a:p>
        </p:txBody>
      </p:sp>
      <p:sp>
        <p:nvSpPr>
          <p:cNvPr id="3419" name="Google Shape;3419;p25"/>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12B38"/>
                </a:solidFill>
                <a:latin typeface="DM Sans"/>
                <a:ea typeface="DM Sans"/>
                <a:cs typeface="DM Sans"/>
                <a:sym typeface="DM Sans"/>
              </a:rPr>
              <a:t>for the presentation template</a:t>
            </a:r>
            <a:endParaRPr/>
          </a:p>
        </p:txBody>
      </p:sp>
      <p:sp>
        <p:nvSpPr>
          <p:cNvPr id="3420" name="Google Shape;3420;p25"/>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12B38"/>
                </a:solidFill>
                <a:latin typeface="DM Sans"/>
                <a:ea typeface="DM Sans"/>
                <a:cs typeface="DM Sans"/>
                <a:sym typeface="DM Sans"/>
              </a:rPr>
              <a:t>for the photos</a:t>
            </a:r>
            <a:endParaRPr/>
          </a:p>
        </p:txBody>
      </p:sp>
      <p:sp>
        <p:nvSpPr>
          <p:cNvPr id="3421" name="Google Shape;3421;p25"/>
          <p:cNvSpPr txBox="1"/>
          <p:nvPr/>
        </p:nvSpPr>
        <p:spPr>
          <a:xfrm>
            <a:off x="5469973" y="778899"/>
            <a:ext cx="7348055" cy="8388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212B38"/>
                </a:solidFill>
                <a:latin typeface="DM Serif Display"/>
                <a:ea typeface="DM Serif Display"/>
                <a:cs typeface="DM Serif Display"/>
                <a:sym typeface="DM Serif Display"/>
              </a:rPr>
              <a:t>Credits</a:t>
            </a:r>
            <a:endParaRPr/>
          </a:p>
        </p:txBody>
      </p:sp>
      <p:sp>
        <p:nvSpPr>
          <p:cNvPr id="3422" name="Google Shape;3422;p25"/>
          <p:cNvSpPr txBox="1"/>
          <p:nvPr/>
        </p:nvSpPr>
        <p:spPr>
          <a:xfrm>
            <a:off x="6199947" y="6183199"/>
            <a:ext cx="5888105" cy="73871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562" u="none" cap="none" strike="noStrike">
                <a:solidFill>
                  <a:srgbClr val="212B38"/>
                </a:solidFill>
                <a:latin typeface="DM Serif Display"/>
                <a:ea typeface="DM Serif Display"/>
                <a:cs typeface="DM Serif Display"/>
                <a:sym typeface="DM Serif Display"/>
              </a:rPr>
              <a:t>Pexels, Pixabay</a:t>
            </a:r>
            <a:endParaRPr/>
          </a:p>
        </p:txBody>
      </p:sp>
      <p:pic>
        <p:nvPicPr>
          <p:cNvPr id="3423" name="Google Shape;3423;p25"/>
          <p:cNvPicPr preferRelativeResize="0"/>
          <p:nvPr/>
        </p:nvPicPr>
        <p:blipFill>
          <a:blip r:embed="rId3">
            <a:alphaModFix/>
          </a:blip>
          <a:stretch>
            <a:fillRect/>
          </a:stretch>
        </p:blipFill>
        <p:spPr>
          <a:xfrm>
            <a:off x="6769875" y="2923275"/>
            <a:ext cx="4774145" cy="1206100"/>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948" name="Shape 948"/>
        <p:cNvGrpSpPr/>
        <p:nvPr/>
      </p:nvGrpSpPr>
      <p:grpSpPr>
        <a:xfrm>
          <a:off x="0" y="0"/>
          <a:ext cx="0" cy="0"/>
          <a:chOff x="0" y="0"/>
          <a:chExt cx="0" cy="0"/>
        </a:xfrm>
      </p:grpSpPr>
      <p:grpSp>
        <p:nvGrpSpPr>
          <p:cNvPr id="949" name="Google Shape;949;p9"/>
          <p:cNvGrpSpPr/>
          <p:nvPr/>
        </p:nvGrpSpPr>
        <p:grpSpPr>
          <a:xfrm>
            <a:off x="283118" y="213390"/>
            <a:ext cx="17721763" cy="581725"/>
            <a:chOff x="0" y="0"/>
            <a:chExt cx="23629018" cy="775633"/>
          </a:xfrm>
        </p:grpSpPr>
        <p:grpSp>
          <p:nvGrpSpPr>
            <p:cNvPr id="950" name="Google Shape;950;p9"/>
            <p:cNvGrpSpPr/>
            <p:nvPr/>
          </p:nvGrpSpPr>
          <p:grpSpPr>
            <a:xfrm>
              <a:off x="0" y="0"/>
              <a:ext cx="813779" cy="775633"/>
              <a:chOff x="0" y="0"/>
              <a:chExt cx="812800" cy="774700"/>
            </a:xfrm>
          </p:grpSpPr>
          <p:sp>
            <p:nvSpPr>
              <p:cNvPr id="951" name="Google Shape;95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52" name="Google Shape;952;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9"/>
            <p:cNvGrpSpPr/>
            <p:nvPr/>
          </p:nvGrpSpPr>
          <p:grpSpPr>
            <a:xfrm>
              <a:off x="951170" y="0"/>
              <a:ext cx="813779" cy="775633"/>
              <a:chOff x="0" y="0"/>
              <a:chExt cx="812800" cy="774700"/>
            </a:xfrm>
          </p:grpSpPr>
          <p:sp>
            <p:nvSpPr>
              <p:cNvPr id="954" name="Google Shape;95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55" name="Google Shape;955;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9"/>
            <p:cNvGrpSpPr/>
            <p:nvPr/>
          </p:nvGrpSpPr>
          <p:grpSpPr>
            <a:xfrm>
              <a:off x="1901076" y="0"/>
              <a:ext cx="813779" cy="775633"/>
              <a:chOff x="0" y="0"/>
              <a:chExt cx="812800" cy="774700"/>
            </a:xfrm>
          </p:grpSpPr>
          <p:sp>
            <p:nvSpPr>
              <p:cNvPr id="957" name="Google Shape;95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58" name="Google Shape;95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9"/>
            <p:cNvGrpSpPr/>
            <p:nvPr/>
          </p:nvGrpSpPr>
          <p:grpSpPr>
            <a:xfrm>
              <a:off x="2852246" y="0"/>
              <a:ext cx="813779" cy="775633"/>
              <a:chOff x="0" y="0"/>
              <a:chExt cx="812800" cy="774700"/>
            </a:xfrm>
          </p:grpSpPr>
          <p:sp>
            <p:nvSpPr>
              <p:cNvPr id="960" name="Google Shape;96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61" name="Google Shape;96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2" name="Google Shape;962;p9"/>
            <p:cNvGrpSpPr/>
            <p:nvPr/>
          </p:nvGrpSpPr>
          <p:grpSpPr>
            <a:xfrm>
              <a:off x="3802152" y="0"/>
              <a:ext cx="813779" cy="775633"/>
              <a:chOff x="0" y="0"/>
              <a:chExt cx="812800" cy="774700"/>
            </a:xfrm>
          </p:grpSpPr>
          <p:sp>
            <p:nvSpPr>
              <p:cNvPr id="963" name="Google Shape;96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64" name="Google Shape;96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5" name="Google Shape;965;p9"/>
            <p:cNvGrpSpPr/>
            <p:nvPr/>
          </p:nvGrpSpPr>
          <p:grpSpPr>
            <a:xfrm>
              <a:off x="4753322" y="0"/>
              <a:ext cx="813779" cy="775633"/>
              <a:chOff x="0" y="0"/>
              <a:chExt cx="812800" cy="774700"/>
            </a:xfrm>
          </p:grpSpPr>
          <p:sp>
            <p:nvSpPr>
              <p:cNvPr id="966" name="Google Shape;96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67" name="Google Shape;967;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8" name="Google Shape;968;p9"/>
            <p:cNvGrpSpPr/>
            <p:nvPr/>
          </p:nvGrpSpPr>
          <p:grpSpPr>
            <a:xfrm>
              <a:off x="5703227" y="0"/>
              <a:ext cx="813779" cy="775633"/>
              <a:chOff x="0" y="0"/>
              <a:chExt cx="812800" cy="774700"/>
            </a:xfrm>
          </p:grpSpPr>
          <p:sp>
            <p:nvSpPr>
              <p:cNvPr id="969" name="Google Shape;96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70" name="Google Shape;970;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1" name="Google Shape;971;p9"/>
            <p:cNvGrpSpPr/>
            <p:nvPr/>
          </p:nvGrpSpPr>
          <p:grpSpPr>
            <a:xfrm>
              <a:off x="6654397" y="0"/>
              <a:ext cx="813779" cy="775633"/>
              <a:chOff x="0" y="0"/>
              <a:chExt cx="812800" cy="774700"/>
            </a:xfrm>
          </p:grpSpPr>
          <p:sp>
            <p:nvSpPr>
              <p:cNvPr id="972" name="Google Shape;97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73" name="Google Shape;973;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9"/>
            <p:cNvGrpSpPr/>
            <p:nvPr/>
          </p:nvGrpSpPr>
          <p:grpSpPr>
            <a:xfrm>
              <a:off x="7604303" y="0"/>
              <a:ext cx="813779" cy="775633"/>
              <a:chOff x="0" y="0"/>
              <a:chExt cx="812800" cy="774700"/>
            </a:xfrm>
          </p:grpSpPr>
          <p:sp>
            <p:nvSpPr>
              <p:cNvPr id="975" name="Google Shape;97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76" name="Google Shape;976;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9"/>
            <p:cNvGrpSpPr/>
            <p:nvPr/>
          </p:nvGrpSpPr>
          <p:grpSpPr>
            <a:xfrm>
              <a:off x="8555473" y="0"/>
              <a:ext cx="813779" cy="775633"/>
              <a:chOff x="0" y="0"/>
              <a:chExt cx="812800" cy="774700"/>
            </a:xfrm>
          </p:grpSpPr>
          <p:sp>
            <p:nvSpPr>
              <p:cNvPr id="978" name="Google Shape;97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79" name="Google Shape;979;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0" name="Google Shape;980;p9"/>
            <p:cNvGrpSpPr/>
            <p:nvPr/>
          </p:nvGrpSpPr>
          <p:grpSpPr>
            <a:xfrm>
              <a:off x="9505379" y="0"/>
              <a:ext cx="813779" cy="775633"/>
              <a:chOff x="0" y="0"/>
              <a:chExt cx="812800" cy="774700"/>
            </a:xfrm>
          </p:grpSpPr>
          <p:sp>
            <p:nvSpPr>
              <p:cNvPr id="981" name="Google Shape;98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82" name="Google Shape;982;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9"/>
            <p:cNvGrpSpPr/>
            <p:nvPr/>
          </p:nvGrpSpPr>
          <p:grpSpPr>
            <a:xfrm>
              <a:off x="10456549" y="0"/>
              <a:ext cx="813779" cy="775633"/>
              <a:chOff x="0" y="0"/>
              <a:chExt cx="812800" cy="774700"/>
            </a:xfrm>
          </p:grpSpPr>
          <p:sp>
            <p:nvSpPr>
              <p:cNvPr id="984" name="Google Shape;98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85" name="Google Shape;985;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9"/>
            <p:cNvGrpSpPr/>
            <p:nvPr/>
          </p:nvGrpSpPr>
          <p:grpSpPr>
            <a:xfrm>
              <a:off x="11406455" y="0"/>
              <a:ext cx="813779" cy="775633"/>
              <a:chOff x="0" y="0"/>
              <a:chExt cx="812800" cy="774700"/>
            </a:xfrm>
          </p:grpSpPr>
          <p:sp>
            <p:nvSpPr>
              <p:cNvPr id="987" name="Google Shape;98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88" name="Google Shape;98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9"/>
            <p:cNvGrpSpPr/>
            <p:nvPr/>
          </p:nvGrpSpPr>
          <p:grpSpPr>
            <a:xfrm>
              <a:off x="12357625" y="0"/>
              <a:ext cx="813779" cy="775633"/>
              <a:chOff x="0" y="0"/>
              <a:chExt cx="812800" cy="774700"/>
            </a:xfrm>
          </p:grpSpPr>
          <p:sp>
            <p:nvSpPr>
              <p:cNvPr id="990" name="Google Shape;99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91" name="Google Shape;99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9"/>
            <p:cNvGrpSpPr/>
            <p:nvPr/>
          </p:nvGrpSpPr>
          <p:grpSpPr>
            <a:xfrm>
              <a:off x="13307530" y="0"/>
              <a:ext cx="813779" cy="775633"/>
              <a:chOff x="0" y="0"/>
              <a:chExt cx="812800" cy="774700"/>
            </a:xfrm>
          </p:grpSpPr>
          <p:sp>
            <p:nvSpPr>
              <p:cNvPr id="993" name="Google Shape;99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94" name="Google Shape;99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9"/>
            <p:cNvGrpSpPr/>
            <p:nvPr/>
          </p:nvGrpSpPr>
          <p:grpSpPr>
            <a:xfrm>
              <a:off x="14258701" y="0"/>
              <a:ext cx="813779" cy="775633"/>
              <a:chOff x="0" y="0"/>
              <a:chExt cx="812800" cy="774700"/>
            </a:xfrm>
          </p:grpSpPr>
          <p:sp>
            <p:nvSpPr>
              <p:cNvPr id="996" name="Google Shape;99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997" name="Google Shape;997;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8" name="Google Shape;998;p9"/>
            <p:cNvGrpSpPr/>
            <p:nvPr/>
          </p:nvGrpSpPr>
          <p:grpSpPr>
            <a:xfrm>
              <a:off x="15210936" y="0"/>
              <a:ext cx="813779" cy="775633"/>
              <a:chOff x="0" y="0"/>
              <a:chExt cx="812800" cy="774700"/>
            </a:xfrm>
          </p:grpSpPr>
          <p:sp>
            <p:nvSpPr>
              <p:cNvPr id="999" name="Google Shape;99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00" name="Google Shape;1000;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1" name="Google Shape;1001;p9"/>
            <p:cNvGrpSpPr/>
            <p:nvPr/>
          </p:nvGrpSpPr>
          <p:grpSpPr>
            <a:xfrm>
              <a:off x="16160842" y="0"/>
              <a:ext cx="813779" cy="775633"/>
              <a:chOff x="0" y="0"/>
              <a:chExt cx="812800" cy="774700"/>
            </a:xfrm>
          </p:grpSpPr>
          <p:sp>
            <p:nvSpPr>
              <p:cNvPr id="1002" name="Google Shape;100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03" name="Google Shape;1003;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4" name="Google Shape;1004;p9"/>
            <p:cNvGrpSpPr/>
            <p:nvPr/>
          </p:nvGrpSpPr>
          <p:grpSpPr>
            <a:xfrm>
              <a:off x="17112012" y="0"/>
              <a:ext cx="813779" cy="775633"/>
              <a:chOff x="0" y="0"/>
              <a:chExt cx="812800" cy="774700"/>
            </a:xfrm>
          </p:grpSpPr>
          <p:sp>
            <p:nvSpPr>
              <p:cNvPr id="1005" name="Google Shape;100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06" name="Google Shape;1006;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7" name="Google Shape;1007;p9"/>
            <p:cNvGrpSpPr/>
            <p:nvPr/>
          </p:nvGrpSpPr>
          <p:grpSpPr>
            <a:xfrm>
              <a:off x="18061918" y="0"/>
              <a:ext cx="813779" cy="775633"/>
              <a:chOff x="0" y="0"/>
              <a:chExt cx="812800" cy="774700"/>
            </a:xfrm>
          </p:grpSpPr>
          <p:sp>
            <p:nvSpPr>
              <p:cNvPr id="1008" name="Google Shape;100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09" name="Google Shape;1009;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9"/>
            <p:cNvGrpSpPr/>
            <p:nvPr/>
          </p:nvGrpSpPr>
          <p:grpSpPr>
            <a:xfrm>
              <a:off x="19013088" y="0"/>
              <a:ext cx="813779" cy="775633"/>
              <a:chOff x="0" y="0"/>
              <a:chExt cx="812800" cy="774700"/>
            </a:xfrm>
          </p:grpSpPr>
          <p:sp>
            <p:nvSpPr>
              <p:cNvPr id="1011" name="Google Shape;101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12" name="Google Shape;1012;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3" name="Google Shape;1013;p9"/>
            <p:cNvGrpSpPr/>
            <p:nvPr/>
          </p:nvGrpSpPr>
          <p:grpSpPr>
            <a:xfrm>
              <a:off x="19962994" y="0"/>
              <a:ext cx="813779" cy="775633"/>
              <a:chOff x="0" y="0"/>
              <a:chExt cx="812800" cy="774700"/>
            </a:xfrm>
          </p:grpSpPr>
          <p:sp>
            <p:nvSpPr>
              <p:cNvPr id="1014" name="Google Shape;101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15" name="Google Shape;1015;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6" name="Google Shape;1016;p9"/>
            <p:cNvGrpSpPr/>
            <p:nvPr/>
          </p:nvGrpSpPr>
          <p:grpSpPr>
            <a:xfrm>
              <a:off x="20914164" y="0"/>
              <a:ext cx="813779" cy="775633"/>
              <a:chOff x="0" y="0"/>
              <a:chExt cx="812800" cy="774700"/>
            </a:xfrm>
          </p:grpSpPr>
          <p:sp>
            <p:nvSpPr>
              <p:cNvPr id="1017" name="Google Shape;101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18" name="Google Shape;101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9" name="Google Shape;1019;p9"/>
            <p:cNvGrpSpPr/>
            <p:nvPr/>
          </p:nvGrpSpPr>
          <p:grpSpPr>
            <a:xfrm>
              <a:off x="21864069" y="0"/>
              <a:ext cx="813779" cy="775633"/>
              <a:chOff x="0" y="0"/>
              <a:chExt cx="812800" cy="774700"/>
            </a:xfrm>
          </p:grpSpPr>
          <p:sp>
            <p:nvSpPr>
              <p:cNvPr id="1020" name="Google Shape;102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21" name="Google Shape;102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2" name="Google Shape;1022;p9"/>
            <p:cNvGrpSpPr/>
            <p:nvPr/>
          </p:nvGrpSpPr>
          <p:grpSpPr>
            <a:xfrm>
              <a:off x="22815239" y="0"/>
              <a:ext cx="813779" cy="775633"/>
              <a:chOff x="0" y="0"/>
              <a:chExt cx="812800" cy="774700"/>
            </a:xfrm>
          </p:grpSpPr>
          <p:sp>
            <p:nvSpPr>
              <p:cNvPr id="1023" name="Google Shape;102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24" name="Google Shape;102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5" name="Google Shape;1025;p9"/>
          <p:cNvGrpSpPr/>
          <p:nvPr/>
        </p:nvGrpSpPr>
        <p:grpSpPr>
          <a:xfrm>
            <a:off x="283118" y="9491885"/>
            <a:ext cx="17721763" cy="581725"/>
            <a:chOff x="0" y="0"/>
            <a:chExt cx="23629018" cy="775633"/>
          </a:xfrm>
        </p:grpSpPr>
        <p:grpSp>
          <p:nvGrpSpPr>
            <p:cNvPr id="1026" name="Google Shape;1026;p9"/>
            <p:cNvGrpSpPr/>
            <p:nvPr/>
          </p:nvGrpSpPr>
          <p:grpSpPr>
            <a:xfrm>
              <a:off x="0" y="0"/>
              <a:ext cx="813779" cy="775633"/>
              <a:chOff x="0" y="0"/>
              <a:chExt cx="812800" cy="774700"/>
            </a:xfrm>
          </p:grpSpPr>
          <p:sp>
            <p:nvSpPr>
              <p:cNvPr id="1027" name="Google Shape;102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28" name="Google Shape;102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9" name="Google Shape;1029;p9"/>
            <p:cNvGrpSpPr/>
            <p:nvPr/>
          </p:nvGrpSpPr>
          <p:grpSpPr>
            <a:xfrm>
              <a:off x="951170" y="0"/>
              <a:ext cx="813779" cy="775633"/>
              <a:chOff x="0" y="0"/>
              <a:chExt cx="812800" cy="774700"/>
            </a:xfrm>
          </p:grpSpPr>
          <p:sp>
            <p:nvSpPr>
              <p:cNvPr id="1030" name="Google Shape;103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31" name="Google Shape;103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2" name="Google Shape;1032;p9"/>
            <p:cNvGrpSpPr/>
            <p:nvPr/>
          </p:nvGrpSpPr>
          <p:grpSpPr>
            <a:xfrm>
              <a:off x="1901076" y="0"/>
              <a:ext cx="813779" cy="775633"/>
              <a:chOff x="0" y="0"/>
              <a:chExt cx="812800" cy="774700"/>
            </a:xfrm>
          </p:grpSpPr>
          <p:sp>
            <p:nvSpPr>
              <p:cNvPr id="1033" name="Google Shape;103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34" name="Google Shape;103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5" name="Google Shape;1035;p9"/>
            <p:cNvGrpSpPr/>
            <p:nvPr/>
          </p:nvGrpSpPr>
          <p:grpSpPr>
            <a:xfrm>
              <a:off x="2852246" y="0"/>
              <a:ext cx="813779" cy="775633"/>
              <a:chOff x="0" y="0"/>
              <a:chExt cx="812800" cy="774700"/>
            </a:xfrm>
          </p:grpSpPr>
          <p:sp>
            <p:nvSpPr>
              <p:cNvPr id="1036" name="Google Shape;103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37" name="Google Shape;1037;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8" name="Google Shape;1038;p9"/>
            <p:cNvGrpSpPr/>
            <p:nvPr/>
          </p:nvGrpSpPr>
          <p:grpSpPr>
            <a:xfrm>
              <a:off x="3802152" y="0"/>
              <a:ext cx="813779" cy="775633"/>
              <a:chOff x="0" y="0"/>
              <a:chExt cx="812800" cy="774700"/>
            </a:xfrm>
          </p:grpSpPr>
          <p:sp>
            <p:nvSpPr>
              <p:cNvPr id="1039" name="Google Shape;103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40" name="Google Shape;1040;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1" name="Google Shape;1041;p9"/>
            <p:cNvGrpSpPr/>
            <p:nvPr/>
          </p:nvGrpSpPr>
          <p:grpSpPr>
            <a:xfrm>
              <a:off x="4753322" y="0"/>
              <a:ext cx="813779" cy="775633"/>
              <a:chOff x="0" y="0"/>
              <a:chExt cx="812800" cy="774700"/>
            </a:xfrm>
          </p:grpSpPr>
          <p:sp>
            <p:nvSpPr>
              <p:cNvPr id="1042" name="Google Shape;104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43" name="Google Shape;1043;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4" name="Google Shape;1044;p9"/>
            <p:cNvGrpSpPr/>
            <p:nvPr/>
          </p:nvGrpSpPr>
          <p:grpSpPr>
            <a:xfrm>
              <a:off x="5703227" y="0"/>
              <a:ext cx="813779" cy="775633"/>
              <a:chOff x="0" y="0"/>
              <a:chExt cx="812800" cy="774700"/>
            </a:xfrm>
          </p:grpSpPr>
          <p:sp>
            <p:nvSpPr>
              <p:cNvPr id="1045" name="Google Shape;104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46" name="Google Shape;1046;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7" name="Google Shape;1047;p9"/>
            <p:cNvGrpSpPr/>
            <p:nvPr/>
          </p:nvGrpSpPr>
          <p:grpSpPr>
            <a:xfrm>
              <a:off x="6654397" y="0"/>
              <a:ext cx="813779" cy="775633"/>
              <a:chOff x="0" y="0"/>
              <a:chExt cx="812800" cy="774700"/>
            </a:xfrm>
          </p:grpSpPr>
          <p:sp>
            <p:nvSpPr>
              <p:cNvPr id="1048" name="Google Shape;104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49" name="Google Shape;1049;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0" name="Google Shape;1050;p9"/>
            <p:cNvGrpSpPr/>
            <p:nvPr/>
          </p:nvGrpSpPr>
          <p:grpSpPr>
            <a:xfrm>
              <a:off x="7604303" y="0"/>
              <a:ext cx="813779" cy="775633"/>
              <a:chOff x="0" y="0"/>
              <a:chExt cx="812800" cy="774700"/>
            </a:xfrm>
          </p:grpSpPr>
          <p:sp>
            <p:nvSpPr>
              <p:cNvPr id="1051" name="Google Shape;105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52" name="Google Shape;1052;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3" name="Google Shape;1053;p9"/>
            <p:cNvGrpSpPr/>
            <p:nvPr/>
          </p:nvGrpSpPr>
          <p:grpSpPr>
            <a:xfrm>
              <a:off x="8555473" y="0"/>
              <a:ext cx="813779" cy="775633"/>
              <a:chOff x="0" y="0"/>
              <a:chExt cx="812800" cy="774700"/>
            </a:xfrm>
          </p:grpSpPr>
          <p:sp>
            <p:nvSpPr>
              <p:cNvPr id="1054" name="Google Shape;105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55" name="Google Shape;1055;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6" name="Google Shape;1056;p9"/>
            <p:cNvGrpSpPr/>
            <p:nvPr/>
          </p:nvGrpSpPr>
          <p:grpSpPr>
            <a:xfrm>
              <a:off x="9505379" y="0"/>
              <a:ext cx="813779" cy="775633"/>
              <a:chOff x="0" y="0"/>
              <a:chExt cx="812800" cy="774700"/>
            </a:xfrm>
          </p:grpSpPr>
          <p:sp>
            <p:nvSpPr>
              <p:cNvPr id="1057" name="Google Shape;105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58" name="Google Shape;105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9" name="Google Shape;1059;p9"/>
            <p:cNvGrpSpPr/>
            <p:nvPr/>
          </p:nvGrpSpPr>
          <p:grpSpPr>
            <a:xfrm>
              <a:off x="10456549" y="0"/>
              <a:ext cx="813779" cy="775633"/>
              <a:chOff x="0" y="0"/>
              <a:chExt cx="812800" cy="774700"/>
            </a:xfrm>
          </p:grpSpPr>
          <p:sp>
            <p:nvSpPr>
              <p:cNvPr id="1060" name="Google Shape;106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61" name="Google Shape;106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2" name="Google Shape;1062;p9"/>
            <p:cNvGrpSpPr/>
            <p:nvPr/>
          </p:nvGrpSpPr>
          <p:grpSpPr>
            <a:xfrm>
              <a:off x="11406455" y="0"/>
              <a:ext cx="813779" cy="775633"/>
              <a:chOff x="0" y="0"/>
              <a:chExt cx="812800" cy="774700"/>
            </a:xfrm>
          </p:grpSpPr>
          <p:sp>
            <p:nvSpPr>
              <p:cNvPr id="1063" name="Google Shape;106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64" name="Google Shape;106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9"/>
            <p:cNvGrpSpPr/>
            <p:nvPr/>
          </p:nvGrpSpPr>
          <p:grpSpPr>
            <a:xfrm>
              <a:off x="12357625" y="0"/>
              <a:ext cx="813779" cy="775633"/>
              <a:chOff x="0" y="0"/>
              <a:chExt cx="812800" cy="774700"/>
            </a:xfrm>
          </p:grpSpPr>
          <p:sp>
            <p:nvSpPr>
              <p:cNvPr id="1066" name="Google Shape;106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67" name="Google Shape;1067;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9"/>
            <p:cNvGrpSpPr/>
            <p:nvPr/>
          </p:nvGrpSpPr>
          <p:grpSpPr>
            <a:xfrm>
              <a:off x="13307530" y="0"/>
              <a:ext cx="813779" cy="775633"/>
              <a:chOff x="0" y="0"/>
              <a:chExt cx="812800" cy="774700"/>
            </a:xfrm>
          </p:grpSpPr>
          <p:sp>
            <p:nvSpPr>
              <p:cNvPr id="1069" name="Google Shape;106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70" name="Google Shape;1070;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9"/>
            <p:cNvGrpSpPr/>
            <p:nvPr/>
          </p:nvGrpSpPr>
          <p:grpSpPr>
            <a:xfrm>
              <a:off x="14258701" y="0"/>
              <a:ext cx="813779" cy="775633"/>
              <a:chOff x="0" y="0"/>
              <a:chExt cx="812800" cy="774700"/>
            </a:xfrm>
          </p:grpSpPr>
          <p:sp>
            <p:nvSpPr>
              <p:cNvPr id="1072" name="Google Shape;1072;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73" name="Google Shape;1073;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4" name="Google Shape;1074;p9"/>
            <p:cNvGrpSpPr/>
            <p:nvPr/>
          </p:nvGrpSpPr>
          <p:grpSpPr>
            <a:xfrm>
              <a:off x="15210936" y="0"/>
              <a:ext cx="813779" cy="775633"/>
              <a:chOff x="0" y="0"/>
              <a:chExt cx="812800" cy="774700"/>
            </a:xfrm>
          </p:grpSpPr>
          <p:sp>
            <p:nvSpPr>
              <p:cNvPr id="1075" name="Google Shape;1075;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76" name="Google Shape;1076;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9"/>
            <p:cNvGrpSpPr/>
            <p:nvPr/>
          </p:nvGrpSpPr>
          <p:grpSpPr>
            <a:xfrm>
              <a:off x="16160842" y="0"/>
              <a:ext cx="813779" cy="775633"/>
              <a:chOff x="0" y="0"/>
              <a:chExt cx="812800" cy="774700"/>
            </a:xfrm>
          </p:grpSpPr>
          <p:sp>
            <p:nvSpPr>
              <p:cNvPr id="1078" name="Google Shape;1078;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79" name="Google Shape;1079;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9"/>
            <p:cNvGrpSpPr/>
            <p:nvPr/>
          </p:nvGrpSpPr>
          <p:grpSpPr>
            <a:xfrm>
              <a:off x="17112012" y="0"/>
              <a:ext cx="813779" cy="775633"/>
              <a:chOff x="0" y="0"/>
              <a:chExt cx="812800" cy="774700"/>
            </a:xfrm>
          </p:grpSpPr>
          <p:sp>
            <p:nvSpPr>
              <p:cNvPr id="1081" name="Google Shape;1081;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82" name="Google Shape;1082;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3" name="Google Shape;1083;p9"/>
            <p:cNvGrpSpPr/>
            <p:nvPr/>
          </p:nvGrpSpPr>
          <p:grpSpPr>
            <a:xfrm>
              <a:off x="18061918" y="0"/>
              <a:ext cx="813779" cy="775633"/>
              <a:chOff x="0" y="0"/>
              <a:chExt cx="812800" cy="774700"/>
            </a:xfrm>
          </p:grpSpPr>
          <p:sp>
            <p:nvSpPr>
              <p:cNvPr id="1084" name="Google Shape;1084;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85" name="Google Shape;1085;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9"/>
            <p:cNvGrpSpPr/>
            <p:nvPr/>
          </p:nvGrpSpPr>
          <p:grpSpPr>
            <a:xfrm>
              <a:off x="19013088" y="0"/>
              <a:ext cx="813779" cy="775633"/>
              <a:chOff x="0" y="0"/>
              <a:chExt cx="812800" cy="774700"/>
            </a:xfrm>
          </p:grpSpPr>
          <p:sp>
            <p:nvSpPr>
              <p:cNvPr id="1087" name="Google Shape;1087;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88" name="Google Shape;1088;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9" name="Google Shape;1089;p9"/>
            <p:cNvGrpSpPr/>
            <p:nvPr/>
          </p:nvGrpSpPr>
          <p:grpSpPr>
            <a:xfrm>
              <a:off x="19962994" y="0"/>
              <a:ext cx="813779" cy="775633"/>
              <a:chOff x="0" y="0"/>
              <a:chExt cx="812800" cy="774700"/>
            </a:xfrm>
          </p:grpSpPr>
          <p:sp>
            <p:nvSpPr>
              <p:cNvPr id="1090" name="Google Shape;1090;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91" name="Google Shape;1091;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2" name="Google Shape;1092;p9"/>
            <p:cNvGrpSpPr/>
            <p:nvPr/>
          </p:nvGrpSpPr>
          <p:grpSpPr>
            <a:xfrm>
              <a:off x="20914164" y="0"/>
              <a:ext cx="813779" cy="775633"/>
              <a:chOff x="0" y="0"/>
              <a:chExt cx="812800" cy="774700"/>
            </a:xfrm>
          </p:grpSpPr>
          <p:sp>
            <p:nvSpPr>
              <p:cNvPr id="1093" name="Google Shape;1093;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94" name="Google Shape;1094;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5" name="Google Shape;1095;p9"/>
            <p:cNvGrpSpPr/>
            <p:nvPr/>
          </p:nvGrpSpPr>
          <p:grpSpPr>
            <a:xfrm>
              <a:off x="21864069" y="0"/>
              <a:ext cx="813779" cy="775633"/>
              <a:chOff x="0" y="0"/>
              <a:chExt cx="812800" cy="774700"/>
            </a:xfrm>
          </p:grpSpPr>
          <p:sp>
            <p:nvSpPr>
              <p:cNvPr id="1096" name="Google Shape;1096;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097" name="Google Shape;1097;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8" name="Google Shape;1098;p9"/>
            <p:cNvGrpSpPr/>
            <p:nvPr/>
          </p:nvGrpSpPr>
          <p:grpSpPr>
            <a:xfrm>
              <a:off x="22815239" y="0"/>
              <a:ext cx="813779" cy="775633"/>
              <a:chOff x="0" y="0"/>
              <a:chExt cx="812800" cy="774700"/>
            </a:xfrm>
          </p:grpSpPr>
          <p:sp>
            <p:nvSpPr>
              <p:cNvPr id="1099" name="Google Shape;1099;p9"/>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00" name="Google Shape;1100;p9"/>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101" name="Google Shape;1101;p9"/>
          <p:cNvPicPr preferRelativeResize="0"/>
          <p:nvPr/>
        </p:nvPicPr>
        <p:blipFill>
          <a:blip r:embed="rId3">
            <a:alphaModFix/>
          </a:blip>
          <a:stretch>
            <a:fillRect/>
          </a:stretch>
        </p:blipFill>
        <p:spPr>
          <a:xfrm>
            <a:off x="10159525" y="177450"/>
            <a:ext cx="8218699" cy="10517931"/>
          </a:xfrm>
          <a:prstGeom prst="rect">
            <a:avLst/>
          </a:prstGeom>
          <a:noFill/>
          <a:ln>
            <a:noFill/>
          </a:ln>
        </p:spPr>
      </p:pic>
      <p:sp>
        <p:nvSpPr>
          <p:cNvPr id="1102" name="Google Shape;1102;p9"/>
          <p:cNvSpPr txBox="1"/>
          <p:nvPr/>
        </p:nvSpPr>
        <p:spPr>
          <a:xfrm>
            <a:off x="1028700" y="1371600"/>
            <a:ext cx="81153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Agenda</a:t>
            </a:r>
            <a:endParaRPr/>
          </a:p>
        </p:txBody>
      </p:sp>
      <p:sp>
        <p:nvSpPr>
          <p:cNvPr id="1103" name="Google Shape;1103;p9"/>
          <p:cNvSpPr txBox="1"/>
          <p:nvPr/>
        </p:nvSpPr>
        <p:spPr>
          <a:xfrm>
            <a:off x="1028700" y="3091339"/>
            <a:ext cx="7608900" cy="5467500"/>
          </a:xfrm>
          <a:prstGeom prst="rect">
            <a:avLst/>
          </a:prstGeom>
          <a:noFill/>
          <a:ln>
            <a:noFill/>
          </a:ln>
        </p:spPr>
        <p:txBody>
          <a:bodyPr anchorCtr="0" anchor="t" bIns="0" lIns="0" spcFirstLastPara="1" rIns="0" wrap="square" tIns="0">
            <a:spAutoFit/>
          </a:bodyPr>
          <a:lstStyle/>
          <a:p>
            <a:pPr indent="-518159" lvl="1" marL="1036320" marR="0" rtl="0" algn="l">
              <a:lnSpc>
                <a:spcPct val="160000"/>
              </a:lnSpc>
              <a:spcBef>
                <a:spcPts val="0"/>
              </a:spcBef>
              <a:spcAft>
                <a:spcPts val="0"/>
              </a:spcAft>
              <a:buClr>
                <a:srgbClr val="212B38"/>
              </a:buClr>
              <a:buSzPts val="4800"/>
              <a:buFont typeface="Arial"/>
              <a:buChar char="•"/>
            </a:pPr>
            <a:r>
              <a:rPr b="1" i="0" lang="en-US" sz="4800" u="none" cap="none" strike="noStrike">
                <a:solidFill>
                  <a:srgbClr val="212B38"/>
                </a:solidFill>
                <a:latin typeface="DM Sans"/>
                <a:ea typeface="DM Sans"/>
                <a:cs typeface="DM Sans"/>
                <a:sym typeface="DM Sans"/>
              </a:rPr>
              <a:t>Introduction</a:t>
            </a:r>
            <a:endParaRPr/>
          </a:p>
          <a:p>
            <a:pPr indent="-518159" lvl="1" marL="1036320" marR="0" rtl="0" algn="l">
              <a:lnSpc>
                <a:spcPct val="160000"/>
              </a:lnSpc>
              <a:spcBef>
                <a:spcPts val="0"/>
              </a:spcBef>
              <a:spcAft>
                <a:spcPts val="0"/>
              </a:spcAft>
              <a:buClr>
                <a:srgbClr val="212B38"/>
              </a:buClr>
              <a:buSzPts val="4800"/>
              <a:buFont typeface="Arial"/>
              <a:buChar char="•"/>
            </a:pPr>
            <a:r>
              <a:rPr b="1" i="0" lang="en-US" sz="4800" u="none" cap="none" strike="noStrike">
                <a:solidFill>
                  <a:srgbClr val="212B38"/>
                </a:solidFill>
                <a:latin typeface="DM Sans"/>
                <a:ea typeface="DM Sans"/>
                <a:cs typeface="DM Sans"/>
                <a:sym typeface="DM Sans"/>
              </a:rPr>
              <a:t>About Elections</a:t>
            </a:r>
            <a:endParaRPr/>
          </a:p>
          <a:p>
            <a:pPr indent="-518159" lvl="1" marL="1036320" marR="0" rtl="0" algn="l">
              <a:lnSpc>
                <a:spcPct val="160000"/>
              </a:lnSpc>
              <a:spcBef>
                <a:spcPts val="0"/>
              </a:spcBef>
              <a:spcAft>
                <a:spcPts val="0"/>
              </a:spcAft>
              <a:buClr>
                <a:srgbClr val="212B38"/>
              </a:buClr>
              <a:buSzPts val="4800"/>
              <a:buFont typeface="Arial"/>
              <a:buChar char="•"/>
            </a:pPr>
            <a:r>
              <a:rPr b="1" i="0" lang="en-US" sz="4800" u="none" cap="none" strike="noStrike">
                <a:solidFill>
                  <a:srgbClr val="212B38"/>
                </a:solidFill>
                <a:latin typeface="DM Sans"/>
                <a:ea typeface="DM Sans"/>
                <a:cs typeface="DM Sans"/>
                <a:sym typeface="DM Sans"/>
              </a:rPr>
              <a:t>This Election</a:t>
            </a:r>
            <a:endParaRPr/>
          </a:p>
          <a:p>
            <a:pPr indent="-518159" lvl="1" marL="1036320" marR="0" rtl="0" algn="l">
              <a:lnSpc>
                <a:spcPct val="160000"/>
              </a:lnSpc>
              <a:spcBef>
                <a:spcPts val="0"/>
              </a:spcBef>
              <a:spcAft>
                <a:spcPts val="0"/>
              </a:spcAft>
              <a:buClr>
                <a:srgbClr val="212B38"/>
              </a:buClr>
              <a:buSzPts val="4800"/>
              <a:buFont typeface="Arial"/>
              <a:buChar char="•"/>
            </a:pPr>
            <a:r>
              <a:rPr b="1" i="0" lang="en-US" sz="4800" u="none" cap="none" strike="noStrike">
                <a:solidFill>
                  <a:srgbClr val="212B38"/>
                </a:solidFill>
                <a:latin typeface="DM Sans"/>
                <a:ea typeface="DM Sans"/>
                <a:cs typeface="DM Sans"/>
                <a:sym typeface="DM Sans"/>
              </a:rPr>
              <a:t>Chapter Title</a:t>
            </a:r>
            <a:endParaRPr/>
          </a:p>
          <a:p>
            <a:pPr indent="-518159" lvl="1" marL="1036320" marR="0" rtl="0" algn="l">
              <a:lnSpc>
                <a:spcPct val="160000"/>
              </a:lnSpc>
              <a:spcBef>
                <a:spcPts val="0"/>
              </a:spcBef>
              <a:spcAft>
                <a:spcPts val="0"/>
              </a:spcAft>
              <a:buClr>
                <a:srgbClr val="212B38"/>
              </a:buClr>
              <a:buSzPts val="4800"/>
              <a:buFont typeface="Arial"/>
              <a:buChar char="•"/>
            </a:pPr>
            <a:r>
              <a:rPr b="1" i="0" lang="en-US" sz="4800" u="none" cap="none" strike="noStrike">
                <a:solidFill>
                  <a:srgbClr val="212B38"/>
                </a:solidFill>
                <a:latin typeface="DM Sans"/>
                <a:ea typeface="DM Sans"/>
                <a:cs typeface="DM Sans"/>
                <a:sym typeface="DM Sans"/>
              </a:rPr>
              <a:t>Chapter Title</a:t>
            </a:r>
            <a:endParaRPr/>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107" name="Shape 1107"/>
        <p:cNvGrpSpPr/>
        <p:nvPr/>
      </p:nvGrpSpPr>
      <p:grpSpPr>
        <a:xfrm>
          <a:off x="0" y="0"/>
          <a:ext cx="0" cy="0"/>
          <a:chOff x="0" y="0"/>
          <a:chExt cx="0" cy="0"/>
        </a:xfrm>
      </p:grpSpPr>
      <p:grpSp>
        <p:nvGrpSpPr>
          <p:cNvPr id="1108" name="Google Shape;1108;p10"/>
          <p:cNvGrpSpPr/>
          <p:nvPr/>
        </p:nvGrpSpPr>
        <p:grpSpPr>
          <a:xfrm>
            <a:off x="283118" y="213390"/>
            <a:ext cx="17721763" cy="581725"/>
            <a:chOff x="0" y="0"/>
            <a:chExt cx="23629018" cy="775633"/>
          </a:xfrm>
        </p:grpSpPr>
        <p:grpSp>
          <p:nvGrpSpPr>
            <p:cNvPr id="1109" name="Google Shape;1109;p10"/>
            <p:cNvGrpSpPr/>
            <p:nvPr/>
          </p:nvGrpSpPr>
          <p:grpSpPr>
            <a:xfrm>
              <a:off x="0" y="0"/>
              <a:ext cx="813779" cy="775633"/>
              <a:chOff x="0" y="0"/>
              <a:chExt cx="812800" cy="774700"/>
            </a:xfrm>
          </p:grpSpPr>
          <p:sp>
            <p:nvSpPr>
              <p:cNvPr id="1110" name="Google Shape;111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11" name="Google Shape;1111;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10"/>
            <p:cNvGrpSpPr/>
            <p:nvPr/>
          </p:nvGrpSpPr>
          <p:grpSpPr>
            <a:xfrm>
              <a:off x="951170" y="0"/>
              <a:ext cx="813779" cy="775633"/>
              <a:chOff x="0" y="0"/>
              <a:chExt cx="812800" cy="774700"/>
            </a:xfrm>
          </p:grpSpPr>
          <p:sp>
            <p:nvSpPr>
              <p:cNvPr id="1113" name="Google Shape;111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14" name="Google Shape;1114;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10"/>
            <p:cNvGrpSpPr/>
            <p:nvPr/>
          </p:nvGrpSpPr>
          <p:grpSpPr>
            <a:xfrm>
              <a:off x="1901076" y="0"/>
              <a:ext cx="813779" cy="775633"/>
              <a:chOff x="0" y="0"/>
              <a:chExt cx="812800" cy="774700"/>
            </a:xfrm>
          </p:grpSpPr>
          <p:sp>
            <p:nvSpPr>
              <p:cNvPr id="1116" name="Google Shape;111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17" name="Google Shape;111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10"/>
            <p:cNvGrpSpPr/>
            <p:nvPr/>
          </p:nvGrpSpPr>
          <p:grpSpPr>
            <a:xfrm>
              <a:off x="2852246" y="0"/>
              <a:ext cx="813779" cy="775633"/>
              <a:chOff x="0" y="0"/>
              <a:chExt cx="812800" cy="774700"/>
            </a:xfrm>
          </p:grpSpPr>
          <p:sp>
            <p:nvSpPr>
              <p:cNvPr id="1119" name="Google Shape;111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20" name="Google Shape;112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10"/>
            <p:cNvGrpSpPr/>
            <p:nvPr/>
          </p:nvGrpSpPr>
          <p:grpSpPr>
            <a:xfrm>
              <a:off x="3802152" y="0"/>
              <a:ext cx="813779" cy="775633"/>
              <a:chOff x="0" y="0"/>
              <a:chExt cx="812800" cy="774700"/>
            </a:xfrm>
          </p:grpSpPr>
          <p:sp>
            <p:nvSpPr>
              <p:cNvPr id="1122" name="Google Shape;112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23" name="Google Shape;112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10"/>
            <p:cNvGrpSpPr/>
            <p:nvPr/>
          </p:nvGrpSpPr>
          <p:grpSpPr>
            <a:xfrm>
              <a:off x="4753322" y="0"/>
              <a:ext cx="813779" cy="775633"/>
              <a:chOff x="0" y="0"/>
              <a:chExt cx="812800" cy="774700"/>
            </a:xfrm>
          </p:grpSpPr>
          <p:sp>
            <p:nvSpPr>
              <p:cNvPr id="1125" name="Google Shape;112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26" name="Google Shape;1126;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7" name="Google Shape;1127;p10"/>
            <p:cNvGrpSpPr/>
            <p:nvPr/>
          </p:nvGrpSpPr>
          <p:grpSpPr>
            <a:xfrm>
              <a:off x="5703227" y="0"/>
              <a:ext cx="813779" cy="775633"/>
              <a:chOff x="0" y="0"/>
              <a:chExt cx="812800" cy="774700"/>
            </a:xfrm>
          </p:grpSpPr>
          <p:sp>
            <p:nvSpPr>
              <p:cNvPr id="1128" name="Google Shape;112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29" name="Google Shape;1129;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10"/>
            <p:cNvGrpSpPr/>
            <p:nvPr/>
          </p:nvGrpSpPr>
          <p:grpSpPr>
            <a:xfrm>
              <a:off x="6654397" y="0"/>
              <a:ext cx="813779" cy="775633"/>
              <a:chOff x="0" y="0"/>
              <a:chExt cx="812800" cy="774700"/>
            </a:xfrm>
          </p:grpSpPr>
          <p:sp>
            <p:nvSpPr>
              <p:cNvPr id="1131" name="Google Shape;113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32" name="Google Shape;1132;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10"/>
            <p:cNvGrpSpPr/>
            <p:nvPr/>
          </p:nvGrpSpPr>
          <p:grpSpPr>
            <a:xfrm>
              <a:off x="7604303" y="0"/>
              <a:ext cx="813779" cy="775633"/>
              <a:chOff x="0" y="0"/>
              <a:chExt cx="812800" cy="774700"/>
            </a:xfrm>
          </p:grpSpPr>
          <p:sp>
            <p:nvSpPr>
              <p:cNvPr id="1134" name="Google Shape;113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35" name="Google Shape;1135;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10"/>
            <p:cNvGrpSpPr/>
            <p:nvPr/>
          </p:nvGrpSpPr>
          <p:grpSpPr>
            <a:xfrm>
              <a:off x="8555473" y="0"/>
              <a:ext cx="813779" cy="775633"/>
              <a:chOff x="0" y="0"/>
              <a:chExt cx="812800" cy="774700"/>
            </a:xfrm>
          </p:grpSpPr>
          <p:sp>
            <p:nvSpPr>
              <p:cNvPr id="1137" name="Google Shape;113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38" name="Google Shape;1138;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10"/>
            <p:cNvGrpSpPr/>
            <p:nvPr/>
          </p:nvGrpSpPr>
          <p:grpSpPr>
            <a:xfrm>
              <a:off x="9505379" y="0"/>
              <a:ext cx="813779" cy="775633"/>
              <a:chOff x="0" y="0"/>
              <a:chExt cx="812800" cy="774700"/>
            </a:xfrm>
          </p:grpSpPr>
          <p:sp>
            <p:nvSpPr>
              <p:cNvPr id="1140" name="Google Shape;114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41" name="Google Shape;1141;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10"/>
            <p:cNvGrpSpPr/>
            <p:nvPr/>
          </p:nvGrpSpPr>
          <p:grpSpPr>
            <a:xfrm>
              <a:off x="10456549" y="0"/>
              <a:ext cx="813779" cy="775633"/>
              <a:chOff x="0" y="0"/>
              <a:chExt cx="812800" cy="774700"/>
            </a:xfrm>
          </p:grpSpPr>
          <p:sp>
            <p:nvSpPr>
              <p:cNvPr id="1143" name="Google Shape;114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44" name="Google Shape;1144;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10"/>
            <p:cNvGrpSpPr/>
            <p:nvPr/>
          </p:nvGrpSpPr>
          <p:grpSpPr>
            <a:xfrm>
              <a:off x="11406455" y="0"/>
              <a:ext cx="813779" cy="775633"/>
              <a:chOff x="0" y="0"/>
              <a:chExt cx="812800" cy="774700"/>
            </a:xfrm>
          </p:grpSpPr>
          <p:sp>
            <p:nvSpPr>
              <p:cNvPr id="1146" name="Google Shape;114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47" name="Google Shape;114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8" name="Google Shape;1148;p10"/>
            <p:cNvGrpSpPr/>
            <p:nvPr/>
          </p:nvGrpSpPr>
          <p:grpSpPr>
            <a:xfrm>
              <a:off x="12357625" y="0"/>
              <a:ext cx="813779" cy="775633"/>
              <a:chOff x="0" y="0"/>
              <a:chExt cx="812800" cy="774700"/>
            </a:xfrm>
          </p:grpSpPr>
          <p:sp>
            <p:nvSpPr>
              <p:cNvPr id="1149" name="Google Shape;114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50" name="Google Shape;115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10"/>
            <p:cNvGrpSpPr/>
            <p:nvPr/>
          </p:nvGrpSpPr>
          <p:grpSpPr>
            <a:xfrm>
              <a:off x="13307530" y="0"/>
              <a:ext cx="813779" cy="775633"/>
              <a:chOff x="0" y="0"/>
              <a:chExt cx="812800" cy="774700"/>
            </a:xfrm>
          </p:grpSpPr>
          <p:sp>
            <p:nvSpPr>
              <p:cNvPr id="1152" name="Google Shape;115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53" name="Google Shape;115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10"/>
            <p:cNvGrpSpPr/>
            <p:nvPr/>
          </p:nvGrpSpPr>
          <p:grpSpPr>
            <a:xfrm>
              <a:off x="14258701" y="0"/>
              <a:ext cx="813779" cy="775633"/>
              <a:chOff x="0" y="0"/>
              <a:chExt cx="812800" cy="774700"/>
            </a:xfrm>
          </p:grpSpPr>
          <p:sp>
            <p:nvSpPr>
              <p:cNvPr id="1155" name="Google Shape;115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56" name="Google Shape;1156;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10"/>
            <p:cNvGrpSpPr/>
            <p:nvPr/>
          </p:nvGrpSpPr>
          <p:grpSpPr>
            <a:xfrm>
              <a:off x="15210936" y="0"/>
              <a:ext cx="813779" cy="775633"/>
              <a:chOff x="0" y="0"/>
              <a:chExt cx="812800" cy="774700"/>
            </a:xfrm>
          </p:grpSpPr>
          <p:sp>
            <p:nvSpPr>
              <p:cNvPr id="1158" name="Google Shape;115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59" name="Google Shape;1159;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10"/>
            <p:cNvGrpSpPr/>
            <p:nvPr/>
          </p:nvGrpSpPr>
          <p:grpSpPr>
            <a:xfrm>
              <a:off x="16160842" y="0"/>
              <a:ext cx="813779" cy="775633"/>
              <a:chOff x="0" y="0"/>
              <a:chExt cx="812800" cy="774700"/>
            </a:xfrm>
          </p:grpSpPr>
          <p:sp>
            <p:nvSpPr>
              <p:cNvPr id="1161" name="Google Shape;116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62" name="Google Shape;1162;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10"/>
            <p:cNvGrpSpPr/>
            <p:nvPr/>
          </p:nvGrpSpPr>
          <p:grpSpPr>
            <a:xfrm>
              <a:off x="17112012" y="0"/>
              <a:ext cx="813779" cy="775633"/>
              <a:chOff x="0" y="0"/>
              <a:chExt cx="812800" cy="774700"/>
            </a:xfrm>
          </p:grpSpPr>
          <p:sp>
            <p:nvSpPr>
              <p:cNvPr id="1164" name="Google Shape;116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65" name="Google Shape;1165;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10"/>
            <p:cNvGrpSpPr/>
            <p:nvPr/>
          </p:nvGrpSpPr>
          <p:grpSpPr>
            <a:xfrm>
              <a:off x="18061918" y="0"/>
              <a:ext cx="813779" cy="775633"/>
              <a:chOff x="0" y="0"/>
              <a:chExt cx="812800" cy="774700"/>
            </a:xfrm>
          </p:grpSpPr>
          <p:sp>
            <p:nvSpPr>
              <p:cNvPr id="1167" name="Google Shape;116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68" name="Google Shape;1168;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10"/>
            <p:cNvGrpSpPr/>
            <p:nvPr/>
          </p:nvGrpSpPr>
          <p:grpSpPr>
            <a:xfrm>
              <a:off x="19013088" y="0"/>
              <a:ext cx="813779" cy="775633"/>
              <a:chOff x="0" y="0"/>
              <a:chExt cx="812800" cy="774700"/>
            </a:xfrm>
          </p:grpSpPr>
          <p:sp>
            <p:nvSpPr>
              <p:cNvPr id="1170" name="Google Shape;117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71" name="Google Shape;1171;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10"/>
            <p:cNvGrpSpPr/>
            <p:nvPr/>
          </p:nvGrpSpPr>
          <p:grpSpPr>
            <a:xfrm>
              <a:off x="19962994" y="0"/>
              <a:ext cx="813779" cy="775633"/>
              <a:chOff x="0" y="0"/>
              <a:chExt cx="812800" cy="774700"/>
            </a:xfrm>
          </p:grpSpPr>
          <p:sp>
            <p:nvSpPr>
              <p:cNvPr id="1173" name="Google Shape;117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74" name="Google Shape;1174;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10"/>
            <p:cNvGrpSpPr/>
            <p:nvPr/>
          </p:nvGrpSpPr>
          <p:grpSpPr>
            <a:xfrm>
              <a:off x="20914164" y="0"/>
              <a:ext cx="813779" cy="775633"/>
              <a:chOff x="0" y="0"/>
              <a:chExt cx="812800" cy="774700"/>
            </a:xfrm>
          </p:grpSpPr>
          <p:sp>
            <p:nvSpPr>
              <p:cNvPr id="1176" name="Google Shape;117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77" name="Google Shape;117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10"/>
            <p:cNvGrpSpPr/>
            <p:nvPr/>
          </p:nvGrpSpPr>
          <p:grpSpPr>
            <a:xfrm>
              <a:off x="21864069" y="0"/>
              <a:ext cx="813779" cy="775633"/>
              <a:chOff x="0" y="0"/>
              <a:chExt cx="812800" cy="774700"/>
            </a:xfrm>
          </p:grpSpPr>
          <p:sp>
            <p:nvSpPr>
              <p:cNvPr id="1179" name="Google Shape;117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80" name="Google Shape;118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1" name="Google Shape;1181;p10"/>
            <p:cNvGrpSpPr/>
            <p:nvPr/>
          </p:nvGrpSpPr>
          <p:grpSpPr>
            <a:xfrm>
              <a:off x="22815239" y="0"/>
              <a:ext cx="813779" cy="775633"/>
              <a:chOff x="0" y="0"/>
              <a:chExt cx="812800" cy="774700"/>
            </a:xfrm>
          </p:grpSpPr>
          <p:sp>
            <p:nvSpPr>
              <p:cNvPr id="1182" name="Google Shape;118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83" name="Google Shape;118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84" name="Google Shape;1184;p10"/>
          <p:cNvGrpSpPr/>
          <p:nvPr/>
        </p:nvGrpSpPr>
        <p:grpSpPr>
          <a:xfrm>
            <a:off x="283118" y="9491885"/>
            <a:ext cx="17721763" cy="581725"/>
            <a:chOff x="0" y="0"/>
            <a:chExt cx="23629018" cy="775633"/>
          </a:xfrm>
        </p:grpSpPr>
        <p:grpSp>
          <p:nvGrpSpPr>
            <p:cNvPr id="1185" name="Google Shape;1185;p10"/>
            <p:cNvGrpSpPr/>
            <p:nvPr/>
          </p:nvGrpSpPr>
          <p:grpSpPr>
            <a:xfrm>
              <a:off x="0" y="0"/>
              <a:ext cx="813779" cy="775633"/>
              <a:chOff x="0" y="0"/>
              <a:chExt cx="812800" cy="774700"/>
            </a:xfrm>
          </p:grpSpPr>
          <p:sp>
            <p:nvSpPr>
              <p:cNvPr id="1186" name="Google Shape;118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87" name="Google Shape;118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8" name="Google Shape;1188;p10"/>
            <p:cNvGrpSpPr/>
            <p:nvPr/>
          </p:nvGrpSpPr>
          <p:grpSpPr>
            <a:xfrm>
              <a:off x="951170" y="0"/>
              <a:ext cx="813779" cy="775633"/>
              <a:chOff x="0" y="0"/>
              <a:chExt cx="812800" cy="774700"/>
            </a:xfrm>
          </p:grpSpPr>
          <p:sp>
            <p:nvSpPr>
              <p:cNvPr id="1189" name="Google Shape;118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90" name="Google Shape;119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10"/>
            <p:cNvGrpSpPr/>
            <p:nvPr/>
          </p:nvGrpSpPr>
          <p:grpSpPr>
            <a:xfrm>
              <a:off x="1901076" y="0"/>
              <a:ext cx="813779" cy="775633"/>
              <a:chOff x="0" y="0"/>
              <a:chExt cx="812800" cy="774700"/>
            </a:xfrm>
          </p:grpSpPr>
          <p:sp>
            <p:nvSpPr>
              <p:cNvPr id="1192" name="Google Shape;119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93" name="Google Shape;119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10"/>
            <p:cNvGrpSpPr/>
            <p:nvPr/>
          </p:nvGrpSpPr>
          <p:grpSpPr>
            <a:xfrm>
              <a:off x="2852246" y="0"/>
              <a:ext cx="813779" cy="775633"/>
              <a:chOff x="0" y="0"/>
              <a:chExt cx="812800" cy="774700"/>
            </a:xfrm>
          </p:grpSpPr>
          <p:sp>
            <p:nvSpPr>
              <p:cNvPr id="1195" name="Google Shape;119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96" name="Google Shape;1196;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7" name="Google Shape;1197;p10"/>
            <p:cNvGrpSpPr/>
            <p:nvPr/>
          </p:nvGrpSpPr>
          <p:grpSpPr>
            <a:xfrm>
              <a:off x="3802152" y="0"/>
              <a:ext cx="813779" cy="775633"/>
              <a:chOff x="0" y="0"/>
              <a:chExt cx="812800" cy="774700"/>
            </a:xfrm>
          </p:grpSpPr>
          <p:sp>
            <p:nvSpPr>
              <p:cNvPr id="1198" name="Google Shape;119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199" name="Google Shape;1199;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0" name="Google Shape;1200;p10"/>
            <p:cNvGrpSpPr/>
            <p:nvPr/>
          </p:nvGrpSpPr>
          <p:grpSpPr>
            <a:xfrm>
              <a:off x="4753322" y="0"/>
              <a:ext cx="813779" cy="775633"/>
              <a:chOff x="0" y="0"/>
              <a:chExt cx="812800" cy="774700"/>
            </a:xfrm>
          </p:grpSpPr>
          <p:sp>
            <p:nvSpPr>
              <p:cNvPr id="1201" name="Google Shape;120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02" name="Google Shape;1202;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3" name="Google Shape;1203;p10"/>
            <p:cNvGrpSpPr/>
            <p:nvPr/>
          </p:nvGrpSpPr>
          <p:grpSpPr>
            <a:xfrm>
              <a:off x="5703227" y="0"/>
              <a:ext cx="813779" cy="775633"/>
              <a:chOff x="0" y="0"/>
              <a:chExt cx="812800" cy="774700"/>
            </a:xfrm>
          </p:grpSpPr>
          <p:sp>
            <p:nvSpPr>
              <p:cNvPr id="1204" name="Google Shape;120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05" name="Google Shape;1205;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6" name="Google Shape;1206;p10"/>
            <p:cNvGrpSpPr/>
            <p:nvPr/>
          </p:nvGrpSpPr>
          <p:grpSpPr>
            <a:xfrm>
              <a:off x="6654397" y="0"/>
              <a:ext cx="813779" cy="775633"/>
              <a:chOff x="0" y="0"/>
              <a:chExt cx="812800" cy="774700"/>
            </a:xfrm>
          </p:grpSpPr>
          <p:sp>
            <p:nvSpPr>
              <p:cNvPr id="1207" name="Google Shape;120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08" name="Google Shape;1208;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9" name="Google Shape;1209;p10"/>
            <p:cNvGrpSpPr/>
            <p:nvPr/>
          </p:nvGrpSpPr>
          <p:grpSpPr>
            <a:xfrm>
              <a:off x="7604303" y="0"/>
              <a:ext cx="813779" cy="775633"/>
              <a:chOff x="0" y="0"/>
              <a:chExt cx="812800" cy="774700"/>
            </a:xfrm>
          </p:grpSpPr>
          <p:sp>
            <p:nvSpPr>
              <p:cNvPr id="1210" name="Google Shape;121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11" name="Google Shape;1211;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2" name="Google Shape;1212;p10"/>
            <p:cNvGrpSpPr/>
            <p:nvPr/>
          </p:nvGrpSpPr>
          <p:grpSpPr>
            <a:xfrm>
              <a:off x="8555473" y="0"/>
              <a:ext cx="813779" cy="775633"/>
              <a:chOff x="0" y="0"/>
              <a:chExt cx="812800" cy="774700"/>
            </a:xfrm>
          </p:grpSpPr>
          <p:sp>
            <p:nvSpPr>
              <p:cNvPr id="1213" name="Google Shape;121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14" name="Google Shape;1214;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5" name="Google Shape;1215;p10"/>
            <p:cNvGrpSpPr/>
            <p:nvPr/>
          </p:nvGrpSpPr>
          <p:grpSpPr>
            <a:xfrm>
              <a:off x="9505379" y="0"/>
              <a:ext cx="813779" cy="775633"/>
              <a:chOff x="0" y="0"/>
              <a:chExt cx="812800" cy="774700"/>
            </a:xfrm>
          </p:grpSpPr>
          <p:sp>
            <p:nvSpPr>
              <p:cNvPr id="1216" name="Google Shape;121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17" name="Google Shape;121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8" name="Google Shape;1218;p10"/>
            <p:cNvGrpSpPr/>
            <p:nvPr/>
          </p:nvGrpSpPr>
          <p:grpSpPr>
            <a:xfrm>
              <a:off x="10456549" y="0"/>
              <a:ext cx="813779" cy="775633"/>
              <a:chOff x="0" y="0"/>
              <a:chExt cx="812800" cy="774700"/>
            </a:xfrm>
          </p:grpSpPr>
          <p:sp>
            <p:nvSpPr>
              <p:cNvPr id="1219" name="Google Shape;121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20" name="Google Shape;122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1" name="Google Shape;1221;p10"/>
            <p:cNvGrpSpPr/>
            <p:nvPr/>
          </p:nvGrpSpPr>
          <p:grpSpPr>
            <a:xfrm>
              <a:off x="11406455" y="0"/>
              <a:ext cx="813779" cy="775633"/>
              <a:chOff x="0" y="0"/>
              <a:chExt cx="812800" cy="774700"/>
            </a:xfrm>
          </p:grpSpPr>
          <p:sp>
            <p:nvSpPr>
              <p:cNvPr id="1222" name="Google Shape;122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23" name="Google Shape;122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4" name="Google Shape;1224;p10"/>
            <p:cNvGrpSpPr/>
            <p:nvPr/>
          </p:nvGrpSpPr>
          <p:grpSpPr>
            <a:xfrm>
              <a:off x="12357625" y="0"/>
              <a:ext cx="813779" cy="775633"/>
              <a:chOff x="0" y="0"/>
              <a:chExt cx="812800" cy="774700"/>
            </a:xfrm>
          </p:grpSpPr>
          <p:sp>
            <p:nvSpPr>
              <p:cNvPr id="1225" name="Google Shape;122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26" name="Google Shape;1226;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7" name="Google Shape;1227;p10"/>
            <p:cNvGrpSpPr/>
            <p:nvPr/>
          </p:nvGrpSpPr>
          <p:grpSpPr>
            <a:xfrm>
              <a:off x="13307530" y="0"/>
              <a:ext cx="813779" cy="775633"/>
              <a:chOff x="0" y="0"/>
              <a:chExt cx="812800" cy="774700"/>
            </a:xfrm>
          </p:grpSpPr>
          <p:sp>
            <p:nvSpPr>
              <p:cNvPr id="1228" name="Google Shape;122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29" name="Google Shape;1229;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0" name="Google Shape;1230;p10"/>
            <p:cNvGrpSpPr/>
            <p:nvPr/>
          </p:nvGrpSpPr>
          <p:grpSpPr>
            <a:xfrm>
              <a:off x="14258701" y="0"/>
              <a:ext cx="813779" cy="775633"/>
              <a:chOff x="0" y="0"/>
              <a:chExt cx="812800" cy="774700"/>
            </a:xfrm>
          </p:grpSpPr>
          <p:sp>
            <p:nvSpPr>
              <p:cNvPr id="1231" name="Google Shape;1231;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32" name="Google Shape;1232;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3" name="Google Shape;1233;p10"/>
            <p:cNvGrpSpPr/>
            <p:nvPr/>
          </p:nvGrpSpPr>
          <p:grpSpPr>
            <a:xfrm>
              <a:off x="15210936" y="0"/>
              <a:ext cx="813779" cy="775633"/>
              <a:chOff x="0" y="0"/>
              <a:chExt cx="812800" cy="774700"/>
            </a:xfrm>
          </p:grpSpPr>
          <p:sp>
            <p:nvSpPr>
              <p:cNvPr id="1234" name="Google Shape;1234;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35" name="Google Shape;1235;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6" name="Google Shape;1236;p10"/>
            <p:cNvGrpSpPr/>
            <p:nvPr/>
          </p:nvGrpSpPr>
          <p:grpSpPr>
            <a:xfrm>
              <a:off x="16160842" y="0"/>
              <a:ext cx="813779" cy="775633"/>
              <a:chOff x="0" y="0"/>
              <a:chExt cx="812800" cy="774700"/>
            </a:xfrm>
          </p:grpSpPr>
          <p:sp>
            <p:nvSpPr>
              <p:cNvPr id="1237" name="Google Shape;1237;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38" name="Google Shape;1238;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9" name="Google Shape;1239;p10"/>
            <p:cNvGrpSpPr/>
            <p:nvPr/>
          </p:nvGrpSpPr>
          <p:grpSpPr>
            <a:xfrm>
              <a:off x="17112012" y="0"/>
              <a:ext cx="813779" cy="775633"/>
              <a:chOff x="0" y="0"/>
              <a:chExt cx="812800" cy="774700"/>
            </a:xfrm>
          </p:grpSpPr>
          <p:sp>
            <p:nvSpPr>
              <p:cNvPr id="1240" name="Google Shape;1240;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41" name="Google Shape;1241;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10"/>
            <p:cNvGrpSpPr/>
            <p:nvPr/>
          </p:nvGrpSpPr>
          <p:grpSpPr>
            <a:xfrm>
              <a:off x="18061918" y="0"/>
              <a:ext cx="813779" cy="775633"/>
              <a:chOff x="0" y="0"/>
              <a:chExt cx="812800" cy="774700"/>
            </a:xfrm>
          </p:grpSpPr>
          <p:sp>
            <p:nvSpPr>
              <p:cNvPr id="1243" name="Google Shape;1243;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44" name="Google Shape;1244;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10"/>
            <p:cNvGrpSpPr/>
            <p:nvPr/>
          </p:nvGrpSpPr>
          <p:grpSpPr>
            <a:xfrm>
              <a:off x="19013088" y="0"/>
              <a:ext cx="813779" cy="775633"/>
              <a:chOff x="0" y="0"/>
              <a:chExt cx="812800" cy="774700"/>
            </a:xfrm>
          </p:grpSpPr>
          <p:sp>
            <p:nvSpPr>
              <p:cNvPr id="1246" name="Google Shape;1246;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47" name="Google Shape;1247;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10"/>
            <p:cNvGrpSpPr/>
            <p:nvPr/>
          </p:nvGrpSpPr>
          <p:grpSpPr>
            <a:xfrm>
              <a:off x="19962994" y="0"/>
              <a:ext cx="813779" cy="775633"/>
              <a:chOff x="0" y="0"/>
              <a:chExt cx="812800" cy="774700"/>
            </a:xfrm>
          </p:grpSpPr>
          <p:sp>
            <p:nvSpPr>
              <p:cNvPr id="1249" name="Google Shape;1249;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50" name="Google Shape;1250;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10"/>
            <p:cNvGrpSpPr/>
            <p:nvPr/>
          </p:nvGrpSpPr>
          <p:grpSpPr>
            <a:xfrm>
              <a:off x="20914164" y="0"/>
              <a:ext cx="813779" cy="775633"/>
              <a:chOff x="0" y="0"/>
              <a:chExt cx="812800" cy="774700"/>
            </a:xfrm>
          </p:grpSpPr>
          <p:sp>
            <p:nvSpPr>
              <p:cNvPr id="1252" name="Google Shape;1252;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53" name="Google Shape;1253;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10"/>
            <p:cNvGrpSpPr/>
            <p:nvPr/>
          </p:nvGrpSpPr>
          <p:grpSpPr>
            <a:xfrm>
              <a:off x="21864069" y="0"/>
              <a:ext cx="813779" cy="775633"/>
              <a:chOff x="0" y="0"/>
              <a:chExt cx="812800" cy="774700"/>
            </a:xfrm>
          </p:grpSpPr>
          <p:sp>
            <p:nvSpPr>
              <p:cNvPr id="1255" name="Google Shape;1255;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56" name="Google Shape;1256;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10"/>
            <p:cNvGrpSpPr/>
            <p:nvPr/>
          </p:nvGrpSpPr>
          <p:grpSpPr>
            <a:xfrm>
              <a:off x="22815239" y="0"/>
              <a:ext cx="813779" cy="775633"/>
              <a:chOff x="0" y="0"/>
              <a:chExt cx="812800" cy="774700"/>
            </a:xfrm>
          </p:grpSpPr>
          <p:sp>
            <p:nvSpPr>
              <p:cNvPr id="1258" name="Google Shape;1258;p10"/>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59" name="Google Shape;1259;p10"/>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60" name="Google Shape;1260;p10"/>
          <p:cNvPicPr preferRelativeResize="0"/>
          <p:nvPr/>
        </p:nvPicPr>
        <p:blipFill>
          <a:blip r:embed="rId3">
            <a:alphaModFix/>
          </a:blip>
          <a:stretch>
            <a:fillRect/>
          </a:stretch>
        </p:blipFill>
        <p:spPr>
          <a:xfrm>
            <a:off x="-2043325" y="265398"/>
            <a:ext cx="10479702" cy="10061005"/>
          </a:xfrm>
          <a:prstGeom prst="rect">
            <a:avLst/>
          </a:prstGeom>
          <a:noFill/>
          <a:ln>
            <a:noFill/>
          </a:ln>
        </p:spPr>
      </p:pic>
      <p:sp>
        <p:nvSpPr>
          <p:cNvPr id="1261" name="Google Shape;1261;p10"/>
          <p:cNvSpPr txBox="1"/>
          <p:nvPr/>
        </p:nvSpPr>
        <p:spPr>
          <a:xfrm>
            <a:off x="8436300" y="5255625"/>
            <a:ext cx="88230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262" name="Google Shape;1262;p10"/>
          <p:cNvSpPr txBox="1"/>
          <p:nvPr/>
        </p:nvSpPr>
        <p:spPr>
          <a:xfrm>
            <a:off x="8436375" y="2255250"/>
            <a:ext cx="88230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Welcome to Presentation</a:t>
            </a:r>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B38"/>
        </a:solidFill>
      </p:bgPr>
    </p:bg>
    <p:spTree>
      <p:nvGrpSpPr>
        <p:cNvPr id="1266" name="Shape 1266"/>
        <p:cNvGrpSpPr/>
        <p:nvPr/>
      </p:nvGrpSpPr>
      <p:grpSpPr>
        <a:xfrm>
          <a:off x="0" y="0"/>
          <a:ext cx="0" cy="0"/>
          <a:chOff x="0" y="0"/>
          <a:chExt cx="0" cy="0"/>
        </a:xfrm>
      </p:grpSpPr>
      <p:grpSp>
        <p:nvGrpSpPr>
          <p:cNvPr id="1267" name="Google Shape;1267;p11"/>
          <p:cNvGrpSpPr/>
          <p:nvPr/>
        </p:nvGrpSpPr>
        <p:grpSpPr>
          <a:xfrm>
            <a:off x="283118" y="2821158"/>
            <a:ext cx="17721763" cy="581725"/>
            <a:chOff x="0" y="0"/>
            <a:chExt cx="23629018" cy="775633"/>
          </a:xfrm>
        </p:grpSpPr>
        <p:grpSp>
          <p:nvGrpSpPr>
            <p:cNvPr id="1268" name="Google Shape;1268;p11"/>
            <p:cNvGrpSpPr/>
            <p:nvPr/>
          </p:nvGrpSpPr>
          <p:grpSpPr>
            <a:xfrm>
              <a:off x="0" y="0"/>
              <a:ext cx="813779" cy="775633"/>
              <a:chOff x="0" y="0"/>
              <a:chExt cx="812800" cy="774700"/>
            </a:xfrm>
          </p:grpSpPr>
          <p:sp>
            <p:nvSpPr>
              <p:cNvPr id="1269" name="Google Shape;126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70" name="Google Shape;127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1" name="Google Shape;1271;p11"/>
            <p:cNvGrpSpPr/>
            <p:nvPr/>
          </p:nvGrpSpPr>
          <p:grpSpPr>
            <a:xfrm>
              <a:off x="951170" y="0"/>
              <a:ext cx="813779" cy="775633"/>
              <a:chOff x="0" y="0"/>
              <a:chExt cx="812800" cy="774700"/>
            </a:xfrm>
          </p:grpSpPr>
          <p:sp>
            <p:nvSpPr>
              <p:cNvPr id="1272" name="Google Shape;127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73" name="Google Shape;127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4" name="Google Shape;1274;p11"/>
            <p:cNvGrpSpPr/>
            <p:nvPr/>
          </p:nvGrpSpPr>
          <p:grpSpPr>
            <a:xfrm>
              <a:off x="1901076" y="0"/>
              <a:ext cx="813779" cy="775633"/>
              <a:chOff x="0" y="0"/>
              <a:chExt cx="812800" cy="774700"/>
            </a:xfrm>
          </p:grpSpPr>
          <p:sp>
            <p:nvSpPr>
              <p:cNvPr id="1275" name="Google Shape;127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76" name="Google Shape;127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7" name="Google Shape;1277;p11"/>
            <p:cNvGrpSpPr/>
            <p:nvPr/>
          </p:nvGrpSpPr>
          <p:grpSpPr>
            <a:xfrm>
              <a:off x="2852246" y="0"/>
              <a:ext cx="813779" cy="775633"/>
              <a:chOff x="0" y="0"/>
              <a:chExt cx="812800" cy="774700"/>
            </a:xfrm>
          </p:grpSpPr>
          <p:sp>
            <p:nvSpPr>
              <p:cNvPr id="1278" name="Google Shape;127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79" name="Google Shape;127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0" name="Google Shape;1280;p11"/>
            <p:cNvGrpSpPr/>
            <p:nvPr/>
          </p:nvGrpSpPr>
          <p:grpSpPr>
            <a:xfrm>
              <a:off x="3802152" y="0"/>
              <a:ext cx="813779" cy="775633"/>
              <a:chOff x="0" y="0"/>
              <a:chExt cx="812800" cy="774700"/>
            </a:xfrm>
          </p:grpSpPr>
          <p:sp>
            <p:nvSpPr>
              <p:cNvPr id="1281" name="Google Shape;128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82" name="Google Shape;128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3" name="Google Shape;1283;p11"/>
            <p:cNvGrpSpPr/>
            <p:nvPr/>
          </p:nvGrpSpPr>
          <p:grpSpPr>
            <a:xfrm>
              <a:off x="4753322" y="0"/>
              <a:ext cx="813779" cy="775633"/>
              <a:chOff x="0" y="0"/>
              <a:chExt cx="812800" cy="774700"/>
            </a:xfrm>
          </p:grpSpPr>
          <p:sp>
            <p:nvSpPr>
              <p:cNvPr id="1284" name="Google Shape;128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85" name="Google Shape;128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6" name="Google Shape;1286;p11"/>
            <p:cNvGrpSpPr/>
            <p:nvPr/>
          </p:nvGrpSpPr>
          <p:grpSpPr>
            <a:xfrm>
              <a:off x="5703227" y="0"/>
              <a:ext cx="813779" cy="775633"/>
              <a:chOff x="0" y="0"/>
              <a:chExt cx="812800" cy="774700"/>
            </a:xfrm>
          </p:grpSpPr>
          <p:sp>
            <p:nvSpPr>
              <p:cNvPr id="1287" name="Google Shape;128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88" name="Google Shape;128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9" name="Google Shape;1289;p11"/>
            <p:cNvGrpSpPr/>
            <p:nvPr/>
          </p:nvGrpSpPr>
          <p:grpSpPr>
            <a:xfrm>
              <a:off x="6654397" y="0"/>
              <a:ext cx="813779" cy="775633"/>
              <a:chOff x="0" y="0"/>
              <a:chExt cx="812800" cy="774700"/>
            </a:xfrm>
          </p:grpSpPr>
          <p:sp>
            <p:nvSpPr>
              <p:cNvPr id="1290" name="Google Shape;129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91" name="Google Shape;129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2" name="Google Shape;1292;p11"/>
            <p:cNvGrpSpPr/>
            <p:nvPr/>
          </p:nvGrpSpPr>
          <p:grpSpPr>
            <a:xfrm>
              <a:off x="7604303" y="0"/>
              <a:ext cx="813779" cy="775633"/>
              <a:chOff x="0" y="0"/>
              <a:chExt cx="812800" cy="774700"/>
            </a:xfrm>
          </p:grpSpPr>
          <p:sp>
            <p:nvSpPr>
              <p:cNvPr id="1293" name="Google Shape;129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94" name="Google Shape;129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5" name="Google Shape;1295;p11"/>
            <p:cNvGrpSpPr/>
            <p:nvPr/>
          </p:nvGrpSpPr>
          <p:grpSpPr>
            <a:xfrm>
              <a:off x="8555473" y="0"/>
              <a:ext cx="813779" cy="775633"/>
              <a:chOff x="0" y="0"/>
              <a:chExt cx="812800" cy="774700"/>
            </a:xfrm>
          </p:grpSpPr>
          <p:sp>
            <p:nvSpPr>
              <p:cNvPr id="1296" name="Google Shape;129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297" name="Google Shape;129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8" name="Google Shape;1298;p11"/>
            <p:cNvGrpSpPr/>
            <p:nvPr/>
          </p:nvGrpSpPr>
          <p:grpSpPr>
            <a:xfrm>
              <a:off x="9505379" y="0"/>
              <a:ext cx="813779" cy="775633"/>
              <a:chOff x="0" y="0"/>
              <a:chExt cx="812800" cy="774700"/>
            </a:xfrm>
          </p:grpSpPr>
          <p:sp>
            <p:nvSpPr>
              <p:cNvPr id="1299" name="Google Shape;129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00" name="Google Shape;130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1" name="Google Shape;1301;p11"/>
            <p:cNvGrpSpPr/>
            <p:nvPr/>
          </p:nvGrpSpPr>
          <p:grpSpPr>
            <a:xfrm>
              <a:off x="10456549" y="0"/>
              <a:ext cx="813779" cy="775633"/>
              <a:chOff x="0" y="0"/>
              <a:chExt cx="812800" cy="774700"/>
            </a:xfrm>
          </p:grpSpPr>
          <p:sp>
            <p:nvSpPr>
              <p:cNvPr id="1302" name="Google Shape;130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03" name="Google Shape;130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4" name="Google Shape;1304;p11"/>
            <p:cNvGrpSpPr/>
            <p:nvPr/>
          </p:nvGrpSpPr>
          <p:grpSpPr>
            <a:xfrm>
              <a:off x="11406455" y="0"/>
              <a:ext cx="813779" cy="775633"/>
              <a:chOff x="0" y="0"/>
              <a:chExt cx="812800" cy="774700"/>
            </a:xfrm>
          </p:grpSpPr>
          <p:sp>
            <p:nvSpPr>
              <p:cNvPr id="1305" name="Google Shape;130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06" name="Google Shape;130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7" name="Google Shape;1307;p11"/>
            <p:cNvGrpSpPr/>
            <p:nvPr/>
          </p:nvGrpSpPr>
          <p:grpSpPr>
            <a:xfrm>
              <a:off x="12357625" y="0"/>
              <a:ext cx="813779" cy="775633"/>
              <a:chOff x="0" y="0"/>
              <a:chExt cx="812800" cy="774700"/>
            </a:xfrm>
          </p:grpSpPr>
          <p:sp>
            <p:nvSpPr>
              <p:cNvPr id="1308" name="Google Shape;130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09" name="Google Shape;130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0" name="Google Shape;1310;p11"/>
            <p:cNvGrpSpPr/>
            <p:nvPr/>
          </p:nvGrpSpPr>
          <p:grpSpPr>
            <a:xfrm>
              <a:off x="13307530" y="0"/>
              <a:ext cx="813779" cy="775633"/>
              <a:chOff x="0" y="0"/>
              <a:chExt cx="812800" cy="774700"/>
            </a:xfrm>
          </p:grpSpPr>
          <p:sp>
            <p:nvSpPr>
              <p:cNvPr id="1311" name="Google Shape;131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12" name="Google Shape;131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3" name="Google Shape;1313;p11"/>
            <p:cNvGrpSpPr/>
            <p:nvPr/>
          </p:nvGrpSpPr>
          <p:grpSpPr>
            <a:xfrm>
              <a:off x="14258701" y="0"/>
              <a:ext cx="813779" cy="775633"/>
              <a:chOff x="0" y="0"/>
              <a:chExt cx="812800" cy="774700"/>
            </a:xfrm>
          </p:grpSpPr>
          <p:sp>
            <p:nvSpPr>
              <p:cNvPr id="1314" name="Google Shape;131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15" name="Google Shape;131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6" name="Google Shape;1316;p11"/>
            <p:cNvGrpSpPr/>
            <p:nvPr/>
          </p:nvGrpSpPr>
          <p:grpSpPr>
            <a:xfrm>
              <a:off x="15210936" y="0"/>
              <a:ext cx="813779" cy="775633"/>
              <a:chOff x="0" y="0"/>
              <a:chExt cx="812800" cy="774700"/>
            </a:xfrm>
          </p:grpSpPr>
          <p:sp>
            <p:nvSpPr>
              <p:cNvPr id="1317" name="Google Shape;131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18" name="Google Shape;131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9" name="Google Shape;1319;p11"/>
            <p:cNvGrpSpPr/>
            <p:nvPr/>
          </p:nvGrpSpPr>
          <p:grpSpPr>
            <a:xfrm>
              <a:off x="16160842" y="0"/>
              <a:ext cx="813779" cy="775633"/>
              <a:chOff x="0" y="0"/>
              <a:chExt cx="812800" cy="774700"/>
            </a:xfrm>
          </p:grpSpPr>
          <p:sp>
            <p:nvSpPr>
              <p:cNvPr id="1320" name="Google Shape;132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21" name="Google Shape;132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2" name="Google Shape;1322;p11"/>
            <p:cNvGrpSpPr/>
            <p:nvPr/>
          </p:nvGrpSpPr>
          <p:grpSpPr>
            <a:xfrm>
              <a:off x="17112012" y="0"/>
              <a:ext cx="813779" cy="775633"/>
              <a:chOff x="0" y="0"/>
              <a:chExt cx="812800" cy="774700"/>
            </a:xfrm>
          </p:grpSpPr>
          <p:sp>
            <p:nvSpPr>
              <p:cNvPr id="1323" name="Google Shape;132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24" name="Google Shape;132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5" name="Google Shape;1325;p11"/>
            <p:cNvGrpSpPr/>
            <p:nvPr/>
          </p:nvGrpSpPr>
          <p:grpSpPr>
            <a:xfrm>
              <a:off x="18061918" y="0"/>
              <a:ext cx="813779" cy="775633"/>
              <a:chOff x="0" y="0"/>
              <a:chExt cx="812800" cy="774700"/>
            </a:xfrm>
          </p:grpSpPr>
          <p:sp>
            <p:nvSpPr>
              <p:cNvPr id="1326" name="Google Shape;132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27" name="Google Shape;132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8" name="Google Shape;1328;p11"/>
            <p:cNvGrpSpPr/>
            <p:nvPr/>
          </p:nvGrpSpPr>
          <p:grpSpPr>
            <a:xfrm>
              <a:off x="19013088" y="0"/>
              <a:ext cx="813779" cy="775633"/>
              <a:chOff x="0" y="0"/>
              <a:chExt cx="812800" cy="774700"/>
            </a:xfrm>
          </p:grpSpPr>
          <p:sp>
            <p:nvSpPr>
              <p:cNvPr id="1329" name="Google Shape;132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30" name="Google Shape;133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1" name="Google Shape;1331;p11"/>
            <p:cNvGrpSpPr/>
            <p:nvPr/>
          </p:nvGrpSpPr>
          <p:grpSpPr>
            <a:xfrm>
              <a:off x="19962994" y="0"/>
              <a:ext cx="813779" cy="775633"/>
              <a:chOff x="0" y="0"/>
              <a:chExt cx="812800" cy="774700"/>
            </a:xfrm>
          </p:grpSpPr>
          <p:sp>
            <p:nvSpPr>
              <p:cNvPr id="1332" name="Google Shape;133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33" name="Google Shape;133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4" name="Google Shape;1334;p11"/>
            <p:cNvGrpSpPr/>
            <p:nvPr/>
          </p:nvGrpSpPr>
          <p:grpSpPr>
            <a:xfrm>
              <a:off x="20914164" y="0"/>
              <a:ext cx="813779" cy="775633"/>
              <a:chOff x="0" y="0"/>
              <a:chExt cx="812800" cy="774700"/>
            </a:xfrm>
          </p:grpSpPr>
          <p:sp>
            <p:nvSpPr>
              <p:cNvPr id="1335" name="Google Shape;133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36" name="Google Shape;133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7" name="Google Shape;1337;p11"/>
            <p:cNvGrpSpPr/>
            <p:nvPr/>
          </p:nvGrpSpPr>
          <p:grpSpPr>
            <a:xfrm>
              <a:off x="21864069" y="0"/>
              <a:ext cx="813779" cy="775633"/>
              <a:chOff x="0" y="0"/>
              <a:chExt cx="812800" cy="774700"/>
            </a:xfrm>
          </p:grpSpPr>
          <p:sp>
            <p:nvSpPr>
              <p:cNvPr id="1338" name="Google Shape;133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39" name="Google Shape;133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0" name="Google Shape;1340;p11"/>
            <p:cNvGrpSpPr/>
            <p:nvPr/>
          </p:nvGrpSpPr>
          <p:grpSpPr>
            <a:xfrm>
              <a:off x="22815239" y="0"/>
              <a:ext cx="813779" cy="775633"/>
              <a:chOff x="0" y="0"/>
              <a:chExt cx="812800" cy="774700"/>
            </a:xfrm>
          </p:grpSpPr>
          <p:sp>
            <p:nvSpPr>
              <p:cNvPr id="1341" name="Google Shape;134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42" name="Google Shape;134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43" name="Google Shape;1343;p11"/>
          <p:cNvGrpSpPr/>
          <p:nvPr/>
        </p:nvGrpSpPr>
        <p:grpSpPr>
          <a:xfrm>
            <a:off x="283118" y="6884117"/>
            <a:ext cx="17721763" cy="581725"/>
            <a:chOff x="0" y="0"/>
            <a:chExt cx="23629018" cy="775633"/>
          </a:xfrm>
        </p:grpSpPr>
        <p:grpSp>
          <p:nvGrpSpPr>
            <p:cNvPr id="1344" name="Google Shape;1344;p11"/>
            <p:cNvGrpSpPr/>
            <p:nvPr/>
          </p:nvGrpSpPr>
          <p:grpSpPr>
            <a:xfrm>
              <a:off x="0" y="0"/>
              <a:ext cx="813779" cy="775633"/>
              <a:chOff x="0" y="0"/>
              <a:chExt cx="812800" cy="774700"/>
            </a:xfrm>
          </p:grpSpPr>
          <p:sp>
            <p:nvSpPr>
              <p:cNvPr id="1345" name="Google Shape;134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46" name="Google Shape;134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11"/>
            <p:cNvGrpSpPr/>
            <p:nvPr/>
          </p:nvGrpSpPr>
          <p:grpSpPr>
            <a:xfrm>
              <a:off x="951170" y="0"/>
              <a:ext cx="813779" cy="775633"/>
              <a:chOff x="0" y="0"/>
              <a:chExt cx="812800" cy="774700"/>
            </a:xfrm>
          </p:grpSpPr>
          <p:sp>
            <p:nvSpPr>
              <p:cNvPr id="1348" name="Google Shape;134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49" name="Google Shape;134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0" name="Google Shape;1350;p11"/>
            <p:cNvGrpSpPr/>
            <p:nvPr/>
          </p:nvGrpSpPr>
          <p:grpSpPr>
            <a:xfrm>
              <a:off x="1901076" y="0"/>
              <a:ext cx="813779" cy="775633"/>
              <a:chOff x="0" y="0"/>
              <a:chExt cx="812800" cy="774700"/>
            </a:xfrm>
          </p:grpSpPr>
          <p:sp>
            <p:nvSpPr>
              <p:cNvPr id="1351" name="Google Shape;135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52" name="Google Shape;135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3" name="Google Shape;1353;p11"/>
            <p:cNvGrpSpPr/>
            <p:nvPr/>
          </p:nvGrpSpPr>
          <p:grpSpPr>
            <a:xfrm>
              <a:off x="2852246" y="0"/>
              <a:ext cx="813779" cy="775633"/>
              <a:chOff x="0" y="0"/>
              <a:chExt cx="812800" cy="774700"/>
            </a:xfrm>
          </p:grpSpPr>
          <p:sp>
            <p:nvSpPr>
              <p:cNvPr id="1354" name="Google Shape;135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55" name="Google Shape;135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6" name="Google Shape;1356;p11"/>
            <p:cNvGrpSpPr/>
            <p:nvPr/>
          </p:nvGrpSpPr>
          <p:grpSpPr>
            <a:xfrm>
              <a:off x="3802152" y="0"/>
              <a:ext cx="813779" cy="775633"/>
              <a:chOff x="0" y="0"/>
              <a:chExt cx="812800" cy="774700"/>
            </a:xfrm>
          </p:grpSpPr>
          <p:sp>
            <p:nvSpPr>
              <p:cNvPr id="1357" name="Google Shape;135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58" name="Google Shape;135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9" name="Google Shape;1359;p11"/>
            <p:cNvGrpSpPr/>
            <p:nvPr/>
          </p:nvGrpSpPr>
          <p:grpSpPr>
            <a:xfrm>
              <a:off x="4753322" y="0"/>
              <a:ext cx="813779" cy="775633"/>
              <a:chOff x="0" y="0"/>
              <a:chExt cx="812800" cy="774700"/>
            </a:xfrm>
          </p:grpSpPr>
          <p:sp>
            <p:nvSpPr>
              <p:cNvPr id="1360" name="Google Shape;136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61" name="Google Shape;136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2" name="Google Shape;1362;p11"/>
            <p:cNvGrpSpPr/>
            <p:nvPr/>
          </p:nvGrpSpPr>
          <p:grpSpPr>
            <a:xfrm>
              <a:off x="5703227" y="0"/>
              <a:ext cx="813779" cy="775633"/>
              <a:chOff x="0" y="0"/>
              <a:chExt cx="812800" cy="774700"/>
            </a:xfrm>
          </p:grpSpPr>
          <p:sp>
            <p:nvSpPr>
              <p:cNvPr id="1363" name="Google Shape;136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64" name="Google Shape;136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5" name="Google Shape;1365;p11"/>
            <p:cNvGrpSpPr/>
            <p:nvPr/>
          </p:nvGrpSpPr>
          <p:grpSpPr>
            <a:xfrm>
              <a:off x="6654397" y="0"/>
              <a:ext cx="813779" cy="775633"/>
              <a:chOff x="0" y="0"/>
              <a:chExt cx="812800" cy="774700"/>
            </a:xfrm>
          </p:grpSpPr>
          <p:sp>
            <p:nvSpPr>
              <p:cNvPr id="1366" name="Google Shape;136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67" name="Google Shape;136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8" name="Google Shape;1368;p11"/>
            <p:cNvGrpSpPr/>
            <p:nvPr/>
          </p:nvGrpSpPr>
          <p:grpSpPr>
            <a:xfrm>
              <a:off x="7604303" y="0"/>
              <a:ext cx="813779" cy="775633"/>
              <a:chOff x="0" y="0"/>
              <a:chExt cx="812800" cy="774700"/>
            </a:xfrm>
          </p:grpSpPr>
          <p:sp>
            <p:nvSpPr>
              <p:cNvPr id="1369" name="Google Shape;136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70" name="Google Shape;137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1" name="Google Shape;1371;p11"/>
            <p:cNvGrpSpPr/>
            <p:nvPr/>
          </p:nvGrpSpPr>
          <p:grpSpPr>
            <a:xfrm>
              <a:off x="8555473" y="0"/>
              <a:ext cx="813779" cy="775633"/>
              <a:chOff x="0" y="0"/>
              <a:chExt cx="812800" cy="774700"/>
            </a:xfrm>
          </p:grpSpPr>
          <p:sp>
            <p:nvSpPr>
              <p:cNvPr id="1372" name="Google Shape;137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73" name="Google Shape;137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4" name="Google Shape;1374;p11"/>
            <p:cNvGrpSpPr/>
            <p:nvPr/>
          </p:nvGrpSpPr>
          <p:grpSpPr>
            <a:xfrm>
              <a:off x="9505379" y="0"/>
              <a:ext cx="813779" cy="775633"/>
              <a:chOff x="0" y="0"/>
              <a:chExt cx="812800" cy="774700"/>
            </a:xfrm>
          </p:grpSpPr>
          <p:sp>
            <p:nvSpPr>
              <p:cNvPr id="1375" name="Google Shape;137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76" name="Google Shape;137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7" name="Google Shape;1377;p11"/>
            <p:cNvGrpSpPr/>
            <p:nvPr/>
          </p:nvGrpSpPr>
          <p:grpSpPr>
            <a:xfrm>
              <a:off x="10456549" y="0"/>
              <a:ext cx="813779" cy="775633"/>
              <a:chOff x="0" y="0"/>
              <a:chExt cx="812800" cy="774700"/>
            </a:xfrm>
          </p:grpSpPr>
          <p:sp>
            <p:nvSpPr>
              <p:cNvPr id="1378" name="Google Shape;137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79" name="Google Shape;137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0" name="Google Shape;1380;p11"/>
            <p:cNvGrpSpPr/>
            <p:nvPr/>
          </p:nvGrpSpPr>
          <p:grpSpPr>
            <a:xfrm>
              <a:off x="11406455" y="0"/>
              <a:ext cx="813779" cy="775633"/>
              <a:chOff x="0" y="0"/>
              <a:chExt cx="812800" cy="774700"/>
            </a:xfrm>
          </p:grpSpPr>
          <p:sp>
            <p:nvSpPr>
              <p:cNvPr id="1381" name="Google Shape;138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82" name="Google Shape;138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11"/>
            <p:cNvGrpSpPr/>
            <p:nvPr/>
          </p:nvGrpSpPr>
          <p:grpSpPr>
            <a:xfrm>
              <a:off x="12357625" y="0"/>
              <a:ext cx="813779" cy="775633"/>
              <a:chOff x="0" y="0"/>
              <a:chExt cx="812800" cy="774700"/>
            </a:xfrm>
          </p:grpSpPr>
          <p:sp>
            <p:nvSpPr>
              <p:cNvPr id="1384" name="Google Shape;138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85" name="Google Shape;138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6" name="Google Shape;1386;p11"/>
            <p:cNvGrpSpPr/>
            <p:nvPr/>
          </p:nvGrpSpPr>
          <p:grpSpPr>
            <a:xfrm>
              <a:off x="13307530" y="0"/>
              <a:ext cx="813779" cy="775633"/>
              <a:chOff x="0" y="0"/>
              <a:chExt cx="812800" cy="774700"/>
            </a:xfrm>
          </p:grpSpPr>
          <p:sp>
            <p:nvSpPr>
              <p:cNvPr id="1387" name="Google Shape;138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88" name="Google Shape;138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9" name="Google Shape;1389;p11"/>
            <p:cNvGrpSpPr/>
            <p:nvPr/>
          </p:nvGrpSpPr>
          <p:grpSpPr>
            <a:xfrm>
              <a:off x="14258701" y="0"/>
              <a:ext cx="813779" cy="775633"/>
              <a:chOff x="0" y="0"/>
              <a:chExt cx="812800" cy="774700"/>
            </a:xfrm>
          </p:grpSpPr>
          <p:sp>
            <p:nvSpPr>
              <p:cNvPr id="1390" name="Google Shape;1390;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91" name="Google Shape;1391;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2" name="Google Shape;1392;p11"/>
            <p:cNvGrpSpPr/>
            <p:nvPr/>
          </p:nvGrpSpPr>
          <p:grpSpPr>
            <a:xfrm>
              <a:off x="15210936" y="0"/>
              <a:ext cx="813779" cy="775633"/>
              <a:chOff x="0" y="0"/>
              <a:chExt cx="812800" cy="774700"/>
            </a:xfrm>
          </p:grpSpPr>
          <p:sp>
            <p:nvSpPr>
              <p:cNvPr id="1393" name="Google Shape;1393;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94" name="Google Shape;1394;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5" name="Google Shape;1395;p11"/>
            <p:cNvGrpSpPr/>
            <p:nvPr/>
          </p:nvGrpSpPr>
          <p:grpSpPr>
            <a:xfrm>
              <a:off x="16160842" y="0"/>
              <a:ext cx="813779" cy="775633"/>
              <a:chOff x="0" y="0"/>
              <a:chExt cx="812800" cy="774700"/>
            </a:xfrm>
          </p:grpSpPr>
          <p:sp>
            <p:nvSpPr>
              <p:cNvPr id="1396" name="Google Shape;1396;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397" name="Google Shape;1397;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8" name="Google Shape;1398;p11"/>
            <p:cNvGrpSpPr/>
            <p:nvPr/>
          </p:nvGrpSpPr>
          <p:grpSpPr>
            <a:xfrm>
              <a:off x="17112012" y="0"/>
              <a:ext cx="813779" cy="775633"/>
              <a:chOff x="0" y="0"/>
              <a:chExt cx="812800" cy="774700"/>
            </a:xfrm>
          </p:grpSpPr>
          <p:sp>
            <p:nvSpPr>
              <p:cNvPr id="1399" name="Google Shape;1399;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00" name="Google Shape;1400;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1" name="Google Shape;1401;p11"/>
            <p:cNvGrpSpPr/>
            <p:nvPr/>
          </p:nvGrpSpPr>
          <p:grpSpPr>
            <a:xfrm>
              <a:off x="18061918" y="0"/>
              <a:ext cx="813779" cy="775633"/>
              <a:chOff x="0" y="0"/>
              <a:chExt cx="812800" cy="774700"/>
            </a:xfrm>
          </p:grpSpPr>
          <p:sp>
            <p:nvSpPr>
              <p:cNvPr id="1402" name="Google Shape;1402;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03" name="Google Shape;1403;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4" name="Google Shape;1404;p11"/>
            <p:cNvGrpSpPr/>
            <p:nvPr/>
          </p:nvGrpSpPr>
          <p:grpSpPr>
            <a:xfrm>
              <a:off x="19013088" y="0"/>
              <a:ext cx="813779" cy="775633"/>
              <a:chOff x="0" y="0"/>
              <a:chExt cx="812800" cy="774700"/>
            </a:xfrm>
          </p:grpSpPr>
          <p:sp>
            <p:nvSpPr>
              <p:cNvPr id="1405" name="Google Shape;1405;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06" name="Google Shape;1406;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7" name="Google Shape;1407;p11"/>
            <p:cNvGrpSpPr/>
            <p:nvPr/>
          </p:nvGrpSpPr>
          <p:grpSpPr>
            <a:xfrm>
              <a:off x="19962994" y="0"/>
              <a:ext cx="813779" cy="775633"/>
              <a:chOff x="0" y="0"/>
              <a:chExt cx="812800" cy="774700"/>
            </a:xfrm>
          </p:grpSpPr>
          <p:sp>
            <p:nvSpPr>
              <p:cNvPr id="1408" name="Google Shape;1408;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09" name="Google Shape;1409;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0" name="Google Shape;1410;p11"/>
            <p:cNvGrpSpPr/>
            <p:nvPr/>
          </p:nvGrpSpPr>
          <p:grpSpPr>
            <a:xfrm>
              <a:off x="20914164" y="0"/>
              <a:ext cx="813779" cy="775633"/>
              <a:chOff x="0" y="0"/>
              <a:chExt cx="812800" cy="774700"/>
            </a:xfrm>
          </p:grpSpPr>
          <p:sp>
            <p:nvSpPr>
              <p:cNvPr id="1411" name="Google Shape;1411;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12" name="Google Shape;1412;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3" name="Google Shape;1413;p11"/>
            <p:cNvGrpSpPr/>
            <p:nvPr/>
          </p:nvGrpSpPr>
          <p:grpSpPr>
            <a:xfrm>
              <a:off x="21864069" y="0"/>
              <a:ext cx="813779" cy="775633"/>
              <a:chOff x="0" y="0"/>
              <a:chExt cx="812800" cy="774700"/>
            </a:xfrm>
          </p:grpSpPr>
          <p:sp>
            <p:nvSpPr>
              <p:cNvPr id="1414" name="Google Shape;1414;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15" name="Google Shape;1415;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6" name="Google Shape;1416;p11"/>
            <p:cNvGrpSpPr/>
            <p:nvPr/>
          </p:nvGrpSpPr>
          <p:grpSpPr>
            <a:xfrm>
              <a:off x="22815239" y="0"/>
              <a:ext cx="813779" cy="775633"/>
              <a:chOff x="0" y="0"/>
              <a:chExt cx="812800" cy="774700"/>
            </a:xfrm>
          </p:grpSpPr>
          <p:sp>
            <p:nvSpPr>
              <p:cNvPr id="1417" name="Google Shape;1417;p11"/>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18" name="Google Shape;1418;p11"/>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19" name="Google Shape;1419;p11"/>
          <p:cNvSpPr txBox="1"/>
          <p:nvPr/>
        </p:nvSpPr>
        <p:spPr>
          <a:xfrm>
            <a:off x="1028700" y="4036361"/>
            <a:ext cx="16230600" cy="221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981" u="none" cap="none" strike="noStrike">
                <a:solidFill>
                  <a:srgbClr val="F1F1F1"/>
                </a:solidFill>
                <a:latin typeface="DM Serif Display"/>
                <a:ea typeface="DM Serif Display"/>
                <a:cs typeface="DM Serif Display"/>
                <a:sym typeface="DM Serif Display"/>
              </a:rPr>
              <a:t>Introduction</a:t>
            </a:r>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423" name="Shape 1423"/>
        <p:cNvGrpSpPr/>
        <p:nvPr/>
      </p:nvGrpSpPr>
      <p:grpSpPr>
        <a:xfrm>
          <a:off x="0" y="0"/>
          <a:ext cx="0" cy="0"/>
          <a:chOff x="0" y="0"/>
          <a:chExt cx="0" cy="0"/>
        </a:xfrm>
      </p:grpSpPr>
      <p:sp>
        <p:nvSpPr>
          <p:cNvPr id="1424" name="Google Shape;1424;p12"/>
          <p:cNvSpPr txBox="1"/>
          <p:nvPr/>
        </p:nvSpPr>
        <p:spPr>
          <a:xfrm>
            <a:off x="1026945" y="2226489"/>
            <a:ext cx="7855800" cy="6303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6399" u="none" cap="none" strike="noStrike">
                <a:solidFill>
                  <a:srgbClr val="212B38"/>
                </a:solidFill>
                <a:latin typeface="DM Serif Display"/>
                <a:ea typeface="DM Serif Display"/>
                <a:cs typeface="DM Serif Display"/>
                <a:sym typeface="DM Serif Display"/>
              </a:rPr>
              <a:t>An election is a formal group decision-making process by which a population chooses an individual or multiple individuals to hold public office. </a:t>
            </a:r>
            <a:endParaRPr/>
          </a:p>
        </p:txBody>
      </p:sp>
      <p:sp>
        <p:nvSpPr>
          <p:cNvPr id="1425" name="Google Shape;1425;p12"/>
          <p:cNvSpPr txBox="1"/>
          <p:nvPr/>
        </p:nvSpPr>
        <p:spPr>
          <a:xfrm>
            <a:off x="12700970" y="2170589"/>
            <a:ext cx="4556500" cy="53784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What is an election?</a:t>
            </a:r>
            <a:endParaRPr/>
          </a:p>
        </p:txBody>
      </p:sp>
      <p:sp>
        <p:nvSpPr>
          <p:cNvPr id="1426" name="Google Shape;1426;p12"/>
          <p:cNvSpPr txBox="1"/>
          <p:nvPr/>
        </p:nvSpPr>
        <p:spPr>
          <a:xfrm>
            <a:off x="12702800" y="2698909"/>
            <a:ext cx="4554670"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a:t>
            </a:r>
            <a:endParaRPr/>
          </a:p>
        </p:txBody>
      </p:sp>
      <p:sp>
        <p:nvSpPr>
          <p:cNvPr id="1427" name="Google Shape;1427;p12"/>
          <p:cNvSpPr txBox="1"/>
          <p:nvPr/>
        </p:nvSpPr>
        <p:spPr>
          <a:xfrm>
            <a:off x="12700970" y="4373721"/>
            <a:ext cx="4554670"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Why is it important?</a:t>
            </a:r>
            <a:endParaRPr/>
          </a:p>
        </p:txBody>
      </p:sp>
      <p:sp>
        <p:nvSpPr>
          <p:cNvPr id="1428" name="Google Shape;1428;p12"/>
          <p:cNvSpPr txBox="1"/>
          <p:nvPr/>
        </p:nvSpPr>
        <p:spPr>
          <a:xfrm>
            <a:off x="12700970" y="4902041"/>
            <a:ext cx="4554670"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a:t>
            </a:r>
            <a:endParaRPr/>
          </a:p>
        </p:txBody>
      </p:sp>
      <p:sp>
        <p:nvSpPr>
          <p:cNvPr id="1429" name="Google Shape;1429;p12"/>
          <p:cNvSpPr txBox="1"/>
          <p:nvPr/>
        </p:nvSpPr>
        <p:spPr>
          <a:xfrm>
            <a:off x="12702800" y="6578441"/>
            <a:ext cx="4556500" cy="53784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How important is it?</a:t>
            </a:r>
            <a:endParaRPr/>
          </a:p>
        </p:txBody>
      </p:sp>
      <p:sp>
        <p:nvSpPr>
          <p:cNvPr id="1430" name="Google Shape;1430;p12"/>
          <p:cNvSpPr txBox="1"/>
          <p:nvPr/>
        </p:nvSpPr>
        <p:spPr>
          <a:xfrm>
            <a:off x="12702800" y="7106761"/>
            <a:ext cx="4554670"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a:t>
            </a:r>
            <a:endParaRPr/>
          </a:p>
        </p:txBody>
      </p:sp>
      <p:grpSp>
        <p:nvGrpSpPr>
          <p:cNvPr id="1431" name="Google Shape;1431;p12"/>
          <p:cNvGrpSpPr/>
          <p:nvPr/>
        </p:nvGrpSpPr>
        <p:grpSpPr>
          <a:xfrm>
            <a:off x="10683930" y="0"/>
            <a:ext cx="215858" cy="10287000"/>
            <a:chOff x="0" y="0"/>
            <a:chExt cx="287811" cy="13716000"/>
          </a:xfrm>
        </p:grpSpPr>
        <p:grpSp>
          <p:nvGrpSpPr>
            <p:cNvPr id="1432" name="Google Shape;1432;p12"/>
            <p:cNvGrpSpPr/>
            <p:nvPr/>
          </p:nvGrpSpPr>
          <p:grpSpPr>
            <a:xfrm>
              <a:off x="0" y="0"/>
              <a:ext cx="287811" cy="274320"/>
              <a:chOff x="0" y="0"/>
              <a:chExt cx="812800" cy="774700"/>
            </a:xfrm>
          </p:grpSpPr>
          <p:sp>
            <p:nvSpPr>
              <p:cNvPr id="1433" name="Google Shape;143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34" name="Google Shape;1434;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5" name="Google Shape;1435;p12"/>
            <p:cNvGrpSpPr/>
            <p:nvPr/>
          </p:nvGrpSpPr>
          <p:grpSpPr>
            <a:xfrm>
              <a:off x="0" y="274320"/>
              <a:ext cx="287811" cy="274320"/>
              <a:chOff x="0" y="0"/>
              <a:chExt cx="812800" cy="774700"/>
            </a:xfrm>
          </p:grpSpPr>
          <p:sp>
            <p:nvSpPr>
              <p:cNvPr id="1436" name="Google Shape;143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37" name="Google Shape;1437;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8" name="Google Shape;1438;p12"/>
            <p:cNvGrpSpPr/>
            <p:nvPr/>
          </p:nvGrpSpPr>
          <p:grpSpPr>
            <a:xfrm>
              <a:off x="0" y="548640"/>
              <a:ext cx="287811" cy="274320"/>
              <a:chOff x="0" y="0"/>
              <a:chExt cx="812800" cy="774700"/>
            </a:xfrm>
          </p:grpSpPr>
          <p:sp>
            <p:nvSpPr>
              <p:cNvPr id="1439" name="Google Shape;143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40" name="Google Shape;1440;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1" name="Google Shape;1441;p12"/>
            <p:cNvGrpSpPr/>
            <p:nvPr/>
          </p:nvGrpSpPr>
          <p:grpSpPr>
            <a:xfrm>
              <a:off x="0" y="822960"/>
              <a:ext cx="287811" cy="274320"/>
              <a:chOff x="0" y="0"/>
              <a:chExt cx="812800" cy="774700"/>
            </a:xfrm>
          </p:grpSpPr>
          <p:sp>
            <p:nvSpPr>
              <p:cNvPr id="1442" name="Google Shape;144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43" name="Google Shape;1443;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4" name="Google Shape;1444;p12"/>
            <p:cNvGrpSpPr/>
            <p:nvPr/>
          </p:nvGrpSpPr>
          <p:grpSpPr>
            <a:xfrm>
              <a:off x="0" y="1097280"/>
              <a:ext cx="287811" cy="274320"/>
              <a:chOff x="0" y="0"/>
              <a:chExt cx="812800" cy="774700"/>
            </a:xfrm>
          </p:grpSpPr>
          <p:sp>
            <p:nvSpPr>
              <p:cNvPr id="1445" name="Google Shape;144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46" name="Google Shape;1446;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7" name="Google Shape;1447;p12"/>
            <p:cNvGrpSpPr/>
            <p:nvPr/>
          </p:nvGrpSpPr>
          <p:grpSpPr>
            <a:xfrm>
              <a:off x="0" y="1371600"/>
              <a:ext cx="287811" cy="274320"/>
              <a:chOff x="0" y="0"/>
              <a:chExt cx="812800" cy="774700"/>
            </a:xfrm>
          </p:grpSpPr>
          <p:sp>
            <p:nvSpPr>
              <p:cNvPr id="1448" name="Google Shape;144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49" name="Google Shape;1449;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0" name="Google Shape;1450;p12"/>
            <p:cNvGrpSpPr/>
            <p:nvPr/>
          </p:nvGrpSpPr>
          <p:grpSpPr>
            <a:xfrm>
              <a:off x="0" y="1645920"/>
              <a:ext cx="287811" cy="274320"/>
              <a:chOff x="0" y="0"/>
              <a:chExt cx="812800" cy="774700"/>
            </a:xfrm>
          </p:grpSpPr>
          <p:sp>
            <p:nvSpPr>
              <p:cNvPr id="1451" name="Google Shape;145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52" name="Google Shape;1452;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3" name="Google Shape;1453;p12"/>
            <p:cNvGrpSpPr/>
            <p:nvPr/>
          </p:nvGrpSpPr>
          <p:grpSpPr>
            <a:xfrm>
              <a:off x="0" y="1920240"/>
              <a:ext cx="287811" cy="274320"/>
              <a:chOff x="0" y="0"/>
              <a:chExt cx="812800" cy="774700"/>
            </a:xfrm>
          </p:grpSpPr>
          <p:sp>
            <p:nvSpPr>
              <p:cNvPr id="1454" name="Google Shape;145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55" name="Google Shape;1455;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6" name="Google Shape;1456;p12"/>
            <p:cNvGrpSpPr/>
            <p:nvPr/>
          </p:nvGrpSpPr>
          <p:grpSpPr>
            <a:xfrm>
              <a:off x="0" y="2194560"/>
              <a:ext cx="287811" cy="274320"/>
              <a:chOff x="0" y="0"/>
              <a:chExt cx="812800" cy="774700"/>
            </a:xfrm>
          </p:grpSpPr>
          <p:sp>
            <p:nvSpPr>
              <p:cNvPr id="1457" name="Google Shape;145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58" name="Google Shape;1458;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9" name="Google Shape;1459;p12"/>
            <p:cNvGrpSpPr/>
            <p:nvPr/>
          </p:nvGrpSpPr>
          <p:grpSpPr>
            <a:xfrm>
              <a:off x="0" y="2468880"/>
              <a:ext cx="287811" cy="274320"/>
              <a:chOff x="0" y="0"/>
              <a:chExt cx="812800" cy="774700"/>
            </a:xfrm>
          </p:grpSpPr>
          <p:sp>
            <p:nvSpPr>
              <p:cNvPr id="1460" name="Google Shape;146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61" name="Google Shape;1461;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2" name="Google Shape;1462;p12"/>
            <p:cNvGrpSpPr/>
            <p:nvPr/>
          </p:nvGrpSpPr>
          <p:grpSpPr>
            <a:xfrm>
              <a:off x="0" y="2743200"/>
              <a:ext cx="287811" cy="274320"/>
              <a:chOff x="0" y="0"/>
              <a:chExt cx="812800" cy="774700"/>
            </a:xfrm>
          </p:grpSpPr>
          <p:sp>
            <p:nvSpPr>
              <p:cNvPr id="1463" name="Google Shape;146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64" name="Google Shape;1464;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5" name="Google Shape;1465;p12"/>
            <p:cNvGrpSpPr/>
            <p:nvPr/>
          </p:nvGrpSpPr>
          <p:grpSpPr>
            <a:xfrm>
              <a:off x="0" y="3017520"/>
              <a:ext cx="287811" cy="274320"/>
              <a:chOff x="0" y="0"/>
              <a:chExt cx="812800" cy="774700"/>
            </a:xfrm>
          </p:grpSpPr>
          <p:sp>
            <p:nvSpPr>
              <p:cNvPr id="1466" name="Google Shape;146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67" name="Google Shape;1467;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8" name="Google Shape;1468;p12"/>
            <p:cNvGrpSpPr/>
            <p:nvPr/>
          </p:nvGrpSpPr>
          <p:grpSpPr>
            <a:xfrm>
              <a:off x="0" y="3291840"/>
              <a:ext cx="287811" cy="274320"/>
              <a:chOff x="0" y="0"/>
              <a:chExt cx="812800" cy="774700"/>
            </a:xfrm>
          </p:grpSpPr>
          <p:sp>
            <p:nvSpPr>
              <p:cNvPr id="1469" name="Google Shape;146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70" name="Google Shape;1470;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1" name="Google Shape;1471;p12"/>
            <p:cNvGrpSpPr/>
            <p:nvPr/>
          </p:nvGrpSpPr>
          <p:grpSpPr>
            <a:xfrm>
              <a:off x="0" y="3566160"/>
              <a:ext cx="287811" cy="274320"/>
              <a:chOff x="0" y="0"/>
              <a:chExt cx="812800" cy="774700"/>
            </a:xfrm>
          </p:grpSpPr>
          <p:sp>
            <p:nvSpPr>
              <p:cNvPr id="1472" name="Google Shape;147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73" name="Google Shape;1473;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4" name="Google Shape;1474;p12"/>
            <p:cNvGrpSpPr/>
            <p:nvPr/>
          </p:nvGrpSpPr>
          <p:grpSpPr>
            <a:xfrm>
              <a:off x="0" y="3840480"/>
              <a:ext cx="287811" cy="274320"/>
              <a:chOff x="0" y="0"/>
              <a:chExt cx="812800" cy="774700"/>
            </a:xfrm>
          </p:grpSpPr>
          <p:sp>
            <p:nvSpPr>
              <p:cNvPr id="1475" name="Google Shape;147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76" name="Google Shape;1476;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7" name="Google Shape;1477;p12"/>
            <p:cNvGrpSpPr/>
            <p:nvPr/>
          </p:nvGrpSpPr>
          <p:grpSpPr>
            <a:xfrm>
              <a:off x="0" y="4114800"/>
              <a:ext cx="287811" cy="274320"/>
              <a:chOff x="0" y="0"/>
              <a:chExt cx="812800" cy="774700"/>
            </a:xfrm>
          </p:grpSpPr>
          <p:sp>
            <p:nvSpPr>
              <p:cNvPr id="1478" name="Google Shape;147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79" name="Google Shape;1479;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0" name="Google Shape;1480;p12"/>
            <p:cNvGrpSpPr/>
            <p:nvPr/>
          </p:nvGrpSpPr>
          <p:grpSpPr>
            <a:xfrm>
              <a:off x="0" y="4389120"/>
              <a:ext cx="287811" cy="274320"/>
              <a:chOff x="0" y="0"/>
              <a:chExt cx="812800" cy="774700"/>
            </a:xfrm>
          </p:grpSpPr>
          <p:sp>
            <p:nvSpPr>
              <p:cNvPr id="1481" name="Google Shape;148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82" name="Google Shape;1482;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3" name="Google Shape;1483;p12"/>
            <p:cNvGrpSpPr/>
            <p:nvPr/>
          </p:nvGrpSpPr>
          <p:grpSpPr>
            <a:xfrm>
              <a:off x="0" y="4663440"/>
              <a:ext cx="287811" cy="274320"/>
              <a:chOff x="0" y="0"/>
              <a:chExt cx="812800" cy="774700"/>
            </a:xfrm>
          </p:grpSpPr>
          <p:sp>
            <p:nvSpPr>
              <p:cNvPr id="1484" name="Google Shape;148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85" name="Google Shape;1485;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6" name="Google Shape;1486;p12"/>
            <p:cNvGrpSpPr/>
            <p:nvPr/>
          </p:nvGrpSpPr>
          <p:grpSpPr>
            <a:xfrm>
              <a:off x="0" y="4937760"/>
              <a:ext cx="287811" cy="274320"/>
              <a:chOff x="0" y="0"/>
              <a:chExt cx="812800" cy="774700"/>
            </a:xfrm>
          </p:grpSpPr>
          <p:sp>
            <p:nvSpPr>
              <p:cNvPr id="1487" name="Google Shape;148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88" name="Google Shape;1488;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9" name="Google Shape;1489;p12"/>
            <p:cNvGrpSpPr/>
            <p:nvPr/>
          </p:nvGrpSpPr>
          <p:grpSpPr>
            <a:xfrm>
              <a:off x="0" y="5212080"/>
              <a:ext cx="287811" cy="274320"/>
              <a:chOff x="0" y="0"/>
              <a:chExt cx="812800" cy="774700"/>
            </a:xfrm>
          </p:grpSpPr>
          <p:sp>
            <p:nvSpPr>
              <p:cNvPr id="1490" name="Google Shape;149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91" name="Google Shape;1491;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2" name="Google Shape;1492;p12"/>
            <p:cNvGrpSpPr/>
            <p:nvPr/>
          </p:nvGrpSpPr>
          <p:grpSpPr>
            <a:xfrm>
              <a:off x="0" y="5486400"/>
              <a:ext cx="287811" cy="274320"/>
              <a:chOff x="0" y="0"/>
              <a:chExt cx="812800" cy="774700"/>
            </a:xfrm>
          </p:grpSpPr>
          <p:sp>
            <p:nvSpPr>
              <p:cNvPr id="1493" name="Google Shape;149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94" name="Google Shape;1494;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5" name="Google Shape;1495;p12"/>
            <p:cNvGrpSpPr/>
            <p:nvPr/>
          </p:nvGrpSpPr>
          <p:grpSpPr>
            <a:xfrm>
              <a:off x="0" y="5760720"/>
              <a:ext cx="287811" cy="274320"/>
              <a:chOff x="0" y="0"/>
              <a:chExt cx="812800" cy="774700"/>
            </a:xfrm>
          </p:grpSpPr>
          <p:sp>
            <p:nvSpPr>
              <p:cNvPr id="1496" name="Google Shape;149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497" name="Google Shape;1497;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8" name="Google Shape;1498;p12"/>
            <p:cNvGrpSpPr/>
            <p:nvPr/>
          </p:nvGrpSpPr>
          <p:grpSpPr>
            <a:xfrm>
              <a:off x="0" y="6035040"/>
              <a:ext cx="287811" cy="274320"/>
              <a:chOff x="0" y="0"/>
              <a:chExt cx="812800" cy="774700"/>
            </a:xfrm>
          </p:grpSpPr>
          <p:sp>
            <p:nvSpPr>
              <p:cNvPr id="1499" name="Google Shape;149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00" name="Google Shape;1500;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1" name="Google Shape;1501;p12"/>
            <p:cNvGrpSpPr/>
            <p:nvPr/>
          </p:nvGrpSpPr>
          <p:grpSpPr>
            <a:xfrm>
              <a:off x="0" y="6309360"/>
              <a:ext cx="287811" cy="274320"/>
              <a:chOff x="0" y="0"/>
              <a:chExt cx="812800" cy="774700"/>
            </a:xfrm>
          </p:grpSpPr>
          <p:sp>
            <p:nvSpPr>
              <p:cNvPr id="1502" name="Google Shape;150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03" name="Google Shape;1503;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4" name="Google Shape;1504;p12"/>
            <p:cNvGrpSpPr/>
            <p:nvPr/>
          </p:nvGrpSpPr>
          <p:grpSpPr>
            <a:xfrm>
              <a:off x="0" y="6583680"/>
              <a:ext cx="287811" cy="274320"/>
              <a:chOff x="0" y="0"/>
              <a:chExt cx="812800" cy="774700"/>
            </a:xfrm>
          </p:grpSpPr>
          <p:sp>
            <p:nvSpPr>
              <p:cNvPr id="1505" name="Google Shape;150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06" name="Google Shape;1506;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7" name="Google Shape;1507;p12"/>
            <p:cNvGrpSpPr/>
            <p:nvPr/>
          </p:nvGrpSpPr>
          <p:grpSpPr>
            <a:xfrm>
              <a:off x="0" y="6858000"/>
              <a:ext cx="287811" cy="274320"/>
              <a:chOff x="0" y="0"/>
              <a:chExt cx="812800" cy="774700"/>
            </a:xfrm>
          </p:grpSpPr>
          <p:sp>
            <p:nvSpPr>
              <p:cNvPr id="1508" name="Google Shape;150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09" name="Google Shape;1509;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0" name="Google Shape;1510;p12"/>
            <p:cNvGrpSpPr/>
            <p:nvPr/>
          </p:nvGrpSpPr>
          <p:grpSpPr>
            <a:xfrm>
              <a:off x="0" y="7132320"/>
              <a:ext cx="287811" cy="274320"/>
              <a:chOff x="0" y="0"/>
              <a:chExt cx="812800" cy="774700"/>
            </a:xfrm>
          </p:grpSpPr>
          <p:sp>
            <p:nvSpPr>
              <p:cNvPr id="1511" name="Google Shape;151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12" name="Google Shape;1512;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3" name="Google Shape;1513;p12"/>
            <p:cNvGrpSpPr/>
            <p:nvPr/>
          </p:nvGrpSpPr>
          <p:grpSpPr>
            <a:xfrm>
              <a:off x="0" y="7406640"/>
              <a:ext cx="287811" cy="274320"/>
              <a:chOff x="0" y="0"/>
              <a:chExt cx="812800" cy="774700"/>
            </a:xfrm>
          </p:grpSpPr>
          <p:sp>
            <p:nvSpPr>
              <p:cNvPr id="1514" name="Google Shape;151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15" name="Google Shape;1515;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6" name="Google Shape;1516;p12"/>
            <p:cNvGrpSpPr/>
            <p:nvPr/>
          </p:nvGrpSpPr>
          <p:grpSpPr>
            <a:xfrm>
              <a:off x="0" y="7680960"/>
              <a:ext cx="287811" cy="274320"/>
              <a:chOff x="0" y="0"/>
              <a:chExt cx="812800" cy="774700"/>
            </a:xfrm>
          </p:grpSpPr>
          <p:sp>
            <p:nvSpPr>
              <p:cNvPr id="1517" name="Google Shape;151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18" name="Google Shape;1518;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9" name="Google Shape;1519;p12"/>
            <p:cNvGrpSpPr/>
            <p:nvPr/>
          </p:nvGrpSpPr>
          <p:grpSpPr>
            <a:xfrm>
              <a:off x="0" y="7955280"/>
              <a:ext cx="287811" cy="274320"/>
              <a:chOff x="0" y="0"/>
              <a:chExt cx="812800" cy="774700"/>
            </a:xfrm>
          </p:grpSpPr>
          <p:sp>
            <p:nvSpPr>
              <p:cNvPr id="1520" name="Google Shape;152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21" name="Google Shape;1521;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2" name="Google Shape;1522;p12"/>
            <p:cNvGrpSpPr/>
            <p:nvPr/>
          </p:nvGrpSpPr>
          <p:grpSpPr>
            <a:xfrm>
              <a:off x="0" y="8229600"/>
              <a:ext cx="287811" cy="274320"/>
              <a:chOff x="0" y="0"/>
              <a:chExt cx="812800" cy="774700"/>
            </a:xfrm>
          </p:grpSpPr>
          <p:sp>
            <p:nvSpPr>
              <p:cNvPr id="1523" name="Google Shape;152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24" name="Google Shape;1524;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5" name="Google Shape;1525;p12"/>
            <p:cNvGrpSpPr/>
            <p:nvPr/>
          </p:nvGrpSpPr>
          <p:grpSpPr>
            <a:xfrm>
              <a:off x="0" y="8503920"/>
              <a:ext cx="287811" cy="274320"/>
              <a:chOff x="0" y="0"/>
              <a:chExt cx="812800" cy="774700"/>
            </a:xfrm>
          </p:grpSpPr>
          <p:sp>
            <p:nvSpPr>
              <p:cNvPr id="1526" name="Google Shape;152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27" name="Google Shape;1527;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8" name="Google Shape;1528;p12"/>
            <p:cNvGrpSpPr/>
            <p:nvPr/>
          </p:nvGrpSpPr>
          <p:grpSpPr>
            <a:xfrm>
              <a:off x="0" y="8778240"/>
              <a:ext cx="287811" cy="274320"/>
              <a:chOff x="0" y="0"/>
              <a:chExt cx="812800" cy="774700"/>
            </a:xfrm>
          </p:grpSpPr>
          <p:sp>
            <p:nvSpPr>
              <p:cNvPr id="1529" name="Google Shape;152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30" name="Google Shape;1530;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1" name="Google Shape;1531;p12"/>
            <p:cNvGrpSpPr/>
            <p:nvPr/>
          </p:nvGrpSpPr>
          <p:grpSpPr>
            <a:xfrm>
              <a:off x="0" y="9052560"/>
              <a:ext cx="287811" cy="274320"/>
              <a:chOff x="0" y="0"/>
              <a:chExt cx="812800" cy="774700"/>
            </a:xfrm>
          </p:grpSpPr>
          <p:sp>
            <p:nvSpPr>
              <p:cNvPr id="1532" name="Google Shape;153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33" name="Google Shape;1533;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4" name="Google Shape;1534;p12"/>
            <p:cNvGrpSpPr/>
            <p:nvPr/>
          </p:nvGrpSpPr>
          <p:grpSpPr>
            <a:xfrm>
              <a:off x="0" y="9326880"/>
              <a:ext cx="287811" cy="274320"/>
              <a:chOff x="0" y="0"/>
              <a:chExt cx="812800" cy="774700"/>
            </a:xfrm>
          </p:grpSpPr>
          <p:sp>
            <p:nvSpPr>
              <p:cNvPr id="1535" name="Google Shape;153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36" name="Google Shape;1536;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7" name="Google Shape;1537;p12"/>
            <p:cNvGrpSpPr/>
            <p:nvPr/>
          </p:nvGrpSpPr>
          <p:grpSpPr>
            <a:xfrm>
              <a:off x="0" y="9601200"/>
              <a:ext cx="287811" cy="274320"/>
              <a:chOff x="0" y="0"/>
              <a:chExt cx="812800" cy="774700"/>
            </a:xfrm>
          </p:grpSpPr>
          <p:sp>
            <p:nvSpPr>
              <p:cNvPr id="1538" name="Google Shape;153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39" name="Google Shape;1539;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0" name="Google Shape;1540;p12"/>
            <p:cNvGrpSpPr/>
            <p:nvPr/>
          </p:nvGrpSpPr>
          <p:grpSpPr>
            <a:xfrm>
              <a:off x="0" y="9875520"/>
              <a:ext cx="287811" cy="274320"/>
              <a:chOff x="0" y="0"/>
              <a:chExt cx="812800" cy="774700"/>
            </a:xfrm>
          </p:grpSpPr>
          <p:sp>
            <p:nvSpPr>
              <p:cNvPr id="1541" name="Google Shape;154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42" name="Google Shape;1542;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3" name="Google Shape;1543;p12"/>
            <p:cNvGrpSpPr/>
            <p:nvPr/>
          </p:nvGrpSpPr>
          <p:grpSpPr>
            <a:xfrm>
              <a:off x="0" y="10149840"/>
              <a:ext cx="287811" cy="274320"/>
              <a:chOff x="0" y="0"/>
              <a:chExt cx="812800" cy="774700"/>
            </a:xfrm>
          </p:grpSpPr>
          <p:sp>
            <p:nvSpPr>
              <p:cNvPr id="1544" name="Google Shape;154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45" name="Google Shape;1545;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6" name="Google Shape;1546;p12"/>
            <p:cNvGrpSpPr/>
            <p:nvPr/>
          </p:nvGrpSpPr>
          <p:grpSpPr>
            <a:xfrm>
              <a:off x="0" y="10424160"/>
              <a:ext cx="287811" cy="274320"/>
              <a:chOff x="0" y="0"/>
              <a:chExt cx="812800" cy="774700"/>
            </a:xfrm>
          </p:grpSpPr>
          <p:sp>
            <p:nvSpPr>
              <p:cNvPr id="1547" name="Google Shape;154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48" name="Google Shape;1548;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9" name="Google Shape;1549;p12"/>
            <p:cNvGrpSpPr/>
            <p:nvPr/>
          </p:nvGrpSpPr>
          <p:grpSpPr>
            <a:xfrm>
              <a:off x="0" y="10698480"/>
              <a:ext cx="287811" cy="274320"/>
              <a:chOff x="0" y="0"/>
              <a:chExt cx="812800" cy="774700"/>
            </a:xfrm>
          </p:grpSpPr>
          <p:sp>
            <p:nvSpPr>
              <p:cNvPr id="1550" name="Google Shape;155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51" name="Google Shape;1551;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2" name="Google Shape;1552;p12"/>
            <p:cNvGrpSpPr/>
            <p:nvPr/>
          </p:nvGrpSpPr>
          <p:grpSpPr>
            <a:xfrm>
              <a:off x="0" y="10972800"/>
              <a:ext cx="287811" cy="274320"/>
              <a:chOff x="0" y="0"/>
              <a:chExt cx="812800" cy="774700"/>
            </a:xfrm>
          </p:grpSpPr>
          <p:sp>
            <p:nvSpPr>
              <p:cNvPr id="1553" name="Google Shape;1553;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54" name="Google Shape;1554;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5" name="Google Shape;1555;p12"/>
            <p:cNvGrpSpPr/>
            <p:nvPr/>
          </p:nvGrpSpPr>
          <p:grpSpPr>
            <a:xfrm>
              <a:off x="0" y="11247120"/>
              <a:ext cx="287811" cy="274320"/>
              <a:chOff x="0" y="0"/>
              <a:chExt cx="812800" cy="774700"/>
            </a:xfrm>
          </p:grpSpPr>
          <p:sp>
            <p:nvSpPr>
              <p:cNvPr id="1556" name="Google Shape;1556;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57" name="Google Shape;1557;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8" name="Google Shape;1558;p12"/>
            <p:cNvGrpSpPr/>
            <p:nvPr/>
          </p:nvGrpSpPr>
          <p:grpSpPr>
            <a:xfrm>
              <a:off x="0" y="11521440"/>
              <a:ext cx="287811" cy="274320"/>
              <a:chOff x="0" y="0"/>
              <a:chExt cx="812800" cy="774700"/>
            </a:xfrm>
          </p:grpSpPr>
          <p:sp>
            <p:nvSpPr>
              <p:cNvPr id="1559" name="Google Shape;1559;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60" name="Google Shape;1560;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1" name="Google Shape;1561;p12"/>
            <p:cNvGrpSpPr/>
            <p:nvPr/>
          </p:nvGrpSpPr>
          <p:grpSpPr>
            <a:xfrm>
              <a:off x="0" y="11795760"/>
              <a:ext cx="287811" cy="274320"/>
              <a:chOff x="0" y="0"/>
              <a:chExt cx="812800" cy="774700"/>
            </a:xfrm>
          </p:grpSpPr>
          <p:sp>
            <p:nvSpPr>
              <p:cNvPr id="1562" name="Google Shape;1562;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63" name="Google Shape;1563;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4" name="Google Shape;1564;p12"/>
            <p:cNvGrpSpPr/>
            <p:nvPr/>
          </p:nvGrpSpPr>
          <p:grpSpPr>
            <a:xfrm>
              <a:off x="0" y="12070080"/>
              <a:ext cx="287811" cy="274320"/>
              <a:chOff x="0" y="0"/>
              <a:chExt cx="812800" cy="774700"/>
            </a:xfrm>
          </p:grpSpPr>
          <p:sp>
            <p:nvSpPr>
              <p:cNvPr id="1565" name="Google Shape;1565;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66" name="Google Shape;1566;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7" name="Google Shape;1567;p12"/>
            <p:cNvGrpSpPr/>
            <p:nvPr/>
          </p:nvGrpSpPr>
          <p:grpSpPr>
            <a:xfrm>
              <a:off x="0" y="12344400"/>
              <a:ext cx="287811" cy="274320"/>
              <a:chOff x="0" y="0"/>
              <a:chExt cx="812800" cy="774700"/>
            </a:xfrm>
          </p:grpSpPr>
          <p:sp>
            <p:nvSpPr>
              <p:cNvPr id="1568" name="Google Shape;1568;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69" name="Google Shape;1569;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0" name="Google Shape;1570;p12"/>
            <p:cNvGrpSpPr/>
            <p:nvPr/>
          </p:nvGrpSpPr>
          <p:grpSpPr>
            <a:xfrm>
              <a:off x="0" y="12618720"/>
              <a:ext cx="287811" cy="274320"/>
              <a:chOff x="0" y="0"/>
              <a:chExt cx="812800" cy="774700"/>
            </a:xfrm>
          </p:grpSpPr>
          <p:sp>
            <p:nvSpPr>
              <p:cNvPr id="1571" name="Google Shape;1571;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72" name="Google Shape;1572;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3" name="Google Shape;1573;p12"/>
            <p:cNvGrpSpPr/>
            <p:nvPr/>
          </p:nvGrpSpPr>
          <p:grpSpPr>
            <a:xfrm>
              <a:off x="0" y="12893040"/>
              <a:ext cx="287811" cy="274320"/>
              <a:chOff x="0" y="0"/>
              <a:chExt cx="812800" cy="774700"/>
            </a:xfrm>
          </p:grpSpPr>
          <p:sp>
            <p:nvSpPr>
              <p:cNvPr id="1574" name="Google Shape;1574;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75" name="Google Shape;1575;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6" name="Google Shape;1576;p12"/>
            <p:cNvGrpSpPr/>
            <p:nvPr/>
          </p:nvGrpSpPr>
          <p:grpSpPr>
            <a:xfrm>
              <a:off x="0" y="13167360"/>
              <a:ext cx="287811" cy="274320"/>
              <a:chOff x="0" y="0"/>
              <a:chExt cx="812800" cy="774700"/>
            </a:xfrm>
          </p:grpSpPr>
          <p:sp>
            <p:nvSpPr>
              <p:cNvPr id="1577" name="Google Shape;1577;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78" name="Google Shape;1578;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9" name="Google Shape;1579;p12"/>
            <p:cNvGrpSpPr/>
            <p:nvPr/>
          </p:nvGrpSpPr>
          <p:grpSpPr>
            <a:xfrm>
              <a:off x="0" y="13441680"/>
              <a:ext cx="287811" cy="274320"/>
              <a:chOff x="0" y="0"/>
              <a:chExt cx="812800" cy="774700"/>
            </a:xfrm>
          </p:grpSpPr>
          <p:sp>
            <p:nvSpPr>
              <p:cNvPr id="1580" name="Google Shape;1580;p12"/>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81" name="Google Shape;1581;p12"/>
              <p:cNvSpPr txBox="1"/>
              <p:nvPr/>
            </p:nvSpPr>
            <p:spPr>
              <a:xfrm>
                <a:off x="228600" y="342900"/>
                <a:ext cx="3556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B38"/>
        </a:solidFill>
      </p:bgPr>
    </p:bg>
    <p:spTree>
      <p:nvGrpSpPr>
        <p:cNvPr id="1585" name="Shape 1585"/>
        <p:cNvGrpSpPr/>
        <p:nvPr/>
      </p:nvGrpSpPr>
      <p:grpSpPr>
        <a:xfrm>
          <a:off x="0" y="0"/>
          <a:ext cx="0" cy="0"/>
          <a:chOff x="0" y="0"/>
          <a:chExt cx="0" cy="0"/>
        </a:xfrm>
      </p:grpSpPr>
      <p:grpSp>
        <p:nvGrpSpPr>
          <p:cNvPr id="1586" name="Google Shape;1586;p13"/>
          <p:cNvGrpSpPr/>
          <p:nvPr/>
        </p:nvGrpSpPr>
        <p:grpSpPr>
          <a:xfrm>
            <a:off x="283118" y="2821158"/>
            <a:ext cx="17721763" cy="581725"/>
            <a:chOff x="0" y="0"/>
            <a:chExt cx="23629018" cy="775633"/>
          </a:xfrm>
        </p:grpSpPr>
        <p:grpSp>
          <p:nvGrpSpPr>
            <p:cNvPr id="1587" name="Google Shape;1587;p13"/>
            <p:cNvGrpSpPr/>
            <p:nvPr/>
          </p:nvGrpSpPr>
          <p:grpSpPr>
            <a:xfrm>
              <a:off x="0" y="0"/>
              <a:ext cx="813779" cy="775633"/>
              <a:chOff x="0" y="0"/>
              <a:chExt cx="812800" cy="774700"/>
            </a:xfrm>
          </p:grpSpPr>
          <p:sp>
            <p:nvSpPr>
              <p:cNvPr id="1588" name="Google Shape;158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89" name="Google Shape;158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0" name="Google Shape;1590;p13"/>
            <p:cNvGrpSpPr/>
            <p:nvPr/>
          </p:nvGrpSpPr>
          <p:grpSpPr>
            <a:xfrm>
              <a:off x="951170" y="0"/>
              <a:ext cx="813779" cy="775633"/>
              <a:chOff x="0" y="0"/>
              <a:chExt cx="812800" cy="774700"/>
            </a:xfrm>
          </p:grpSpPr>
          <p:sp>
            <p:nvSpPr>
              <p:cNvPr id="1591" name="Google Shape;159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92" name="Google Shape;159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3" name="Google Shape;1593;p13"/>
            <p:cNvGrpSpPr/>
            <p:nvPr/>
          </p:nvGrpSpPr>
          <p:grpSpPr>
            <a:xfrm>
              <a:off x="1901076" y="0"/>
              <a:ext cx="813779" cy="775633"/>
              <a:chOff x="0" y="0"/>
              <a:chExt cx="812800" cy="774700"/>
            </a:xfrm>
          </p:grpSpPr>
          <p:sp>
            <p:nvSpPr>
              <p:cNvPr id="1594" name="Google Shape;159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95" name="Google Shape;159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6" name="Google Shape;1596;p13"/>
            <p:cNvGrpSpPr/>
            <p:nvPr/>
          </p:nvGrpSpPr>
          <p:grpSpPr>
            <a:xfrm>
              <a:off x="2852246" y="0"/>
              <a:ext cx="813779" cy="775633"/>
              <a:chOff x="0" y="0"/>
              <a:chExt cx="812800" cy="774700"/>
            </a:xfrm>
          </p:grpSpPr>
          <p:sp>
            <p:nvSpPr>
              <p:cNvPr id="1597" name="Google Shape;159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598" name="Google Shape;159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9" name="Google Shape;1599;p13"/>
            <p:cNvGrpSpPr/>
            <p:nvPr/>
          </p:nvGrpSpPr>
          <p:grpSpPr>
            <a:xfrm>
              <a:off x="3802152" y="0"/>
              <a:ext cx="813779" cy="775633"/>
              <a:chOff x="0" y="0"/>
              <a:chExt cx="812800" cy="774700"/>
            </a:xfrm>
          </p:grpSpPr>
          <p:sp>
            <p:nvSpPr>
              <p:cNvPr id="1600" name="Google Shape;160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01" name="Google Shape;160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2" name="Google Shape;1602;p13"/>
            <p:cNvGrpSpPr/>
            <p:nvPr/>
          </p:nvGrpSpPr>
          <p:grpSpPr>
            <a:xfrm>
              <a:off x="4753322" y="0"/>
              <a:ext cx="813779" cy="775633"/>
              <a:chOff x="0" y="0"/>
              <a:chExt cx="812800" cy="774700"/>
            </a:xfrm>
          </p:grpSpPr>
          <p:sp>
            <p:nvSpPr>
              <p:cNvPr id="1603" name="Google Shape;160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04" name="Google Shape;160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5" name="Google Shape;1605;p13"/>
            <p:cNvGrpSpPr/>
            <p:nvPr/>
          </p:nvGrpSpPr>
          <p:grpSpPr>
            <a:xfrm>
              <a:off x="5703227" y="0"/>
              <a:ext cx="813779" cy="775633"/>
              <a:chOff x="0" y="0"/>
              <a:chExt cx="812800" cy="774700"/>
            </a:xfrm>
          </p:grpSpPr>
          <p:sp>
            <p:nvSpPr>
              <p:cNvPr id="1606" name="Google Shape;160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07" name="Google Shape;160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8" name="Google Shape;1608;p13"/>
            <p:cNvGrpSpPr/>
            <p:nvPr/>
          </p:nvGrpSpPr>
          <p:grpSpPr>
            <a:xfrm>
              <a:off x="6654397" y="0"/>
              <a:ext cx="813779" cy="775633"/>
              <a:chOff x="0" y="0"/>
              <a:chExt cx="812800" cy="774700"/>
            </a:xfrm>
          </p:grpSpPr>
          <p:sp>
            <p:nvSpPr>
              <p:cNvPr id="1609" name="Google Shape;160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10" name="Google Shape;161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1" name="Google Shape;1611;p13"/>
            <p:cNvGrpSpPr/>
            <p:nvPr/>
          </p:nvGrpSpPr>
          <p:grpSpPr>
            <a:xfrm>
              <a:off x="7604303" y="0"/>
              <a:ext cx="813779" cy="775633"/>
              <a:chOff x="0" y="0"/>
              <a:chExt cx="812800" cy="774700"/>
            </a:xfrm>
          </p:grpSpPr>
          <p:sp>
            <p:nvSpPr>
              <p:cNvPr id="1612" name="Google Shape;161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13" name="Google Shape;161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4" name="Google Shape;1614;p13"/>
            <p:cNvGrpSpPr/>
            <p:nvPr/>
          </p:nvGrpSpPr>
          <p:grpSpPr>
            <a:xfrm>
              <a:off x="8555473" y="0"/>
              <a:ext cx="813779" cy="775633"/>
              <a:chOff x="0" y="0"/>
              <a:chExt cx="812800" cy="774700"/>
            </a:xfrm>
          </p:grpSpPr>
          <p:sp>
            <p:nvSpPr>
              <p:cNvPr id="1615" name="Google Shape;161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16" name="Google Shape;161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7" name="Google Shape;1617;p13"/>
            <p:cNvGrpSpPr/>
            <p:nvPr/>
          </p:nvGrpSpPr>
          <p:grpSpPr>
            <a:xfrm>
              <a:off x="9505379" y="0"/>
              <a:ext cx="813779" cy="775633"/>
              <a:chOff x="0" y="0"/>
              <a:chExt cx="812800" cy="774700"/>
            </a:xfrm>
          </p:grpSpPr>
          <p:sp>
            <p:nvSpPr>
              <p:cNvPr id="1618" name="Google Shape;161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19" name="Google Shape;161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0" name="Google Shape;1620;p13"/>
            <p:cNvGrpSpPr/>
            <p:nvPr/>
          </p:nvGrpSpPr>
          <p:grpSpPr>
            <a:xfrm>
              <a:off x="10456549" y="0"/>
              <a:ext cx="813779" cy="775633"/>
              <a:chOff x="0" y="0"/>
              <a:chExt cx="812800" cy="774700"/>
            </a:xfrm>
          </p:grpSpPr>
          <p:sp>
            <p:nvSpPr>
              <p:cNvPr id="1621" name="Google Shape;162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22" name="Google Shape;162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3" name="Google Shape;1623;p13"/>
            <p:cNvGrpSpPr/>
            <p:nvPr/>
          </p:nvGrpSpPr>
          <p:grpSpPr>
            <a:xfrm>
              <a:off x="11406455" y="0"/>
              <a:ext cx="813779" cy="775633"/>
              <a:chOff x="0" y="0"/>
              <a:chExt cx="812800" cy="774700"/>
            </a:xfrm>
          </p:grpSpPr>
          <p:sp>
            <p:nvSpPr>
              <p:cNvPr id="1624" name="Google Shape;162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25" name="Google Shape;162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6" name="Google Shape;1626;p13"/>
            <p:cNvGrpSpPr/>
            <p:nvPr/>
          </p:nvGrpSpPr>
          <p:grpSpPr>
            <a:xfrm>
              <a:off x="12357625" y="0"/>
              <a:ext cx="813779" cy="775633"/>
              <a:chOff x="0" y="0"/>
              <a:chExt cx="812800" cy="774700"/>
            </a:xfrm>
          </p:grpSpPr>
          <p:sp>
            <p:nvSpPr>
              <p:cNvPr id="1627" name="Google Shape;162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28" name="Google Shape;162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9" name="Google Shape;1629;p13"/>
            <p:cNvGrpSpPr/>
            <p:nvPr/>
          </p:nvGrpSpPr>
          <p:grpSpPr>
            <a:xfrm>
              <a:off x="13307530" y="0"/>
              <a:ext cx="813779" cy="775633"/>
              <a:chOff x="0" y="0"/>
              <a:chExt cx="812800" cy="774700"/>
            </a:xfrm>
          </p:grpSpPr>
          <p:sp>
            <p:nvSpPr>
              <p:cNvPr id="1630" name="Google Shape;163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31" name="Google Shape;163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2" name="Google Shape;1632;p13"/>
            <p:cNvGrpSpPr/>
            <p:nvPr/>
          </p:nvGrpSpPr>
          <p:grpSpPr>
            <a:xfrm>
              <a:off x="14258701" y="0"/>
              <a:ext cx="813779" cy="775633"/>
              <a:chOff x="0" y="0"/>
              <a:chExt cx="812800" cy="774700"/>
            </a:xfrm>
          </p:grpSpPr>
          <p:sp>
            <p:nvSpPr>
              <p:cNvPr id="1633" name="Google Shape;163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34" name="Google Shape;163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5" name="Google Shape;1635;p13"/>
            <p:cNvGrpSpPr/>
            <p:nvPr/>
          </p:nvGrpSpPr>
          <p:grpSpPr>
            <a:xfrm>
              <a:off x="15210936" y="0"/>
              <a:ext cx="813779" cy="775633"/>
              <a:chOff x="0" y="0"/>
              <a:chExt cx="812800" cy="774700"/>
            </a:xfrm>
          </p:grpSpPr>
          <p:sp>
            <p:nvSpPr>
              <p:cNvPr id="1636" name="Google Shape;163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37" name="Google Shape;163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8" name="Google Shape;1638;p13"/>
            <p:cNvGrpSpPr/>
            <p:nvPr/>
          </p:nvGrpSpPr>
          <p:grpSpPr>
            <a:xfrm>
              <a:off x="16160842" y="0"/>
              <a:ext cx="813779" cy="775633"/>
              <a:chOff x="0" y="0"/>
              <a:chExt cx="812800" cy="774700"/>
            </a:xfrm>
          </p:grpSpPr>
          <p:sp>
            <p:nvSpPr>
              <p:cNvPr id="1639" name="Google Shape;163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40" name="Google Shape;164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1" name="Google Shape;1641;p13"/>
            <p:cNvGrpSpPr/>
            <p:nvPr/>
          </p:nvGrpSpPr>
          <p:grpSpPr>
            <a:xfrm>
              <a:off x="17112012" y="0"/>
              <a:ext cx="813779" cy="775633"/>
              <a:chOff x="0" y="0"/>
              <a:chExt cx="812800" cy="774700"/>
            </a:xfrm>
          </p:grpSpPr>
          <p:sp>
            <p:nvSpPr>
              <p:cNvPr id="1642" name="Google Shape;164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43" name="Google Shape;164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4" name="Google Shape;1644;p13"/>
            <p:cNvGrpSpPr/>
            <p:nvPr/>
          </p:nvGrpSpPr>
          <p:grpSpPr>
            <a:xfrm>
              <a:off x="18061918" y="0"/>
              <a:ext cx="813779" cy="775633"/>
              <a:chOff x="0" y="0"/>
              <a:chExt cx="812800" cy="774700"/>
            </a:xfrm>
          </p:grpSpPr>
          <p:sp>
            <p:nvSpPr>
              <p:cNvPr id="1645" name="Google Shape;164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46" name="Google Shape;164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7" name="Google Shape;1647;p13"/>
            <p:cNvGrpSpPr/>
            <p:nvPr/>
          </p:nvGrpSpPr>
          <p:grpSpPr>
            <a:xfrm>
              <a:off x="19013088" y="0"/>
              <a:ext cx="813779" cy="775633"/>
              <a:chOff x="0" y="0"/>
              <a:chExt cx="812800" cy="774700"/>
            </a:xfrm>
          </p:grpSpPr>
          <p:sp>
            <p:nvSpPr>
              <p:cNvPr id="1648" name="Google Shape;164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49" name="Google Shape;164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0" name="Google Shape;1650;p13"/>
            <p:cNvGrpSpPr/>
            <p:nvPr/>
          </p:nvGrpSpPr>
          <p:grpSpPr>
            <a:xfrm>
              <a:off x="19962994" y="0"/>
              <a:ext cx="813779" cy="775633"/>
              <a:chOff x="0" y="0"/>
              <a:chExt cx="812800" cy="774700"/>
            </a:xfrm>
          </p:grpSpPr>
          <p:sp>
            <p:nvSpPr>
              <p:cNvPr id="1651" name="Google Shape;165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52" name="Google Shape;165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3" name="Google Shape;1653;p13"/>
            <p:cNvGrpSpPr/>
            <p:nvPr/>
          </p:nvGrpSpPr>
          <p:grpSpPr>
            <a:xfrm>
              <a:off x="20914164" y="0"/>
              <a:ext cx="813779" cy="775633"/>
              <a:chOff x="0" y="0"/>
              <a:chExt cx="812800" cy="774700"/>
            </a:xfrm>
          </p:grpSpPr>
          <p:sp>
            <p:nvSpPr>
              <p:cNvPr id="1654" name="Google Shape;165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55" name="Google Shape;165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6" name="Google Shape;1656;p13"/>
            <p:cNvGrpSpPr/>
            <p:nvPr/>
          </p:nvGrpSpPr>
          <p:grpSpPr>
            <a:xfrm>
              <a:off x="21864069" y="0"/>
              <a:ext cx="813779" cy="775633"/>
              <a:chOff x="0" y="0"/>
              <a:chExt cx="812800" cy="774700"/>
            </a:xfrm>
          </p:grpSpPr>
          <p:sp>
            <p:nvSpPr>
              <p:cNvPr id="1657" name="Google Shape;165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58" name="Google Shape;165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9" name="Google Shape;1659;p13"/>
            <p:cNvGrpSpPr/>
            <p:nvPr/>
          </p:nvGrpSpPr>
          <p:grpSpPr>
            <a:xfrm>
              <a:off x="22815239" y="0"/>
              <a:ext cx="813779" cy="775633"/>
              <a:chOff x="0" y="0"/>
              <a:chExt cx="812800" cy="774700"/>
            </a:xfrm>
          </p:grpSpPr>
          <p:sp>
            <p:nvSpPr>
              <p:cNvPr id="1660" name="Google Shape;166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61" name="Google Shape;166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62" name="Google Shape;1662;p13"/>
          <p:cNvGrpSpPr/>
          <p:nvPr/>
        </p:nvGrpSpPr>
        <p:grpSpPr>
          <a:xfrm>
            <a:off x="283118" y="6884117"/>
            <a:ext cx="17721763" cy="581725"/>
            <a:chOff x="0" y="0"/>
            <a:chExt cx="23629018" cy="775633"/>
          </a:xfrm>
        </p:grpSpPr>
        <p:grpSp>
          <p:nvGrpSpPr>
            <p:cNvPr id="1663" name="Google Shape;1663;p13"/>
            <p:cNvGrpSpPr/>
            <p:nvPr/>
          </p:nvGrpSpPr>
          <p:grpSpPr>
            <a:xfrm>
              <a:off x="0" y="0"/>
              <a:ext cx="813779" cy="775633"/>
              <a:chOff x="0" y="0"/>
              <a:chExt cx="812800" cy="774700"/>
            </a:xfrm>
          </p:grpSpPr>
          <p:sp>
            <p:nvSpPr>
              <p:cNvPr id="1664" name="Google Shape;166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65" name="Google Shape;166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6" name="Google Shape;1666;p13"/>
            <p:cNvGrpSpPr/>
            <p:nvPr/>
          </p:nvGrpSpPr>
          <p:grpSpPr>
            <a:xfrm>
              <a:off x="951170" y="0"/>
              <a:ext cx="813779" cy="775633"/>
              <a:chOff x="0" y="0"/>
              <a:chExt cx="812800" cy="774700"/>
            </a:xfrm>
          </p:grpSpPr>
          <p:sp>
            <p:nvSpPr>
              <p:cNvPr id="1667" name="Google Shape;166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68" name="Google Shape;166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9" name="Google Shape;1669;p13"/>
            <p:cNvGrpSpPr/>
            <p:nvPr/>
          </p:nvGrpSpPr>
          <p:grpSpPr>
            <a:xfrm>
              <a:off x="1901076" y="0"/>
              <a:ext cx="813779" cy="775633"/>
              <a:chOff x="0" y="0"/>
              <a:chExt cx="812800" cy="774700"/>
            </a:xfrm>
          </p:grpSpPr>
          <p:sp>
            <p:nvSpPr>
              <p:cNvPr id="1670" name="Google Shape;167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71" name="Google Shape;167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2" name="Google Shape;1672;p13"/>
            <p:cNvGrpSpPr/>
            <p:nvPr/>
          </p:nvGrpSpPr>
          <p:grpSpPr>
            <a:xfrm>
              <a:off x="2852246" y="0"/>
              <a:ext cx="813779" cy="775633"/>
              <a:chOff x="0" y="0"/>
              <a:chExt cx="812800" cy="774700"/>
            </a:xfrm>
          </p:grpSpPr>
          <p:sp>
            <p:nvSpPr>
              <p:cNvPr id="1673" name="Google Shape;167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74" name="Google Shape;167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5" name="Google Shape;1675;p13"/>
            <p:cNvGrpSpPr/>
            <p:nvPr/>
          </p:nvGrpSpPr>
          <p:grpSpPr>
            <a:xfrm>
              <a:off x="3802152" y="0"/>
              <a:ext cx="813779" cy="775633"/>
              <a:chOff x="0" y="0"/>
              <a:chExt cx="812800" cy="774700"/>
            </a:xfrm>
          </p:grpSpPr>
          <p:sp>
            <p:nvSpPr>
              <p:cNvPr id="1676" name="Google Shape;167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77" name="Google Shape;167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8" name="Google Shape;1678;p13"/>
            <p:cNvGrpSpPr/>
            <p:nvPr/>
          </p:nvGrpSpPr>
          <p:grpSpPr>
            <a:xfrm>
              <a:off x="4753322" y="0"/>
              <a:ext cx="813779" cy="775633"/>
              <a:chOff x="0" y="0"/>
              <a:chExt cx="812800" cy="774700"/>
            </a:xfrm>
          </p:grpSpPr>
          <p:sp>
            <p:nvSpPr>
              <p:cNvPr id="1679" name="Google Shape;167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80" name="Google Shape;168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1" name="Google Shape;1681;p13"/>
            <p:cNvGrpSpPr/>
            <p:nvPr/>
          </p:nvGrpSpPr>
          <p:grpSpPr>
            <a:xfrm>
              <a:off x="5703227" y="0"/>
              <a:ext cx="813779" cy="775633"/>
              <a:chOff x="0" y="0"/>
              <a:chExt cx="812800" cy="774700"/>
            </a:xfrm>
          </p:grpSpPr>
          <p:sp>
            <p:nvSpPr>
              <p:cNvPr id="1682" name="Google Shape;168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83" name="Google Shape;168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4" name="Google Shape;1684;p13"/>
            <p:cNvGrpSpPr/>
            <p:nvPr/>
          </p:nvGrpSpPr>
          <p:grpSpPr>
            <a:xfrm>
              <a:off x="6654397" y="0"/>
              <a:ext cx="813779" cy="775633"/>
              <a:chOff x="0" y="0"/>
              <a:chExt cx="812800" cy="774700"/>
            </a:xfrm>
          </p:grpSpPr>
          <p:sp>
            <p:nvSpPr>
              <p:cNvPr id="1685" name="Google Shape;168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86" name="Google Shape;168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7" name="Google Shape;1687;p13"/>
            <p:cNvGrpSpPr/>
            <p:nvPr/>
          </p:nvGrpSpPr>
          <p:grpSpPr>
            <a:xfrm>
              <a:off x="7604303" y="0"/>
              <a:ext cx="813779" cy="775633"/>
              <a:chOff x="0" y="0"/>
              <a:chExt cx="812800" cy="774700"/>
            </a:xfrm>
          </p:grpSpPr>
          <p:sp>
            <p:nvSpPr>
              <p:cNvPr id="1688" name="Google Shape;168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89" name="Google Shape;168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0" name="Google Shape;1690;p13"/>
            <p:cNvGrpSpPr/>
            <p:nvPr/>
          </p:nvGrpSpPr>
          <p:grpSpPr>
            <a:xfrm>
              <a:off x="8555473" y="0"/>
              <a:ext cx="813779" cy="775633"/>
              <a:chOff x="0" y="0"/>
              <a:chExt cx="812800" cy="774700"/>
            </a:xfrm>
          </p:grpSpPr>
          <p:sp>
            <p:nvSpPr>
              <p:cNvPr id="1691" name="Google Shape;169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92" name="Google Shape;169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3" name="Google Shape;1693;p13"/>
            <p:cNvGrpSpPr/>
            <p:nvPr/>
          </p:nvGrpSpPr>
          <p:grpSpPr>
            <a:xfrm>
              <a:off x="9505379" y="0"/>
              <a:ext cx="813779" cy="775633"/>
              <a:chOff x="0" y="0"/>
              <a:chExt cx="812800" cy="774700"/>
            </a:xfrm>
          </p:grpSpPr>
          <p:sp>
            <p:nvSpPr>
              <p:cNvPr id="1694" name="Google Shape;169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95" name="Google Shape;169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6" name="Google Shape;1696;p13"/>
            <p:cNvGrpSpPr/>
            <p:nvPr/>
          </p:nvGrpSpPr>
          <p:grpSpPr>
            <a:xfrm>
              <a:off x="10456549" y="0"/>
              <a:ext cx="813779" cy="775633"/>
              <a:chOff x="0" y="0"/>
              <a:chExt cx="812800" cy="774700"/>
            </a:xfrm>
          </p:grpSpPr>
          <p:sp>
            <p:nvSpPr>
              <p:cNvPr id="1697" name="Google Shape;169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698" name="Google Shape;169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9" name="Google Shape;1699;p13"/>
            <p:cNvGrpSpPr/>
            <p:nvPr/>
          </p:nvGrpSpPr>
          <p:grpSpPr>
            <a:xfrm>
              <a:off x="11406455" y="0"/>
              <a:ext cx="813779" cy="775633"/>
              <a:chOff x="0" y="0"/>
              <a:chExt cx="812800" cy="774700"/>
            </a:xfrm>
          </p:grpSpPr>
          <p:sp>
            <p:nvSpPr>
              <p:cNvPr id="1700" name="Google Shape;170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01" name="Google Shape;170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2" name="Google Shape;1702;p13"/>
            <p:cNvGrpSpPr/>
            <p:nvPr/>
          </p:nvGrpSpPr>
          <p:grpSpPr>
            <a:xfrm>
              <a:off x="12357625" y="0"/>
              <a:ext cx="813779" cy="775633"/>
              <a:chOff x="0" y="0"/>
              <a:chExt cx="812800" cy="774700"/>
            </a:xfrm>
          </p:grpSpPr>
          <p:sp>
            <p:nvSpPr>
              <p:cNvPr id="1703" name="Google Shape;170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04" name="Google Shape;170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5" name="Google Shape;1705;p13"/>
            <p:cNvGrpSpPr/>
            <p:nvPr/>
          </p:nvGrpSpPr>
          <p:grpSpPr>
            <a:xfrm>
              <a:off x="13307530" y="0"/>
              <a:ext cx="813779" cy="775633"/>
              <a:chOff x="0" y="0"/>
              <a:chExt cx="812800" cy="774700"/>
            </a:xfrm>
          </p:grpSpPr>
          <p:sp>
            <p:nvSpPr>
              <p:cNvPr id="1706" name="Google Shape;170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07" name="Google Shape;170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8" name="Google Shape;1708;p13"/>
            <p:cNvGrpSpPr/>
            <p:nvPr/>
          </p:nvGrpSpPr>
          <p:grpSpPr>
            <a:xfrm>
              <a:off x="14258701" y="0"/>
              <a:ext cx="813779" cy="775633"/>
              <a:chOff x="0" y="0"/>
              <a:chExt cx="812800" cy="774700"/>
            </a:xfrm>
          </p:grpSpPr>
          <p:sp>
            <p:nvSpPr>
              <p:cNvPr id="1709" name="Google Shape;1709;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10" name="Google Shape;1710;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1" name="Google Shape;1711;p13"/>
            <p:cNvGrpSpPr/>
            <p:nvPr/>
          </p:nvGrpSpPr>
          <p:grpSpPr>
            <a:xfrm>
              <a:off x="15210936" y="0"/>
              <a:ext cx="813779" cy="775633"/>
              <a:chOff x="0" y="0"/>
              <a:chExt cx="812800" cy="774700"/>
            </a:xfrm>
          </p:grpSpPr>
          <p:sp>
            <p:nvSpPr>
              <p:cNvPr id="1712" name="Google Shape;1712;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13" name="Google Shape;1713;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4" name="Google Shape;1714;p13"/>
            <p:cNvGrpSpPr/>
            <p:nvPr/>
          </p:nvGrpSpPr>
          <p:grpSpPr>
            <a:xfrm>
              <a:off x="16160842" y="0"/>
              <a:ext cx="813779" cy="775633"/>
              <a:chOff x="0" y="0"/>
              <a:chExt cx="812800" cy="774700"/>
            </a:xfrm>
          </p:grpSpPr>
          <p:sp>
            <p:nvSpPr>
              <p:cNvPr id="1715" name="Google Shape;1715;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16" name="Google Shape;1716;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7" name="Google Shape;1717;p13"/>
            <p:cNvGrpSpPr/>
            <p:nvPr/>
          </p:nvGrpSpPr>
          <p:grpSpPr>
            <a:xfrm>
              <a:off x="17112012" y="0"/>
              <a:ext cx="813779" cy="775633"/>
              <a:chOff x="0" y="0"/>
              <a:chExt cx="812800" cy="774700"/>
            </a:xfrm>
          </p:grpSpPr>
          <p:sp>
            <p:nvSpPr>
              <p:cNvPr id="1718" name="Google Shape;1718;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19" name="Google Shape;1719;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0" name="Google Shape;1720;p13"/>
            <p:cNvGrpSpPr/>
            <p:nvPr/>
          </p:nvGrpSpPr>
          <p:grpSpPr>
            <a:xfrm>
              <a:off x="18061918" y="0"/>
              <a:ext cx="813779" cy="775633"/>
              <a:chOff x="0" y="0"/>
              <a:chExt cx="812800" cy="774700"/>
            </a:xfrm>
          </p:grpSpPr>
          <p:sp>
            <p:nvSpPr>
              <p:cNvPr id="1721" name="Google Shape;1721;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22" name="Google Shape;1722;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3" name="Google Shape;1723;p13"/>
            <p:cNvGrpSpPr/>
            <p:nvPr/>
          </p:nvGrpSpPr>
          <p:grpSpPr>
            <a:xfrm>
              <a:off x="19013088" y="0"/>
              <a:ext cx="813779" cy="775633"/>
              <a:chOff x="0" y="0"/>
              <a:chExt cx="812800" cy="774700"/>
            </a:xfrm>
          </p:grpSpPr>
          <p:sp>
            <p:nvSpPr>
              <p:cNvPr id="1724" name="Google Shape;1724;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25" name="Google Shape;1725;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6" name="Google Shape;1726;p13"/>
            <p:cNvGrpSpPr/>
            <p:nvPr/>
          </p:nvGrpSpPr>
          <p:grpSpPr>
            <a:xfrm>
              <a:off x="19962994" y="0"/>
              <a:ext cx="813779" cy="775633"/>
              <a:chOff x="0" y="0"/>
              <a:chExt cx="812800" cy="774700"/>
            </a:xfrm>
          </p:grpSpPr>
          <p:sp>
            <p:nvSpPr>
              <p:cNvPr id="1727" name="Google Shape;1727;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28" name="Google Shape;1728;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9" name="Google Shape;1729;p13"/>
            <p:cNvGrpSpPr/>
            <p:nvPr/>
          </p:nvGrpSpPr>
          <p:grpSpPr>
            <a:xfrm>
              <a:off x="20914164" y="0"/>
              <a:ext cx="813779" cy="775633"/>
              <a:chOff x="0" y="0"/>
              <a:chExt cx="812800" cy="774700"/>
            </a:xfrm>
          </p:grpSpPr>
          <p:sp>
            <p:nvSpPr>
              <p:cNvPr id="1730" name="Google Shape;1730;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31" name="Google Shape;1731;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2" name="Google Shape;1732;p13"/>
            <p:cNvGrpSpPr/>
            <p:nvPr/>
          </p:nvGrpSpPr>
          <p:grpSpPr>
            <a:xfrm>
              <a:off x="21864069" y="0"/>
              <a:ext cx="813779" cy="775633"/>
              <a:chOff x="0" y="0"/>
              <a:chExt cx="812800" cy="774700"/>
            </a:xfrm>
          </p:grpSpPr>
          <p:sp>
            <p:nvSpPr>
              <p:cNvPr id="1733" name="Google Shape;1733;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34" name="Google Shape;1734;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5" name="Google Shape;1735;p13"/>
            <p:cNvGrpSpPr/>
            <p:nvPr/>
          </p:nvGrpSpPr>
          <p:grpSpPr>
            <a:xfrm>
              <a:off x="22815239" y="0"/>
              <a:ext cx="813779" cy="775633"/>
              <a:chOff x="0" y="0"/>
              <a:chExt cx="812800" cy="774700"/>
            </a:xfrm>
          </p:grpSpPr>
          <p:sp>
            <p:nvSpPr>
              <p:cNvPr id="1736" name="Google Shape;1736;p13"/>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37" name="Google Shape;1737;p13"/>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38" name="Google Shape;1738;p13"/>
          <p:cNvSpPr txBox="1"/>
          <p:nvPr/>
        </p:nvSpPr>
        <p:spPr>
          <a:xfrm>
            <a:off x="1028700" y="4036361"/>
            <a:ext cx="16230600" cy="221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7981" u="none" cap="none" strike="noStrike">
                <a:solidFill>
                  <a:srgbClr val="F1F1F1"/>
                </a:solidFill>
                <a:latin typeface="DM Serif Display"/>
                <a:ea typeface="DM Serif Display"/>
                <a:cs typeface="DM Serif Display"/>
                <a:sym typeface="DM Serif Display"/>
              </a:rPr>
              <a:t>About Elections</a:t>
            </a:r>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742" name="Shape 1742"/>
        <p:cNvGrpSpPr/>
        <p:nvPr/>
      </p:nvGrpSpPr>
      <p:grpSpPr>
        <a:xfrm>
          <a:off x="0" y="0"/>
          <a:ext cx="0" cy="0"/>
          <a:chOff x="0" y="0"/>
          <a:chExt cx="0" cy="0"/>
        </a:xfrm>
      </p:grpSpPr>
      <p:pic>
        <p:nvPicPr>
          <p:cNvPr id="1743" name="Google Shape;1743;p14"/>
          <p:cNvPicPr preferRelativeResize="0"/>
          <p:nvPr/>
        </p:nvPicPr>
        <p:blipFill>
          <a:blip r:embed="rId3">
            <a:alphaModFix/>
          </a:blip>
          <a:stretch>
            <a:fillRect/>
          </a:stretch>
        </p:blipFill>
        <p:spPr>
          <a:xfrm>
            <a:off x="283125" y="1791806"/>
            <a:ext cx="6817650" cy="6703388"/>
          </a:xfrm>
          <a:prstGeom prst="rect">
            <a:avLst/>
          </a:prstGeom>
          <a:noFill/>
          <a:ln>
            <a:noFill/>
          </a:ln>
        </p:spPr>
      </p:pic>
      <p:grpSp>
        <p:nvGrpSpPr>
          <p:cNvPr id="1744" name="Google Shape;1744;p14"/>
          <p:cNvGrpSpPr/>
          <p:nvPr/>
        </p:nvGrpSpPr>
        <p:grpSpPr>
          <a:xfrm>
            <a:off x="283118" y="213390"/>
            <a:ext cx="17721763" cy="581725"/>
            <a:chOff x="0" y="0"/>
            <a:chExt cx="23629018" cy="775633"/>
          </a:xfrm>
        </p:grpSpPr>
        <p:grpSp>
          <p:nvGrpSpPr>
            <p:cNvPr id="1745" name="Google Shape;1745;p14"/>
            <p:cNvGrpSpPr/>
            <p:nvPr/>
          </p:nvGrpSpPr>
          <p:grpSpPr>
            <a:xfrm>
              <a:off x="0" y="0"/>
              <a:ext cx="813779" cy="775633"/>
              <a:chOff x="0" y="0"/>
              <a:chExt cx="812800" cy="774700"/>
            </a:xfrm>
          </p:grpSpPr>
          <p:sp>
            <p:nvSpPr>
              <p:cNvPr id="1746" name="Google Shape;174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47" name="Google Shape;1747;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8" name="Google Shape;1748;p14"/>
            <p:cNvGrpSpPr/>
            <p:nvPr/>
          </p:nvGrpSpPr>
          <p:grpSpPr>
            <a:xfrm>
              <a:off x="951170" y="0"/>
              <a:ext cx="813779" cy="775633"/>
              <a:chOff x="0" y="0"/>
              <a:chExt cx="812800" cy="774700"/>
            </a:xfrm>
          </p:grpSpPr>
          <p:sp>
            <p:nvSpPr>
              <p:cNvPr id="1749" name="Google Shape;174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50" name="Google Shape;1750;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14"/>
            <p:cNvGrpSpPr/>
            <p:nvPr/>
          </p:nvGrpSpPr>
          <p:grpSpPr>
            <a:xfrm>
              <a:off x="1901076" y="0"/>
              <a:ext cx="813779" cy="775633"/>
              <a:chOff x="0" y="0"/>
              <a:chExt cx="812800" cy="774700"/>
            </a:xfrm>
          </p:grpSpPr>
          <p:sp>
            <p:nvSpPr>
              <p:cNvPr id="1752" name="Google Shape;175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53" name="Google Shape;175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4" name="Google Shape;1754;p14"/>
            <p:cNvGrpSpPr/>
            <p:nvPr/>
          </p:nvGrpSpPr>
          <p:grpSpPr>
            <a:xfrm>
              <a:off x="2852246" y="0"/>
              <a:ext cx="813779" cy="775633"/>
              <a:chOff x="0" y="0"/>
              <a:chExt cx="812800" cy="774700"/>
            </a:xfrm>
          </p:grpSpPr>
          <p:sp>
            <p:nvSpPr>
              <p:cNvPr id="1755" name="Google Shape;175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56" name="Google Shape;175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7" name="Google Shape;1757;p14"/>
            <p:cNvGrpSpPr/>
            <p:nvPr/>
          </p:nvGrpSpPr>
          <p:grpSpPr>
            <a:xfrm>
              <a:off x="3802152" y="0"/>
              <a:ext cx="813779" cy="775633"/>
              <a:chOff x="0" y="0"/>
              <a:chExt cx="812800" cy="774700"/>
            </a:xfrm>
          </p:grpSpPr>
          <p:sp>
            <p:nvSpPr>
              <p:cNvPr id="1758" name="Google Shape;175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59" name="Google Shape;175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0" name="Google Shape;1760;p14"/>
            <p:cNvGrpSpPr/>
            <p:nvPr/>
          </p:nvGrpSpPr>
          <p:grpSpPr>
            <a:xfrm>
              <a:off x="4753322" y="0"/>
              <a:ext cx="813779" cy="775633"/>
              <a:chOff x="0" y="0"/>
              <a:chExt cx="812800" cy="774700"/>
            </a:xfrm>
          </p:grpSpPr>
          <p:sp>
            <p:nvSpPr>
              <p:cNvPr id="1761" name="Google Shape;176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62" name="Google Shape;1762;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3" name="Google Shape;1763;p14"/>
            <p:cNvGrpSpPr/>
            <p:nvPr/>
          </p:nvGrpSpPr>
          <p:grpSpPr>
            <a:xfrm>
              <a:off x="5703227" y="0"/>
              <a:ext cx="813779" cy="775633"/>
              <a:chOff x="0" y="0"/>
              <a:chExt cx="812800" cy="774700"/>
            </a:xfrm>
          </p:grpSpPr>
          <p:sp>
            <p:nvSpPr>
              <p:cNvPr id="1764" name="Google Shape;176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65" name="Google Shape;1765;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6" name="Google Shape;1766;p14"/>
            <p:cNvGrpSpPr/>
            <p:nvPr/>
          </p:nvGrpSpPr>
          <p:grpSpPr>
            <a:xfrm>
              <a:off x="6654397" y="0"/>
              <a:ext cx="813779" cy="775633"/>
              <a:chOff x="0" y="0"/>
              <a:chExt cx="812800" cy="774700"/>
            </a:xfrm>
          </p:grpSpPr>
          <p:sp>
            <p:nvSpPr>
              <p:cNvPr id="1767" name="Google Shape;176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68" name="Google Shape;1768;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9" name="Google Shape;1769;p14"/>
            <p:cNvGrpSpPr/>
            <p:nvPr/>
          </p:nvGrpSpPr>
          <p:grpSpPr>
            <a:xfrm>
              <a:off x="7604303" y="0"/>
              <a:ext cx="813779" cy="775633"/>
              <a:chOff x="0" y="0"/>
              <a:chExt cx="812800" cy="774700"/>
            </a:xfrm>
          </p:grpSpPr>
          <p:sp>
            <p:nvSpPr>
              <p:cNvPr id="1770" name="Google Shape;177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71" name="Google Shape;1771;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2" name="Google Shape;1772;p14"/>
            <p:cNvGrpSpPr/>
            <p:nvPr/>
          </p:nvGrpSpPr>
          <p:grpSpPr>
            <a:xfrm>
              <a:off x="8555473" y="0"/>
              <a:ext cx="813779" cy="775633"/>
              <a:chOff x="0" y="0"/>
              <a:chExt cx="812800" cy="774700"/>
            </a:xfrm>
          </p:grpSpPr>
          <p:sp>
            <p:nvSpPr>
              <p:cNvPr id="1773" name="Google Shape;177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74" name="Google Shape;1774;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14"/>
            <p:cNvGrpSpPr/>
            <p:nvPr/>
          </p:nvGrpSpPr>
          <p:grpSpPr>
            <a:xfrm>
              <a:off x="9505379" y="0"/>
              <a:ext cx="813779" cy="775633"/>
              <a:chOff x="0" y="0"/>
              <a:chExt cx="812800" cy="774700"/>
            </a:xfrm>
          </p:grpSpPr>
          <p:sp>
            <p:nvSpPr>
              <p:cNvPr id="1776" name="Google Shape;177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77" name="Google Shape;1777;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14"/>
            <p:cNvGrpSpPr/>
            <p:nvPr/>
          </p:nvGrpSpPr>
          <p:grpSpPr>
            <a:xfrm>
              <a:off x="10456549" y="0"/>
              <a:ext cx="813779" cy="775633"/>
              <a:chOff x="0" y="0"/>
              <a:chExt cx="812800" cy="774700"/>
            </a:xfrm>
          </p:grpSpPr>
          <p:sp>
            <p:nvSpPr>
              <p:cNvPr id="1779" name="Google Shape;177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80" name="Google Shape;1780;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14"/>
            <p:cNvGrpSpPr/>
            <p:nvPr/>
          </p:nvGrpSpPr>
          <p:grpSpPr>
            <a:xfrm>
              <a:off x="11406455" y="0"/>
              <a:ext cx="813779" cy="775633"/>
              <a:chOff x="0" y="0"/>
              <a:chExt cx="812800" cy="774700"/>
            </a:xfrm>
          </p:grpSpPr>
          <p:sp>
            <p:nvSpPr>
              <p:cNvPr id="1782" name="Google Shape;178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83" name="Google Shape;178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4" name="Google Shape;1784;p14"/>
            <p:cNvGrpSpPr/>
            <p:nvPr/>
          </p:nvGrpSpPr>
          <p:grpSpPr>
            <a:xfrm>
              <a:off x="12357625" y="0"/>
              <a:ext cx="813779" cy="775633"/>
              <a:chOff x="0" y="0"/>
              <a:chExt cx="812800" cy="774700"/>
            </a:xfrm>
          </p:grpSpPr>
          <p:sp>
            <p:nvSpPr>
              <p:cNvPr id="1785" name="Google Shape;178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86" name="Google Shape;178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7" name="Google Shape;1787;p14"/>
            <p:cNvGrpSpPr/>
            <p:nvPr/>
          </p:nvGrpSpPr>
          <p:grpSpPr>
            <a:xfrm>
              <a:off x="13307530" y="0"/>
              <a:ext cx="813779" cy="775633"/>
              <a:chOff x="0" y="0"/>
              <a:chExt cx="812800" cy="774700"/>
            </a:xfrm>
          </p:grpSpPr>
          <p:sp>
            <p:nvSpPr>
              <p:cNvPr id="1788" name="Google Shape;178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89" name="Google Shape;178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0" name="Google Shape;1790;p14"/>
            <p:cNvGrpSpPr/>
            <p:nvPr/>
          </p:nvGrpSpPr>
          <p:grpSpPr>
            <a:xfrm>
              <a:off x="14258701" y="0"/>
              <a:ext cx="813779" cy="775633"/>
              <a:chOff x="0" y="0"/>
              <a:chExt cx="812800" cy="774700"/>
            </a:xfrm>
          </p:grpSpPr>
          <p:sp>
            <p:nvSpPr>
              <p:cNvPr id="1791" name="Google Shape;179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92" name="Google Shape;1792;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3" name="Google Shape;1793;p14"/>
            <p:cNvGrpSpPr/>
            <p:nvPr/>
          </p:nvGrpSpPr>
          <p:grpSpPr>
            <a:xfrm>
              <a:off x="15210936" y="0"/>
              <a:ext cx="813779" cy="775633"/>
              <a:chOff x="0" y="0"/>
              <a:chExt cx="812800" cy="774700"/>
            </a:xfrm>
          </p:grpSpPr>
          <p:sp>
            <p:nvSpPr>
              <p:cNvPr id="1794" name="Google Shape;179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95" name="Google Shape;1795;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6" name="Google Shape;1796;p14"/>
            <p:cNvGrpSpPr/>
            <p:nvPr/>
          </p:nvGrpSpPr>
          <p:grpSpPr>
            <a:xfrm>
              <a:off x="16160842" y="0"/>
              <a:ext cx="813779" cy="775633"/>
              <a:chOff x="0" y="0"/>
              <a:chExt cx="812800" cy="774700"/>
            </a:xfrm>
          </p:grpSpPr>
          <p:sp>
            <p:nvSpPr>
              <p:cNvPr id="1797" name="Google Shape;179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798" name="Google Shape;1798;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9" name="Google Shape;1799;p14"/>
            <p:cNvGrpSpPr/>
            <p:nvPr/>
          </p:nvGrpSpPr>
          <p:grpSpPr>
            <a:xfrm>
              <a:off x="17112012" y="0"/>
              <a:ext cx="813779" cy="775633"/>
              <a:chOff x="0" y="0"/>
              <a:chExt cx="812800" cy="774700"/>
            </a:xfrm>
          </p:grpSpPr>
          <p:sp>
            <p:nvSpPr>
              <p:cNvPr id="1800" name="Google Shape;180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01" name="Google Shape;1801;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2" name="Google Shape;1802;p14"/>
            <p:cNvGrpSpPr/>
            <p:nvPr/>
          </p:nvGrpSpPr>
          <p:grpSpPr>
            <a:xfrm>
              <a:off x="18061918" y="0"/>
              <a:ext cx="813779" cy="775633"/>
              <a:chOff x="0" y="0"/>
              <a:chExt cx="812800" cy="774700"/>
            </a:xfrm>
          </p:grpSpPr>
          <p:sp>
            <p:nvSpPr>
              <p:cNvPr id="1803" name="Google Shape;180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04" name="Google Shape;1804;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5" name="Google Shape;1805;p14"/>
            <p:cNvGrpSpPr/>
            <p:nvPr/>
          </p:nvGrpSpPr>
          <p:grpSpPr>
            <a:xfrm>
              <a:off x="19013088" y="0"/>
              <a:ext cx="813779" cy="775633"/>
              <a:chOff x="0" y="0"/>
              <a:chExt cx="812800" cy="774700"/>
            </a:xfrm>
          </p:grpSpPr>
          <p:sp>
            <p:nvSpPr>
              <p:cNvPr id="1806" name="Google Shape;180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07" name="Google Shape;1807;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8" name="Google Shape;1808;p14"/>
            <p:cNvGrpSpPr/>
            <p:nvPr/>
          </p:nvGrpSpPr>
          <p:grpSpPr>
            <a:xfrm>
              <a:off x="19962994" y="0"/>
              <a:ext cx="813779" cy="775633"/>
              <a:chOff x="0" y="0"/>
              <a:chExt cx="812800" cy="774700"/>
            </a:xfrm>
          </p:grpSpPr>
          <p:sp>
            <p:nvSpPr>
              <p:cNvPr id="1809" name="Google Shape;180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10" name="Google Shape;1810;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1" name="Google Shape;1811;p14"/>
            <p:cNvGrpSpPr/>
            <p:nvPr/>
          </p:nvGrpSpPr>
          <p:grpSpPr>
            <a:xfrm>
              <a:off x="20914164" y="0"/>
              <a:ext cx="813779" cy="775633"/>
              <a:chOff x="0" y="0"/>
              <a:chExt cx="812800" cy="774700"/>
            </a:xfrm>
          </p:grpSpPr>
          <p:sp>
            <p:nvSpPr>
              <p:cNvPr id="1812" name="Google Shape;181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13" name="Google Shape;181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4" name="Google Shape;1814;p14"/>
            <p:cNvGrpSpPr/>
            <p:nvPr/>
          </p:nvGrpSpPr>
          <p:grpSpPr>
            <a:xfrm>
              <a:off x="21864069" y="0"/>
              <a:ext cx="813779" cy="775633"/>
              <a:chOff x="0" y="0"/>
              <a:chExt cx="812800" cy="774700"/>
            </a:xfrm>
          </p:grpSpPr>
          <p:sp>
            <p:nvSpPr>
              <p:cNvPr id="1815" name="Google Shape;181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16" name="Google Shape;181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14"/>
            <p:cNvGrpSpPr/>
            <p:nvPr/>
          </p:nvGrpSpPr>
          <p:grpSpPr>
            <a:xfrm>
              <a:off x="22815239" y="0"/>
              <a:ext cx="813779" cy="775633"/>
              <a:chOff x="0" y="0"/>
              <a:chExt cx="812800" cy="774700"/>
            </a:xfrm>
          </p:grpSpPr>
          <p:sp>
            <p:nvSpPr>
              <p:cNvPr id="1818" name="Google Shape;181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19" name="Google Shape;181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20" name="Google Shape;1820;p14"/>
          <p:cNvGrpSpPr/>
          <p:nvPr/>
        </p:nvGrpSpPr>
        <p:grpSpPr>
          <a:xfrm>
            <a:off x="283118" y="9491885"/>
            <a:ext cx="17721763" cy="581725"/>
            <a:chOff x="0" y="0"/>
            <a:chExt cx="23629018" cy="775633"/>
          </a:xfrm>
        </p:grpSpPr>
        <p:grpSp>
          <p:nvGrpSpPr>
            <p:cNvPr id="1821" name="Google Shape;1821;p14"/>
            <p:cNvGrpSpPr/>
            <p:nvPr/>
          </p:nvGrpSpPr>
          <p:grpSpPr>
            <a:xfrm>
              <a:off x="0" y="0"/>
              <a:ext cx="813779" cy="775633"/>
              <a:chOff x="0" y="0"/>
              <a:chExt cx="812800" cy="774700"/>
            </a:xfrm>
          </p:grpSpPr>
          <p:sp>
            <p:nvSpPr>
              <p:cNvPr id="1822" name="Google Shape;182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23" name="Google Shape;182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4" name="Google Shape;1824;p14"/>
            <p:cNvGrpSpPr/>
            <p:nvPr/>
          </p:nvGrpSpPr>
          <p:grpSpPr>
            <a:xfrm>
              <a:off x="951170" y="0"/>
              <a:ext cx="813779" cy="775633"/>
              <a:chOff x="0" y="0"/>
              <a:chExt cx="812800" cy="774700"/>
            </a:xfrm>
          </p:grpSpPr>
          <p:sp>
            <p:nvSpPr>
              <p:cNvPr id="1825" name="Google Shape;182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26" name="Google Shape;182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7" name="Google Shape;1827;p14"/>
            <p:cNvGrpSpPr/>
            <p:nvPr/>
          </p:nvGrpSpPr>
          <p:grpSpPr>
            <a:xfrm>
              <a:off x="1901076" y="0"/>
              <a:ext cx="813779" cy="775633"/>
              <a:chOff x="0" y="0"/>
              <a:chExt cx="812800" cy="774700"/>
            </a:xfrm>
          </p:grpSpPr>
          <p:sp>
            <p:nvSpPr>
              <p:cNvPr id="1828" name="Google Shape;182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29" name="Google Shape;182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0" name="Google Shape;1830;p14"/>
            <p:cNvGrpSpPr/>
            <p:nvPr/>
          </p:nvGrpSpPr>
          <p:grpSpPr>
            <a:xfrm>
              <a:off x="2852246" y="0"/>
              <a:ext cx="813779" cy="775633"/>
              <a:chOff x="0" y="0"/>
              <a:chExt cx="812800" cy="774700"/>
            </a:xfrm>
          </p:grpSpPr>
          <p:sp>
            <p:nvSpPr>
              <p:cNvPr id="1831" name="Google Shape;183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32" name="Google Shape;1832;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3" name="Google Shape;1833;p14"/>
            <p:cNvGrpSpPr/>
            <p:nvPr/>
          </p:nvGrpSpPr>
          <p:grpSpPr>
            <a:xfrm>
              <a:off x="3802152" y="0"/>
              <a:ext cx="813779" cy="775633"/>
              <a:chOff x="0" y="0"/>
              <a:chExt cx="812800" cy="774700"/>
            </a:xfrm>
          </p:grpSpPr>
          <p:sp>
            <p:nvSpPr>
              <p:cNvPr id="1834" name="Google Shape;183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35" name="Google Shape;1835;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6" name="Google Shape;1836;p14"/>
            <p:cNvGrpSpPr/>
            <p:nvPr/>
          </p:nvGrpSpPr>
          <p:grpSpPr>
            <a:xfrm>
              <a:off x="4753322" y="0"/>
              <a:ext cx="813779" cy="775633"/>
              <a:chOff x="0" y="0"/>
              <a:chExt cx="812800" cy="774700"/>
            </a:xfrm>
          </p:grpSpPr>
          <p:sp>
            <p:nvSpPr>
              <p:cNvPr id="1837" name="Google Shape;183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38" name="Google Shape;1838;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9" name="Google Shape;1839;p14"/>
            <p:cNvGrpSpPr/>
            <p:nvPr/>
          </p:nvGrpSpPr>
          <p:grpSpPr>
            <a:xfrm>
              <a:off x="5703227" y="0"/>
              <a:ext cx="813779" cy="775633"/>
              <a:chOff x="0" y="0"/>
              <a:chExt cx="812800" cy="774700"/>
            </a:xfrm>
          </p:grpSpPr>
          <p:sp>
            <p:nvSpPr>
              <p:cNvPr id="1840" name="Google Shape;184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41" name="Google Shape;1841;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2" name="Google Shape;1842;p14"/>
            <p:cNvGrpSpPr/>
            <p:nvPr/>
          </p:nvGrpSpPr>
          <p:grpSpPr>
            <a:xfrm>
              <a:off x="6654397" y="0"/>
              <a:ext cx="813779" cy="775633"/>
              <a:chOff x="0" y="0"/>
              <a:chExt cx="812800" cy="774700"/>
            </a:xfrm>
          </p:grpSpPr>
          <p:sp>
            <p:nvSpPr>
              <p:cNvPr id="1843" name="Google Shape;184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44" name="Google Shape;1844;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5" name="Google Shape;1845;p14"/>
            <p:cNvGrpSpPr/>
            <p:nvPr/>
          </p:nvGrpSpPr>
          <p:grpSpPr>
            <a:xfrm>
              <a:off x="7604303" y="0"/>
              <a:ext cx="813779" cy="775633"/>
              <a:chOff x="0" y="0"/>
              <a:chExt cx="812800" cy="774700"/>
            </a:xfrm>
          </p:grpSpPr>
          <p:sp>
            <p:nvSpPr>
              <p:cNvPr id="1846" name="Google Shape;184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47" name="Google Shape;1847;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8" name="Google Shape;1848;p14"/>
            <p:cNvGrpSpPr/>
            <p:nvPr/>
          </p:nvGrpSpPr>
          <p:grpSpPr>
            <a:xfrm>
              <a:off x="8555473" y="0"/>
              <a:ext cx="813779" cy="775633"/>
              <a:chOff x="0" y="0"/>
              <a:chExt cx="812800" cy="774700"/>
            </a:xfrm>
          </p:grpSpPr>
          <p:sp>
            <p:nvSpPr>
              <p:cNvPr id="1849" name="Google Shape;184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50" name="Google Shape;1850;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1" name="Google Shape;1851;p14"/>
            <p:cNvGrpSpPr/>
            <p:nvPr/>
          </p:nvGrpSpPr>
          <p:grpSpPr>
            <a:xfrm>
              <a:off x="9505379" y="0"/>
              <a:ext cx="813779" cy="775633"/>
              <a:chOff x="0" y="0"/>
              <a:chExt cx="812800" cy="774700"/>
            </a:xfrm>
          </p:grpSpPr>
          <p:sp>
            <p:nvSpPr>
              <p:cNvPr id="1852" name="Google Shape;185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53" name="Google Shape;185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4" name="Google Shape;1854;p14"/>
            <p:cNvGrpSpPr/>
            <p:nvPr/>
          </p:nvGrpSpPr>
          <p:grpSpPr>
            <a:xfrm>
              <a:off x="10456549" y="0"/>
              <a:ext cx="813779" cy="775633"/>
              <a:chOff x="0" y="0"/>
              <a:chExt cx="812800" cy="774700"/>
            </a:xfrm>
          </p:grpSpPr>
          <p:sp>
            <p:nvSpPr>
              <p:cNvPr id="1855" name="Google Shape;185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56" name="Google Shape;185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7" name="Google Shape;1857;p14"/>
            <p:cNvGrpSpPr/>
            <p:nvPr/>
          </p:nvGrpSpPr>
          <p:grpSpPr>
            <a:xfrm>
              <a:off x="11406455" y="0"/>
              <a:ext cx="813779" cy="775633"/>
              <a:chOff x="0" y="0"/>
              <a:chExt cx="812800" cy="774700"/>
            </a:xfrm>
          </p:grpSpPr>
          <p:sp>
            <p:nvSpPr>
              <p:cNvPr id="1858" name="Google Shape;185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59" name="Google Shape;185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0" name="Google Shape;1860;p14"/>
            <p:cNvGrpSpPr/>
            <p:nvPr/>
          </p:nvGrpSpPr>
          <p:grpSpPr>
            <a:xfrm>
              <a:off x="12357625" y="0"/>
              <a:ext cx="813779" cy="775633"/>
              <a:chOff x="0" y="0"/>
              <a:chExt cx="812800" cy="774700"/>
            </a:xfrm>
          </p:grpSpPr>
          <p:sp>
            <p:nvSpPr>
              <p:cNvPr id="1861" name="Google Shape;186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62" name="Google Shape;1862;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3" name="Google Shape;1863;p14"/>
            <p:cNvGrpSpPr/>
            <p:nvPr/>
          </p:nvGrpSpPr>
          <p:grpSpPr>
            <a:xfrm>
              <a:off x="13307530" y="0"/>
              <a:ext cx="813779" cy="775633"/>
              <a:chOff x="0" y="0"/>
              <a:chExt cx="812800" cy="774700"/>
            </a:xfrm>
          </p:grpSpPr>
          <p:sp>
            <p:nvSpPr>
              <p:cNvPr id="1864" name="Google Shape;186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65" name="Google Shape;1865;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6" name="Google Shape;1866;p14"/>
            <p:cNvGrpSpPr/>
            <p:nvPr/>
          </p:nvGrpSpPr>
          <p:grpSpPr>
            <a:xfrm>
              <a:off x="14258701" y="0"/>
              <a:ext cx="813779" cy="775633"/>
              <a:chOff x="0" y="0"/>
              <a:chExt cx="812800" cy="774700"/>
            </a:xfrm>
          </p:grpSpPr>
          <p:sp>
            <p:nvSpPr>
              <p:cNvPr id="1867" name="Google Shape;1867;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68" name="Google Shape;1868;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9" name="Google Shape;1869;p14"/>
            <p:cNvGrpSpPr/>
            <p:nvPr/>
          </p:nvGrpSpPr>
          <p:grpSpPr>
            <a:xfrm>
              <a:off x="15210936" y="0"/>
              <a:ext cx="813779" cy="775633"/>
              <a:chOff x="0" y="0"/>
              <a:chExt cx="812800" cy="774700"/>
            </a:xfrm>
          </p:grpSpPr>
          <p:sp>
            <p:nvSpPr>
              <p:cNvPr id="1870" name="Google Shape;1870;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71" name="Google Shape;1871;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2" name="Google Shape;1872;p14"/>
            <p:cNvGrpSpPr/>
            <p:nvPr/>
          </p:nvGrpSpPr>
          <p:grpSpPr>
            <a:xfrm>
              <a:off x="16160842" y="0"/>
              <a:ext cx="813779" cy="775633"/>
              <a:chOff x="0" y="0"/>
              <a:chExt cx="812800" cy="774700"/>
            </a:xfrm>
          </p:grpSpPr>
          <p:sp>
            <p:nvSpPr>
              <p:cNvPr id="1873" name="Google Shape;1873;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74" name="Google Shape;1874;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5" name="Google Shape;1875;p14"/>
            <p:cNvGrpSpPr/>
            <p:nvPr/>
          </p:nvGrpSpPr>
          <p:grpSpPr>
            <a:xfrm>
              <a:off x="17112012" y="0"/>
              <a:ext cx="813779" cy="775633"/>
              <a:chOff x="0" y="0"/>
              <a:chExt cx="812800" cy="774700"/>
            </a:xfrm>
          </p:grpSpPr>
          <p:sp>
            <p:nvSpPr>
              <p:cNvPr id="1876" name="Google Shape;1876;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77" name="Google Shape;1877;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8" name="Google Shape;1878;p14"/>
            <p:cNvGrpSpPr/>
            <p:nvPr/>
          </p:nvGrpSpPr>
          <p:grpSpPr>
            <a:xfrm>
              <a:off x="18061918" y="0"/>
              <a:ext cx="813779" cy="775633"/>
              <a:chOff x="0" y="0"/>
              <a:chExt cx="812800" cy="774700"/>
            </a:xfrm>
          </p:grpSpPr>
          <p:sp>
            <p:nvSpPr>
              <p:cNvPr id="1879" name="Google Shape;1879;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80" name="Google Shape;1880;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1" name="Google Shape;1881;p14"/>
            <p:cNvGrpSpPr/>
            <p:nvPr/>
          </p:nvGrpSpPr>
          <p:grpSpPr>
            <a:xfrm>
              <a:off x="19013088" y="0"/>
              <a:ext cx="813779" cy="775633"/>
              <a:chOff x="0" y="0"/>
              <a:chExt cx="812800" cy="774700"/>
            </a:xfrm>
          </p:grpSpPr>
          <p:sp>
            <p:nvSpPr>
              <p:cNvPr id="1882" name="Google Shape;1882;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83" name="Google Shape;1883;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4" name="Google Shape;1884;p14"/>
            <p:cNvGrpSpPr/>
            <p:nvPr/>
          </p:nvGrpSpPr>
          <p:grpSpPr>
            <a:xfrm>
              <a:off x="19962994" y="0"/>
              <a:ext cx="813779" cy="775633"/>
              <a:chOff x="0" y="0"/>
              <a:chExt cx="812800" cy="774700"/>
            </a:xfrm>
          </p:grpSpPr>
          <p:sp>
            <p:nvSpPr>
              <p:cNvPr id="1885" name="Google Shape;1885;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86" name="Google Shape;1886;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7" name="Google Shape;1887;p14"/>
            <p:cNvGrpSpPr/>
            <p:nvPr/>
          </p:nvGrpSpPr>
          <p:grpSpPr>
            <a:xfrm>
              <a:off x="20914164" y="0"/>
              <a:ext cx="813779" cy="775633"/>
              <a:chOff x="0" y="0"/>
              <a:chExt cx="812800" cy="774700"/>
            </a:xfrm>
          </p:grpSpPr>
          <p:sp>
            <p:nvSpPr>
              <p:cNvPr id="1888" name="Google Shape;1888;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89" name="Google Shape;1889;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0" name="Google Shape;1890;p14"/>
            <p:cNvGrpSpPr/>
            <p:nvPr/>
          </p:nvGrpSpPr>
          <p:grpSpPr>
            <a:xfrm>
              <a:off x="21864069" y="0"/>
              <a:ext cx="813779" cy="775633"/>
              <a:chOff x="0" y="0"/>
              <a:chExt cx="812800" cy="774700"/>
            </a:xfrm>
          </p:grpSpPr>
          <p:sp>
            <p:nvSpPr>
              <p:cNvPr id="1891" name="Google Shape;1891;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92" name="Google Shape;1892;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3" name="Google Shape;1893;p14"/>
            <p:cNvGrpSpPr/>
            <p:nvPr/>
          </p:nvGrpSpPr>
          <p:grpSpPr>
            <a:xfrm>
              <a:off x="22815239" y="0"/>
              <a:ext cx="813779" cy="775633"/>
              <a:chOff x="0" y="0"/>
              <a:chExt cx="812800" cy="774700"/>
            </a:xfrm>
          </p:grpSpPr>
          <p:sp>
            <p:nvSpPr>
              <p:cNvPr id="1894" name="Google Shape;1894;p14"/>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895" name="Google Shape;1895;p14"/>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96" name="Google Shape;1896;p14"/>
          <p:cNvSpPr txBox="1"/>
          <p:nvPr/>
        </p:nvSpPr>
        <p:spPr>
          <a:xfrm>
            <a:off x="8216939" y="2131050"/>
            <a:ext cx="90423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Election History</a:t>
            </a:r>
            <a:endParaRPr/>
          </a:p>
        </p:txBody>
      </p:sp>
      <p:sp>
        <p:nvSpPr>
          <p:cNvPr id="1897" name="Google Shape;1897;p14"/>
          <p:cNvSpPr txBox="1"/>
          <p:nvPr/>
        </p:nvSpPr>
        <p:spPr>
          <a:xfrm>
            <a:off x="8216939" y="5162550"/>
            <a:ext cx="90423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1901" name="Shape 1901"/>
        <p:cNvGrpSpPr/>
        <p:nvPr/>
      </p:nvGrpSpPr>
      <p:grpSpPr>
        <a:xfrm>
          <a:off x="0" y="0"/>
          <a:ext cx="0" cy="0"/>
          <a:chOff x="0" y="0"/>
          <a:chExt cx="0" cy="0"/>
        </a:xfrm>
      </p:grpSpPr>
      <p:grpSp>
        <p:nvGrpSpPr>
          <p:cNvPr id="1902" name="Google Shape;1902;p15"/>
          <p:cNvGrpSpPr/>
          <p:nvPr/>
        </p:nvGrpSpPr>
        <p:grpSpPr>
          <a:xfrm>
            <a:off x="283118" y="213390"/>
            <a:ext cx="17721763" cy="581725"/>
            <a:chOff x="0" y="0"/>
            <a:chExt cx="23629018" cy="775633"/>
          </a:xfrm>
        </p:grpSpPr>
        <p:grpSp>
          <p:nvGrpSpPr>
            <p:cNvPr id="1903" name="Google Shape;1903;p15"/>
            <p:cNvGrpSpPr/>
            <p:nvPr/>
          </p:nvGrpSpPr>
          <p:grpSpPr>
            <a:xfrm>
              <a:off x="0" y="0"/>
              <a:ext cx="813779" cy="775633"/>
              <a:chOff x="0" y="0"/>
              <a:chExt cx="812800" cy="774700"/>
            </a:xfrm>
          </p:grpSpPr>
          <p:sp>
            <p:nvSpPr>
              <p:cNvPr id="1904" name="Google Shape;190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05" name="Google Shape;190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6" name="Google Shape;1906;p15"/>
            <p:cNvGrpSpPr/>
            <p:nvPr/>
          </p:nvGrpSpPr>
          <p:grpSpPr>
            <a:xfrm>
              <a:off x="951170" y="0"/>
              <a:ext cx="813779" cy="775633"/>
              <a:chOff x="0" y="0"/>
              <a:chExt cx="812800" cy="774700"/>
            </a:xfrm>
          </p:grpSpPr>
          <p:sp>
            <p:nvSpPr>
              <p:cNvPr id="1907" name="Google Shape;190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08" name="Google Shape;190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9" name="Google Shape;1909;p15"/>
            <p:cNvGrpSpPr/>
            <p:nvPr/>
          </p:nvGrpSpPr>
          <p:grpSpPr>
            <a:xfrm>
              <a:off x="1901076" y="0"/>
              <a:ext cx="813779" cy="775633"/>
              <a:chOff x="0" y="0"/>
              <a:chExt cx="812800" cy="774700"/>
            </a:xfrm>
          </p:grpSpPr>
          <p:sp>
            <p:nvSpPr>
              <p:cNvPr id="1910" name="Google Shape;191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11" name="Google Shape;191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2" name="Google Shape;1912;p15"/>
            <p:cNvGrpSpPr/>
            <p:nvPr/>
          </p:nvGrpSpPr>
          <p:grpSpPr>
            <a:xfrm>
              <a:off x="2852246" y="0"/>
              <a:ext cx="813779" cy="775633"/>
              <a:chOff x="0" y="0"/>
              <a:chExt cx="812800" cy="774700"/>
            </a:xfrm>
          </p:grpSpPr>
          <p:sp>
            <p:nvSpPr>
              <p:cNvPr id="1913" name="Google Shape;191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14" name="Google Shape;191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5" name="Google Shape;1915;p15"/>
            <p:cNvGrpSpPr/>
            <p:nvPr/>
          </p:nvGrpSpPr>
          <p:grpSpPr>
            <a:xfrm>
              <a:off x="3802152" y="0"/>
              <a:ext cx="813779" cy="775633"/>
              <a:chOff x="0" y="0"/>
              <a:chExt cx="812800" cy="774700"/>
            </a:xfrm>
          </p:grpSpPr>
          <p:sp>
            <p:nvSpPr>
              <p:cNvPr id="1916" name="Google Shape;191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17" name="Google Shape;191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8" name="Google Shape;1918;p15"/>
            <p:cNvGrpSpPr/>
            <p:nvPr/>
          </p:nvGrpSpPr>
          <p:grpSpPr>
            <a:xfrm>
              <a:off x="4753322" y="0"/>
              <a:ext cx="813779" cy="775633"/>
              <a:chOff x="0" y="0"/>
              <a:chExt cx="812800" cy="774700"/>
            </a:xfrm>
          </p:grpSpPr>
          <p:sp>
            <p:nvSpPr>
              <p:cNvPr id="1919" name="Google Shape;191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20" name="Google Shape;192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1" name="Google Shape;1921;p15"/>
            <p:cNvGrpSpPr/>
            <p:nvPr/>
          </p:nvGrpSpPr>
          <p:grpSpPr>
            <a:xfrm>
              <a:off x="5703227" y="0"/>
              <a:ext cx="813779" cy="775633"/>
              <a:chOff x="0" y="0"/>
              <a:chExt cx="812800" cy="774700"/>
            </a:xfrm>
          </p:grpSpPr>
          <p:sp>
            <p:nvSpPr>
              <p:cNvPr id="1922" name="Google Shape;192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23" name="Google Shape;192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4" name="Google Shape;1924;p15"/>
            <p:cNvGrpSpPr/>
            <p:nvPr/>
          </p:nvGrpSpPr>
          <p:grpSpPr>
            <a:xfrm>
              <a:off x="6654397" y="0"/>
              <a:ext cx="813779" cy="775633"/>
              <a:chOff x="0" y="0"/>
              <a:chExt cx="812800" cy="774700"/>
            </a:xfrm>
          </p:grpSpPr>
          <p:sp>
            <p:nvSpPr>
              <p:cNvPr id="1925" name="Google Shape;192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26" name="Google Shape;192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7" name="Google Shape;1927;p15"/>
            <p:cNvGrpSpPr/>
            <p:nvPr/>
          </p:nvGrpSpPr>
          <p:grpSpPr>
            <a:xfrm>
              <a:off x="7604303" y="0"/>
              <a:ext cx="813779" cy="775633"/>
              <a:chOff x="0" y="0"/>
              <a:chExt cx="812800" cy="774700"/>
            </a:xfrm>
          </p:grpSpPr>
          <p:sp>
            <p:nvSpPr>
              <p:cNvPr id="1928" name="Google Shape;192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29" name="Google Shape;192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0" name="Google Shape;1930;p15"/>
            <p:cNvGrpSpPr/>
            <p:nvPr/>
          </p:nvGrpSpPr>
          <p:grpSpPr>
            <a:xfrm>
              <a:off x="8555473" y="0"/>
              <a:ext cx="813779" cy="775633"/>
              <a:chOff x="0" y="0"/>
              <a:chExt cx="812800" cy="774700"/>
            </a:xfrm>
          </p:grpSpPr>
          <p:sp>
            <p:nvSpPr>
              <p:cNvPr id="1931" name="Google Shape;193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32" name="Google Shape;193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3" name="Google Shape;1933;p15"/>
            <p:cNvGrpSpPr/>
            <p:nvPr/>
          </p:nvGrpSpPr>
          <p:grpSpPr>
            <a:xfrm>
              <a:off x="9505379" y="0"/>
              <a:ext cx="813779" cy="775633"/>
              <a:chOff x="0" y="0"/>
              <a:chExt cx="812800" cy="774700"/>
            </a:xfrm>
          </p:grpSpPr>
          <p:sp>
            <p:nvSpPr>
              <p:cNvPr id="1934" name="Google Shape;193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35" name="Google Shape;193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6" name="Google Shape;1936;p15"/>
            <p:cNvGrpSpPr/>
            <p:nvPr/>
          </p:nvGrpSpPr>
          <p:grpSpPr>
            <a:xfrm>
              <a:off x="10456549" y="0"/>
              <a:ext cx="813779" cy="775633"/>
              <a:chOff x="0" y="0"/>
              <a:chExt cx="812800" cy="774700"/>
            </a:xfrm>
          </p:grpSpPr>
          <p:sp>
            <p:nvSpPr>
              <p:cNvPr id="1937" name="Google Shape;193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38" name="Google Shape;193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9" name="Google Shape;1939;p15"/>
            <p:cNvGrpSpPr/>
            <p:nvPr/>
          </p:nvGrpSpPr>
          <p:grpSpPr>
            <a:xfrm>
              <a:off x="11406455" y="0"/>
              <a:ext cx="813779" cy="775633"/>
              <a:chOff x="0" y="0"/>
              <a:chExt cx="812800" cy="774700"/>
            </a:xfrm>
          </p:grpSpPr>
          <p:sp>
            <p:nvSpPr>
              <p:cNvPr id="1940" name="Google Shape;194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41" name="Google Shape;194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2" name="Google Shape;1942;p15"/>
            <p:cNvGrpSpPr/>
            <p:nvPr/>
          </p:nvGrpSpPr>
          <p:grpSpPr>
            <a:xfrm>
              <a:off x="12357625" y="0"/>
              <a:ext cx="813779" cy="775633"/>
              <a:chOff x="0" y="0"/>
              <a:chExt cx="812800" cy="774700"/>
            </a:xfrm>
          </p:grpSpPr>
          <p:sp>
            <p:nvSpPr>
              <p:cNvPr id="1943" name="Google Shape;194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44" name="Google Shape;194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5" name="Google Shape;1945;p15"/>
            <p:cNvGrpSpPr/>
            <p:nvPr/>
          </p:nvGrpSpPr>
          <p:grpSpPr>
            <a:xfrm>
              <a:off x="13307530" y="0"/>
              <a:ext cx="813779" cy="775633"/>
              <a:chOff x="0" y="0"/>
              <a:chExt cx="812800" cy="774700"/>
            </a:xfrm>
          </p:grpSpPr>
          <p:sp>
            <p:nvSpPr>
              <p:cNvPr id="1946" name="Google Shape;194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47" name="Google Shape;194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8" name="Google Shape;1948;p15"/>
            <p:cNvGrpSpPr/>
            <p:nvPr/>
          </p:nvGrpSpPr>
          <p:grpSpPr>
            <a:xfrm>
              <a:off x="14258701" y="0"/>
              <a:ext cx="813779" cy="775633"/>
              <a:chOff x="0" y="0"/>
              <a:chExt cx="812800" cy="774700"/>
            </a:xfrm>
          </p:grpSpPr>
          <p:sp>
            <p:nvSpPr>
              <p:cNvPr id="1949" name="Google Shape;194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50" name="Google Shape;195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1" name="Google Shape;1951;p15"/>
            <p:cNvGrpSpPr/>
            <p:nvPr/>
          </p:nvGrpSpPr>
          <p:grpSpPr>
            <a:xfrm>
              <a:off x="15210936" y="0"/>
              <a:ext cx="813779" cy="775633"/>
              <a:chOff x="0" y="0"/>
              <a:chExt cx="812800" cy="774700"/>
            </a:xfrm>
          </p:grpSpPr>
          <p:sp>
            <p:nvSpPr>
              <p:cNvPr id="1952" name="Google Shape;195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53" name="Google Shape;195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4" name="Google Shape;1954;p15"/>
            <p:cNvGrpSpPr/>
            <p:nvPr/>
          </p:nvGrpSpPr>
          <p:grpSpPr>
            <a:xfrm>
              <a:off x="16160842" y="0"/>
              <a:ext cx="813779" cy="775633"/>
              <a:chOff x="0" y="0"/>
              <a:chExt cx="812800" cy="774700"/>
            </a:xfrm>
          </p:grpSpPr>
          <p:sp>
            <p:nvSpPr>
              <p:cNvPr id="1955" name="Google Shape;195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56" name="Google Shape;195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7" name="Google Shape;1957;p15"/>
            <p:cNvGrpSpPr/>
            <p:nvPr/>
          </p:nvGrpSpPr>
          <p:grpSpPr>
            <a:xfrm>
              <a:off x="17112012" y="0"/>
              <a:ext cx="813779" cy="775633"/>
              <a:chOff x="0" y="0"/>
              <a:chExt cx="812800" cy="774700"/>
            </a:xfrm>
          </p:grpSpPr>
          <p:sp>
            <p:nvSpPr>
              <p:cNvPr id="1958" name="Google Shape;195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59" name="Google Shape;195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0" name="Google Shape;1960;p15"/>
            <p:cNvGrpSpPr/>
            <p:nvPr/>
          </p:nvGrpSpPr>
          <p:grpSpPr>
            <a:xfrm>
              <a:off x="18061918" y="0"/>
              <a:ext cx="813779" cy="775633"/>
              <a:chOff x="0" y="0"/>
              <a:chExt cx="812800" cy="774700"/>
            </a:xfrm>
          </p:grpSpPr>
          <p:sp>
            <p:nvSpPr>
              <p:cNvPr id="1961" name="Google Shape;196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62" name="Google Shape;196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3" name="Google Shape;1963;p15"/>
            <p:cNvGrpSpPr/>
            <p:nvPr/>
          </p:nvGrpSpPr>
          <p:grpSpPr>
            <a:xfrm>
              <a:off x="19013088" y="0"/>
              <a:ext cx="813779" cy="775633"/>
              <a:chOff x="0" y="0"/>
              <a:chExt cx="812800" cy="774700"/>
            </a:xfrm>
          </p:grpSpPr>
          <p:sp>
            <p:nvSpPr>
              <p:cNvPr id="1964" name="Google Shape;196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65" name="Google Shape;196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6" name="Google Shape;1966;p15"/>
            <p:cNvGrpSpPr/>
            <p:nvPr/>
          </p:nvGrpSpPr>
          <p:grpSpPr>
            <a:xfrm>
              <a:off x="19962994" y="0"/>
              <a:ext cx="813779" cy="775633"/>
              <a:chOff x="0" y="0"/>
              <a:chExt cx="812800" cy="774700"/>
            </a:xfrm>
          </p:grpSpPr>
          <p:sp>
            <p:nvSpPr>
              <p:cNvPr id="1967" name="Google Shape;196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68" name="Google Shape;196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9" name="Google Shape;1969;p15"/>
            <p:cNvGrpSpPr/>
            <p:nvPr/>
          </p:nvGrpSpPr>
          <p:grpSpPr>
            <a:xfrm>
              <a:off x="20914164" y="0"/>
              <a:ext cx="813779" cy="775633"/>
              <a:chOff x="0" y="0"/>
              <a:chExt cx="812800" cy="774700"/>
            </a:xfrm>
          </p:grpSpPr>
          <p:sp>
            <p:nvSpPr>
              <p:cNvPr id="1970" name="Google Shape;197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71" name="Google Shape;197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2" name="Google Shape;1972;p15"/>
            <p:cNvGrpSpPr/>
            <p:nvPr/>
          </p:nvGrpSpPr>
          <p:grpSpPr>
            <a:xfrm>
              <a:off x="21864069" y="0"/>
              <a:ext cx="813779" cy="775633"/>
              <a:chOff x="0" y="0"/>
              <a:chExt cx="812800" cy="774700"/>
            </a:xfrm>
          </p:grpSpPr>
          <p:sp>
            <p:nvSpPr>
              <p:cNvPr id="1973" name="Google Shape;197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74" name="Google Shape;197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5" name="Google Shape;1975;p15"/>
            <p:cNvGrpSpPr/>
            <p:nvPr/>
          </p:nvGrpSpPr>
          <p:grpSpPr>
            <a:xfrm>
              <a:off x="22815239" y="0"/>
              <a:ext cx="813779" cy="775633"/>
              <a:chOff x="0" y="0"/>
              <a:chExt cx="812800" cy="774700"/>
            </a:xfrm>
          </p:grpSpPr>
          <p:sp>
            <p:nvSpPr>
              <p:cNvPr id="1976" name="Google Shape;197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77" name="Google Shape;197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978" name="Google Shape;1978;p15"/>
          <p:cNvGrpSpPr/>
          <p:nvPr/>
        </p:nvGrpSpPr>
        <p:grpSpPr>
          <a:xfrm>
            <a:off x="283118" y="9491885"/>
            <a:ext cx="17721763" cy="581725"/>
            <a:chOff x="0" y="0"/>
            <a:chExt cx="23629018" cy="775633"/>
          </a:xfrm>
        </p:grpSpPr>
        <p:grpSp>
          <p:nvGrpSpPr>
            <p:cNvPr id="1979" name="Google Shape;1979;p15"/>
            <p:cNvGrpSpPr/>
            <p:nvPr/>
          </p:nvGrpSpPr>
          <p:grpSpPr>
            <a:xfrm>
              <a:off x="0" y="0"/>
              <a:ext cx="813779" cy="775633"/>
              <a:chOff x="0" y="0"/>
              <a:chExt cx="812800" cy="774700"/>
            </a:xfrm>
          </p:grpSpPr>
          <p:sp>
            <p:nvSpPr>
              <p:cNvPr id="1980" name="Google Shape;198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81" name="Google Shape;198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2" name="Google Shape;1982;p15"/>
            <p:cNvGrpSpPr/>
            <p:nvPr/>
          </p:nvGrpSpPr>
          <p:grpSpPr>
            <a:xfrm>
              <a:off x="951170" y="0"/>
              <a:ext cx="813779" cy="775633"/>
              <a:chOff x="0" y="0"/>
              <a:chExt cx="812800" cy="774700"/>
            </a:xfrm>
          </p:grpSpPr>
          <p:sp>
            <p:nvSpPr>
              <p:cNvPr id="1983" name="Google Shape;198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84" name="Google Shape;198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5" name="Google Shape;1985;p15"/>
            <p:cNvGrpSpPr/>
            <p:nvPr/>
          </p:nvGrpSpPr>
          <p:grpSpPr>
            <a:xfrm>
              <a:off x="1901076" y="0"/>
              <a:ext cx="813779" cy="775633"/>
              <a:chOff x="0" y="0"/>
              <a:chExt cx="812800" cy="774700"/>
            </a:xfrm>
          </p:grpSpPr>
          <p:sp>
            <p:nvSpPr>
              <p:cNvPr id="1986" name="Google Shape;198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87" name="Google Shape;198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8" name="Google Shape;1988;p15"/>
            <p:cNvGrpSpPr/>
            <p:nvPr/>
          </p:nvGrpSpPr>
          <p:grpSpPr>
            <a:xfrm>
              <a:off x="2852246" y="0"/>
              <a:ext cx="813779" cy="775633"/>
              <a:chOff x="0" y="0"/>
              <a:chExt cx="812800" cy="774700"/>
            </a:xfrm>
          </p:grpSpPr>
          <p:sp>
            <p:nvSpPr>
              <p:cNvPr id="1989" name="Google Shape;198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90" name="Google Shape;199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1" name="Google Shape;1991;p15"/>
            <p:cNvGrpSpPr/>
            <p:nvPr/>
          </p:nvGrpSpPr>
          <p:grpSpPr>
            <a:xfrm>
              <a:off x="3802152" y="0"/>
              <a:ext cx="813779" cy="775633"/>
              <a:chOff x="0" y="0"/>
              <a:chExt cx="812800" cy="774700"/>
            </a:xfrm>
          </p:grpSpPr>
          <p:sp>
            <p:nvSpPr>
              <p:cNvPr id="1992" name="Google Shape;199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93" name="Google Shape;199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4" name="Google Shape;1994;p15"/>
            <p:cNvGrpSpPr/>
            <p:nvPr/>
          </p:nvGrpSpPr>
          <p:grpSpPr>
            <a:xfrm>
              <a:off x="4753322" y="0"/>
              <a:ext cx="813779" cy="775633"/>
              <a:chOff x="0" y="0"/>
              <a:chExt cx="812800" cy="774700"/>
            </a:xfrm>
          </p:grpSpPr>
          <p:sp>
            <p:nvSpPr>
              <p:cNvPr id="1995" name="Google Shape;199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96" name="Google Shape;199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7" name="Google Shape;1997;p15"/>
            <p:cNvGrpSpPr/>
            <p:nvPr/>
          </p:nvGrpSpPr>
          <p:grpSpPr>
            <a:xfrm>
              <a:off x="5703227" y="0"/>
              <a:ext cx="813779" cy="775633"/>
              <a:chOff x="0" y="0"/>
              <a:chExt cx="812800" cy="774700"/>
            </a:xfrm>
          </p:grpSpPr>
          <p:sp>
            <p:nvSpPr>
              <p:cNvPr id="1998" name="Google Shape;199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1999" name="Google Shape;199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0" name="Google Shape;2000;p15"/>
            <p:cNvGrpSpPr/>
            <p:nvPr/>
          </p:nvGrpSpPr>
          <p:grpSpPr>
            <a:xfrm>
              <a:off x="6654397" y="0"/>
              <a:ext cx="813779" cy="775633"/>
              <a:chOff x="0" y="0"/>
              <a:chExt cx="812800" cy="774700"/>
            </a:xfrm>
          </p:grpSpPr>
          <p:sp>
            <p:nvSpPr>
              <p:cNvPr id="2001" name="Google Shape;200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02" name="Google Shape;200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3" name="Google Shape;2003;p15"/>
            <p:cNvGrpSpPr/>
            <p:nvPr/>
          </p:nvGrpSpPr>
          <p:grpSpPr>
            <a:xfrm>
              <a:off x="7604303" y="0"/>
              <a:ext cx="813779" cy="775633"/>
              <a:chOff x="0" y="0"/>
              <a:chExt cx="812800" cy="774700"/>
            </a:xfrm>
          </p:grpSpPr>
          <p:sp>
            <p:nvSpPr>
              <p:cNvPr id="2004" name="Google Shape;200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05" name="Google Shape;200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6" name="Google Shape;2006;p15"/>
            <p:cNvGrpSpPr/>
            <p:nvPr/>
          </p:nvGrpSpPr>
          <p:grpSpPr>
            <a:xfrm>
              <a:off x="8555473" y="0"/>
              <a:ext cx="813779" cy="775633"/>
              <a:chOff x="0" y="0"/>
              <a:chExt cx="812800" cy="774700"/>
            </a:xfrm>
          </p:grpSpPr>
          <p:sp>
            <p:nvSpPr>
              <p:cNvPr id="2007" name="Google Shape;200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08" name="Google Shape;200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9" name="Google Shape;2009;p15"/>
            <p:cNvGrpSpPr/>
            <p:nvPr/>
          </p:nvGrpSpPr>
          <p:grpSpPr>
            <a:xfrm>
              <a:off x="9505379" y="0"/>
              <a:ext cx="813779" cy="775633"/>
              <a:chOff x="0" y="0"/>
              <a:chExt cx="812800" cy="774700"/>
            </a:xfrm>
          </p:grpSpPr>
          <p:sp>
            <p:nvSpPr>
              <p:cNvPr id="2010" name="Google Shape;201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11" name="Google Shape;201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2" name="Google Shape;2012;p15"/>
            <p:cNvGrpSpPr/>
            <p:nvPr/>
          </p:nvGrpSpPr>
          <p:grpSpPr>
            <a:xfrm>
              <a:off x="10456549" y="0"/>
              <a:ext cx="813779" cy="775633"/>
              <a:chOff x="0" y="0"/>
              <a:chExt cx="812800" cy="774700"/>
            </a:xfrm>
          </p:grpSpPr>
          <p:sp>
            <p:nvSpPr>
              <p:cNvPr id="2013" name="Google Shape;201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14" name="Google Shape;201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5" name="Google Shape;2015;p15"/>
            <p:cNvGrpSpPr/>
            <p:nvPr/>
          </p:nvGrpSpPr>
          <p:grpSpPr>
            <a:xfrm>
              <a:off x="11406455" y="0"/>
              <a:ext cx="813779" cy="775633"/>
              <a:chOff x="0" y="0"/>
              <a:chExt cx="812800" cy="774700"/>
            </a:xfrm>
          </p:grpSpPr>
          <p:sp>
            <p:nvSpPr>
              <p:cNvPr id="2016" name="Google Shape;201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17" name="Google Shape;201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8" name="Google Shape;2018;p15"/>
            <p:cNvGrpSpPr/>
            <p:nvPr/>
          </p:nvGrpSpPr>
          <p:grpSpPr>
            <a:xfrm>
              <a:off x="12357625" y="0"/>
              <a:ext cx="813779" cy="775633"/>
              <a:chOff x="0" y="0"/>
              <a:chExt cx="812800" cy="774700"/>
            </a:xfrm>
          </p:grpSpPr>
          <p:sp>
            <p:nvSpPr>
              <p:cNvPr id="2019" name="Google Shape;201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20" name="Google Shape;202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1" name="Google Shape;2021;p15"/>
            <p:cNvGrpSpPr/>
            <p:nvPr/>
          </p:nvGrpSpPr>
          <p:grpSpPr>
            <a:xfrm>
              <a:off x="13307530" y="0"/>
              <a:ext cx="813779" cy="775633"/>
              <a:chOff x="0" y="0"/>
              <a:chExt cx="812800" cy="774700"/>
            </a:xfrm>
          </p:grpSpPr>
          <p:sp>
            <p:nvSpPr>
              <p:cNvPr id="2022" name="Google Shape;202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23" name="Google Shape;202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4" name="Google Shape;2024;p15"/>
            <p:cNvGrpSpPr/>
            <p:nvPr/>
          </p:nvGrpSpPr>
          <p:grpSpPr>
            <a:xfrm>
              <a:off x="14258701" y="0"/>
              <a:ext cx="813779" cy="775633"/>
              <a:chOff x="0" y="0"/>
              <a:chExt cx="812800" cy="774700"/>
            </a:xfrm>
          </p:grpSpPr>
          <p:sp>
            <p:nvSpPr>
              <p:cNvPr id="2025" name="Google Shape;2025;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26" name="Google Shape;2026;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7" name="Google Shape;2027;p15"/>
            <p:cNvGrpSpPr/>
            <p:nvPr/>
          </p:nvGrpSpPr>
          <p:grpSpPr>
            <a:xfrm>
              <a:off x="15210936" y="0"/>
              <a:ext cx="813779" cy="775633"/>
              <a:chOff x="0" y="0"/>
              <a:chExt cx="812800" cy="774700"/>
            </a:xfrm>
          </p:grpSpPr>
          <p:sp>
            <p:nvSpPr>
              <p:cNvPr id="2028" name="Google Shape;2028;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29" name="Google Shape;2029;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0" name="Google Shape;2030;p15"/>
            <p:cNvGrpSpPr/>
            <p:nvPr/>
          </p:nvGrpSpPr>
          <p:grpSpPr>
            <a:xfrm>
              <a:off x="16160842" y="0"/>
              <a:ext cx="813779" cy="775633"/>
              <a:chOff x="0" y="0"/>
              <a:chExt cx="812800" cy="774700"/>
            </a:xfrm>
          </p:grpSpPr>
          <p:sp>
            <p:nvSpPr>
              <p:cNvPr id="2031" name="Google Shape;2031;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32" name="Google Shape;2032;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3" name="Google Shape;2033;p15"/>
            <p:cNvGrpSpPr/>
            <p:nvPr/>
          </p:nvGrpSpPr>
          <p:grpSpPr>
            <a:xfrm>
              <a:off x="17112012" y="0"/>
              <a:ext cx="813779" cy="775633"/>
              <a:chOff x="0" y="0"/>
              <a:chExt cx="812800" cy="774700"/>
            </a:xfrm>
          </p:grpSpPr>
          <p:sp>
            <p:nvSpPr>
              <p:cNvPr id="2034" name="Google Shape;2034;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35" name="Google Shape;2035;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6" name="Google Shape;2036;p15"/>
            <p:cNvGrpSpPr/>
            <p:nvPr/>
          </p:nvGrpSpPr>
          <p:grpSpPr>
            <a:xfrm>
              <a:off x="18061918" y="0"/>
              <a:ext cx="813779" cy="775633"/>
              <a:chOff x="0" y="0"/>
              <a:chExt cx="812800" cy="774700"/>
            </a:xfrm>
          </p:grpSpPr>
          <p:sp>
            <p:nvSpPr>
              <p:cNvPr id="2037" name="Google Shape;2037;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38" name="Google Shape;2038;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9" name="Google Shape;2039;p15"/>
            <p:cNvGrpSpPr/>
            <p:nvPr/>
          </p:nvGrpSpPr>
          <p:grpSpPr>
            <a:xfrm>
              <a:off x="19013088" y="0"/>
              <a:ext cx="813779" cy="775633"/>
              <a:chOff x="0" y="0"/>
              <a:chExt cx="812800" cy="774700"/>
            </a:xfrm>
          </p:grpSpPr>
          <p:sp>
            <p:nvSpPr>
              <p:cNvPr id="2040" name="Google Shape;2040;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41" name="Google Shape;2041;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2" name="Google Shape;2042;p15"/>
            <p:cNvGrpSpPr/>
            <p:nvPr/>
          </p:nvGrpSpPr>
          <p:grpSpPr>
            <a:xfrm>
              <a:off x="19962994" y="0"/>
              <a:ext cx="813779" cy="775633"/>
              <a:chOff x="0" y="0"/>
              <a:chExt cx="812800" cy="774700"/>
            </a:xfrm>
          </p:grpSpPr>
          <p:sp>
            <p:nvSpPr>
              <p:cNvPr id="2043" name="Google Shape;2043;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44" name="Google Shape;2044;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5" name="Google Shape;2045;p15"/>
            <p:cNvGrpSpPr/>
            <p:nvPr/>
          </p:nvGrpSpPr>
          <p:grpSpPr>
            <a:xfrm>
              <a:off x="20914164" y="0"/>
              <a:ext cx="813779" cy="775633"/>
              <a:chOff x="0" y="0"/>
              <a:chExt cx="812800" cy="774700"/>
            </a:xfrm>
          </p:grpSpPr>
          <p:sp>
            <p:nvSpPr>
              <p:cNvPr id="2046" name="Google Shape;2046;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47" name="Google Shape;2047;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8" name="Google Shape;2048;p15"/>
            <p:cNvGrpSpPr/>
            <p:nvPr/>
          </p:nvGrpSpPr>
          <p:grpSpPr>
            <a:xfrm>
              <a:off x="21864069" y="0"/>
              <a:ext cx="813779" cy="775633"/>
              <a:chOff x="0" y="0"/>
              <a:chExt cx="812800" cy="774700"/>
            </a:xfrm>
          </p:grpSpPr>
          <p:sp>
            <p:nvSpPr>
              <p:cNvPr id="2049" name="Google Shape;2049;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50" name="Google Shape;2050;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1" name="Google Shape;2051;p15"/>
            <p:cNvGrpSpPr/>
            <p:nvPr/>
          </p:nvGrpSpPr>
          <p:grpSpPr>
            <a:xfrm>
              <a:off x="22815239" y="0"/>
              <a:ext cx="813779" cy="775633"/>
              <a:chOff x="0" y="0"/>
              <a:chExt cx="812800" cy="774700"/>
            </a:xfrm>
          </p:grpSpPr>
          <p:sp>
            <p:nvSpPr>
              <p:cNvPr id="2052" name="Google Shape;2052;p15"/>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53" name="Google Shape;2053;p15"/>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054" name="Google Shape;2054;p15"/>
          <p:cNvCxnSpPr/>
          <p:nvPr/>
        </p:nvCxnSpPr>
        <p:spPr>
          <a:xfrm>
            <a:off x="0" y="6006873"/>
            <a:ext cx="18288000" cy="0"/>
          </a:xfrm>
          <a:prstGeom prst="straightConnector1">
            <a:avLst/>
          </a:prstGeom>
          <a:noFill/>
          <a:ln cap="flat" cmpd="sng" w="38100">
            <a:solidFill>
              <a:srgbClr val="9E0031"/>
            </a:solidFill>
            <a:prstDash val="solid"/>
            <a:round/>
            <a:headEnd len="sm" w="sm" type="none"/>
            <a:tailEnd len="sm" w="sm" type="none"/>
          </a:ln>
        </p:spPr>
      </p:cxnSp>
      <p:pic>
        <p:nvPicPr>
          <p:cNvPr id="2055" name="Google Shape;2055;p15"/>
          <p:cNvPicPr preferRelativeResize="0"/>
          <p:nvPr/>
        </p:nvPicPr>
        <p:blipFill>
          <a:blip r:embed="rId3">
            <a:alphaModFix/>
          </a:blip>
          <a:stretch>
            <a:fillRect/>
          </a:stretch>
        </p:blipFill>
        <p:spPr>
          <a:xfrm>
            <a:off x="6841825" y="3109671"/>
            <a:ext cx="4604351" cy="2365422"/>
          </a:xfrm>
          <a:prstGeom prst="rect">
            <a:avLst/>
          </a:prstGeom>
          <a:noFill/>
          <a:ln>
            <a:noFill/>
          </a:ln>
        </p:spPr>
      </p:pic>
      <p:pic>
        <p:nvPicPr>
          <p:cNvPr id="2056" name="Google Shape;2056;p15"/>
          <p:cNvPicPr preferRelativeResize="0"/>
          <p:nvPr/>
        </p:nvPicPr>
        <p:blipFill>
          <a:blip r:embed="rId4">
            <a:alphaModFix/>
          </a:blip>
          <a:stretch>
            <a:fillRect/>
          </a:stretch>
        </p:blipFill>
        <p:spPr>
          <a:xfrm>
            <a:off x="1472250" y="6455786"/>
            <a:ext cx="4604401" cy="2371964"/>
          </a:xfrm>
          <a:prstGeom prst="rect">
            <a:avLst/>
          </a:prstGeom>
          <a:noFill/>
          <a:ln>
            <a:noFill/>
          </a:ln>
        </p:spPr>
      </p:pic>
      <p:pic>
        <p:nvPicPr>
          <p:cNvPr id="2057" name="Google Shape;2057;p15"/>
          <p:cNvPicPr preferRelativeResize="0"/>
          <p:nvPr/>
        </p:nvPicPr>
        <p:blipFill>
          <a:blip r:embed="rId5">
            <a:alphaModFix/>
          </a:blip>
          <a:stretch>
            <a:fillRect/>
          </a:stretch>
        </p:blipFill>
        <p:spPr>
          <a:xfrm>
            <a:off x="12211425" y="6455812"/>
            <a:ext cx="4604350" cy="2371938"/>
          </a:xfrm>
          <a:prstGeom prst="rect">
            <a:avLst/>
          </a:prstGeom>
          <a:noFill/>
          <a:ln>
            <a:noFill/>
          </a:ln>
        </p:spPr>
      </p:pic>
      <p:grpSp>
        <p:nvGrpSpPr>
          <p:cNvPr id="2058" name="Google Shape;2058;p15"/>
          <p:cNvGrpSpPr/>
          <p:nvPr/>
        </p:nvGrpSpPr>
        <p:grpSpPr>
          <a:xfrm>
            <a:off x="3558321" y="5790755"/>
            <a:ext cx="432237" cy="432237"/>
            <a:chOff x="0" y="0"/>
            <a:chExt cx="812800" cy="812800"/>
          </a:xfrm>
        </p:grpSpPr>
        <p:sp>
          <p:nvSpPr>
            <p:cNvPr id="2059" name="Google Shape;20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00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15"/>
          <p:cNvGrpSpPr/>
          <p:nvPr/>
        </p:nvGrpSpPr>
        <p:grpSpPr>
          <a:xfrm>
            <a:off x="8927881" y="5790755"/>
            <a:ext cx="432237" cy="432237"/>
            <a:chOff x="0" y="0"/>
            <a:chExt cx="812800" cy="812800"/>
          </a:xfrm>
        </p:grpSpPr>
        <p:sp>
          <p:nvSpPr>
            <p:cNvPr id="2062" name="Google Shape;20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00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15"/>
          <p:cNvGrpSpPr/>
          <p:nvPr/>
        </p:nvGrpSpPr>
        <p:grpSpPr>
          <a:xfrm>
            <a:off x="14297442" y="5790755"/>
            <a:ext cx="432237" cy="432237"/>
            <a:chOff x="0" y="0"/>
            <a:chExt cx="812800" cy="812800"/>
          </a:xfrm>
        </p:grpSpPr>
        <p:sp>
          <p:nvSpPr>
            <p:cNvPr id="2065" name="Google Shape;206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E00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15"/>
            <p:cNvSpPr txBox="1"/>
            <p:nvPr/>
          </p:nvSpPr>
          <p:spPr>
            <a:xfrm>
              <a:off x="76200" y="161925"/>
              <a:ext cx="660400" cy="574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67" name="Google Shape;2067;p15"/>
          <p:cNvSpPr txBox="1"/>
          <p:nvPr/>
        </p:nvSpPr>
        <p:spPr>
          <a:xfrm>
            <a:off x="1028700" y="1371600"/>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Timeline</a:t>
            </a:r>
            <a:endParaRPr/>
          </a:p>
        </p:txBody>
      </p:sp>
      <p:sp>
        <p:nvSpPr>
          <p:cNvPr id="2068" name="Google Shape;2068;p15"/>
          <p:cNvSpPr txBox="1"/>
          <p:nvPr/>
        </p:nvSpPr>
        <p:spPr>
          <a:xfrm>
            <a:off x="6841823" y="6403967"/>
            <a:ext cx="4604355"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Main Point</a:t>
            </a:r>
            <a:endParaRPr/>
          </a:p>
        </p:txBody>
      </p:sp>
      <p:sp>
        <p:nvSpPr>
          <p:cNvPr id="2069" name="Google Shape;2069;p15"/>
          <p:cNvSpPr txBox="1"/>
          <p:nvPr/>
        </p:nvSpPr>
        <p:spPr>
          <a:xfrm>
            <a:off x="6841823" y="6932287"/>
            <a:ext cx="46044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2070" name="Google Shape;2070;p15"/>
          <p:cNvSpPr txBox="1"/>
          <p:nvPr/>
        </p:nvSpPr>
        <p:spPr>
          <a:xfrm>
            <a:off x="12211383" y="3083655"/>
            <a:ext cx="4604355"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Main Point</a:t>
            </a:r>
            <a:endParaRPr/>
          </a:p>
        </p:txBody>
      </p:sp>
      <p:sp>
        <p:nvSpPr>
          <p:cNvPr id="2071" name="Google Shape;2071;p15"/>
          <p:cNvSpPr txBox="1"/>
          <p:nvPr/>
        </p:nvSpPr>
        <p:spPr>
          <a:xfrm>
            <a:off x="12211383" y="3611975"/>
            <a:ext cx="46044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2072" name="Google Shape;2072;p15"/>
          <p:cNvSpPr txBox="1"/>
          <p:nvPr/>
        </p:nvSpPr>
        <p:spPr>
          <a:xfrm>
            <a:off x="1472262" y="3083655"/>
            <a:ext cx="4604355" cy="537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3200" u="none" cap="none" strike="noStrike">
                <a:solidFill>
                  <a:srgbClr val="212B38"/>
                </a:solidFill>
                <a:latin typeface="DM Serif Display"/>
                <a:ea typeface="DM Serif Display"/>
                <a:cs typeface="DM Serif Display"/>
                <a:sym typeface="DM Serif Display"/>
              </a:rPr>
              <a:t>Main Point</a:t>
            </a:r>
            <a:endParaRPr/>
          </a:p>
        </p:txBody>
      </p:sp>
      <p:sp>
        <p:nvSpPr>
          <p:cNvPr id="2073" name="Google Shape;2073;p15"/>
          <p:cNvSpPr txBox="1"/>
          <p:nvPr/>
        </p:nvSpPr>
        <p:spPr>
          <a:xfrm>
            <a:off x="1472262" y="3611975"/>
            <a:ext cx="4604400" cy="193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12B38"/>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1F1"/>
        </a:solidFill>
      </p:bgPr>
    </p:bg>
    <p:spTree>
      <p:nvGrpSpPr>
        <p:cNvPr id="2077" name="Shape 2077"/>
        <p:cNvGrpSpPr/>
        <p:nvPr/>
      </p:nvGrpSpPr>
      <p:grpSpPr>
        <a:xfrm>
          <a:off x="0" y="0"/>
          <a:ext cx="0" cy="0"/>
          <a:chOff x="0" y="0"/>
          <a:chExt cx="0" cy="0"/>
        </a:xfrm>
      </p:grpSpPr>
      <p:pic>
        <p:nvPicPr>
          <p:cNvPr id="2078" name="Google Shape;2078;p16"/>
          <p:cNvPicPr preferRelativeResize="0"/>
          <p:nvPr/>
        </p:nvPicPr>
        <p:blipFill>
          <a:blip r:embed="rId3">
            <a:alphaModFix/>
          </a:blip>
          <a:stretch>
            <a:fillRect/>
          </a:stretch>
        </p:blipFill>
        <p:spPr>
          <a:xfrm>
            <a:off x="283125" y="1028700"/>
            <a:ext cx="4968774" cy="6388424"/>
          </a:xfrm>
          <a:prstGeom prst="rect">
            <a:avLst/>
          </a:prstGeom>
          <a:noFill/>
          <a:ln>
            <a:noFill/>
          </a:ln>
        </p:spPr>
      </p:pic>
      <p:pic>
        <p:nvPicPr>
          <p:cNvPr id="2079" name="Google Shape;2079;p16"/>
          <p:cNvPicPr preferRelativeResize="0"/>
          <p:nvPr/>
        </p:nvPicPr>
        <p:blipFill>
          <a:blip r:embed="rId4">
            <a:alphaModFix/>
          </a:blip>
          <a:stretch>
            <a:fillRect/>
          </a:stretch>
        </p:blipFill>
        <p:spPr>
          <a:xfrm>
            <a:off x="5610425" y="1028700"/>
            <a:ext cx="5597150" cy="3845661"/>
          </a:xfrm>
          <a:prstGeom prst="rect">
            <a:avLst/>
          </a:prstGeom>
          <a:noFill/>
          <a:ln>
            <a:noFill/>
          </a:ln>
        </p:spPr>
      </p:pic>
      <p:pic>
        <p:nvPicPr>
          <p:cNvPr id="2080" name="Google Shape;2080;p16"/>
          <p:cNvPicPr preferRelativeResize="0"/>
          <p:nvPr/>
        </p:nvPicPr>
        <p:blipFill>
          <a:blip r:embed="rId5">
            <a:alphaModFix/>
          </a:blip>
          <a:stretch>
            <a:fillRect/>
          </a:stretch>
        </p:blipFill>
        <p:spPr>
          <a:xfrm>
            <a:off x="5610425" y="5138012"/>
            <a:ext cx="5597150" cy="4112189"/>
          </a:xfrm>
          <a:prstGeom prst="rect">
            <a:avLst/>
          </a:prstGeom>
          <a:noFill/>
          <a:ln>
            <a:noFill/>
          </a:ln>
        </p:spPr>
      </p:pic>
      <p:pic>
        <p:nvPicPr>
          <p:cNvPr id="2081" name="Google Shape;2081;p16"/>
          <p:cNvPicPr preferRelativeResize="0"/>
          <p:nvPr/>
        </p:nvPicPr>
        <p:blipFill>
          <a:blip r:embed="rId6">
            <a:alphaModFix/>
          </a:blip>
          <a:stretch>
            <a:fillRect/>
          </a:stretch>
        </p:blipFill>
        <p:spPr>
          <a:xfrm>
            <a:off x="11569522" y="1025137"/>
            <a:ext cx="6435351" cy="8225064"/>
          </a:xfrm>
          <a:prstGeom prst="rect">
            <a:avLst/>
          </a:prstGeom>
          <a:noFill/>
          <a:ln>
            <a:noFill/>
          </a:ln>
        </p:spPr>
      </p:pic>
      <p:grpSp>
        <p:nvGrpSpPr>
          <p:cNvPr id="2082" name="Google Shape;2082;p16"/>
          <p:cNvGrpSpPr/>
          <p:nvPr/>
        </p:nvGrpSpPr>
        <p:grpSpPr>
          <a:xfrm>
            <a:off x="283118" y="213390"/>
            <a:ext cx="17721763" cy="581725"/>
            <a:chOff x="0" y="0"/>
            <a:chExt cx="23629018" cy="775633"/>
          </a:xfrm>
        </p:grpSpPr>
        <p:grpSp>
          <p:nvGrpSpPr>
            <p:cNvPr id="2083" name="Google Shape;2083;p16"/>
            <p:cNvGrpSpPr/>
            <p:nvPr/>
          </p:nvGrpSpPr>
          <p:grpSpPr>
            <a:xfrm>
              <a:off x="0" y="0"/>
              <a:ext cx="813779" cy="775633"/>
              <a:chOff x="0" y="0"/>
              <a:chExt cx="812800" cy="774700"/>
            </a:xfrm>
          </p:grpSpPr>
          <p:sp>
            <p:nvSpPr>
              <p:cNvPr id="2084" name="Google Shape;208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85" name="Google Shape;2085;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6" name="Google Shape;2086;p16"/>
            <p:cNvGrpSpPr/>
            <p:nvPr/>
          </p:nvGrpSpPr>
          <p:grpSpPr>
            <a:xfrm>
              <a:off x="951170" y="0"/>
              <a:ext cx="813779" cy="775633"/>
              <a:chOff x="0" y="0"/>
              <a:chExt cx="812800" cy="774700"/>
            </a:xfrm>
          </p:grpSpPr>
          <p:sp>
            <p:nvSpPr>
              <p:cNvPr id="2087" name="Google Shape;208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88" name="Google Shape;2088;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9" name="Google Shape;2089;p16"/>
            <p:cNvGrpSpPr/>
            <p:nvPr/>
          </p:nvGrpSpPr>
          <p:grpSpPr>
            <a:xfrm>
              <a:off x="1901076" y="0"/>
              <a:ext cx="813779" cy="775633"/>
              <a:chOff x="0" y="0"/>
              <a:chExt cx="812800" cy="774700"/>
            </a:xfrm>
          </p:grpSpPr>
          <p:sp>
            <p:nvSpPr>
              <p:cNvPr id="2090" name="Google Shape;209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91" name="Google Shape;209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2" name="Google Shape;2092;p16"/>
            <p:cNvGrpSpPr/>
            <p:nvPr/>
          </p:nvGrpSpPr>
          <p:grpSpPr>
            <a:xfrm>
              <a:off x="2852246" y="0"/>
              <a:ext cx="813779" cy="775633"/>
              <a:chOff x="0" y="0"/>
              <a:chExt cx="812800" cy="774700"/>
            </a:xfrm>
          </p:grpSpPr>
          <p:sp>
            <p:nvSpPr>
              <p:cNvPr id="2093" name="Google Shape;209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94" name="Google Shape;209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5" name="Google Shape;2095;p16"/>
            <p:cNvGrpSpPr/>
            <p:nvPr/>
          </p:nvGrpSpPr>
          <p:grpSpPr>
            <a:xfrm>
              <a:off x="3802152" y="0"/>
              <a:ext cx="813779" cy="775633"/>
              <a:chOff x="0" y="0"/>
              <a:chExt cx="812800" cy="774700"/>
            </a:xfrm>
          </p:grpSpPr>
          <p:sp>
            <p:nvSpPr>
              <p:cNvPr id="2096" name="Google Shape;209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097" name="Google Shape;209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8" name="Google Shape;2098;p16"/>
            <p:cNvGrpSpPr/>
            <p:nvPr/>
          </p:nvGrpSpPr>
          <p:grpSpPr>
            <a:xfrm>
              <a:off x="4753322" y="0"/>
              <a:ext cx="813779" cy="775633"/>
              <a:chOff x="0" y="0"/>
              <a:chExt cx="812800" cy="774700"/>
            </a:xfrm>
          </p:grpSpPr>
          <p:sp>
            <p:nvSpPr>
              <p:cNvPr id="2099" name="Google Shape;209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00" name="Google Shape;2100;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1" name="Google Shape;2101;p16"/>
            <p:cNvGrpSpPr/>
            <p:nvPr/>
          </p:nvGrpSpPr>
          <p:grpSpPr>
            <a:xfrm>
              <a:off x="5703227" y="0"/>
              <a:ext cx="813779" cy="775633"/>
              <a:chOff x="0" y="0"/>
              <a:chExt cx="812800" cy="774700"/>
            </a:xfrm>
          </p:grpSpPr>
          <p:sp>
            <p:nvSpPr>
              <p:cNvPr id="2102" name="Google Shape;210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03" name="Google Shape;2103;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4" name="Google Shape;2104;p16"/>
            <p:cNvGrpSpPr/>
            <p:nvPr/>
          </p:nvGrpSpPr>
          <p:grpSpPr>
            <a:xfrm>
              <a:off x="6654397" y="0"/>
              <a:ext cx="813779" cy="775633"/>
              <a:chOff x="0" y="0"/>
              <a:chExt cx="812800" cy="774700"/>
            </a:xfrm>
          </p:grpSpPr>
          <p:sp>
            <p:nvSpPr>
              <p:cNvPr id="2105" name="Google Shape;210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06" name="Google Shape;2106;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7" name="Google Shape;2107;p16"/>
            <p:cNvGrpSpPr/>
            <p:nvPr/>
          </p:nvGrpSpPr>
          <p:grpSpPr>
            <a:xfrm>
              <a:off x="7604303" y="0"/>
              <a:ext cx="813779" cy="775633"/>
              <a:chOff x="0" y="0"/>
              <a:chExt cx="812800" cy="774700"/>
            </a:xfrm>
          </p:grpSpPr>
          <p:sp>
            <p:nvSpPr>
              <p:cNvPr id="2108" name="Google Shape;210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09" name="Google Shape;2109;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0" name="Google Shape;2110;p16"/>
            <p:cNvGrpSpPr/>
            <p:nvPr/>
          </p:nvGrpSpPr>
          <p:grpSpPr>
            <a:xfrm>
              <a:off x="8555473" y="0"/>
              <a:ext cx="813779" cy="775633"/>
              <a:chOff x="0" y="0"/>
              <a:chExt cx="812800" cy="774700"/>
            </a:xfrm>
          </p:grpSpPr>
          <p:sp>
            <p:nvSpPr>
              <p:cNvPr id="2111" name="Google Shape;211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12" name="Google Shape;2112;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3" name="Google Shape;2113;p16"/>
            <p:cNvGrpSpPr/>
            <p:nvPr/>
          </p:nvGrpSpPr>
          <p:grpSpPr>
            <a:xfrm>
              <a:off x="9505379" y="0"/>
              <a:ext cx="813779" cy="775633"/>
              <a:chOff x="0" y="0"/>
              <a:chExt cx="812800" cy="774700"/>
            </a:xfrm>
          </p:grpSpPr>
          <p:sp>
            <p:nvSpPr>
              <p:cNvPr id="2114" name="Google Shape;211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15" name="Google Shape;2115;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6" name="Google Shape;2116;p16"/>
            <p:cNvGrpSpPr/>
            <p:nvPr/>
          </p:nvGrpSpPr>
          <p:grpSpPr>
            <a:xfrm>
              <a:off x="10456549" y="0"/>
              <a:ext cx="813779" cy="775633"/>
              <a:chOff x="0" y="0"/>
              <a:chExt cx="812800" cy="774700"/>
            </a:xfrm>
          </p:grpSpPr>
          <p:sp>
            <p:nvSpPr>
              <p:cNvPr id="2117" name="Google Shape;211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18" name="Google Shape;2118;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9" name="Google Shape;2119;p16"/>
            <p:cNvGrpSpPr/>
            <p:nvPr/>
          </p:nvGrpSpPr>
          <p:grpSpPr>
            <a:xfrm>
              <a:off x="11406455" y="0"/>
              <a:ext cx="813779" cy="775633"/>
              <a:chOff x="0" y="0"/>
              <a:chExt cx="812800" cy="774700"/>
            </a:xfrm>
          </p:grpSpPr>
          <p:sp>
            <p:nvSpPr>
              <p:cNvPr id="2120" name="Google Shape;212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21" name="Google Shape;212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2" name="Google Shape;2122;p16"/>
            <p:cNvGrpSpPr/>
            <p:nvPr/>
          </p:nvGrpSpPr>
          <p:grpSpPr>
            <a:xfrm>
              <a:off x="12357625" y="0"/>
              <a:ext cx="813779" cy="775633"/>
              <a:chOff x="0" y="0"/>
              <a:chExt cx="812800" cy="774700"/>
            </a:xfrm>
          </p:grpSpPr>
          <p:sp>
            <p:nvSpPr>
              <p:cNvPr id="2123" name="Google Shape;212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24" name="Google Shape;212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5" name="Google Shape;2125;p16"/>
            <p:cNvGrpSpPr/>
            <p:nvPr/>
          </p:nvGrpSpPr>
          <p:grpSpPr>
            <a:xfrm>
              <a:off x="13307530" y="0"/>
              <a:ext cx="813779" cy="775633"/>
              <a:chOff x="0" y="0"/>
              <a:chExt cx="812800" cy="774700"/>
            </a:xfrm>
          </p:grpSpPr>
          <p:sp>
            <p:nvSpPr>
              <p:cNvPr id="2126" name="Google Shape;212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27" name="Google Shape;212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8" name="Google Shape;2128;p16"/>
            <p:cNvGrpSpPr/>
            <p:nvPr/>
          </p:nvGrpSpPr>
          <p:grpSpPr>
            <a:xfrm>
              <a:off x="14258701" y="0"/>
              <a:ext cx="813779" cy="775633"/>
              <a:chOff x="0" y="0"/>
              <a:chExt cx="812800" cy="774700"/>
            </a:xfrm>
          </p:grpSpPr>
          <p:sp>
            <p:nvSpPr>
              <p:cNvPr id="2129" name="Google Shape;212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30" name="Google Shape;2130;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1" name="Google Shape;2131;p16"/>
            <p:cNvGrpSpPr/>
            <p:nvPr/>
          </p:nvGrpSpPr>
          <p:grpSpPr>
            <a:xfrm>
              <a:off x="15210936" y="0"/>
              <a:ext cx="813779" cy="775633"/>
              <a:chOff x="0" y="0"/>
              <a:chExt cx="812800" cy="774700"/>
            </a:xfrm>
          </p:grpSpPr>
          <p:sp>
            <p:nvSpPr>
              <p:cNvPr id="2132" name="Google Shape;213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33" name="Google Shape;2133;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4" name="Google Shape;2134;p16"/>
            <p:cNvGrpSpPr/>
            <p:nvPr/>
          </p:nvGrpSpPr>
          <p:grpSpPr>
            <a:xfrm>
              <a:off x="16160842" y="0"/>
              <a:ext cx="813779" cy="775633"/>
              <a:chOff x="0" y="0"/>
              <a:chExt cx="812800" cy="774700"/>
            </a:xfrm>
          </p:grpSpPr>
          <p:sp>
            <p:nvSpPr>
              <p:cNvPr id="2135" name="Google Shape;213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36" name="Google Shape;2136;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7" name="Google Shape;2137;p16"/>
            <p:cNvGrpSpPr/>
            <p:nvPr/>
          </p:nvGrpSpPr>
          <p:grpSpPr>
            <a:xfrm>
              <a:off x="17112012" y="0"/>
              <a:ext cx="813779" cy="775633"/>
              <a:chOff x="0" y="0"/>
              <a:chExt cx="812800" cy="774700"/>
            </a:xfrm>
          </p:grpSpPr>
          <p:sp>
            <p:nvSpPr>
              <p:cNvPr id="2138" name="Google Shape;213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39" name="Google Shape;2139;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0" name="Google Shape;2140;p16"/>
            <p:cNvGrpSpPr/>
            <p:nvPr/>
          </p:nvGrpSpPr>
          <p:grpSpPr>
            <a:xfrm>
              <a:off x="18061918" y="0"/>
              <a:ext cx="813779" cy="775633"/>
              <a:chOff x="0" y="0"/>
              <a:chExt cx="812800" cy="774700"/>
            </a:xfrm>
          </p:grpSpPr>
          <p:sp>
            <p:nvSpPr>
              <p:cNvPr id="2141" name="Google Shape;214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42" name="Google Shape;2142;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3" name="Google Shape;2143;p16"/>
            <p:cNvGrpSpPr/>
            <p:nvPr/>
          </p:nvGrpSpPr>
          <p:grpSpPr>
            <a:xfrm>
              <a:off x="19013088" y="0"/>
              <a:ext cx="813779" cy="775633"/>
              <a:chOff x="0" y="0"/>
              <a:chExt cx="812800" cy="774700"/>
            </a:xfrm>
          </p:grpSpPr>
          <p:sp>
            <p:nvSpPr>
              <p:cNvPr id="2144" name="Google Shape;214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45" name="Google Shape;2145;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6" name="Google Shape;2146;p16"/>
            <p:cNvGrpSpPr/>
            <p:nvPr/>
          </p:nvGrpSpPr>
          <p:grpSpPr>
            <a:xfrm>
              <a:off x="19962994" y="0"/>
              <a:ext cx="813779" cy="775633"/>
              <a:chOff x="0" y="0"/>
              <a:chExt cx="812800" cy="774700"/>
            </a:xfrm>
          </p:grpSpPr>
          <p:sp>
            <p:nvSpPr>
              <p:cNvPr id="2147" name="Google Shape;214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48" name="Google Shape;2148;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9" name="Google Shape;2149;p16"/>
            <p:cNvGrpSpPr/>
            <p:nvPr/>
          </p:nvGrpSpPr>
          <p:grpSpPr>
            <a:xfrm>
              <a:off x="20914164" y="0"/>
              <a:ext cx="813779" cy="775633"/>
              <a:chOff x="0" y="0"/>
              <a:chExt cx="812800" cy="774700"/>
            </a:xfrm>
          </p:grpSpPr>
          <p:sp>
            <p:nvSpPr>
              <p:cNvPr id="2150" name="Google Shape;215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51" name="Google Shape;215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2" name="Google Shape;2152;p16"/>
            <p:cNvGrpSpPr/>
            <p:nvPr/>
          </p:nvGrpSpPr>
          <p:grpSpPr>
            <a:xfrm>
              <a:off x="21864069" y="0"/>
              <a:ext cx="813779" cy="775633"/>
              <a:chOff x="0" y="0"/>
              <a:chExt cx="812800" cy="774700"/>
            </a:xfrm>
          </p:grpSpPr>
          <p:sp>
            <p:nvSpPr>
              <p:cNvPr id="2153" name="Google Shape;215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54" name="Google Shape;215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5" name="Google Shape;2155;p16"/>
            <p:cNvGrpSpPr/>
            <p:nvPr/>
          </p:nvGrpSpPr>
          <p:grpSpPr>
            <a:xfrm>
              <a:off x="22815239" y="0"/>
              <a:ext cx="813779" cy="775633"/>
              <a:chOff x="0" y="0"/>
              <a:chExt cx="812800" cy="774700"/>
            </a:xfrm>
          </p:grpSpPr>
          <p:sp>
            <p:nvSpPr>
              <p:cNvPr id="2156" name="Google Shape;215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57" name="Google Shape;215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158" name="Google Shape;2158;p16"/>
          <p:cNvGrpSpPr/>
          <p:nvPr/>
        </p:nvGrpSpPr>
        <p:grpSpPr>
          <a:xfrm>
            <a:off x="283118" y="9491885"/>
            <a:ext cx="17721763" cy="581725"/>
            <a:chOff x="0" y="0"/>
            <a:chExt cx="23629018" cy="775633"/>
          </a:xfrm>
        </p:grpSpPr>
        <p:grpSp>
          <p:nvGrpSpPr>
            <p:cNvPr id="2159" name="Google Shape;2159;p16"/>
            <p:cNvGrpSpPr/>
            <p:nvPr/>
          </p:nvGrpSpPr>
          <p:grpSpPr>
            <a:xfrm>
              <a:off x="0" y="0"/>
              <a:ext cx="813779" cy="775633"/>
              <a:chOff x="0" y="0"/>
              <a:chExt cx="812800" cy="774700"/>
            </a:xfrm>
          </p:grpSpPr>
          <p:sp>
            <p:nvSpPr>
              <p:cNvPr id="2160" name="Google Shape;216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61" name="Google Shape;216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2" name="Google Shape;2162;p16"/>
            <p:cNvGrpSpPr/>
            <p:nvPr/>
          </p:nvGrpSpPr>
          <p:grpSpPr>
            <a:xfrm>
              <a:off x="951170" y="0"/>
              <a:ext cx="813779" cy="775633"/>
              <a:chOff x="0" y="0"/>
              <a:chExt cx="812800" cy="774700"/>
            </a:xfrm>
          </p:grpSpPr>
          <p:sp>
            <p:nvSpPr>
              <p:cNvPr id="2163" name="Google Shape;216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64" name="Google Shape;216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5" name="Google Shape;2165;p16"/>
            <p:cNvGrpSpPr/>
            <p:nvPr/>
          </p:nvGrpSpPr>
          <p:grpSpPr>
            <a:xfrm>
              <a:off x="1901076" y="0"/>
              <a:ext cx="813779" cy="775633"/>
              <a:chOff x="0" y="0"/>
              <a:chExt cx="812800" cy="774700"/>
            </a:xfrm>
          </p:grpSpPr>
          <p:sp>
            <p:nvSpPr>
              <p:cNvPr id="2166" name="Google Shape;216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67" name="Google Shape;216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8" name="Google Shape;2168;p16"/>
            <p:cNvGrpSpPr/>
            <p:nvPr/>
          </p:nvGrpSpPr>
          <p:grpSpPr>
            <a:xfrm>
              <a:off x="2852246" y="0"/>
              <a:ext cx="813779" cy="775633"/>
              <a:chOff x="0" y="0"/>
              <a:chExt cx="812800" cy="774700"/>
            </a:xfrm>
          </p:grpSpPr>
          <p:sp>
            <p:nvSpPr>
              <p:cNvPr id="2169" name="Google Shape;216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70" name="Google Shape;2170;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1" name="Google Shape;2171;p16"/>
            <p:cNvGrpSpPr/>
            <p:nvPr/>
          </p:nvGrpSpPr>
          <p:grpSpPr>
            <a:xfrm>
              <a:off x="3802152" y="0"/>
              <a:ext cx="813779" cy="775633"/>
              <a:chOff x="0" y="0"/>
              <a:chExt cx="812800" cy="774700"/>
            </a:xfrm>
          </p:grpSpPr>
          <p:sp>
            <p:nvSpPr>
              <p:cNvPr id="2172" name="Google Shape;217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73" name="Google Shape;2173;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4" name="Google Shape;2174;p16"/>
            <p:cNvGrpSpPr/>
            <p:nvPr/>
          </p:nvGrpSpPr>
          <p:grpSpPr>
            <a:xfrm>
              <a:off x="4753322" y="0"/>
              <a:ext cx="813779" cy="775633"/>
              <a:chOff x="0" y="0"/>
              <a:chExt cx="812800" cy="774700"/>
            </a:xfrm>
          </p:grpSpPr>
          <p:sp>
            <p:nvSpPr>
              <p:cNvPr id="2175" name="Google Shape;217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76" name="Google Shape;2176;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7" name="Google Shape;2177;p16"/>
            <p:cNvGrpSpPr/>
            <p:nvPr/>
          </p:nvGrpSpPr>
          <p:grpSpPr>
            <a:xfrm>
              <a:off x="5703227" y="0"/>
              <a:ext cx="813779" cy="775633"/>
              <a:chOff x="0" y="0"/>
              <a:chExt cx="812800" cy="774700"/>
            </a:xfrm>
          </p:grpSpPr>
          <p:sp>
            <p:nvSpPr>
              <p:cNvPr id="2178" name="Google Shape;217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79" name="Google Shape;2179;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0" name="Google Shape;2180;p16"/>
            <p:cNvGrpSpPr/>
            <p:nvPr/>
          </p:nvGrpSpPr>
          <p:grpSpPr>
            <a:xfrm>
              <a:off x="6654397" y="0"/>
              <a:ext cx="813779" cy="775633"/>
              <a:chOff x="0" y="0"/>
              <a:chExt cx="812800" cy="774700"/>
            </a:xfrm>
          </p:grpSpPr>
          <p:sp>
            <p:nvSpPr>
              <p:cNvPr id="2181" name="Google Shape;218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82" name="Google Shape;2182;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3" name="Google Shape;2183;p16"/>
            <p:cNvGrpSpPr/>
            <p:nvPr/>
          </p:nvGrpSpPr>
          <p:grpSpPr>
            <a:xfrm>
              <a:off x="7604303" y="0"/>
              <a:ext cx="813779" cy="775633"/>
              <a:chOff x="0" y="0"/>
              <a:chExt cx="812800" cy="774700"/>
            </a:xfrm>
          </p:grpSpPr>
          <p:sp>
            <p:nvSpPr>
              <p:cNvPr id="2184" name="Google Shape;218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85" name="Google Shape;2185;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6" name="Google Shape;2186;p16"/>
            <p:cNvGrpSpPr/>
            <p:nvPr/>
          </p:nvGrpSpPr>
          <p:grpSpPr>
            <a:xfrm>
              <a:off x="8555473" y="0"/>
              <a:ext cx="813779" cy="775633"/>
              <a:chOff x="0" y="0"/>
              <a:chExt cx="812800" cy="774700"/>
            </a:xfrm>
          </p:grpSpPr>
          <p:sp>
            <p:nvSpPr>
              <p:cNvPr id="2187" name="Google Shape;218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88" name="Google Shape;2188;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9" name="Google Shape;2189;p16"/>
            <p:cNvGrpSpPr/>
            <p:nvPr/>
          </p:nvGrpSpPr>
          <p:grpSpPr>
            <a:xfrm>
              <a:off x="9505379" y="0"/>
              <a:ext cx="813779" cy="775633"/>
              <a:chOff x="0" y="0"/>
              <a:chExt cx="812800" cy="774700"/>
            </a:xfrm>
          </p:grpSpPr>
          <p:sp>
            <p:nvSpPr>
              <p:cNvPr id="2190" name="Google Shape;219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91" name="Google Shape;219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2" name="Google Shape;2192;p16"/>
            <p:cNvGrpSpPr/>
            <p:nvPr/>
          </p:nvGrpSpPr>
          <p:grpSpPr>
            <a:xfrm>
              <a:off x="10456549" y="0"/>
              <a:ext cx="813779" cy="775633"/>
              <a:chOff x="0" y="0"/>
              <a:chExt cx="812800" cy="774700"/>
            </a:xfrm>
          </p:grpSpPr>
          <p:sp>
            <p:nvSpPr>
              <p:cNvPr id="2193" name="Google Shape;219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94" name="Google Shape;219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5" name="Google Shape;2195;p16"/>
            <p:cNvGrpSpPr/>
            <p:nvPr/>
          </p:nvGrpSpPr>
          <p:grpSpPr>
            <a:xfrm>
              <a:off x="11406455" y="0"/>
              <a:ext cx="813779" cy="775633"/>
              <a:chOff x="0" y="0"/>
              <a:chExt cx="812800" cy="774700"/>
            </a:xfrm>
          </p:grpSpPr>
          <p:sp>
            <p:nvSpPr>
              <p:cNvPr id="2196" name="Google Shape;219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197" name="Google Shape;219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8" name="Google Shape;2198;p16"/>
            <p:cNvGrpSpPr/>
            <p:nvPr/>
          </p:nvGrpSpPr>
          <p:grpSpPr>
            <a:xfrm>
              <a:off x="12357625" y="0"/>
              <a:ext cx="813779" cy="775633"/>
              <a:chOff x="0" y="0"/>
              <a:chExt cx="812800" cy="774700"/>
            </a:xfrm>
          </p:grpSpPr>
          <p:sp>
            <p:nvSpPr>
              <p:cNvPr id="2199" name="Google Shape;219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00" name="Google Shape;2200;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1" name="Google Shape;2201;p16"/>
            <p:cNvGrpSpPr/>
            <p:nvPr/>
          </p:nvGrpSpPr>
          <p:grpSpPr>
            <a:xfrm>
              <a:off x="13307530" y="0"/>
              <a:ext cx="813779" cy="775633"/>
              <a:chOff x="0" y="0"/>
              <a:chExt cx="812800" cy="774700"/>
            </a:xfrm>
          </p:grpSpPr>
          <p:sp>
            <p:nvSpPr>
              <p:cNvPr id="2202" name="Google Shape;220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03" name="Google Shape;2203;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4" name="Google Shape;2204;p16"/>
            <p:cNvGrpSpPr/>
            <p:nvPr/>
          </p:nvGrpSpPr>
          <p:grpSpPr>
            <a:xfrm>
              <a:off x="14258701" y="0"/>
              <a:ext cx="813779" cy="775633"/>
              <a:chOff x="0" y="0"/>
              <a:chExt cx="812800" cy="774700"/>
            </a:xfrm>
          </p:grpSpPr>
          <p:sp>
            <p:nvSpPr>
              <p:cNvPr id="2205" name="Google Shape;2205;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06" name="Google Shape;2206;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7" name="Google Shape;2207;p16"/>
            <p:cNvGrpSpPr/>
            <p:nvPr/>
          </p:nvGrpSpPr>
          <p:grpSpPr>
            <a:xfrm>
              <a:off x="15210936" y="0"/>
              <a:ext cx="813779" cy="775633"/>
              <a:chOff x="0" y="0"/>
              <a:chExt cx="812800" cy="774700"/>
            </a:xfrm>
          </p:grpSpPr>
          <p:sp>
            <p:nvSpPr>
              <p:cNvPr id="2208" name="Google Shape;2208;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09" name="Google Shape;2209;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0" name="Google Shape;2210;p16"/>
            <p:cNvGrpSpPr/>
            <p:nvPr/>
          </p:nvGrpSpPr>
          <p:grpSpPr>
            <a:xfrm>
              <a:off x="16160842" y="0"/>
              <a:ext cx="813779" cy="775633"/>
              <a:chOff x="0" y="0"/>
              <a:chExt cx="812800" cy="774700"/>
            </a:xfrm>
          </p:grpSpPr>
          <p:sp>
            <p:nvSpPr>
              <p:cNvPr id="2211" name="Google Shape;2211;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12" name="Google Shape;2212;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3" name="Google Shape;2213;p16"/>
            <p:cNvGrpSpPr/>
            <p:nvPr/>
          </p:nvGrpSpPr>
          <p:grpSpPr>
            <a:xfrm>
              <a:off x="17112012" y="0"/>
              <a:ext cx="813779" cy="775633"/>
              <a:chOff x="0" y="0"/>
              <a:chExt cx="812800" cy="774700"/>
            </a:xfrm>
          </p:grpSpPr>
          <p:sp>
            <p:nvSpPr>
              <p:cNvPr id="2214" name="Google Shape;2214;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15" name="Google Shape;2215;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6" name="Google Shape;2216;p16"/>
            <p:cNvGrpSpPr/>
            <p:nvPr/>
          </p:nvGrpSpPr>
          <p:grpSpPr>
            <a:xfrm>
              <a:off x="18061918" y="0"/>
              <a:ext cx="813779" cy="775633"/>
              <a:chOff x="0" y="0"/>
              <a:chExt cx="812800" cy="774700"/>
            </a:xfrm>
          </p:grpSpPr>
          <p:sp>
            <p:nvSpPr>
              <p:cNvPr id="2217" name="Google Shape;2217;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18" name="Google Shape;2218;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9" name="Google Shape;2219;p16"/>
            <p:cNvGrpSpPr/>
            <p:nvPr/>
          </p:nvGrpSpPr>
          <p:grpSpPr>
            <a:xfrm>
              <a:off x="19013088" y="0"/>
              <a:ext cx="813779" cy="775633"/>
              <a:chOff x="0" y="0"/>
              <a:chExt cx="812800" cy="774700"/>
            </a:xfrm>
          </p:grpSpPr>
          <p:sp>
            <p:nvSpPr>
              <p:cNvPr id="2220" name="Google Shape;2220;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21" name="Google Shape;2221;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2" name="Google Shape;2222;p16"/>
            <p:cNvGrpSpPr/>
            <p:nvPr/>
          </p:nvGrpSpPr>
          <p:grpSpPr>
            <a:xfrm>
              <a:off x="19962994" y="0"/>
              <a:ext cx="813779" cy="775633"/>
              <a:chOff x="0" y="0"/>
              <a:chExt cx="812800" cy="774700"/>
            </a:xfrm>
          </p:grpSpPr>
          <p:sp>
            <p:nvSpPr>
              <p:cNvPr id="2223" name="Google Shape;2223;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24" name="Google Shape;2224;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5" name="Google Shape;2225;p16"/>
            <p:cNvGrpSpPr/>
            <p:nvPr/>
          </p:nvGrpSpPr>
          <p:grpSpPr>
            <a:xfrm>
              <a:off x="20914164" y="0"/>
              <a:ext cx="813779" cy="775633"/>
              <a:chOff x="0" y="0"/>
              <a:chExt cx="812800" cy="774700"/>
            </a:xfrm>
          </p:grpSpPr>
          <p:sp>
            <p:nvSpPr>
              <p:cNvPr id="2226" name="Google Shape;2226;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27" name="Google Shape;2227;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8" name="Google Shape;2228;p16"/>
            <p:cNvGrpSpPr/>
            <p:nvPr/>
          </p:nvGrpSpPr>
          <p:grpSpPr>
            <a:xfrm>
              <a:off x="21864069" y="0"/>
              <a:ext cx="813779" cy="775633"/>
              <a:chOff x="0" y="0"/>
              <a:chExt cx="812800" cy="774700"/>
            </a:xfrm>
          </p:grpSpPr>
          <p:sp>
            <p:nvSpPr>
              <p:cNvPr id="2229" name="Google Shape;2229;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30" name="Google Shape;2230;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1" name="Google Shape;2231;p16"/>
            <p:cNvGrpSpPr/>
            <p:nvPr/>
          </p:nvGrpSpPr>
          <p:grpSpPr>
            <a:xfrm>
              <a:off x="22815239" y="0"/>
              <a:ext cx="813779" cy="775633"/>
              <a:chOff x="0" y="0"/>
              <a:chExt cx="812800" cy="774700"/>
            </a:xfrm>
          </p:grpSpPr>
          <p:sp>
            <p:nvSpPr>
              <p:cNvPr id="2232" name="Google Shape;2232;p16"/>
              <p:cNvSpPr/>
              <p:nvPr/>
            </p:nvSpPr>
            <p:spPr>
              <a:xfrm>
                <a:off x="0" y="0"/>
                <a:ext cx="812800" cy="774700"/>
              </a:xfrm>
              <a:custGeom>
                <a:rect b="b" l="l" r="r" t="t"/>
                <a:pathLst>
                  <a:path extrusionOk="0" h="774700" w="8128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9E0031"/>
              </a:solidFill>
              <a:ln>
                <a:noFill/>
              </a:ln>
            </p:spPr>
          </p:sp>
          <p:sp>
            <p:nvSpPr>
              <p:cNvPr id="2233" name="Google Shape;2233;p16"/>
              <p:cNvSpPr txBox="1"/>
              <p:nvPr/>
            </p:nvSpPr>
            <p:spPr>
              <a:xfrm>
                <a:off x="228600" y="352425"/>
                <a:ext cx="355600" cy="2571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234" name="Google Shape;2234;p16"/>
          <p:cNvSpPr txBox="1"/>
          <p:nvPr/>
        </p:nvSpPr>
        <p:spPr>
          <a:xfrm>
            <a:off x="283118" y="7772400"/>
            <a:ext cx="49689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2000" u="none" cap="none" strike="noStrike">
                <a:solidFill>
                  <a:srgbClr val="212B38"/>
                </a:solidFill>
                <a:latin typeface="DM Serif Display"/>
                <a:ea typeface="DM Serif Display"/>
                <a:cs typeface="DM Serif Display"/>
                <a:sym typeface="DM Serif Display"/>
              </a:rPr>
              <a:t>Gallery</a:t>
            </a:r>
            <a:endParaRPr/>
          </a:p>
        </p:txBody>
      </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old Illustrated Student Class Election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