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Montserrat SemiBold"/>
      <p:regular r:id="rId24"/>
      <p:bold r:id="rId25"/>
      <p:italic r:id="rId26"/>
      <p:boldItalic r:id="rId27"/>
    </p:embeddedFont>
    <p:embeddedFont>
      <p:font typeface="Montserrat"/>
      <p:regular r:id="rId28"/>
      <p:bold r:id="rId29"/>
      <p:italic r:id="rId30"/>
      <p:boldItalic r:id="rId31"/>
    </p:embeddedFont>
    <p:embeddedFont>
      <p:font typeface="Montserrat Black"/>
      <p:bold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SemiBold-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SemiBold-italic.fntdata"/><Relationship Id="rId25" Type="http://schemas.openxmlformats.org/officeDocument/2006/relationships/font" Target="fonts/MontserratSemiBold-bold.fntdata"/><Relationship Id="rId28" Type="http://schemas.openxmlformats.org/officeDocument/2006/relationships/font" Target="fonts/Montserrat-regular.fntdata"/><Relationship Id="rId27" Type="http://schemas.openxmlformats.org/officeDocument/2006/relationships/font" Target="fonts/Montserrat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6.xml"/><Relationship Id="rId33" Type="http://schemas.openxmlformats.org/officeDocument/2006/relationships/font" Target="fonts/MontserratBlack-boldItalic.fntdata"/><Relationship Id="rId10" Type="http://schemas.openxmlformats.org/officeDocument/2006/relationships/slide" Target="slides/slide5.xml"/><Relationship Id="rId32" Type="http://schemas.openxmlformats.org/officeDocument/2006/relationships/font" Target="fonts/MontserratBlack-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2" name="Shape 2122"/>
        <p:cNvGrpSpPr/>
        <p:nvPr/>
      </p:nvGrpSpPr>
      <p:grpSpPr>
        <a:xfrm>
          <a:off x="0" y="0"/>
          <a:ext cx="0" cy="0"/>
          <a:chOff x="0" y="0"/>
          <a:chExt cx="0" cy="0"/>
        </a:xfrm>
      </p:grpSpPr>
      <p:sp>
        <p:nvSpPr>
          <p:cNvPr id="2123" name="Google Shape;212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5" name="Shape 2285"/>
        <p:cNvGrpSpPr/>
        <p:nvPr/>
      </p:nvGrpSpPr>
      <p:grpSpPr>
        <a:xfrm>
          <a:off x="0" y="0"/>
          <a:ext cx="0" cy="0"/>
          <a:chOff x="0" y="0"/>
          <a:chExt cx="0" cy="0"/>
        </a:xfrm>
      </p:grpSpPr>
      <p:sp>
        <p:nvSpPr>
          <p:cNvPr id="2286" name="Google Shape;228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4" name="Shape 2454"/>
        <p:cNvGrpSpPr/>
        <p:nvPr/>
      </p:nvGrpSpPr>
      <p:grpSpPr>
        <a:xfrm>
          <a:off x="0" y="0"/>
          <a:ext cx="0" cy="0"/>
          <a:chOff x="0" y="0"/>
          <a:chExt cx="0" cy="0"/>
        </a:xfrm>
      </p:grpSpPr>
      <p:sp>
        <p:nvSpPr>
          <p:cNvPr id="2455" name="Google Shape;245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9" name="Shape 2619"/>
        <p:cNvGrpSpPr/>
        <p:nvPr/>
      </p:nvGrpSpPr>
      <p:grpSpPr>
        <a:xfrm>
          <a:off x="0" y="0"/>
          <a:ext cx="0" cy="0"/>
          <a:chOff x="0" y="0"/>
          <a:chExt cx="0" cy="0"/>
        </a:xfrm>
      </p:grpSpPr>
      <p:sp>
        <p:nvSpPr>
          <p:cNvPr id="2620" name="Google Shape;262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4" name="Shape 2784"/>
        <p:cNvGrpSpPr/>
        <p:nvPr/>
      </p:nvGrpSpPr>
      <p:grpSpPr>
        <a:xfrm>
          <a:off x="0" y="0"/>
          <a:ext cx="0" cy="0"/>
          <a:chOff x="0" y="0"/>
          <a:chExt cx="0" cy="0"/>
        </a:xfrm>
      </p:grpSpPr>
      <p:sp>
        <p:nvSpPr>
          <p:cNvPr id="2785" name="Google Shape;278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0" name="Shape 2790"/>
        <p:cNvGrpSpPr/>
        <p:nvPr/>
      </p:nvGrpSpPr>
      <p:grpSpPr>
        <a:xfrm>
          <a:off x="0" y="0"/>
          <a:ext cx="0" cy="0"/>
          <a:chOff x="0" y="0"/>
          <a:chExt cx="0" cy="0"/>
        </a:xfrm>
      </p:grpSpPr>
      <p:sp>
        <p:nvSpPr>
          <p:cNvPr id="2791" name="Google Shape;27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3" name="Shape 2953"/>
        <p:cNvGrpSpPr/>
        <p:nvPr/>
      </p:nvGrpSpPr>
      <p:grpSpPr>
        <a:xfrm>
          <a:off x="0" y="0"/>
          <a:ext cx="0" cy="0"/>
          <a:chOff x="0" y="0"/>
          <a:chExt cx="0" cy="0"/>
        </a:xfrm>
      </p:grpSpPr>
      <p:sp>
        <p:nvSpPr>
          <p:cNvPr id="2954" name="Google Shape;295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3" name="Shape 3033"/>
        <p:cNvGrpSpPr/>
        <p:nvPr/>
      </p:nvGrpSpPr>
      <p:grpSpPr>
        <a:xfrm>
          <a:off x="0" y="0"/>
          <a:ext cx="0" cy="0"/>
          <a:chOff x="0" y="0"/>
          <a:chExt cx="0" cy="0"/>
        </a:xfrm>
      </p:grpSpPr>
      <p:sp>
        <p:nvSpPr>
          <p:cNvPr id="3034" name="Google Shape;303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
  <p:cSld name="TITLE">
    <p:spTree>
      <p:nvGrpSpPr>
        <p:cNvPr id="15" name="Shape 15"/>
        <p:cNvGrpSpPr/>
        <p:nvPr/>
      </p:nvGrpSpPr>
      <p:grpSpPr>
        <a:xfrm>
          <a:off x="0" y="0"/>
          <a:ext cx="0" cy="0"/>
          <a:chOff x="0" y="0"/>
          <a:chExt cx="0" cy="0"/>
        </a:xfrm>
      </p:grpSpPr>
      <p:sp>
        <p:nvSpPr>
          <p:cNvPr id="16" name="Google Shape;16;p3"/>
          <p:cNvSpPr/>
          <p:nvPr>
            <p:ph idx="2" type="pic"/>
          </p:nvPr>
        </p:nvSpPr>
        <p:spPr>
          <a:xfrm>
            <a:off x="-17100" y="0"/>
            <a:ext cx="5979600" cy="10287000"/>
          </a:xfrm>
          <a:prstGeom prst="rect">
            <a:avLst/>
          </a:prstGeom>
          <a:noFill/>
          <a:ln>
            <a:noFill/>
          </a:ln>
        </p:spPr>
      </p:sp>
      <p:grpSp>
        <p:nvGrpSpPr>
          <p:cNvPr id="17" name="Google Shape;17;p3"/>
          <p:cNvGrpSpPr/>
          <p:nvPr/>
        </p:nvGrpSpPr>
        <p:grpSpPr>
          <a:xfrm>
            <a:off x="226851" y="350889"/>
            <a:ext cx="362118" cy="345464"/>
            <a:chOff x="0" y="0"/>
            <a:chExt cx="482823" cy="460618"/>
          </a:xfrm>
        </p:grpSpPr>
        <p:grpSp>
          <p:nvGrpSpPr>
            <p:cNvPr id="18" name="Google Shape;18;p3"/>
            <p:cNvGrpSpPr/>
            <p:nvPr/>
          </p:nvGrpSpPr>
          <p:grpSpPr>
            <a:xfrm>
              <a:off x="0" y="0"/>
              <a:ext cx="53807" cy="51285"/>
              <a:chOff x="0" y="0"/>
              <a:chExt cx="812800" cy="774700"/>
            </a:xfrm>
          </p:grpSpPr>
          <p:sp>
            <p:nvSpPr>
              <p:cNvPr id="19" name="Google Shape;19;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 name="Google Shape;20;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 name="Google Shape;21;p3"/>
            <p:cNvGrpSpPr/>
            <p:nvPr/>
          </p:nvGrpSpPr>
          <p:grpSpPr>
            <a:xfrm>
              <a:off x="86239" y="0"/>
              <a:ext cx="53807" cy="51285"/>
              <a:chOff x="0" y="0"/>
              <a:chExt cx="812800" cy="774700"/>
            </a:xfrm>
          </p:grpSpPr>
          <p:sp>
            <p:nvSpPr>
              <p:cNvPr id="22" name="Google Shape;22;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 name="Google Shape;23;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 name="Google Shape;24;p3"/>
            <p:cNvGrpSpPr/>
            <p:nvPr/>
          </p:nvGrpSpPr>
          <p:grpSpPr>
            <a:xfrm>
              <a:off x="171933" y="0"/>
              <a:ext cx="53807" cy="51285"/>
              <a:chOff x="0" y="0"/>
              <a:chExt cx="812800" cy="774700"/>
            </a:xfrm>
          </p:grpSpPr>
          <p:sp>
            <p:nvSpPr>
              <p:cNvPr id="25" name="Google Shape;25;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 name="Google Shape;26;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 name="Google Shape;27;p3"/>
            <p:cNvGrpSpPr/>
            <p:nvPr/>
          </p:nvGrpSpPr>
          <p:grpSpPr>
            <a:xfrm>
              <a:off x="257628" y="0"/>
              <a:ext cx="53807" cy="51285"/>
              <a:chOff x="0" y="0"/>
              <a:chExt cx="812800" cy="774700"/>
            </a:xfrm>
          </p:grpSpPr>
          <p:sp>
            <p:nvSpPr>
              <p:cNvPr id="28" name="Google Shape;28;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 name="Google Shape;29;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3"/>
            <p:cNvGrpSpPr/>
            <p:nvPr/>
          </p:nvGrpSpPr>
          <p:grpSpPr>
            <a:xfrm>
              <a:off x="343322" y="0"/>
              <a:ext cx="53807" cy="51285"/>
              <a:chOff x="0" y="0"/>
              <a:chExt cx="812800" cy="774700"/>
            </a:xfrm>
          </p:grpSpPr>
          <p:sp>
            <p:nvSpPr>
              <p:cNvPr id="31" name="Google Shape;31;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2" name="Google Shape;32;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3"/>
            <p:cNvGrpSpPr/>
            <p:nvPr/>
          </p:nvGrpSpPr>
          <p:grpSpPr>
            <a:xfrm>
              <a:off x="429016" y="0"/>
              <a:ext cx="53807" cy="51285"/>
              <a:chOff x="0" y="0"/>
              <a:chExt cx="812800" cy="774700"/>
            </a:xfrm>
          </p:grpSpPr>
          <p:sp>
            <p:nvSpPr>
              <p:cNvPr id="34" name="Google Shape;3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5" name="Google Shape;35;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3"/>
            <p:cNvGrpSpPr/>
            <p:nvPr/>
          </p:nvGrpSpPr>
          <p:grpSpPr>
            <a:xfrm>
              <a:off x="43665" y="51306"/>
              <a:ext cx="53807" cy="51285"/>
              <a:chOff x="0" y="0"/>
              <a:chExt cx="812800" cy="774700"/>
            </a:xfrm>
          </p:grpSpPr>
          <p:sp>
            <p:nvSpPr>
              <p:cNvPr id="37" name="Google Shape;3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8" name="Google Shape;38;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 name="Google Shape;39;p3"/>
            <p:cNvGrpSpPr/>
            <p:nvPr/>
          </p:nvGrpSpPr>
          <p:grpSpPr>
            <a:xfrm>
              <a:off x="129359" y="51306"/>
              <a:ext cx="53807" cy="51285"/>
              <a:chOff x="0" y="0"/>
              <a:chExt cx="812800" cy="774700"/>
            </a:xfrm>
          </p:grpSpPr>
          <p:sp>
            <p:nvSpPr>
              <p:cNvPr id="40" name="Google Shape;4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1" name="Google Shape;41;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 name="Google Shape;42;p3"/>
            <p:cNvGrpSpPr/>
            <p:nvPr/>
          </p:nvGrpSpPr>
          <p:grpSpPr>
            <a:xfrm>
              <a:off x="215053" y="51306"/>
              <a:ext cx="53807" cy="51285"/>
              <a:chOff x="0" y="0"/>
              <a:chExt cx="812800" cy="774700"/>
            </a:xfrm>
          </p:grpSpPr>
          <p:sp>
            <p:nvSpPr>
              <p:cNvPr id="43" name="Google Shape;43;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4" name="Google Shape;44;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3"/>
            <p:cNvGrpSpPr/>
            <p:nvPr/>
          </p:nvGrpSpPr>
          <p:grpSpPr>
            <a:xfrm>
              <a:off x="300747" y="51306"/>
              <a:ext cx="53807" cy="51285"/>
              <a:chOff x="0" y="0"/>
              <a:chExt cx="812800" cy="774700"/>
            </a:xfrm>
          </p:grpSpPr>
          <p:sp>
            <p:nvSpPr>
              <p:cNvPr id="46" name="Google Shape;46;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7" name="Google Shape;47;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3"/>
            <p:cNvGrpSpPr/>
            <p:nvPr/>
          </p:nvGrpSpPr>
          <p:grpSpPr>
            <a:xfrm>
              <a:off x="386441" y="51306"/>
              <a:ext cx="53807" cy="51285"/>
              <a:chOff x="0" y="0"/>
              <a:chExt cx="812800" cy="774700"/>
            </a:xfrm>
          </p:grpSpPr>
          <p:sp>
            <p:nvSpPr>
              <p:cNvPr id="49" name="Google Shape;49;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0" name="Google Shape;50;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 name="Google Shape;51;p3"/>
            <p:cNvGrpSpPr/>
            <p:nvPr/>
          </p:nvGrpSpPr>
          <p:grpSpPr>
            <a:xfrm>
              <a:off x="0" y="102613"/>
              <a:ext cx="53807" cy="51285"/>
              <a:chOff x="0" y="0"/>
              <a:chExt cx="812800" cy="774700"/>
            </a:xfrm>
          </p:grpSpPr>
          <p:sp>
            <p:nvSpPr>
              <p:cNvPr id="52" name="Google Shape;52;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3" name="Google Shape;53;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3"/>
            <p:cNvGrpSpPr/>
            <p:nvPr/>
          </p:nvGrpSpPr>
          <p:grpSpPr>
            <a:xfrm>
              <a:off x="86239" y="102613"/>
              <a:ext cx="53807" cy="51285"/>
              <a:chOff x="0" y="0"/>
              <a:chExt cx="812800" cy="774700"/>
            </a:xfrm>
          </p:grpSpPr>
          <p:sp>
            <p:nvSpPr>
              <p:cNvPr id="55" name="Google Shape;55;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6" name="Google Shape;56;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3"/>
            <p:cNvGrpSpPr/>
            <p:nvPr/>
          </p:nvGrpSpPr>
          <p:grpSpPr>
            <a:xfrm>
              <a:off x="171933" y="102613"/>
              <a:ext cx="53807" cy="51285"/>
              <a:chOff x="0" y="0"/>
              <a:chExt cx="812800" cy="774700"/>
            </a:xfrm>
          </p:grpSpPr>
          <p:sp>
            <p:nvSpPr>
              <p:cNvPr id="58" name="Google Shape;58;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9" name="Google Shape;59;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3"/>
            <p:cNvGrpSpPr/>
            <p:nvPr/>
          </p:nvGrpSpPr>
          <p:grpSpPr>
            <a:xfrm>
              <a:off x="257628" y="102613"/>
              <a:ext cx="53807" cy="51285"/>
              <a:chOff x="0" y="0"/>
              <a:chExt cx="812800" cy="774700"/>
            </a:xfrm>
          </p:grpSpPr>
          <p:sp>
            <p:nvSpPr>
              <p:cNvPr id="61" name="Google Shape;61;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2" name="Google Shape;62;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3"/>
            <p:cNvGrpSpPr/>
            <p:nvPr/>
          </p:nvGrpSpPr>
          <p:grpSpPr>
            <a:xfrm>
              <a:off x="343322" y="102613"/>
              <a:ext cx="53807" cy="51285"/>
              <a:chOff x="0" y="0"/>
              <a:chExt cx="812800" cy="774700"/>
            </a:xfrm>
          </p:grpSpPr>
          <p:sp>
            <p:nvSpPr>
              <p:cNvPr id="64" name="Google Shape;6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5" name="Google Shape;65;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3"/>
            <p:cNvGrpSpPr/>
            <p:nvPr/>
          </p:nvGrpSpPr>
          <p:grpSpPr>
            <a:xfrm>
              <a:off x="429016" y="102613"/>
              <a:ext cx="53807" cy="51285"/>
              <a:chOff x="0" y="0"/>
              <a:chExt cx="812800" cy="774700"/>
            </a:xfrm>
          </p:grpSpPr>
          <p:sp>
            <p:nvSpPr>
              <p:cNvPr id="67" name="Google Shape;6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8" name="Google Shape;68;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3"/>
            <p:cNvGrpSpPr/>
            <p:nvPr/>
          </p:nvGrpSpPr>
          <p:grpSpPr>
            <a:xfrm>
              <a:off x="43665" y="153919"/>
              <a:ext cx="53807" cy="51285"/>
              <a:chOff x="0" y="0"/>
              <a:chExt cx="812800" cy="774700"/>
            </a:xfrm>
          </p:grpSpPr>
          <p:sp>
            <p:nvSpPr>
              <p:cNvPr id="70" name="Google Shape;7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1" name="Google Shape;71;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3"/>
            <p:cNvGrpSpPr/>
            <p:nvPr/>
          </p:nvGrpSpPr>
          <p:grpSpPr>
            <a:xfrm>
              <a:off x="129359" y="153919"/>
              <a:ext cx="53807" cy="51285"/>
              <a:chOff x="0" y="0"/>
              <a:chExt cx="812800" cy="774700"/>
            </a:xfrm>
          </p:grpSpPr>
          <p:sp>
            <p:nvSpPr>
              <p:cNvPr id="73" name="Google Shape;73;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4" name="Google Shape;74;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3"/>
            <p:cNvGrpSpPr/>
            <p:nvPr/>
          </p:nvGrpSpPr>
          <p:grpSpPr>
            <a:xfrm>
              <a:off x="215053" y="153919"/>
              <a:ext cx="53807" cy="51285"/>
              <a:chOff x="0" y="0"/>
              <a:chExt cx="812800" cy="774700"/>
            </a:xfrm>
          </p:grpSpPr>
          <p:sp>
            <p:nvSpPr>
              <p:cNvPr id="76" name="Google Shape;76;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7" name="Google Shape;77;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3"/>
            <p:cNvGrpSpPr/>
            <p:nvPr/>
          </p:nvGrpSpPr>
          <p:grpSpPr>
            <a:xfrm>
              <a:off x="300747" y="153919"/>
              <a:ext cx="53807" cy="51285"/>
              <a:chOff x="0" y="0"/>
              <a:chExt cx="812800" cy="774700"/>
            </a:xfrm>
          </p:grpSpPr>
          <p:sp>
            <p:nvSpPr>
              <p:cNvPr id="79" name="Google Shape;79;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0" name="Google Shape;80;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3"/>
            <p:cNvGrpSpPr/>
            <p:nvPr/>
          </p:nvGrpSpPr>
          <p:grpSpPr>
            <a:xfrm>
              <a:off x="386441" y="153919"/>
              <a:ext cx="53807" cy="51285"/>
              <a:chOff x="0" y="0"/>
              <a:chExt cx="812800" cy="774700"/>
            </a:xfrm>
          </p:grpSpPr>
          <p:sp>
            <p:nvSpPr>
              <p:cNvPr id="82" name="Google Shape;82;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3" name="Google Shape;83;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3"/>
            <p:cNvGrpSpPr/>
            <p:nvPr/>
          </p:nvGrpSpPr>
          <p:grpSpPr>
            <a:xfrm>
              <a:off x="0" y="204666"/>
              <a:ext cx="53807" cy="51285"/>
              <a:chOff x="0" y="0"/>
              <a:chExt cx="812800" cy="774700"/>
            </a:xfrm>
          </p:grpSpPr>
          <p:sp>
            <p:nvSpPr>
              <p:cNvPr id="85" name="Google Shape;85;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6" name="Google Shape;86;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3"/>
            <p:cNvGrpSpPr/>
            <p:nvPr/>
          </p:nvGrpSpPr>
          <p:grpSpPr>
            <a:xfrm>
              <a:off x="86239" y="204666"/>
              <a:ext cx="53807" cy="51285"/>
              <a:chOff x="0" y="0"/>
              <a:chExt cx="812800" cy="774700"/>
            </a:xfrm>
          </p:grpSpPr>
          <p:sp>
            <p:nvSpPr>
              <p:cNvPr id="88" name="Google Shape;88;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9" name="Google Shape;89;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3"/>
            <p:cNvGrpSpPr/>
            <p:nvPr/>
          </p:nvGrpSpPr>
          <p:grpSpPr>
            <a:xfrm>
              <a:off x="171933" y="204666"/>
              <a:ext cx="53807" cy="51285"/>
              <a:chOff x="0" y="0"/>
              <a:chExt cx="812800" cy="774700"/>
            </a:xfrm>
          </p:grpSpPr>
          <p:sp>
            <p:nvSpPr>
              <p:cNvPr id="91" name="Google Shape;91;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2" name="Google Shape;92;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3"/>
            <p:cNvGrpSpPr/>
            <p:nvPr/>
          </p:nvGrpSpPr>
          <p:grpSpPr>
            <a:xfrm>
              <a:off x="257628" y="204666"/>
              <a:ext cx="53807" cy="51285"/>
              <a:chOff x="0" y="0"/>
              <a:chExt cx="812800" cy="774700"/>
            </a:xfrm>
          </p:grpSpPr>
          <p:sp>
            <p:nvSpPr>
              <p:cNvPr id="94" name="Google Shape;9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5" name="Google Shape;95;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3"/>
            <p:cNvGrpSpPr/>
            <p:nvPr/>
          </p:nvGrpSpPr>
          <p:grpSpPr>
            <a:xfrm>
              <a:off x="343322" y="204666"/>
              <a:ext cx="53807" cy="51285"/>
              <a:chOff x="0" y="0"/>
              <a:chExt cx="812800" cy="774700"/>
            </a:xfrm>
          </p:grpSpPr>
          <p:sp>
            <p:nvSpPr>
              <p:cNvPr id="97" name="Google Shape;9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8" name="Google Shape;98;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3"/>
            <p:cNvGrpSpPr/>
            <p:nvPr/>
          </p:nvGrpSpPr>
          <p:grpSpPr>
            <a:xfrm>
              <a:off x="429016" y="204666"/>
              <a:ext cx="53807" cy="51285"/>
              <a:chOff x="0" y="0"/>
              <a:chExt cx="812800" cy="774700"/>
            </a:xfrm>
          </p:grpSpPr>
          <p:sp>
            <p:nvSpPr>
              <p:cNvPr id="100" name="Google Shape;10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1" name="Google Shape;101;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3"/>
            <p:cNvGrpSpPr/>
            <p:nvPr/>
          </p:nvGrpSpPr>
          <p:grpSpPr>
            <a:xfrm>
              <a:off x="43665" y="255973"/>
              <a:ext cx="53807" cy="51285"/>
              <a:chOff x="0" y="0"/>
              <a:chExt cx="812800" cy="774700"/>
            </a:xfrm>
          </p:grpSpPr>
          <p:sp>
            <p:nvSpPr>
              <p:cNvPr id="103" name="Google Shape;103;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4" name="Google Shape;104;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3"/>
            <p:cNvGrpSpPr/>
            <p:nvPr/>
          </p:nvGrpSpPr>
          <p:grpSpPr>
            <a:xfrm>
              <a:off x="129359" y="255973"/>
              <a:ext cx="53807" cy="51285"/>
              <a:chOff x="0" y="0"/>
              <a:chExt cx="812800" cy="774700"/>
            </a:xfrm>
          </p:grpSpPr>
          <p:sp>
            <p:nvSpPr>
              <p:cNvPr id="106" name="Google Shape;106;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7" name="Google Shape;107;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3"/>
            <p:cNvGrpSpPr/>
            <p:nvPr/>
          </p:nvGrpSpPr>
          <p:grpSpPr>
            <a:xfrm>
              <a:off x="215053" y="255973"/>
              <a:ext cx="53807" cy="51285"/>
              <a:chOff x="0" y="0"/>
              <a:chExt cx="812800" cy="774700"/>
            </a:xfrm>
          </p:grpSpPr>
          <p:sp>
            <p:nvSpPr>
              <p:cNvPr id="109" name="Google Shape;109;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0" name="Google Shape;110;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3"/>
            <p:cNvGrpSpPr/>
            <p:nvPr/>
          </p:nvGrpSpPr>
          <p:grpSpPr>
            <a:xfrm>
              <a:off x="300747" y="255973"/>
              <a:ext cx="53807" cy="51285"/>
              <a:chOff x="0" y="0"/>
              <a:chExt cx="812800" cy="774700"/>
            </a:xfrm>
          </p:grpSpPr>
          <p:sp>
            <p:nvSpPr>
              <p:cNvPr id="112" name="Google Shape;112;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3" name="Google Shape;113;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3"/>
            <p:cNvGrpSpPr/>
            <p:nvPr/>
          </p:nvGrpSpPr>
          <p:grpSpPr>
            <a:xfrm>
              <a:off x="386441" y="255973"/>
              <a:ext cx="53807" cy="51285"/>
              <a:chOff x="0" y="0"/>
              <a:chExt cx="812800" cy="774700"/>
            </a:xfrm>
          </p:grpSpPr>
          <p:sp>
            <p:nvSpPr>
              <p:cNvPr id="115" name="Google Shape;115;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6" name="Google Shape;116;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3"/>
            <p:cNvGrpSpPr/>
            <p:nvPr/>
          </p:nvGrpSpPr>
          <p:grpSpPr>
            <a:xfrm>
              <a:off x="0" y="307279"/>
              <a:ext cx="53807" cy="51285"/>
              <a:chOff x="0" y="0"/>
              <a:chExt cx="812800" cy="774700"/>
            </a:xfrm>
          </p:grpSpPr>
          <p:sp>
            <p:nvSpPr>
              <p:cNvPr id="118" name="Google Shape;118;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9" name="Google Shape;119;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3"/>
            <p:cNvGrpSpPr/>
            <p:nvPr/>
          </p:nvGrpSpPr>
          <p:grpSpPr>
            <a:xfrm>
              <a:off x="86239" y="307279"/>
              <a:ext cx="53807" cy="51285"/>
              <a:chOff x="0" y="0"/>
              <a:chExt cx="812800" cy="774700"/>
            </a:xfrm>
          </p:grpSpPr>
          <p:sp>
            <p:nvSpPr>
              <p:cNvPr id="121" name="Google Shape;121;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2" name="Google Shape;122;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3"/>
            <p:cNvGrpSpPr/>
            <p:nvPr/>
          </p:nvGrpSpPr>
          <p:grpSpPr>
            <a:xfrm>
              <a:off x="171933" y="307279"/>
              <a:ext cx="53807" cy="51285"/>
              <a:chOff x="0" y="0"/>
              <a:chExt cx="812800" cy="774700"/>
            </a:xfrm>
          </p:grpSpPr>
          <p:sp>
            <p:nvSpPr>
              <p:cNvPr id="124" name="Google Shape;12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5" name="Google Shape;125;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3"/>
            <p:cNvGrpSpPr/>
            <p:nvPr/>
          </p:nvGrpSpPr>
          <p:grpSpPr>
            <a:xfrm>
              <a:off x="257628" y="307279"/>
              <a:ext cx="53807" cy="51285"/>
              <a:chOff x="0" y="0"/>
              <a:chExt cx="812800" cy="774700"/>
            </a:xfrm>
          </p:grpSpPr>
          <p:sp>
            <p:nvSpPr>
              <p:cNvPr id="127" name="Google Shape;12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8" name="Google Shape;128;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3"/>
            <p:cNvGrpSpPr/>
            <p:nvPr/>
          </p:nvGrpSpPr>
          <p:grpSpPr>
            <a:xfrm>
              <a:off x="343322" y="307279"/>
              <a:ext cx="53807" cy="51285"/>
              <a:chOff x="0" y="0"/>
              <a:chExt cx="812800" cy="774700"/>
            </a:xfrm>
          </p:grpSpPr>
          <p:sp>
            <p:nvSpPr>
              <p:cNvPr id="130" name="Google Shape;13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1" name="Google Shape;131;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3"/>
            <p:cNvGrpSpPr/>
            <p:nvPr/>
          </p:nvGrpSpPr>
          <p:grpSpPr>
            <a:xfrm>
              <a:off x="429016" y="307279"/>
              <a:ext cx="53807" cy="51285"/>
              <a:chOff x="0" y="0"/>
              <a:chExt cx="812800" cy="774700"/>
            </a:xfrm>
          </p:grpSpPr>
          <p:sp>
            <p:nvSpPr>
              <p:cNvPr id="133" name="Google Shape;133;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4" name="Google Shape;134;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3"/>
            <p:cNvGrpSpPr/>
            <p:nvPr/>
          </p:nvGrpSpPr>
          <p:grpSpPr>
            <a:xfrm>
              <a:off x="43665" y="358585"/>
              <a:ext cx="53807" cy="51285"/>
              <a:chOff x="0" y="0"/>
              <a:chExt cx="812800" cy="774700"/>
            </a:xfrm>
          </p:grpSpPr>
          <p:sp>
            <p:nvSpPr>
              <p:cNvPr id="136" name="Google Shape;136;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7" name="Google Shape;137;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3"/>
            <p:cNvGrpSpPr/>
            <p:nvPr/>
          </p:nvGrpSpPr>
          <p:grpSpPr>
            <a:xfrm>
              <a:off x="129359" y="358585"/>
              <a:ext cx="53807" cy="51285"/>
              <a:chOff x="0" y="0"/>
              <a:chExt cx="812800" cy="774700"/>
            </a:xfrm>
          </p:grpSpPr>
          <p:sp>
            <p:nvSpPr>
              <p:cNvPr id="139" name="Google Shape;139;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0" name="Google Shape;140;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3"/>
            <p:cNvGrpSpPr/>
            <p:nvPr/>
          </p:nvGrpSpPr>
          <p:grpSpPr>
            <a:xfrm>
              <a:off x="215053" y="358585"/>
              <a:ext cx="53807" cy="51285"/>
              <a:chOff x="0" y="0"/>
              <a:chExt cx="812800" cy="774700"/>
            </a:xfrm>
          </p:grpSpPr>
          <p:sp>
            <p:nvSpPr>
              <p:cNvPr id="142" name="Google Shape;142;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3" name="Google Shape;143;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3"/>
            <p:cNvGrpSpPr/>
            <p:nvPr/>
          </p:nvGrpSpPr>
          <p:grpSpPr>
            <a:xfrm>
              <a:off x="300747" y="358585"/>
              <a:ext cx="53807" cy="51285"/>
              <a:chOff x="0" y="0"/>
              <a:chExt cx="812800" cy="774700"/>
            </a:xfrm>
          </p:grpSpPr>
          <p:sp>
            <p:nvSpPr>
              <p:cNvPr id="145" name="Google Shape;145;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6" name="Google Shape;146;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3"/>
            <p:cNvGrpSpPr/>
            <p:nvPr/>
          </p:nvGrpSpPr>
          <p:grpSpPr>
            <a:xfrm>
              <a:off x="386441" y="358585"/>
              <a:ext cx="53807" cy="51285"/>
              <a:chOff x="0" y="0"/>
              <a:chExt cx="812800" cy="774700"/>
            </a:xfrm>
          </p:grpSpPr>
          <p:sp>
            <p:nvSpPr>
              <p:cNvPr id="148" name="Google Shape;148;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9" name="Google Shape;149;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3"/>
            <p:cNvGrpSpPr/>
            <p:nvPr/>
          </p:nvGrpSpPr>
          <p:grpSpPr>
            <a:xfrm>
              <a:off x="0" y="409333"/>
              <a:ext cx="53807" cy="51285"/>
              <a:chOff x="0" y="0"/>
              <a:chExt cx="812800" cy="774700"/>
            </a:xfrm>
          </p:grpSpPr>
          <p:sp>
            <p:nvSpPr>
              <p:cNvPr id="151" name="Google Shape;151;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2" name="Google Shape;152;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3"/>
            <p:cNvGrpSpPr/>
            <p:nvPr/>
          </p:nvGrpSpPr>
          <p:grpSpPr>
            <a:xfrm>
              <a:off x="86239" y="409333"/>
              <a:ext cx="53807" cy="51285"/>
              <a:chOff x="0" y="0"/>
              <a:chExt cx="812800" cy="774700"/>
            </a:xfrm>
          </p:grpSpPr>
          <p:sp>
            <p:nvSpPr>
              <p:cNvPr id="154" name="Google Shape;15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5" name="Google Shape;155;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3"/>
            <p:cNvGrpSpPr/>
            <p:nvPr/>
          </p:nvGrpSpPr>
          <p:grpSpPr>
            <a:xfrm>
              <a:off x="171933" y="409333"/>
              <a:ext cx="53807" cy="51285"/>
              <a:chOff x="0" y="0"/>
              <a:chExt cx="812800" cy="774700"/>
            </a:xfrm>
          </p:grpSpPr>
          <p:sp>
            <p:nvSpPr>
              <p:cNvPr id="157" name="Google Shape;15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8" name="Google Shape;158;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3"/>
            <p:cNvGrpSpPr/>
            <p:nvPr/>
          </p:nvGrpSpPr>
          <p:grpSpPr>
            <a:xfrm>
              <a:off x="257628" y="409333"/>
              <a:ext cx="53807" cy="51285"/>
              <a:chOff x="0" y="0"/>
              <a:chExt cx="812800" cy="774700"/>
            </a:xfrm>
          </p:grpSpPr>
          <p:sp>
            <p:nvSpPr>
              <p:cNvPr id="160" name="Google Shape;16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1" name="Google Shape;161;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3"/>
            <p:cNvGrpSpPr/>
            <p:nvPr/>
          </p:nvGrpSpPr>
          <p:grpSpPr>
            <a:xfrm>
              <a:off x="343322" y="409333"/>
              <a:ext cx="53807" cy="51285"/>
              <a:chOff x="0" y="0"/>
              <a:chExt cx="812800" cy="774700"/>
            </a:xfrm>
          </p:grpSpPr>
          <p:sp>
            <p:nvSpPr>
              <p:cNvPr id="163" name="Google Shape;163;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4" name="Google Shape;164;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3"/>
            <p:cNvGrpSpPr/>
            <p:nvPr/>
          </p:nvGrpSpPr>
          <p:grpSpPr>
            <a:xfrm>
              <a:off x="429016" y="409333"/>
              <a:ext cx="53807" cy="51285"/>
              <a:chOff x="0" y="0"/>
              <a:chExt cx="812800" cy="774700"/>
            </a:xfrm>
          </p:grpSpPr>
          <p:sp>
            <p:nvSpPr>
              <p:cNvPr id="166" name="Google Shape;166;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7" name="Google Shape;167;p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type="obj">
  <p:cSld name="OBJECT">
    <p:spTree>
      <p:nvGrpSpPr>
        <p:cNvPr id="168" name="Shape 168"/>
        <p:cNvGrpSpPr/>
        <p:nvPr/>
      </p:nvGrpSpPr>
      <p:grpSpPr>
        <a:xfrm>
          <a:off x="0" y="0"/>
          <a:ext cx="0" cy="0"/>
          <a:chOff x="0" y="0"/>
          <a:chExt cx="0" cy="0"/>
        </a:xfrm>
      </p:grpSpPr>
      <p:sp>
        <p:nvSpPr>
          <p:cNvPr id="169" name="Google Shape;169;p4"/>
          <p:cNvSpPr/>
          <p:nvPr>
            <p:ph idx="2" type="pic"/>
          </p:nvPr>
        </p:nvSpPr>
        <p:spPr>
          <a:xfrm>
            <a:off x="-17100" y="0"/>
            <a:ext cx="4216500" cy="10287000"/>
          </a:xfrm>
          <a:prstGeom prst="rect">
            <a:avLst/>
          </a:prstGeom>
          <a:noFill/>
          <a:ln>
            <a:noFill/>
          </a:ln>
        </p:spPr>
      </p:sp>
      <p:cxnSp>
        <p:nvCxnSpPr>
          <p:cNvPr id="170" name="Google Shape;170;p4"/>
          <p:cNvCxnSpPr/>
          <p:nvPr/>
        </p:nvCxnSpPr>
        <p:spPr>
          <a:xfrm rot="10800000">
            <a:off x="4211836" y="0"/>
            <a:ext cx="0" cy="10287000"/>
          </a:xfrm>
          <a:prstGeom prst="straightConnector1">
            <a:avLst/>
          </a:prstGeom>
          <a:noFill/>
          <a:ln cap="flat" cmpd="sng" w="38100">
            <a:solidFill>
              <a:srgbClr val="F1F1F1"/>
            </a:solidFill>
            <a:prstDash val="solid"/>
            <a:round/>
            <a:headEnd len="sm" w="sm" type="none"/>
            <a:tailEnd len="sm" w="sm" type="none"/>
          </a:ln>
        </p:spPr>
      </p:cxnSp>
      <p:grpSp>
        <p:nvGrpSpPr>
          <p:cNvPr id="171" name="Google Shape;171;p4"/>
          <p:cNvGrpSpPr/>
          <p:nvPr/>
        </p:nvGrpSpPr>
        <p:grpSpPr>
          <a:xfrm rot="-5400000">
            <a:off x="4051420" y="5807973"/>
            <a:ext cx="320812" cy="320812"/>
            <a:chOff x="0" y="0"/>
            <a:chExt cx="812800" cy="812800"/>
          </a:xfrm>
        </p:grpSpPr>
        <p:sp>
          <p:nvSpPr>
            <p:cNvPr id="172" name="Google Shape;17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4"/>
            <p:cNvSpPr txBox="1"/>
            <p:nvPr/>
          </p:nvSpPr>
          <p:spPr>
            <a:xfrm>
              <a:off x="76200" y="161925"/>
              <a:ext cx="660300" cy="5748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4"/>
          <p:cNvGrpSpPr/>
          <p:nvPr/>
        </p:nvGrpSpPr>
        <p:grpSpPr>
          <a:xfrm rot="-5400000">
            <a:off x="4051420" y="3965933"/>
            <a:ext cx="320812" cy="320812"/>
            <a:chOff x="0" y="0"/>
            <a:chExt cx="812800" cy="812800"/>
          </a:xfrm>
        </p:grpSpPr>
        <p:sp>
          <p:nvSpPr>
            <p:cNvPr id="175" name="Google Shape;17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
            <p:cNvSpPr txBox="1"/>
            <p:nvPr/>
          </p:nvSpPr>
          <p:spPr>
            <a:xfrm>
              <a:off x="76200" y="161925"/>
              <a:ext cx="660300" cy="5748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4"/>
          <p:cNvGrpSpPr/>
          <p:nvPr/>
        </p:nvGrpSpPr>
        <p:grpSpPr>
          <a:xfrm rot="-5400000">
            <a:off x="4051420" y="8025713"/>
            <a:ext cx="320812" cy="320812"/>
            <a:chOff x="0" y="0"/>
            <a:chExt cx="812800" cy="812800"/>
          </a:xfrm>
        </p:grpSpPr>
        <p:sp>
          <p:nvSpPr>
            <p:cNvPr id="178" name="Google Shape;17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
            <p:cNvSpPr txBox="1"/>
            <p:nvPr/>
          </p:nvSpPr>
          <p:spPr>
            <a:xfrm>
              <a:off x="76200" y="161925"/>
              <a:ext cx="660300" cy="5748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4"/>
          <p:cNvGrpSpPr/>
          <p:nvPr/>
        </p:nvGrpSpPr>
        <p:grpSpPr>
          <a:xfrm>
            <a:off x="226851" y="350889"/>
            <a:ext cx="362118" cy="345464"/>
            <a:chOff x="0" y="0"/>
            <a:chExt cx="482823" cy="460618"/>
          </a:xfrm>
        </p:grpSpPr>
        <p:grpSp>
          <p:nvGrpSpPr>
            <p:cNvPr id="181" name="Google Shape;181;p4"/>
            <p:cNvGrpSpPr/>
            <p:nvPr/>
          </p:nvGrpSpPr>
          <p:grpSpPr>
            <a:xfrm>
              <a:off x="0" y="0"/>
              <a:ext cx="53807" cy="51285"/>
              <a:chOff x="0" y="0"/>
              <a:chExt cx="812800" cy="774700"/>
            </a:xfrm>
          </p:grpSpPr>
          <p:sp>
            <p:nvSpPr>
              <p:cNvPr id="182" name="Google Shape;18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3" name="Google Shape;183;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4"/>
            <p:cNvGrpSpPr/>
            <p:nvPr/>
          </p:nvGrpSpPr>
          <p:grpSpPr>
            <a:xfrm>
              <a:off x="86239" y="0"/>
              <a:ext cx="53807" cy="51285"/>
              <a:chOff x="0" y="0"/>
              <a:chExt cx="812800" cy="774700"/>
            </a:xfrm>
          </p:grpSpPr>
          <p:sp>
            <p:nvSpPr>
              <p:cNvPr id="185" name="Google Shape;18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6" name="Google Shape;186;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4"/>
            <p:cNvGrpSpPr/>
            <p:nvPr/>
          </p:nvGrpSpPr>
          <p:grpSpPr>
            <a:xfrm>
              <a:off x="171933" y="0"/>
              <a:ext cx="53807" cy="51285"/>
              <a:chOff x="0" y="0"/>
              <a:chExt cx="812800" cy="774700"/>
            </a:xfrm>
          </p:grpSpPr>
          <p:sp>
            <p:nvSpPr>
              <p:cNvPr id="188" name="Google Shape;18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9" name="Google Shape;189;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4"/>
            <p:cNvGrpSpPr/>
            <p:nvPr/>
          </p:nvGrpSpPr>
          <p:grpSpPr>
            <a:xfrm>
              <a:off x="257628" y="0"/>
              <a:ext cx="53807" cy="51285"/>
              <a:chOff x="0" y="0"/>
              <a:chExt cx="812800" cy="774700"/>
            </a:xfrm>
          </p:grpSpPr>
          <p:sp>
            <p:nvSpPr>
              <p:cNvPr id="191" name="Google Shape;19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2" name="Google Shape;192;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4"/>
            <p:cNvGrpSpPr/>
            <p:nvPr/>
          </p:nvGrpSpPr>
          <p:grpSpPr>
            <a:xfrm>
              <a:off x="343322" y="0"/>
              <a:ext cx="53807" cy="51285"/>
              <a:chOff x="0" y="0"/>
              <a:chExt cx="812800" cy="774700"/>
            </a:xfrm>
          </p:grpSpPr>
          <p:sp>
            <p:nvSpPr>
              <p:cNvPr id="194" name="Google Shape;19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5" name="Google Shape;195;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4"/>
            <p:cNvGrpSpPr/>
            <p:nvPr/>
          </p:nvGrpSpPr>
          <p:grpSpPr>
            <a:xfrm>
              <a:off x="429016" y="0"/>
              <a:ext cx="53807" cy="51285"/>
              <a:chOff x="0" y="0"/>
              <a:chExt cx="812800" cy="774700"/>
            </a:xfrm>
          </p:grpSpPr>
          <p:sp>
            <p:nvSpPr>
              <p:cNvPr id="197" name="Google Shape;19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8" name="Google Shape;198;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4"/>
            <p:cNvGrpSpPr/>
            <p:nvPr/>
          </p:nvGrpSpPr>
          <p:grpSpPr>
            <a:xfrm>
              <a:off x="43665" y="51306"/>
              <a:ext cx="53807" cy="51285"/>
              <a:chOff x="0" y="0"/>
              <a:chExt cx="812800" cy="774700"/>
            </a:xfrm>
          </p:grpSpPr>
          <p:sp>
            <p:nvSpPr>
              <p:cNvPr id="200" name="Google Shape;20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1" name="Google Shape;201;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4"/>
            <p:cNvGrpSpPr/>
            <p:nvPr/>
          </p:nvGrpSpPr>
          <p:grpSpPr>
            <a:xfrm>
              <a:off x="129359" y="51306"/>
              <a:ext cx="53807" cy="51285"/>
              <a:chOff x="0" y="0"/>
              <a:chExt cx="812800" cy="774700"/>
            </a:xfrm>
          </p:grpSpPr>
          <p:sp>
            <p:nvSpPr>
              <p:cNvPr id="203" name="Google Shape;20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4" name="Google Shape;204;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4"/>
            <p:cNvGrpSpPr/>
            <p:nvPr/>
          </p:nvGrpSpPr>
          <p:grpSpPr>
            <a:xfrm>
              <a:off x="215053" y="51306"/>
              <a:ext cx="53807" cy="51285"/>
              <a:chOff x="0" y="0"/>
              <a:chExt cx="812800" cy="774700"/>
            </a:xfrm>
          </p:grpSpPr>
          <p:sp>
            <p:nvSpPr>
              <p:cNvPr id="206" name="Google Shape;20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7" name="Google Shape;207;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4"/>
            <p:cNvGrpSpPr/>
            <p:nvPr/>
          </p:nvGrpSpPr>
          <p:grpSpPr>
            <a:xfrm>
              <a:off x="300747" y="51306"/>
              <a:ext cx="53807" cy="51285"/>
              <a:chOff x="0" y="0"/>
              <a:chExt cx="812800" cy="774700"/>
            </a:xfrm>
          </p:grpSpPr>
          <p:sp>
            <p:nvSpPr>
              <p:cNvPr id="209" name="Google Shape;20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0" name="Google Shape;210;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4"/>
            <p:cNvGrpSpPr/>
            <p:nvPr/>
          </p:nvGrpSpPr>
          <p:grpSpPr>
            <a:xfrm>
              <a:off x="386441" y="51306"/>
              <a:ext cx="53807" cy="51285"/>
              <a:chOff x="0" y="0"/>
              <a:chExt cx="812800" cy="774700"/>
            </a:xfrm>
          </p:grpSpPr>
          <p:sp>
            <p:nvSpPr>
              <p:cNvPr id="212" name="Google Shape;21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3" name="Google Shape;213;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4"/>
            <p:cNvGrpSpPr/>
            <p:nvPr/>
          </p:nvGrpSpPr>
          <p:grpSpPr>
            <a:xfrm>
              <a:off x="0" y="102613"/>
              <a:ext cx="53807" cy="51285"/>
              <a:chOff x="0" y="0"/>
              <a:chExt cx="812800" cy="774700"/>
            </a:xfrm>
          </p:grpSpPr>
          <p:sp>
            <p:nvSpPr>
              <p:cNvPr id="215" name="Google Shape;21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6" name="Google Shape;216;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4"/>
            <p:cNvGrpSpPr/>
            <p:nvPr/>
          </p:nvGrpSpPr>
          <p:grpSpPr>
            <a:xfrm>
              <a:off x="86239" y="102613"/>
              <a:ext cx="53807" cy="51285"/>
              <a:chOff x="0" y="0"/>
              <a:chExt cx="812800" cy="774700"/>
            </a:xfrm>
          </p:grpSpPr>
          <p:sp>
            <p:nvSpPr>
              <p:cNvPr id="218" name="Google Shape;21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9" name="Google Shape;219;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4"/>
            <p:cNvGrpSpPr/>
            <p:nvPr/>
          </p:nvGrpSpPr>
          <p:grpSpPr>
            <a:xfrm>
              <a:off x="171933" y="102613"/>
              <a:ext cx="53807" cy="51285"/>
              <a:chOff x="0" y="0"/>
              <a:chExt cx="812800" cy="774700"/>
            </a:xfrm>
          </p:grpSpPr>
          <p:sp>
            <p:nvSpPr>
              <p:cNvPr id="221" name="Google Shape;22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2" name="Google Shape;222;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4"/>
            <p:cNvGrpSpPr/>
            <p:nvPr/>
          </p:nvGrpSpPr>
          <p:grpSpPr>
            <a:xfrm>
              <a:off x="257628" y="102613"/>
              <a:ext cx="53807" cy="51285"/>
              <a:chOff x="0" y="0"/>
              <a:chExt cx="812800" cy="774700"/>
            </a:xfrm>
          </p:grpSpPr>
          <p:sp>
            <p:nvSpPr>
              <p:cNvPr id="224" name="Google Shape;22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5" name="Google Shape;225;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4"/>
            <p:cNvGrpSpPr/>
            <p:nvPr/>
          </p:nvGrpSpPr>
          <p:grpSpPr>
            <a:xfrm>
              <a:off x="343322" y="102613"/>
              <a:ext cx="53807" cy="51285"/>
              <a:chOff x="0" y="0"/>
              <a:chExt cx="812800" cy="774700"/>
            </a:xfrm>
          </p:grpSpPr>
          <p:sp>
            <p:nvSpPr>
              <p:cNvPr id="227" name="Google Shape;22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8" name="Google Shape;228;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4"/>
            <p:cNvGrpSpPr/>
            <p:nvPr/>
          </p:nvGrpSpPr>
          <p:grpSpPr>
            <a:xfrm>
              <a:off x="429016" y="102613"/>
              <a:ext cx="53807" cy="51285"/>
              <a:chOff x="0" y="0"/>
              <a:chExt cx="812800" cy="774700"/>
            </a:xfrm>
          </p:grpSpPr>
          <p:sp>
            <p:nvSpPr>
              <p:cNvPr id="230" name="Google Shape;23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1" name="Google Shape;231;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4"/>
            <p:cNvGrpSpPr/>
            <p:nvPr/>
          </p:nvGrpSpPr>
          <p:grpSpPr>
            <a:xfrm>
              <a:off x="43665" y="153919"/>
              <a:ext cx="53807" cy="51285"/>
              <a:chOff x="0" y="0"/>
              <a:chExt cx="812800" cy="774700"/>
            </a:xfrm>
          </p:grpSpPr>
          <p:sp>
            <p:nvSpPr>
              <p:cNvPr id="233" name="Google Shape;23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4" name="Google Shape;234;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4"/>
            <p:cNvGrpSpPr/>
            <p:nvPr/>
          </p:nvGrpSpPr>
          <p:grpSpPr>
            <a:xfrm>
              <a:off x="129359" y="153919"/>
              <a:ext cx="53807" cy="51285"/>
              <a:chOff x="0" y="0"/>
              <a:chExt cx="812800" cy="774700"/>
            </a:xfrm>
          </p:grpSpPr>
          <p:sp>
            <p:nvSpPr>
              <p:cNvPr id="236" name="Google Shape;23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7" name="Google Shape;237;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4"/>
            <p:cNvGrpSpPr/>
            <p:nvPr/>
          </p:nvGrpSpPr>
          <p:grpSpPr>
            <a:xfrm>
              <a:off x="215053" y="153919"/>
              <a:ext cx="53807" cy="51285"/>
              <a:chOff x="0" y="0"/>
              <a:chExt cx="812800" cy="774700"/>
            </a:xfrm>
          </p:grpSpPr>
          <p:sp>
            <p:nvSpPr>
              <p:cNvPr id="239" name="Google Shape;23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0" name="Google Shape;240;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4"/>
            <p:cNvGrpSpPr/>
            <p:nvPr/>
          </p:nvGrpSpPr>
          <p:grpSpPr>
            <a:xfrm>
              <a:off x="300747" y="153919"/>
              <a:ext cx="53807" cy="51285"/>
              <a:chOff x="0" y="0"/>
              <a:chExt cx="812800" cy="774700"/>
            </a:xfrm>
          </p:grpSpPr>
          <p:sp>
            <p:nvSpPr>
              <p:cNvPr id="242" name="Google Shape;24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3" name="Google Shape;243;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4"/>
            <p:cNvGrpSpPr/>
            <p:nvPr/>
          </p:nvGrpSpPr>
          <p:grpSpPr>
            <a:xfrm>
              <a:off x="386441" y="153919"/>
              <a:ext cx="53807" cy="51285"/>
              <a:chOff x="0" y="0"/>
              <a:chExt cx="812800" cy="774700"/>
            </a:xfrm>
          </p:grpSpPr>
          <p:sp>
            <p:nvSpPr>
              <p:cNvPr id="245" name="Google Shape;24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6" name="Google Shape;246;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4"/>
            <p:cNvGrpSpPr/>
            <p:nvPr/>
          </p:nvGrpSpPr>
          <p:grpSpPr>
            <a:xfrm>
              <a:off x="0" y="204666"/>
              <a:ext cx="53807" cy="51285"/>
              <a:chOff x="0" y="0"/>
              <a:chExt cx="812800" cy="774700"/>
            </a:xfrm>
          </p:grpSpPr>
          <p:sp>
            <p:nvSpPr>
              <p:cNvPr id="248" name="Google Shape;24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9" name="Google Shape;249;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4"/>
            <p:cNvGrpSpPr/>
            <p:nvPr/>
          </p:nvGrpSpPr>
          <p:grpSpPr>
            <a:xfrm>
              <a:off x="86239" y="204666"/>
              <a:ext cx="53807" cy="51285"/>
              <a:chOff x="0" y="0"/>
              <a:chExt cx="812800" cy="774700"/>
            </a:xfrm>
          </p:grpSpPr>
          <p:sp>
            <p:nvSpPr>
              <p:cNvPr id="251" name="Google Shape;25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2" name="Google Shape;252;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4"/>
            <p:cNvGrpSpPr/>
            <p:nvPr/>
          </p:nvGrpSpPr>
          <p:grpSpPr>
            <a:xfrm>
              <a:off x="171933" y="204666"/>
              <a:ext cx="53807" cy="51285"/>
              <a:chOff x="0" y="0"/>
              <a:chExt cx="812800" cy="774700"/>
            </a:xfrm>
          </p:grpSpPr>
          <p:sp>
            <p:nvSpPr>
              <p:cNvPr id="254" name="Google Shape;25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5" name="Google Shape;255;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4"/>
            <p:cNvGrpSpPr/>
            <p:nvPr/>
          </p:nvGrpSpPr>
          <p:grpSpPr>
            <a:xfrm>
              <a:off x="257628" y="204666"/>
              <a:ext cx="53807" cy="51285"/>
              <a:chOff x="0" y="0"/>
              <a:chExt cx="812800" cy="774700"/>
            </a:xfrm>
          </p:grpSpPr>
          <p:sp>
            <p:nvSpPr>
              <p:cNvPr id="257" name="Google Shape;25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8" name="Google Shape;258;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4"/>
            <p:cNvGrpSpPr/>
            <p:nvPr/>
          </p:nvGrpSpPr>
          <p:grpSpPr>
            <a:xfrm>
              <a:off x="343322" y="204666"/>
              <a:ext cx="53807" cy="51285"/>
              <a:chOff x="0" y="0"/>
              <a:chExt cx="812800" cy="774700"/>
            </a:xfrm>
          </p:grpSpPr>
          <p:sp>
            <p:nvSpPr>
              <p:cNvPr id="260" name="Google Shape;26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1" name="Google Shape;261;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4"/>
            <p:cNvGrpSpPr/>
            <p:nvPr/>
          </p:nvGrpSpPr>
          <p:grpSpPr>
            <a:xfrm>
              <a:off x="429016" y="204666"/>
              <a:ext cx="53807" cy="51285"/>
              <a:chOff x="0" y="0"/>
              <a:chExt cx="812800" cy="774700"/>
            </a:xfrm>
          </p:grpSpPr>
          <p:sp>
            <p:nvSpPr>
              <p:cNvPr id="263" name="Google Shape;26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4" name="Google Shape;264;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4"/>
            <p:cNvGrpSpPr/>
            <p:nvPr/>
          </p:nvGrpSpPr>
          <p:grpSpPr>
            <a:xfrm>
              <a:off x="43665" y="255973"/>
              <a:ext cx="53807" cy="51285"/>
              <a:chOff x="0" y="0"/>
              <a:chExt cx="812800" cy="774700"/>
            </a:xfrm>
          </p:grpSpPr>
          <p:sp>
            <p:nvSpPr>
              <p:cNvPr id="266" name="Google Shape;26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7" name="Google Shape;267;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4"/>
            <p:cNvGrpSpPr/>
            <p:nvPr/>
          </p:nvGrpSpPr>
          <p:grpSpPr>
            <a:xfrm>
              <a:off x="129359" y="255973"/>
              <a:ext cx="53807" cy="51285"/>
              <a:chOff x="0" y="0"/>
              <a:chExt cx="812800" cy="774700"/>
            </a:xfrm>
          </p:grpSpPr>
          <p:sp>
            <p:nvSpPr>
              <p:cNvPr id="269" name="Google Shape;26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0" name="Google Shape;270;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4"/>
            <p:cNvGrpSpPr/>
            <p:nvPr/>
          </p:nvGrpSpPr>
          <p:grpSpPr>
            <a:xfrm>
              <a:off x="215053" y="255973"/>
              <a:ext cx="53807" cy="51285"/>
              <a:chOff x="0" y="0"/>
              <a:chExt cx="812800" cy="774700"/>
            </a:xfrm>
          </p:grpSpPr>
          <p:sp>
            <p:nvSpPr>
              <p:cNvPr id="272" name="Google Shape;27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3" name="Google Shape;273;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4"/>
            <p:cNvGrpSpPr/>
            <p:nvPr/>
          </p:nvGrpSpPr>
          <p:grpSpPr>
            <a:xfrm>
              <a:off x="300747" y="255973"/>
              <a:ext cx="53807" cy="51285"/>
              <a:chOff x="0" y="0"/>
              <a:chExt cx="812800" cy="774700"/>
            </a:xfrm>
          </p:grpSpPr>
          <p:sp>
            <p:nvSpPr>
              <p:cNvPr id="275" name="Google Shape;27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6" name="Google Shape;276;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4"/>
            <p:cNvGrpSpPr/>
            <p:nvPr/>
          </p:nvGrpSpPr>
          <p:grpSpPr>
            <a:xfrm>
              <a:off x="386441" y="255973"/>
              <a:ext cx="53807" cy="51285"/>
              <a:chOff x="0" y="0"/>
              <a:chExt cx="812800" cy="774700"/>
            </a:xfrm>
          </p:grpSpPr>
          <p:sp>
            <p:nvSpPr>
              <p:cNvPr id="278" name="Google Shape;27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9" name="Google Shape;279;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4"/>
            <p:cNvGrpSpPr/>
            <p:nvPr/>
          </p:nvGrpSpPr>
          <p:grpSpPr>
            <a:xfrm>
              <a:off x="0" y="307279"/>
              <a:ext cx="53807" cy="51285"/>
              <a:chOff x="0" y="0"/>
              <a:chExt cx="812800" cy="774700"/>
            </a:xfrm>
          </p:grpSpPr>
          <p:sp>
            <p:nvSpPr>
              <p:cNvPr id="281" name="Google Shape;28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2" name="Google Shape;282;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4"/>
            <p:cNvGrpSpPr/>
            <p:nvPr/>
          </p:nvGrpSpPr>
          <p:grpSpPr>
            <a:xfrm>
              <a:off x="86239" y="307279"/>
              <a:ext cx="53807" cy="51285"/>
              <a:chOff x="0" y="0"/>
              <a:chExt cx="812800" cy="774700"/>
            </a:xfrm>
          </p:grpSpPr>
          <p:sp>
            <p:nvSpPr>
              <p:cNvPr id="284" name="Google Shape;28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5" name="Google Shape;285;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4"/>
            <p:cNvGrpSpPr/>
            <p:nvPr/>
          </p:nvGrpSpPr>
          <p:grpSpPr>
            <a:xfrm>
              <a:off x="171933" y="307279"/>
              <a:ext cx="53807" cy="51285"/>
              <a:chOff x="0" y="0"/>
              <a:chExt cx="812800" cy="774700"/>
            </a:xfrm>
          </p:grpSpPr>
          <p:sp>
            <p:nvSpPr>
              <p:cNvPr id="287" name="Google Shape;28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8" name="Google Shape;288;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4"/>
            <p:cNvGrpSpPr/>
            <p:nvPr/>
          </p:nvGrpSpPr>
          <p:grpSpPr>
            <a:xfrm>
              <a:off x="257628" y="307279"/>
              <a:ext cx="53807" cy="51285"/>
              <a:chOff x="0" y="0"/>
              <a:chExt cx="812800" cy="774700"/>
            </a:xfrm>
          </p:grpSpPr>
          <p:sp>
            <p:nvSpPr>
              <p:cNvPr id="290" name="Google Shape;29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1" name="Google Shape;291;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4"/>
            <p:cNvGrpSpPr/>
            <p:nvPr/>
          </p:nvGrpSpPr>
          <p:grpSpPr>
            <a:xfrm>
              <a:off x="343322" y="307279"/>
              <a:ext cx="53807" cy="51285"/>
              <a:chOff x="0" y="0"/>
              <a:chExt cx="812800" cy="774700"/>
            </a:xfrm>
          </p:grpSpPr>
          <p:sp>
            <p:nvSpPr>
              <p:cNvPr id="293" name="Google Shape;29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4" name="Google Shape;294;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4"/>
            <p:cNvGrpSpPr/>
            <p:nvPr/>
          </p:nvGrpSpPr>
          <p:grpSpPr>
            <a:xfrm>
              <a:off x="429016" y="307279"/>
              <a:ext cx="53807" cy="51285"/>
              <a:chOff x="0" y="0"/>
              <a:chExt cx="812800" cy="774700"/>
            </a:xfrm>
          </p:grpSpPr>
          <p:sp>
            <p:nvSpPr>
              <p:cNvPr id="296" name="Google Shape;29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7" name="Google Shape;297;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4"/>
            <p:cNvGrpSpPr/>
            <p:nvPr/>
          </p:nvGrpSpPr>
          <p:grpSpPr>
            <a:xfrm>
              <a:off x="43665" y="358585"/>
              <a:ext cx="53807" cy="51285"/>
              <a:chOff x="0" y="0"/>
              <a:chExt cx="812800" cy="774700"/>
            </a:xfrm>
          </p:grpSpPr>
          <p:sp>
            <p:nvSpPr>
              <p:cNvPr id="299" name="Google Shape;29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00" name="Google Shape;300;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4"/>
            <p:cNvGrpSpPr/>
            <p:nvPr/>
          </p:nvGrpSpPr>
          <p:grpSpPr>
            <a:xfrm>
              <a:off x="129359" y="358585"/>
              <a:ext cx="53807" cy="51285"/>
              <a:chOff x="0" y="0"/>
              <a:chExt cx="812800" cy="774700"/>
            </a:xfrm>
          </p:grpSpPr>
          <p:sp>
            <p:nvSpPr>
              <p:cNvPr id="302" name="Google Shape;30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03" name="Google Shape;303;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4"/>
            <p:cNvGrpSpPr/>
            <p:nvPr/>
          </p:nvGrpSpPr>
          <p:grpSpPr>
            <a:xfrm>
              <a:off x="215053" y="358585"/>
              <a:ext cx="53807" cy="51285"/>
              <a:chOff x="0" y="0"/>
              <a:chExt cx="812800" cy="774700"/>
            </a:xfrm>
          </p:grpSpPr>
          <p:sp>
            <p:nvSpPr>
              <p:cNvPr id="305" name="Google Shape;30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06" name="Google Shape;306;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4"/>
            <p:cNvGrpSpPr/>
            <p:nvPr/>
          </p:nvGrpSpPr>
          <p:grpSpPr>
            <a:xfrm>
              <a:off x="300747" y="358585"/>
              <a:ext cx="53807" cy="51285"/>
              <a:chOff x="0" y="0"/>
              <a:chExt cx="812800" cy="774700"/>
            </a:xfrm>
          </p:grpSpPr>
          <p:sp>
            <p:nvSpPr>
              <p:cNvPr id="308" name="Google Shape;30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09" name="Google Shape;309;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4"/>
            <p:cNvGrpSpPr/>
            <p:nvPr/>
          </p:nvGrpSpPr>
          <p:grpSpPr>
            <a:xfrm>
              <a:off x="386441" y="358585"/>
              <a:ext cx="53807" cy="51285"/>
              <a:chOff x="0" y="0"/>
              <a:chExt cx="812800" cy="774700"/>
            </a:xfrm>
          </p:grpSpPr>
          <p:sp>
            <p:nvSpPr>
              <p:cNvPr id="311" name="Google Shape;31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12" name="Google Shape;312;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4"/>
            <p:cNvGrpSpPr/>
            <p:nvPr/>
          </p:nvGrpSpPr>
          <p:grpSpPr>
            <a:xfrm>
              <a:off x="0" y="409333"/>
              <a:ext cx="53807" cy="51285"/>
              <a:chOff x="0" y="0"/>
              <a:chExt cx="812800" cy="774700"/>
            </a:xfrm>
          </p:grpSpPr>
          <p:sp>
            <p:nvSpPr>
              <p:cNvPr id="314" name="Google Shape;31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15" name="Google Shape;315;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4"/>
            <p:cNvGrpSpPr/>
            <p:nvPr/>
          </p:nvGrpSpPr>
          <p:grpSpPr>
            <a:xfrm>
              <a:off x="86239" y="409333"/>
              <a:ext cx="53807" cy="51285"/>
              <a:chOff x="0" y="0"/>
              <a:chExt cx="812800" cy="774700"/>
            </a:xfrm>
          </p:grpSpPr>
          <p:sp>
            <p:nvSpPr>
              <p:cNvPr id="317" name="Google Shape;31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18" name="Google Shape;318;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4"/>
            <p:cNvGrpSpPr/>
            <p:nvPr/>
          </p:nvGrpSpPr>
          <p:grpSpPr>
            <a:xfrm>
              <a:off x="171933" y="409333"/>
              <a:ext cx="53807" cy="51285"/>
              <a:chOff x="0" y="0"/>
              <a:chExt cx="812800" cy="774700"/>
            </a:xfrm>
          </p:grpSpPr>
          <p:sp>
            <p:nvSpPr>
              <p:cNvPr id="320" name="Google Shape;32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21" name="Google Shape;321;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4"/>
            <p:cNvGrpSpPr/>
            <p:nvPr/>
          </p:nvGrpSpPr>
          <p:grpSpPr>
            <a:xfrm>
              <a:off x="257628" y="409333"/>
              <a:ext cx="53807" cy="51285"/>
              <a:chOff x="0" y="0"/>
              <a:chExt cx="812800" cy="774700"/>
            </a:xfrm>
          </p:grpSpPr>
          <p:sp>
            <p:nvSpPr>
              <p:cNvPr id="323" name="Google Shape;32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24" name="Google Shape;324;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4"/>
            <p:cNvGrpSpPr/>
            <p:nvPr/>
          </p:nvGrpSpPr>
          <p:grpSpPr>
            <a:xfrm>
              <a:off x="343322" y="409333"/>
              <a:ext cx="53807" cy="51285"/>
              <a:chOff x="0" y="0"/>
              <a:chExt cx="812800" cy="774700"/>
            </a:xfrm>
          </p:grpSpPr>
          <p:sp>
            <p:nvSpPr>
              <p:cNvPr id="326" name="Google Shape;32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27" name="Google Shape;327;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4"/>
            <p:cNvGrpSpPr/>
            <p:nvPr/>
          </p:nvGrpSpPr>
          <p:grpSpPr>
            <a:xfrm>
              <a:off x="429016" y="409333"/>
              <a:ext cx="53807" cy="51285"/>
              <a:chOff x="0" y="0"/>
              <a:chExt cx="812800" cy="774700"/>
            </a:xfrm>
          </p:grpSpPr>
          <p:sp>
            <p:nvSpPr>
              <p:cNvPr id="329" name="Google Shape;32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30" name="Google Shape;330;p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secHead">
  <p:cSld name="SECTION_HEADER">
    <p:bg>
      <p:bgPr>
        <a:solidFill>
          <a:srgbClr val="BF0A30"/>
        </a:solidFill>
      </p:bgPr>
    </p:bg>
    <p:spTree>
      <p:nvGrpSpPr>
        <p:cNvPr id="331" name="Shape 331"/>
        <p:cNvGrpSpPr/>
        <p:nvPr/>
      </p:nvGrpSpPr>
      <p:grpSpPr>
        <a:xfrm>
          <a:off x="0" y="0"/>
          <a:ext cx="0" cy="0"/>
          <a:chOff x="0" y="0"/>
          <a:chExt cx="0" cy="0"/>
        </a:xfrm>
      </p:grpSpPr>
      <p:sp>
        <p:nvSpPr>
          <p:cNvPr id="332" name="Google Shape;332;p5"/>
          <p:cNvSpPr/>
          <p:nvPr>
            <p:ph idx="2" type="pic"/>
          </p:nvPr>
        </p:nvSpPr>
        <p:spPr>
          <a:xfrm>
            <a:off x="-39475" y="2883300"/>
            <a:ext cx="4363800" cy="2904900"/>
          </a:xfrm>
          <a:prstGeom prst="rect">
            <a:avLst/>
          </a:prstGeom>
          <a:noFill/>
          <a:ln>
            <a:noFill/>
          </a:ln>
        </p:spPr>
      </p:sp>
      <p:sp>
        <p:nvSpPr>
          <p:cNvPr id="333" name="Google Shape;333;p5"/>
          <p:cNvSpPr/>
          <p:nvPr>
            <p:ph idx="3" type="pic"/>
          </p:nvPr>
        </p:nvSpPr>
        <p:spPr>
          <a:xfrm>
            <a:off x="5058438" y="2883300"/>
            <a:ext cx="4363800" cy="2904900"/>
          </a:xfrm>
          <a:prstGeom prst="rect">
            <a:avLst/>
          </a:prstGeom>
          <a:noFill/>
          <a:ln>
            <a:noFill/>
          </a:ln>
        </p:spPr>
      </p:sp>
      <p:sp>
        <p:nvSpPr>
          <p:cNvPr id="334" name="Google Shape;334;p5"/>
          <p:cNvSpPr/>
          <p:nvPr>
            <p:ph idx="4" type="pic"/>
          </p:nvPr>
        </p:nvSpPr>
        <p:spPr>
          <a:xfrm>
            <a:off x="10117025" y="2883300"/>
            <a:ext cx="4363800" cy="2904900"/>
          </a:xfrm>
          <a:prstGeom prst="rect">
            <a:avLst/>
          </a:prstGeom>
          <a:noFill/>
          <a:ln>
            <a:noFill/>
          </a:ln>
        </p:spPr>
      </p:sp>
      <p:sp>
        <p:nvSpPr>
          <p:cNvPr id="335" name="Google Shape;335;p5"/>
          <p:cNvSpPr/>
          <p:nvPr>
            <p:ph idx="5" type="pic"/>
          </p:nvPr>
        </p:nvSpPr>
        <p:spPr>
          <a:xfrm>
            <a:off x="15214938" y="2883300"/>
            <a:ext cx="4363800" cy="2904900"/>
          </a:xfrm>
          <a:prstGeom prst="rect">
            <a:avLst/>
          </a:prstGeom>
          <a:noFill/>
          <a:ln>
            <a:noFill/>
          </a:ln>
        </p:spPr>
      </p:sp>
      <p:sp>
        <p:nvSpPr>
          <p:cNvPr id="336" name="Google Shape;336;p5"/>
          <p:cNvSpPr/>
          <p:nvPr>
            <p:ph idx="6" type="pic"/>
          </p:nvPr>
        </p:nvSpPr>
        <p:spPr>
          <a:xfrm>
            <a:off x="-347650" y="6353400"/>
            <a:ext cx="4363800" cy="2904900"/>
          </a:xfrm>
          <a:prstGeom prst="rect">
            <a:avLst/>
          </a:prstGeom>
          <a:noFill/>
          <a:ln>
            <a:noFill/>
          </a:ln>
        </p:spPr>
      </p:sp>
      <p:sp>
        <p:nvSpPr>
          <p:cNvPr id="337" name="Google Shape;337;p5"/>
          <p:cNvSpPr/>
          <p:nvPr>
            <p:ph idx="7" type="pic"/>
          </p:nvPr>
        </p:nvSpPr>
        <p:spPr>
          <a:xfrm>
            <a:off x="4750263" y="6353400"/>
            <a:ext cx="4363800" cy="2904900"/>
          </a:xfrm>
          <a:prstGeom prst="rect">
            <a:avLst/>
          </a:prstGeom>
          <a:noFill/>
          <a:ln>
            <a:noFill/>
          </a:ln>
        </p:spPr>
      </p:sp>
      <p:sp>
        <p:nvSpPr>
          <p:cNvPr id="338" name="Google Shape;338;p5"/>
          <p:cNvSpPr/>
          <p:nvPr>
            <p:ph idx="8" type="pic"/>
          </p:nvPr>
        </p:nvSpPr>
        <p:spPr>
          <a:xfrm>
            <a:off x="9808850" y="6353400"/>
            <a:ext cx="4363800" cy="2904900"/>
          </a:xfrm>
          <a:prstGeom prst="rect">
            <a:avLst/>
          </a:prstGeom>
          <a:noFill/>
          <a:ln>
            <a:noFill/>
          </a:ln>
        </p:spPr>
      </p:sp>
      <p:sp>
        <p:nvSpPr>
          <p:cNvPr id="339" name="Google Shape;339;p5"/>
          <p:cNvSpPr/>
          <p:nvPr>
            <p:ph idx="9" type="pic"/>
          </p:nvPr>
        </p:nvSpPr>
        <p:spPr>
          <a:xfrm>
            <a:off x="14906763" y="6353400"/>
            <a:ext cx="4363800" cy="2904900"/>
          </a:xfrm>
          <a:prstGeom prst="rect">
            <a:avLst/>
          </a:prstGeom>
          <a:noFill/>
          <a:ln>
            <a:noFill/>
          </a:ln>
        </p:spPr>
      </p:sp>
      <p:grpSp>
        <p:nvGrpSpPr>
          <p:cNvPr id="340" name="Google Shape;340;p5"/>
          <p:cNvGrpSpPr/>
          <p:nvPr/>
        </p:nvGrpSpPr>
        <p:grpSpPr>
          <a:xfrm>
            <a:off x="226851" y="350889"/>
            <a:ext cx="362118" cy="345464"/>
            <a:chOff x="0" y="0"/>
            <a:chExt cx="482823" cy="460618"/>
          </a:xfrm>
        </p:grpSpPr>
        <p:grpSp>
          <p:nvGrpSpPr>
            <p:cNvPr id="341" name="Google Shape;341;p5"/>
            <p:cNvGrpSpPr/>
            <p:nvPr/>
          </p:nvGrpSpPr>
          <p:grpSpPr>
            <a:xfrm>
              <a:off x="0" y="0"/>
              <a:ext cx="53807" cy="51285"/>
              <a:chOff x="0" y="0"/>
              <a:chExt cx="812800" cy="774700"/>
            </a:xfrm>
          </p:grpSpPr>
          <p:sp>
            <p:nvSpPr>
              <p:cNvPr id="342" name="Google Shape;342;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43" name="Google Shape;343;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5"/>
            <p:cNvGrpSpPr/>
            <p:nvPr/>
          </p:nvGrpSpPr>
          <p:grpSpPr>
            <a:xfrm>
              <a:off x="86239" y="0"/>
              <a:ext cx="53807" cy="51285"/>
              <a:chOff x="0" y="0"/>
              <a:chExt cx="812800" cy="774700"/>
            </a:xfrm>
          </p:grpSpPr>
          <p:sp>
            <p:nvSpPr>
              <p:cNvPr id="345" name="Google Shape;345;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46" name="Google Shape;346;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5"/>
            <p:cNvGrpSpPr/>
            <p:nvPr/>
          </p:nvGrpSpPr>
          <p:grpSpPr>
            <a:xfrm>
              <a:off x="171933" y="0"/>
              <a:ext cx="53807" cy="51285"/>
              <a:chOff x="0" y="0"/>
              <a:chExt cx="812800" cy="774700"/>
            </a:xfrm>
          </p:grpSpPr>
          <p:sp>
            <p:nvSpPr>
              <p:cNvPr id="348" name="Google Shape;348;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49" name="Google Shape;349;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5"/>
            <p:cNvGrpSpPr/>
            <p:nvPr/>
          </p:nvGrpSpPr>
          <p:grpSpPr>
            <a:xfrm>
              <a:off x="257628" y="0"/>
              <a:ext cx="53807" cy="51285"/>
              <a:chOff x="0" y="0"/>
              <a:chExt cx="812800" cy="774700"/>
            </a:xfrm>
          </p:grpSpPr>
          <p:sp>
            <p:nvSpPr>
              <p:cNvPr id="351" name="Google Shape;35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52" name="Google Shape;352;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5"/>
            <p:cNvGrpSpPr/>
            <p:nvPr/>
          </p:nvGrpSpPr>
          <p:grpSpPr>
            <a:xfrm>
              <a:off x="343322" y="0"/>
              <a:ext cx="53807" cy="51285"/>
              <a:chOff x="0" y="0"/>
              <a:chExt cx="812800" cy="774700"/>
            </a:xfrm>
          </p:grpSpPr>
          <p:sp>
            <p:nvSpPr>
              <p:cNvPr id="354" name="Google Shape;35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55" name="Google Shape;355;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5"/>
            <p:cNvGrpSpPr/>
            <p:nvPr/>
          </p:nvGrpSpPr>
          <p:grpSpPr>
            <a:xfrm>
              <a:off x="429016" y="0"/>
              <a:ext cx="53807" cy="51285"/>
              <a:chOff x="0" y="0"/>
              <a:chExt cx="812800" cy="774700"/>
            </a:xfrm>
          </p:grpSpPr>
          <p:sp>
            <p:nvSpPr>
              <p:cNvPr id="357" name="Google Shape;35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58" name="Google Shape;358;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5"/>
            <p:cNvGrpSpPr/>
            <p:nvPr/>
          </p:nvGrpSpPr>
          <p:grpSpPr>
            <a:xfrm>
              <a:off x="43665" y="51306"/>
              <a:ext cx="53807" cy="51285"/>
              <a:chOff x="0" y="0"/>
              <a:chExt cx="812800" cy="774700"/>
            </a:xfrm>
          </p:grpSpPr>
          <p:sp>
            <p:nvSpPr>
              <p:cNvPr id="360" name="Google Shape;360;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61" name="Google Shape;361;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5"/>
            <p:cNvGrpSpPr/>
            <p:nvPr/>
          </p:nvGrpSpPr>
          <p:grpSpPr>
            <a:xfrm>
              <a:off x="129359" y="51306"/>
              <a:ext cx="53807" cy="51285"/>
              <a:chOff x="0" y="0"/>
              <a:chExt cx="812800" cy="774700"/>
            </a:xfrm>
          </p:grpSpPr>
          <p:sp>
            <p:nvSpPr>
              <p:cNvPr id="363" name="Google Shape;363;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64" name="Google Shape;364;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5"/>
            <p:cNvGrpSpPr/>
            <p:nvPr/>
          </p:nvGrpSpPr>
          <p:grpSpPr>
            <a:xfrm>
              <a:off x="215053" y="51306"/>
              <a:ext cx="53807" cy="51285"/>
              <a:chOff x="0" y="0"/>
              <a:chExt cx="812800" cy="774700"/>
            </a:xfrm>
          </p:grpSpPr>
          <p:sp>
            <p:nvSpPr>
              <p:cNvPr id="366" name="Google Shape;366;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67" name="Google Shape;367;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5"/>
            <p:cNvGrpSpPr/>
            <p:nvPr/>
          </p:nvGrpSpPr>
          <p:grpSpPr>
            <a:xfrm>
              <a:off x="300747" y="51306"/>
              <a:ext cx="53807" cy="51285"/>
              <a:chOff x="0" y="0"/>
              <a:chExt cx="812800" cy="774700"/>
            </a:xfrm>
          </p:grpSpPr>
          <p:sp>
            <p:nvSpPr>
              <p:cNvPr id="369" name="Google Shape;369;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70" name="Google Shape;370;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5"/>
            <p:cNvGrpSpPr/>
            <p:nvPr/>
          </p:nvGrpSpPr>
          <p:grpSpPr>
            <a:xfrm>
              <a:off x="386441" y="51306"/>
              <a:ext cx="53807" cy="51285"/>
              <a:chOff x="0" y="0"/>
              <a:chExt cx="812800" cy="774700"/>
            </a:xfrm>
          </p:grpSpPr>
          <p:sp>
            <p:nvSpPr>
              <p:cNvPr id="372" name="Google Shape;372;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73" name="Google Shape;373;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5"/>
            <p:cNvGrpSpPr/>
            <p:nvPr/>
          </p:nvGrpSpPr>
          <p:grpSpPr>
            <a:xfrm>
              <a:off x="0" y="102613"/>
              <a:ext cx="53807" cy="51285"/>
              <a:chOff x="0" y="0"/>
              <a:chExt cx="812800" cy="774700"/>
            </a:xfrm>
          </p:grpSpPr>
          <p:sp>
            <p:nvSpPr>
              <p:cNvPr id="375" name="Google Shape;375;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76" name="Google Shape;376;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5"/>
            <p:cNvGrpSpPr/>
            <p:nvPr/>
          </p:nvGrpSpPr>
          <p:grpSpPr>
            <a:xfrm>
              <a:off x="86239" y="102613"/>
              <a:ext cx="53807" cy="51285"/>
              <a:chOff x="0" y="0"/>
              <a:chExt cx="812800" cy="774700"/>
            </a:xfrm>
          </p:grpSpPr>
          <p:sp>
            <p:nvSpPr>
              <p:cNvPr id="378" name="Google Shape;378;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79" name="Google Shape;379;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5"/>
            <p:cNvGrpSpPr/>
            <p:nvPr/>
          </p:nvGrpSpPr>
          <p:grpSpPr>
            <a:xfrm>
              <a:off x="171933" y="102613"/>
              <a:ext cx="53807" cy="51285"/>
              <a:chOff x="0" y="0"/>
              <a:chExt cx="812800" cy="774700"/>
            </a:xfrm>
          </p:grpSpPr>
          <p:sp>
            <p:nvSpPr>
              <p:cNvPr id="381" name="Google Shape;38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82" name="Google Shape;382;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5"/>
            <p:cNvGrpSpPr/>
            <p:nvPr/>
          </p:nvGrpSpPr>
          <p:grpSpPr>
            <a:xfrm>
              <a:off x="257628" y="102613"/>
              <a:ext cx="53807" cy="51285"/>
              <a:chOff x="0" y="0"/>
              <a:chExt cx="812800" cy="774700"/>
            </a:xfrm>
          </p:grpSpPr>
          <p:sp>
            <p:nvSpPr>
              <p:cNvPr id="384" name="Google Shape;38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85" name="Google Shape;385;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5"/>
            <p:cNvGrpSpPr/>
            <p:nvPr/>
          </p:nvGrpSpPr>
          <p:grpSpPr>
            <a:xfrm>
              <a:off x="343322" y="102613"/>
              <a:ext cx="53807" cy="51285"/>
              <a:chOff x="0" y="0"/>
              <a:chExt cx="812800" cy="774700"/>
            </a:xfrm>
          </p:grpSpPr>
          <p:sp>
            <p:nvSpPr>
              <p:cNvPr id="387" name="Google Shape;38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88" name="Google Shape;388;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5"/>
            <p:cNvGrpSpPr/>
            <p:nvPr/>
          </p:nvGrpSpPr>
          <p:grpSpPr>
            <a:xfrm>
              <a:off x="429016" y="102613"/>
              <a:ext cx="53807" cy="51285"/>
              <a:chOff x="0" y="0"/>
              <a:chExt cx="812800" cy="774700"/>
            </a:xfrm>
          </p:grpSpPr>
          <p:sp>
            <p:nvSpPr>
              <p:cNvPr id="390" name="Google Shape;390;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91" name="Google Shape;391;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5"/>
            <p:cNvGrpSpPr/>
            <p:nvPr/>
          </p:nvGrpSpPr>
          <p:grpSpPr>
            <a:xfrm>
              <a:off x="43665" y="153919"/>
              <a:ext cx="53807" cy="51285"/>
              <a:chOff x="0" y="0"/>
              <a:chExt cx="812800" cy="774700"/>
            </a:xfrm>
          </p:grpSpPr>
          <p:sp>
            <p:nvSpPr>
              <p:cNvPr id="393" name="Google Shape;393;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94" name="Google Shape;394;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5"/>
            <p:cNvGrpSpPr/>
            <p:nvPr/>
          </p:nvGrpSpPr>
          <p:grpSpPr>
            <a:xfrm>
              <a:off x="129359" y="153919"/>
              <a:ext cx="53807" cy="51285"/>
              <a:chOff x="0" y="0"/>
              <a:chExt cx="812800" cy="774700"/>
            </a:xfrm>
          </p:grpSpPr>
          <p:sp>
            <p:nvSpPr>
              <p:cNvPr id="396" name="Google Shape;396;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397" name="Google Shape;397;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5"/>
            <p:cNvGrpSpPr/>
            <p:nvPr/>
          </p:nvGrpSpPr>
          <p:grpSpPr>
            <a:xfrm>
              <a:off x="215053" y="153919"/>
              <a:ext cx="53807" cy="51285"/>
              <a:chOff x="0" y="0"/>
              <a:chExt cx="812800" cy="774700"/>
            </a:xfrm>
          </p:grpSpPr>
          <p:sp>
            <p:nvSpPr>
              <p:cNvPr id="399" name="Google Shape;399;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00" name="Google Shape;400;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5"/>
            <p:cNvGrpSpPr/>
            <p:nvPr/>
          </p:nvGrpSpPr>
          <p:grpSpPr>
            <a:xfrm>
              <a:off x="300747" y="153919"/>
              <a:ext cx="53807" cy="51285"/>
              <a:chOff x="0" y="0"/>
              <a:chExt cx="812800" cy="774700"/>
            </a:xfrm>
          </p:grpSpPr>
          <p:sp>
            <p:nvSpPr>
              <p:cNvPr id="402" name="Google Shape;402;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03" name="Google Shape;403;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5"/>
            <p:cNvGrpSpPr/>
            <p:nvPr/>
          </p:nvGrpSpPr>
          <p:grpSpPr>
            <a:xfrm>
              <a:off x="386441" y="153919"/>
              <a:ext cx="53807" cy="51285"/>
              <a:chOff x="0" y="0"/>
              <a:chExt cx="812800" cy="774700"/>
            </a:xfrm>
          </p:grpSpPr>
          <p:sp>
            <p:nvSpPr>
              <p:cNvPr id="405" name="Google Shape;405;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06" name="Google Shape;406;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5"/>
            <p:cNvGrpSpPr/>
            <p:nvPr/>
          </p:nvGrpSpPr>
          <p:grpSpPr>
            <a:xfrm>
              <a:off x="0" y="204666"/>
              <a:ext cx="53807" cy="51285"/>
              <a:chOff x="0" y="0"/>
              <a:chExt cx="812800" cy="774700"/>
            </a:xfrm>
          </p:grpSpPr>
          <p:sp>
            <p:nvSpPr>
              <p:cNvPr id="408" name="Google Shape;408;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09" name="Google Shape;409;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5"/>
            <p:cNvGrpSpPr/>
            <p:nvPr/>
          </p:nvGrpSpPr>
          <p:grpSpPr>
            <a:xfrm>
              <a:off x="86239" y="204666"/>
              <a:ext cx="53807" cy="51285"/>
              <a:chOff x="0" y="0"/>
              <a:chExt cx="812800" cy="774700"/>
            </a:xfrm>
          </p:grpSpPr>
          <p:sp>
            <p:nvSpPr>
              <p:cNvPr id="411" name="Google Shape;41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12" name="Google Shape;412;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5"/>
            <p:cNvGrpSpPr/>
            <p:nvPr/>
          </p:nvGrpSpPr>
          <p:grpSpPr>
            <a:xfrm>
              <a:off x="171933" y="204666"/>
              <a:ext cx="53807" cy="51285"/>
              <a:chOff x="0" y="0"/>
              <a:chExt cx="812800" cy="774700"/>
            </a:xfrm>
          </p:grpSpPr>
          <p:sp>
            <p:nvSpPr>
              <p:cNvPr id="414" name="Google Shape;41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15" name="Google Shape;415;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5"/>
            <p:cNvGrpSpPr/>
            <p:nvPr/>
          </p:nvGrpSpPr>
          <p:grpSpPr>
            <a:xfrm>
              <a:off x="257628" y="204666"/>
              <a:ext cx="53807" cy="51285"/>
              <a:chOff x="0" y="0"/>
              <a:chExt cx="812800" cy="774700"/>
            </a:xfrm>
          </p:grpSpPr>
          <p:sp>
            <p:nvSpPr>
              <p:cNvPr id="417" name="Google Shape;41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18" name="Google Shape;418;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5"/>
            <p:cNvGrpSpPr/>
            <p:nvPr/>
          </p:nvGrpSpPr>
          <p:grpSpPr>
            <a:xfrm>
              <a:off x="343322" y="204666"/>
              <a:ext cx="53807" cy="51285"/>
              <a:chOff x="0" y="0"/>
              <a:chExt cx="812800" cy="774700"/>
            </a:xfrm>
          </p:grpSpPr>
          <p:sp>
            <p:nvSpPr>
              <p:cNvPr id="420" name="Google Shape;420;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21" name="Google Shape;421;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5"/>
            <p:cNvGrpSpPr/>
            <p:nvPr/>
          </p:nvGrpSpPr>
          <p:grpSpPr>
            <a:xfrm>
              <a:off x="429016" y="204666"/>
              <a:ext cx="53807" cy="51285"/>
              <a:chOff x="0" y="0"/>
              <a:chExt cx="812800" cy="774700"/>
            </a:xfrm>
          </p:grpSpPr>
          <p:sp>
            <p:nvSpPr>
              <p:cNvPr id="423" name="Google Shape;423;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24" name="Google Shape;424;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5"/>
            <p:cNvGrpSpPr/>
            <p:nvPr/>
          </p:nvGrpSpPr>
          <p:grpSpPr>
            <a:xfrm>
              <a:off x="43665" y="255973"/>
              <a:ext cx="53807" cy="51285"/>
              <a:chOff x="0" y="0"/>
              <a:chExt cx="812800" cy="774700"/>
            </a:xfrm>
          </p:grpSpPr>
          <p:sp>
            <p:nvSpPr>
              <p:cNvPr id="426" name="Google Shape;426;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27" name="Google Shape;427;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5"/>
            <p:cNvGrpSpPr/>
            <p:nvPr/>
          </p:nvGrpSpPr>
          <p:grpSpPr>
            <a:xfrm>
              <a:off x="129359" y="255973"/>
              <a:ext cx="53807" cy="51285"/>
              <a:chOff x="0" y="0"/>
              <a:chExt cx="812800" cy="774700"/>
            </a:xfrm>
          </p:grpSpPr>
          <p:sp>
            <p:nvSpPr>
              <p:cNvPr id="429" name="Google Shape;429;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30" name="Google Shape;430;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5"/>
            <p:cNvGrpSpPr/>
            <p:nvPr/>
          </p:nvGrpSpPr>
          <p:grpSpPr>
            <a:xfrm>
              <a:off x="215053" y="255973"/>
              <a:ext cx="53807" cy="51285"/>
              <a:chOff x="0" y="0"/>
              <a:chExt cx="812800" cy="774700"/>
            </a:xfrm>
          </p:grpSpPr>
          <p:sp>
            <p:nvSpPr>
              <p:cNvPr id="432" name="Google Shape;432;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33" name="Google Shape;433;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5"/>
            <p:cNvGrpSpPr/>
            <p:nvPr/>
          </p:nvGrpSpPr>
          <p:grpSpPr>
            <a:xfrm>
              <a:off x="300747" y="255973"/>
              <a:ext cx="53807" cy="51285"/>
              <a:chOff x="0" y="0"/>
              <a:chExt cx="812800" cy="774700"/>
            </a:xfrm>
          </p:grpSpPr>
          <p:sp>
            <p:nvSpPr>
              <p:cNvPr id="435" name="Google Shape;435;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36" name="Google Shape;436;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5"/>
            <p:cNvGrpSpPr/>
            <p:nvPr/>
          </p:nvGrpSpPr>
          <p:grpSpPr>
            <a:xfrm>
              <a:off x="386441" y="255973"/>
              <a:ext cx="53807" cy="51285"/>
              <a:chOff x="0" y="0"/>
              <a:chExt cx="812800" cy="774700"/>
            </a:xfrm>
          </p:grpSpPr>
          <p:sp>
            <p:nvSpPr>
              <p:cNvPr id="438" name="Google Shape;438;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39" name="Google Shape;439;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5"/>
            <p:cNvGrpSpPr/>
            <p:nvPr/>
          </p:nvGrpSpPr>
          <p:grpSpPr>
            <a:xfrm>
              <a:off x="0" y="307279"/>
              <a:ext cx="53807" cy="51285"/>
              <a:chOff x="0" y="0"/>
              <a:chExt cx="812800" cy="774700"/>
            </a:xfrm>
          </p:grpSpPr>
          <p:sp>
            <p:nvSpPr>
              <p:cNvPr id="441" name="Google Shape;44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42" name="Google Shape;442;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5"/>
            <p:cNvGrpSpPr/>
            <p:nvPr/>
          </p:nvGrpSpPr>
          <p:grpSpPr>
            <a:xfrm>
              <a:off x="86239" y="307279"/>
              <a:ext cx="53807" cy="51285"/>
              <a:chOff x="0" y="0"/>
              <a:chExt cx="812800" cy="774700"/>
            </a:xfrm>
          </p:grpSpPr>
          <p:sp>
            <p:nvSpPr>
              <p:cNvPr id="444" name="Google Shape;44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45" name="Google Shape;445;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5"/>
            <p:cNvGrpSpPr/>
            <p:nvPr/>
          </p:nvGrpSpPr>
          <p:grpSpPr>
            <a:xfrm>
              <a:off x="171933" y="307279"/>
              <a:ext cx="53807" cy="51285"/>
              <a:chOff x="0" y="0"/>
              <a:chExt cx="812800" cy="774700"/>
            </a:xfrm>
          </p:grpSpPr>
          <p:sp>
            <p:nvSpPr>
              <p:cNvPr id="447" name="Google Shape;44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48" name="Google Shape;448;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5"/>
            <p:cNvGrpSpPr/>
            <p:nvPr/>
          </p:nvGrpSpPr>
          <p:grpSpPr>
            <a:xfrm>
              <a:off x="257628" y="307279"/>
              <a:ext cx="53807" cy="51285"/>
              <a:chOff x="0" y="0"/>
              <a:chExt cx="812800" cy="774700"/>
            </a:xfrm>
          </p:grpSpPr>
          <p:sp>
            <p:nvSpPr>
              <p:cNvPr id="450" name="Google Shape;450;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51" name="Google Shape;451;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5"/>
            <p:cNvGrpSpPr/>
            <p:nvPr/>
          </p:nvGrpSpPr>
          <p:grpSpPr>
            <a:xfrm>
              <a:off x="343322" y="307279"/>
              <a:ext cx="53807" cy="51285"/>
              <a:chOff x="0" y="0"/>
              <a:chExt cx="812800" cy="774700"/>
            </a:xfrm>
          </p:grpSpPr>
          <p:sp>
            <p:nvSpPr>
              <p:cNvPr id="453" name="Google Shape;453;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54" name="Google Shape;454;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5"/>
            <p:cNvGrpSpPr/>
            <p:nvPr/>
          </p:nvGrpSpPr>
          <p:grpSpPr>
            <a:xfrm>
              <a:off x="429016" y="307279"/>
              <a:ext cx="53807" cy="51285"/>
              <a:chOff x="0" y="0"/>
              <a:chExt cx="812800" cy="774700"/>
            </a:xfrm>
          </p:grpSpPr>
          <p:sp>
            <p:nvSpPr>
              <p:cNvPr id="456" name="Google Shape;456;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57" name="Google Shape;457;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5"/>
            <p:cNvGrpSpPr/>
            <p:nvPr/>
          </p:nvGrpSpPr>
          <p:grpSpPr>
            <a:xfrm>
              <a:off x="43665" y="358585"/>
              <a:ext cx="53807" cy="51285"/>
              <a:chOff x="0" y="0"/>
              <a:chExt cx="812800" cy="774700"/>
            </a:xfrm>
          </p:grpSpPr>
          <p:sp>
            <p:nvSpPr>
              <p:cNvPr id="459" name="Google Shape;459;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60" name="Google Shape;460;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5"/>
            <p:cNvGrpSpPr/>
            <p:nvPr/>
          </p:nvGrpSpPr>
          <p:grpSpPr>
            <a:xfrm>
              <a:off x="129359" y="358585"/>
              <a:ext cx="53807" cy="51285"/>
              <a:chOff x="0" y="0"/>
              <a:chExt cx="812800" cy="774700"/>
            </a:xfrm>
          </p:grpSpPr>
          <p:sp>
            <p:nvSpPr>
              <p:cNvPr id="462" name="Google Shape;462;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63" name="Google Shape;463;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5"/>
            <p:cNvGrpSpPr/>
            <p:nvPr/>
          </p:nvGrpSpPr>
          <p:grpSpPr>
            <a:xfrm>
              <a:off x="215053" y="358585"/>
              <a:ext cx="53807" cy="51285"/>
              <a:chOff x="0" y="0"/>
              <a:chExt cx="812800" cy="774700"/>
            </a:xfrm>
          </p:grpSpPr>
          <p:sp>
            <p:nvSpPr>
              <p:cNvPr id="465" name="Google Shape;465;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66" name="Google Shape;466;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5"/>
            <p:cNvGrpSpPr/>
            <p:nvPr/>
          </p:nvGrpSpPr>
          <p:grpSpPr>
            <a:xfrm>
              <a:off x="300747" y="358585"/>
              <a:ext cx="53807" cy="51285"/>
              <a:chOff x="0" y="0"/>
              <a:chExt cx="812800" cy="774700"/>
            </a:xfrm>
          </p:grpSpPr>
          <p:sp>
            <p:nvSpPr>
              <p:cNvPr id="468" name="Google Shape;468;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69" name="Google Shape;469;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5"/>
            <p:cNvGrpSpPr/>
            <p:nvPr/>
          </p:nvGrpSpPr>
          <p:grpSpPr>
            <a:xfrm>
              <a:off x="386441" y="358585"/>
              <a:ext cx="53807" cy="51285"/>
              <a:chOff x="0" y="0"/>
              <a:chExt cx="812800" cy="774700"/>
            </a:xfrm>
          </p:grpSpPr>
          <p:sp>
            <p:nvSpPr>
              <p:cNvPr id="471" name="Google Shape;47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72" name="Google Shape;472;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5"/>
            <p:cNvGrpSpPr/>
            <p:nvPr/>
          </p:nvGrpSpPr>
          <p:grpSpPr>
            <a:xfrm>
              <a:off x="0" y="409333"/>
              <a:ext cx="53807" cy="51285"/>
              <a:chOff x="0" y="0"/>
              <a:chExt cx="812800" cy="774700"/>
            </a:xfrm>
          </p:grpSpPr>
          <p:sp>
            <p:nvSpPr>
              <p:cNvPr id="474" name="Google Shape;47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75" name="Google Shape;475;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5"/>
            <p:cNvGrpSpPr/>
            <p:nvPr/>
          </p:nvGrpSpPr>
          <p:grpSpPr>
            <a:xfrm>
              <a:off x="86239" y="409333"/>
              <a:ext cx="53807" cy="51285"/>
              <a:chOff x="0" y="0"/>
              <a:chExt cx="812800" cy="774700"/>
            </a:xfrm>
          </p:grpSpPr>
          <p:sp>
            <p:nvSpPr>
              <p:cNvPr id="477" name="Google Shape;47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78" name="Google Shape;478;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5"/>
            <p:cNvGrpSpPr/>
            <p:nvPr/>
          </p:nvGrpSpPr>
          <p:grpSpPr>
            <a:xfrm>
              <a:off x="171933" y="409333"/>
              <a:ext cx="53807" cy="51285"/>
              <a:chOff x="0" y="0"/>
              <a:chExt cx="812800" cy="774700"/>
            </a:xfrm>
          </p:grpSpPr>
          <p:sp>
            <p:nvSpPr>
              <p:cNvPr id="480" name="Google Shape;480;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81" name="Google Shape;481;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5"/>
            <p:cNvGrpSpPr/>
            <p:nvPr/>
          </p:nvGrpSpPr>
          <p:grpSpPr>
            <a:xfrm>
              <a:off x="257628" y="409333"/>
              <a:ext cx="53807" cy="51285"/>
              <a:chOff x="0" y="0"/>
              <a:chExt cx="812800" cy="774700"/>
            </a:xfrm>
          </p:grpSpPr>
          <p:sp>
            <p:nvSpPr>
              <p:cNvPr id="483" name="Google Shape;483;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84" name="Google Shape;484;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5"/>
            <p:cNvGrpSpPr/>
            <p:nvPr/>
          </p:nvGrpSpPr>
          <p:grpSpPr>
            <a:xfrm>
              <a:off x="343322" y="409333"/>
              <a:ext cx="53807" cy="51285"/>
              <a:chOff x="0" y="0"/>
              <a:chExt cx="812800" cy="774700"/>
            </a:xfrm>
          </p:grpSpPr>
          <p:sp>
            <p:nvSpPr>
              <p:cNvPr id="486" name="Google Shape;486;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87" name="Google Shape;487;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5"/>
            <p:cNvGrpSpPr/>
            <p:nvPr/>
          </p:nvGrpSpPr>
          <p:grpSpPr>
            <a:xfrm>
              <a:off x="429016" y="409333"/>
              <a:ext cx="53807" cy="51285"/>
              <a:chOff x="0" y="0"/>
              <a:chExt cx="812800" cy="774700"/>
            </a:xfrm>
          </p:grpSpPr>
          <p:sp>
            <p:nvSpPr>
              <p:cNvPr id="489" name="Google Shape;489;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90" name="Google Shape;490;p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1F1F1"/>
              </a:buClr>
              <a:buSzPts val="4400"/>
              <a:buFont typeface="Montserrat"/>
              <a:buNone/>
              <a:defRPr i="0" sz="4400" u="none" cap="none" strike="noStrike">
                <a:solidFill>
                  <a:srgbClr val="F1F1F1"/>
                </a:solidFill>
                <a:latin typeface="Montserrat"/>
                <a:ea typeface="Montserrat"/>
                <a:cs typeface="Montserrat"/>
                <a:sym typeface="Montserrat"/>
              </a:defRPr>
            </a:lvl1pPr>
            <a:lvl2pPr lvl="1">
              <a:spcBef>
                <a:spcPts val="0"/>
              </a:spcBef>
              <a:spcAft>
                <a:spcPts val="0"/>
              </a:spcAft>
              <a:buClr>
                <a:srgbClr val="F1F1F1"/>
              </a:buClr>
              <a:buSzPts val="1400"/>
              <a:buFont typeface="Montserrat"/>
              <a:buNone/>
              <a:defRPr sz="1800">
                <a:solidFill>
                  <a:srgbClr val="F1F1F1"/>
                </a:solidFill>
                <a:latin typeface="Montserrat"/>
                <a:ea typeface="Montserrat"/>
                <a:cs typeface="Montserrat"/>
                <a:sym typeface="Montserrat"/>
              </a:defRPr>
            </a:lvl2pPr>
            <a:lvl3pPr lvl="2">
              <a:spcBef>
                <a:spcPts val="0"/>
              </a:spcBef>
              <a:spcAft>
                <a:spcPts val="0"/>
              </a:spcAft>
              <a:buClr>
                <a:srgbClr val="F1F1F1"/>
              </a:buClr>
              <a:buSzPts val="1400"/>
              <a:buFont typeface="Montserrat"/>
              <a:buNone/>
              <a:defRPr sz="1800">
                <a:solidFill>
                  <a:srgbClr val="F1F1F1"/>
                </a:solidFill>
                <a:latin typeface="Montserrat"/>
                <a:ea typeface="Montserrat"/>
                <a:cs typeface="Montserrat"/>
                <a:sym typeface="Montserrat"/>
              </a:defRPr>
            </a:lvl3pPr>
            <a:lvl4pPr lvl="3">
              <a:spcBef>
                <a:spcPts val="0"/>
              </a:spcBef>
              <a:spcAft>
                <a:spcPts val="0"/>
              </a:spcAft>
              <a:buClr>
                <a:srgbClr val="F1F1F1"/>
              </a:buClr>
              <a:buSzPts val="1400"/>
              <a:buFont typeface="Montserrat"/>
              <a:buNone/>
              <a:defRPr sz="1800">
                <a:solidFill>
                  <a:srgbClr val="F1F1F1"/>
                </a:solidFill>
                <a:latin typeface="Montserrat"/>
                <a:ea typeface="Montserrat"/>
                <a:cs typeface="Montserrat"/>
                <a:sym typeface="Montserrat"/>
              </a:defRPr>
            </a:lvl4pPr>
            <a:lvl5pPr lvl="4">
              <a:spcBef>
                <a:spcPts val="0"/>
              </a:spcBef>
              <a:spcAft>
                <a:spcPts val="0"/>
              </a:spcAft>
              <a:buClr>
                <a:srgbClr val="F1F1F1"/>
              </a:buClr>
              <a:buSzPts val="1400"/>
              <a:buFont typeface="Montserrat"/>
              <a:buNone/>
              <a:defRPr sz="1800">
                <a:solidFill>
                  <a:srgbClr val="F1F1F1"/>
                </a:solidFill>
                <a:latin typeface="Montserrat"/>
                <a:ea typeface="Montserrat"/>
                <a:cs typeface="Montserrat"/>
                <a:sym typeface="Montserrat"/>
              </a:defRPr>
            </a:lvl5pPr>
            <a:lvl6pPr lvl="5">
              <a:spcBef>
                <a:spcPts val="0"/>
              </a:spcBef>
              <a:spcAft>
                <a:spcPts val="0"/>
              </a:spcAft>
              <a:buClr>
                <a:srgbClr val="F1F1F1"/>
              </a:buClr>
              <a:buSzPts val="1400"/>
              <a:buFont typeface="Montserrat"/>
              <a:buNone/>
              <a:defRPr sz="1800">
                <a:solidFill>
                  <a:srgbClr val="F1F1F1"/>
                </a:solidFill>
                <a:latin typeface="Montserrat"/>
                <a:ea typeface="Montserrat"/>
                <a:cs typeface="Montserrat"/>
                <a:sym typeface="Montserrat"/>
              </a:defRPr>
            </a:lvl6pPr>
            <a:lvl7pPr lvl="6">
              <a:spcBef>
                <a:spcPts val="0"/>
              </a:spcBef>
              <a:spcAft>
                <a:spcPts val="0"/>
              </a:spcAft>
              <a:buClr>
                <a:srgbClr val="F1F1F1"/>
              </a:buClr>
              <a:buSzPts val="1400"/>
              <a:buFont typeface="Montserrat"/>
              <a:buNone/>
              <a:defRPr sz="1800">
                <a:solidFill>
                  <a:srgbClr val="F1F1F1"/>
                </a:solidFill>
                <a:latin typeface="Montserrat"/>
                <a:ea typeface="Montserrat"/>
                <a:cs typeface="Montserrat"/>
                <a:sym typeface="Montserrat"/>
              </a:defRPr>
            </a:lvl7pPr>
            <a:lvl8pPr lvl="7">
              <a:spcBef>
                <a:spcPts val="0"/>
              </a:spcBef>
              <a:spcAft>
                <a:spcPts val="0"/>
              </a:spcAft>
              <a:buClr>
                <a:srgbClr val="F1F1F1"/>
              </a:buClr>
              <a:buSzPts val="1400"/>
              <a:buFont typeface="Montserrat"/>
              <a:buNone/>
              <a:defRPr sz="1800">
                <a:solidFill>
                  <a:srgbClr val="F1F1F1"/>
                </a:solidFill>
                <a:latin typeface="Montserrat"/>
                <a:ea typeface="Montserrat"/>
                <a:cs typeface="Montserrat"/>
                <a:sym typeface="Montserrat"/>
              </a:defRPr>
            </a:lvl8pPr>
            <a:lvl9pPr lvl="8">
              <a:spcBef>
                <a:spcPts val="0"/>
              </a:spcBef>
              <a:spcAft>
                <a:spcPts val="0"/>
              </a:spcAft>
              <a:buClr>
                <a:srgbClr val="F1F1F1"/>
              </a:buClr>
              <a:buSzPts val="1400"/>
              <a:buFont typeface="Montserrat"/>
              <a:buNone/>
              <a:defRPr sz="1800">
                <a:solidFill>
                  <a:srgbClr val="F1F1F1"/>
                </a:solidFill>
                <a:latin typeface="Montserrat"/>
                <a:ea typeface="Montserrat"/>
                <a:cs typeface="Montserrat"/>
                <a:sym typeface="Montserrat"/>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F1F1F1"/>
              </a:buClr>
              <a:buSzPts val="3200"/>
              <a:buFont typeface="Montserrat"/>
              <a:buChar char="•"/>
              <a:defRPr i="0" sz="3200" u="none" cap="none" strike="noStrike">
                <a:solidFill>
                  <a:srgbClr val="F1F1F1"/>
                </a:solidFill>
                <a:latin typeface="Montserrat"/>
                <a:ea typeface="Montserrat"/>
                <a:cs typeface="Montserrat"/>
                <a:sym typeface="Montserrat"/>
              </a:defRPr>
            </a:lvl1pPr>
            <a:lvl2pPr indent="-406400" lvl="1" marL="914400" marR="0" rtl="0" algn="l">
              <a:spcBef>
                <a:spcPts val="560"/>
              </a:spcBef>
              <a:spcAft>
                <a:spcPts val="0"/>
              </a:spcAft>
              <a:buClr>
                <a:srgbClr val="F1F1F1"/>
              </a:buClr>
              <a:buSzPts val="2800"/>
              <a:buFont typeface="Montserrat"/>
              <a:buChar char="–"/>
              <a:defRPr i="0" sz="2800" u="none" cap="none" strike="noStrike">
                <a:solidFill>
                  <a:srgbClr val="F1F1F1"/>
                </a:solidFill>
                <a:latin typeface="Montserrat"/>
                <a:ea typeface="Montserrat"/>
                <a:cs typeface="Montserrat"/>
                <a:sym typeface="Montserrat"/>
              </a:defRPr>
            </a:lvl2pPr>
            <a:lvl3pPr indent="-381000" lvl="2" marL="1371600" marR="0" rtl="0" algn="l">
              <a:spcBef>
                <a:spcPts val="480"/>
              </a:spcBef>
              <a:spcAft>
                <a:spcPts val="0"/>
              </a:spcAft>
              <a:buClr>
                <a:srgbClr val="F1F1F1"/>
              </a:buClr>
              <a:buSzPts val="2400"/>
              <a:buFont typeface="Montserrat"/>
              <a:buChar char="•"/>
              <a:defRPr i="0" sz="2400" u="none" cap="none" strike="noStrike">
                <a:solidFill>
                  <a:srgbClr val="F1F1F1"/>
                </a:solidFill>
                <a:latin typeface="Montserrat"/>
                <a:ea typeface="Montserrat"/>
                <a:cs typeface="Montserrat"/>
                <a:sym typeface="Montserrat"/>
              </a:defRPr>
            </a:lvl3pPr>
            <a:lvl4pPr indent="-355600" lvl="3" marL="1828800" marR="0" rtl="0" algn="l">
              <a:spcBef>
                <a:spcPts val="400"/>
              </a:spcBef>
              <a:spcAft>
                <a:spcPts val="0"/>
              </a:spcAft>
              <a:buClr>
                <a:srgbClr val="F1F1F1"/>
              </a:buClr>
              <a:buSzPts val="2000"/>
              <a:buFont typeface="Montserrat"/>
              <a:buChar char="–"/>
              <a:defRPr i="0" sz="2000" u="none" cap="none" strike="noStrike">
                <a:solidFill>
                  <a:srgbClr val="F1F1F1"/>
                </a:solidFill>
                <a:latin typeface="Montserrat"/>
                <a:ea typeface="Montserrat"/>
                <a:cs typeface="Montserrat"/>
                <a:sym typeface="Montserrat"/>
              </a:defRPr>
            </a:lvl4pPr>
            <a:lvl5pPr indent="-355600" lvl="4" marL="2286000" marR="0" rtl="0" algn="l">
              <a:spcBef>
                <a:spcPts val="400"/>
              </a:spcBef>
              <a:spcAft>
                <a:spcPts val="0"/>
              </a:spcAft>
              <a:buClr>
                <a:srgbClr val="F1F1F1"/>
              </a:buClr>
              <a:buSzPts val="2000"/>
              <a:buFont typeface="Montserrat"/>
              <a:buChar char="»"/>
              <a:defRPr i="0" sz="2000" u="none" cap="none" strike="noStrike">
                <a:solidFill>
                  <a:srgbClr val="F1F1F1"/>
                </a:solidFill>
                <a:latin typeface="Montserrat"/>
                <a:ea typeface="Montserrat"/>
                <a:cs typeface="Montserrat"/>
                <a:sym typeface="Montserrat"/>
              </a:defRPr>
            </a:lvl5pPr>
            <a:lvl6pPr indent="-355600" lvl="5" marL="2743200" marR="0" rtl="0" algn="l">
              <a:spcBef>
                <a:spcPts val="400"/>
              </a:spcBef>
              <a:spcAft>
                <a:spcPts val="0"/>
              </a:spcAft>
              <a:buClr>
                <a:srgbClr val="F1F1F1"/>
              </a:buClr>
              <a:buSzPts val="2000"/>
              <a:buFont typeface="Montserrat"/>
              <a:buChar char="•"/>
              <a:defRPr i="0" sz="2000" u="none" cap="none" strike="noStrike">
                <a:solidFill>
                  <a:srgbClr val="F1F1F1"/>
                </a:solidFill>
                <a:latin typeface="Montserrat"/>
                <a:ea typeface="Montserrat"/>
                <a:cs typeface="Montserrat"/>
                <a:sym typeface="Montserrat"/>
              </a:defRPr>
            </a:lvl6pPr>
            <a:lvl7pPr indent="-355600" lvl="6" marL="3200400" marR="0" rtl="0" algn="l">
              <a:spcBef>
                <a:spcPts val="400"/>
              </a:spcBef>
              <a:spcAft>
                <a:spcPts val="0"/>
              </a:spcAft>
              <a:buClr>
                <a:srgbClr val="F1F1F1"/>
              </a:buClr>
              <a:buSzPts val="2000"/>
              <a:buFont typeface="Montserrat"/>
              <a:buChar char="•"/>
              <a:defRPr i="0" sz="2000" u="none" cap="none" strike="noStrike">
                <a:solidFill>
                  <a:srgbClr val="F1F1F1"/>
                </a:solidFill>
                <a:latin typeface="Montserrat"/>
                <a:ea typeface="Montserrat"/>
                <a:cs typeface="Montserrat"/>
                <a:sym typeface="Montserrat"/>
              </a:defRPr>
            </a:lvl7pPr>
            <a:lvl8pPr indent="-355600" lvl="7" marL="3657600" marR="0" rtl="0" algn="l">
              <a:spcBef>
                <a:spcPts val="400"/>
              </a:spcBef>
              <a:spcAft>
                <a:spcPts val="0"/>
              </a:spcAft>
              <a:buClr>
                <a:srgbClr val="F1F1F1"/>
              </a:buClr>
              <a:buSzPts val="2000"/>
              <a:buFont typeface="Montserrat"/>
              <a:buChar char="•"/>
              <a:defRPr i="0" sz="2000" u="none" cap="none" strike="noStrike">
                <a:solidFill>
                  <a:srgbClr val="F1F1F1"/>
                </a:solidFill>
                <a:latin typeface="Montserrat"/>
                <a:ea typeface="Montserrat"/>
                <a:cs typeface="Montserrat"/>
                <a:sym typeface="Montserrat"/>
              </a:defRPr>
            </a:lvl8pPr>
            <a:lvl9pPr indent="-355600" lvl="8" marL="4114800" marR="0" rtl="0" algn="l">
              <a:spcBef>
                <a:spcPts val="400"/>
              </a:spcBef>
              <a:spcAft>
                <a:spcPts val="0"/>
              </a:spcAft>
              <a:buClr>
                <a:srgbClr val="F1F1F1"/>
              </a:buClr>
              <a:buSzPts val="2000"/>
              <a:buFont typeface="Montserrat"/>
              <a:buChar char="•"/>
              <a:defRPr i="0" sz="2000" u="none" cap="none" strike="noStrike">
                <a:solidFill>
                  <a:srgbClr val="F1F1F1"/>
                </a:solidFill>
                <a:latin typeface="Montserrat"/>
                <a:ea typeface="Montserrat"/>
                <a:cs typeface="Montserrat"/>
                <a:sym typeface="Montserrat"/>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17.xml.rels><?xml version="1.0" encoding="UTF-8" standalone="yes"?><Relationships xmlns="http://schemas.openxmlformats.org/package/2006/relationships"><Relationship Id="rId40" Type="http://schemas.openxmlformats.org/officeDocument/2006/relationships/image" Target="../media/image45.png"/><Relationship Id="rId20" Type="http://schemas.openxmlformats.org/officeDocument/2006/relationships/image" Target="../media/image29.png"/><Relationship Id="rId41" Type="http://schemas.openxmlformats.org/officeDocument/2006/relationships/image" Target="../media/image44.png"/><Relationship Id="rId22" Type="http://schemas.openxmlformats.org/officeDocument/2006/relationships/image" Target="../media/image28.png"/><Relationship Id="rId21" Type="http://schemas.openxmlformats.org/officeDocument/2006/relationships/image" Target="../media/image36.png"/><Relationship Id="rId24" Type="http://schemas.openxmlformats.org/officeDocument/2006/relationships/image" Target="../media/image50.png"/><Relationship Id="rId23"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56.png"/><Relationship Id="rId9" Type="http://schemas.openxmlformats.org/officeDocument/2006/relationships/image" Target="../media/image19.png"/><Relationship Id="rId26" Type="http://schemas.openxmlformats.org/officeDocument/2006/relationships/image" Target="../media/image30.png"/><Relationship Id="rId25" Type="http://schemas.openxmlformats.org/officeDocument/2006/relationships/image" Target="../media/image46.png"/><Relationship Id="rId28" Type="http://schemas.openxmlformats.org/officeDocument/2006/relationships/image" Target="../media/image35.png"/><Relationship Id="rId27" Type="http://schemas.openxmlformats.org/officeDocument/2006/relationships/image" Target="../media/image27.png"/><Relationship Id="rId5" Type="http://schemas.openxmlformats.org/officeDocument/2006/relationships/image" Target="../media/image9.png"/><Relationship Id="rId6" Type="http://schemas.openxmlformats.org/officeDocument/2006/relationships/image" Target="../media/image48.png"/><Relationship Id="rId29" Type="http://schemas.openxmlformats.org/officeDocument/2006/relationships/image" Target="../media/image42.png"/><Relationship Id="rId7" Type="http://schemas.openxmlformats.org/officeDocument/2006/relationships/image" Target="../media/image15.png"/><Relationship Id="rId8" Type="http://schemas.openxmlformats.org/officeDocument/2006/relationships/image" Target="../media/image17.png"/><Relationship Id="rId31" Type="http://schemas.openxmlformats.org/officeDocument/2006/relationships/image" Target="../media/image53.png"/><Relationship Id="rId30" Type="http://schemas.openxmlformats.org/officeDocument/2006/relationships/image" Target="../media/image37.png"/><Relationship Id="rId11" Type="http://schemas.openxmlformats.org/officeDocument/2006/relationships/image" Target="../media/image20.png"/><Relationship Id="rId33" Type="http://schemas.openxmlformats.org/officeDocument/2006/relationships/image" Target="../media/image40.png"/><Relationship Id="rId10" Type="http://schemas.openxmlformats.org/officeDocument/2006/relationships/image" Target="../media/image16.png"/><Relationship Id="rId32" Type="http://schemas.openxmlformats.org/officeDocument/2006/relationships/image" Target="../media/image38.png"/><Relationship Id="rId13" Type="http://schemas.openxmlformats.org/officeDocument/2006/relationships/image" Target="../media/image23.png"/><Relationship Id="rId35" Type="http://schemas.openxmlformats.org/officeDocument/2006/relationships/image" Target="../media/image47.png"/><Relationship Id="rId12" Type="http://schemas.openxmlformats.org/officeDocument/2006/relationships/image" Target="../media/image18.png"/><Relationship Id="rId34" Type="http://schemas.openxmlformats.org/officeDocument/2006/relationships/image" Target="../media/image55.png"/><Relationship Id="rId15" Type="http://schemas.openxmlformats.org/officeDocument/2006/relationships/image" Target="../media/image24.png"/><Relationship Id="rId37" Type="http://schemas.openxmlformats.org/officeDocument/2006/relationships/image" Target="../media/image51.png"/><Relationship Id="rId14" Type="http://schemas.openxmlformats.org/officeDocument/2006/relationships/image" Target="../media/image39.png"/><Relationship Id="rId36" Type="http://schemas.openxmlformats.org/officeDocument/2006/relationships/image" Target="../media/image41.png"/><Relationship Id="rId17" Type="http://schemas.openxmlformats.org/officeDocument/2006/relationships/image" Target="../media/image43.png"/><Relationship Id="rId39" Type="http://schemas.openxmlformats.org/officeDocument/2006/relationships/image" Target="../media/image54.png"/><Relationship Id="rId16" Type="http://schemas.openxmlformats.org/officeDocument/2006/relationships/image" Target="../media/image25.png"/><Relationship Id="rId38" Type="http://schemas.openxmlformats.org/officeDocument/2006/relationships/image" Target="../media/image52.png"/><Relationship Id="rId19" Type="http://schemas.openxmlformats.org/officeDocument/2006/relationships/image" Target="../media/image34.png"/><Relationship Id="rId18"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5.png"/><Relationship Id="rId10" Type="http://schemas.openxmlformats.org/officeDocument/2006/relationships/image" Target="../media/image3.png"/><Relationship Id="rId9"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494" name="Shape 494"/>
        <p:cNvGrpSpPr/>
        <p:nvPr/>
      </p:nvGrpSpPr>
      <p:grpSpPr>
        <a:xfrm>
          <a:off x="0" y="0"/>
          <a:ext cx="0" cy="0"/>
          <a:chOff x="0" y="0"/>
          <a:chExt cx="0" cy="0"/>
        </a:xfrm>
      </p:grpSpPr>
      <p:sp>
        <p:nvSpPr>
          <p:cNvPr id="495" name="Google Shape;495;p6"/>
          <p:cNvSpPr txBox="1"/>
          <p:nvPr/>
        </p:nvSpPr>
        <p:spPr>
          <a:xfrm>
            <a:off x="5471777" y="3500961"/>
            <a:ext cx="10878000" cy="3546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4400" u="none" cap="none" strike="noStrike">
                <a:solidFill>
                  <a:srgbClr val="BF0A30"/>
                </a:solidFill>
                <a:latin typeface="Montserrat Black"/>
                <a:ea typeface="Montserrat Black"/>
                <a:cs typeface="Montserrat Black"/>
                <a:sym typeface="Montserrat Black"/>
              </a:rPr>
              <a:t>ELECTION</a:t>
            </a:r>
            <a:endParaRPr/>
          </a:p>
        </p:txBody>
      </p:sp>
      <p:grpSp>
        <p:nvGrpSpPr>
          <p:cNvPr id="496" name="Google Shape;496;p6"/>
          <p:cNvGrpSpPr/>
          <p:nvPr/>
        </p:nvGrpSpPr>
        <p:grpSpPr>
          <a:xfrm>
            <a:off x="1938224" y="3591185"/>
            <a:ext cx="3254300" cy="3104630"/>
            <a:chOff x="0" y="0"/>
            <a:chExt cx="4339067" cy="4139507"/>
          </a:xfrm>
        </p:grpSpPr>
        <p:grpSp>
          <p:nvGrpSpPr>
            <p:cNvPr id="497" name="Google Shape;497;p6"/>
            <p:cNvGrpSpPr/>
            <p:nvPr/>
          </p:nvGrpSpPr>
          <p:grpSpPr>
            <a:xfrm>
              <a:off x="0" y="0"/>
              <a:ext cx="483736" cy="461061"/>
              <a:chOff x="0" y="0"/>
              <a:chExt cx="812800" cy="774700"/>
            </a:xfrm>
          </p:grpSpPr>
          <p:sp>
            <p:nvSpPr>
              <p:cNvPr id="498" name="Google Shape;49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499" name="Google Shape;499;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6"/>
            <p:cNvGrpSpPr/>
            <p:nvPr/>
          </p:nvGrpSpPr>
          <p:grpSpPr>
            <a:xfrm>
              <a:off x="774984" y="0"/>
              <a:ext cx="483736" cy="461061"/>
              <a:chOff x="0" y="0"/>
              <a:chExt cx="812800" cy="774700"/>
            </a:xfrm>
          </p:grpSpPr>
          <p:sp>
            <p:nvSpPr>
              <p:cNvPr id="501" name="Google Shape;50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02" name="Google Shape;502;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6"/>
            <p:cNvGrpSpPr/>
            <p:nvPr/>
          </p:nvGrpSpPr>
          <p:grpSpPr>
            <a:xfrm>
              <a:off x="1545071" y="0"/>
              <a:ext cx="483736" cy="461061"/>
              <a:chOff x="0" y="0"/>
              <a:chExt cx="812800" cy="774700"/>
            </a:xfrm>
          </p:grpSpPr>
          <p:sp>
            <p:nvSpPr>
              <p:cNvPr id="504" name="Google Shape;504;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05" name="Google Shape;505;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6"/>
            <p:cNvGrpSpPr/>
            <p:nvPr/>
          </p:nvGrpSpPr>
          <p:grpSpPr>
            <a:xfrm>
              <a:off x="2315157" y="0"/>
              <a:ext cx="483736" cy="461061"/>
              <a:chOff x="0" y="0"/>
              <a:chExt cx="812800" cy="774700"/>
            </a:xfrm>
          </p:grpSpPr>
          <p:sp>
            <p:nvSpPr>
              <p:cNvPr id="507" name="Google Shape;507;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08" name="Google Shape;508;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6"/>
            <p:cNvGrpSpPr/>
            <p:nvPr/>
          </p:nvGrpSpPr>
          <p:grpSpPr>
            <a:xfrm>
              <a:off x="3085244" y="0"/>
              <a:ext cx="483736" cy="461061"/>
              <a:chOff x="0" y="0"/>
              <a:chExt cx="812800" cy="774700"/>
            </a:xfrm>
          </p:grpSpPr>
          <p:sp>
            <p:nvSpPr>
              <p:cNvPr id="510" name="Google Shape;510;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11" name="Google Shape;511;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6"/>
            <p:cNvGrpSpPr/>
            <p:nvPr/>
          </p:nvGrpSpPr>
          <p:grpSpPr>
            <a:xfrm>
              <a:off x="3855331" y="0"/>
              <a:ext cx="483736" cy="461061"/>
              <a:chOff x="0" y="0"/>
              <a:chExt cx="812800" cy="774700"/>
            </a:xfrm>
          </p:grpSpPr>
          <p:sp>
            <p:nvSpPr>
              <p:cNvPr id="513" name="Google Shape;513;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14" name="Google Shape;514;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6"/>
            <p:cNvGrpSpPr/>
            <p:nvPr/>
          </p:nvGrpSpPr>
          <p:grpSpPr>
            <a:xfrm>
              <a:off x="392390" y="461061"/>
              <a:ext cx="483736" cy="461061"/>
              <a:chOff x="0" y="0"/>
              <a:chExt cx="812800" cy="774700"/>
            </a:xfrm>
          </p:grpSpPr>
          <p:sp>
            <p:nvSpPr>
              <p:cNvPr id="516" name="Google Shape;516;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17" name="Google Shape;517;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6"/>
            <p:cNvGrpSpPr/>
            <p:nvPr/>
          </p:nvGrpSpPr>
          <p:grpSpPr>
            <a:xfrm>
              <a:off x="1162476" y="461061"/>
              <a:ext cx="483736" cy="461061"/>
              <a:chOff x="0" y="0"/>
              <a:chExt cx="812800" cy="774700"/>
            </a:xfrm>
          </p:grpSpPr>
          <p:sp>
            <p:nvSpPr>
              <p:cNvPr id="519" name="Google Shape;519;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20" name="Google Shape;520;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6"/>
            <p:cNvGrpSpPr/>
            <p:nvPr/>
          </p:nvGrpSpPr>
          <p:grpSpPr>
            <a:xfrm>
              <a:off x="1932563" y="461061"/>
              <a:ext cx="483736" cy="461061"/>
              <a:chOff x="0" y="0"/>
              <a:chExt cx="812800" cy="774700"/>
            </a:xfrm>
          </p:grpSpPr>
          <p:sp>
            <p:nvSpPr>
              <p:cNvPr id="522" name="Google Shape;522;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23" name="Google Shape;523;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6"/>
            <p:cNvGrpSpPr/>
            <p:nvPr/>
          </p:nvGrpSpPr>
          <p:grpSpPr>
            <a:xfrm>
              <a:off x="2702650" y="461061"/>
              <a:ext cx="483736" cy="461061"/>
              <a:chOff x="0" y="0"/>
              <a:chExt cx="812800" cy="774700"/>
            </a:xfrm>
          </p:grpSpPr>
          <p:sp>
            <p:nvSpPr>
              <p:cNvPr id="525" name="Google Shape;52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26" name="Google Shape;526;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6"/>
            <p:cNvGrpSpPr/>
            <p:nvPr/>
          </p:nvGrpSpPr>
          <p:grpSpPr>
            <a:xfrm>
              <a:off x="3472736" y="461061"/>
              <a:ext cx="483736" cy="461061"/>
              <a:chOff x="0" y="0"/>
              <a:chExt cx="812800" cy="774700"/>
            </a:xfrm>
          </p:grpSpPr>
          <p:sp>
            <p:nvSpPr>
              <p:cNvPr id="528" name="Google Shape;52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29" name="Google Shape;529;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 name="Google Shape;530;p6"/>
            <p:cNvGrpSpPr/>
            <p:nvPr/>
          </p:nvGrpSpPr>
          <p:grpSpPr>
            <a:xfrm>
              <a:off x="0" y="922122"/>
              <a:ext cx="483736" cy="461061"/>
              <a:chOff x="0" y="0"/>
              <a:chExt cx="812800" cy="774700"/>
            </a:xfrm>
          </p:grpSpPr>
          <p:sp>
            <p:nvSpPr>
              <p:cNvPr id="531" name="Google Shape;53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32" name="Google Shape;532;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 name="Google Shape;533;p6"/>
            <p:cNvGrpSpPr/>
            <p:nvPr/>
          </p:nvGrpSpPr>
          <p:grpSpPr>
            <a:xfrm>
              <a:off x="774984" y="922122"/>
              <a:ext cx="483736" cy="461061"/>
              <a:chOff x="0" y="0"/>
              <a:chExt cx="812800" cy="774700"/>
            </a:xfrm>
          </p:grpSpPr>
          <p:sp>
            <p:nvSpPr>
              <p:cNvPr id="534" name="Google Shape;534;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35" name="Google Shape;535;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6"/>
            <p:cNvGrpSpPr/>
            <p:nvPr/>
          </p:nvGrpSpPr>
          <p:grpSpPr>
            <a:xfrm>
              <a:off x="1545071" y="922122"/>
              <a:ext cx="483736" cy="461061"/>
              <a:chOff x="0" y="0"/>
              <a:chExt cx="812800" cy="774700"/>
            </a:xfrm>
          </p:grpSpPr>
          <p:sp>
            <p:nvSpPr>
              <p:cNvPr id="537" name="Google Shape;537;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38" name="Google Shape;538;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6"/>
            <p:cNvGrpSpPr/>
            <p:nvPr/>
          </p:nvGrpSpPr>
          <p:grpSpPr>
            <a:xfrm>
              <a:off x="2315157" y="922122"/>
              <a:ext cx="483736" cy="461061"/>
              <a:chOff x="0" y="0"/>
              <a:chExt cx="812800" cy="774700"/>
            </a:xfrm>
          </p:grpSpPr>
          <p:sp>
            <p:nvSpPr>
              <p:cNvPr id="540" name="Google Shape;540;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41" name="Google Shape;541;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6"/>
            <p:cNvGrpSpPr/>
            <p:nvPr/>
          </p:nvGrpSpPr>
          <p:grpSpPr>
            <a:xfrm>
              <a:off x="3085244" y="922122"/>
              <a:ext cx="483736" cy="461061"/>
              <a:chOff x="0" y="0"/>
              <a:chExt cx="812800" cy="774700"/>
            </a:xfrm>
          </p:grpSpPr>
          <p:sp>
            <p:nvSpPr>
              <p:cNvPr id="543" name="Google Shape;543;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44" name="Google Shape;544;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6"/>
            <p:cNvGrpSpPr/>
            <p:nvPr/>
          </p:nvGrpSpPr>
          <p:grpSpPr>
            <a:xfrm>
              <a:off x="3855331" y="922122"/>
              <a:ext cx="483736" cy="461061"/>
              <a:chOff x="0" y="0"/>
              <a:chExt cx="812800" cy="774700"/>
            </a:xfrm>
          </p:grpSpPr>
          <p:sp>
            <p:nvSpPr>
              <p:cNvPr id="546" name="Google Shape;546;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47" name="Google Shape;547;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6"/>
            <p:cNvGrpSpPr/>
            <p:nvPr/>
          </p:nvGrpSpPr>
          <p:grpSpPr>
            <a:xfrm>
              <a:off x="392390" y="1383183"/>
              <a:ext cx="483736" cy="461061"/>
              <a:chOff x="0" y="0"/>
              <a:chExt cx="812800" cy="774700"/>
            </a:xfrm>
          </p:grpSpPr>
          <p:sp>
            <p:nvSpPr>
              <p:cNvPr id="549" name="Google Shape;549;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50" name="Google Shape;550;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6"/>
            <p:cNvGrpSpPr/>
            <p:nvPr/>
          </p:nvGrpSpPr>
          <p:grpSpPr>
            <a:xfrm>
              <a:off x="1162476" y="1383183"/>
              <a:ext cx="483736" cy="461061"/>
              <a:chOff x="0" y="0"/>
              <a:chExt cx="812800" cy="774700"/>
            </a:xfrm>
          </p:grpSpPr>
          <p:sp>
            <p:nvSpPr>
              <p:cNvPr id="552" name="Google Shape;552;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53" name="Google Shape;553;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6"/>
            <p:cNvGrpSpPr/>
            <p:nvPr/>
          </p:nvGrpSpPr>
          <p:grpSpPr>
            <a:xfrm>
              <a:off x="1932563" y="1383183"/>
              <a:ext cx="483736" cy="461061"/>
              <a:chOff x="0" y="0"/>
              <a:chExt cx="812800" cy="774700"/>
            </a:xfrm>
          </p:grpSpPr>
          <p:sp>
            <p:nvSpPr>
              <p:cNvPr id="555" name="Google Shape;55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56" name="Google Shape;556;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6"/>
            <p:cNvGrpSpPr/>
            <p:nvPr/>
          </p:nvGrpSpPr>
          <p:grpSpPr>
            <a:xfrm>
              <a:off x="2702650" y="1383183"/>
              <a:ext cx="483736" cy="461061"/>
              <a:chOff x="0" y="0"/>
              <a:chExt cx="812800" cy="774700"/>
            </a:xfrm>
          </p:grpSpPr>
          <p:sp>
            <p:nvSpPr>
              <p:cNvPr id="558" name="Google Shape;55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59" name="Google Shape;559;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6"/>
            <p:cNvGrpSpPr/>
            <p:nvPr/>
          </p:nvGrpSpPr>
          <p:grpSpPr>
            <a:xfrm>
              <a:off x="3472736" y="1383183"/>
              <a:ext cx="483736" cy="461061"/>
              <a:chOff x="0" y="0"/>
              <a:chExt cx="812800" cy="774700"/>
            </a:xfrm>
          </p:grpSpPr>
          <p:sp>
            <p:nvSpPr>
              <p:cNvPr id="561" name="Google Shape;56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62" name="Google Shape;562;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6"/>
            <p:cNvGrpSpPr/>
            <p:nvPr/>
          </p:nvGrpSpPr>
          <p:grpSpPr>
            <a:xfrm>
              <a:off x="0" y="1839223"/>
              <a:ext cx="483736" cy="461061"/>
              <a:chOff x="0" y="0"/>
              <a:chExt cx="812800" cy="774700"/>
            </a:xfrm>
          </p:grpSpPr>
          <p:sp>
            <p:nvSpPr>
              <p:cNvPr id="564" name="Google Shape;564;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65" name="Google Shape;565;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6"/>
            <p:cNvGrpSpPr/>
            <p:nvPr/>
          </p:nvGrpSpPr>
          <p:grpSpPr>
            <a:xfrm>
              <a:off x="774984" y="1839223"/>
              <a:ext cx="483736" cy="461061"/>
              <a:chOff x="0" y="0"/>
              <a:chExt cx="812800" cy="774700"/>
            </a:xfrm>
          </p:grpSpPr>
          <p:sp>
            <p:nvSpPr>
              <p:cNvPr id="567" name="Google Shape;567;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68" name="Google Shape;568;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6"/>
            <p:cNvGrpSpPr/>
            <p:nvPr/>
          </p:nvGrpSpPr>
          <p:grpSpPr>
            <a:xfrm>
              <a:off x="1545071" y="1839223"/>
              <a:ext cx="483736" cy="461061"/>
              <a:chOff x="0" y="0"/>
              <a:chExt cx="812800" cy="774700"/>
            </a:xfrm>
          </p:grpSpPr>
          <p:sp>
            <p:nvSpPr>
              <p:cNvPr id="570" name="Google Shape;570;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71" name="Google Shape;571;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6"/>
            <p:cNvGrpSpPr/>
            <p:nvPr/>
          </p:nvGrpSpPr>
          <p:grpSpPr>
            <a:xfrm>
              <a:off x="2315157" y="1839223"/>
              <a:ext cx="483736" cy="461061"/>
              <a:chOff x="0" y="0"/>
              <a:chExt cx="812800" cy="774700"/>
            </a:xfrm>
          </p:grpSpPr>
          <p:sp>
            <p:nvSpPr>
              <p:cNvPr id="573" name="Google Shape;573;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74" name="Google Shape;574;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6"/>
            <p:cNvGrpSpPr/>
            <p:nvPr/>
          </p:nvGrpSpPr>
          <p:grpSpPr>
            <a:xfrm>
              <a:off x="3085244" y="1839223"/>
              <a:ext cx="483736" cy="461061"/>
              <a:chOff x="0" y="0"/>
              <a:chExt cx="812800" cy="774700"/>
            </a:xfrm>
          </p:grpSpPr>
          <p:sp>
            <p:nvSpPr>
              <p:cNvPr id="576" name="Google Shape;576;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77" name="Google Shape;577;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6"/>
            <p:cNvGrpSpPr/>
            <p:nvPr/>
          </p:nvGrpSpPr>
          <p:grpSpPr>
            <a:xfrm>
              <a:off x="3855331" y="1839223"/>
              <a:ext cx="483736" cy="461061"/>
              <a:chOff x="0" y="0"/>
              <a:chExt cx="812800" cy="774700"/>
            </a:xfrm>
          </p:grpSpPr>
          <p:sp>
            <p:nvSpPr>
              <p:cNvPr id="579" name="Google Shape;579;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80" name="Google Shape;580;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6"/>
            <p:cNvGrpSpPr/>
            <p:nvPr/>
          </p:nvGrpSpPr>
          <p:grpSpPr>
            <a:xfrm>
              <a:off x="392390" y="2300284"/>
              <a:ext cx="483736" cy="461061"/>
              <a:chOff x="0" y="0"/>
              <a:chExt cx="812800" cy="774700"/>
            </a:xfrm>
          </p:grpSpPr>
          <p:sp>
            <p:nvSpPr>
              <p:cNvPr id="582" name="Google Shape;582;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83" name="Google Shape;583;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6"/>
            <p:cNvGrpSpPr/>
            <p:nvPr/>
          </p:nvGrpSpPr>
          <p:grpSpPr>
            <a:xfrm>
              <a:off x="1162476" y="2300284"/>
              <a:ext cx="483736" cy="461061"/>
              <a:chOff x="0" y="0"/>
              <a:chExt cx="812800" cy="774700"/>
            </a:xfrm>
          </p:grpSpPr>
          <p:sp>
            <p:nvSpPr>
              <p:cNvPr id="585" name="Google Shape;58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86" name="Google Shape;586;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6"/>
            <p:cNvGrpSpPr/>
            <p:nvPr/>
          </p:nvGrpSpPr>
          <p:grpSpPr>
            <a:xfrm>
              <a:off x="1932563" y="2300284"/>
              <a:ext cx="483736" cy="461061"/>
              <a:chOff x="0" y="0"/>
              <a:chExt cx="812800" cy="774700"/>
            </a:xfrm>
          </p:grpSpPr>
          <p:sp>
            <p:nvSpPr>
              <p:cNvPr id="588" name="Google Shape;58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89" name="Google Shape;589;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6"/>
            <p:cNvGrpSpPr/>
            <p:nvPr/>
          </p:nvGrpSpPr>
          <p:grpSpPr>
            <a:xfrm>
              <a:off x="2702650" y="2300284"/>
              <a:ext cx="483736" cy="461061"/>
              <a:chOff x="0" y="0"/>
              <a:chExt cx="812800" cy="774700"/>
            </a:xfrm>
          </p:grpSpPr>
          <p:sp>
            <p:nvSpPr>
              <p:cNvPr id="591" name="Google Shape;59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92" name="Google Shape;592;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6"/>
            <p:cNvGrpSpPr/>
            <p:nvPr/>
          </p:nvGrpSpPr>
          <p:grpSpPr>
            <a:xfrm>
              <a:off x="3472736" y="2300284"/>
              <a:ext cx="483736" cy="461061"/>
              <a:chOff x="0" y="0"/>
              <a:chExt cx="812800" cy="774700"/>
            </a:xfrm>
          </p:grpSpPr>
          <p:sp>
            <p:nvSpPr>
              <p:cNvPr id="594" name="Google Shape;594;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95" name="Google Shape;595;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6"/>
            <p:cNvGrpSpPr/>
            <p:nvPr/>
          </p:nvGrpSpPr>
          <p:grpSpPr>
            <a:xfrm>
              <a:off x="0" y="2761345"/>
              <a:ext cx="483736" cy="461061"/>
              <a:chOff x="0" y="0"/>
              <a:chExt cx="812800" cy="774700"/>
            </a:xfrm>
          </p:grpSpPr>
          <p:sp>
            <p:nvSpPr>
              <p:cNvPr id="597" name="Google Shape;597;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598" name="Google Shape;598;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6"/>
            <p:cNvGrpSpPr/>
            <p:nvPr/>
          </p:nvGrpSpPr>
          <p:grpSpPr>
            <a:xfrm>
              <a:off x="774984" y="2761345"/>
              <a:ext cx="483736" cy="461061"/>
              <a:chOff x="0" y="0"/>
              <a:chExt cx="812800" cy="774700"/>
            </a:xfrm>
          </p:grpSpPr>
          <p:sp>
            <p:nvSpPr>
              <p:cNvPr id="600" name="Google Shape;600;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01" name="Google Shape;601;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6"/>
            <p:cNvGrpSpPr/>
            <p:nvPr/>
          </p:nvGrpSpPr>
          <p:grpSpPr>
            <a:xfrm>
              <a:off x="1545071" y="2761345"/>
              <a:ext cx="483736" cy="461061"/>
              <a:chOff x="0" y="0"/>
              <a:chExt cx="812800" cy="774700"/>
            </a:xfrm>
          </p:grpSpPr>
          <p:sp>
            <p:nvSpPr>
              <p:cNvPr id="603" name="Google Shape;603;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04" name="Google Shape;604;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6"/>
            <p:cNvGrpSpPr/>
            <p:nvPr/>
          </p:nvGrpSpPr>
          <p:grpSpPr>
            <a:xfrm>
              <a:off x="2315157" y="2761345"/>
              <a:ext cx="483736" cy="461061"/>
              <a:chOff x="0" y="0"/>
              <a:chExt cx="812800" cy="774700"/>
            </a:xfrm>
          </p:grpSpPr>
          <p:sp>
            <p:nvSpPr>
              <p:cNvPr id="606" name="Google Shape;606;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07" name="Google Shape;607;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6"/>
            <p:cNvGrpSpPr/>
            <p:nvPr/>
          </p:nvGrpSpPr>
          <p:grpSpPr>
            <a:xfrm>
              <a:off x="3085244" y="2761345"/>
              <a:ext cx="483736" cy="461061"/>
              <a:chOff x="0" y="0"/>
              <a:chExt cx="812800" cy="774700"/>
            </a:xfrm>
          </p:grpSpPr>
          <p:sp>
            <p:nvSpPr>
              <p:cNvPr id="609" name="Google Shape;609;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10" name="Google Shape;610;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6"/>
            <p:cNvGrpSpPr/>
            <p:nvPr/>
          </p:nvGrpSpPr>
          <p:grpSpPr>
            <a:xfrm>
              <a:off x="3855331" y="2761345"/>
              <a:ext cx="483736" cy="461061"/>
              <a:chOff x="0" y="0"/>
              <a:chExt cx="812800" cy="774700"/>
            </a:xfrm>
          </p:grpSpPr>
          <p:sp>
            <p:nvSpPr>
              <p:cNvPr id="612" name="Google Shape;612;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13" name="Google Shape;613;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6"/>
            <p:cNvGrpSpPr/>
            <p:nvPr/>
          </p:nvGrpSpPr>
          <p:grpSpPr>
            <a:xfrm>
              <a:off x="392390" y="3222406"/>
              <a:ext cx="483736" cy="461061"/>
              <a:chOff x="0" y="0"/>
              <a:chExt cx="812800" cy="774700"/>
            </a:xfrm>
          </p:grpSpPr>
          <p:sp>
            <p:nvSpPr>
              <p:cNvPr id="615" name="Google Shape;61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16" name="Google Shape;616;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6"/>
            <p:cNvGrpSpPr/>
            <p:nvPr/>
          </p:nvGrpSpPr>
          <p:grpSpPr>
            <a:xfrm>
              <a:off x="1162476" y="3222406"/>
              <a:ext cx="483736" cy="461061"/>
              <a:chOff x="0" y="0"/>
              <a:chExt cx="812800" cy="774700"/>
            </a:xfrm>
          </p:grpSpPr>
          <p:sp>
            <p:nvSpPr>
              <p:cNvPr id="618" name="Google Shape;61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19" name="Google Shape;619;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6"/>
            <p:cNvGrpSpPr/>
            <p:nvPr/>
          </p:nvGrpSpPr>
          <p:grpSpPr>
            <a:xfrm>
              <a:off x="1932563" y="3222406"/>
              <a:ext cx="483736" cy="461061"/>
              <a:chOff x="0" y="0"/>
              <a:chExt cx="812800" cy="774700"/>
            </a:xfrm>
          </p:grpSpPr>
          <p:sp>
            <p:nvSpPr>
              <p:cNvPr id="621" name="Google Shape;62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22" name="Google Shape;622;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6"/>
            <p:cNvGrpSpPr/>
            <p:nvPr/>
          </p:nvGrpSpPr>
          <p:grpSpPr>
            <a:xfrm>
              <a:off x="2702650" y="3222406"/>
              <a:ext cx="483736" cy="461061"/>
              <a:chOff x="0" y="0"/>
              <a:chExt cx="812800" cy="774700"/>
            </a:xfrm>
          </p:grpSpPr>
          <p:sp>
            <p:nvSpPr>
              <p:cNvPr id="624" name="Google Shape;624;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25" name="Google Shape;625;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6"/>
            <p:cNvGrpSpPr/>
            <p:nvPr/>
          </p:nvGrpSpPr>
          <p:grpSpPr>
            <a:xfrm>
              <a:off x="3472736" y="3222406"/>
              <a:ext cx="483736" cy="461061"/>
              <a:chOff x="0" y="0"/>
              <a:chExt cx="812800" cy="774700"/>
            </a:xfrm>
          </p:grpSpPr>
          <p:sp>
            <p:nvSpPr>
              <p:cNvPr id="627" name="Google Shape;627;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28" name="Google Shape;628;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6"/>
            <p:cNvGrpSpPr/>
            <p:nvPr/>
          </p:nvGrpSpPr>
          <p:grpSpPr>
            <a:xfrm>
              <a:off x="0" y="3678446"/>
              <a:ext cx="483736" cy="461061"/>
              <a:chOff x="0" y="0"/>
              <a:chExt cx="812800" cy="774700"/>
            </a:xfrm>
          </p:grpSpPr>
          <p:sp>
            <p:nvSpPr>
              <p:cNvPr id="630" name="Google Shape;630;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31" name="Google Shape;631;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6"/>
            <p:cNvGrpSpPr/>
            <p:nvPr/>
          </p:nvGrpSpPr>
          <p:grpSpPr>
            <a:xfrm>
              <a:off x="774984" y="3678446"/>
              <a:ext cx="483736" cy="461061"/>
              <a:chOff x="0" y="0"/>
              <a:chExt cx="812800" cy="774700"/>
            </a:xfrm>
          </p:grpSpPr>
          <p:sp>
            <p:nvSpPr>
              <p:cNvPr id="633" name="Google Shape;633;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34" name="Google Shape;634;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6"/>
            <p:cNvGrpSpPr/>
            <p:nvPr/>
          </p:nvGrpSpPr>
          <p:grpSpPr>
            <a:xfrm>
              <a:off x="1545071" y="3678446"/>
              <a:ext cx="483736" cy="461061"/>
              <a:chOff x="0" y="0"/>
              <a:chExt cx="812800" cy="774700"/>
            </a:xfrm>
          </p:grpSpPr>
          <p:sp>
            <p:nvSpPr>
              <p:cNvPr id="636" name="Google Shape;636;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37" name="Google Shape;637;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8" name="Google Shape;638;p6"/>
            <p:cNvGrpSpPr/>
            <p:nvPr/>
          </p:nvGrpSpPr>
          <p:grpSpPr>
            <a:xfrm>
              <a:off x="2315157" y="3678446"/>
              <a:ext cx="483736" cy="461061"/>
              <a:chOff x="0" y="0"/>
              <a:chExt cx="812800" cy="774700"/>
            </a:xfrm>
          </p:grpSpPr>
          <p:sp>
            <p:nvSpPr>
              <p:cNvPr id="639" name="Google Shape;639;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40" name="Google Shape;640;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6"/>
            <p:cNvGrpSpPr/>
            <p:nvPr/>
          </p:nvGrpSpPr>
          <p:grpSpPr>
            <a:xfrm>
              <a:off x="3085244" y="3678446"/>
              <a:ext cx="483736" cy="461061"/>
              <a:chOff x="0" y="0"/>
              <a:chExt cx="812800" cy="774700"/>
            </a:xfrm>
          </p:grpSpPr>
          <p:sp>
            <p:nvSpPr>
              <p:cNvPr id="642" name="Google Shape;642;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43" name="Google Shape;643;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6"/>
            <p:cNvGrpSpPr/>
            <p:nvPr/>
          </p:nvGrpSpPr>
          <p:grpSpPr>
            <a:xfrm>
              <a:off x="3855331" y="3678446"/>
              <a:ext cx="483736" cy="461061"/>
              <a:chOff x="0" y="0"/>
              <a:chExt cx="812800" cy="774700"/>
            </a:xfrm>
          </p:grpSpPr>
          <p:sp>
            <p:nvSpPr>
              <p:cNvPr id="645" name="Google Shape;64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46" name="Google Shape;646;p6"/>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47" name="Google Shape;647;p6"/>
          <p:cNvSpPr txBox="1"/>
          <p:nvPr/>
        </p:nvSpPr>
        <p:spPr>
          <a:xfrm>
            <a:off x="3705001" y="9332595"/>
            <a:ext cx="10877999" cy="194310"/>
          </a:xfrm>
          <a:prstGeom prst="rect">
            <a:avLst/>
          </a:prstGeom>
          <a:noFill/>
          <a:ln>
            <a:noFill/>
          </a:ln>
        </p:spPr>
        <p:txBody>
          <a:bodyPr anchorCtr="0" anchor="t" bIns="0" lIns="0" spcFirstLastPara="1" rIns="0" wrap="square" tIns="0">
            <a:spAutoFit/>
          </a:bodyPr>
          <a:lstStyle/>
          <a:p>
            <a:pPr indent="0" lvl="0" marL="0" marR="0" rtl="0" algn="ctr">
              <a:lnSpc>
                <a:spcPct val="89993"/>
              </a:lnSpc>
              <a:spcBef>
                <a:spcPts val="0"/>
              </a:spcBef>
              <a:spcAft>
                <a:spcPts val="0"/>
              </a:spcAft>
              <a:buNone/>
            </a:pPr>
            <a:r>
              <a:rPr b="1" i="0" lang="en-US" sz="1599" u="none" cap="none" strike="noStrike">
                <a:solidFill>
                  <a:srgbClr val="F1F1F1"/>
                </a:solidFill>
                <a:latin typeface="Montserrat SemiBold"/>
                <a:ea typeface="Montserrat SemiBold"/>
                <a:cs typeface="Montserrat SemiBold"/>
                <a:sym typeface="Montserrat SemiBold"/>
              </a:rPr>
              <a:t>A PRESENTATION</a:t>
            </a:r>
            <a:endParaRPr/>
          </a:p>
        </p:txBody>
      </p:sp>
      <p:sp>
        <p:nvSpPr>
          <p:cNvPr id="648" name="Google Shape;648;p6"/>
          <p:cNvSpPr txBox="1"/>
          <p:nvPr/>
        </p:nvSpPr>
        <p:spPr>
          <a:xfrm>
            <a:off x="3705001" y="9574530"/>
            <a:ext cx="10877999" cy="194310"/>
          </a:xfrm>
          <a:prstGeom prst="rect">
            <a:avLst/>
          </a:prstGeom>
          <a:noFill/>
          <a:ln>
            <a:noFill/>
          </a:ln>
        </p:spPr>
        <p:txBody>
          <a:bodyPr anchorCtr="0" anchor="t" bIns="0" lIns="0" spcFirstLastPara="1" rIns="0" wrap="square" tIns="0">
            <a:spAutoFit/>
          </a:bodyPr>
          <a:lstStyle/>
          <a:p>
            <a:pPr indent="0" lvl="0" marL="0" marR="0" rtl="0" algn="ctr">
              <a:lnSpc>
                <a:spcPct val="89993"/>
              </a:lnSpc>
              <a:spcBef>
                <a:spcPts val="0"/>
              </a:spcBef>
              <a:spcAft>
                <a:spcPts val="0"/>
              </a:spcAft>
              <a:buNone/>
            </a:pPr>
            <a:r>
              <a:rPr b="1" i="0" lang="en-US" sz="1599" u="none" cap="none" strike="noStrike">
                <a:solidFill>
                  <a:srgbClr val="F1F1F1"/>
                </a:solidFill>
                <a:latin typeface="Montserrat SemiBold"/>
                <a:ea typeface="Montserrat SemiBold"/>
                <a:cs typeface="Montserrat SemiBold"/>
                <a:sym typeface="Montserrat SemiBold"/>
              </a:rPr>
              <a:t>BY SLIDESCARNIVAL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0A30"/>
        </a:solidFill>
      </p:bgPr>
    </p:bg>
    <p:spTree>
      <p:nvGrpSpPr>
        <p:cNvPr id="1968" name="Shape 1968"/>
        <p:cNvGrpSpPr/>
        <p:nvPr/>
      </p:nvGrpSpPr>
      <p:grpSpPr>
        <a:xfrm>
          <a:off x="0" y="0"/>
          <a:ext cx="0" cy="0"/>
          <a:chOff x="0" y="0"/>
          <a:chExt cx="0" cy="0"/>
        </a:xfrm>
      </p:grpSpPr>
      <p:sp>
        <p:nvSpPr>
          <p:cNvPr id="1969" name="Google Shape;1969;p15"/>
          <p:cNvSpPr txBox="1"/>
          <p:nvPr/>
        </p:nvSpPr>
        <p:spPr>
          <a:xfrm>
            <a:off x="1028700" y="4259580"/>
            <a:ext cx="162306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THIS ELECTION</a:t>
            </a:r>
            <a:endParaRPr/>
          </a:p>
        </p:txBody>
      </p:sp>
      <p:grpSp>
        <p:nvGrpSpPr>
          <p:cNvPr id="1970" name="Google Shape;1970;p15"/>
          <p:cNvGrpSpPr/>
          <p:nvPr/>
        </p:nvGrpSpPr>
        <p:grpSpPr>
          <a:xfrm>
            <a:off x="226851" y="350889"/>
            <a:ext cx="362118" cy="345464"/>
            <a:chOff x="0" y="0"/>
            <a:chExt cx="482823" cy="460618"/>
          </a:xfrm>
        </p:grpSpPr>
        <p:grpSp>
          <p:nvGrpSpPr>
            <p:cNvPr id="1971" name="Google Shape;1971;p15"/>
            <p:cNvGrpSpPr/>
            <p:nvPr/>
          </p:nvGrpSpPr>
          <p:grpSpPr>
            <a:xfrm>
              <a:off x="0" y="0"/>
              <a:ext cx="53807" cy="51285"/>
              <a:chOff x="0" y="0"/>
              <a:chExt cx="812800" cy="774700"/>
            </a:xfrm>
          </p:grpSpPr>
          <p:sp>
            <p:nvSpPr>
              <p:cNvPr id="1972" name="Google Shape;197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73" name="Google Shape;1973;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4" name="Google Shape;1974;p15"/>
            <p:cNvGrpSpPr/>
            <p:nvPr/>
          </p:nvGrpSpPr>
          <p:grpSpPr>
            <a:xfrm>
              <a:off x="86239" y="0"/>
              <a:ext cx="53807" cy="51285"/>
              <a:chOff x="0" y="0"/>
              <a:chExt cx="812800" cy="774700"/>
            </a:xfrm>
          </p:grpSpPr>
          <p:sp>
            <p:nvSpPr>
              <p:cNvPr id="1975" name="Google Shape;197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76" name="Google Shape;1976;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7" name="Google Shape;1977;p15"/>
            <p:cNvGrpSpPr/>
            <p:nvPr/>
          </p:nvGrpSpPr>
          <p:grpSpPr>
            <a:xfrm>
              <a:off x="171933" y="0"/>
              <a:ext cx="53807" cy="51285"/>
              <a:chOff x="0" y="0"/>
              <a:chExt cx="812800" cy="774700"/>
            </a:xfrm>
          </p:grpSpPr>
          <p:sp>
            <p:nvSpPr>
              <p:cNvPr id="1978" name="Google Shape;197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79" name="Google Shape;1979;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0" name="Google Shape;1980;p15"/>
            <p:cNvGrpSpPr/>
            <p:nvPr/>
          </p:nvGrpSpPr>
          <p:grpSpPr>
            <a:xfrm>
              <a:off x="257628" y="0"/>
              <a:ext cx="53807" cy="51285"/>
              <a:chOff x="0" y="0"/>
              <a:chExt cx="812800" cy="774700"/>
            </a:xfrm>
          </p:grpSpPr>
          <p:sp>
            <p:nvSpPr>
              <p:cNvPr id="1981" name="Google Shape;198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82" name="Google Shape;1982;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3" name="Google Shape;1983;p15"/>
            <p:cNvGrpSpPr/>
            <p:nvPr/>
          </p:nvGrpSpPr>
          <p:grpSpPr>
            <a:xfrm>
              <a:off x="343322" y="0"/>
              <a:ext cx="53807" cy="51285"/>
              <a:chOff x="0" y="0"/>
              <a:chExt cx="812800" cy="774700"/>
            </a:xfrm>
          </p:grpSpPr>
          <p:sp>
            <p:nvSpPr>
              <p:cNvPr id="1984" name="Google Shape;198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85" name="Google Shape;1985;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6" name="Google Shape;1986;p15"/>
            <p:cNvGrpSpPr/>
            <p:nvPr/>
          </p:nvGrpSpPr>
          <p:grpSpPr>
            <a:xfrm>
              <a:off x="429016" y="0"/>
              <a:ext cx="53807" cy="51285"/>
              <a:chOff x="0" y="0"/>
              <a:chExt cx="812800" cy="774700"/>
            </a:xfrm>
          </p:grpSpPr>
          <p:sp>
            <p:nvSpPr>
              <p:cNvPr id="1987" name="Google Shape;198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88" name="Google Shape;1988;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9" name="Google Shape;1989;p15"/>
            <p:cNvGrpSpPr/>
            <p:nvPr/>
          </p:nvGrpSpPr>
          <p:grpSpPr>
            <a:xfrm>
              <a:off x="43665" y="51306"/>
              <a:ext cx="53807" cy="51285"/>
              <a:chOff x="0" y="0"/>
              <a:chExt cx="812800" cy="774700"/>
            </a:xfrm>
          </p:grpSpPr>
          <p:sp>
            <p:nvSpPr>
              <p:cNvPr id="1990" name="Google Shape;199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91" name="Google Shape;1991;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2" name="Google Shape;1992;p15"/>
            <p:cNvGrpSpPr/>
            <p:nvPr/>
          </p:nvGrpSpPr>
          <p:grpSpPr>
            <a:xfrm>
              <a:off x="129359" y="51306"/>
              <a:ext cx="53807" cy="51285"/>
              <a:chOff x="0" y="0"/>
              <a:chExt cx="812800" cy="774700"/>
            </a:xfrm>
          </p:grpSpPr>
          <p:sp>
            <p:nvSpPr>
              <p:cNvPr id="1993" name="Google Shape;199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94" name="Google Shape;1994;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5" name="Google Shape;1995;p15"/>
            <p:cNvGrpSpPr/>
            <p:nvPr/>
          </p:nvGrpSpPr>
          <p:grpSpPr>
            <a:xfrm>
              <a:off x="215053" y="51306"/>
              <a:ext cx="53807" cy="51285"/>
              <a:chOff x="0" y="0"/>
              <a:chExt cx="812800" cy="774700"/>
            </a:xfrm>
          </p:grpSpPr>
          <p:sp>
            <p:nvSpPr>
              <p:cNvPr id="1996" name="Google Shape;199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97" name="Google Shape;1997;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8" name="Google Shape;1998;p15"/>
            <p:cNvGrpSpPr/>
            <p:nvPr/>
          </p:nvGrpSpPr>
          <p:grpSpPr>
            <a:xfrm>
              <a:off x="300747" y="51306"/>
              <a:ext cx="53807" cy="51285"/>
              <a:chOff x="0" y="0"/>
              <a:chExt cx="812800" cy="774700"/>
            </a:xfrm>
          </p:grpSpPr>
          <p:sp>
            <p:nvSpPr>
              <p:cNvPr id="1999" name="Google Shape;199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00" name="Google Shape;2000;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1" name="Google Shape;2001;p15"/>
            <p:cNvGrpSpPr/>
            <p:nvPr/>
          </p:nvGrpSpPr>
          <p:grpSpPr>
            <a:xfrm>
              <a:off x="386441" y="51306"/>
              <a:ext cx="53807" cy="51285"/>
              <a:chOff x="0" y="0"/>
              <a:chExt cx="812800" cy="774700"/>
            </a:xfrm>
          </p:grpSpPr>
          <p:sp>
            <p:nvSpPr>
              <p:cNvPr id="2002" name="Google Shape;200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03" name="Google Shape;2003;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4" name="Google Shape;2004;p15"/>
            <p:cNvGrpSpPr/>
            <p:nvPr/>
          </p:nvGrpSpPr>
          <p:grpSpPr>
            <a:xfrm>
              <a:off x="0" y="102613"/>
              <a:ext cx="53807" cy="51285"/>
              <a:chOff x="0" y="0"/>
              <a:chExt cx="812800" cy="774700"/>
            </a:xfrm>
          </p:grpSpPr>
          <p:sp>
            <p:nvSpPr>
              <p:cNvPr id="2005" name="Google Shape;200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06" name="Google Shape;2006;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7" name="Google Shape;2007;p15"/>
            <p:cNvGrpSpPr/>
            <p:nvPr/>
          </p:nvGrpSpPr>
          <p:grpSpPr>
            <a:xfrm>
              <a:off x="86239" y="102613"/>
              <a:ext cx="53807" cy="51285"/>
              <a:chOff x="0" y="0"/>
              <a:chExt cx="812800" cy="774700"/>
            </a:xfrm>
          </p:grpSpPr>
          <p:sp>
            <p:nvSpPr>
              <p:cNvPr id="2008" name="Google Shape;200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09" name="Google Shape;2009;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0" name="Google Shape;2010;p15"/>
            <p:cNvGrpSpPr/>
            <p:nvPr/>
          </p:nvGrpSpPr>
          <p:grpSpPr>
            <a:xfrm>
              <a:off x="171933" y="102613"/>
              <a:ext cx="53807" cy="51285"/>
              <a:chOff x="0" y="0"/>
              <a:chExt cx="812800" cy="774700"/>
            </a:xfrm>
          </p:grpSpPr>
          <p:sp>
            <p:nvSpPr>
              <p:cNvPr id="2011" name="Google Shape;201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12" name="Google Shape;2012;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3" name="Google Shape;2013;p15"/>
            <p:cNvGrpSpPr/>
            <p:nvPr/>
          </p:nvGrpSpPr>
          <p:grpSpPr>
            <a:xfrm>
              <a:off x="257628" y="102613"/>
              <a:ext cx="53807" cy="51285"/>
              <a:chOff x="0" y="0"/>
              <a:chExt cx="812800" cy="774700"/>
            </a:xfrm>
          </p:grpSpPr>
          <p:sp>
            <p:nvSpPr>
              <p:cNvPr id="2014" name="Google Shape;201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15" name="Google Shape;2015;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6" name="Google Shape;2016;p15"/>
            <p:cNvGrpSpPr/>
            <p:nvPr/>
          </p:nvGrpSpPr>
          <p:grpSpPr>
            <a:xfrm>
              <a:off x="343322" y="102613"/>
              <a:ext cx="53807" cy="51285"/>
              <a:chOff x="0" y="0"/>
              <a:chExt cx="812800" cy="774700"/>
            </a:xfrm>
          </p:grpSpPr>
          <p:sp>
            <p:nvSpPr>
              <p:cNvPr id="2017" name="Google Shape;201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18" name="Google Shape;2018;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9" name="Google Shape;2019;p15"/>
            <p:cNvGrpSpPr/>
            <p:nvPr/>
          </p:nvGrpSpPr>
          <p:grpSpPr>
            <a:xfrm>
              <a:off x="429016" y="102613"/>
              <a:ext cx="53807" cy="51285"/>
              <a:chOff x="0" y="0"/>
              <a:chExt cx="812800" cy="774700"/>
            </a:xfrm>
          </p:grpSpPr>
          <p:sp>
            <p:nvSpPr>
              <p:cNvPr id="2020" name="Google Shape;202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21" name="Google Shape;2021;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2" name="Google Shape;2022;p15"/>
            <p:cNvGrpSpPr/>
            <p:nvPr/>
          </p:nvGrpSpPr>
          <p:grpSpPr>
            <a:xfrm>
              <a:off x="43665" y="153919"/>
              <a:ext cx="53807" cy="51285"/>
              <a:chOff x="0" y="0"/>
              <a:chExt cx="812800" cy="774700"/>
            </a:xfrm>
          </p:grpSpPr>
          <p:sp>
            <p:nvSpPr>
              <p:cNvPr id="2023" name="Google Shape;202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24" name="Google Shape;2024;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5" name="Google Shape;2025;p15"/>
            <p:cNvGrpSpPr/>
            <p:nvPr/>
          </p:nvGrpSpPr>
          <p:grpSpPr>
            <a:xfrm>
              <a:off x="129359" y="153919"/>
              <a:ext cx="53807" cy="51285"/>
              <a:chOff x="0" y="0"/>
              <a:chExt cx="812800" cy="774700"/>
            </a:xfrm>
          </p:grpSpPr>
          <p:sp>
            <p:nvSpPr>
              <p:cNvPr id="2026" name="Google Shape;202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27" name="Google Shape;2027;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8" name="Google Shape;2028;p15"/>
            <p:cNvGrpSpPr/>
            <p:nvPr/>
          </p:nvGrpSpPr>
          <p:grpSpPr>
            <a:xfrm>
              <a:off x="215053" y="153919"/>
              <a:ext cx="53807" cy="51285"/>
              <a:chOff x="0" y="0"/>
              <a:chExt cx="812800" cy="774700"/>
            </a:xfrm>
          </p:grpSpPr>
          <p:sp>
            <p:nvSpPr>
              <p:cNvPr id="2029" name="Google Shape;202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30" name="Google Shape;2030;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1" name="Google Shape;2031;p15"/>
            <p:cNvGrpSpPr/>
            <p:nvPr/>
          </p:nvGrpSpPr>
          <p:grpSpPr>
            <a:xfrm>
              <a:off x="300747" y="153919"/>
              <a:ext cx="53807" cy="51285"/>
              <a:chOff x="0" y="0"/>
              <a:chExt cx="812800" cy="774700"/>
            </a:xfrm>
          </p:grpSpPr>
          <p:sp>
            <p:nvSpPr>
              <p:cNvPr id="2032" name="Google Shape;203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33" name="Google Shape;2033;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4" name="Google Shape;2034;p15"/>
            <p:cNvGrpSpPr/>
            <p:nvPr/>
          </p:nvGrpSpPr>
          <p:grpSpPr>
            <a:xfrm>
              <a:off x="386441" y="153919"/>
              <a:ext cx="53807" cy="51285"/>
              <a:chOff x="0" y="0"/>
              <a:chExt cx="812800" cy="774700"/>
            </a:xfrm>
          </p:grpSpPr>
          <p:sp>
            <p:nvSpPr>
              <p:cNvPr id="2035" name="Google Shape;203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36" name="Google Shape;2036;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7" name="Google Shape;2037;p15"/>
            <p:cNvGrpSpPr/>
            <p:nvPr/>
          </p:nvGrpSpPr>
          <p:grpSpPr>
            <a:xfrm>
              <a:off x="0" y="204666"/>
              <a:ext cx="53807" cy="51285"/>
              <a:chOff x="0" y="0"/>
              <a:chExt cx="812800" cy="774700"/>
            </a:xfrm>
          </p:grpSpPr>
          <p:sp>
            <p:nvSpPr>
              <p:cNvPr id="2038" name="Google Shape;203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39" name="Google Shape;2039;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0" name="Google Shape;2040;p15"/>
            <p:cNvGrpSpPr/>
            <p:nvPr/>
          </p:nvGrpSpPr>
          <p:grpSpPr>
            <a:xfrm>
              <a:off x="86239" y="204666"/>
              <a:ext cx="53807" cy="51285"/>
              <a:chOff x="0" y="0"/>
              <a:chExt cx="812800" cy="774700"/>
            </a:xfrm>
          </p:grpSpPr>
          <p:sp>
            <p:nvSpPr>
              <p:cNvPr id="2041" name="Google Shape;204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42" name="Google Shape;2042;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3" name="Google Shape;2043;p15"/>
            <p:cNvGrpSpPr/>
            <p:nvPr/>
          </p:nvGrpSpPr>
          <p:grpSpPr>
            <a:xfrm>
              <a:off x="171933" y="204666"/>
              <a:ext cx="53807" cy="51285"/>
              <a:chOff x="0" y="0"/>
              <a:chExt cx="812800" cy="774700"/>
            </a:xfrm>
          </p:grpSpPr>
          <p:sp>
            <p:nvSpPr>
              <p:cNvPr id="2044" name="Google Shape;204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45" name="Google Shape;2045;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6" name="Google Shape;2046;p15"/>
            <p:cNvGrpSpPr/>
            <p:nvPr/>
          </p:nvGrpSpPr>
          <p:grpSpPr>
            <a:xfrm>
              <a:off x="257628" y="204666"/>
              <a:ext cx="53807" cy="51285"/>
              <a:chOff x="0" y="0"/>
              <a:chExt cx="812800" cy="774700"/>
            </a:xfrm>
          </p:grpSpPr>
          <p:sp>
            <p:nvSpPr>
              <p:cNvPr id="2047" name="Google Shape;204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48" name="Google Shape;2048;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9" name="Google Shape;2049;p15"/>
            <p:cNvGrpSpPr/>
            <p:nvPr/>
          </p:nvGrpSpPr>
          <p:grpSpPr>
            <a:xfrm>
              <a:off x="343322" y="204666"/>
              <a:ext cx="53807" cy="51285"/>
              <a:chOff x="0" y="0"/>
              <a:chExt cx="812800" cy="774700"/>
            </a:xfrm>
          </p:grpSpPr>
          <p:sp>
            <p:nvSpPr>
              <p:cNvPr id="2050" name="Google Shape;205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51" name="Google Shape;2051;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2" name="Google Shape;2052;p15"/>
            <p:cNvGrpSpPr/>
            <p:nvPr/>
          </p:nvGrpSpPr>
          <p:grpSpPr>
            <a:xfrm>
              <a:off x="429016" y="204666"/>
              <a:ext cx="53807" cy="51285"/>
              <a:chOff x="0" y="0"/>
              <a:chExt cx="812800" cy="774700"/>
            </a:xfrm>
          </p:grpSpPr>
          <p:sp>
            <p:nvSpPr>
              <p:cNvPr id="2053" name="Google Shape;205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54" name="Google Shape;2054;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5" name="Google Shape;2055;p15"/>
            <p:cNvGrpSpPr/>
            <p:nvPr/>
          </p:nvGrpSpPr>
          <p:grpSpPr>
            <a:xfrm>
              <a:off x="43665" y="255973"/>
              <a:ext cx="53807" cy="51285"/>
              <a:chOff x="0" y="0"/>
              <a:chExt cx="812800" cy="774700"/>
            </a:xfrm>
          </p:grpSpPr>
          <p:sp>
            <p:nvSpPr>
              <p:cNvPr id="2056" name="Google Shape;205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57" name="Google Shape;2057;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8" name="Google Shape;2058;p15"/>
            <p:cNvGrpSpPr/>
            <p:nvPr/>
          </p:nvGrpSpPr>
          <p:grpSpPr>
            <a:xfrm>
              <a:off x="129359" y="255973"/>
              <a:ext cx="53807" cy="51285"/>
              <a:chOff x="0" y="0"/>
              <a:chExt cx="812800" cy="774700"/>
            </a:xfrm>
          </p:grpSpPr>
          <p:sp>
            <p:nvSpPr>
              <p:cNvPr id="2059" name="Google Shape;205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60" name="Google Shape;2060;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1" name="Google Shape;2061;p15"/>
            <p:cNvGrpSpPr/>
            <p:nvPr/>
          </p:nvGrpSpPr>
          <p:grpSpPr>
            <a:xfrm>
              <a:off x="215053" y="255973"/>
              <a:ext cx="53807" cy="51285"/>
              <a:chOff x="0" y="0"/>
              <a:chExt cx="812800" cy="774700"/>
            </a:xfrm>
          </p:grpSpPr>
          <p:sp>
            <p:nvSpPr>
              <p:cNvPr id="2062" name="Google Shape;206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63" name="Google Shape;2063;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4" name="Google Shape;2064;p15"/>
            <p:cNvGrpSpPr/>
            <p:nvPr/>
          </p:nvGrpSpPr>
          <p:grpSpPr>
            <a:xfrm>
              <a:off x="300747" y="255973"/>
              <a:ext cx="53807" cy="51285"/>
              <a:chOff x="0" y="0"/>
              <a:chExt cx="812800" cy="774700"/>
            </a:xfrm>
          </p:grpSpPr>
          <p:sp>
            <p:nvSpPr>
              <p:cNvPr id="2065" name="Google Shape;206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66" name="Google Shape;2066;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7" name="Google Shape;2067;p15"/>
            <p:cNvGrpSpPr/>
            <p:nvPr/>
          </p:nvGrpSpPr>
          <p:grpSpPr>
            <a:xfrm>
              <a:off x="386441" y="255973"/>
              <a:ext cx="53807" cy="51285"/>
              <a:chOff x="0" y="0"/>
              <a:chExt cx="812800" cy="774700"/>
            </a:xfrm>
          </p:grpSpPr>
          <p:sp>
            <p:nvSpPr>
              <p:cNvPr id="2068" name="Google Shape;206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69" name="Google Shape;2069;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0" name="Google Shape;2070;p15"/>
            <p:cNvGrpSpPr/>
            <p:nvPr/>
          </p:nvGrpSpPr>
          <p:grpSpPr>
            <a:xfrm>
              <a:off x="0" y="307279"/>
              <a:ext cx="53807" cy="51285"/>
              <a:chOff x="0" y="0"/>
              <a:chExt cx="812800" cy="774700"/>
            </a:xfrm>
          </p:grpSpPr>
          <p:sp>
            <p:nvSpPr>
              <p:cNvPr id="2071" name="Google Shape;207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72" name="Google Shape;2072;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3" name="Google Shape;2073;p15"/>
            <p:cNvGrpSpPr/>
            <p:nvPr/>
          </p:nvGrpSpPr>
          <p:grpSpPr>
            <a:xfrm>
              <a:off x="86239" y="307279"/>
              <a:ext cx="53807" cy="51285"/>
              <a:chOff x="0" y="0"/>
              <a:chExt cx="812800" cy="774700"/>
            </a:xfrm>
          </p:grpSpPr>
          <p:sp>
            <p:nvSpPr>
              <p:cNvPr id="2074" name="Google Shape;207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75" name="Google Shape;2075;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6" name="Google Shape;2076;p15"/>
            <p:cNvGrpSpPr/>
            <p:nvPr/>
          </p:nvGrpSpPr>
          <p:grpSpPr>
            <a:xfrm>
              <a:off x="171933" y="307279"/>
              <a:ext cx="53807" cy="51285"/>
              <a:chOff x="0" y="0"/>
              <a:chExt cx="812800" cy="774700"/>
            </a:xfrm>
          </p:grpSpPr>
          <p:sp>
            <p:nvSpPr>
              <p:cNvPr id="2077" name="Google Shape;207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78" name="Google Shape;2078;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9" name="Google Shape;2079;p15"/>
            <p:cNvGrpSpPr/>
            <p:nvPr/>
          </p:nvGrpSpPr>
          <p:grpSpPr>
            <a:xfrm>
              <a:off x="257628" y="307279"/>
              <a:ext cx="53807" cy="51285"/>
              <a:chOff x="0" y="0"/>
              <a:chExt cx="812800" cy="774700"/>
            </a:xfrm>
          </p:grpSpPr>
          <p:sp>
            <p:nvSpPr>
              <p:cNvPr id="2080" name="Google Shape;208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81" name="Google Shape;2081;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2" name="Google Shape;2082;p15"/>
            <p:cNvGrpSpPr/>
            <p:nvPr/>
          </p:nvGrpSpPr>
          <p:grpSpPr>
            <a:xfrm>
              <a:off x="343322" y="307279"/>
              <a:ext cx="53807" cy="51285"/>
              <a:chOff x="0" y="0"/>
              <a:chExt cx="812800" cy="774700"/>
            </a:xfrm>
          </p:grpSpPr>
          <p:sp>
            <p:nvSpPr>
              <p:cNvPr id="2083" name="Google Shape;208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84" name="Google Shape;2084;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5" name="Google Shape;2085;p15"/>
            <p:cNvGrpSpPr/>
            <p:nvPr/>
          </p:nvGrpSpPr>
          <p:grpSpPr>
            <a:xfrm>
              <a:off x="429016" y="307279"/>
              <a:ext cx="53807" cy="51285"/>
              <a:chOff x="0" y="0"/>
              <a:chExt cx="812800" cy="774700"/>
            </a:xfrm>
          </p:grpSpPr>
          <p:sp>
            <p:nvSpPr>
              <p:cNvPr id="2086" name="Google Shape;208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87" name="Google Shape;2087;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8" name="Google Shape;2088;p15"/>
            <p:cNvGrpSpPr/>
            <p:nvPr/>
          </p:nvGrpSpPr>
          <p:grpSpPr>
            <a:xfrm>
              <a:off x="43665" y="358585"/>
              <a:ext cx="53807" cy="51285"/>
              <a:chOff x="0" y="0"/>
              <a:chExt cx="812800" cy="774700"/>
            </a:xfrm>
          </p:grpSpPr>
          <p:sp>
            <p:nvSpPr>
              <p:cNvPr id="2089" name="Google Shape;208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90" name="Google Shape;2090;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1" name="Google Shape;2091;p15"/>
            <p:cNvGrpSpPr/>
            <p:nvPr/>
          </p:nvGrpSpPr>
          <p:grpSpPr>
            <a:xfrm>
              <a:off x="129359" y="358585"/>
              <a:ext cx="53807" cy="51285"/>
              <a:chOff x="0" y="0"/>
              <a:chExt cx="812800" cy="774700"/>
            </a:xfrm>
          </p:grpSpPr>
          <p:sp>
            <p:nvSpPr>
              <p:cNvPr id="2092" name="Google Shape;209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93" name="Google Shape;2093;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4" name="Google Shape;2094;p15"/>
            <p:cNvGrpSpPr/>
            <p:nvPr/>
          </p:nvGrpSpPr>
          <p:grpSpPr>
            <a:xfrm>
              <a:off x="215053" y="358585"/>
              <a:ext cx="53807" cy="51285"/>
              <a:chOff x="0" y="0"/>
              <a:chExt cx="812800" cy="774700"/>
            </a:xfrm>
          </p:grpSpPr>
          <p:sp>
            <p:nvSpPr>
              <p:cNvPr id="2095" name="Google Shape;209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96" name="Google Shape;2096;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7" name="Google Shape;2097;p15"/>
            <p:cNvGrpSpPr/>
            <p:nvPr/>
          </p:nvGrpSpPr>
          <p:grpSpPr>
            <a:xfrm>
              <a:off x="300747" y="358585"/>
              <a:ext cx="53807" cy="51285"/>
              <a:chOff x="0" y="0"/>
              <a:chExt cx="812800" cy="774700"/>
            </a:xfrm>
          </p:grpSpPr>
          <p:sp>
            <p:nvSpPr>
              <p:cNvPr id="2098" name="Google Shape;209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099" name="Google Shape;2099;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0" name="Google Shape;2100;p15"/>
            <p:cNvGrpSpPr/>
            <p:nvPr/>
          </p:nvGrpSpPr>
          <p:grpSpPr>
            <a:xfrm>
              <a:off x="386441" y="358585"/>
              <a:ext cx="53807" cy="51285"/>
              <a:chOff x="0" y="0"/>
              <a:chExt cx="812800" cy="774700"/>
            </a:xfrm>
          </p:grpSpPr>
          <p:sp>
            <p:nvSpPr>
              <p:cNvPr id="2101" name="Google Shape;210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02" name="Google Shape;2102;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3" name="Google Shape;2103;p15"/>
            <p:cNvGrpSpPr/>
            <p:nvPr/>
          </p:nvGrpSpPr>
          <p:grpSpPr>
            <a:xfrm>
              <a:off x="0" y="409333"/>
              <a:ext cx="53807" cy="51285"/>
              <a:chOff x="0" y="0"/>
              <a:chExt cx="812800" cy="774700"/>
            </a:xfrm>
          </p:grpSpPr>
          <p:sp>
            <p:nvSpPr>
              <p:cNvPr id="2104" name="Google Shape;210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05" name="Google Shape;2105;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6" name="Google Shape;2106;p15"/>
            <p:cNvGrpSpPr/>
            <p:nvPr/>
          </p:nvGrpSpPr>
          <p:grpSpPr>
            <a:xfrm>
              <a:off x="86239" y="409333"/>
              <a:ext cx="53807" cy="51285"/>
              <a:chOff x="0" y="0"/>
              <a:chExt cx="812800" cy="774700"/>
            </a:xfrm>
          </p:grpSpPr>
          <p:sp>
            <p:nvSpPr>
              <p:cNvPr id="2107" name="Google Shape;210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08" name="Google Shape;2108;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9" name="Google Shape;2109;p15"/>
            <p:cNvGrpSpPr/>
            <p:nvPr/>
          </p:nvGrpSpPr>
          <p:grpSpPr>
            <a:xfrm>
              <a:off x="171933" y="409333"/>
              <a:ext cx="53807" cy="51285"/>
              <a:chOff x="0" y="0"/>
              <a:chExt cx="812800" cy="774700"/>
            </a:xfrm>
          </p:grpSpPr>
          <p:sp>
            <p:nvSpPr>
              <p:cNvPr id="2110" name="Google Shape;211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11" name="Google Shape;2111;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2" name="Google Shape;2112;p15"/>
            <p:cNvGrpSpPr/>
            <p:nvPr/>
          </p:nvGrpSpPr>
          <p:grpSpPr>
            <a:xfrm>
              <a:off x="257628" y="409333"/>
              <a:ext cx="53807" cy="51285"/>
              <a:chOff x="0" y="0"/>
              <a:chExt cx="812800" cy="774700"/>
            </a:xfrm>
          </p:grpSpPr>
          <p:sp>
            <p:nvSpPr>
              <p:cNvPr id="2113" name="Google Shape;211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14" name="Google Shape;2114;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5" name="Google Shape;2115;p15"/>
            <p:cNvGrpSpPr/>
            <p:nvPr/>
          </p:nvGrpSpPr>
          <p:grpSpPr>
            <a:xfrm>
              <a:off x="343322" y="409333"/>
              <a:ext cx="53807" cy="51285"/>
              <a:chOff x="0" y="0"/>
              <a:chExt cx="812800" cy="774700"/>
            </a:xfrm>
          </p:grpSpPr>
          <p:sp>
            <p:nvSpPr>
              <p:cNvPr id="2116" name="Google Shape;211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17" name="Google Shape;2117;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8" name="Google Shape;2118;p15"/>
            <p:cNvGrpSpPr/>
            <p:nvPr/>
          </p:nvGrpSpPr>
          <p:grpSpPr>
            <a:xfrm>
              <a:off x="429016" y="409333"/>
              <a:ext cx="53807" cy="51285"/>
              <a:chOff x="0" y="0"/>
              <a:chExt cx="812800" cy="774700"/>
            </a:xfrm>
          </p:grpSpPr>
          <p:sp>
            <p:nvSpPr>
              <p:cNvPr id="2119" name="Google Shape;211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20" name="Google Shape;2120;p15"/>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121" name="Google Shape;2121;p15"/>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002868"/>
                </a:solidFill>
                <a:latin typeface="Montserrat Black"/>
                <a:ea typeface="Montserrat Black"/>
                <a:cs typeface="Montserrat Black"/>
                <a:sym typeface="Montserrat Black"/>
              </a:rPr>
              <a:t>ELECTION</a:t>
            </a:r>
            <a:endParaRPr>
              <a:solidFill>
                <a:srgbClr val="002868"/>
              </a:solidFill>
            </a:endParaRPr>
          </a:p>
        </p:txBody>
      </p:sp>
    </p:spTree>
  </p:cSld>
  <p:clrMapOvr>
    <a:masterClrMapping/>
  </p:clrMapOvr>
  <p:transition spd="med">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2125" name="Shape 2125"/>
        <p:cNvGrpSpPr/>
        <p:nvPr/>
      </p:nvGrpSpPr>
      <p:grpSpPr>
        <a:xfrm>
          <a:off x="0" y="0"/>
          <a:ext cx="0" cy="0"/>
          <a:chOff x="0" y="0"/>
          <a:chExt cx="0" cy="0"/>
        </a:xfrm>
      </p:grpSpPr>
      <p:grpSp>
        <p:nvGrpSpPr>
          <p:cNvPr id="2126" name="Google Shape;2126;p16"/>
          <p:cNvGrpSpPr/>
          <p:nvPr/>
        </p:nvGrpSpPr>
        <p:grpSpPr>
          <a:xfrm>
            <a:off x="9144000" y="-108496"/>
            <a:ext cx="9144000" cy="10395496"/>
            <a:chOff x="0" y="-28575"/>
            <a:chExt cx="2408296" cy="2737908"/>
          </a:xfrm>
        </p:grpSpPr>
        <p:sp>
          <p:nvSpPr>
            <p:cNvPr id="2127" name="Google Shape;2127;p1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BF0A30"/>
            </a:solidFill>
            <a:ln>
              <a:noFill/>
            </a:ln>
          </p:spPr>
        </p:sp>
        <p:sp>
          <p:nvSpPr>
            <p:cNvPr id="2128" name="Google Shape;2128;p16"/>
            <p:cNvSpPr txBox="1"/>
            <p:nvPr/>
          </p:nvSpPr>
          <p:spPr>
            <a:xfrm>
              <a:off x="0" y="-28575"/>
              <a:ext cx="2408296"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29" name="Google Shape;2129;p16"/>
          <p:cNvSpPr txBox="1"/>
          <p:nvPr/>
        </p:nvSpPr>
        <p:spPr>
          <a:xfrm>
            <a:off x="1028700" y="2249136"/>
            <a:ext cx="7086600" cy="88392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7200" u="none" cap="none" strike="noStrike">
                <a:solidFill>
                  <a:srgbClr val="F1F1F1"/>
                </a:solidFill>
                <a:latin typeface="Montserrat Black"/>
                <a:ea typeface="Montserrat Black"/>
                <a:cs typeface="Montserrat Black"/>
                <a:sym typeface="Montserrat Black"/>
              </a:rPr>
              <a:t>DEMOCRATIC</a:t>
            </a:r>
            <a:endParaRPr/>
          </a:p>
        </p:txBody>
      </p:sp>
      <p:sp>
        <p:nvSpPr>
          <p:cNvPr id="2130" name="Google Shape;2130;p16"/>
          <p:cNvSpPr txBox="1"/>
          <p:nvPr/>
        </p:nvSpPr>
        <p:spPr>
          <a:xfrm>
            <a:off x="10172700" y="2249136"/>
            <a:ext cx="7086600" cy="88392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7200" u="none" cap="none" strike="noStrike">
                <a:solidFill>
                  <a:srgbClr val="F1F1F1"/>
                </a:solidFill>
                <a:latin typeface="Montserrat Black"/>
                <a:ea typeface="Montserrat Black"/>
                <a:cs typeface="Montserrat Black"/>
                <a:sym typeface="Montserrat Black"/>
              </a:rPr>
              <a:t>REPUBLICAN</a:t>
            </a:r>
            <a:endParaRPr/>
          </a:p>
        </p:txBody>
      </p:sp>
      <p:sp>
        <p:nvSpPr>
          <p:cNvPr id="2131" name="Google Shape;2131;p16"/>
          <p:cNvSpPr txBox="1"/>
          <p:nvPr/>
        </p:nvSpPr>
        <p:spPr>
          <a:xfrm>
            <a:off x="10172700" y="3846864"/>
            <a:ext cx="7086600" cy="452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The Republican Party is one of the two major political parties in the United States, founded in 1854, traditionally supporting limited government, free-market policies, and conservative social values.</a:t>
            </a:r>
            <a:endParaRPr/>
          </a:p>
          <a:p>
            <a:pPr indent="0" lvl="0" marL="0" marR="0" rtl="0" algn="ctr">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2132" name="Google Shape;2132;p16"/>
          <p:cNvSpPr txBox="1"/>
          <p:nvPr/>
        </p:nvSpPr>
        <p:spPr>
          <a:xfrm>
            <a:off x="1028700" y="3846864"/>
            <a:ext cx="7086600" cy="452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The Democratic Party is one of the two major political parties in the United States, founded in 1828, and is generally associated with progressive policies, social equality, and a larger role for government in economic and social issues.</a:t>
            </a:r>
            <a:endParaRPr/>
          </a:p>
          <a:p>
            <a:pPr indent="0" lvl="0" marL="0" marR="0" rtl="0" algn="ctr">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grpSp>
        <p:nvGrpSpPr>
          <p:cNvPr id="2133" name="Google Shape;2133;p16"/>
          <p:cNvGrpSpPr/>
          <p:nvPr/>
        </p:nvGrpSpPr>
        <p:grpSpPr>
          <a:xfrm>
            <a:off x="226851" y="350889"/>
            <a:ext cx="362118" cy="345464"/>
            <a:chOff x="0" y="0"/>
            <a:chExt cx="482823" cy="460618"/>
          </a:xfrm>
        </p:grpSpPr>
        <p:grpSp>
          <p:nvGrpSpPr>
            <p:cNvPr id="2134" name="Google Shape;2134;p16"/>
            <p:cNvGrpSpPr/>
            <p:nvPr/>
          </p:nvGrpSpPr>
          <p:grpSpPr>
            <a:xfrm>
              <a:off x="0" y="0"/>
              <a:ext cx="53807" cy="51285"/>
              <a:chOff x="0" y="0"/>
              <a:chExt cx="812800" cy="774700"/>
            </a:xfrm>
          </p:grpSpPr>
          <p:sp>
            <p:nvSpPr>
              <p:cNvPr id="2135" name="Google Shape;2135;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36" name="Google Shape;2136;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7" name="Google Shape;2137;p16"/>
            <p:cNvGrpSpPr/>
            <p:nvPr/>
          </p:nvGrpSpPr>
          <p:grpSpPr>
            <a:xfrm>
              <a:off x="86239" y="0"/>
              <a:ext cx="53807" cy="51285"/>
              <a:chOff x="0" y="0"/>
              <a:chExt cx="812800" cy="774700"/>
            </a:xfrm>
          </p:grpSpPr>
          <p:sp>
            <p:nvSpPr>
              <p:cNvPr id="2138" name="Google Shape;2138;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39" name="Google Shape;2139;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0" name="Google Shape;2140;p16"/>
            <p:cNvGrpSpPr/>
            <p:nvPr/>
          </p:nvGrpSpPr>
          <p:grpSpPr>
            <a:xfrm>
              <a:off x="171933" y="0"/>
              <a:ext cx="53807" cy="51285"/>
              <a:chOff x="0" y="0"/>
              <a:chExt cx="812800" cy="774700"/>
            </a:xfrm>
          </p:grpSpPr>
          <p:sp>
            <p:nvSpPr>
              <p:cNvPr id="2141" name="Google Shape;2141;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42" name="Google Shape;2142;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3" name="Google Shape;2143;p16"/>
            <p:cNvGrpSpPr/>
            <p:nvPr/>
          </p:nvGrpSpPr>
          <p:grpSpPr>
            <a:xfrm>
              <a:off x="257628" y="0"/>
              <a:ext cx="53807" cy="51285"/>
              <a:chOff x="0" y="0"/>
              <a:chExt cx="812800" cy="774700"/>
            </a:xfrm>
          </p:grpSpPr>
          <p:sp>
            <p:nvSpPr>
              <p:cNvPr id="2144" name="Google Shape;2144;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45" name="Google Shape;2145;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6" name="Google Shape;2146;p16"/>
            <p:cNvGrpSpPr/>
            <p:nvPr/>
          </p:nvGrpSpPr>
          <p:grpSpPr>
            <a:xfrm>
              <a:off x="343322" y="0"/>
              <a:ext cx="53807" cy="51285"/>
              <a:chOff x="0" y="0"/>
              <a:chExt cx="812800" cy="774700"/>
            </a:xfrm>
          </p:grpSpPr>
          <p:sp>
            <p:nvSpPr>
              <p:cNvPr id="2147" name="Google Shape;2147;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48" name="Google Shape;2148;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9" name="Google Shape;2149;p16"/>
            <p:cNvGrpSpPr/>
            <p:nvPr/>
          </p:nvGrpSpPr>
          <p:grpSpPr>
            <a:xfrm>
              <a:off x="429016" y="0"/>
              <a:ext cx="53807" cy="51285"/>
              <a:chOff x="0" y="0"/>
              <a:chExt cx="812800" cy="774700"/>
            </a:xfrm>
          </p:grpSpPr>
          <p:sp>
            <p:nvSpPr>
              <p:cNvPr id="2150" name="Google Shape;215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51" name="Google Shape;2151;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2" name="Google Shape;2152;p16"/>
            <p:cNvGrpSpPr/>
            <p:nvPr/>
          </p:nvGrpSpPr>
          <p:grpSpPr>
            <a:xfrm>
              <a:off x="43665" y="51306"/>
              <a:ext cx="53807" cy="51285"/>
              <a:chOff x="0" y="0"/>
              <a:chExt cx="812800" cy="774700"/>
            </a:xfrm>
          </p:grpSpPr>
          <p:sp>
            <p:nvSpPr>
              <p:cNvPr id="2153" name="Google Shape;215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54" name="Google Shape;2154;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5" name="Google Shape;2155;p16"/>
            <p:cNvGrpSpPr/>
            <p:nvPr/>
          </p:nvGrpSpPr>
          <p:grpSpPr>
            <a:xfrm>
              <a:off x="129359" y="51306"/>
              <a:ext cx="53807" cy="51285"/>
              <a:chOff x="0" y="0"/>
              <a:chExt cx="812800" cy="774700"/>
            </a:xfrm>
          </p:grpSpPr>
          <p:sp>
            <p:nvSpPr>
              <p:cNvPr id="2156" name="Google Shape;215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57" name="Google Shape;2157;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8" name="Google Shape;2158;p16"/>
            <p:cNvGrpSpPr/>
            <p:nvPr/>
          </p:nvGrpSpPr>
          <p:grpSpPr>
            <a:xfrm>
              <a:off x="215053" y="51306"/>
              <a:ext cx="53807" cy="51285"/>
              <a:chOff x="0" y="0"/>
              <a:chExt cx="812800" cy="774700"/>
            </a:xfrm>
          </p:grpSpPr>
          <p:sp>
            <p:nvSpPr>
              <p:cNvPr id="2159" name="Google Shape;215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60" name="Google Shape;2160;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1" name="Google Shape;2161;p16"/>
            <p:cNvGrpSpPr/>
            <p:nvPr/>
          </p:nvGrpSpPr>
          <p:grpSpPr>
            <a:xfrm>
              <a:off x="300747" y="51306"/>
              <a:ext cx="53807" cy="51285"/>
              <a:chOff x="0" y="0"/>
              <a:chExt cx="812800" cy="774700"/>
            </a:xfrm>
          </p:grpSpPr>
          <p:sp>
            <p:nvSpPr>
              <p:cNvPr id="2162" name="Google Shape;2162;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63" name="Google Shape;2163;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4" name="Google Shape;2164;p16"/>
            <p:cNvGrpSpPr/>
            <p:nvPr/>
          </p:nvGrpSpPr>
          <p:grpSpPr>
            <a:xfrm>
              <a:off x="386441" y="51306"/>
              <a:ext cx="53807" cy="51285"/>
              <a:chOff x="0" y="0"/>
              <a:chExt cx="812800" cy="774700"/>
            </a:xfrm>
          </p:grpSpPr>
          <p:sp>
            <p:nvSpPr>
              <p:cNvPr id="2165" name="Google Shape;2165;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66" name="Google Shape;2166;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7" name="Google Shape;2167;p16"/>
            <p:cNvGrpSpPr/>
            <p:nvPr/>
          </p:nvGrpSpPr>
          <p:grpSpPr>
            <a:xfrm>
              <a:off x="0" y="102613"/>
              <a:ext cx="53807" cy="51285"/>
              <a:chOff x="0" y="0"/>
              <a:chExt cx="812800" cy="774700"/>
            </a:xfrm>
          </p:grpSpPr>
          <p:sp>
            <p:nvSpPr>
              <p:cNvPr id="2168" name="Google Shape;2168;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69" name="Google Shape;2169;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0" name="Google Shape;2170;p16"/>
            <p:cNvGrpSpPr/>
            <p:nvPr/>
          </p:nvGrpSpPr>
          <p:grpSpPr>
            <a:xfrm>
              <a:off x="86239" y="102613"/>
              <a:ext cx="53807" cy="51285"/>
              <a:chOff x="0" y="0"/>
              <a:chExt cx="812800" cy="774700"/>
            </a:xfrm>
          </p:grpSpPr>
          <p:sp>
            <p:nvSpPr>
              <p:cNvPr id="2171" name="Google Shape;2171;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72" name="Google Shape;2172;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3" name="Google Shape;2173;p16"/>
            <p:cNvGrpSpPr/>
            <p:nvPr/>
          </p:nvGrpSpPr>
          <p:grpSpPr>
            <a:xfrm>
              <a:off x="171933" y="102613"/>
              <a:ext cx="53807" cy="51285"/>
              <a:chOff x="0" y="0"/>
              <a:chExt cx="812800" cy="774700"/>
            </a:xfrm>
          </p:grpSpPr>
          <p:sp>
            <p:nvSpPr>
              <p:cNvPr id="2174" name="Google Shape;2174;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75" name="Google Shape;2175;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6" name="Google Shape;2176;p16"/>
            <p:cNvGrpSpPr/>
            <p:nvPr/>
          </p:nvGrpSpPr>
          <p:grpSpPr>
            <a:xfrm>
              <a:off x="257628" y="102613"/>
              <a:ext cx="53807" cy="51285"/>
              <a:chOff x="0" y="0"/>
              <a:chExt cx="812800" cy="774700"/>
            </a:xfrm>
          </p:grpSpPr>
          <p:sp>
            <p:nvSpPr>
              <p:cNvPr id="2177" name="Google Shape;2177;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78" name="Google Shape;2178;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9" name="Google Shape;2179;p16"/>
            <p:cNvGrpSpPr/>
            <p:nvPr/>
          </p:nvGrpSpPr>
          <p:grpSpPr>
            <a:xfrm>
              <a:off x="343322" y="102613"/>
              <a:ext cx="53807" cy="51285"/>
              <a:chOff x="0" y="0"/>
              <a:chExt cx="812800" cy="774700"/>
            </a:xfrm>
          </p:grpSpPr>
          <p:sp>
            <p:nvSpPr>
              <p:cNvPr id="2180" name="Google Shape;218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81" name="Google Shape;2181;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2" name="Google Shape;2182;p16"/>
            <p:cNvGrpSpPr/>
            <p:nvPr/>
          </p:nvGrpSpPr>
          <p:grpSpPr>
            <a:xfrm>
              <a:off x="429016" y="102613"/>
              <a:ext cx="53807" cy="51285"/>
              <a:chOff x="0" y="0"/>
              <a:chExt cx="812800" cy="774700"/>
            </a:xfrm>
          </p:grpSpPr>
          <p:sp>
            <p:nvSpPr>
              <p:cNvPr id="2183" name="Google Shape;218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84" name="Google Shape;2184;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5" name="Google Shape;2185;p16"/>
            <p:cNvGrpSpPr/>
            <p:nvPr/>
          </p:nvGrpSpPr>
          <p:grpSpPr>
            <a:xfrm>
              <a:off x="43665" y="153919"/>
              <a:ext cx="53807" cy="51285"/>
              <a:chOff x="0" y="0"/>
              <a:chExt cx="812800" cy="774700"/>
            </a:xfrm>
          </p:grpSpPr>
          <p:sp>
            <p:nvSpPr>
              <p:cNvPr id="2186" name="Google Shape;218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87" name="Google Shape;2187;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8" name="Google Shape;2188;p16"/>
            <p:cNvGrpSpPr/>
            <p:nvPr/>
          </p:nvGrpSpPr>
          <p:grpSpPr>
            <a:xfrm>
              <a:off x="129359" y="153919"/>
              <a:ext cx="53807" cy="51285"/>
              <a:chOff x="0" y="0"/>
              <a:chExt cx="812800" cy="774700"/>
            </a:xfrm>
          </p:grpSpPr>
          <p:sp>
            <p:nvSpPr>
              <p:cNvPr id="2189" name="Google Shape;218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90" name="Google Shape;2190;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1" name="Google Shape;2191;p16"/>
            <p:cNvGrpSpPr/>
            <p:nvPr/>
          </p:nvGrpSpPr>
          <p:grpSpPr>
            <a:xfrm>
              <a:off x="215053" y="153919"/>
              <a:ext cx="53807" cy="51285"/>
              <a:chOff x="0" y="0"/>
              <a:chExt cx="812800" cy="774700"/>
            </a:xfrm>
          </p:grpSpPr>
          <p:sp>
            <p:nvSpPr>
              <p:cNvPr id="2192" name="Google Shape;2192;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93" name="Google Shape;2193;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4" name="Google Shape;2194;p16"/>
            <p:cNvGrpSpPr/>
            <p:nvPr/>
          </p:nvGrpSpPr>
          <p:grpSpPr>
            <a:xfrm>
              <a:off x="300747" y="153919"/>
              <a:ext cx="53807" cy="51285"/>
              <a:chOff x="0" y="0"/>
              <a:chExt cx="812800" cy="774700"/>
            </a:xfrm>
          </p:grpSpPr>
          <p:sp>
            <p:nvSpPr>
              <p:cNvPr id="2195" name="Google Shape;2195;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96" name="Google Shape;2196;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7" name="Google Shape;2197;p16"/>
            <p:cNvGrpSpPr/>
            <p:nvPr/>
          </p:nvGrpSpPr>
          <p:grpSpPr>
            <a:xfrm>
              <a:off x="386441" y="153919"/>
              <a:ext cx="53807" cy="51285"/>
              <a:chOff x="0" y="0"/>
              <a:chExt cx="812800" cy="774700"/>
            </a:xfrm>
          </p:grpSpPr>
          <p:sp>
            <p:nvSpPr>
              <p:cNvPr id="2198" name="Google Shape;2198;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199" name="Google Shape;2199;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0" name="Google Shape;2200;p16"/>
            <p:cNvGrpSpPr/>
            <p:nvPr/>
          </p:nvGrpSpPr>
          <p:grpSpPr>
            <a:xfrm>
              <a:off x="0" y="204666"/>
              <a:ext cx="53807" cy="51285"/>
              <a:chOff x="0" y="0"/>
              <a:chExt cx="812800" cy="774700"/>
            </a:xfrm>
          </p:grpSpPr>
          <p:sp>
            <p:nvSpPr>
              <p:cNvPr id="2201" name="Google Shape;2201;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02" name="Google Shape;2202;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3" name="Google Shape;2203;p16"/>
            <p:cNvGrpSpPr/>
            <p:nvPr/>
          </p:nvGrpSpPr>
          <p:grpSpPr>
            <a:xfrm>
              <a:off x="86239" y="204666"/>
              <a:ext cx="53807" cy="51285"/>
              <a:chOff x="0" y="0"/>
              <a:chExt cx="812800" cy="774700"/>
            </a:xfrm>
          </p:grpSpPr>
          <p:sp>
            <p:nvSpPr>
              <p:cNvPr id="2204" name="Google Shape;2204;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05" name="Google Shape;2205;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6" name="Google Shape;2206;p16"/>
            <p:cNvGrpSpPr/>
            <p:nvPr/>
          </p:nvGrpSpPr>
          <p:grpSpPr>
            <a:xfrm>
              <a:off x="171933" y="204666"/>
              <a:ext cx="53807" cy="51285"/>
              <a:chOff x="0" y="0"/>
              <a:chExt cx="812800" cy="774700"/>
            </a:xfrm>
          </p:grpSpPr>
          <p:sp>
            <p:nvSpPr>
              <p:cNvPr id="2207" name="Google Shape;2207;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08" name="Google Shape;2208;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9" name="Google Shape;2209;p16"/>
            <p:cNvGrpSpPr/>
            <p:nvPr/>
          </p:nvGrpSpPr>
          <p:grpSpPr>
            <a:xfrm>
              <a:off x="257628" y="204666"/>
              <a:ext cx="53807" cy="51285"/>
              <a:chOff x="0" y="0"/>
              <a:chExt cx="812800" cy="774700"/>
            </a:xfrm>
          </p:grpSpPr>
          <p:sp>
            <p:nvSpPr>
              <p:cNvPr id="2210" name="Google Shape;221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11" name="Google Shape;2211;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2" name="Google Shape;2212;p16"/>
            <p:cNvGrpSpPr/>
            <p:nvPr/>
          </p:nvGrpSpPr>
          <p:grpSpPr>
            <a:xfrm>
              <a:off x="343322" y="204666"/>
              <a:ext cx="53807" cy="51285"/>
              <a:chOff x="0" y="0"/>
              <a:chExt cx="812800" cy="774700"/>
            </a:xfrm>
          </p:grpSpPr>
          <p:sp>
            <p:nvSpPr>
              <p:cNvPr id="2213" name="Google Shape;221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14" name="Google Shape;2214;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5" name="Google Shape;2215;p16"/>
            <p:cNvGrpSpPr/>
            <p:nvPr/>
          </p:nvGrpSpPr>
          <p:grpSpPr>
            <a:xfrm>
              <a:off x="429016" y="204666"/>
              <a:ext cx="53807" cy="51285"/>
              <a:chOff x="0" y="0"/>
              <a:chExt cx="812800" cy="774700"/>
            </a:xfrm>
          </p:grpSpPr>
          <p:sp>
            <p:nvSpPr>
              <p:cNvPr id="2216" name="Google Shape;221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17" name="Google Shape;2217;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8" name="Google Shape;2218;p16"/>
            <p:cNvGrpSpPr/>
            <p:nvPr/>
          </p:nvGrpSpPr>
          <p:grpSpPr>
            <a:xfrm>
              <a:off x="43665" y="255973"/>
              <a:ext cx="53807" cy="51285"/>
              <a:chOff x="0" y="0"/>
              <a:chExt cx="812800" cy="774700"/>
            </a:xfrm>
          </p:grpSpPr>
          <p:sp>
            <p:nvSpPr>
              <p:cNvPr id="2219" name="Google Shape;221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20" name="Google Shape;2220;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1" name="Google Shape;2221;p16"/>
            <p:cNvGrpSpPr/>
            <p:nvPr/>
          </p:nvGrpSpPr>
          <p:grpSpPr>
            <a:xfrm>
              <a:off x="129359" y="255973"/>
              <a:ext cx="53807" cy="51285"/>
              <a:chOff x="0" y="0"/>
              <a:chExt cx="812800" cy="774700"/>
            </a:xfrm>
          </p:grpSpPr>
          <p:sp>
            <p:nvSpPr>
              <p:cNvPr id="2222" name="Google Shape;2222;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23" name="Google Shape;2223;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4" name="Google Shape;2224;p16"/>
            <p:cNvGrpSpPr/>
            <p:nvPr/>
          </p:nvGrpSpPr>
          <p:grpSpPr>
            <a:xfrm>
              <a:off x="215053" y="255973"/>
              <a:ext cx="53807" cy="51285"/>
              <a:chOff x="0" y="0"/>
              <a:chExt cx="812800" cy="774700"/>
            </a:xfrm>
          </p:grpSpPr>
          <p:sp>
            <p:nvSpPr>
              <p:cNvPr id="2225" name="Google Shape;2225;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26" name="Google Shape;2226;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7" name="Google Shape;2227;p16"/>
            <p:cNvGrpSpPr/>
            <p:nvPr/>
          </p:nvGrpSpPr>
          <p:grpSpPr>
            <a:xfrm>
              <a:off x="300747" y="255973"/>
              <a:ext cx="53807" cy="51285"/>
              <a:chOff x="0" y="0"/>
              <a:chExt cx="812800" cy="774700"/>
            </a:xfrm>
          </p:grpSpPr>
          <p:sp>
            <p:nvSpPr>
              <p:cNvPr id="2228" name="Google Shape;2228;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29" name="Google Shape;2229;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0" name="Google Shape;2230;p16"/>
            <p:cNvGrpSpPr/>
            <p:nvPr/>
          </p:nvGrpSpPr>
          <p:grpSpPr>
            <a:xfrm>
              <a:off x="386441" y="255973"/>
              <a:ext cx="53807" cy="51285"/>
              <a:chOff x="0" y="0"/>
              <a:chExt cx="812800" cy="774700"/>
            </a:xfrm>
          </p:grpSpPr>
          <p:sp>
            <p:nvSpPr>
              <p:cNvPr id="2231" name="Google Shape;2231;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32" name="Google Shape;2232;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3" name="Google Shape;2233;p16"/>
            <p:cNvGrpSpPr/>
            <p:nvPr/>
          </p:nvGrpSpPr>
          <p:grpSpPr>
            <a:xfrm>
              <a:off x="0" y="307279"/>
              <a:ext cx="53807" cy="51285"/>
              <a:chOff x="0" y="0"/>
              <a:chExt cx="812800" cy="774700"/>
            </a:xfrm>
          </p:grpSpPr>
          <p:sp>
            <p:nvSpPr>
              <p:cNvPr id="2234" name="Google Shape;2234;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35" name="Google Shape;2235;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6" name="Google Shape;2236;p16"/>
            <p:cNvGrpSpPr/>
            <p:nvPr/>
          </p:nvGrpSpPr>
          <p:grpSpPr>
            <a:xfrm>
              <a:off x="86239" y="307279"/>
              <a:ext cx="53807" cy="51285"/>
              <a:chOff x="0" y="0"/>
              <a:chExt cx="812800" cy="774700"/>
            </a:xfrm>
          </p:grpSpPr>
          <p:sp>
            <p:nvSpPr>
              <p:cNvPr id="2237" name="Google Shape;2237;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38" name="Google Shape;2238;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9" name="Google Shape;2239;p16"/>
            <p:cNvGrpSpPr/>
            <p:nvPr/>
          </p:nvGrpSpPr>
          <p:grpSpPr>
            <a:xfrm>
              <a:off x="171933" y="307279"/>
              <a:ext cx="53807" cy="51285"/>
              <a:chOff x="0" y="0"/>
              <a:chExt cx="812800" cy="774700"/>
            </a:xfrm>
          </p:grpSpPr>
          <p:sp>
            <p:nvSpPr>
              <p:cNvPr id="2240" name="Google Shape;224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41" name="Google Shape;2241;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2" name="Google Shape;2242;p16"/>
            <p:cNvGrpSpPr/>
            <p:nvPr/>
          </p:nvGrpSpPr>
          <p:grpSpPr>
            <a:xfrm>
              <a:off x="257628" y="307279"/>
              <a:ext cx="53807" cy="51285"/>
              <a:chOff x="0" y="0"/>
              <a:chExt cx="812800" cy="774700"/>
            </a:xfrm>
          </p:grpSpPr>
          <p:sp>
            <p:nvSpPr>
              <p:cNvPr id="2243" name="Google Shape;224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44" name="Google Shape;2244;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5" name="Google Shape;2245;p16"/>
            <p:cNvGrpSpPr/>
            <p:nvPr/>
          </p:nvGrpSpPr>
          <p:grpSpPr>
            <a:xfrm>
              <a:off x="343322" y="307279"/>
              <a:ext cx="53807" cy="51285"/>
              <a:chOff x="0" y="0"/>
              <a:chExt cx="812800" cy="774700"/>
            </a:xfrm>
          </p:grpSpPr>
          <p:sp>
            <p:nvSpPr>
              <p:cNvPr id="2246" name="Google Shape;224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47" name="Google Shape;2247;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8" name="Google Shape;2248;p16"/>
            <p:cNvGrpSpPr/>
            <p:nvPr/>
          </p:nvGrpSpPr>
          <p:grpSpPr>
            <a:xfrm>
              <a:off x="429016" y="307279"/>
              <a:ext cx="53807" cy="51285"/>
              <a:chOff x="0" y="0"/>
              <a:chExt cx="812800" cy="774700"/>
            </a:xfrm>
          </p:grpSpPr>
          <p:sp>
            <p:nvSpPr>
              <p:cNvPr id="2249" name="Google Shape;224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50" name="Google Shape;2250;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1" name="Google Shape;2251;p16"/>
            <p:cNvGrpSpPr/>
            <p:nvPr/>
          </p:nvGrpSpPr>
          <p:grpSpPr>
            <a:xfrm>
              <a:off x="43665" y="358585"/>
              <a:ext cx="53807" cy="51285"/>
              <a:chOff x="0" y="0"/>
              <a:chExt cx="812800" cy="774700"/>
            </a:xfrm>
          </p:grpSpPr>
          <p:sp>
            <p:nvSpPr>
              <p:cNvPr id="2252" name="Google Shape;2252;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53" name="Google Shape;2253;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4" name="Google Shape;2254;p16"/>
            <p:cNvGrpSpPr/>
            <p:nvPr/>
          </p:nvGrpSpPr>
          <p:grpSpPr>
            <a:xfrm>
              <a:off x="129359" y="358585"/>
              <a:ext cx="53807" cy="51285"/>
              <a:chOff x="0" y="0"/>
              <a:chExt cx="812800" cy="774700"/>
            </a:xfrm>
          </p:grpSpPr>
          <p:sp>
            <p:nvSpPr>
              <p:cNvPr id="2255" name="Google Shape;2255;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56" name="Google Shape;2256;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7" name="Google Shape;2257;p16"/>
            <p:cNvGrpSpPr/>
            <p:nvPr/>
          </p:nvGrpSpPr>
          <p:grpSpPr>
            <a:xfrm>
              <a:off x="215053" y="358585"/>
              <a:ext cx="53807" cy="51285"/>
              <a:chOff x="0" y="0"/>
              <a:chExt cx="812800" cy="774700"/>
            </a:xfrm>
          </p:grpSpPr>
          <p:sp>
            <p:nvSpPr>
              <p:cNvPr id="2258" name="Google Shape;2258;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59" name="Google Shape;2259;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0" name="Google Shape;2260;p16"/>
            <p:cNvGrpSpPr/>
            <p:nvPr/>
          </p:nvGrpSpPr>
          <p:grpSpPr>
            <a:xfrm>
              <a:off x="300747" y="358585"/>
              <a:ext cx="53807" cy="51285"/>
              <a:chOff x="0" y="0"/>
              <a:chExt cx="812800" cy="774700"/>
            </a:xfrm>
          </p:grpSpPr>
          <p:sp>
            <p:nvSpPr>
              <p:cNvPr id="2261" name="Google Shape;2261;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62" name="Google Shape;2262;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3" name="Google Shape;2263;p16"/>
            <p:cNvGrpSpPr/>
            <p:nvPr/>
          </p:nvGrpSpPr>
          <p:grpSpPr>
            <a:xfrm>
              <a:off x="386441" y="358585"/>
              <a:ext cx="53807" cy="51285"/>
              <a:chOff x="0" y="0"/>
              <a:chExt cx="812800" cy="774700"/>
            </a:xfrm>
          </p:grpSpPr>
          <p:sp>
            <p:nvSpPr>
              <p:cNvPr id="2264" name="Google Shape;2264;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65" name="Google Shape;2265;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6" name="Google Shape;2266;p16"/>
            <p:cNvGrpSpPr/>
            <p:nvPr/>
          </p:nvGrpSpPr>
          <p:grpSpPr>
            <a:xfrm>
              <a:off x="0" y="409333"/>
              <a:ext cx="53807" cy="51285"/>
              <a:chOff x="0" y="0"/>
              <a:chExt cx="812800" cy="774700"/>
            </a:xfrm>
          </p:grpSpPr>
          <p:sp>
            <p:nvSpPr>
              <p:cNvPr id="2267" name="Google Shape;2267;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68" name="Google Shape;2268;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9" name="Google Shape;2269;p16"/>
            <p:cNvGrpSpPr/>
            <p:nvPr/>
          </p:nvGrpSpPr>
          <p:grpSpPr>
            <a:xfrm>
              <a:off x="86239" y="409333"/>
              <a:ext cx="53807" cy="51285"/>
              <a:chOff x="0" y="0"/>
              <a:chExt cx="812800" cy="774700"/>
            </a:xfrm>
          </p:grpSpPr>
          <p:sp>
            <p:nvSpPr>
              <p:cNvPr id="2270" name="Google Shape;227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71" name="Google Shape;2271;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2" name="Google Shape;2272;p16"/>
            <p:cNvGrpSpPr/>
            <p:nvPr/>
          </p:nvGrpSpPr>
          <p:grpSpPr>
            <a:xfrm>
              <a:off x="171933" y="409333"/>
              <a:ext cx="53807" cy="51285"/>
              <a:chOff x="0" y="0"/>
              <a:chExt cx="812800" cy="774700"/>
            </a:xfrm>
          </p:grpSpPr>
          <p:sp>
            <p:nvSpPr>
              <p:cNvPr id="2273" name="Google Shape;227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74" name="Google Shape;2274;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5" name="Google Shape;2275;p16"/>
            <p:cNvGrpSpPr/>
            <p:nvPr/>
          </p:nvGrpSpPr>
          <p:grpSpPr>
            <a:xfrm>
              <a:off x="257628" y="409333"/>
              <a:ext cx="53807" cy="51285"/>
              <a:chOff x="0" y="0"/>
              <a:chExt cx="812800" cy="774700"/>
            </a:xfrm>
          </p:grpSpPr>
          <p:sp>
            <p:nvSpPr>
              <p:cNvPr id="2276" name="Google Shape;227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77" name="Google Shape;2277;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8" name="Google Shape;2278;p16"/>
            <p:cNvGrpSpPr/>
            <p:nvPr/>
          </p:nvGrpSpPr>
          <p:grpSpPr>
            <a:xfrm>
              <a:off x="343322" y="409333"/>
              <a:ext cx="53807" cy="51285"/>
              <a:chOff x="0" y="0"/>
              <a:chExt cx="812800" cy="774700"/>
            </a:xfrm>
          </p:grpSpPr>
          <p:sp>
            <p:nvSpPr>
              <p:cNvPr id="2279" name="Google Shape;227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80" name="Google Shape;2280;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1" name="Google Shape;2281;p16"/>
            <p:cNvGrpSpPr/>
            <p:nvPr/>
          </p:nvGrpSpPr>
          <p:grpSpPr>
            <a:xfrm>
              <a:off x="429016" y="409333"/>
              <a:ext cx="53807" cy="51285"/>
              <a:chOff x="0" y="0"/>
              <a:chExt cx="812800" cy="774700"/>
            </a:xfrm>
          </p:grpSpPr>
          <p:sp>
            <p:nvSpPr>
              <p:cNvPr id="2282" name="Google Shape;2282;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283" name="Google Shape;2283;p16"/>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284" name="Google Shape;2284;p16"/>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BF0A30"/>
                </a:solidFill>
                <a:latin typeface="Montserrat Black"/>
                <a:ea typeface="Montserrat Black"/>
                <a:cs typeface="Montserrat Black"/>
                <a:sym typeface="Montserrat Black"/>
              </a:rPr>
              <a:t>ELECTION</a:t>
            </a:r>
            <a:endParaRPr/>
          </a:p>
        </p:txBody>
      </p:sp>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2288" name="Shape 2288"/>
        <p:cNvGrpSpPr/>
        <p:nvPr/>
      </p:nvGrpSpPr>
      <p:grpSpPr>
        <a:xfrm>
          <a:off x="0" y="0"/>
          <a:ext cx="0" cy="0"/>
          <a:chOff x="0" y="0"/>
          <a:chExt cx="0" cy="0"/>
        </a:xfrm>
      </p:grpSpPr>
      <p:pic>
        <p:nvPicPr>
          <p:cNvPr id="2289" name="Google Shape;2289;p17"/>
          <p:cNvPicPr preferRelativeResize="0"/>
          <p:nvPr/>
        </p:nvPicPr>
        <p:blipFill>
          <a:blip r:embed="rId3">
            <a:alphaModFix/>
          </a:blip>
          <a:stretch>
            <a:fillRect/>
          </a:stretch>
        </p:blipFill>
        <p:spPr>
          <a:xfrm>
            <a:off x="9952275" y="3092955"/>
            <a:ext cx="7307076" cy="6165345"/>
          </a:xfrm>
          <a:prstGeom prst="rect">
            <a:avLst/>
          </a:prstGeom>
          <a:noFill/>
          <a:ln>
            <a:noFill/>
          </a:ln>
        </p:spPr>
      </p:pic>
      <p:pic>
        <p:nvPicPr>
          <p:cNvPr id="2290" name="Google Shape;2290;p17"/>
          <p:cNvPicPr preferRelativeResize="0"/>
          <p:nvPr/>
        </p:nvPicPr>
        <p:blipFill>
          <a:blip r:embed="rId4">
            <a:alphaModFix/>
          </a:blip>
          <a:stretch>
            <a:fillRect/>
          </a:stretch>
        </p:blipFill>
        <p:spPr>
          <a:xfrm>
            <a:off x="1028700" y="3092998"/>
            <a:ext cx="7307024" cy="6165301"/>
          </a:xfrm>
          <a:prstGeom prst="rect">
            <a:avLst/>
          </a:prstGeom>
          <a:noFill/>
          <a:ln>
            <a:noFill/>
          </a:ln>
        </p:spPr>
      </p:pic>
      <p:sp>
        <p:nvSpPr>
          <p:cNvPr id="2291" name="Google Shape;2291;p17"/>
          <p:cNvSpPr txBox="1"/>
          <p:nvPr/>
        </p:nvSpPr>
        <p:spPr>
          <a:xfrm>
            <a:off x="1028700" y="1143017"/>
            <a:ext cx="162306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CANDIDATES</a:t>
            </a:r>
            <a:endParaRPr/>
          </a:p>
        </p:txBody>
      </p:sp>
      <p:grpSp>
        <p:nvGrpSpPr>
          <p:cNvPr id="2292" name="Google Shape;2292;p17"/>
          <p:cNvGrpSpPr/>
          <p:nvPr/>
        </p:nvGrpSpPr>
        <p:grpSpPr>
          <a:xfrm>
            <a:off x="1028700" y="6781205"/>
            <a:ext cx="7307027" cy="2477095"/>
            <a:chOff x="0" y="-9525"/>
            <a:chExt cx="1924484" cy="652404"/>
          </a:xfrm>
        </p:grpSpPr>
        <p:sp>
          <p:nvSpPr>
            <p:cNvPr id="2293" name="Google Shape;2293;p17"/>
            <p:cNvSpPr/>
            <p:nvPr/>
          </p:nvSpPr>
          <p:spPr>
            <a:xfrm>
              <a:off x="0" y="0"/>
              <a:ext cx="1924484" cy="642879"/>
            </a:xfrm>
            <a:custGeom>
              <a:rect b="b" l="l" r="r" t="t"/>
              <a:pathLst>
                <a:path extrusionOk="0" h="642879" w="1924484">
                  <a:moveTo>
                    <a:pt x="0" y="0"/>
                  </a:moveTo>
                  <a:lnTo>
                    <a:pt x="1924484" y="0"/>
                  </a:lnTo>
                  <a:lnTo>
                    <a:pt x="1924484" y="642879"/>
                  </a:lnTo>
                  <a:lnTo>
                    <a:pt x="0" y="642879"/>
                  </a:lnTo>
                  <a:close/>
                </a:path>
              </a:pathLst>
            </a:custGeom>
            <a:gradFill>
              <a:gsLst>
                <a:gs pos="0">
                  <a:srgbClr val="000000">
                    <a:alpha val="0"/>
                  </a:srgbClr>
                </a:gs>
                <a:gs pos="100000">
                  <a:srgbClr val="000000"/>
                </a:gs>
              </a:gsLst>
              <a:lin ang="5400000" scaled="0"/>
            </a:gradFill>
            <a:ln>
              <a:noFill/>
            </a:ln>
          </p:spPr>
        </p:sp>
        <p:sp>
          <p:nvSpPr>
            <p:cNvPr id="2294" name="Google Shape;2294;p17"/>
            <p:cNvSpPr txBox="1"/>
            <p:nvPr/>
          </p:nvSpPr>
          <p:spPr>
            <a:xfrm>
              <a:off x="0" y="-9525"/>
              <a:ext cx="1924484" cy="65240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5" name="Google Shape;2295;p17"/>
          <p:cNvSpPr txBox="1"/>
          <p:nvPr/>
        </p:nvSpPr>
        <p:spPr>
          <a:xfrm>
            <a:off x="1361024" y="7980685"/>
            <a:ext cx="6642379"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1F1F1"/>
                </a:solidFill>
                <a:latin typeface="Montserrat"/>
                <a:ea typeface="Montserrat"/>
                <a:cs typeface="Montserrat"/>
                <a:sym typeface="Montserrat"/>
              </a:rPr>
              <a:t>John Doe</a:t>
            </a:r>
            <a:endParaRPr/>
          </a:p>
        </p:txBody>
      </p:sp>
      <p:sp>
        <p:nvSpPr>
          <p:cNvPr id="2296" name="Google Shape;2296;p17"/>
          <p:cNvSpPr txBox="1"/>
          <p:nvPr/>
        </p:nvSpPr>
        <p:spPr>
          <a:xfrm>
            <a:off x="1361024" y="8518530"/>
            <a:ext cx="6642379"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F1F1F1"/>
                </a:solidFill>
                <a:latin typeface="Montserrat"/>
                <a:ea typeface="Montserrat"/>
                <a:cs typeface="Montserrat"/>
                <a:sym typeface="Montserrat"/>
              </a:rPr>
              <a:t>Republican Candidate</a:t>
            </a:r>
            <a:endParaRPr/>
          </a:p>
        </p:txBody>
      </p:sp>
      <p:grpSp>
        <p:nvGrpSpPr>
          <p:cNvPr id="2297" name="Google Shape;2297;p17"/>
          <p:cNvGrpSpPr/>
          <p:nvPr/>
        </p:nvGrpSpPr>
        <p:grpSpPr>
          <a:xfrm>
            <a:off x="9952273" y="6781205"/>
            <a:ext cx="7307027" cy="2477095"/>
            <a:chOff x="0" y="-9525"/>
            <a:chExt cx="1924484" cy="652404"/>
          </a:xfrm>
        </p:grpSpPr>
        <p:sp>
          <p:nvSpPr>
            <p:cNvPr id="2298" name="Google Shape;2298;p17"/>
            <p:cNvSpPr/>
            <p:nvPr/>
          </p:nvSpPr>
          <p:spPr>
            <a:xfrm>
              <a:off x="0" y="0"/>
              <a:ext cx="1924484" cy="642879"/>
            </a:xfrm>
            <a:custGeom>
              <a:rect b="b" l="l" r="r" t="t"/>
              <a:pathLst>
                <a:path extrusionOk="0" h="642879" w="1924484">
                  <a:moveTo>
                    <a:pt x="0" y="0"/>
                  </a:moveTo>
                  <a:lnTo>
                    <a:pt x="1924484" y="0"/>
                  </a:lnTo>
                  <a:lnTo>
                    <a:pt x="1924484" y="642879"/>
                  </a:lnTo>
                  <a:lnTo>
                    <a:pt x="0" y="642879"/>
                  </a:lnTo>
                  <a:close/>
                </a:path>
              </a:pathLst>
            </a:custGeom>
            <a:gradFill>
              <a:gsLst>
                <a:gs pos="0">
                  <a:srgbClr val="000000">
                    <a:alpha val="0"/>
                  </a:srgbClr>
                </a:gs>
                <a:gs pos="100000">
                  <a:srgbClr val="000000"/>
                </a:gs>
              </a:gsLst>
              <a:lin ang="5400000" scaled="0"/>
            </a:gradFill>
            <a:ln>
              <a:noFill/>
            </a:ln>
          </p:spPr>
        </p:sp>
        <p:sp>
          <p:nvSpPr>
            <p:cNvPr id="2299" name="Google Shape;2299;p17"/>
            <p:cNvSpPr txBox="1"/>
            <p:nvPr/>
          </p:nvSpPr>
          <p:spPr>
            <a:xfrm>
              <a:off x="0" y="-9525"/>
              <a:ext cx="1924484" cy="65240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00" name="Google Shape;2300;p17"/>
          <p:cNvSpPr txBox="1"/>
          <p:nvPr/>
        </p:nvSpPr>
        <p:spPr>
          <a:xfrm>
            <a:off x="10284597" y="7980685"/>
            <a:ext cx="6642379"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1F1F1"/>
                </a:solidFill>
                <a:latin typeface="Montserrat"/>
                <a:ea typeface="Montserrat"/>
                <a:cs typeface="Montserrat"/>
                <a:sym typeface="Montserrat"/>
              </a:rPr>
              <a:t>Jane Doe</a:t>
            </a:r>
            <a:endParaRPr/>
          </a:p>
        </p:txBody>
      </p:sp>
      <p:sp>
        <p:nvSpPr>
          <p:cNvPr id="2301" name="Google Shape;2301;p17"/>
          <p:cNvSpPr txBox="1"/>
          <p:nvPr/>
        </p:nvSpPr>
        <p:spPr>
          <a:xfrm>
            <a:off x="10284597" y="8518530"/>
            <a:ext cx="6642379"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F1F1F1"/>
                </a:solidFill>
                <a:latin typeface="Montserrat"/>
                <a:ea typeface="Montserrat"/>
                <a:cs typeface="Montserrat"/>
                <a:sym typeface="Montserrat"/>
              </a:rPr>
              <a:t>Republican Candidate</a:t>
            </a:r>
            <a:endParaRPr/>
          </a:p>
        </p:txBody>
      </p:sp>
      <p:grpSp>
        <p:nvGrpSpPr>
          <p:cNvPr id="2302" name="Google Shape;2302;p17"/>
          <p:cNvGrpSpPr/>
          <p:nvPr/>
        </p:nvGrpSpPr>
        <p:grpSpPr>
          <a:xfrm>
            <a:off x="226851" y="350889"/>
            <a:ext cx="362118" cy="345464"/>
            <a:chOff x="0" y="0"/>
            <a:chExt cx="482823" cy="460618"/>
          </a:xfrm>
        </p:grpSpPr>
        <p:grpSp>
          <p:nvGrpSpPr>
            <p:cNvPr id="2303" name="Google Shape;2303;p17"/>
            <p:cNvGrpSpPr/>
            <p:nvPr/>
          </p:nvGrpSpPr>
          <p:grpSpPr>
            <a:xfrm>
              <a:off x="0" y="0"/>
              <a:ext cx="53807" cy="51285"/>
              <a:chOff x="0" y="0"/>
              <a:chExt cx="812800" cy="774700"/>
            </a:xfrm>
          </p:grpSpPr>
          <p:sp>
            <p:nvSpPr>
              <p:cNvPr id="2304" name="Google Shape;2304;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05" name="Google Shape;2305;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6" name="Google Shape;2306;p17"/>
            <p:cNvGrpSpPr/>
            <p:nvPr/>
          </p:nvGrpSpPr>
          <p:grpSpPr>
            <a:xfrm>
              <a:off x="86239" y="0"/>
              <a:ext cx="53807" cy="51285"/>
              <a:chOff x="0" y="0"/>
              <a:chExt cx="812800" cy="774700"/>
            </a:xfrm>
          </p:grpSpPr>
          <p:sp>
            <p:nvSpPr>
              <p:cNvPr id="2307" name="Google Shape;230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08" name="Google Shape;2308;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9" name="Google Shape;2309;p17"/>
            <p:cNvGrpSpPr/>
            <p:nvPr/>
          </p:nvGrpSpPr>
          <p:grpSpPr>
            <a:xfrm>
              <a:off x="171933" y="0"/>
              <a:ext cx="53807" cy="51285"/>
              <a:chOff x="0" y="0"/>
              <a:chExt cx="812800" cy="774700"/>
            </a:xfrm>
          </p:grpSpPr>
          <p:sp>
            <p:nvSpPr>
              <p:cNvPr id="2310" name="Google Shape;231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11" name="Google Shape;2311;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2" name="Google Shape;2312;p17"/>
            <p:cNvGrpSpPr/>
            <p:nvPr/>
          </p:nvGrpSpPr>
          <p:grpSpPr>
            <a:xfrm>
              <a:off x="257628" y="0"/>
              <a:ext cx="53807" cy="51285"/>
              <a:chOff x="0" y="0"/>
              <a:chExt cx="812800" cy="774700"/>
            </a:xfrm>
          </p:grpSpPr>
          <p:sp>
            <p:nvSpPr>
              <p:cNvPr id="2313" name="Google Shape;231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14" name="Google Shape;2314;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5" name="Google Shape;2315;p17"/>
            <p:cNvGrpSpPr/>
            <p:nvPr/>
          </p:nvGrpSpPr>
          <p:grpSpPr>
            <a:xfrm>
              <a:off x="343322" y="0"/>
              <a:ext cx="53807" cy="51285"/>
              <a:chOff x="0" y="0"/>
              <a:chExt cx="812800" cy="774700"/>
            </a:xfrm>
          </p:grpSpPr>
          <p:sp>
            <p:nvSpPr>
              <p:cNvPr id="2316" name="Google Shape;2316;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17" name="Google Shape;2317;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8" name="Google Shape;2318;p17"/>
            <p:cNvGrpSpPr/>
            <p:nvPr/>
          </p:nvGrpSpPr>
          <p:grpSpPr>
            <a:xfrm>
              <a:off x="429016" y="0"/>
              <a:ext cx="53807" cy="51285"/>
              <a:chOff x="0" y="0"/>
              <a:chExt cx="812800" cy="774700"/>
            </a:xfrm>
          </p:grpSpPr>
          <p:sp>
            <p:nvSpPr>
              <p:cNvPr id="2319" name="Google Shape;2319;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20" name="Google Shape;2320;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1" name="Google Shape;2321;p17"/>
            <p:cNvGrpSpPr/>
            <p:nvPr/>
          </p:nvGrpSpPr>
          <p:grpSpPr>
            <a:xfrm>
              <a:off x="43665" y="51306"/>
              <a:ext cx="53807" cy="51285"/>
              <a:chOff x="0" y="0"/>
              <a:chExt cx="812800" cy="774700"/>
            </a:xfrm>
          </p:grpSpPr>
          <p:sp>
            <p:nvSpPr>
              <p:cNvPr id="2322" name="Google Shape;2322;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23" name="Google Shape;2323;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4" name="Google Shape;2324;p17"/>
            <p:cNvGrpSpPr/>
            <p:nvPr/>
          </p:nvGrpSpPr>
          <p:grpSpPr>
            <a:xfrm>
              <a:off x="129359" y="51306"/>
              <a:ext cx="53807" cy="51285"/>
              <a:chOff x="0" y="0"/>
              <a:chExt cx="812800" cy="774700"/>
            </a:xfrm>
          </p:grpSpPr>
          <p:sp>
            <p:nvSpPr>
              <p:cNvPr id="2325" name="Google Shape;2325;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26" name="Google Shape;2326;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7" name="Google Shape;2327;p17"/>
            <p:cNvGrpSpPr/>
            <p:nvPr/>
          </p:nvGrpSpPr>
          <p:grpSpPr>
            <a:xfrm>
              <a:off x="215053" y="51306"/>
              <a:ext cx="53807" cy="51285"/>
              <a:chOff x="0" y="0"/>
              <a:chExt cx="812800" cy="774700"/>
            </a:xfrm>
          </p:grpSpPr>
          <p:sp>
            <p:nvSpPr>
              <p:cNvPr id="2328" name="Google Shape;2328;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29" name="Google Shape;2329;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0" name="Google Shape;2330;p17"/>
            <p:cNvGrpSpPr/>
            <p:nvPr/>
          </p:nvGrpSpPr>
          <p:grpSpPr>
            <a:xfrm>
              <a:off x="300747" y="51306"/>
              <a:ext cx="53807" cy="51285"/>
              <a:chOff x="0" y="0"/>
              <a:chExt cx="812800" cy="774700"/>
            </a:xfrm>
          </p:grpSpPr>
          <p:sp>
            <p:nvSpPr>
              <p:cNvPr id="2331" name="Google Shape;2331;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32" name="Google Shape;2332;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3" name="Google Shape;2333;p17"/>
            <p:cNvGrpSpPr/>
            <p:nvPr/>
          </p:nvGrpSpPr>
          <p:grpSpPr>
            <a:xfrm>
              <a:off x="386441" y="51306"/>
              <a:ext cx="53807" cy="51285"/>
              <a:chOff x="0" y="0"/>
              <a:chExt cx="812800" cy="774700"/>
            </a:xfrm>
          </p:grpSpPr>
          <p:sp>
            <p:nvSpPr>
              <p:cNvPr id="2334" name="Google Shape;2334;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35" name="Google Shape;2335;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6" name="Google Shape;2336;p17"/>
            <p:cNvGrpSpPr/>
            <p:nvPr/>
          </p:nvGrpSpPr>
          <p:grpSpPr>
            <a:xfrm>
              <a:off x="0" y="102613"/>
              <a:ext cx="53807" cy="51285"/>
              <a:chOff x="0" y="0"/>
              <a:chExt cx="812800" cy="774700"/>
            </a:xfrm>
          </p:grpSpPr>
          <p:sp>
            <p:nvSpPr>
              <p:cNvPr id="2337" name="Google Shape;233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38" name="Google Shape;2338;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9" name="Google Shape;2339;p17"/>
            <p:cNvGrpSpPr/>
            <p:nvPr/>
          </p:nvGrpSpPr>
          <p:grpSpPr>
            <a:xfrm>
              <a:off x="86239" y="102613"/>
              <a:ext cx="53807" cy="51285"/>
              <a:chOff x="0" y="0"/>
              <a:chExt cx="812800" cy="774700"/>
            </a:xfrm>
          </p:grpSpPr>
          <p:sp>
            <p:nvSpPr>
              <p:cNvPr id="2340" name="Google Shape;234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41" name="Google Shape;2341;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2" name="Google Shape;2342;p17"/>
            <p:cNvGrpSpPr/>
            <p:nvPr/>
          </p:nvGrpSpPr>
          <p:grpSpPr>
            <a:xfrm>
              <a:off x="171933" y="102613"/>
              <a:ext cx="53807" cy="51285"/>
              <a:chOff x="0" y="0"/>
              <a:chExt cx="812800" cy="774700"/>
            </a:xfrm>
          </p:grpSpPr>
          <p:sp>
            <p:nvSpPr>
              <p:cNvPr id="2343" name="Google Shape;234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44" name="Google Shape;2344;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5" name="Google Shape;2345;p17"/>
            <p:cNvGrpSpPr/>
            <p:nvPr/>
          </p:nvGrpSpPr>
          <p:grpSpPr>
            <a:xfrm>
              <a:off x="257628" y="102613"/>
              <a:ext cx="53807" cy="51285"/>
              <a:chOff x="0" y="0"/>
              <a:chExt cx="812800" cy="774700"/>
            </a:xfrm>
          </p:grpSpPr>
          <p:sp>
            <p:nvSpPr>
              <p:cNvPr id="2346" name="Google Shape;2346;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47" name="Google Shape;2347;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8" name="Google Shape;2348;p17"/>
            <p:cNvGrpSpPr/>
            <p:nvPr/>
          </p:nvGrpSpPr>
          <p:grpSpPr>
            <a:xfrm>
              <a:off x="343322" y="102613"/>
              <a:ext cx="53807" cy="51285"/>
              <a:chOff x="0" y="0"/>
              <a:chExt cx="812800" cy="774700"/>
            </a:xfrm>
          </p:grpSpPr>
          <p:sp>
            <p:nvSpPr>
              <p:cNvPr id="2349" name="Google Shape;2349;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50" name="Google Shape;2350;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1" name="Google Shape;2351;p17"/>
            <p:cNvGrpSpPr/>
            <p:nvPr/>
          </p:nvGrpSpPr>
          <p:grpSpPr>
            <a:xfrm>
              <a:off x="429016" y="102613"/>
              <a:ext cx="53807" cy="51285"/>
              <a:chOff x="0" y="0"/>
              <a:chExt cx="812800" cy="774700"/>
            </a:xfrm>
          </p:grpSpPr>
          <p:sp>
            <p:nvSpPr>
              <p:cNvPr id="2352" name="Google Shape;2352;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53" name="Google Shape;2353;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4" name="Google Shape;2354;p17"/>
            <p:cNvGrpSpPr/>
            <p:nvPr/>
          </p:nvGrpSpPr>
          <p:grpSpPr>
            <a:xfrm>
              <a:off x="43665" y="153919"/>
              <a:ext cx="53807" cy="51285"/>
              <a:chOff x="0" y="0"/>
              <a:chExt cx="812800" cy="774700"/>
            </a:xfrm>
          </p:grpSpPr>
          <p:sp>
            <p:nvSpPr>
              <p:cNvPr id="2355" name="Google Shape;2355;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56" name="Google Shape;2356;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7" name="Google Shape;2357;p17"/>
            <p:cNvGrpSpPr/>
            <p:nvPr/>
          </p:nvGrpSpPr>
          <p:grpSpPr>
            <a:xfrm>
              <a:off x="129359" y="153919"/>
              <a:ext cx="53807" cy="51285"/>
              <a:chOff x="0" y="0"/>
              <a:chExt cx="812800" cy="774700"/>
            </a:xfrm>
          </p:grpSpPr>
          <p:sp>
            <p:nvSpPr>
              <p:cNvPr id="2358" name="Google Shape;2358;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59" name="Google Shape;2359;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0" name="Google Shape;2360;p17"/>
            <p:cNvGrpSpPr/>
            <p:nvPr/>
          </p:nvGrpSpPr>
          <p:grpSpPr>
            <a:xfrm>
              <a:off x="215053" y="153919"/>
              <a:ext cx="53807" cy="51285"/>
              <a:chOff x="0" y="0"/>
              <a:chExt cx="812800" cy="774700"/>
            </a:xfrm>
          </p:grpSpPr>
          <p:sp>
            <p:nvSpPr>
              <p:cNvPr id="2361" name="Google Shape;2361;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62" name="Google Shape;2362;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3" name="Google Shape;2363;p17"/>
            <p:cNvGrpSpPr/>
            <p:nvPr/>
          </p:nvGrpSpPr>
          <p:grpSpPr>
            <a:xfrm>
              <a:off x="300747" y="153919"/>
              <a:ext cx="53807" cy="51285"/>
              <a:chOff x="0" y="0"/>
              <a:chExt cx="812800" cy="774700"/>
            </a:xfrm>
          </p:grpSpPr>
          <p:sp>
            <p:nvSpPr>
              <p:cNvPr id="2364" name="Google Shape;2364;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65" name="Google Shape;2365;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6" name="Google Shape;2366;p17"/>
            <p:cNvGrpSpPr/>
            <p:nvPr/>
          </p:nvGrpSpPr>
          <p:grpSpPr>
            <a:xfrm>
              <a:off x="386441" y="153919"/>
              <a:ext cx="53807" cy="51285"/>
              <a:chOff x="0" y="0"/>
              <a:chExt cx="812800" cy="774700"/>
            </a:xfrm>
          </p:grpSpPr>
          <p:sp>
            <p:nvSpPr>
              <p:cNvPr id="2367" name="Google Shape;236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68" name="Google Shape;2368;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9" name="Google Shape;2369;p17"/>
            <p:cNvGrpSpPr/>
            <p:nvPr/>
          </p:nvGrpSpPr>
          <p:grpSpPr>
            <a:xfrm>
              <a:off x="0" y="204666"/>
              <a:ext cx="53807" cy="51285"/>
              <a:chOff x="0" y="0"/>
              <a:chExt cx="812800" cy="774700"/>
            </a:xfrm>
          </p:grpSpPr>
          <p:sp>
            <p:nvSpPr>
              <p:cNvPr id="2370" name="Google Shape;237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71" name="Google Shape;2371;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2" name="Google Shape;2372;p17"/>
            <p:cNvGrpSpPr/>
            <p:nvPr/>
          </p:nvGrpSpPr>
          <p:grpSpPr>
            <a:xfrm>
              <a:off x="86239" y="204666"/>
              <a:ext cx="53807" cy="51285"/>
              <a:chOff x="0" y="0"/>
              <a:chExt cx="812800" cy="774700"/>
            </a:xfrm>
          </p:grpSpPr>
          <p:sp>
            <p:nvSpPr>
              <p:cNvPr id="2373" name="Google Shape;237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74" name="Google Shape;2374;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5" name="Google Shape;2375;p17"/>
            <p:cNvGrpSpPr/>
            <p:nvPr/>
          </p:nvGrpSpPr>
          <p:grpSpPr>
            <a:xfrm>
              <a:off x="171933" y="204666"/>
              <a:ext cx="53807" cy="51285"/>
              <a:chOff x="0" y="0"/>
              <a:chExt cx="812800" cy="774700"/>
            </a:xfrm>
          </p:grpSpPr>
          <p:sp>
            <p:nvSpPr>
              <p:cNvPr id="2376" name="Google Shape;2376;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77" name="Google Shape;2377;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8" name="Google Shape;2378;p17"/>
            <p:cNvGrpSpPr/>
            <p:nvPr/>
          </p:nvGrpSpPr>
          <p:grpSpPr>
            <a:xfrm>
              <a:off x="257628" y="204666"/>
              <a:ext cx="53807" cy="51285"/>
              <a:chOff x="0" y="0"/>
              <a:chExt cx="812800" cy="774700"/>
            </a:xfrm>
          </p:grpSpPr>
          <p:sp>
            <p:nvSpPr>
              <p:cNvPr id="2379" name="Google Shape;2379;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80" name="Google Shape;2380;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1" name="Google Shape;2381;p17"/>
            <p:cNvGrpSpPr/>
            <p:nvPr/>
          </p:nvGrpSpPr>
          <p:grpSpPr>
            <a:xfrm>
              <a:off x="343322" y="204666"/>
              <a:ext cx="53807" cy="51285"/>
              <a:chOff x="0" y="0"/>
              <a:chExt cx="812800" cy="774700"/>
            </a:xfrm>
          </p:grpSpPr>
          <p:sp>
            <p:nvSpPr>
              <p:cNvPr id="2382" name="Google Shape;2382;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83" name="Google Shape;2383;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4" name="Google Shape;2384;p17"/>
            <p:cNvGrpSpPr/>
            <p:nvPr/>
          </p:nvGrpSpPr>
          <p:grpSpPr>
            <a:xfrm>
              <a:off x="429016" y="204666"/>
              <a:ext cx="53807" cy="51285"/>
              <a:chOff x="0" y="0"/>
              <a:chExt cx="812800" cy="774700"/>
            </a:xfrm>
          </p:grpSpPr>
          <p:sp>
            <p:nvSpPr>
              <p:cNvPr id="2385" name="Google Shape;2385;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86" name="Google Shape;2386;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7" name="Google Shape;2387;p17"/>
            <p:cNvGrpSpPr/>
            <p:nvPr/>
          </p:nvGrpSpPr>
          <p:grpSpPr>
            <a:xfrm>
              <a:off x="43665" y="255973"/>
              <a:ext cx="53807" cy="51285"/>
              <a:chOff x="0" y="0"/>
              <a:chExt cx="812800" cy="774700"/>
            </a:xfrm>
          </p:grpSpPr>
          <p:sp>
            <p:nvSpPr>
              <p:cNvPr id="2388" name="Google Shape;2388;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89" name="Google Shape;2389;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0" name="Google Shape;2390;p17"/>
            <p:cNvGrpSpPr/>
            <p:nvPr/>
          </p:nvGrpSpPr>
          <p:grpSpPr>
            <a:xfrm>
              <a:off x="129359" y="255973"/>
              <a:ext cx="53807" cy="51285"/>
              <a:chOff x="0" y="0"/>
              <a:chExt cx="812800" cy="774700"/>
            </a:xfrm>
          </p:grpSpPr>
          <p:sp>
            <p:nvSpPr>
              <p:cNvPr id="2391" name="Google Shape;2391;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92" name="Google Shape;2392;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3" name="Google Shape;2393;p17"/>
            <p:cNvGrpSpPr/>
            <p:nvPr/>
          </p:nvGrpSpPr>
          <p:grpSpPr>
            <a:xfrm>
              <a:off x="215053" y="255973"/>
              <a:ext cx="53807" cy="51285"/>
              <a:chOff x="0" y="0"/>
              <a:chExt cx="812800" cy="774700"/>
            </a:xfrm>
          </p:grpSpPr>
          <p:sp>
            <p:nvSpPr>
              <p:cNvPr id="2394" name="Google Shape;2394;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95" name="Google Shape;2395;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6" name="Google Shape;2396;p17"/>
            <p:cNvGrpSpPr/>
            <p:nvPr/>
          </p:nvGrpSpPr>
          <p:grpSpPr>
            <a:xfrm>
              <a:off x="300747" y="255973"/>
              <a:ext cx="53807" cy="51285"/>
              <a:chOff x="0" y="0"/>
              <a:chExt cx="812800" cy="774700"/>
            </a:xfrm>
          </p:grpSpPr>
          <p:sp>
            <p:nvSpPr>
              <p:cNvPr id="2397" name="Google Shape;239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398" name="Google Shape;2398;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9" name="Google Shape;2399;p17"/>
            <p:cNvGrpSpPr/>
            <p:nvPr/>
          </p:nvGrpSpPr>
          <p:grpSpPr>
            <a:xfrm>
              <a:off x="386441" y="255973"/>
              <a:ext cx="53807" cy="51285"/>
              <a:chOff x="0" y="0"/>
              <a:chExt cx="812800" cy="774700"/>
            </a:xfrm>
          </p:grpSpPr>
          <p:sp>
            <p:nvSpPr>
              <p:cNvPr id="2400" name="Google Shape;240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01" name="Google Shape;2401;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2" name="Google Shape;2402;p17"/>
            <p:cNvGrpSpPr/>
            <p:nvPr/>
          </p:nvGrpSpPr>
          <p:grpSpPr>
            <a:xfrm>
              <a:off x="0" y="307279"/>
              <a:ext cx="53807" cy="51285"/>
              <a:chOff x="0" y="0"/>
              <a:chExt cx="812800" cy="774700"/>
            </a:xfrm>
          </p:grpSpPr>
          <p:sp>
            <p:nvSpPr>
              <p:cNvPr id="2403" name="Google Shape;240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04" name="Google Shape;2404;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5" name="Google Shape;2405;p17"/>
            <p:cNvGrpSpPr/>
            <p:nvPr/>
          </p:nvGrpSpPr>
          <p:grpSpPr>
            <a:xfrm>
              <a:off x="86239" y="307279"/>
              <a:ext cx="53807" cy="51285"/>
              <a:chOff x="0" y="0"/>
              <a:chExt cx="812800" cy="774700"/>
            </a:xfrm>
          </p:grpSpPr>
          <p:sp>
            <p:nvSpPr>
              <p:cNvPr id="2406" name="Google Shape;2406;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07" name="Google Shape;2407;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8" name="Google Shape;2408;p17"/>
            <p:cNvGrpSpPr/>
            <p:nvPr/>
          </p:nvGrpSpPr>
          <p:grpSpPr>
            <a:xfrm>
              <a:off x="171933" y="307279"/>
              <a:ext cx="53807" cy="51285"/>
              <a:chOff x="0" y="0"/>
              <a:chExt cx="812800" cy="774700"/>
            </a:xfrm>
          </p:grpSpPr>
          <p:sp>
            <p:nvSpPr>
              <p:cNvPr id="2409" name="Google Shape;2409;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10" name="Google Shape;2410;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1" name="Google Shape;2411;p17"/>
            <p:cNvGrpSpPr/>
            <p:nvPr/>
          </p:nvGrpSpPr>
          <p:grpSpPr>
            <a:xfrm>
              <a:off x="257628" y="307279"/>
              <a:ext cx="53807" cy="51285"/>
              <a:chOff x="0" y="0"/>
              <a:chExt cx="812800" cy="774700"/>
            </a:xfrm>
          </p:grpSpPr>
          <p:sp>
            <p:nvSpPr>
              <p:cNvPr id="2412" name="Google Shape;2412;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13" name="Google Shape;2413;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4" name="Google Shape;2414;p17"/>
            <p:cNvGrpSpPr/>
            <p:nvPr/>
          </p:nvGrpSpPr>
          <p:grpSpPr>
            <a:xfrm>
              <a:off x="343322" y="307279"/>
              <a:ext cx="53807" cy="51285"/>
              <a:chOff x="0" y="0"/>
              <a:chExt cx="812800" cy="774700"/>
            </a:xfrm>
          </p:grpSpPr>
          <p:sp>
            <p:nvSpPr>
              <p:cNvPr id="2415" name="Google Shape;2415;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16" name="Google Shape;2416;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7" name="Google Shape;2417;p17"/>
            <p:cNvGrpSpPr/>
            <p:nvPr/>
          </p:nvGrpSpPr>
          <p:grpSpPr>
            <a:xfrm>
              <a:off x="429016" y="307279"/>
              <a:ext cx="53807" cy="51285"/>
              <a:chOff x="0" y="0"/>
              <a:chExt cx="812800" cy="774700"/>
            </a:xfrm>
          </p:grpSpPr>
          <p:sp>
            <p:nvSpPr>
              <p:cNvPr id="2418" name="Google Shape;2418;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19" name="Google Shape;2419;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0" name="Google Shape;2420;p17"/>
            <p:cNvGrpSpPr/>
            <p:nvPr/>
          </p:nvGrpSpPr>
          <p:grpSpPr>
            <a:xfrm>
              <a:off x="43665" y="358585"/>
              <a:ext cx="53807" cy="51285"/>
              <a:chOff x="0" y="0"/>
              <a:chExt cx="812800" cy="774700"/>
            </a:xfrm>
          </p:grpSpPr>
          <p:sp>
            <p:nvSpPr>
              <p:cNvPr id="2421" name="Google Shape;2421;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22" name="Google Shape;2422;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3" name="Google Shape;2423;p17"/>
            <p:cNvGrpSpPr/>
            <p:nvPr/>
          </p:nvGrpSpPr>
          <p:grpSpPr>
            <a:xfrm>
              <a:off x="129359" y="358585"/>
              <a:ext cx="53807" cy="51285"/>
              <a:chOff x="0" y="0"/>
              <a:chExt cx="812800" cy="774700"/>
            </a:xfrm>
          </p:grpSpPr>
          <p:sp>
            <p:nvSpPr>
              <p:cNvPr id="2424" name="Google Shape;2424;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25" name="Google Shape;2425;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6" name="Google Shape;2426;p17"/>
            <p:cNvGrpSpPr/>
            <p:nvPr/>
          </p:nvGrpSpPr>
          <p:grpSpPr>
            <a:xfrm>
              <a:off x="215053" y="358585"/>
              <a:ext cx="53807" cy="51285"/>
              <a:chOff x="0" y="0"/>
              <a:chExt cx="812800" cy="774700"/>
            </a:xfrm>
          </p:grpSpPr>
          <p:sp>
            <p:nvSpPr>
              <p:cNvPr id="2427" name="Google Shape;242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28" name="Google Shape;2428;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9" name="Google Shape;2429;p17"/>
            <p:cNvGrpSpPr/>
            <p:nvPr/>
          </p:nvGrpSpPr>
          <p:grpSpPr>
            <a:xfrm>
              <a:off x="300747" y="358585"/>
              <a:ext cx="53807" cy="51285"/>
              <a:chOff x="0" y="0"/>
              <a:chExt cx="812800" cy="774700"/>
            </a:xfrm>
          </p:grpSpPr>
          <p:sp>
            <p:nvSpPr>
              <p:cNvPr id="2430" name="Google Shape;243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31" name="Google Shape;2431;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2" name="Google Shape;2432;p17"/>
            <p:cNvGrpSpPr/>
            <p:nvPr/>
          </p:nvGrpSpPr>
          <p:grpSpPr>
            <a:xfrm>
              <a:off x="386441" y="358585"/>
              <a:ext cx="53807" cy="51285"/>
              <a:chOff x="0" y="0"/>
              <a:chExt cx="812800" cy="774700"/>
            </a:xfrm>
          </p:grpSpPr>
          <p:sp>
            <p:nvSpPr>
              <p:cNvPr id="2433" name="Google Shape;243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34" name="Google Shape;2434;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5" name="Google Shape;2435;p17"/>
            <p:cNvGrpSpPr/>
            <p:nvPr/>
          </p:nvGrpSpPr>
          <p:grpSpPr>
            <a:xfrm>
              <a:off x="0" y="409333"/>
              <a:ext cx="53807" cy="51285"/>
              <a:chOff x="0" y="0"/>
              <a:chExt cx="812800" cy="774700"/>
            </a:xfrm>
          </p:grpSpPr>
          <p:sp>
            <p:nvSpPr>
              <p:cNvPr id="2436" name="Google Shape;2436;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37" name="Google Shape;2437;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8" name="Google Shape;2438;p17"/>
            <p:cNvGrpSpPr/>
            <p:nvPr/>
          </p:nvGrpSpPr>
          <p:grpSpPr>
            <a:xfrm>
              <a:off x="86239" y="409333"/>
              <a:ext cx="53807" cy="51285"/>
              <a:chOff x="0" y="0"/>
              <a:chExt cx="812800" cy="774700"/>
            </a:xfrm>
          </p:grpSpPr>
          <p:sp>
            <p:nvSpPr>
              <p:cNvPr id="2439" name="Google Shape;2439;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40" name="Google Shape;2440;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1" name="Google Shape;2441;p17"/>
            <p:cNvGrpSpPr/>
            <p:nvPr/>
          </p:nvGrpSpPr>
          <p:grpSpPr>
            <a:xfrm>
              <a:off x="171933" y="409333"/>
              <a:ext cx="53807" cy="51285"/>
              <a:chOff x="0" y="0"/>
              <a:chExt cx="812800" cy="774700"/>
            </a:xfrm>
          </p:grpSpPr>
          <p:sp>
            <p:nvSpPr>
              <p:cNvPr id="2442" name="Google Shape;2442;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43" name="Google Shape;2443;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4" name="Google Shape;2444;p17"/>
            <p:cNvGrpSpPr/>
            <p:nvPr/>
          </p:nvGrpSpPr>
          <p:grpSpPr>
            <a:xfrm>
              <a:off x="257628" y="409333"/>
              <a:ext cx="53807" cy="51285"/>
              <a:chOff x="0" y="0"/>
              <a:chExt cx="812800" cy="774700"/>
            </a:xfrm>
          </p:grpSpPr>
          <p:sp>
            <p:nvSpPr>
              <p:cNvPr id="2445" name="Google Shape;2445;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46" name="Google Shape;2446;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7" name="Google Shape;2447;p17"/>
            <p:cNvGrpSpPr/>
            <p:nvPr/>
          </p:nvGrpSpPr>
          <p:grpSpPr>
            <a:xfrm>
              <a:off x="343322" y="409333"/>
              <a:ext cx="53807" cy="51285"/>
              <a:chOff x="0" y="0"/>
              <a:chExt cx="812800" cy="774700"/>
            </a:xfrm>
          </p:grpSpPr>
          <p:sp>
            <p:nvSpPr>
              <p:cNvPr id="2448" name="Google Shape;2448;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49" name="Google Shape;2449;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0" name="Google Shape;2450;p17"/>
            <p:cNvGrpSpPr/>
            <p:nvPr/>
          </p:nvGrpSpPr>
          <p:grpSpPr>
            <a:xfrm>
              <a:off x="429016" y="409333"/>
              <a:ext cx="53807" cy="51285"/>
              <a:chOff x="0" y="0"/>
              <a:chExt cx="812800" cy="774700"/>
            </a:xfrm>
          </p:grpSpPr>
          <p:sp>
            <p:nvSpPr>
              <p:cNvPr id="2451" name="Google Shape;2451;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52" name="Google Shape;2452;p17"/>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453" name="Google Shape;2453;p17"/>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BF0A30"/>
                </a:solidFill>
                <a:latin typeface="Montserrat Black"/>
                <a:ea typeface="Montserrat Black"/>
                <a:cs typeface="Montserrat Black"/>
                <a:sym typeface="Montserrat Black"/>
              </a:rPr>
              <a:t>ELECTION</a:t>
            </a:r>
            <a:endParaRPr/>
          </a:p>
        </p:txBody>
      </p:sp>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2457" name="Shape 2457"/>
        <p:cNvGrpSpPr/>
        <p:nvPr/>
      </p:nvGrpSpPr>
      <p:grpSpPr>
        <a:xfrm>
          <a:off x="0" y="0"/>
          <a:ext cx="0" cy="0"/>
          <a:chOff x="0" y="0"/>
          <a:chExt cx="0" cy="0"/>
        </a:xfrm>
      </p:grpSpPr>
      <p:pic>
        <p:nvPicPr>
          <p:cNvPr id="2458" name="Google Shape;2458;p18"/>
          <p:cNvPicPr preferRelativeResize="0"/>
          <p:nvPr/>
        </p:nvPicPr>
        <p:blipFill>
          <a:blip r:embed="rId3">
            <a:alphaModFix/>
          </a:blip>
          <a:stretch>
            <a:fillRect/>
          </a:stretch>
        </p:blipFill>
        <p:spPr>
          <a:xfrm>
            <a:off x="8182800" y="0"/>
            <a:ext cx="10109200" cy="10287000"/>
          </a:xfrm>
          <a:prstGeom prst="rect">
            <a:avLst/>
          </a:prstGeom>
          <a:noFill/>
          <a:ln>
            <a:noFill/>
          </a:ln>
        </p:spPr>
      </p:pic>
      <p:sp>
        <p:nvSpPr>
          <p:cNvPr id="2459" name="Google Shape;2459;p18"/>
          <p:cNvSpPr txBox="1"/>
          <p:nvPr/>
        </p:nvSpPr>
        <p:spPr>
          <a:xfrm>
            <a:off x="1028700" y="1280821"/>
            <a:ext cx="6013200" cy="31032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JOHN DOE</a:t>
            </a:r>
            <a:endParaRPr/>
          </a:p>
        </p:txBody>
      </p:sp>
      <p:sp>
        <p:nvSpPr>
          <p:cNvPr id="2460" name="Google Shape;2460;p18"/>
          <p:cNvSpPr txBox="1"/>
          <p:nvPr/>
        </p:nvSpPr>
        <p:spPr>
          <a:xfrm>
            <a:off x="1028700" y="4469447"/>
            <a:ext cx="60132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a:t>
            </a:r>
            <a:r>
              <a:rPr b="1" lang="en-US" sz="2100">
                <a:solidFill>
                  <a:srgbClr val="F1F1F1"/>
                </a:solidFill>
                <a:latin typeface="Montserrat SemiBold"/>
                <a:ea typeface="Montserrat SemiBold"/>
                <a:cs typeface="Montserrat SemiBold"/>
                <a:sym typeface="Montserrat SemiBold"/>
              </a:rPr>
              <a:t>.</a:t>
            </a:r>
            <a:endParaRPr/>
          </a:p>
        </p:txBody>
      </p:sp>
      <p:grpSp>
        <p:nvGrpSpPr>
          <p:cNvPr id="2461" name="Google Shape;2461;p18"/>
          <p:cNvGrpSpPr/>
          <p:nvPr/>
        </p:nvGrpSpPr>
        <p:grpSpPr>
          <a:xfrm>
            <a:off x="8186881" y="5107335"/>
            <a:ext cx="10101119" cy="5179665"/>
            <a:chOff x="0" y="-9525"/>
            <a:chExt cx="2660377" cy="1364192"/>
          </a:xfrm>
        </p:grpSpPr>
        <p:sp>
          <p:nvSpPr>
            <p:cNvPr id="2462" name="Google Shape;2462;p18"/>
            <p:cNvSpPr/>
            <p:nvPr/>
          </p:nvSpPr>
          <p:spPr>
            <a:xfrm>
              <a:off x="0" y="0"/>
              <a:ext cx="2660377" cy="1354667"/>
            </a:xfrm>
            <a:custGeom>
              <a:rect b="b" l="l" r="r" t="t"/>
              <a:pathLst>
                <a:path extrusionOk="0" h="1354667" w="2660377">
                  <a:moveTo>
                    <a:pt x="0" y="0"/>
                  </a:moveTo>
                  <a:lnTo>
                    <a:pt x="2660377" y="0"/>
                  </a:lnTo>
                  <a:lnTo>
                    <a:pt x="2660377" y="1354667"/>
                  </a:lnTo>
                  <a:lnTo>
                    <a:pt x="0" y="1354667"/>
                  </a:lnTo>
                  <a:close/>
                </a:path>
              </a:pathLst>
            </a:custGeom>
            <a:gradFill>
              <a:gsLst>
                <a:gs pos="0">
                  <a:srgbClr val="000000">
                    <a:alpha val="0"/>
                  </a:srgbClr>
                </a:gs>
                <a:gs pos="100000">
                  <a:srgbClr val="000000"/>
                </a:gs>
              </a:gsLst>
              <a:lin ang="5400000" scaled="0"/>
            </a:gradFill>
            <a:ln>
              <a:noFill/>
            </a:ln>
          </p:spPr>
        </p:sp>
        <p:sp>
          <p:nvSpPr>
            <p:cNvPr id="2463" name="Google Shape;2463;p18"/>
            <p:cNvSpPr txBox="1"/>
            <p:nvPr/>
          </p:nvSpPr>
          <p:spPr>
            <a:xfrm>
              <a:off x="0" y="-9525"/>
              <a:ext cx="2660377" cy="136419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4" name="Google Shape;2464;p18"/>
          <p:cNvSpPr txBox="1"/>
          <p:nvPr/>
        </p:nvSpPr>
        <p:spPr>
          <a:xfrm>
            <a:off x="8833855" y="7658100"/>
            <a:ext cx="8807100" cy="492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US" sz="3200" u="none" cap="none" strike="noStrike">
                <a:solidFill>
                  <a:srgbClr val="F1F1F1"/>
                </a:solidFill>
                <a:latin typeface="Montserrat"/>
                <a:ea typeface="Montserrat"/>
                <a:cs typeface="Montserrat"/>
                <a:sym typeface="Montserrat"/>
              </a:rPr>
              <a:t>Qualifications</a:t>
            </a:r>
            <a:endParaRPr/>
          </a:p>
        </p:txBody>
      </p:sp>
      <p:sp>
        <p:nvSpPr>
          <p:cNvPr id="2465" name="Google Shape;2465;p18"/>
          <p:cNvSpPr txBox="1"/>
          <p:nvPr/>
        </p:nvSpPr>
        <p:spPr>
          <a:xfrm>
            <a:off x="8833855" y="8241347"/>
            <a:ext cx="4403700" cy="12930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one</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two</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three</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four</a:t>
            </a:r>
            <a:endParaRPr/>
          </a:p>
        </p:txBody>
      </p:sp>
      <p:sp>
        <p:nvSpPr>
          <p:cNvPr id="2466" name="Google Shape;2466;p18"/>
          <p:cNvSpPr txBox="1"/>
          <p:nvPr/>
        </p:nvSpPr>
        <p:spPr>
          <a:xfrm>
            <a:off x="13237441" y="8241347"/>
            <a:ext cx="4403700" cy="12930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five</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six</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seven</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eight</a:t>
            </a:r>
            <a:endParaRPr/>
          </a:p>
        </p:txBody>
      </p:sp>
      <p:grpSp>
        <p:nvGrpSpPr>
          <p:cNvPr id="2467" name="Google Shape;2467;p18"/>
          <p:cNvGrpSpPr/>
          <p:nvPr/>
        </p:nvGrpSpPr>
        <p:grpSpPr>
          <a:xfrm>
            <a:off x="226851" y="350889"/>
            <a:ext cx="362118" cy="345464"/>
            <a:chOff x="0" y="0"/>
            <a:chExt cx="482823" cy="460618"/>
          </a:xfrm>
        </p:grpSpPr>
        <p:grpSp>
          <p:nvGrpSpPr>
            <p:cNvPr id="2468" name="Google Shape;2468;p18"/>
            <p:cNvGrpSpPr/>
            <p:nvPr/>
          </p:nvGrpSpPr>
          <p:grpSpPr>
            <a:xfrm>
              <a:off x="0" y="0"/>
              <a:ext cx="53807" cy="51285"/>
              <a:chOff x="0" y="0"/>
              <a:chExt cx="812800" cy="774700"/>
            </a:xfrm>
          </p:grpSpPr>
          <p:sp>
            <p:nvSpPr>
              <p:cNvPr id="2469" name="Google Shape;2469;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70" name="Google Shape;2470;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1" name="Google Shape;2471;p18"/>
            <p:cNvGrpSpPr/>
            <p:nvPr/>
          </p:nvGrpSpPr>
          <p:grpSpPr>
            <a:xfrm>
              <a:off x="86239" y="0"/>
              <a:ext cx="53807" cy="51285"/>
              <a:chOff x="0" y="0"/>
              <a:chExt cx="812800" cy="774700"/>
            </a:xfrm>
          </p:grpSpPr>
          <p:sp>
            <p:nvSpPr>
              <p:cNvPr id="2472" name="Google Shape;2472;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73" name="Google Shape;2473;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4" name="Google Shape;2474;p18"/>
            <p:cNvGrpSpPr/>
            <p:nvPr/>
          </p:nvGrpSpPr>
          <p:grpSpPr>
            <a:xfrm>
              <a:off x="171933" y="0"/>
              <a:ext cx="53807" cy="51285"/>
              <a:chOff x="0" y="0"/>
              <a:chExt cx="812800" cy="774700"/>
            </a:xfrm>
          </p:grpSpPr>
          <p:sp>
            <p:nvSpPr>
              <p:cNvPr id="2475" name="Google Shape;2475;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76" name="Google Shape;2476;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7" name="Google Shape;2477;p18"/>
            <p:cNvGrpSpPr/>
            <p:nvPr/>
          </p:nvGrpSpPr>
          <p:grpSpPr>
            <a:xfrm>
              <a:off x="257628" y="0"/>
              <a:ext cx="53807" cy="51285"/>
              <a:chOff x="0" y="0"/>
              <a:chExt cx="812800" cy="774700"/>
            </a:xfrm>
          </p:grpSpPr>
          <p:sp>
            <p:nvSpPr>
              <p:cNvPr id="2478" name="Google Shape;2478;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79" name="Google Shape;2479;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0" name="Google Shape;2480;p18"/>
            <p:cNvGrpSpPr/>
            <p:nvPr/>
          </p:nvGrpSpPr>
          <p:grpSpPr>
            <a:xfrm>
              <a:off x="343322" y="0"/>
              <a:ext cx="53807" cy="51285"/>
              <a:chOff x="0" y="0"/>
              <a:chExt cx="812800" cy="774700"/>
            </a:xfrm>
          </p:grpSpPr>
          <p:sp>
            <p:nvSpPr>
              <p:cNvPr id="2481" name="Google Shape;2481;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82" name="Google Shape;2482;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3" name="Google Shape;2483;p18"/>
            <p:cNvGrpSpPr/>
            <p:nvPr/>
          </p:nvGrpSpPr>
          <p:grpSpPr>
            <a:xfrm>
              <a:off x="429016" y="0"/>
              <a:ext cx="53807" cy="51285"/>
              <a:chOff x="0" y="0"/>
              <a:chExt cx="812800" cy="774700"/>
            </a:xfrm>
          </p:grpSpPr>
          <p:sp>
            <p:nvSpPr>
              <p:cNvPr id="2484" name="Google Shape;248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85" name="Google Shape;2485;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6" name="Google Shape;2486;p18"/>
            <p:cNvGrpSpPr/>
            <p:nvPr/>
          </p:nvGrpSpPr>
          <p:grpSpPr>
            <a:xfrm>
              <a:off x="43665" y="51306"/>
              <a:ext cx="53807" cy="51285"/>
              <a:chOff x="0" y="0"/>
              <a:chExt cx="812800" cy="774700"/>
            </a:xfrm>
          </p:grpSpPr>
          <p:sp>
            <p:nvSpPr>
              <p:cNvPr id="2487" name="Google Shape;248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88" name="Google Shape;2488;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9" name="Google Shape;2489;p18"/>
            <p:cNvGrpSpPr/>
            <p:nvPr/>
          </p:nvGrpSpPr>
          <p:grpSpPr>
            <a:xfrm>
              <a:off x="129359" y="51306"/>
              <a:ext cx="53807" cy="51285"/>
              <a:chOff x="0" y="0"/>
              <a:chExt cx="812800" cy="774700"/>
            </a:xfrm>
          </p:grpSpPr>
          <p:sp>
            <p:nvSpPr>
              <p:cNvPr id="2490" name="Google Shape;249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91" name="Google Shape;2491;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2" name="Google Shape;2492;p18"/>
            <p:cNvGrpSpPr/>
            <p:nvPr/>
          </p:nvGrpSpPr>
          <p:grpSpPr>
            <a:xfrm>
              <a:off x="215053" y="51306"/>
              <a:ext cx="53807" cy="51285"/>
              <a:chOff x="0" y="0"/>
              <a:chExt cx="812800" cy="774700"/>
            </a:xfrm>
          </p:grpSpPr>
          <p:sp>
            <p:nvSpPr>
              <p:cNvPr id="2493" name="Google Shape;2493;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94" name="Google Shape;2494;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5" name="Google Shape;2495;p18"/>
            <p:cNvGrpSpPr/>
            <p:nvPr/>
          </p:nvGrpSpPr>
          <p:grpSpPr>
            <a:xfrm>
              <a:off x="300747" y="51306"/>
              <a:ext cx="53807" cy="51285"/>
              <a:chOff x="0" y="0"/>
              <a:chExt cx="812800" cy="774700"/>
            </a:xfrm>
          </p:grpSpPr>
          <p:sp>
            <p:nvSpPr>
              <p:cNvPr id="2496" name="Google Shape;2496;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497" name="Google Shape;2497;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8" name="Google Shape;2498;p18"/>
            <p:cNvGrpSpPr/>
            <p:nvPr/>
          </p:nvGrpSpPr>
          <p:grpSpPr>
            <a:xfrm>
              <a:off x="386441" y="51306"/>
              <a:ext cx="53807" cy="51285"/>
              <a:chOff x="0" y="0"/>
              <a:chExt cx="812800" cy="774700"/>
            </a:xfrm>
          </p:grpSpPr>
          <p:sp>
            <p:nvSpPr>
              <p:cNvPr id="2499" name="Google Shape;2499;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00" name="Google Shape;2500;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1" name="Google Shape;2501;p18"/>
            <p:cNvGrpSpPr/>
            <p:nvPr/>
          </p:nvGrpSpPr>
          <p:grpSpPr>
            <a:xfrm>
              <a:off x="0" y="102613"/>
              <a:ext cx="53807" cy="51285"/>
              <a:chOff x="0" y="0"/>
              <a:chExt cx="812800" cy="774700"/>
            </a:xfrm>
          </p:grpSpPr>
          <p:sp>
            <p:nvSpPr>
              <p:cNvPr id="2502" name="Google Shape;2502;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03" name="Google Shape;2503;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4" name="Google Shape;2504;p18"/>
            <p:cNvGrpSpPr/>
            <p:nvPr/>
          </p:nvGrpSpPr>
          <p:grpSpPr>
            <a:xfrm>
              <a:off x="86239" y="102613"/>
              <a:ext cx="53807" cy="51285"/>
              <a:chOff x="0" y="0"/>
              <a:chExt cx="812800" cy="774700"/>
            </a:xfrm>
          </p:grpSpPr>
          <p:sp>
            <p:nvSpPr>
              <p:cNvPr id="2505" name="Google Shape;2505;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06" name="Google Shape;2506;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7" name="Google Shape;2507;p18"/>
            <p:cNvGrpSpPr/>
            <p:nvPr/>
          </p:nvGrpSpPr>
          <p:grpSpPr>
            <a:xfrm>
              <a:off x="171933" y="102613"/>
              <a:ext cx="53807" cy="51285"/>
              <a:chOff x="0" y="0"/>
              <a:chExt cx="812800" cy="774700"/>
            </a:xfrm>
          </p:grpSpPr>
          <p:sp>
            <p:nvSpPr>
              <p:cNvPr id="2508" name="Google Shape;2508;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09" name="Google Shape;2509;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0" name="Google Shape;2510;p18"/>
            <p:cNvGrpSpPr/>
            <p:nvPr/>
          </p:nvGrpSpPr>
          <p:grpSpPr>
            <a:xfrm>
              <a:off x="257628" y="102613"/>
              <a:ext cx="53807" cy="51285"/>
              <a:chOff x="0" y="0"/>
              <a:chExt cx="812800" cy="774700"/>
            </a:xfrm>
          </p:grpSpPr>
          <p:sp>
            <p:nvSpPr>
              <p:cNvPr id="2511" name="Google Shape;2511;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12" name="Google Shape;2512;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3" name="Google Shape;2513;p18"/>
            <p:cNvGrpSpPr/>
            <p:nvPr/>
          </p:nvGrpSpPr>
          <p:grpSpPr>
            <a:xfrm>
              <a:off x="343322" y="102613"/>
              <a:ext cx="53807" cy="51285"/>
              <a:chOff x="0" y="0"/>
              <a:chExt cx="812800" cy="774700"/>
            </a:xfrm>
          </p:grpSpPr>
          <p:sp>
            <p:nvSpPr>
              <p:cNvPr id="2514" name="Google Shape;251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15" name="Google Shape;2515;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6" name="Google Shape;2516;p18"/>
            <p:cNvGrpSpPr/>
            <p:nvPr/>
          </p:nvGrpSpPr>
          <p:grpSpPr>
            <a:xfrm>
              <a:off x="429016" y="102613"/>
              <a:ext cx="53807" cy="51285"/>
              <a:chOff x="0" y="0"/>
              <a:chExt cx="812800" cy="774700"/>
            </a:xfrm>
          </p:grpSpPr>
          <p:sp>
            <p:nvSpPr>
              <p:cNvPr id="2517" name="Google Shape;251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18" name="Google Shape;2518;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9" name="Google Shape;2519;p18"/>
            <p:cNvGrpSpPr/>
            <p:nvPr/>
          </p:nvGrpSpPr>
          <p:grpSpPr>
            <a:xfrm>
              <a:off x="43665" y="153919"/>
              <a:ext cx="53807" cy="51285"/>
              <a:chOff x="0" y="0"/>
              <a:chExt cx="812800" cy="774700"/>
            </a:xfrm>
          </p:grpSpPr>
          <p:sp>
            <p:nvSpPr>
              <p:cNvPr id="2520" name="Google Shape;252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21" name="Google Shape;2521;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2" name="Google Shape;2522;p18"/>
            <p:cNvGrpSpPr/>
            <p:nvPr/>
          </p:nvGrpSpPr>
          <p:grpSpPr>
            <a:xfrm>
              <a:off x="129359" y="153919"/>
              <a:ext cx="53807" cy="51285"/>
              <a:chOff x="0" y="0"/>
              <a:chExt cx="812800" cy="774700"/>
            </a:xfrm>
          </p:grpSpPr>
          <p:sp>
            <p:nvSpPr>
              <p:cNvPr id="2523" name="Google Shape;2523;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24" name="Google Shape;2524;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5" name="Google Shape;2525;p18"/>
            <p:cNvGrpSpPr/>
            <p:nvPr/>
          </p:nvGrpSpPr>
          <p:grpSpPr>
            <a:xfrm>
              <a:off x="215053" y="153919"/>
              <a:ext cx="53807" cy="51285"/>
              <a:chOff x="0" y="0"/>
              <a:chExt cx="812800" cy="774700"/>
            </a:xfrm>
          </p:grpSpPr>
          <p:sp>
            <p:nvSpPr>
              <p:cNvPr id="2526" name="Google Shape;2526;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27" name="Google Shape;2527;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8" name="Google Shape;2528;p18"/>
            <p:cNvGrpSpPr/>
            <p:nvPr/>
          </p:nvGrpSpPr>
          <p:grpSpPr>
            <a:xfrm>
              <a:off x="300747" y="153919"/>
              <a:ext cx="53807" cy="51285"/>
              <a:chOff x="0" y="0"/>
              <a:chExt cx="812800" cy="774700"/>
            </a:xfrm>
          </p:grpSpPr>
          <p:sp>
            <p:nvSpPr>
              <p:cNvPr id="2529" name="Google Shape;2529;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30" name="Google Shape;2530;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1" name="Google Shape;2531;p18"/>
            <p:cNvGrpSpPr/>
            <p:nvPr/>
          </p:nvGrpSpPr>
          <p:grpSpPr>
            <a:xfrm>
              <a:off x="386441" y="153919"/>
              <a:ext cx="53807" cy="51285"/>
              <a:chOff x="0" y="0"/>
              <a:chExt cx="812800" cy="774700"/>
            </a:xfrm>
          </p:grpSpPr>
          <p:sp>
            <p:nvSpPr>
              <p:cNvPr id="2532" name="Google Shape;2532;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33" name="Google Shape;2533;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4" name="Google Shape;2534;p18"/>
            <p:cNvGrpSpPr/>
            <p:nvPr/>
          </p:nvGrpSpPr>
          <p:grpSpPr>
            <a:xfrm>
              <a:off x="0" y="204666"/>
              <a:ext cx="53807" cy="51285"/>
              <a:chOff x="0" y="0"/>
              <a:chExt cx="812800" cy="774700"/>
            </a:xfrm>
          </p:grpSpPr>
          <p:sp>
            <p:nvSpPr>
              <p:cNvPr id="2535" name="Google Shape;2535;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36" name="Google Shape;2536;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7" name="Google Shape;2537;p18"/>
            <p:cNvGrpSpPr/>
            <p:nvPr/>
          </p:nvGrpSpPr>
          <p:grpSpPr>
            <a:xfrm>
              <a:off x="86239" y="204666"/>
              <a:ext cx="53807" cy="51285"/>
              <a:chOff x="0" y="0"/>
              <a:chExt cx="812800" cy="774700"/>
            </a:xfrm>
          </p:grpSpPr>
          <p:sp>
            <p:nvSpPr>
              <p:cNvPr id="2538" name="Google Shape;2538;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39" name="Google Shape;2539;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0" name="Google Shape;2540;p18"/>
            <p:cNvGrpSpPr/>
            <p:nvPr/>
          </p:nvGrpSpPr>
          <p:grpSpPr>
            <a:xfrm>
              <a:off x="171933" y="204666"/>
              <a:ext cx="53807" cy="51285"/>
              <a:chOff x="0" y="0"/>
              <a:chExt cx="812800" cy="774700"/>
            </a:xfrm>
          </p:grpSpPr>
          <p:sp>
            <p:nvSpPr>
              <p:cNvPr id="2541" name="Google Shape;2541;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42" name="Google Shape;2542;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3" name="Google Shape;2543;p18"/>
            <p:cNvGrpSpPr/>
            <p:nvPr/>
          </p:nvGrpSpPr>
          <p:grpSpPr>
            <a:xfrm>
              <a:off x="257628" y="204666"/>
              <a:ext cx="53807" cy="51285"/>
              <a:chOff x="0" y="0"/>
              <a:chExt cx="812800" cy="774700"/>
            </a:xfrm>
          </p:grpSpPr>
          <p:sp>
            <p:nvSpPr>
              <p:cNvPr id="2544" name="Google Shape;254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45" name="Google Shape;2545;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6" name="Google Shape;2546;p18"/>
            <p:cNvGrpSpPr/>
            <p:nvPr/>
          </p:nvGrpSpPr>
          <p:grpSpPr>
            <a:xfrm>
              <a:off x="343322" y="204666"/>
              <a:ext cx="53807" cy="51285"/>
              <a:chOff x="0" y="0"/>
              <a:chExt cx="812800" cy="774700"/>
            </a:xfrm>
          </p:grpSpPr>
          <p:sp>
            <p:nvSpPr>
              <p:cNvPr id="2547" name="Google Shape;254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48" name="Google Shape;2548;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9" name="Google Shape;2549;p18"/>
            <p:cNvGrpSpPr/>
            <p:nvPr/>
          </p:nvGrpSpPr>
          <p:grpSpPr>
            <a:xfrm>
              <a:off x="429016" y="204666"/>
              <a:ext cx="53807" cy="51285"/>
              <a:chOff x="0" y="0"/>
              <a:chExt cx="812800" cy="774700"/>
            </a:xfrm>
          </p:grpSpPr>
          <p:sp>
            <p:nvSpPr>
              <p:cNvPr id="2550" name="Google Shape;255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51" name="Google Shape;2551;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2" name="Google Shape;2552;p18"/>
            <p:cNvGrpSpPr/>
            <p:nvPr/>
          </p:nvGrpSpPr>
          <p:grpSpPr>
            <a:xfrm>
              <a:off x="43665" y="255973"/>
              <a:ext cx="53807" cy="51285"/>
              <a:chOff x="0" y="0"/>
              <a:chExt cx="812800" cy="774700"/>
            </a:xfrm>
          </p:grpSpPr>
          <p:sp>
            <p:nvSpPr>
              <p:cNvPr id="2553" name="Google Shape;2553;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54" name="Google Shape;2554;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5" name="Google Shape;2555;p18"/>
            <p:cNvGrpSpPr/>
            <p:nvPr/>
          </p:nvGrpSpPr>
          <p:grpSpPr>
            <a:xfrm>
              <a:off x="129359" y="255973"/>
              <a:ext cx="53807" cy="51285"/>
              <a:chOff x="0" y="0"/>
              <a:chExt cx="812800" cy="774700"/>
            </a:xfrm>
          </p:grpSpPr>
          <p:sp>
            <p:nvSpPr>
              <p:cNvPr id="2556" name="Google Shape;2556;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57" name="Google Shape;2557;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8" name="Google Shape;2558;p18"/>
            <p:cNvGrpSpPr/>
            <p:nvPr/>
          </p:nvGrpSpPr>
          <p:grpSpPr>
            <a:xfrm>
              <a:off x="215053" y="255973"/>
              <a:ext cx="53807" cy="51285"/>
              <a:chOff x="0" y="0"/>
              <a:chExt cx="812800" cy="774700"/>
            </a:xfrm>
          </p:grpSpPr>
          <p:sp>
            <p:nvSpPr>
              <p:cNvPr id="2559" name="Google Shape;2559;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60" name="Google Shape;2560;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1" name="Google Shape;2561;p18"/>
            <p:cNvGrpSpPr/>
            <p:nvPr/>
          </p:nvGrpSpPr>
          <p:grpSpPr>
            <a:xfrm>
              <a:off x="300747" y="255973"/>
              <a:ext cx="53807" cy="51285"/>
              <a:chOff x="0" y="0"/>
              <a:chExt cx="812800" cy="774700"/>
            </a:xfrm>
          </p:grpSpPr>
          <p:sp>
            <p:nvSpPr>
              <p:cNvPr id="2562" name="Google Shape;2562;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63" name="Google Shape;2563;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4" name="Google Shape;2564;p18"/>
            <p:cNvGrpSpPr/>
            <p:nvPr/>
          </p:nvGrpSpPr>
          <p:grpSpPr>
            <a:xfrm>
              <a:off x="386441" y="255973"/>
              <a:ext cx="53807" cy="51285"/>
              <a:chOff x="0" y="0"/>
              <a:chExt cx="812800" cy="774700"/>
            </a:xfrm>
          </p:grpSpPr>
          <p:sp>
            <p:nvSpPr>
              <p:cNvPr id="2565" name="Google Shape;2565;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66" name="Google Shape;2566;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7" name="Google Shape;2567;p18"/>
            <p:cNvGrpSpPr/>
            <p:nvPr/>
          </p:nvGrpSpPr>
          <p:grpSpPr>
            <a:xfrm>
              <a:off x="0" y="307279"/>
              <a:ext cx="53807" cy="51285"/>
              <a:chOff x="0" y="0"/>
              <a:chExt cx="812800" cy="774700"/>
            </a:xfrm>
          </p:grpSpPr>
          <p:sp>
            <p:nvSpPr>
              <p:cNvPr id="2568" name="Google Shape;2568;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69" name="Google Shape;2569;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0" name="Google Shape;2570;p18"/>
            <p:cNvGrpSpPr/>
            <p:nvPr/>
          </p:nvGrpSpPr>
          <p:grpSpPr>
            <a:xfrm>
              <a:off x="86239" y="307279"/>
              <a:ext cx="53807" cy="51285"/>
              <a:chOff x="0" y="0"/>
              <a:chExt cx="812800" cy="774700"/>
            </a:xfrm>
          </p:grpSpPr>
          <p:sp>
            <p:nvSpPr>
              <p:cNvPr id="2571" name="Google Shape;2571;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72" name="Google Shape;2572;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3" name="Google Shape;2573;p18"/>
            <p:cNvGrpSpPr/>
            <p:nvPr/>
          </p:nvGrpSpPr>
          <p:grpSpPr>
            <a:xfrm>
              <a:off x="171933" y="307279"/>
              <a:ext cx="53807" cy="51285"/>
              <a:chOff x="0" y="0"/>
              <a:chExt cx="812800" cy="774700"/>
            </a:xfrm>
          </p:grpSpPr>
          <p:sp>
            <p:nvSpPr>
              <p:cNvPr id="2574" name="Google Shape;257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75" name="Google Shape;2575;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6" name="Google Shape;2576;p18"/>
            <p:cNvGrpSpPr/>
            <p:nvPr/>
          </p:nvGrpSpPr>
          <p:grpSpPr>
            <a:xfrm>
              <a:off x="257628" y="307279"/>
              <a:ext cx="53807" cy="51285"/>
              <a:chOff x="0" y="0"/>
              <a:chExt cx="812800" cy="774700"/>
            </a:xfrm>
          </p:grpSpPr>
          <p:sp>
            <p:nvSpPr>
              <p:cNvPr id="2577" name="Google Shape;257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78" name="Google Shape;2578;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9" name="Google Shape;2579;p18"/>
            <p:cNvGrpSpPr/>
            <p:nvPr/>
          </p:nvGrpSpPr>
          <p:grpSpPr>
            <a:xfrm>
              <a:off x="343322" y="307279"/>
              <a:ext cx="53807" cy="51285"/>
              <a:chOff x="0" y="0"/>
              <a:chExt cx="812800" cy="774700"/>
            </a:xfrm>
          </p:grpSpPr>
          <p:sp>
            <p:nvSpPr>
              <p:cNvPr id="2580" name="Google Shape;258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81" name="Google Shape;2581;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2" name="Google Shape;2582;p18"/>
            <p:cNvGrpSpPr/>
            <p:nvPr/>
          </p:nvGrpSpPr>
          <p:grpSpPr>
            <a:xfrm>
              <a:off x="429016" y="307279"/>
              <a:ext cx="53807" cy="51285"/>
              <a:chOff x="0" y="0"/>
              <a:chExt cx="812800" cy="774700"/>
            </a:xfrm>
          </p:grpSpPr>
          <p:sp>
            <p:nvSpPr>
              <p:cNvPr id="2583" name="Google Shape;2583;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84" name="Google Shape;2584;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5" name="Google Shape;2585;p18"/>
            <p:cNvGrpSpPr/>
            <p:nvPr/>
          </p:nvGrpSpPr>
          <p:grpSpPr>
            <a:xfrm>
              <a:off x="43665" y="358585"/>
              <a:ext cx="53807" cy="51285"/>
              <a:chOff x="0" y="0"/>
              <a:chExt cx="812800" cy="774700"/>
            </a:xfrm>
          </p:grpSpPr>
          <p:sp>
            <p:nvSpPr>
              <p:cNvPr id="2586" name="Google Shape;2586;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87" name="Google Shape;2587;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8" name="Google Shape;2588;p18"/>
            <p:cNvGrpSpPr/>
            <p:nvPr/>
          </p:nvGrpSpPr>
          <p:grpSpPr>
            <a:xfrm>
              <a:off x="129359" y="358585"/>
              <a:ext cx="53807" cy="51285"/>
              <a:chOff x="0" y="0"/>
              <a:chExt cx="812800" cy="774700"/>
            </a:xfrm>
          </p:grpSpPr>
          <p:sp>
            <p:nvSpPr>
              <p:cNvPr id="2589" name="Google Shape;2589;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90" name="Google Shape;2590;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1" name="Google Shape;2591;p18"/>
            <p:cNvGrpSpPr/>
            <p:nvPr/>
          </p:nvGrpSpPr>
          <p:grpSpPr>
            <a:xfrm>
              <a:off x="215053" y="358585"/>
              <a:ext cx="53807" cy="51285"/>
              <a:chOff x="0" y="0"/>
              <a:chExt cx="812800" cy="774700"/>
            </a:xfrm>
          </p:grpSpPr>
          <p:sp>
            <p:nvSpPr>
              <p:cNvPr id="2592" name="Google Shape;2592;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93" name="Google Shape;2593;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4" name="Google Shape;2594;p18"/>
            <p:cNvGrpSpPr/>
            <p:nvPr/>
          </p:nvGrpSpPr>
          <p:grpSpPr>
            <a:xfrm>
              <a:off x="300747" y="358585"/>
              <a:ext cx="53807" cy="51285"/>
              <a:chOff x="0" y="0"/>
              <a:chExt cx="812800" cy="774700"/>
            </a:xfrm>
          </p:grpSpPr>
          <p:sp>
            <p:nvSpPr>
              <p:cNvPr id="2595" name="Google Shape;2595;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96" name="Google Shape;2596;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7" name="Google Shape;2597;p18"/>
            <p:cNvGrpSpPr/>
            <p:nvPr/>
          </p:nvGrpSpPr>
          <p:grpSpPr>
            <a:xfrm>
              <a:off x="386441" y="358585"/>
              <a:ext cx="53807" cy="51285"/>
              <a:chOff x="0" y="0"/>
              <a:chExt cx="812800" cy="774700"/>
            </a:xfrm>
          </p:grpSpPr>
          <p:sp>
            <p:nvSpPr>
              <p:cNvPr id="2598" name="Google Shape;2598;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599" name="Google Shape;2599;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0" name="Google Shape;2600;p18"/>
            <p:cNvGrpSpPr/>
            <p:nvPr/>
          </p:nvGrpSpPr>
          <p:grpSpPr>
            <a:xfrm>
              <a:off x="0" y="409333"/>
              <a:ext cx="53807" cy="51285"/>
              <a:chOff x="0" y="0"/>
              <a:chExt cx="812800" cy="774700"/>
            </a:xfrm>
          </p:grpSpPr>
          <p:sp>
            <p:nvSpPr>
              <p:cNvPr id="2601" name="Google Shape;2601;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02" name="Google Shape;2602;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3" name="Google Shape;2603;p18"/>
            <p:cNvGrpSpPr/>
            <p:nvPr/>
          </p:nvGrpSpPr>
          <p:grpSpPr>
            <a:xfrm>
              <a:off x="86239" y="409333"/>
              <a:ext cx="53807" cy="51285"/>
              <a:chOff x="0" y="0"/>
              <a:chExt cx="812800" cy="774700"/>
            </a:xfrm>
          </p:grpSpPr>
          <p:sp>
            <p:nvSpPr>
              <p:cNvPr id="2604" name="Google Shape;260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05" name="Google Shape;2605;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6" name="Google Shape;2606;p18"/>
            <p:cNvGrpSpPr/>
            <p:nvPr/>
          </p:nvGrpSpPr>
          <p:grpSpPr>
            <a:xfrm>
              <a:off x="171933" y="409333"/>
              <a:ext cx="53807" cy="51285"/>
              <a:chOff x="0" y="0"/>
              <a:chExt cx="812800" cy="774700"/>
            </a:xfrm>
          </p:grpSpPr>
          <p:sp>
            <p:nvSpPr>
              <p:cNvPr id="2607" name="Google Shape;260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08" name="Google Shape;2608;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9" name="Google Shape;2609;p18"/>
            <p:cNvGrpSpPr/>
            <p:nvPr/>
          </p:nvGrpSpPr>
          <p:grpSpPr>
            <a:xfrm>
              <a:off x="257628" y="409333"/>
              <a:ext cx="53807" cy="51285"/>
              <a:chOff x="0" y="0"/>
              <a:chExt cx="812800" cy="774700"/>
            </a:xfrm>
          </p:grpSpPr>
          <p:sp>
            <p:nvSpPr>
              <p:cNvPr id="2610" name="Google Shape;261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11" name="Google Shape;2611;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2" name="Google Shape;2612;p18"/>
            <p:cNvGrpSpPr/>
            <p:nvPr/>
          </p:nvGrpSpPr>
          <p:grpSpPr>
            <a:xfrm>
              <a:off x="343322" y="409333"/>
              <a:ext cx="53807" cy="51285"/>
              <a:chOff x="0" y="0"/>
              <a:chExt cx="812800" cy="774700"/>
            </a:xfrm>
          </p:grpSpPr>
          <p:sp>
            <p:nvSpPr>
              <p:cNvPr id="2613" name="Google Shape;2613;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14" name="Google Shape;2614;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5" name="Google Shape;2615;p18"/>
            <p:cNvGrpSpPr/>
            <p:nvPr/>
          </p:nvGrpSpPr>
          <p:grpSpPr>
            <a:xfrm>
              <a:off x="429016" y="409333"/>
              <a:ext cx="53807" cy="51285"/>
              <a:chOff x="0" y="0"/>
              <a:chExt cx="812800" cy="774700"/>
            </a:xfrm>
          </p:grpSpPr>
          <p:sp>
            <p:nvSpPr>
              <p:cNvPr id="2616" name="Google Shape;2616;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17" name="Google Shape;2617;p1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18" name="Google Shape;2618;p18"/>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BF0A30"/>
                </a:solidFill>
                <a:latin typeface="Montserrat Black"/>
                <a:ea typeface="Montserrat Black"/>
                <a:cs typeface="Montserrat Black"/>
                <a:sym typeface="Montserrat Black"/>
              </a:rPr>
              <a:t>ELECTION</a:t>
            </a:r>
            <a:endParaRPr/>
          </a:p>
        </p:txBody>
      </p:sp>
    </p:spTree>
  </p:cSld>
  <p:clrMapOvr>
    <a:masterClrMapping/>
  </p:clrMapOvr>
  <p:transition spd="med">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2622" name="Shape 2622"/>
        <p:cNvGrpSpPr/>
        <p:nvPr/>
      </p:nvGrpSpPr>
      <p:grpSpPr>
        <a:xfrm>
          <a:off x="0" y="0"/>
          <a:ext cx="0" cy="0"/>
          <a:chOff x="0" y="0"/>
          <a:chExt cx="0" cy="0"/>
        </a:xfrm>
      </p:grpSpPr>
      <p:pic>
        <p:nvPicPr>
          <p:cNvPr id="2623" name="Google Shape;2623;p19"/>
          <p:cNvPicPr preferRelativeResize="0"/>
          <p:nvPr/>
        </p:nvPicPr>
        <p:blipFill>
          <a:blip r:embed="rId3">
            <a:alphaModFix/>
          </a:blip>
          <a:stretch>
            <a:fillRect/>
          </a:stretch>
        </p:blipFill>
        <p:spPr>
          <a:xfrm>
            <a:off x="-4012" y="0"/>
            <a:ext cx="10109200" cy="10287000"/>
          </a:xfrm>
          <a:prstGeom prst="rect">
            <a:avLst/>
          </a:prstGeom>
          <a:noFill/>
          <a:ln>
            <a:noFill/>
          </a:ln>
        </p:spPr>
      </p:pic>
      <p:sp>
        <p:nvSpPr>
          <p:cNvPr id="2624" name="Google Shape;2624;p19"/>
          <p:cNvSpPr txBox="1"/>
          <p:nvPr/>
        </p:nvSpPr>
        <p:spPr>
          <a:xfrm>
            <a:off x="11246222" y="1280821"/>
            <a:ext cx="6013200" cy="31032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JANE DOE</a:t>
            </a:r>
            <a:endParaRPr/>
          </a:p>
        </p:txBody>
      </p:sp>
      <p:sp>
        <p:nvSpPr>
          <p:cNvPr id="2625" name="Google Shape;2625;p19"/>
          <p:cNvSpPr txBox="1"/>
          <p:nvPr/>
        </p:nvSpPr>
        <p:spPr>
          <a:xfrm>
            <a:off x="11246222" y="4469447"/>
            <a:ext cx="60132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a:t>
            </a:r>
            <a:r>
              <a:rPr b="1" lang="en-US" sz="2100">
                <a:solidFill>
                  <a:srgbClr val="F1F1F1"/>
                </a:solidFill>
                <a:latin typeface="Montserrat SemiBold"/>
                <a:ea typeface="Montserrat SemiBold"/>
                <a:cs typeface="Montserrat SemiBold"/>
                <a:sym typeface="Montserrat SemiBold"/>
              </a:rPr>
              <a:t>.</a:t>
            </a:r>
            <a:endParaRPr/>
          </a:p>
        </p:txBody>
      </p:sp>
      <p:grpSp>
        <p:nvGrpSpPr>
          <p:cNvPr id="2626" name="Google Shape;2626;p19"/>
          <p:cNvGrpSpPr/>
          <p:nvPr/>
        </p:nvGrpSpPr>
        <p:grpSpPr>
          <a:xfrm>
            <a:off x="0" y="5107335"/>
            <a:ext cx="10101119" cy="5179665"/>
            <a:chOff x="0" y="-9525"/>
            <a:chExt cx="2660377" cy="1364192"/>
          </a:xfrm>
        </p:grpSpPr>
        <p:sp>
          <p:nvSpPr>
            <p:cNvPr id="2627" name="Google Shape;2627;p19"/>
            <p:cNvSpPr/>
            <p:nvPr/>
          </p:nvSpPr>
          <p:spPr>
            <a:xfrm>
              <a:off x="0" y="0"/>
              <a:ext cx="2660377" cy="1354667"/>
            </a:xfrm>
            <a:custGeom>
              <a:rect b="b" l="l" r="r" t="t"/>
              <a:pathLst>
                <a:path extrusionOk="0" h="1354667" w="2660377">
                  <a:moveTo>
                    <a:pt x="0" y="0"/>
                  </a:moveTo>
                  <a:lnTo>
                    <a:pt x="2660377" y="0"/>
                  </a:lnTo>
                  <a:lnTo>
                    <a:pt x="2660377" y="1354667"/>
                  </a:lnTo>
                  <a:lnTo>
                    <a:pt x="0" y="1354667"/>
                  </a:lnTo>
                  <a:close/>
                </a:path>
              </a:pathLst>
            </a:custGeom>
            <a:gradFill>
              <a:gsLst>
                <a:gs pos="0">
                  <a:srgbClr val="000000">
                    <a:alpha val="0"/>
                  </a:srgbClr>
                </a:gs>
                <a:gs pos="100000">
                  <a:srgbClr val="000000"/>
                </a:gs>
              </a:gsLst>
              <a:lin ang="5400000" scaled="0"/>
            </a:gradFill>
            <a:ln>
              <a:noFill/>
            </a:ln>
          </p:spPr>
        </p:sp>
        <p:sp>
          <p:nvSpPr>
            <p:cNvPr id="2628" name="Google Shape;2628;p19"/>
            <p:cNvSpPr txBox="1"/>
            <p:nvPr/>
          </p:nvSpPr>
          <p:spPr>
            <a:xfrm>
              <a:off x="0" y="-9525"/>
              <a:ext cx="2660377" cy="136419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29" name="Google Shape;2629;p19"/>
          <p:cNvSpPr txBox="1"/>
          <p:nvPr/>
        </p:nvSpPr>
        <p:spPr>
          <a:xfrm>
            <a:off x="646974" y="7658100"/>
            <a:ext cx="8807100" cy="492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US" sz="3200" u="none" cap="none" strike="noStrike">
                <a:solidFill>
                  <a:srgbClr val="F1F1F1"/>
                </a:solidFill>
                <a:latin typeface="Montserrat"/>
                <a:ea typeface="Montserrat"/>
                <a:cs typeface="Montserrat"/>
                <a:sym typeface="Montserrat"/>
              </a:rPr>
              <a:t>Qualifications</a:t>
            </a:r>
            <a:endParaRPr/>
          </a:p>
        </p:txBody>
      </p:sp>
      <p:sp>
        <p:nvSpPr>
          <p:cNvPr id="2630" name="Google Shape;2630;p19"/>
          <p:cNvSpPr txBox="1"/>
          <p:nvPr/>
        </p:nvSpPr>
        <p:spPr>
          <a:xfrm>
            <a:off x="646974" y="8241347"/>
            <a:ext cx="4403700" cy="12930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one</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two</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three</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four</a:t>
            </a:r>
            <a:endParaRPr/>
          </a:p>
        </p:txBody>
      </p:sp>
      <p:sp>
        <p:nvSpPr>
          <p:cNvPr id="2631" name="Google Shape;2631;p19"/>
          <p:cNvSpPr txBox="1"/>
          <p:nvPr/>
        </p:nvSpPr>
        <p:spPr>
          <a:xfrm>
            <a:off x="5050559" y="8241347"/>
            <a:ext cx="4403700" cy="12930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five</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six</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seven</a:t>
            </a:r>
            <a:endParaRPr/>
          </a:p>
          <a:p>
            <a:pPr indent="-226695" lvl="1" marL="453390" marR="0" rtl="0" algn="l">
              <a:lnSpc>
                <a:spcPct val="100000"/>
              </a:lnSpc>
              <a:spcBef>
                <a:spcPts val="0"/>
              </a:spcBef>
              <a:spcAft>
                <a:spcPts val="0"/>
              </a:spcAft>
              <a:buClr>
                <a:srgbClr val="F1F1F1"/>
              </a:buClr>
              <a:buSzPts val="2100"/>
              <a:buFont typeface="Arial"/>
              <a:buChar char="•"/>
            </a:pPr>
            <a:r>
              <a:rPr b="1" i="0" lang="en-US" sz="2100" u="none" cap="none" strike="noStrike">
                <a:solidFill>
                  <a:srgbClr val="F1F1F1"/>
                </a:solidFill>
                <a:latin typeface="Montserrat"/>
                <a:ea typeface="Montserrat"/>
                <a:cs typeface="Montserrat"/>
                <a:sym typeface="Montserrat"/>
              </a:rPr>
              <a:t>Qualification eight</a:t>
            </a:r>
            <a:endParaRPr/>
          </a:p>
        </p:txBody>
      </p:sp>
      <p:grpSp>
        <p:nvGrpSpPr>
          <p:cNvPr id="2632" name="Google Shape;2632;p19"/>
          <p:cNvGrpSpPr/>
          <p:nvPr/>
        </p:nvGrpSpPr>
        <p:grpSpPr>
          <a:xfrm>
            <a:off x="226851" y="350889"/>
            <a:ext cx="362118" cy="345464"/>
            <a:chOff x="0" y="0"/>
            <a:chExt cx="482823" cy="460618"/>
          </a:xfrm>
        </p:grpSpPr>
        <p:grpSp>
          <p:nvGrpSpPr>
            <p:cNvPr id="2633" name="Google Shape;2633;p19"/>
            <p:cNvGrpSpPr/>
            <p:nvPr/>
          </p:nvGrpSpPr>
          <p:grpSpPr>
            <a:xfrm>
              <a:off x="0" y="0"/>
              <a:ext cx="53807" cy="51285"/>
              <a:chOff x="0" y="0"/>
              <a:chExt cx="812800" cy="774700"/>
            </a:xfrm>
          </p:grpSpPr>
          <p:sp>
            <p:nvSpPr>
              <p:cNvPr id="2634" name="Google Shape;2634;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35" name="Google Shape;2635;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6" name="Google Shape;2636;p19"/>
            <p:cNvGrpSpPr/>
            <p:nvPr/>
          </p:nvGrpSpPr>
          <p:grpSpPr>
            <a:xfrm>
              <a:off x="86239" y="0"/>
              <a:ext cx="53807" cy="51285"/>
              <a:chOff x="0" y="0"/>
              <a:chExt cx="812800" cy="774700"/>
            </a:xfrm>
          </p:grpSpPr>
          <p:sp>
            <p:nvSpPr>
              <p:cNvPr id="2637" name="Google Shape;263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38" name="Google Shape;2638;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9" name="Google Shape;2639;p19"/>
            <p:cNvGrpSpPr/>
            <p:nvPr/>
          </p:nvGrpSpPr>
          <p:grpSpPr>
            <a:xfrm>
              <a:off x="171933" y="0"/>
              <a:ext cx="53807" cy="51285"/>
              <a:chOff x="0" y="0"/>
              <a:chExt cx="812800" cy="774700"/>
            </a:xfrm>
          </p:grpSpPr>
          <p:sp>
            <p:nvSpPr>
              <p:cNvPr id="2640" name="Google Shape;264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41" name="Google Shape;2641;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2" name="Google Shape;2642;p19"/>
            <p:cNvGrpSpPr/>
            <p:nvPr/>
          </p:nvGrpSpPr>
          <p:grpSpPr>
            <a:xfrm>
              <a:off x="257628" y="0"/>
              <a:ext cx="53807" cy="51285"/>
              <a:chOff x="0" y="0"/>
              <a:chExt cx="812800" cy="774700"/>
            </a:xfrm>
          </p:grpSpPr>
          <p:sp>
            <p:nvSpPr>
              <p:cNvPr id="2643" name="Google Shape;264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44" name="Google Shape;2644;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5" name="Google Shape;2645;p19"/>
            <p:cNvGrpSpPr/>
            <p:nvPr/>
          </p:nvGrpSpPr>
          <p:grpSpPr>
            <a:xfrm>
              <a:off x="343322" y="0"/>
              <a:ext cx="53807" cy="51285"/>
              <a:chOff x="0" y="0"/>
              <a:chExt cx="812800" cy="774700"/>
            </a:xfrm>
          </p:grpSpPr>
          <p:sp>
            <p:nvSpPr>
              <p:cNvPr id="2646" name="Google Shape;264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47" name="Google Shape;2647;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8" name="Google Shape;2648;p19"/>
            <p:cNvGrpSpPr/>
            <p:nvPr/>
          </p:nvGrpSpPr>
          <p:grpSpPr>
            <a:xfrm>
              <a:off x="429016" y="0"/>
              <a:ext cx="53807" cy="51285"/>
              <a:chOff x="0" y="0"/>
              <a:chExt cx="812800" cy="774700"/>
            </a:xfrm>
          </p:grpSpPr>
          <p:sp>
            <p:nvSpPr>
              <p:cNvPr id="2649" name="Google Shape;264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50" name="Google Shape;2650;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1" name="Google Shape;2651;p19"/>
            <p:cNvGrpSpPr/>
            <p:nvPr/>
          </p:nvGrpSpPr>
          <p:grpSpPr>
            <a:xfrm>
              <a:off x="43665" y="51306"/>
              <a:ext cx="53807" cy="51285"/>
              <a:chOff x="0" y="0"/>
              <a:chExt cx="812800" cy="774700"/>
            </a:xfrm>
          </p:grpSpPr>
          <p:sp>
            <p:nvSpPr>
              <p:cNvPr id="2652" name="Google Shape;2652;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53" name="Google Shape;2653;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4" name="Google Shape;2654;p19"/>
            <p:cNvGrpSpPr/>
            <p:nvPr/>
          </p:nvGrpSpPr>
          <p:grpSpPr>
            <a:xfrm>
              <a:off x="129359" y="51306"/>
              <a:ext cx="53807" cy="51285"/>
              <a:chOff x="0" y="0"/>
              <a:chExt cx="812800" cy="774700"/>
            </a:xfrm>
          </p:grpSpPr>
          <p:sp>
            <p:nvSpPr>
              <p:cNvPr id="2655" name="Google Shape;2655;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56" name="Google Shape;2656;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7" name="Google Shape;2657;p19"/>
            <p:cNvGrpSpPr/>
            <p:nvPr/>
          </p:nvGrpSpPr>
          <p:grpSpPr>
            <a:xfrm>
              <a:off x="215053" y="51306"/>
              <a:ext cx="53807" cy="51285"/>
              <a:chOff x="0" y="0"/>
              <a:chExt cx="812800" cy="774700"/>
            </a:xfrm>
          </p:grpSpPr>
          <p:sp>
            <p:nvSpPr>
              <p:cNvPr id="2658" name="Google Shape;2658;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59" name="Google Shape;2659;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0" name="Google Shape;2660;p19"/>
            <p:cNvGrpSpPr/>
            <p:nvPr/>
          </p:nvGrpSpPr>
          <p:grpSpPr>
            <a:xfrm>
              <a:off x="300747" y="51306"/>
              <a:ext cx="53807" cy="51285"/>
              <a:chOff x="0" y="0"/>
              <a:chExt cx="812800" cy="774700"/>
            </a:xfrm>
          </p:grpSpPr>
          <p:sp>
            <p:nvSpPr>
              <p:cNvPr id="2661" name="Google Shape;2661;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62" name="Google Shape;2662;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3" name="Google Shape;2663;p19"/>
            <p:cNvGrpSpPr/>
            <p:nvPr/>
          </p:nvGrpSpPr>
          <p:grpSpPr>
            <a:xfrm>
              <a:off x="386441" y="51306"/>
              <a:ext cx="53807" cy="51285"/>
              <a:chOff x="0" y="0"/>
              <a:chExt cx="812800" cy="774700"/>
            </a:xfrm>
          </p:grpSpPr>
          <p:sp>
            <p:nvSpPr>
              <p:cNvPr id="2664" name="Google Shape;2664;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65" name="Google Shape;2665;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6" name="Google Shape;2666;p19"/>
            <p:cNvGrpSpPr/>
            <p:nvPr/>
          </p:nvGrpSpPr>
          <p:grpSpPr>
            <a:xfrm>
              <a:off x="0" y="102613"/>
              <a:ext cx="53807" cy="51285"/>
              <a:chOff x="0" y="0"/>
              <a:chExt cx="812800" cy="774700"/>
            </a:xfrm>
          </p:grpSpPr>
          <p:sp>
            <p:nvSpPr>
              <p:cNvPr id="2667" name="Google Shape;266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68" name="Google Shape;2668;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9" name="Google Shape;2669;p19"/>
            <p:cNvGrpSpPr/>
            <p:nvPr/>
          </p:nvGrpSpPr>
          <p:grpSpPr>
            <a:xfrm>
              <a:off x="86239" y="102613"/>
              <a:ext cx="53807" cy="51285"/>
              <a:chOff x="0" y="0"/>
              <a:chExt cx="812800" cy="774700"/>
            </a:xfrm>
          </p:grpSpPr>
          <p:sp>
            <p:nvSpPr>
              <p:cNvPr id="2670" name="Google Shape;267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71" name="Google Shape;2671;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2" name="Google Shape;2672;p19"/>
            <p:cNvGrpSpPr/>
            <p:nvPr/>
          </p:nvGrpSpPr>
          <p:grpSpPr>
            <a:xfrm>
              <a:off x="171933" y="102613"/>
              <a:ext cx="53807" cy="51285"/>
              <a:chOff x="0" y="0"/>
              <a:chExt cx="812800" cy="774700"/>
            </a:xfrm>
          </p:grpSpPr>
          <p:sp>
            <p:nvSpPr>
              <p:cNvPr id="2673" name="Google Shape;267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74" name="Google Shape;2674;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5" name="Google Shape;2675;p19"/>
            <p:cNvGrpSpPr/>
            <p:nvPr/>
          </p:nvGrpSpPr>
          <p:grpSpPr>
            <a:xfrm>
              <a:off x="257628" y="102613"/>
              <a:ext cx="53807" cy="51285"/>
              <a:chOff x="0" y="0"/>
              <a:chExt cx="812800" cy="774700"/>
            </a:xfrm>
          </p:grpSpPr>
          <p:sp>
            <p:nvSpPr>
              <p:cNvPr id="2676" name="Google Shape;267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77" name="Google Shape;2677;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8" name="Google Shape;2678;p19"/>
            <p:cNvGrpSpPr/>
            <p:nvPr/>
          </p:nvGrpSpPr>
          <p:grpSpPr>
            <a:xfrm>
              <a:off x="343322" y="102613"/>
              <a:ext cx="53807" cy="51285"/>
              <a:chOff x="0" y="0"/>
              <a:chExt cx="812800" cy="774700"/>
            </a:xfrm>
          </p:grpSpPr>
          <p:sp>
            <p:nvSpPr>
              <p:cNvPr id="2679" name="Google Shape;267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80" name="Google Shape;2680;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1" name="Google Shape;2681;p19"/>
            <p:cNvGrpSpPr/>
            <p:nvPr/>
          </p:nvGrpSpPr>
          <p:grpSpPr>
            <a:xfrm>
              <a:off x="429016" y="102613"/>
              <a:ext cx="53807" cy="51285"/>
              <a:chOff x="0" y="0"/>
              <a:chExt cx="812800" cy="774700"/>
            </a:xfrm>
          </p:grpSpPr>
          <p:sp>
            <p:nvSpPr>
              <p:cNvPr id="2682" name="Google Shape;2682;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83" name="Google Shape;2683;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4" name="Google Shape;2684;p19"/>
            <p:cNvGrpSpPr/>
            <p:nvPr/>
          </p:nvGrpSpPr>
          <p:grpSpPr>
            <a:xfrm>
              <a:off x="43665" y="153919"/>
              <a:ext cx="53807" cy="51285"/>
              <a:chOff x="0" y="0"/>
              <a:chExt cx="812800" cy="774700"/>
            </a:xfrm>
          </p:grpSpPr>
          <p:sp>
            <p:nvSpPr>
              <p:cNvPr id="2685" name="Google Shape;2685;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86" name="Google Shape;2686;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7" name="Google Shape;2687;p19"/>
            <p:cNvGrpSpPr/>
            <p:nvPr/>
          </p:nvGrpSpPr>
          <p:grpSpPr>
            <a:xfrm>
              <a:off x="129359" y="153919"/>
              <a:ext cx="53807" cy="51285"/>
              <a:chOff x="0" y="0"/>
              <a:chExt cx="812800" cy="774700"/>
            </a:xfrm>
          </p:grpSpPr>
          <p:sp>
            <p:nvSpPr>
              <p:cNvPr id="2688" name="Google Shape;2688;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89" name="Google Shape;2689;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0" name="Google Shape;2690;p19"/>
            <p:cNvGrpSpPr/>
            <p:nvPr/>
          </p:nvGrpSpPr>
          <p:grpSpPr>
            <a:xfrm>
              <a:off x="215053" y="153919"/>
              <a:ext cx="53807" cy="51285"/>
              <a:chOff x="0" y="0"/>
              <a:chExt cx="812800" cy="774700"/>
            </a:xfrm>
          </p:grpSpPr>
          <p:sp>
            <p:nvSpPr>
              <p:cNvPr id="2691" name="Google Shape;2691;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92" name="Google Shape;2692;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3" name="Google Shape;2693;p19"/>
            <p:cNvGrpSpPr/>
            <p:nvPr/>
          </p:nvGrpSpPr>
          <p:grpSpPr>
            <a:xfrm>
              <a:off x="300747" y="153919"/>
              <a:ext cx="53807" cy="51285"/>
              <a:chOff x="0" y="0"/>
              <a:chExt cx="812800" cy="774700"/>
            </a:xfrm>
          </p:grpSpPr>
          <p:sp>
            <p:nvSpPr>
              <p:cNvPr id="2694" name="Google Shape;2694;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95" name="Google Shape;2695;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6" name="Google Shape;2696;p19"/>
            <p:cNvGrpSpPr/>
            <p:nvPr/>
          </p:nvGrpSpPr>
          <p:grpSpPr>
            <a:xfrm>
              <a:off x="386441" y="153919"/>
              <a:ext cx="53807" cy="51285"/>
              <a:chOff x="0" y="0"/>
              <a:chExt cx="812800" cy="774700"/>
            </a:xfrm>
          </p:grpSpPr>
          <p:sp>
            <p:nvSpPr>
              <p:cNvPr id="2697" name="Google Shape;269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698" name="Google Shape;2698;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9" name="Google Shape;2699;p19"/>
            <p:cNvGrpSpPr/>
            <p:nvPr/>
          </p:nvGrpSpPr>
          <p:grpSpPr>
            <a:xfrm>
              <a:off x="0" y="204666"/>
              <a:ext cx="53807" cy="51285"/>
              <a:chOff x="0" y="0"/>
              <a:chExt cx="812800" cy="774700"/>
            </a:xfrm>
          </p:grpSpPr>
          <p:sp>
            <p:nvSpPr>
              <p:cNvPr id="2700" name="Google Shape;270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01" name="Google Shape;2701;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2" name="Google Shape;2702;p19"/>
            <p:cNvGrpSpPr/>
            <p:nvPr/>
          </p:nvGrpSpPr>
          <p:grpSpPr>
            <a:xfrm>
              <a:off x="86239" y="204666"/>
              <a:ext cx="53807" cy="51285"/>
              <a:chOff x="0" y="0"/>
              <a:chExt cx="812800" cy="774700"/>
            </a:xfrm>
          </p:grpSpPr>
          <p:sp>
            <p:nvSpPr>
              <p:cNvPr id="2703" name="Google Shape;270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04" name="Google Shape;2704;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5" name="Google Shape;2705;p19"/>
            <p:cNvGrpSpPr/>
            <p:nvPr/>
          </p:nvGrpSpPr>
          <p:grpSpPr>
            <a:xfrm>
              <a:off x="171933" y="204666"/>
              <a:ext cx="53807" cy="51285"/>
              <a:chOff x="0" y="0"/>
              <a:chExt cx="812800" cy="774700"/>
            </a:xfrm>
          </p:grpSpPr>
          <p:sp>
            <p:nvSpPr>
              <p:cNvPr id="2706" name="Google Shape;270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07" name="Google Shape;2707;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8" name="Google Shape;2708;p19"/>
            <p:cNvGrpSpPr/>
            <p:nvPr/>
          </p:nvGrpSpPr>
          <p:grpSpPr>
            <a:xfrm>
              <a:off x="257628" y="204666"/>
              <a:ext cx="53807" cy="51285"/>
              <a:chOff x="0" y="0"/>
              <a:chExt cx="812800" cy="774700"/>
            </a:xfrm>
          </p:grpSpPr>
          <p:sp>
            <p:nvSpPr>
              <p:cNvPr id="2709" name="Google Shape;270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10" name="Google Shape;2710;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1" name="Google Shape;2711;p19"/>
            <p:cNvGrpSpPr/>
            <p:nvPr/>
          </p:nvGrpSpPr>
          <p:grpSpPr>
            <a:xfrm>
              <a:off x="343322" y="204666"/>
              <a:ext cx="53807" cy="51285"/>
              <a:chOff x="0" y="0"/>
              <a:chExt cx="812800" cy="774700"/>
            </a:xfrm>
          </p:grpSpPr>
          <p:sp>
            <p:nvSpPr>
              <p:cNvPr id="2712" name="Google Shape;2712;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13" name="Google Shape;2713;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4" name="Google Shape;2714;p19"/>
            <p:cNvGrpSpPr/>
            <p:nvPr/>
          </p:nvGrpSpPr>
          <p:grpSpPr>
            <a:xfrm>
              <a:off x="429016" y="204666"/>
              <a:ext cx="53807" cy="51285"/>
              <a:chOff x="0" y="0"/>
              <a:chExt cx="812800" cy="774700"/>
            </a:xfrm>
          </p:grpSpPr>
          <p:sp>
            <p:nvSpPr>
              <p:cNvPr id="2715" name="Google Shape;2715;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16" name="Google Shape;2716;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7" name="Google Shape;2717;p19"/>
            <p:cNvGrpSpPr/>
            <p:nvPr/>
          </p:nvGrpSpPr>
          <p:grpSpPr>
            <a:xfrm>
              <a:off x="43665" y="255973"/>
              <a:ext cx="53807" cy="51285"/>
              <a:chOff x="0" y="0"/>
              <a:chExt cx="812800" cy="774700"/>
            </a:xfrm>
          </p:grpSpPr>
          <p:sp>
            <p:nvSpPr>
              <p:cNvPr id="2718" name="Google Shape;2718;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19" name="Google Shape;2719;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0" name="Google Shape;2720;p19"/>
            <p:cNvGrpSpPr/>
            <p:nvPr/>
          </p:nvGrpSpPr>
          <p:grpSpPr>
            <a:xfrm>
              <a:off x="129359" y="255973"/>
              <a:ext cx="53807" cy="51285"/>
              <a:chOff x="0" y="0"/>
              <a:chExt cx="812800" cy="774700"/>
            </a:xfrm>
          </p:grpSpPr>
          <p:sp>
            <p:nvSpPr>
              <p:cNvPr id="2721" name="Google Shape;2721;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22" name="Google Shape;2722;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3" name="Google Shape;2723;p19"/>
            <p:cNvGrpSpPr/>
            <p:nvPr/>
          </p:nvGrpSpPr>
          <p:grpSpPr>
            <a:xfrm>
              <a:off x="215053" y="255973"/>
              <a:ext cx="53807" cy="51285"/>
              <a:chOff x="0" y="0"/>
              <a:chExt cx="812800" cy="774700"/>
            </a:xfrm>
          </p:grpSpPr>
          <p:sp>
            <p:nvSpPr>
              <p:cNvPr id="2724" name="Google Shape;2724;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25" name="Google Shape;2725;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6" name="Google Shape;2726;p19"/>
            <p:cNvGrpSpPr/>
            <p:nvPr/>
          </p:nvGrpSpPr>
          <p:grpSpPr>
            <a:xfrm>
              <a:off x="300747" y="255973"/>
              <a:ext cx="53807" cy="51285"/>
              <a:chOff x="0" y="0"/>
              <a:chExt cx="812800" cy="774700"/>
            </a:xfrm>
          </p:grpSpPr>
          <p:sp>
            <p:nvSpPr>
              <p:cNvPr id="2727" name="Google Shape;272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28" name="Google Shape;2728;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9" name="Google Shape;2729;p19"/>
            <p:cNvGrpSpPr/>
            <p:nvPr/>
          </p:nvGrpSpPr>
          <p:grpSpPr>
            <a:xfrm>
              <a:off x="386441" y="255973"/>
              <a:ext cx="53807" cy="51285"/>
              <a:chOff x="0" y="0"/>
              <a:chExt cx="812800" cy="774700"/>
            </a:xfrm>
          </p:grpSpPr>
          <p:sp>
            <p:nvSpPr>
              <p:cNvPr id="2730" name="Google Shape;273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31" name="Google Shape;2731;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2" name="Google Shape;2732;p19"/>
            <p:cNvGrpSpPr/>
            <p:nvPr/>
          </p:nvGrpSpPr>
          <p:grpSpPr>
            <a:xfrm>
              <a:off x="0" y="307279"/>
              <a:ext cx="53807" cy="51285"/>
              <a:chOff x="0" y="0"/>
              <a:chExt cx="812800" cy="774700"/>
            </a:xfrm>
          </p:grpSpPr>
          <p:sp>
            <p:nvSpPr>
              <p:cNvPr id="2733" name="Google Shape;273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34" name="Google Shape;2734;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5" name="Google Shape;2735;p19"/>
            <p:cNvGrpSpPr/>
            <p:nvPr/>
          </p:nvGrpSpPr>
          <p:grpSpPr>
            <a:xfrm>
              <a:off x="86239" y="307279"/>
              <a:ext cx="53807" cy="51285"/>
              <a:chOff x="0" y="0"/>
              <a:chExt cx="812800" cy="774700"/>
            </a:xfrm>
          </p:grpSpPr>
          <p:sp>
            <p:nvSpPr>
              <p:cNvPr id="2736" name="Google Shape;273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37" name="Google Shape;2737;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8" name="Google Shape;2738;p19"/>
            <p:cNvGrpSpPr/>
            <p:nvPr/>
          </p:nvGrpSpPr>
          <p:grpSpPr>
            <a:xfrm>
              <a:off x="171933" y="307279"/>
              <a:ext cx="53807" cy="51285"/>
              <a:chOff x="0" y="0"/>
              <a:chExt cx="812800" cy="774700"/>
            </a:xfrm>
          </p:grpSpPr>
          <p:sp>
            <p:nvSpPr>
              <p:cNvPr id="2739" name="Google Shape;273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40" name="Google Shape;2740;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1" name="Google Shape;2741;p19"/>
            <p:cNvGrpSpPr/>
            <p:nvPr/>
          </p:nvGrpSpPr>
          <p:grpSpPr>
            <a:xfrm>
              <a:off x="257628" y="307279"/>
              <a:ext cx="53807" cy="51285"/>
              <a:chOff x="0" y="0"/>
              <a:chExt cx="812800" cy="774700"/>
            </a:xfrm>
          </p:grpSpPr>
          <p:sp>
            <p:nvSpPr>
              <p:cNvPr id="2742" name="Google Shape;2742;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43" name="Google Shape;2743;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4" name="Google Shape;2744;p19"/>
            <p:cNvGrpSpPr/>
            <p:nvPr/>
          </p:nvGrpSpPr>
          <p:grpSpPr>
            <a:xfrm>
              <a:off x="343322" y="307279"/>
              <a:ext cx="53807" cy="51285"/>
              <a:chOff x="0" y="0"/>
              <a:chExt cx="812800" cy="774700"/>
            </a:xfrm>
          </p:grpSpPr>
          <p:sp>
            <p:nvSpPr>
              <p:cNvPr id="2745" name="Google Shape;2745;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46" name="Google Shape;2746;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7" name="Google Shape;2747;p19"/>
            <p:cNvGrpSpPr/>
            <p:nvPr/>
          </p:nvGrpSpPr>
          <p:grpSpPr>
            <a:xfrm>
              <a:off x="429016" y="307279"/>
              <a:ext cx="53807" cy="51285"/>
              <a:chOff x="0" y="0"/>
              <a:chExt cx="812800" cy="774700"/>
            </a:xfrm>
          </p:grpSpPr>
          <p:sp>
            <p:nvSpPr>
              <p:cNvPr id="2748" name="Google Shape;2748;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49" name="Google Shape;2749;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0" name="Google Shape;2750;p19"/>
            <p:cNvGrpSpPr/>
            <p:nvPr/>
          </p:nvGrpSpPr>
          <p:grpSpPr>
            <a:xfrm>
              <a:off x="43665" y="358585"/>
              <a:ext cx="53807" cy="51285"/>
              <a:chOff x="0" y="0"/>
              <a:chExt cx="812800" cy="774700"/>
            </a:xfrm>
          </p:grpSpPr>
          <p:sp>
            <p:nvSpPr>
              <p:cNvPr id="2751" name="Google Shape;2751;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52" name="Google Shape;2752;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3" name="Google Shape;2753;p19"/>
            <p:cNvGrpSpPr/>
            <p:nvPr/>
          </p:nvGrpSpPr>
          <p:grpSpPr>
            <a:xfrm>
              <a:off x="129359" y="358585"/>
              <a:ext cx="53807" cy="51285"/>
              <a:chOff x="0" y="0"/>
              <a:chExt cx="812800" cy="774700"/>
            </a:xfrm>
          </p:grpSpPr>
          <p:sp>
            <p:nvSpPr>
              <p:cNvPr id="2754" name="Google Shape;2754;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55" name="Google Shape;2755;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6" name="Google Shape;2756;p19"/>
            <p:cNvGrpSpPr/>
            <p:nvPr/>
          </p:nvGrpSpPr>
          <p:grpSpPr>
            <a:xfrm>
              <a:off x="215053" y="358585"/>
              <a:ext cx="53807" cy="51285"/>
              <a:chOff x="0" y="0"/>
              <a:chExt cx="812800" cy="774700"/>
            </a:xfrm>
          </p:grpSpPr>
          <p:sp>
            <p:nvSpPr>
              <p:cNvPr id="2757" name="Google Shape;275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58" name="Google Shape;2758;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9" name="Google Shape;2759;p19"/>
            <p:cNvGrpSpPr/>
            <p:nvPr/>
          </p:nvGrpSpPr>
          <p:grpSpPr>
            <a:xfrm>
              <a:off x="300747" y="358585"/>
              <a:ext cx="53807" cy="51285"/>
              <a:chOff x="0" y="0"/>
              <a:chExt cx="812800" cy="774700"/>
            </a:xfrm>
          </p:grpSpPr>
          <p:sp>
            <p:nvSpPr>
              <p:cNvPr id="2760" name="Google Shape;276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61" name="Google Shape;2761;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2" name="Google Shape;2762;p19"/>
            <p:cNvGrpSpPr/>
            <p:nvPr/>
          </p:nvGrpSpPr>
          <p:grpSpPr>
            <a:xfrm>
              <a:off x="386441" y="358585"/>
              <a:ext cx="53807" cy="51285"/>
              <a:chOff x="0" y="0"/>
              <a:chExt cx="812800" cy="774700"/>
            </a:xfrm>
          </p:grpSpPr>
          <p:sp>
            <p:nvSpPr>
              <p:cNvPr id="2763" name="Google Shape;276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64" name="Google Shape;2764;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5" name="Google Shape;2765;p19"/>
            <p:cNvGrpSpPr/>
            <p:nvPr/>
          </p:nvGrpSpPr>
          <p:grpSpPr>
            <a:xfrm>
              <a:off x="0" y="409333"/>
              <a:ext cx="53807" cy="51285"/>
              <a:chOff x="0" y="0"/>
              <a:chExt cx="812800" cy="774700"/>
            </a:xfrm>
          </p:grpSpPr>
          <p:sp>
            <p:nvSpPr>
              <p:cNvPr id="2766" name="Google Shape;276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67" name="Google Shape;2767;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8" name="Google Shape;2768;p19"/>
            <p:cNvGrpSpPr/>
            <p:nvPr/>
          </p:nvGrpSpPr>
          <p:grpSpPr>
            <a:xfrm>
              <a:off x="86239" y="409333"/>
              <a:ext cx="53807" cy="51285"/>
              <a:chOff x="0" y="0"/>
              <a:chExt cx="812800" cy="774700"/>
            </a:xfrm>
          </p:grpSpPr>
          <p:sp>
            <p:nvSpPr>
              <p:cNvPr id="2769" name="Google Shape;276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70" name="Google Shape;2770;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1" name="Google Shape;2771;p19"/>
            <p:cNvGrpSpPr/>
            <p:nvPr/>
          </p:nvGrpSpPr>
          <p:grpSpPr>
            <a:xfrm>
              <a:off x="171933" y="409333"/>
              <a:ext cx="53807" cy="51285"/>
              <a:chOff x="0" y="0"/>
              <a:chExt cx="812800" cy="774700"/>
            </a:xfrm>
          </p:grpSpPr>
          <p:sp>
            <p:nvSpPr>
              <p:cNvPr id="2772" name="Google Shape;2772;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73" name="Google Shape;2773;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4" name="Google Shape;2774;p19"/>
            <p:cNvGrpSpPr/>
            <p:nvPr/>
          </p:nvGrpSpPr>
          <p:grpSpPr>
            <a:xfrm>
              <a:off x="257628" y="409333"/>
              <a:ext cx="53807" cy="51285"/>
              <a:chOff x="0" y="0"/>
              <a:chExt cx="812800" cy="774700"/>
            </a:xfrm>
          </p:grpSpPr>
          <p:sp>
            <p:nvSpPr>
              <p:cNvPr id="2775" name="Google Shape;2775;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76" name="Google Shape;2776;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7" name="Google Shape;2777;p19"/>
            <p:cNvGrpSpPr/>
            <p:nvPr/>
          </p:nvGrpSpPr>
          <p:grpSpPr>
            <a:xfrm>
              <a:off x="343322" y="409333"/>
              <a:ext cx="53807" cy="51285"/>
              <a:chOff x="0" y="0"/>
              <a:chExt cx="812800" cy="774700"/>
            </a:xfrm>
          </p:grpSpPr>
          <p:sp>
            <p:nvSpPr>
              <p:cNvPr id="2778" name="Google Shape;2778;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79" name="Google Shape;2779;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0" name="Google Shape;2780;p19"/>
            <p:cNvGrpSpPr/>
            <p:nvPr/>
          </p:nvGrpSpPr>
          <p:grpSpPr>
            <a:xfrm>
              <a:off x="429016" y="409333"/>
              <a:ext cx="53807" cy="51285"/>
              <a:chOff x="0" y="0"/>
              <a:chExt cx="812800" cy="774700"/>
            </a:xfrm>
          </p:grpSpPr>
          <p:sp>
            <p:nvSpPr>
              <p:cNvPr id="2781" name="Google Shape;2781;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782" name="Google Shape;2782;p1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783" name="Google Shape;2783;p19"/>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BF0A30"/>
                </a:solidFill>
                <a:latin typeface="Montserrat Black"/>
                <a:ea typeface="Montserrat Black"/>
                <a:cs typeface="Montserrat Black"/>
                <a:sym typeface="Montserrat Black"/>
              </a:rPr>
              <a:t>ELECTION</a:t>
            </a:r>
            <a:endParaRPr/>
          </a:p>
        </p:txBody>
      </p:sp>
    </p:spTree>
  </p:cSld>
  <p:clrMapOvr>
    <a:masterClrMapping/>
  </p:clrMapOvr>
  <p:transition spd="med">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2787" name="Shape 2787"/>
        <p:cNvGrpSpPr/>
        <p:nvPr/>
      </p:nvGrpSpPr>
      <p:grpSpPr>
        <a:xfrm>
          <a:off x="0" y="0"/>
          <a:ext cx="0" cy="0"/>
          <a:chOff x="0" y="0"/>
          <a:chExt cx="0" cy="0"/>
        </a:xfrm>
      </p:grpSpPr>
      <p:pic>
        <p:nvPicPr>
          <p:cNvPr id="2788" name="Google Shape;2788;p20"/>
          <p:cNvPicPr preferRelativeResize="0"/>
          <p:nvPr/>
        </p:nvPicPr>
        <p:blipFill>
          <a:blip r:embed="rId3">
            <a:alphaModFix/>
          </a:blip>
          <a:stretch>
            <a:fillRect/>
          </a:stretch>
        </p:blipFill>
        <p:spPr>
          <a:xfrm>
            <a:off x="2" y="-606275"/>
            <a:ext cx="18288000" cy="12189037"/>
          </a:xfrm>
          <a:prstGeom prst="rect">
            <a:avLst/>
          </a:prstGeom>
          <a:noFill/>
          <a:ln>
            <a:noFill/>
          </a:ln>
        </p:spPr>
      </p:pic>
      <p:sp>
        <p:nvSpPr>
          <p:cNvPr id="2789" name="Google Shape;2789;p20"/>
          <p:cNvSpPr txBox="1"/>
          <p:nvPr/>
        </p:nvSpPr>
        <p:spPr>
          <a:xfrm>
            <a:off x="3423464" y="2621280"/>
            <a:ext cx="11441100" cy="5984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EVERY VOTE COUNTS</a:t>
            </a:r>
            <a:endParaRPr/>
          </a:p>
        </p:txBody>
      </p:sp>
    </p:spTree>
  </p:cSld>
  <p:clrMapOvr>
    <a:masterClrMapping/>
  </p:clrMapOvr>
  <p:transition spd="med">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2793" name="Shape 2793"/>
        <p:cNvGrpSpPr/>
        <p:nvPr/>
      </p:nvGrpSpPr>
      <p:grpSpPr>
        <a:xfrm>
          <a:off x="0" y="0"/>
          <a:ext cx="0" cy="0"/>
          <a:chOff x="0" y="0"/>
          <a:chExt cx="0" cy="0"/>
        </a:xfrm>
      </p:grpSpPr>
      <p:pic>
        <p:nvPicPr>
          <p:cNvPr id="2794" name="Google Shape;2794;p21"/>
          <p:cNvPicPr preferRelativeResize="0"/>
          <p:nvPr/>
        </p:nvPicPr>
        <p:blipFill>
          <a:blip r:embed="rId3">
            <a:alphaModFix/>
          </a:blip>
          <a:stretch>
            <a:fillRect/>
          </a:stretch>
        </p:blipFill>
        <p:spPr>
          <a:xfrm>
            <a:off x="11482913" y="0"/>
            <a:ext cx="6807200" cy="10287000"/>
          </a:xfrm>
          <a:prstGeom prst="rect">
            <a:avLst/>
          </a:prstGeom>
          <a:noFill/>
          <a:ln>
            <a:noFill/>
          </a:ln>
        </p:spPr>
      </p:pic>
      <p:sp>
        <p:nvSpPr>
          <p:cNvPr id="2795" name="Google Shape;2795;p21"/>
          <p:cNvSpPr txBox="1"/>
          <p:nvPr/>
        </p:nvSpPr>
        <p:spPr>
          <a:xfrm>
            <a:off x="1028700" y="2343626"/>
            <a:ext cx="9924600" cy="31032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CONTACT</a:t>
            </a:r>
            <a:endParaRPr/>
          </a:p>
          <a:p>
            <a:pPr indent="0" lvl="0" marL="0" marR="0" rtl="0" algn="l">
              <a:lnSpc>
                <a:spcPct val="7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US</a:t>
            </a:r>
            <a:endParaRPr/>
          </a:p>
        </p:txBody>
      </p:sp>
      <p:sp>
        <p:nvSpPr>
          <p:cNvPr id="2796" name="Google Shape;2796;p21"/>
          <p:cNvSpPr txBox="1"/>
          <p:nvPr/>
        </p:nvSpPr>
        <p:spPr>
          <a:xfrm>
            <a:off x="1028700" y="5757688"/>
            <a:ext cx="7765765"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123 Anywhere St., Any City,ST 12345</a:t>
            </a:r>
            <a:endParaRPr/>
          </a:p>
        </p:txBody>
      </p:sp>
      <p:sp>
        <p:nvSpPr>
          <p:cNvPr id="2797" name="Google Shape;2797;p21"/>
          <p:cNvSpPr txBox="1"/>
          <p:nvPr/>
        </p:nvSpPr>
        <p:spPr>
          <a:xfrm>
            <a:off x="1028700" y="6221881"/>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123-456-7890</a:t>
            </a:r>
            <a:endParaRPr/>
          </a:p>
        </p:txBody>
      </p:sp>
      <p:sp>
        <p:nvSpPr>
          <p:cNvPr id="2798" name="Google Shape;2798;p21"/>
          <p:cNvSpPr txBox="1"/>
          <p:nvPr/>
        </p:nvSpPr>
        <p:spPr>
          <a:xfrm>
            <a:off x="1028700" y="6686073"/>
            <a:ext cx="6606188"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hello@reallygreatsite.com</a:t>
            </a:r>
            <a:endParaRPr/>
          </a:p>
        </p:txBody>
      </p:sp>
      <p:sp>
        <p:nvSpPr>
          <p:cNvPr id="2799" name="Google Shape;2799;p21"/>
          <p:cNvSpPr txBox="1"/>
          <p:nvPr/>
        </p:nvSpPr>
        <p:spPr>
          <a:xfrm>
            <a:off x="1028700" y="7614459"/>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reallygreatsite.com</a:t>
            </a:r>
            <a:endParaRPr/>
          </a:p>
        </p:txBody>
      </p:sp>
      <p:sp>
        <p:nvSpPr>
          <p:cNvPr id="2800" name="Google Shape;2800;p21"/>
          <p:cNvSpPr txBox="1"/>
          <p:nvPr/>
        </p:nvSpPr>
        <p:spPr>
          <a:xfrm>
            <a:off x="1028700" y="7150266"/>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@reallygreatsite</a:t>
            </a:r>
            <a:endParaRPr/>
          </a:p>
        </p:txBody>
      </p:sp>
      <p:grpSp>
        <p:nvGrpSpPr>
          <p:cNvPr id="2801" name="Google Shape;2801;p21"/>
          <p:cNvGrpSpPr/>
          <p:nvPr/>
        </p:nvGrpSpPr>
        <p:grpSpPr>
          <a:xfrm>
            <a:off x="226851" y="350889"/>
            <a:ext cx="362118" cy="345464"/>
            <a:chOff x="0" y="0"/>
            <a:chExt cx="482823" cy="460618"/>
          </a:xfrm>
        </p:grpSpPr>
        <p:grpSp>
          <p:nvGrpSpPr>
            <p:cNvPr id="2802" name="Google Shape;2802;p21"/>
            <p:cNvGrpSpPr/>
            <p:nvPr/>
          </p:nvGrpSpPr>
          <p:grpSpPr>
            <a:xfrm>
              <a:off x="0" y="0"/>
              <a:ext cx="53807" cy="51285"/>
              <a:chOff x="0" y="0"/>
              <a:chExt cx="812800" cy="774700"/>
            </a:xfrm>
          </p:grpSpPr>
          <p:sp>
            <p:nvSpPr>
              <p:cNvPr id="2803" name="Google Shape;280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04" name="Google Shape;2804;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5" name="Google Shape;2805;p21"/>
            <p:cNvGrpSpPr/>
            <p:nvPr/>
          </p:nvGrpSpPr>
          <p:grpSpPr>
            <a:xfrm>
              <a:off x="86239" y="0"/>
              <a:ext cx="53807" cy="51285"/>
              <a:chOff x="0" y="0"/>
              <a:chExt cx="812800" cy="774700"/>
            </a:xfrm>
          </p:grpSpPr>
          <p:sp>
            <p:nvSpPr>
              <p:cNvPr id="2806" name="Google Shape;280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07" name="Google Shape;2807;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8" name="Google Shape;2808;p21"/>
            <p:cNvGrpSpPr/>
            <p:nvPr/>
          </p:nvGrpSpPr>
          <p:grpSpPr>
            <a:xfrm>
              <a:off x="171933" y="0"/>
              <a:ext cx="53807" cy="51285"/>
              <a:chOff x="0" y="0"/>
              <a:chExt cx="812800" cy="774700"/>
            </a:xfrm>
          </p:grpSpPr>
          <p:sp>
            <p:nvSpPr>
              <p:cNvPr id="2809" name="Google Shape;280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10" name="Google Shape;2810;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1" name="Google Shape;2811;p21"/>
            <p:cNvGrpSpPr/>
            <p:nvPr/>
          </p:nvGrpSpPr>
          <p:grpSpPr>
            <a:xfrm>
              <a:off x="257628" y="0"/>
              <a:ext cx="53807" cy="51285"/>
              <a:chOff x="0" y="0"/>
              <a:chExt cx="812800" cy="774700"/>
            </a:xfrm>
          </p:grpSpPr>
          <p:sp>
            <p:nvSpPr>
              <p:cNvPr id="2812" name="Google Shape;281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13" name="Google Shape;2813;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4" name="Google Shape;2814;p21"/>
            <p:cNvGrpSpPr/>
            <p:nvPr/>
          </p:nvGrpSpPr>
          <p:grpSpPr>
            <a:xfrm>
              <a:off x="343322" y="0"/>
              <a:ext cx="53807" cy="51285"/>
              <a:chOff x="0" y="0"/>
              <a:chExt cx="812800" cy="774700"/>
            </a:xfrm>
          </p:grpSpPr>
          <p:sp>
            <p:nvSpPr>
              <p:cNvPr id="2815" name="Google Shape;281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16" name="Google Shape;2816;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7" name="Google Shape;2817;p21"/>
            <p:cNvGrpSpPr/>
            <p:nvPr/>
          </p:nvGrpSpPr>
          <p:grpSpPr>
            <a:xfrm>
              <a:off x="429016" y="0"/>
              <a:ext cx="53807" cy="51285"/>
              <a:chOff x="0" y="0"/>
              <a:chExt cx="812800" cy="774700"/>
            </a:xfrm>
          </p:grpSpPr>
          <p:sp>
            <p:nvSpPr>
              <p:cNvPr id="2818" name="Google Shape;281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19" name="Google Shape;2819;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0" name="Google Shape;2820;p21"/>
            <p:cNvGrpSpPr/>
            <p:nvPr/>
          </p:nvGrpSpPr>
          <p:grpSpPr>
            <a:xfrm>
              <a:off x="43665" y="51306"/>
              <a:ext cx="53807" cy="51285"/>
              <a:chOff x="0" y="0"/>
              <a:chExt cx="812800" cy="774700"/>
            </a:xfrm>
          </p:grpSpPr>
          <p:sp>
            <p:nvSpPr>
              <p:cNvPr id="2821" name="Google Shape;282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22" name="Google Shape;2822;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3" name="Google Shape;2823;p21"/>
            <p:cNvGrpSpPr/>
            <p:nvPr/>
          </p:nvGrpSpPr>
          <p:grpSpPr>
            <a:xfrm>
              <a:off x="129359" y="51306"/>
              <a:ext cx="53807" cy="51285"/>
              <a:chOff x="0" y="0"/>
              <a:chExt cx="812800" cy="774700"/>
            </a:xfrm>
          </p:grpSpPr>
          <p:sp>
            <p:nvSpPr>
              <p:cNvPr id="2824" name="Google Shape;282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25" name="Google Shape;2825;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6" name="Google Shape;2826;p21"/>
            <p:cNvGrpSpPr/>
            <p:nvPr/>
          </p:nvGrpSpPr>
          <p:grpSpPr>
            <a:xfrm>
              <a:off x="215053" y="51306"/>
              <a:ext cx="53807" cy="51285"/>
              <a:chOff x="0" y="0"/>
              <a:chExt cx="812800" cy="774700"/>
            </a:xfrm>
          </p:grpSpPr>
          <p:sp>
            <p:nvSpPr>
              <p:cNvPr id="2827" name="Google Shape;282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28" name="Google Shape;2828;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9" name="Google Shape;2829;p21"/>
            <p:cNvGrpSpPr/>
            <p:nvPr/>
          </p:nvGrpSpPr>
          <p:grpSpPr>
            <a:xfrm>
              <a:off x="300747" y="51306"/>
              <a:ext cx="53807" cy="51285"/>
              <a:chOff x="0" y="0"/>
              <a:chExt cx="812800" cy="774700"/>
            </a:xfrm>
          </p:grpSpPr>
          <p:sp>
            <p:nvSpPr>
              <p:cNvPr id="2830" name="Google Shape;283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31" name="Google Shape;2831;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2" name="Google Shape;2832;p21"/>
            <p:cNvGrpSpPr/>
            <p:nvPr/>
          </p:nvGrpSpPr>
          <p:grpSpPr>
            <a:xfrm>
              <a:off x="386441" y="51306"/>
              <a:ext cx="53807" cy="51285"/>
              <a:chOff x="0" y="0"/>
              <a:chExt cx="812800" cy="774700"/>
            </a:xfrm>
          </p:grpSpPr>
          <p:sp>
            <p:nvSpPr>
              <p:cNvPr id="2833" name="Google Shape;283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34" name="Google Shape;2834;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5" name="Google Shape;2835;p21"/>
            <p:cNvGrpSpPr/>
            <p:nvPr/>
          </p:nvGrpSpPr>
          <p:grpSpPr>
            <a:xfrm>
              <a:off x="0" y="102613"/>
              <a:ext cx="53807" cy="51285"/>
              <a:chOff x="0" y="0"/>
              <a:chExt cx="812800" cy="774700"/>
            </a:xfrm>
          </p:grpSpPr>
          <p:sp>
            <p:nvSpPr>
              <p:cNvPr id="2836" name="Google Shape;283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37" name="Google Shape;2837;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8" name="Google Shape;2838;p21"/>
            <p:cNvGrpSpPr/>
            <p:nvPr/>
          </p:nvGrpSpPr>
          <p:grpSpPr>
            <a:xfrm>
              <a:off x="86239" y="102613"/>
              <a:ext cx="53807" cy="51285"/>
              <a:chOff x="0" y="0"/>
              <a:chExt cx="812800" cy="774700"/>
            </a:xfrm>
          </p:grpSpPr>
          <p:sp>
            <p:nvSpPr>
              <p:cNvPr id="2839" name="Google Shape;283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40" name="Google Shape;2840;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1" name="Google Shape;2841;p21"/>
            <p:cNvGrpSpPr/>
            <p:nvPr/>
          </p:nvGrpSpPr>
          <p:grpSpPr>
            <a:xfrm>
              <a:off x="171933" y="102613"/>
              <a:ext cx="53807" cy="51285"/>
              <a:chOff x="0" y="0"/>
              <a:chExt cx="812800" cy="774700"/>
            </a:xfrm>
          </p:grpSpPr>
          <p:sp>
            <p:nvSpPr>
              <p:cNvPr id="2842" name="Google Shape;284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43" name="Google Shape;2843;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4" name="Google Shape;2844;p21"/>
            <p:cNvGrpSpPr/>
            <p:nvPr/>
          </p:nvGrpSpPr>
          <p:grpSpPr>
            <a:xfrm>
              <a:off x="257628" y="102613"/>
              <a:ext cx="53807" cy="51285"/>
              <a:chOff x="0" y="0"/>
              <a:chExt cx="812800" cy="774700"/>
            </a:xfrm>
          </p:grpSpPr>
          <p:sp>
            <p:nvSpPr>
              <p:cNvPr id="2845" name="Google Shape;284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46" name="Google Shape;2846;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7" name="Google Shape;2847;p21"/>
            <p:cNvGrpSpPr/>
            <p:nvPr/>
          </p:nvGrpSpPr>
          <p:grpSpPr>
            <a:xfrm>
              <a:off x="343322" y="102613"/>
              <a:ext cx="53807" cy="51285"/>
              <a:chOff x="0" y="0"/>
              <a:chExt cx="812800" cy="774700"/>
            </a:xfrm>
          </p:grpSpPr>
          <p:sp>
            <p:nvSpPr>
              <p:cNvPr id="2848" name="Google Shape;284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49" name="Google Shape;2849;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0" name="Google Shape;2850;p21"/>
            <p:cNvGrpSpPr/>
            <p:nvPr/>
          </p:nvGrpSpPr>
          <p:grpSpPr>
            <a:xfrm>
              <a:off x="429016" y="102613"/>
              <a:ext cx="53807" cy="51285"/>
              <a:chOff x="0" y="0"/>
              <a:chExt cx="812800" cy="774700"/>
            </a:xfrm>
          </p:grpSpPr>
          <p:sp>
            <p:nvSpPr>
              <p:cNvPr id="2851" name="Google Shape;285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52" name="Google Shape;2852;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3" name="Google Shape;2853;p21"/>
            <p:cNvGrpSpPr/>
            <p:nvPr/>
          </p:nvGrpSpPr>
          <p:grpSpPr>
            <a:xfrm>
              <a:off x="43665" y="153919"/>
              <a:ext cx="53807" cy="51285"/>
              <a:chOff x="0" y="0"/>
              <a:chExt cx="812800" cy="774700"/>
            </a:xfrm>
          </p:grpSpPr>
          <p:sp>
            <p:nvSpPr>
              <p:cNvPr id="2854" name="Google Shape;285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55" name="Google Shape;2855;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6" name="Google Shape;2856;p21"/>
            <p:cNvGrpSpPr/>
            <p:nvPr/>
          </p:nvGrpSpPr>
          <p:grpSpPr>
            <a:xfrm>
              <a:off x="129359" y="153919"/>
              <a:ext cx="53807" cy="51285"/>
              <a:chOff x="0" y="0"/>
              <a:chExt cx="812800" cy="774700"/>
            </a:xfrm>
          </p:grpSpPr>
          <p:sp>
            <p:nvSpPr>
              <p:cNvPr id="2857" name="Google Shape;285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58" name="Google Shape;2858;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9" name="Google Shape;2859;p21"/>
            <p:cNvGrpSpPr/>
            <p:nvPr/>
          </p:nvGrpSpPr>
          <p:grpSpPr>
            <a:xfrm>
              <a:off x="215053" y="153919"/>
              <a:ext cx="53807" cy="51285"/>
              <a:chOff x="0" y="0"/>
              <a:chExt cx="812800" cy="774700"/>
            </a:xfrm>
          </p:grpSpPr>
          <p:sp>
            <p:nvSpPr>
              <p:cNvPr id="2860" name="Google Shape;286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61" name="Google Shape;2861;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2" name="Google Shape;2862;p21"/>
            <p:cNvGrpSpPr/>
            <p:nvPr/>
          </p:nvGrpSpPr>
          <p:grpSpPr>
            <a:xfrm>
              <a:off x="300747" y="153919"/>
              <a:ext cx="53807" cy="51285"/>
              <a:chOff x="0" y="0"/>
              <a:chExt cx="812800" cy="774700"/>
            </a:xfrm>
          </p:grpSpPr>
          <p:sp>
            <p:nvSpPr>
              <p:cNvPr id="2863" name="Google Shape;286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64" name="Google Shape;2864;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5" name="Google Shape;2865;p21"/>
            <p:cNvGrpSpPr/>
            <p:nvPr/>
          </p:nvGrpSpPr>
          <p:grpSpPr>
            <a:xfrm>
              <a:off x="386441" y="153919"/>
              <a:ext cx="53807" cy="51285"/>
              <a:chOff x="0" y="0"/>
              <a:chExt cx="812800" cy="774700"/>
            </a:xfrm>
          </p:grpSpPr>
          <p:sp>
            <p:nvSpPr>
              <p:cNvPr id="2866" name="Google Shape;286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67" name="Google Shape;2867;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8" name="Google Shape;2868;p21"/>
            <p:cNvGrpSpPr/>
            <p:nvPr/>
          </p:nvGrpSpPr>
          <p:grpSpPr>
            <a:xfrm>
              <a:off x="0" y="204666"/>
              <a:ext cx="53807" cy="51285"/>
              <a:chOff x="0" y="0"/>
              <a:chExt cx="812800" cy="774700"/>
            </a:xfrm>
          </p:grpSpPr>
          <p:sp>
            <p:nvSpPr>
              <p:cNvPr id="2869" name="Google Shape;286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70" name="Google Shape;2870;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1" name="Google Shape;2871;p21"/>
            <p:cNvGrpSpPr/>
            <p:nvPr/>
          </p:nvGrpSpPr>
          <p:grpSpPr>
            <a:xfrm>
              <a:off x="86239" y="204666"/>
              <a:ext cx="53807" cy="51285"/>
              <a:chOff x="0" y="0"/>
              <a:chExt cx="812800" cy="774700"/>
            </a:xfrm>
          </p:grpSpPr>
          <p:sp>
            <p:nvSpPr>
              <p:cNvPr id="2872" name="Google Shape;287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73" name="Google Shape;2873;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4" name="Google Shape;2874;p21"/>
            <p:cNvGrpSpPr/>
            <p:nvPr/>
          </p:nvGrpSpPr>
          <p:grpSpPr>
            <a:xfrm>
              <a:off x="171933" y="204666"/>
              <a:ext cx="53807" cy="51285"/>
              <a:chOff x="0" y="0"/>
              <a:chExt cx="812800" cy="774700"/>
            </a:xfrm>
          </p:grpSpPr>
          <p:sp>
            <p:nvSpPr>
              <p:cNvPr id="2875" name="Google Shape;287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76" name="Google Shape;2876;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7" name="Google Shape;2877;p21"/>
            <p:cNvGrpSpPr/>
            <p:nvPr/>
          </p:nvGrpSpPr>
          <p:grpSpPr>
            <a:xfrm>
              <a:off x="257628" y="204666"/>
              <a:ext cx="53807" cy="51285"/>
              <a:chOff x="0" y="0"/>
              <a:chExt cx="812800" cy="774700"/>
            </a:xfrm>
          </p:grpSpPr>
          <p:sp>
            <p:nvSpPr>
              <p:cNvPr id="2878" name="Google Shape;287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79" name="Google Shape;2879;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0" name="Google Shape;2880;p21"/>
            <p:cNvGrpSpPr/>
            <p:nvPr/>
          </p:nvGrpSpPr>
          <p:grpSpPr>
            <a:xfrm>
              <a:off x="343322" y="204666"/>
              <a:ext cx="53807" cy="51285"/>
              <a:chOff x="0" y="0"/>
              <a:chExt cx="812800" cy="774700"/>
            </a:xfrm>
          </p:grpSpPr>
          <p:sp>
            <p:nvSpPr>
              <p:cNvPr id="2881" name="Google Shape;288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82" name="Google Shape;2882;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3" name="Google Shape;2883;p21"/>
            <p:cNvGrpSpPr/>
            <p:nvPr/>
          </p:nvGrpSpPr>
          <p:grpSpPr>
            <a:xfrm>
              <a:off x="429016" y="204666"/>
              <a:ext cx="53807" cy="51285"/>
              <a:chOff x="0" y="0"/>
              <a:chExt cx="812800" cy="774700"/>
            </a:xfrm>
          </p:grpSpPr>
          <p:sp>
            <p:nvSpPr>
              <p:cNvPr id="2884" name="Google Shape;288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85" name="Google Shape;2885;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6" name="Google Shape;2886;p21"/>
            <p:cNvGrpSpPr/>
            <p:nvPr/>
          </p:nvGrpSpPr>
          <p:grpSpPr>
            <a:xfrm>
              <a:off x="43665" y="255973"/>
              <a:ext cx="53807" cy="51285"/>
              <a:chOff x="0" y="0"/>
              <a:chExt cx="812800" cy="774700"/>
            </a:xfrm>
          </p:grpSpPr>
          <p:sp>
            <p:nvSpPr>
              <p:cNvPr id="2887" name="Google Shape;288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88" name="Google Shape;2888;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9" name="Google Shape;2889;p21"/>
            <p:cNvGrpSpPr/>
            <p:nvPr/>
          </p:nvGrpSpPr>
          <p:grpSpPr>
            <a:xfrm>
              <a:off x="129359" y="255973"/>
              <a:ext cx="53807" cy="51285"/>
              <a:chOff x="0" y="0"/>
              <a:chExt cx="812800" cy="774700"/>
            </a:xfrm>
          </p:grpSpPr>
          <p:sp>
            <p:nvSpPr>
              <p:cNvPr id="2890" name="Google Shape;289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91" name="Google Shape;2891;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2" name="Google Shape;2892;p21"/>
            <p:cNvGrpSpPr/>
            <p:nvPr/>
          </p:nvGrpSpPr>
          <p:grpSpPr>
            <a:xfrm>
              <a:off x="215053" y="255973"/>
              <a:ext cx="53807" cy="51285"/>
              <a:chOff x="0" y="0"/>
              <a:chExt cx="812800" cy="774700"/>
            </a:xfrm>
          </p:grpSpPr>
          <p:sp>
            <p:nvSpPr>
              <p:cNvPr id="2893" name="Google Shape;289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94" name="Google Shape;2894;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5" name="Google Shape;2895;p21"/>
            <p:cNvGrpSpPr/>
            <p:nvPr/>
          </p:nvGrpSpPr>
          <p:grpSpPr>
            <a:xfrm>
              <a:off x="300747" y="255973"/>
              <a:ext cx="53807" cy="51285"/>
              <a:chOff x="0" y="0"/>
              <a:chExt cx="812800" cy="774700"/>
            </a:xfrm>
          </p:grpSpPr>
          <p:sp>
            <p:nvSpPr>
              <p:cNvPr id="2896" name="Google Shape;289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897" name="Google Shape;2897;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8" name="Google Shape;2898;p21"/>
            <p:cNvGrpSpPr/>
            <p:nvPr/>
          </p:nvGrpSpPr>
          <p:grpSpPr>
            <a:xfrm>
              <a:off x="386441" y="255973"/>
              <a:ext cx="53807" cy="51285"/>
              <a:chOff x="0" y="0"/>
              <a:chExt cx="812800" cy="774700"/>
            </a:xfrm>
          </p:grpSpPr>
          <p:sp>
            <p:nvSpPr>
              <p:cNvPr id="2899" name="Google Shape;289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00" name="Google Shape;2900;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1" name="Google Shape;2901;p21"/>
            <p:cNvGrpSpPr/>
            <p:nvPr/>
          </p:nvGrpSpPr>
          <p:grpSpPr>
            <a:xfrm>
              <a:off x="0" y="307279"/>
              <a:ext cx="53807" cy="51285"/>
              <a:chOff x="0" y="0"/>
              <a:chExt cx="812800" cy="774700"/>
            </a:xfrm>
          </p:grpSpPr>
          <p:sp>
            <p:nvSpPr>
              <p:cNvPr id="2902" name="Google Shape;290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03" name="Google Shape;2903;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4" name="Google Shape;2904;p21"/>
            <p:cNvGrpSpPr/>
            <p:nvPr/>
          </p:nvGrpSpPr>
          <p:grpSpPr>
            <a:xfrm>
              <a:off x="86239" y="307279"/>
              <a:ext cx="53807" cy="51285"/>
              <a:chOff x="0" y="0"/>
              <a:chExt cx="812800" cy="774700"/>
            </a:xfrm>
          </p:grpSpPr>
          <p:sp>
            <p:nvSpPr>
              <p:cNvPr id="2905" name="Google Shape;290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06" name="Google Shape;2906;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7" name="Google Shape;2907;p21"/>
            <p:cNvGrpSpPr/>
            <p:nvPr/>
          </p:nvGrpSpPr>
          <p:grpSpPr>
            <a:xfrm>
              <a:off x="171933" y="307279"/>
              <a:ext cx="53807" cy="51285"/>
              <a:chOff x="0" y="0"/>
              <a:chExt cx="812800" cy="774700"/>
            </a:xfrm>
          </p:grpSpPr>
          <p:sp>
            <p:nvSpPr>
              <p:cNvPr id="2908" name="Google Shape;290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09" name="Google Shape;2909;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0" name="Google Shape;2910;p21"/>
            <p:cNvGrpSpPr/>
            <p:nvPr/>
          </p:nvGrpSpPr>
          <p:grpSpPr>
            <a:xfrm>
              <a:off x="257628" y="307279"/>
              <a:ext cx="53807" cy="51285"/>
              <a:chOff x="0" y="0"/>
              <a:chExt cx="812800" cy="774700"/>
            </a:xfrm>
          </p:grpSpPr>
          <p:sp>
            <p:nvSpPr>
              <p:cNvPr id="2911" name="Google Shape;291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12" name="Google Shape;2912;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3" name="Google Shape;2913;p21"/>
            <p:cNvGrpSpPr/>
            <p:nvPr/>
          </p:nvGrpSpPr>
          <p:grpSpPr>
            <a:xfrm>
              <a:off x="343322" y="307279"/>
              <a:ext cx="53807" cy="51285"/>
              <a:chOff x="0" y="0"/>
              <a:chExt cx="812800" cy="774700"/>
            </a:xfrm>
          </p:grpSpPr>
          <p:sp>
            <p:nvSpPr>
              <p:cNvPr id="2914" name="Google Shape;291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15" name="Google Shape;2915;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6" name="Google Shape;2916;p21"/>
            <p:cNvGrpSpPr/>
            <p:nvPr/>
          </p:nvGrpSpPr>
          <p:grpSpPr>
            <a:xfrm>
              <a:off x="429016" y="307279"/>
              <a:ext cx="53807" cy="51285"/>
              <a:chOff x="0" y="0"/>
              <a:chExt cx="812800" cy="774700"/>
            </a:xfrm>
          </p:grpSpPr>
          <p:sp>
            <p:nvSpPr>
              <p:cNvPr id="2917" name="Google Shape;291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18" name="Google Shape;2918;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9" name="Google Shape;2919;p21"/>
            <p:cNvGrpSpPr/>
            <p:nvPr/>
          </p:nvGrpSpPr>
          <p:grpSpPr>
            <a:xfrm>
              <a:off x="43665" y="358585"/>
              <a:ext cx="53807" cy="51285"/>
              <a:chOff x="0" y="0"/>
              <a:chExt cx="812800" cy="774700"/>
            </a:xfrm>
          </p:grpSpPr>
          <p:sp>
            <p:nvSpPr>
              <p:cNvPr id="2920" name="Google Shape;292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21" name="Google Shape;2921;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2" name="Google Shape;2922;p21"/>
            <p:cNvGrpSpPr/>
            <p:nvPr/>
          </p:nvGrpSpPr>
          <p:grpSpPr>
            <a:xfrm>
              <a:off x="129359" y="358585"/>
              <a:ext cx="53807" cy="51285"/>
              <a:chOff x="0" y="0"/>
              <a:chExt cx="812800" cy="774700"/>
            </a:xfrm>
          </p:grpSpPr>
          <p:sp>
            <p:nvSpPr>
              <p:cNvPr id="2923" name="Google Shape;292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24" name="Google Shape;2924;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5" name="Google Shape;2925;p21"/>
            <p:cNvGrpSpPr/>
            <p:nvPr/>
          </p:nvGrpSpPr>
          <p:grpSpPr>
            <a:xfrm>
              <a:off x="215053" y="358585"/>
              <a:ext cx="53807" cy="51285"/>
              <a:chOff x="0" y="0"/>
              <a:chExt cx="812800" cy="774700"/>
            </a:xfrm>
          </p:grpSpPr>
          <p:sp>
            <p:nvSpPr>
              <p:cNvPr id="2926" name="Google Shape;292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27" name="Google Shape;2927;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8" name="Google Shape;2928;p21"/>
            <p:cNvGrpSpPr/>
            <p:nvPr/>
          </p:nvGrpSpPr>
          <p:grpSpPr>
            <a:xfrm>
              <a:off x="300747" y="358585"/>
              <a:ext cx="53807" cy="51285"/>
              <a:chOff x="0" y="0"/>
              <a:chExt cx="812800" cy="774700"/>
            </a:xfrm>
          </p:grpSpPr>
          <p:sp>
            <p:nvSpPr>
              <p:cNvPr id="2929" name="Google Shape;292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30" name="Google Shape;2930;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1" name="Google Shape;2931;p21"/>
            <p:cNvGrpSpPr/>
            <p:nvPr/>
          </p:nvGrpSpPr>
          <p:grpSpPr>
            <a:xfrm>
              <a:off x="386441" y="358585"/>
              <a:ext cx="53807" cy="51285"/>
              <a:chOff x="0" y="0"/>
              <a:chExt cx="812800" cy="774700"/>
            </a:xfrm>
          </p:grpSpPr>
          <p:sp>
            <p:nvSpPr>
              <p:cNvPr id="2932" name="Google Shape;293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33" name="Google Shape;2933;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4" name="Google Shape;2934;p21"/>
            <p:cNvGrpSpPr/>
            <p:nvPr/>
          </p:nvGrpSpPr>
          <p:grpSpPr>
            <a:xfrm>
              <a:off x="0" y="409333"/>
              <a:ext cx="53807" cy="51285"/>
              <a:chOff x="0" y="0"/>
              <a:chExt cx="812800" cy="774700"/>
            </a:xfrm>
          </p:grpSpPr>
          <p:sp>
            <p:nvSpPr>
              <p:cNvPr id="2935" name="Google Shape;293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36" name="Google Shape;2936;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7" name="Google Shape;2937;p21"/>
            <p:cNvGrpSpPr/>
            <p:nvPr/>
          </p:nvGrpSpPr>
          <p:grpSpPr>
            <a:xfrm>
              <a:off x="86239" y="409333"/>
              <a:ext cx="53807" cy="51285"/>
              <a:chOff x="0" y="0"/>
              <a:chExt cx="812800" cy="774700"/>
            </a:xfrm>
          </p:grpSpPr>
          <p:sp>
            <p:nvSpPr>
              <p:cNvPr id="2938" name="Google Shape;293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39" name="Google Shape;2939;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0" name="Google Shape;2940;p21"/>
            <p:cNvGrpSpPr/>
            <p:nvPr/>
          </p:nvGrpSpPr>
          <p:grpSpPr>
            <a:xfrm>
              <a:off x="171933" y="409333"/>
              <a:ext cx="53807" cy="51285"/>
              <a:chOff x="0" y="0"/>
              <a:chExt cx="812800" cy="774700"/>
            </a:xfrm>
          </p:grpSpPr>
          <p:sp>
            <p:nvSpPr>
              <p:cNvPr id="2941" name="Google Shape;294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42" name="Google Shape;2942;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3" name="Google Shape;2943;p21"/>
            <p:cNvGrpSpPr/>
            <p:nvPr/>
          </p:nvGrpSpPr>
          <p:grpSpPr>
            <a:xfrm>
              <a:off x="257628" y="409333"/>
              <a:ext cx="53807" cy="51285"/>
              <a:chOff x="0" y="0"/>
              <a:chExt cx="812800" cy="774700"/>
            </a:xfrm>
          </p:grpSpPr>
          <p:sp>
            <p:nvSpPr>
              <p:cNvPr id="2944" name="Google Shape;294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45" name="Google Shape;2945;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6" name="Google Shape;2946;p21"/>
            <p:cNvGrpSpPr/>
            <p:nvPr/>
          </p:nvGrpSpPr>
          <p:grpSpPr>
            <a:xfrm>
              <a:off x="343322" y="409333"/>
              <a:ext cx="53807" cy="51285"/>
              <a:chOff x="0" y="0"/>
              <a:chExt cx="812800" cy="774700"/>
            </a:xfrm>
          </p:grpSpPr>
          <p:sp>
            <p:nvSpPr>
              <p:cNvPr id="2947" name="Google Shape;294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48" name="Google Shape;2948;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9" name="Google Shape;2949;p21"/>
            <p:cNvGrpSpPr/>
            <p:nvPr/>
          </p:nvGrpSpPr>
          <p:grpSpPr>
            <a:xfrm>
              <a:off x="429016" y="409333"/>
              <a:ext cx="53807" cy="51285"/>
              <a:chOff x="0" y="0"/>
              <a:chExt cx="812800" cy="774700"/>
            </a:xfrm>
          </p:grpSpPr>
          <p:sp>
            <p:nvSpPr>
              <p:cNvPr id="2950" name="Google Shape;295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2951" name="Google Shape;2951;p2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952" name="Google Shape;2952;p21"/>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BF0A30"/>
                </a:solidFill>
                <a:latin typeface="Montserrat Black"/>
                <a:ea typeface="Montserrat Black"/>
                <a:cs typeface="Montserrat Black"/>
                <a:sym typeface="Montserrat Black"/>
              </a:rPr>
              <a:t>ELECTION</a:t>
            </a:r>
            <a:endParaRPr/>
          </a:p>
        </p:txBody>
      </p:sp>
    </p:spTree>
  </p:cSld>
  <p:clrMapOvr>
    <a:masterClrMapping/>
  </p:clrMapOvr>
  <p:transition spd="med">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2956" name="Shape 2956"/>
        <p:cNvGrpSpPr/>
        <p:nvPr/>
      </p:nvGrpSpPr>
      <p:grpSpPr>
        <a:xfrm>
          <a:off x="0" y="0"/>
          <a:ext cx="0" cy="0"/>
          <a:chOff x="0" y="0"/>
          <a:chExt cx="0" cy="0"/>
        </a:xfrm>
      </p:grpSpPr>
      <p:grpSp>
        <p:nvGrpSpPr>
          <p:cNvPr id="2957" name="Google Shape;2957;p22"/>
          <p:cNvGrpSpPr/>
          <p:nvPr/>
        </p:nvGrpSpPr>
        <p:grpSpPr>
          <a:xfrm>
            <a:off x="774218" y="2177400"/>
            <a:ext cx="5097641" cy="7508818"/>
            <a:chOff x="0" y="-28575"/>
            <a:chExt cx="1342589" cy="1977631"/>
          </a:xfrm>
        </p:grpSpPr>
        <p:sp>
          <p:nvSpPr>
            <p:cNvPr id="2958" name="Google Shape;2958;p22"/>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1F1F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22"/>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0" name="Google Shape;2960;p22"/>
          <p:cNvGrpSpPr/>
          <p:nvPr/>
        </p:nvGrpSpPr>
        <p:grpSpPr>
          <a:xfrm>
            <a:off x="6109984" y="2177400"/>
            <a:ext cx="11512980" cy="7508818"/>
            <a:chOff x="0" y="-28575"/>
            <a:chExt cx="3032225" cy="1977631"/>
          </a:xfrm>
        </p:grpSpPr>
        <p:sp>
          <p:nvSpPr>
            <p:cNvPr id="2961" name="Google Shape;2961;p22"/>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1F1F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22"/>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3" name="Google Shape;2963;p22"/>
          <p:cNvGrpSpPr/>
          <p:nvPr/>
        </p:nvGrpSpPr>
        <p:grpSpPr>
          <a:xfrm>
            <a:off x="1139005" y="2458118"/>
            <a:ext cx="4368067" cy="755733"/>
            <a:chOff x="0" y="-28575"/>
            <a:chExt cx="1150437" cy="199041"/>
          </a:xfrm>
        </p:grpSpPr>
        <p:sp>
          <p:nvSpPr>
            <p:cNvPr id="2964" name="Google Shape;2964;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1F1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6" name="Google Shape;2966;p22"/>
          <p:cNvGrpSpPr/>
          <p:nvPr/>
        </p:nvGrpSpPr>
        <p:grpSpPr>
          <a:xfrm>
            <a:off x="9682440" y="2458118"/>
            <a:ext cx="4368067" cy="755733"/>
            <a:chOff x="0" y="-28575"/>
            <a:chExt cx="1150437" cy="199041"/>
          </a:xfrm>
        </p:grpSpPr>
        <p:sp>
          <p:nvSpPr>
            <p:cNvPr id="2967" name="Google Shape;2967;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1F1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9" name="Google Shape;2969;p22"/>
          <p:cNvGrpSpPr/>
          <p:nvPr/>
        </p:nvGrpSpPr>
        <p:grpSpPr>
          <a:xfrm>
            <a:off x="1139005" y="7092517"/>
            <a:ext cx="4368067" cy="755733"/>
            <a:chOff x="0" y="-28575"/>
            <a:chExt cx="1150437" cy="199041"/>
          </a:xfrm>
        </p:grpSpPr>
        <p:sp>
          <p:nvSpPr>
            <p:cNvPr id="2970" name="Google Shape;2970;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1F1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2" name="Google Shape;2972;p22"/>
          <p:cNvGrpSpPr/>
          <p:nvPr/>
        </p:nvGrpSpPr>
        <p:grpSpPr>
          <a:xfrm>
            <a:off x="3972621" y="8173666"/>
            <a:ext cx="754204" cy="780719"/>
            <a:chOff x="0" y="-28575"/>
            <a:chExt cx="812800" cy="841375"/>
          </a:xfrm>
        </p:grpSpPr>
        <p:sp>
          <p:nvSpPr>
            <p:cNvPr id="2973" name="Google Shape;2973;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2868"/>
            </a:solidFill>
            <a:ln cap="rnd" cmpd="sng" w="38100">
              <a:solidFill>
                <a:srgbClr val="F1F1F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5" name="Google Shape;2975;p22"/>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1F1F1"/>
                </a:solidFill>
                <a:latin typeface="Montserrat"/>
                <a:ea typeface="Montserrat"/>
                <a:cs typeface="Montserrat"/>
                <a:sym typeface="Montserrat"/>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1F1F1"/>
                </a:solidFill>
                <a:latin typeface="Montserrat"/>
                <a:ea typeface="Montserrat"/>
                <a:cs typeface="Montserrat"/>
                <a:sym typeface="Montserrat"/>
              </a:rPr>
              <a:t>uses the following free fonts:</a:t>
            </a:r>
            <a:endParaRPr/>
          </a:p>
        </p:txBody>
      </p:sp>
      <p:sp>
        <p:nvSpPr>
          <p:cNvPr id="2976" name="Google Shape;2976;p22"/>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1F1F1"/>
                </a:solidFill>
                <a:latin typeface="Montserrat"/>
                <a:ea typeface="Montserrat"/>
                <a:cs typeface="Montserrat"/>
                <a:sym typeface="Montserrat"/>
              </a:rPr>
              <a:t>You can find these fonts online too.</a:t>
            </a:r>
            <a:endParaRPr/>
          </a:p>
        </p:txBody>
      </p:sp>
      <p:sp>
        <p:nvSpPr>
          <p:cNvPr id="2977" name="Google Shape;2977;p22"/>
          <p:cNvSpPr txBox="1"/>
          <p:nvPr/>
        </p:nvSpPr>
        <p:spPr>
          <a:xfrm>
            <a:off x="1102555" y="5015354"/>
            <a:ext cx="4440966" cy="573431"/>
          </a:xfrm>
          <a:prstGeom prst="rect">
            <a:avLst/>
          </a:prstGeom>
          <a:noFill/>
          <a:ln>
            <a:noFill/>
          </a:ln>
        </p:spPr>
        <p:txBody>
          <a:bodyPr anchorCtr="0" anchor="t" bIns="0" lIns="0" spcFirstLastPara="1" rIns="0" wrap="square" tIns="0">
            <a:spAutoFit/>
          </a:bodyPr>
          <a:lstStyle/>
          <a:p>
            <a:pPr indent="0" lvl="0" marL="0" marR="0" rtl="0" algn="ctr">
              <a:lnSpc>
                <a:spcPct val="102999"/>
              </a:lnSpc>
              <a:spcBef>
                <a:spcPts val="0"/>
              </a:spcBef>
              <a:spcAft>
                <a:spcPts val="0"/>
              </a:spcAft>
              <a:buNone/>
            </a:pPr>
            <a:r>
              <a:rPr b="1" i="0" lang="en-US" sz="4234" u="none" cap="none" strike="noStrike">
                <a:solidFill>
                  <a:srgbClr val="F1F1F1"/>
                </a:solidFill>
                <a:latin typeface="Montserrat"/>
                <a:ea typeface="Montserrat"/>
                <a:cs typeface="Montserrat"/>
                <a:sym typeface="Montserrat"/>
              </a:rPr>
              <a:t>MONTSERRAT</a:t>
            </a:r>
            <a:endParaRPr/>
          </a:p>
        </p:txBody>
      </p:sp>
      <p:sp>
        <p:nvSpPr>
          <p:cNvPr id="2978" name="Google Shape;2978;p22"/>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1F1F1"/>
                </a:solidFill>
                <a:latin typeface="Montserrat"/>
                <a:ea typeface="Montserrat"/>
                <a:cs typeface="Montserrat"/>
                <a:sym typeface="Montserrat"/>
              </a:rPr>
              <a:t>Use these design resources in your Canva Presentation.</a:t>
            </a:r>
            <a:endParaRPr/>
          </a:p>
        </p:txBody>
      </p:sp>
      <p:sp>
        <p:nvSpPr>
          <p:cNvPr id="2979" name="Google Shape;2979;p22"/>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1F1F1"/>
                </a:solidFill>
                <a:latin typeface="Montserrat"/>
                <a:ea typeface="Montserrat"/>
                <a:cs typeface="Montserrat"/>
                <a:sym typeface="Montserrat"/>
              </a:rPr>
              <a:t>DON'T FORGET TO DELETE THIS PAGE BEFORE PRESENTING. </a:t>
            </a:r>
            <a:endParaRPr/>
          </a:p>
        </p:txBody>
      </p:sp>
      <p:sp>
        <p:nvSpPr>
          <p:cNvPr id="2980" name="Google Shape;2980;p22"/>
          <p:cNvSpPr txBox="1"/>
          <p:nvPr/>
        </p:nvSpPr>
        <p:spPr>
          <a:xfrm>
            <a:off x="5469973" y="5724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1F1F1"/>
                </a:solidFill>
                <a:latin typeface="Montserrat"/>
                <a:ea typeface="Montserrat"/>
                <a:cs typeface="Montserrat"/>
                <a:sym typeface="Montserrat"/>
              </a:rPr>
              <a:t>Resource Page</a:t>
            </a:r>
            <a:endParaRPr/>
          </a:p>
        </p:txBody>
      </p:sp>
      <p:sp>
        <p:nvSpPr>
          <p:cNvPr id="2981" name="Google Shape;2981;p22"/>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1F1F1"/>
                </a:solidFill>
                <a:latin typeface="Montserrat"/>
                <a:ea typeface="Montserrat"/>
                <a:cs typeface="Montserrat"/>
                <a:sym typeface="Montserrat"/>
              </a:rPr>
              <a:t>FONTS</a:t>
            </a:r>
            <a:endParaRPr/>
          </a:p>
        </p:txBody>
      </p:sp>
      <p:sp>
        <p:nvSpPr>
          <p:cNvPr id="2982" name="Google Shape;2982;p22"/>
          <p:cNvSpPr txBox="1"/>
          <p:nvPr/>
        </p:nvSpPr>
        <p:spPr>
          <a:xfrm>
            <a:off x="10045476" y="2702908"/>
            <a:ext cx="3641994"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1F1F1"/>
                </a:solidFill>
                <a:latin typeface="Montserrat"/>
                <a:ea typeface="Montserrat"/>
                <a:cs typeface="Montserrat"/>
                <a:sym typeface="Montserrat"/>
              </a:rPr>
              <a:t>DESIGN ELEMENTS</a:t>
            </a:r>
            <a:endParaRPr/>
          </a:p>
        </p:txBody>
      </p:sp>
      <p:sp>
        <p:nvSpPr>
          <p:cNvPr id="2983" name="Google Shape;2983;p22"/>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1F1F1"/>
                </a:solidFill>
                <a:latin typeface="Montserrat"/>
                <a:ea typeface="Montserrat"/>
                <a:cs typeface="Montserrat"/>
                <a:sym typeface="Montserrat"/>
              </a:rPr>
              <a:t>COLORS</a:t>
            </a:r>
            <a:endParaRPr/>
          </a:p>
        </p:txBody>
      </p:sp>
      <p:sp>
        <p:nvSpPr>
          <p:cNvPr id="2984" name="Google Shape;2984;p22"/>
          <p:cNvSpPr txBox="1"/>
          <p:nvPr/>
        </p:nvSpPr>
        <p:spPr>
          <a:xfrm>
            <a:off x="373903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1F1F1"/>
                </a:solidFill>
                <a:latin typeface="Montserrat"/>
                <a:ea typeface="Montserrat"/>
                <a:cs typeface="Montserrat"/>
                <a:sym typeface="Montserrat"/>
              </a:rPr>
              <a:t>#002868</a:t>
            </a:r>
            <a:endParaRPr/>
          </a:p>
        </p:txBody>
      </p:sp>
      <p:grpSp>
        <p:nvGrpSpPr>
          <p:cNvPr id="2985" name="Google Shape;2985;p22"/>
          <p:cNvGrpSpPr/>
          <p:nvPr/>
        </p:nvGrpSpPr>
        <p:grpSpPr>
          <a:xfrm>
            <a:off x="2971590" y="8173666"/>
            <a:ext cx="754204" cy="780719"/>
            <a:chOff x="0" y="-28575"/>
            <a:chExt cx="812800" cy="841375"/>
          </a:xfrm>
        </p:grpSpPr>
        <p:sp>
          <p:nvSpPr>
            <p:cNvPr id="2986" name="Google Shape;2986;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8" name="Google Shape;2988;p22"/>
          <p:cNvSpPr txBox="1"/>
          <p:nvPr/>
        </p:nvSpPr>
        <p:spPr>
          <a:xfrm>
            <a:off x="273800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1F1F1"/>
                </a:solidFill>
                <a:latin typeface="Montserrat"/>
                <a:ea typeface="Montserrat"/>
                <a:cs typeface="Montserrat"/>
                <a:sym typeface="Montserrat"/>
              </a:rPr>
              <a:t>#F1F1F1</a:t>
            </a:r>
            <a:endParaRPr/>
          </a:p>
        </p:txBody>
      </p:sp>
      <p:grpSp>
        <p:nvGrpSpPr>
          <p:cNvPr id="2989" name="Google Shape;2989;p22"/>
          <p:cNvGrpSpPr/>
          <p:nvPr/>
        </p:nvGrpSpPr>
        <p:grpSpPr>
          <a:xfrm>
            <a:off x="1992150" y="8173666"/>
            <a:ext cx="754204" cy="780719"/>
            <a:chOff x="0" y="-28575"/>
            <a:chExt cx="812800" cy="841375"/>
          </a:xfrm>
        </p:grpSpPr>
        <p:sp>
          <p:nvSpPr>
            <p:cNvPr id="2990" name="Google Shape;2990;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F0A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92" name="Google Shape;2992;p22"/>
          <p:cNvSpPr txBox="1"/>
          <p:nvPr/>
        </p:nvSpPr>
        <p:spPr>
          <a:xfrm>
            <a:off x="1758565"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1F1F1"/>
                </a:solidFill>
                <a:latin typeface="Montserrat"/>
                <a:ea typeface="Montserrat"/>
                <a:cs typeface="Montserrat"/>
                <a:sym typeface="Montserrat"/>
              </a:rPr>
              <a:t>#BF0A30</a:t>
            </a:r>
            <a:endParaRPr/>
          </a:p>
        </p:txBody>
      </p:sp>
      <p:grpSp>
        <p:nvGrpSpPr>
          <p:cNvPr id="2993" name="Google Shape;2993;p22"/>
          <p:cNvGrpSpPr/>
          <p:nvPr/>
        </p:nvGrpSpPr>
        <p:grpSpPr>
          <a:xfrm>
            <a:off x="6712288" y="3856381"/>
            <a:ext cx="10308370" cy="4720903"/>
            <a:chOff x="0" y="0"/>
            <a:chExt cx="13744493" cy="6294537"/>
          </a:xfrm>
        </p:grpSpPr>
        <p:sp>
          <p:nvSpPr>
            <p:cNvPr id="2994" name="Google Shape;2994;p22"/>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2995" name="Google Shape;2995;p22"/>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2996" name="Google Shape;2996;p22"/>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2997" name="Google Shape;2997;p22"/>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2998" name="Google Shape;2998;p22"/>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2999" name="Google Shape;2999;p22"/>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000" name="Google Shape;3000;p22"/>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001" name="Google Shape;3001;p22"/>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002" name="Google Shape;3002;p22"/>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003" name="Google Shape;3003;p22"/>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004" name="Google Shape;3004;p22"/>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005" name="Google Shape;3005;p22"/>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006" name="Google Shape;3006;p22"/>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007" name="Google Shape;3007;p22"/>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008" name="Google Shape;3008;p22"/>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009" name="Google Shape;3009;p22"/>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010" name="Google Shape;3010;p22"/>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011" name="Google Shape;3011;p22"/>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012" name="Google Shape;3012;p22"/>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013" name="Google Shape;3013;p22"/>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014" name="Google Shape;3014;p22"/>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015" name="Google Shape;3015;p22"/>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016" name="Google Shape;3016;p22"/>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017" name="Google Shape;3017;p22"/>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018" name="Google Shape;3018;p22"/>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019" name="Google Shape;3019;p22"/>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020" name="Google Shape;3020;p22"/>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021" name="Google Shape;3021;p22"/>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022" name="Google Shape;3022;p22"/>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023" name="Google Shape;3023;p22"/>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024" name="Google Shape;3024;p22"/>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025" name="Google Shape;3025;p22"/>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026" name="Google Shape;3026;p22"/>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027" name="Google Shape;3027;p22"/>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028" name="Google Shape;3028;p22"/>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029" name="Google Shape;3029;p22"/>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030" name="Google Shape;3030;p22"/>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031" name="Google Shape;3031;p22"/>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032" name="Google Shape;3032;p22"/>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spd="med">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3036" name="Shape 3036"/>
        <p:cNvGrpSpPr/>
        <p:nvPr/>
      </p:nvGrpSpPr>
      <p:grpSpPr>
        <a:xfrm>
          <a:off x="0" y="0"/>
          <a:ext cx="0" cy="0"/>
          <a:chOff x="0" y="0"/>
          <a:chExt cx="0" cy="0"/>
        </a:xfrm>
      </p:grpSpPr>
      <p:grpSp>
        <p:nvGrpSpPr>
          <p:cNvPr id="3037" name="Google Shape;3037;p23"/>
          <p:cNvGrpSpPr/>
          <p:nvPr/>
        </p:nvGrpSpPr>
        <p:grpSpPr>
          <a:xfrm>
            <a:off x="5995272" y="2401409"/>
            <a:ext cx="6297456" cy="2611613"/>
            <a:chOff x="0" y="-28575"/>
            <a:chExt cx="1658589" cy="687832"/>
          </a:xfrm>
        </p:grpSpPr>
        <p:sp>
          <p:nvSpPr>
            <p:cNvPr id="3038" name="Google Shape;3038;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1F1F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23"/>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0" name="Google Shape;3040;p23"/>
          <p:cNvGrpSpPr/>
          <p:nvPr/>
        </p:nvGrpSpPr>
        <p:grpSpPr>
          <a:xfrm>
            <a:off x="5995272" y="5476026"/>
            <a:ext cx="6297456" cy="2611613"/>
            <a:chOff x="0" y="-28575"/>
            <a:chExt cx="1658589" cy="687832"/>
          </a:xfrm>
        </p:grpSpPr>
        <p:sp>
          <p:nvSpPr>
            <p:cNvPr id="3041" name="Google Shape;3041;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1F1F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23"/>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43" name="Google Shape;3043;p23"/>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1F1F1"/>
                </a:solidFill>
                <a:latin typeface="Montserrat"/>
                <a:ea typeface="Montserrat"/>
                <a:cs typeface="Montserrat"/>
                <a:sym typeface="Montserrat"/>
              </a:rPr>
              <a:t>This presentation template is free for everyone to use thanks to the following:</a:t>
            </a:r>
            <a:endParaRPr/>
          </a:p>
        </p:txBody>
      </p:sp>
      <p:sp>
        <p:nvSpPr>
          <p:cNvPr id="3044" name="Google Shape;3044;p23"/>
          <p:cNvSpPr txBox="1"/>
          <p:nvPr/>
        </p:nvSpPr>
        <p:spPr>
          <a:xfrm>
            <a:off x="7108732" y="8846312"/>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1F1F1"/>
                </a:solidFill>
                <a:latin typeface="Montserrat"/>
                <a:ea typeface="Montserrat"/>
                <a:cs typeface="Montserrat"/>
                <a:sym typeface="Montserrat"/>
              </a:rPr>
              <a:t>Happy designing!</a:t>
            </a:r>
            <a:endParaRPr/>
          </a:p>
        </p:txBody>
      </p:sp>
      <p:sp>
        <p:nvSpPr>
          <p:cNvPr id="3045" name="Google Shape;3045;p23"/>
          <p:cNvSpPr txBox="1"/>
          <p:nvPr/>
        </p:nvSpPr>
        <p:spPr>
          <a:xfrm>
            <a:off x="4210005" y="4357790"/>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1F1F1"/>
                </a:solidFill>
                <a:latin typeface="Montserrat"/>
                <a:ea typeface="Montserrat"/>
                <a:cs typeface="Montserrat"/>
                <a:sym typeface="Montserrat"/>
              </a:rPr>
              <a:t>for the presentation template</a:t>
            </a:r>
            <a:endParaRPr/>
          </a:p>
        </p:txBody>
      </p:sp>
      <p:sp>
        <p:nvSpPr>
          <p:cNvPr id="3046" name="Google Shape;3046;p23"/>
          <p:cNvSpPr txBox="1"/>
          <p:nvPr/>
        </p:nvSpPr>
        <p:spPr>
          <a:xfrm>
            <a:off x="4210005" y="7062298"/>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1F1F1"/>
                </a:solidFill>
                <a:latin typeface="Montserrat"/>
                <a:ea typeface="Montserrat"/>
                <a:cs typeface="Montserrat"/>
                <a:sym typeface="Montserrat"/>
              </a:rPr>
              <a:t>for the photos</a:t>
            </a:r>
            <a:endParaRPr/>
          </a:p>
        </p:txBody>
      </p:sp>
      <p:sp>
        <p:nvSpPr>
          <p:cNvPr id="3047" name="Google Shape;3047;p23"/>
          <p:cNvSpPr txBox="1"/>
          <p:nvPr/>
        </p:nvSpPr>
        <p:spPr>
          <a:xfrm>
            <a:off x="5469973" y="7693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1F1F1"/>
                </a:solidFill>
                <a:latin typeface="Montserrat"/>
                <a:ea typeface="Montserrat"/>
                <a:cs typeface="Montserrat"/>
                <a:sym typeface="Montserrat"/>
              </a:rPr>
              <a:t>Credits</a:t>
            </a:r>
            <a:endParaRPr/>
          </a:p>
        </p:txBody>
      </p:sp>
      <p:sp>
        <p:nvSpPr>
          <p:cNvPr id="3048" name="Google Shape;3048;p23"/>
          <p:cNvSpPr txBox="1"/>
          <p:nvPr/>
        </p:nvSpPr>
        <p:spPr>
          <a:xfrm>
            <a:off x="6199947" y="6173674"/>
            <a:ext cx="5888105" cy="74823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562" u="none" cap="none" strike="noStrike">
                <a:solidFill>
                  <a:srgbClr val="F1F1F1"/>
                </a:solidFill>
                <a:latin typeface="Montserrat"/>
                <a:ea typeface="Montserrat"/>
                <a:cs typeface="Montserrat"/>
                <a:sym typeface="Montserrat"/>
              </a:rPr>
              <a:t>Pexels, Pixabay</a:t>
            </a:r>
            <a:endParaRPr/>
          </a:p>
        </p:txBody>
      </p:sp>
      <p:pic>
        <p:nvPicPr>
          <p:cNvPr id="3049" name="Google Shape;3049;p23"/>
          <p:cNvPicPr preferRelativeResize="0"/>
          <p:nvPr/>
        </p:nvPicPr>
        <p:blipFill>
          <a:blip r:embed="rId3">
            <a:alphaModFix/>
          </a:blip>
          <a:stretch>
            <a:fillRect/>
          </a:stretch>
        </p:blipFill>
        <p:spPr>
          <a:xfrm>
            <a:off x="6758233" y="2928383"/>
            <a:ext cx="4774145" cy="1206100"/>
          </a:xfrm>
          <a:prstGeom prst="rect">
            <a:avLst/>
          </a:prstGeom>
          <a:noFill/>
          <a:ln>
            <a:noFill/>
          </a:ln>
        </p:spPr>
      </p:pic>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652" name="Shape 652"/>
        <p:cNvGrpSpPr/>
        <p:nvPr/>
      </p:nvGrpSpPr>
      <p:grpSpPr>
        <a:xfrm>
          <a:off x="0" y="0"/>
          <a:ext cx="0" cy="0"/>
          <a:chOff x="0" y="0"/>
          <a:chExt cx="0" cy="0"/>
        </a:xfrm>
      </p:grpSpPr>
      <p:grpSp>
        <p:nvGrpSpPr>
          <p:cNvPr id="653" name="Google Shape;653;p7"/>
          <p:cNvGrpSpPr/>
          <p:nvPr/>
        </p:nvGrpSpPr>
        <p:grpSpPr>
          <a:xfrm>
            <a:off x="226851" y="350889"/>
            <a:ext cx="362134" cy="345479"/>
            <a:chOff x="0" y="0"/>
            <a:chExt cx="482846" cy="460639"/>
          </a:xfrm>
        </p:grpSpPr>
        <p:grpSp>
          <p:nvGrpSpPr>
            <p:cNvPr id="654" name="Google Shape;654;p7"/>
            <p:cNvGrpSpPr/>
            <p:nvPr/>
          </p:nvGrpSpPr>
          <p:grpSpPr>
            <a:xfrm>
              <a:off x="0" y="0"/>
              <a:ext cx="53830" cy="51306"/>
              <a:chOff x="0" y="0"/>
              <a:chExt cx="812800" cy="774700"/>
            </a:xfrm>
          </p:grpSpPr>
          <p:sp>
            <p:nvSpPr>
              <p:cNvPr id="655" name="Google Shape;65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56" name="Google Shape;656;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7" name="Google Shape;657;p7"/>
            <p:cNvGrpSpPr/>
            <p:nvPr/>
          </p:nvGrpSpPr>
          <p:grpSpPr>
            <a:xfrm>
              <a:off x="86239" y="0"/>
              <a:ext cx="53830" cy="51306"/>
              <a:chOff x="0" y="0"/>
              <a:chExt cx="812800" cy="774700"/>
            </a:xfrm>
          </p:grpSpPr>
          <p:sp>
            <p:nvSpPr>
              <p:cNvPr id="658" name="Google Shape;658;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59" name="Google Shape;659;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0" name="Google Shape;660;p7"/>
            <p:cNvGrpSpPr/>
            <p:nvPr/>
          </p:nvGrpSpPr>
          <p:grpSpPr>
            <a:xfrm>
              <a:off x="171933" y="0"/>
              <a:ext cx="53830" cy="51306"/>
              <a:chOff x="0" y="0"/>
              <a:chExt cx="812800" cy="774700"/>
            </a:xfrm>
          </p:grpSpPr>
          <p:sp>
            <p:nvSpPr>
              <p:cNvPr id="661" name="Google Shape;661;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62" name="Google Shape;662;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3" name="Google Shape;663;p7"/>
            <p:cNvGrpSpPr/>
            <p:nvPr/>
          </p:nvGrpSpPr>
          <p:grpSpPr>
            <a:xfrm>
              <a:off x="257628" y="0"/>
              <a:ext cx="53830" cy="51306"/>
              <a:chOff x="0" y="0"/>
              <a:chExt cx="812800" cy="774700"/>
            </a:xfrm>
          </p:grpSpPr>
          <p:sp>
            <p:nvSpPr>
              <p:cNvPr id="664" name="Google Shape;664;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65" name="Google Shape;665;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 name="Google Shape;666;p7"/>
            <p:cNvGrpSpPr/>
            <p:nvPr/>
          </p:nvGrpSpPr>
          <p:grpSpPr>
            <a:xfrm>
              <a:off x="343322" y="0"/>
              <a:ext cx="53830" cy="51306"/>
              <a:chOff x="0" y="0"/>
              <a:chExt cx="812800" cy="774700"/>
            </a:xfrm>
          </p:grpSpPr>
          <p:sp>
            <p:nvSpPr>
              <p:cNvPr id="667" name="Google Shape;667;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68" name="Google Shape;668;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9" name="Google Shape;669;p7"/>
            <p:cNvGrpSpPr/>
            <p:nvPr/>
          </p:nvGrpSpPr>
          <p:grpSpPr>
            <a:xfrm>
              <a:off x="429016" y="0"/>
              <a:ext cx="53830" cy="51306"/>
              <a:chOff x="0" y="0"/>
              <a:chExt cx="812800" cy="774700"/>
            </a:xfrm>
          </p:grpSpPr>
          <p:sp>
            <p:nvSpPr>
              <p:cNvPr id="670" name="Google Shape;670;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71" name="Google Shape;671;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 name="Google Shape;672;p7"/>
            <p:cNvGrpSpPr/>
            <p:nvPr/>
          </p:nvGrpSpPr>
          <p:grpSpPr>
            <a:xfrm>
              <a:off x="43665" y="51306"/>
              <a:ext cx="53830" cy="51306"/>
              <a:chOff x="0" y="0"/>
              <a:chExt cx="812800" cy="774700"/>
            </a:xfrm>
          </p:grpSpPr>
          <p:sp>
            <p:nvSpPr>
              <p:cNvPr id="673" name="Google Shape;67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74" name="Google Shape;674;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 name="Google Shape;675;p7"/>
            <p:cNvGrpSpPr/>
            <p:nvPr/>
          </p:nvGrpSpPr>
          <p:grpSpPr>
            <a:xfrm>
              <a:off x="129359" y="51306"/>
              <a:ext cx="53830" cy="51306"/>
              <a:chOff x="0" y="0"/>
              <a:chExt cx="812800" cy="774700"/>
            </a:xfrm>
          </p:grpSpPr>
          <p:sp>
            <p:nvSpPr>
              <p:cNvPr id="676" name="Google Shape;67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77" name="Google Shape;677;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7"/>
            <p:cNvGrpSpPr/>
            <p:nvPr/>
          </p:nvGrpSpPr>
          <p:grpSpPr>
            <a:xfrm>
              <a:off x="215053" y="51306"/>
              <a:ext cx="53830" cy="51306"/>
              <a:chOff x="0" y="0"/>
              <a:chExt cx="812800" cy="774700"/>
            </a:xfrm>
          </p:grpSpPr>
          <p:sp>
            <p:nvSpPr>
              <p:cNvPr id="679" name="Google Shape;67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80" name="Google Shape;680;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7"/>
            <p:cNvGrpSpPr/>
            <p:nvPr/>
          </p:nvGrpSpPr>
          <p:grpSpPr>
            <a:xfrm>
              <a:off x="300747" y="51306"/>
              <a:ext cx="53830" cy="51306"/>
              <a:chOff x="0" y="0"/>
              <a:chExt cx="812800" cy="774700"/>
            </a:xfrm>
          </p:grpSpPr>
          <p:sp>
            <p:nvSpPr>
              <p:cNvPr id="682" name="Google Shape;682;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83" name="Google Shape;683;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7"/>
            <p:cNvGrpSpPr/>
            <p:nvPr/>
          </p:nvGrpSpPr>
          <p:grpSpPr>
            <a:xfrm>
              <a:off x="386441" y="51306"/>
              <a:ext cx="53830" cy="51306"/>
              <a:chOff x="0" y="0"/>
              <a:chExt cx="812800" cy="774700"/>
            </a:xfrm>
          </p:grpSpPr>
          <p:sp>
            <p:nvSpPr>
              <p:cNvPr id="685" name="Google Shape;68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86" name="Google Shape;686;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 name="Google Shape;687;p7"/>
            <p:cNvGrpSpPr/>
            <p:nvPr/>
          </p:nvGrpSpPr>
          <p:grpSpPr>
            <a:xfrm>
              <a:off x="0" y="102613"/>
              <a:ext cx="53830" cy="51306"/>
              <a:chOff x="0" y="0"/>
              <a:chExt cx="812800" cy="774700"/>
            </a:xfrm>
          </p:grpSpPr>
          <p:sp>
            <p:nvSpPr>
              <p:cNvPr id="688" name="Google Shape;688;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89" name="Google Shape;689;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 name="Google Shape;690;p7"/>
            <p:cNvGrpSpPr/>
            <p:nvPr/>
          </p:nvGrpSpPr>
          <p:grpSpPr>
            <a:xfrm>
              <a:off x="86239" y="102613"/>
              <a:ext cx="53830" cy="51306"/>
              <a:chOff x="0" y="0"/>
              <a:chExt cx="812800" cy="774700"/>
            </a:xfrm>
          </p:grpSpPr>
          <p:sp>
            <p:nvSpPr>
              <p:cNvPr id="691" name="Google Shape;691;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92" name="Google Shape;692;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 name="Google Shape;693;p7"/>
            <p:cNvGrpSpPr/>
            <p:nvPr/>
          </p:nvGrpSpPr>
          <p:grpSpPr>
            <a:xfrm>
              <a:off x="171933" y="102613"/>
              <a:ext cx="53830" cy="51306"/>
              <a:chOff x="0" y="0"/>
              <a:chExt cx="812800" cy="774700"/>
            </a:xfrm>
          </p:grpSpPr>
          <p:sp>
            <p:nvSpPr>
              <p:cNvPr id="694" name="Google Shape;694;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95" name="Google Shape;695;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7"/>
            <p:cNvGrpSpPr/>
            <p:nvPr/>
          </p:nvGrpSpPr>
          <p:grpSpPr>
            <a:xfrm>
              <a:off x="257628" y="102613"/>
              <a:ext cx="53830" cy="51306"/>
              <a:chOff x="0" y="0"/>
              <a:chExt cx="812800" cy="774700"/>
            </a:xfrm>
          </p:grpSpPr>
          <p:sp>
            <p:nvSpPr>
              <p:cNvPr id="697" name="Google Shape;697;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698" name="Google Shape;698;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p7"/>
            <p:cNvGrpSpPr/>
            <p:nvPr/>
          </p:nvGrpSpPr>
          <p:grpSpPr>
            <a:xfrm>
              <a:off x="343322" y="102613"/>
              <a:ext cx="53830" cy="51306"/>
              <a:chOff x="0" y="0"/>
              <a:chExt cx="812800" cy="774700"/>
            </a:xfrm>
          </p:grpSpPr>
          <p:sp>
            <p:nvSpPr>
              <p:cNvPr id="700" name="Google Shape;700;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01" name="Google Shape;701;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 name="Google Shape;702;p7"/>
            <p:cNvGrpSpPr/>
            <p:nvPr/>
          </p:nvGrpSpPr>
          <p:grpSpPr>
            <a:xfrm>
              <a:off x="429016" y="102613"/>
              <a:ext cx="53830" cy="51306"/>
              <a:chOff x="0" y="0"/>
              <a:chExt cx="812800" cy="774700"/>
            </a:xfrm>
          </p:grpSpPr>
          <p:sp>
            <p:nvSpPr>
              <p:cNvPr id="703" name="Google Shape;70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04" name="Google Shape;704;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5" name="Google Shape;705;p7"/>
            <p:cNvGrpSpPr/>
            <p:nvPr/>
          </p:nvGrpSpPr>
          <p:grpSpPr>
            <a:xfrm>
              <a:off x="43665" y="153919"/>
              <a:ext cx="53830" cy="51306"/>
              <a:chOff x="0" y="0"/>
              <a:chExt cx="812800" cy="774700"/>
            </a:xfrm>
          </p:grpSpPr>
          <p:sp>
            <p:nvSpPr>
              <p:cNvPr id="706" name="Google Shape;70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07" name="Google Shape;707;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8" name="Google Shape;708;p7"/>
            <p:cNvGrpSpPr/>
            <p:nvPr/>
          </p:nvGrpSpPr>
          <p:grpSpPr>
            <a:xfrm>
              <a:off x="129359" y="153919"/>
              <a:ext cx="53830" cy="51306"/>
              <a:chOff x="0" y="0"/>
              <a:chExt cx="812800" cy="774700"/>
            </a:xfrm>
          </p:grpSpPr>
          <p:sp>
            <p:nvSpPr>
              <p:cNvPr id="709" name="Google Shape;70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10" name="Google Shape;710;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1" name="Google Shape;711;p7"/>
            <p:cNvGrpSpPr/>
            <p:nvPr/>
          </p:nvGrpSpPr>
          <p:grpSpPr>
            <a:xfrm>
              <a:off x="215053" y="153919"/>
              <a:ext cx="53830" cy="51306"/>
              <a:chOff x="0" y="0"/>
              <a:chExt cx="812800" cy="774700"/>
            </a:xfrm>
          </p:grpSpPr>
          <p:sp>
            <p:nvSpPr>
              <p:cNvPr id="712" name="Google Shape;712;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13" name="Google Shape;713;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4" name="Google Shape;714;p7"/>
            <p:cNvGrpSpPr/>
            <p:nvPr/>
          </p:nvGrpSpPr>
          <p:grpSpPr>
            <a:xfrm>
              <a:off x="300747" y="153919"/>
              <a:ext cx="53830" cy="51306"/>
              <a:chOff x="0" y="0"/>
              <a:chExt cx="812800" cy="774700"/>
            </a:xfrm>
          </p:grpSpPr>
          <p:sp>
            <p:nvSpPr>
              <p:cNvPr id="715" name="Google Shape;71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16" name="Google Shape;716;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 name="Google Shape;717;p7"/>
            <p:cNvGrpSpPr/>
            <p:nvPr/>
          </p:nvGrpSpPr>
          <p:grpSpPr>
            <a:xfrm>
              <a:off x="386441" y="153919"/>
              <a:ext cx="53830" cy="51306"/>
              <a:chOff x="0" y="0"/>
              <a:chExt cx="812800" cy="774700"/>
            </a:xfrm>
          </p:grpSpPr>
          <p:sp>
            <p:nvSpPr>
              <p:cNvPr id="718" name="Google Shape;718;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19" name="Google Shape;719;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 name="Google Shape;720;p7"/>
            <p:cNvGrpSpPr/>
            <p:nvPr/>
          </p:nvGrpSpPr>
          <p:grpSpPr>
            <a:xfrm>
              <a:off x="0" y="204666"/>
              <a:ext cx="53830" cy="51306"/>
              <a:chOff x="0" y="0"/>
              <a:chExt cx="812800" cy="774700"/>
            </a:xfrm>
          </p:grpSpPr>
          <p:sp>
            <p:nvSpPr>
              <p:cNvPr id="721" name="Google Shape;721;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22" name="Google Shape;722;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 name="Google Shape;723;p7"/>
            <p:cNvGrpSpPr/>
            <p:nvPr/>
          </p:nvGrpSpPr>
          <p:grpSpPr>
            <a:xfrm>
              <a:off x="86239" y="204666"/>
              <a:ext cx="53830" cy="51306"/>
              <a:chOff x="0" y="0"/>
              <a:chExt cx="812800" cy="774700"/>
            </a:xfrm>
          </p:grpSpPr>
          <p:sp>
            <p:nvSpPr>
              <p:cNvPr id="724" name="Google Shape;724;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25" name="Google Shape;725;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 name="Google Shape;726;p7"/>
            <p:cNvGrpSpPr/>
            <p:nvPr/>
          </p:nvGrpSpPr>
          <p:grpSpPr>
            <a:xfrm>
              <a:off x="171933" y="204666"/>
              <a:ext cx="53830" cy="51306"/>
              <a:chOff x="0" y="0"/>
              <a:chExt cx="812800" cy="774700"/>
            </a:xfrm>
          </p:grpSpPr>
          <p:sp>
            <p:nvSpPr>
              <p:cNvPr id="727" name="Google Shape;727;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28" name="Google Shape;728;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7"/>
            <p:cNvGrpSpPr/>
            <p:nvPr/>
          </p:nvGrpSpPr>
          <p:grpSpPr>
            <a:xfrm>
              <a:off x="257628" y="204666"/>
              <a:ext cx="53830" cy="51306"/>
              <a:chOff x="0" y="0"/>
              <a:chExt cx="812800" cy="774700"/>
            </a:xfrm>
          </p:grpSpPr>
          <p:sp>
            <p:nvSpPr>
              <p:cNvPr id="730" name="Google Shape;730;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31" name="Google Shape;731;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7"/>
            <p:cNvGrpSpPr/>
            <p:nvPr/>
          </p:nvGrpSpPr>
          <p:grpSpPr>
            <a:xfrm>
              <a:off x="343322" y="204666"/>
              <a:ext cx="53830" cy="51306"/>
              <a:chOff x="0" y="0"/>
              <a:chExt cx="812800" cy="774700"/>
            </a:xfrm>
          </p:grpSpPr>
          <p:sp>
            <p:nvSpPr>
              <p:cNvPr id="733" name="Google Shape;73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34" name="Google Shape;734;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7"/>
            <p:cNvGrpSpPr/>
            <p:nvPr/>
          </p:nvGrpSpPr>
          <p:grpSpPr>
            <a:xfrm>
              <a:off x="429016" y="204666"/>
              <a:ext cx="53830" cy="51306"/>
              <a:chOff x="0" y="0"/>
              <a:chExt cx="812800" cy="774700"/>
            </a:xfrm>
          </p:grpSpPr>
          <p:sp>
            <p:nvSpPr>
              <p:cNvPr id="736" name="Google Shape;73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37" name="Google Shape;737;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7"/>
            <p:cNvGrpSpPr/>
            <p:nvPr/>
          </p:nvGrpSpPr>
          <p:grpSpPr>
            <a:xfrm>
              <a:off x="43665" y="255973"/>
              <a:ext cx="53830" cy="51306"/>
              <a:chOff x="0" y="0"/>
              <a:chExt cx="812800" cy="774700"/>
            </a:xfrm>
          </p:grpSpPr>
          <p:sp>
            <p:nvSpPr>
              <p:cNvPr id="739" name="Google Shape;73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40" name="Google Shape;740;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 name="Google Shape;741;p7"/>
            <p:cNvGrpSpPr/>
            <p:nvPr/>
          </p:nvGrpSpPr>
          <p:grpSpPr>
            <a:xfrm>
              <a:off x="129359" y="255973"/>
              <a:ext cx="53830" cy="51306"/>
              <a:chOff x="0" y="0"/>
              <a:chExt cx="812800" cy="774700"/>
            </a:xfrm>
          </p:grpSpPr>
          <p:sp>
            <p:nvSpPr>
              <p:cNvPr id="742" name="Google Shape;742;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43" name="Google Shape;743;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 name="Google Shape;744;p7"/>
            <p:cNvGrpSpPr/>
            <p:nvPr/>
          </p:nvGrpSpPr>
          <p:grpSpPr>
            <a:xfrm>
              <a:off x="215053" y="255973"/>
              <a:ext cx="53830" cy="51306"/>
              <a:chOff x="0" y="0"/>
              <a:chExt cx="812800" cy="774700"/>
            </a:xfrm>
          </p:grpSpPr>
          <p:sp>
            <p:nvSpPr>
              <p:cNvPr id="745" name="Google Shape;74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46" name="Google Shape;746;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 name="Google Shape;747;p7"/>
            <p:cNvGrpSpPr/>
            <p:nvPr/>
          </p:nvGrpSpPr>
          <p:grpSpPr>
            <a:xfrm>
              <a:off x="300747" y="255973"/>
              <a:ext cx="53830" cy="51306"/>
              <a:chOff x="0" y="0"/>
              <a:chExt cx="812800" cy="774700"/>
            </a:xfrm>
          </p:grpSpPr>
          <p:sp>
            <p:nvSpPr>
              <p:cNvPr id="748" name="Google Shape;748;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49" name="Google Shape;749;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 name="Google Shape;750;p7"/>
            <p:cNvGrpSpPr/>
            <p:nvPr/>
          </p:nvGrpSpPr>
          <p:grpSpPr>
            <a:xfrm>
              <a:off x="386441" y="255973"/>
              <a:ext cx="53830" cy="51306"/>
              <a:chOff x="0" y="0"/>
              <a:chExt cx="812800" cy="774700"/>
            </a:xfrm>
          </p:grpSpPr>
          <p:sp>
            <p:nvSpPr>
              <p:cNvPr id="751" name="Google Shape;751;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52" name="Google Shape;752;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 name="Google Shape;753;p7"/>
            <p:cNvGrpSpPr/>
            <p:nvPr/>
          </p:nvGrpSpPr>
          <p:grpSpPr>
            <a:xfrm>
              <a:off x="0" y="307279"/>
              <a:ext cx="53830" cy="51306"/>
              <a:chOff x="0" y="0"/>
              <a:chExt cx="812800" cy="774700"/>
            </a:xfrm>
          </p:grpSpPr>
          <p:sp>
            <p:nvSpPr>
              <p:cNvPr id="754" name="Google Shape;754;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55" name="Google Shape;755;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 name="Google Shape;756;p7"/>
            <p:cNvGrpSpPr/>
            <p:nvPr/>
          </p:nvGrpSpPr>
          <p:grpSpPr>
            <a:xfrm>
              <a:off x="86239" y="307279"/>
              <a:ext cx="53830" cy="51306"/>
              <a:chOff x="0" y="0"/>
              <a:chExt cx="812800" cy="774700"/>
            </a:xfrm>
          </p:grpSpPr>
          <p:sp>
            <p:nvSpPr>
              <p:cNvPr id="757" name="Google Shape;757;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58" name="Google Shape;758;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 name="Google Shape;759;p7"/>
            <p:cNvGrpSpPr/>
            <p:nvPr/>
          </p:nvGrpSpPr>
          <p:grpSpPr>
            <a:xfrm>
              <a:off x="171933" y="307279"/>
              <a:ext cx="53830" cy="51306"/>
              <a:chOff x="0" y="0"/>
              <a:chExt cx="812800" cy="774700"/>
            </a:xfrm>
          </p:grpSpPr>
          <p:sp>
            <p:nvSpPr>
              <p:cNvPr id="760" name="Google Shape;760;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61" name="Google Shape;761;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 name="Google Shape;762;p7"/>
            <p:cNvGrpSpPr/>
            <p:nvPr/>
          </p:nvGrpSpPr>
          <p:grpSpPr>
            <a:xfrm>
              <a:off x="257628" y="307279"/>
              <a:ext cx="53830" cy="51306"/>
              <a:chOff x="0" y="0"/>
              <a:chExt cx="812800" cy="774700"/>
            </a:xfrm>
          </p:grpSpPr>
          <p:sp>
            <p:nvSpPr>
              <p:cNvPr id="763" name="Google Shape;76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64" name="Google Shape;764;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 name="Google Shape;765;p7"/>
            <p:cNvGrpSpPr/>
            <p:nvPr/>
          </p:nvGrpSpPr>
          <p:grpSpPr>
            <a:xfrm>
              <a:off x="343322" y="307279"/>
              <a:ext cx="53830" cy="51306"/>
              <a:chOff x="0" y="0"/>
              <a:chExt cx="812800" cy="774700"/>
            </a:xfrm>
          </p:grpSpPr>
          <p:sp>
            <p:nvSpPr>
              <p:cNvPr id="766" name="Google Shape;76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67" name="Google Shape;767;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 name="Google Shape;768;p7"/>
            <p:cNvGrpSpPr/>
            <p:nvPr/>
          </p:nvGrpSpPr>
          <p:grpSpPr>
            <a:xfrm>
              <a:off x="429016" y="307279"/>
              <a:ext cx="53830" cy="51306"/>
              <a:chOff x="0" y="0"/>
              <a:chExt cx="812800" cy="774700"/>
            </a:xfrm>
          </p:grpSpPr>
          <p:sp>
            <p:nvSpPr>
              <p:cNvPr id="769" name="Google Shape;76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70" name="Google Shape;770;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 name="Google Shape;771;p7"/>
            <p:cNvGrpSpPr/>
            <p:nvPr/>
          </p:nvGrpSpPr>
          <p:grpSpPr>
            <a:xfrm>
              <a:off x="43665" y="358585"/>
              <a:ext cx="53830" cy="51306"/>
              <a:chOff x="0" y="0"/>
              <a:chExt cx="812800" cy="774700"/>
            </a:xfrm>
          </p:grpSpPr>
          <p:sp>
            <p:nvSpPr>
              <p:cNvPr id="772" name="Google Shape;772;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73" name="Google Shape;773;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7"/>
            <p:cNvGrpSpPr/>
            <p:nvPr/>
          </p:nvGrpSpPr>
          <p:grpSpPr>
            <a:xfrm>
              <a:off x="129359" y="358585"/>
              <a:ext cx="53830" cy="51306"/>
              <a:chOff x="0" y="0"/>
              <a:chExt cx="812800" cy="774700"/>
            </a:xfrm>
          </p:grpSpPr>
          <p:sp>
            <p:nvSpPr>
              <p:cNvPr id="775" name="Google Shape;77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76" name="Google Shape;776;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7"/>
            <p:cNvGrpSpPr/>
            <p:nvPr/>
          </p:nvGrpSpPr>
          <p:grpSpPr>
            <a:xfrm>
              <a:off x="215053" y="358585"/>
              <a:ext cx="53830" cy="51306"/>
              <a:chOff x="0" y="0"/>
              <a:chExt cx="812800" cy="774700"/>
            </a:xfrm>
          </p:grpSpPr>
          <p:sp>
            <p:nvSpPr>
              <p:cNvPr id="778" name="Google Shape;778;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79" name="Google Shape;779;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p7"/>
            <p:cNvGrpSpPr/>
            <p:nvPr/>
          </p:nvGrpSpPr>
          <p:grpSpPr>
            <a:xfrm>
              <a:off x="300747" y="358585"/>
              <a:ext cx="53830" cy="51306"/>
              <a:chOff x="0" y="0"/>
              <a:chExt cx="812800" cy="774700"/>
            </a:xfrm>
          </p:grpSpPr>
          <p:sp>
            <p:nvSpPr>
              <p:cNvPr id="781" name="Google Shape;781;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82" name="Google Shape;782;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p7"/>
            <p:cNvGrpSpPr/>
            <p:nvPr/>
          </p:nvGrpSpPr>
          <p:grpSpPr>
            <a:xfrm>
              <a:off x="386441" y="358585"/>
              <a:ext cx="53830" cy="51306"/>
              <a:chOff x="0" y="0"/>
              <a:chExt cx="812800" cy="774700"/>
            </a:xfrm>
          </p:grpSpPr>
          <p:sp>
            <p:nvSpPr>
              <p:cNvPr id="784" name="Google Shape;784;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85" name="Google Shape;785;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7"/>
            <p:cNvGrpSpPr/>
            <p:nvPr/>
          </p:nvGrpSpPr>
          <p:grpSpPr>
            <a:xfrm>
              <a:off x="0" y="409333"/>
              <a:ext cx="53830" cy="51306"/>
              <a:chOff x="0" y="0"/>
              <a:chExt cx="812800" cy="774700"/>
            </a:xfrm>
          </p:grpSpPr>
          <p:sp>
            <p:nvSpPr>
              <p:cNvPr id="787" name="Google Shape;787;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88" name="Google Shape;788;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7"/>
            <p:cNvGrpSpPr/>
            <p:nvPr/>
          </p:nvGrpSpPr>
          <p:grpSpPr>
            <a:xfrm>
              <a:off x="86239" y="409333"/>
              <a:ext cx="53830" cy="51306"/>
              <a:chOff x="0" y="0"/>
              <a:chExt cx="812800" cy="774700"/>
            </a:xfrm>
          </p:grpSpPr>
          <p:sp>
            <p:nvSpPr>
              <p:cNvPr id="790" name="Google Shape;790;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91" name="Google Shape;791;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7"/>
            <p:cNvGrpSpPr/>
            <p:nvPr/>
          </p:nvGrpSpPr>
          <p:grpSpPr>
            <a:xfrm>
              <a:off x="171933" y="409333"/>
              <a:ext cx="53830" cy="51306"/>
              <a:chOff x="0" y="0"/>
              <a:chExt cx="812800" cy="774700"/>
            </a:xfrm>
          </p:grpSpPr>
          <p:sp>
            <p:nvSpPr>
              <p:cNvPr id="793" name="Google Shape;79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94" name="Google Shape;794;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7"/>
            <p:cNvGrpSpPr/>
            <p:nvPr/>
          </p:nvGrpSpPr>
          <p:grpSpPr>
            <a:xfrm>
              <a:off x="257628" y="409333"/>
              <a:ext cx="53830" cy="51306"/>
              <a:chOff x="0" y="0"/>
              <a:chExt cx="812800" cy="774700"/>
            </a:xfrm>
          </p:grpSpPr>
          <p:sp>
            <p:nvSpPr>
              <p:cNvPr id="796" name="Google Shape;79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797" name="Google Shape;797;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p7"/>
            <p:cNvGrpSpPr/>
            <p:nvPr/>
          </p:nvGrpSpPr>
          <p:grpSpPr>
            <a:xfrm>
              <a:off x="343322" y="409333"/>
              <a:ext cx="53830" cy="51306"/>
              <a:chOff x="0" y="0"/>
              <a:chExt cx="812800" cy="774700"/>
            </a:xfrm>
          </p:grpSpPr>
          <p:sp>
            <p:nvSpPr>
              <p:cNvPr id="799" name="Google Shape;79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00" name="Google Shape;800;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 name="Google Shape;801;p7"/>
            <p:cNvGrpSpPr/>
            <p:nvPr/>
          </p:nvGrpSpPr>
          <p:grpSpPr>
            <a:xfrm>
              <a:off x="429016" y="409333"/>
              <a:ext cx="53830" cy="51306"/>
              <a:chOff x="0" y="0"/>
              <a:chExt cx="812800" cy="774700"/>
            </a:xfrm>
          </p:grpSpPr>
          <p:sp>
            <p:nvSpPr>
              <p:cNvPr id="802" name="Google Shape;802;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03" name="Google Shape;803;p7"/>
              <p:cNvSpPr txBox="1"/>
              <p:nvPr/>
            </p:nvSpPr>
            <p:spPr>
              <a:xfrm>
                <a:off x="228600" y="238125"/>
                <a:ext cx="355600" cy="371475"/>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04" name="Google Shape;804;p7"/>
          <p:cNvSpPr txBox="1"/>
          <p:nvPr/>
        </p:nvSpPr>
        <p:spPr>
          <a:xfrm>
            <a:off x="1028700" y="1752174"/>
            <a:ext cx="16230600" cy="176784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AGENDA</a:t>
            </a:r>
            <a:endParaRPr/>
          </a:p>
        </p:txBody>
      </p:sp>
      <p:sp>
        <p:nvSpPr>
          <p:cNvPr id="805" name="Google Shape;805;p7"/>
          <p:cNvSpPr txBox="1"/>
          <p:nvPr/>
        </p:nvSpPr>
        <p:spPr>
          <a:xfrm>
            <a:off x="5339480" y="3977274"/>
            <a:ext cx="7608900" cy="4285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800" u="none" cap="none" strike="noStrike">
                <a:solidFill>
                  <a:srgbClr val="F1F1F1"/>
                </a:solidFill>
                <a:latin typeface="Montserrat"/>
                <a:ea typeface="Montserrat"/>
                <a:cs typeface="Montserrat"/>
                <a:sym typeface="Montserrat"/>
              </a:rPr>
              <a:t>Introduction</a:t>
            </a:r>
            <a:endParaRPr/>
          </a:p>
          <a:p>
            <a:pPr indent="0" lvl="0" marL="0" marR="0" rtl="0" algn="ctr">
              <a:lnSpc>
                <a:spcPct val="120000"/>
              </a:lnSpc>
              <a:spcBef>
                <a:spcPts val="0"/>
              </a:spcBef>
              <a:spcAft>
                <a:spcPts val="0"/>
              </a:spcAft>
              <a:buNone/>
            </a:pPr>
            <a:r>
              <a:rPr b="1" i="0" lang="en-US" sz="4800" u="none" cap="none" strike="noStrike">
                <a:solidFill>
                  <a:srgbClr val="BF0A30"/>
                </a:solidFill>
                <a:latin typeface="Montserrat"/>
                <a:ea typeface="Montserrat"/>
                <a:cs typeface="Montserrat"/>
                <a:sym typeface="Montserrat"/>
              </a:rPr>
              <a:t>About Elections</a:t>
            </a:r>
            <a:endParaRPr/>
          </a:p>
          <a:p>
            <a:pPr indent="0" lvl="0" marL="0" marR="0" rtl="0" algn="ctr">
              <a:lnSpc>
                <a:spcPct val="120000"/>
              </a:lnSpc>
              <a:spcBef>
                <a:spcPts val="0"/>
              </a:spcBef>
              <a:spcAft>
                <a:spcPts val="0"/>
              </a:spcAft>
              <a:buNone/>
            </a:pPr>
            <a:r>
              <a:rPr b="1" i="0" lang="en-US" sz="4800" u="none" cap="none" strike="noStrike">
                <a:solidFill>
                  <a:srgbClr val="F1F1F1"/>
                </a:solidFill>
                <a:latin typeface="Montserrat"/>
                <a:ea typeface="Montserrat"/>
                <a:cs typeface="Montserrat"/>
                <a:sym typeface="Montserrat"/>
              </a:rPr>
              <a:t>This Election</a:t>
            </a:r>
            <a:endParaRPr/>
          </a:p>
          <a:p>
            <a:pPr indent="0" lvl="0" marL="0" marR="0" rtl="0" algn="ctr">
              <a:lnSpc>
                <a:spcPct val="120000"/>
              </a:lnSpc>
              <a:spcBef>
                <a:spcPts val="0"/>
              </a:spcBef>
              <a:spcAft>
                <a:spcPts val="0"/>
              </a:spcAft>
              <a:buNone/>
            </a:pPr>
            <a:r>
              <a:rPr b="1" i="0" lang="en-US" sz="4800" u="none" cap="none" strike="noStrike">
                <a:solidFill>
                  <a:srgbClr val="BF0A30"/>
                </a:solidFill>
                <a:latin typeface="Montserrat"/>
                <a:ea typeface="Montserrat"/>
                <a:cs typeface="Montserrat"/>
                <a:sym typeface="Montserrat"/>
              </a:rPr>
              <a:t>Chapter Title</a:t>
            </a:r>
            <a:endParaRPr/>
          </a:p>
          <a:p>
            <a:pPr indent="0" lvl="0" marL="0" marR="0" rtl="0" algn="ctr">
              <a:lnSpc>
                <a:spcPct val="120000"/>
              </a:lnSpc>
              <a:spcBef>
                <a:spcPts val="0"/>
              </a:spcBef>
              <a:spcAft>
                <a:spcPts val="0"/>
              </a:spcAft>
              <a:buNone/>
            </a:pPr>
            <a:r>
              <a:rPr b="1" i="0" lang="en-US" sz="4800" u="none" cap="none" strike="noStrike">
                <a:solidFill>
                  <a:srgbClr val="F1F1F1"/>
                </a:solidFill>
                <a:latin typeface="Montserrat"/>
                <a:ea typeface="Montserrat"/>
                <a:cs typeface="Montserrat"/>
                <a:sym typeface="Montserrat"/>
              </a:rPr>
              <a:t>Chapter Title</a:t>
            </a:r>
            <a:endParaRPr/>
          </a:p>
        </p:txBody>
      </p:sp>
      <p:sp>
        <p:nvSpPr>
          <p:cNvPr id="806" name="Google Shape;806;p7"/>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BF0A30"/>
                </a:solidFill>
                <a:latin typeface="Montserrat Black"/>
                <a:ea typeface="Montserrat Black"/>
                <a:cs typeface="Montserrat Black"/>
                <a:sym typeface="Montserrat Black"/>
              </a:rPr>
              <a:t>ELECTION</a:t>
            </a:r>
            <a:endParaRPr/>
          </a:p>
        </p:txBody>
      </p:sp>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0A30"/>
        </a:solidFill>
      </p:bgPr>
    </p:bg>
    <p:spTree>
      <p:nvGrpSpPr>
        <p:cNvPr id="810" name="Shape 810"/>
        <p:cNvGrpSpPr/>
        <p:nvPr/>
      </p:nvGrpSpPr>
      <p:grpSpPr>
        <a:xfrm>
          <a:off x="0" y="0"/>
          <a:ext cx="0" cy="0"/>
          <a:chOff x="0" y="0"/>
          <a:chExt cx="0" cy="0"/>
        </a:xfrm>
      </p:grpSpPr>
      <p:sp>
        <p:nvSpPr>
          <p:cNvPr id="811" name="Google Shape;811;p8"/>
          <p:cNvSpPr txBox="1"/>
          <p:nvPr/>
        </p:nvSpPr>
        <p:spPr>
          <a:xfrm>
            <a:off x="1028700" y="4259580"/>
            <a:ext cx="162306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INTRODUCTION</a:t>
            </a:r>
            <a:endParaRPr/>
          </a:p>
        </p:txBody>
      </p:sp>
      <p:grpSp>
        <p:nvGrpSpPr>
          <p:cNvPr id="812" name="Google Shape;812;p8"/>
          <p:cNvGrpSpPr/>
          <p:nvPr/>
        </p:nvGrpSpPr>
        <p:grpSpPr>
          <a:xfrm>
            <a:off x="226851" y="350889"/>
            <a:ext cx="362118" cy="345464"/>
            <a:chOff x="0" y="0"/>
            <a:chExt cx="482823" cy="460618"/>
          </a:xfrm>
        </p:grpSpPr>
        <p:grpSp>
          <p:nvGrpSpPr>
            <p:cNvPr id="813" name="Google Shape;813;p8"/>
            <p:cNvGrpSpPr/>
            <p:nvPr/>
          </p:nvGrpSpPr>
          <p:grpSpPr>
            <a:xfrm>
              <a:off x="0" y="0"/>
              <a:ext cx="53807" cy="51285"/>
              <a:chOff x="0" y="0"/>
              <a:chExt cx="812800" cy="774700"/>
            </a:xfrm>
          </p:grpSpPr>
          <p:sp>
            <p:nvSpPr>
              <p:cNvPr id="814" name="Google Shape;81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15" name="Google Shape;815;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8"/>
            <p:cNvGrpSpPr/>
            <p:nvPr/>
          </p:nvGrpSpPr>
          <p:grpSpPr>
            <a:xfrm>
              <a:off x="86239" y="0"/>
              <a:ext cx="53807" cy="51285"/>
              <a:chOff x="0" y="0"/>
              <a:chExt cx="812800" cy="774700"/>
            </a:xfrm>
          </p:grpSpPr>
          <p:sp>
            <p:nvSpPr>
              <p:cNvPr id="817" name="Google Shape;81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18" name="Google Shape;818;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9" name="Google Shape;819;p8"/>
            <p:cNvGrpSpPr/>
            <p:nvPr/>
          </p:nvGrpSpPr>
          <p:grpSpPr>
            <a:xfrm>
              <a:off x="171933" y="0"/>
              <a:ext cx="53807" cy="51285"/>
              <a:chOff x="0" y="0"/>
              <a:chExt cx="812800" cy="774700"/>
            </a:xfrm>
          </p:grpSpPr>
          <p:sp>
            <p:nvSpPr>
              <p:cNvPr id="820" name="Google Shape;82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21" name="Google Shape;821;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2" name="Google Shape;822;p8"/>
            <p:cNvGrpSpPr/>
            <p:nvPr/>
          </p:nvGrpSpPr>
          <p:grpSpPr>
            <a:xfrm>
              <a:off x="257628" y="0"/>
              <a:ext cx="53807" cy="51285"/>
              <a:chOff x="0" y="0"/>
              <a:chExt cx="812800" cy="774700"/>
            </a:xfrm>
          </p:grpSpPr>
          <p:sp>
            <p:nvSpPr>
              <p:cNvPr id="823" name="Google Shape;82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24" name="Google Shape;824;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5" name="Google Shape;825;p8"/>
            <p:cNvGrpSpPr/>
            <p:nvPr/>
          </p:nvGrpSpPr>
          <p:grpSpPr>
            <a:xfrm>
              <a:off x="343322" y="0"/>
              <a:ext cx="53807" cy="51285"/>
              <a:chOff x="0" y="0"/>
              <a:chExt cx="812800" cy="774700"/>
            </a:xfrm>
          </p:grpSpPr>
          <p:sp>
            <p:nvSpPr>
              <p:cNvPr id="826" name="Google Shape;82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27" name="Google Shape;827;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8" name="Google Shape;828;p8"/>
            <p:cNvGrpSpPr/>
            <p:nvPr/>
          </p:nvGrpSpPr>
          <p:grpSpPr>
            <a:xfrm>
              <a:off x="429016" y="0"/>
              <a:ext cx="53807" cy="51285"/>
              <a:chOff x="0" y="0"/>
              <a:chExt cx="812800" cy="774700"/>
            </a:xfrm>
          </p:grpSpPr>
          <p:sp>
            <p:nvSpPr>
              <p:cNvPr id="829" name="Google Shape;82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30" name="Google Shape;830;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1" name="Google Shape;831;p8"/>
            <p:cNvGrpSpPr/>
            <p:nvPr/>
          </p:nvGrpSpPr>
          <p:grpSpPr>
            <a:xfrm>
              <a:off x="43665" y="51306"/>
              <a:ext cx="53807" cy="51285"/>
              <a:chOff x="0" y="0"/>
              <a:chExt cx="812800" cy="774700"/>
            </a:xfrm>
          </p:grpSpPr>
          <p:sp>
            <p:nvSpPr>
              <p:cNvPr id="832" name="Google Shape;83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33" name="Google Shape;833;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4" name="Google Shape;834;p8"/>
            <p:cNvGrpSpPr/>
            <p:nvPr/>
          </p:nvGrpSpPr>
          <p:grpSpPr>
            <a:xfrm>
              <a:off x="129359" y="51306"/>
              <a:ext cx="53807" cy="51285"/>
              <a:chOff x="0" y="0"/>
              <a:chExt cx="812800" cy="774700"/>
            </a:xfrm>
          </p:grpSpPr>
          <p:sp>
            <p:nvSpPr>
              <p:cNvPr id="835" name="Google Shape;83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36" name="Google Shape;836;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7" name="Google Shape;837;p8"/>
            <p:cNvGrpSpPr/>
            <p:nvPr/>
          </p:nvGrpSpPr>
          <p:grpSpPr>
            <a:xfrm>
              <a:off x="215053" y="51306"/>
              <a:ext cx="53807" cy="51285"/>
              <a:chOff x="0" y="0"/>
              <a:chExt cx="812800" cy="774700"/>
            </a:xfrm>
          </p:grpSpPr>
          <p:sp>
            <p:nvSpPr>
              <p:cNvPr id="838" name="Google Shape;83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39" name="Google Shape;839;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0" name="Google Shape;840;p8"/>
            <p:cNvGrpSpPr/>
            <p:nvPr/>
          </p:nvGrpSpPr>
          <p:grpSpPr>
            <a:xfrm>
              <a:off x="300747" y="51306"/>
              <a:ext cx="53807" cy="51285"/>
              <a:chOff x="0" y="0"/>
              <a:chExt cx="812800" cy="774700"/>
            </a:xfrm>
          </p:grpSpPr>
          <p:sp>
            <p:nvSpPr>
              <p:cNvPr id="841" name="Google Shape;84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42" name="Google Shape;842;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3" name="Google Shape;843;p8"/>
            <p:cNvGrpSpPr/>
            <p:nvPr/>
          </p:nvGrpSpPr>
          <p:grpSpPr>
            <a:xfrm>
              <a:off x="386441" y="51306"/>
              <a:ext cx="53807" cy="51285"/>
              <a:chOff x="0" y="0"/>
              <a:chExt cx="812800" cy="774700"/>
            </a:xfrm>
          </p:grpSpPr>
          <p:sp>
            <p:nvSpPr>
              <p:cNvPr id="844" name="Google Shape;84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45" name="Google Shape;845;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6" name="Google Shape;846;p8"/>
            <p:cNvGrpSpPr/>
            <p:nvPr/>
          </p:nvGrpSpPr>
          <p:grpSpPr>
            <a:xfrm>
              <a:off x="0" y="102613"/>
              <a:ext cx="53807" cy="51285"/>
              <a:chOff x="0" y="0"/>
              <a:chExt cx="812800" cy="774700"/>
            </a:xfrm>
          </p:grpSpPr>
          <p:sp>
            <p:nvSpPr>
              <p:cNvPr id="847" name="Google Shape;84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48" name="Google Shape;848;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9" name="Google Shape;849;p8"/>
            <p:cNvGrpSpPr/>
            <p:nvPr/>
          </p:nvGrpSpPr>
          <p:grpSpPr>
            <a:xfrm>
              <a:off x="86239" y="102613"/>
              <a:ext cx="53807" cy="51285"/>
              <a:chOff x="0" y="0"/>
              <a:chExt cx="812800" cy="774700"/>
            </a:xfrm>
          </p:grpSpPr>
          <p:sp>
            <p:nvSpPr>
              <p:cNvPr id="850" name="Google Shape;85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51" name="Google Shape;851;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2" name="Google Shape;852;p8"/>
            <p:cNvGrpSpPr/>
            <p:nvPr/>
          </p:nvGrpSpPr>
          <p:grpSpPr>
            <a:xfrm>
              <a:off x="171933" y="102613"/>
              <a:ext cx="53807" cy="51285"/>
              <a:chOff x="0" y="0"/>
              <a:chExt cx="812800" cy="774700"/>
            </a:xfrm>
          </p:grpSpPr>
          <p:sp>
            <p:nvSpPr>
              <p:cNvPr id="853" name="Google Shape;85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54" name="Google Shape;854;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5" name="Google Shape;855;p8"/>
            <p:cNvGrpSpPr/>
            <p:nvPr/>
          </p:nvGrpSpPr>
          <p:grpSpPr>
            <a:xfrm>
              <a:off x="257628" y="102613"/>
              <a:ext cx="53807" cy="51285"/>
              <a:chOff x="0" y="0"/>
              <a:chExt cx="812800" cy="774700"/>
            </a:xfrm>
          </p:grpSpPr>
          <p:sp>
            <p:nvSpPr>
              <p:cNvPr id="856" name="Google Shape;85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57" name="Google Shape;857;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8" name="Google Shape;858;p8"/>
            <p:cNvGrpSpPr/>
            <p:nvPr/>
          </p:nvGrpSpPr>
          <p:grpSpPr>
            <a:xfrm>
              <a:off x="343322" y="102613"/>
              <a:ext cx="53807" cy="51285"/>
              <a:chOff x="0" y="0"/>
              <a:chExt cx="812800" cy="774700"/>
            </a:xfrm>
          </p:grpSpPr>
          <p:sp>
            <p:nvSpPr>
              <p:cNvPr id="859" name="Google Shape;85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60" name="Google Shape;860;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p8"/>
            <p:cNvGrpSpPr/>
            <p:nvPr/>
          </p:nvGrpSpPr>
          <p:grpSpPr>
            <a:xfrm>
              <a:off x="429016" y="102613"/>
              <a:ext cx="53807" cy="51285"/>
              <a:chOff x="0" y="0"/>
              <a:chExt cx="812800" cy="774700"/>
            </a:xfrm>
          </p:grpSpPr>
          <p:sp>
            <p:nvSpPr>
              <p:cNvPr id="862" name="Google Shape;86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63" name="Google Shape;863;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4" name="Google Shape;864;p8"/>
            <p:cNvGrpSpPr/>
            <p:nvPr/>
          </p:nvGrpSpPr>
          <p:grpSpPr>
            <a:xfrm>
              <a:off x="43665" y="153919"/>
              <a:ext cx="53807" cy="51285"/>
              <a:chOff x="0" y="0"/>
              <a:chExt cx="812800" cy="774700"/>
            </a:xfrm>
          </p:grpSpPr>
          <p:sp>
            <p:nvSpPr>
              <p:cNvPr id="865" name="Google Shape;86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66" name="Google Shape;866;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7" name="Google Shape;867;p8"/>
            <p:cNvGrpSpPr/>
            <p:nvPr/>
          </p:nvGrpSpPr>
          <p:grpSpPr>
            <a:xfrm>
              <a:off x="129359" y="153919"/>
              <a:ext cx="53807" cy="51285"/>
              <a:chOff x="0" y="0"/>
              <a:chExt cx="812800" cy="774700"/>
            </a:xfrm>
          </p:grpSpPr>
          <p:sp>
            <p:nvSpPr>
              <p:cNvPr id="868" name="Google Shape;86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69" name="Google Shape;869;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0" name="Google Shape;870;p8"/>
            <p:cNvGrpSpPr/>
            <p:nvPr/>
          </p:nvGrpSpPr>
          <p:grpSpPr>
            <a:xfrm>
              <a:off x="215053" y="153919"/>
              <a:ext cx="53807" cy="51285"/>
              <a:chOff x="0" y="0"/>
              <a:chExt cx="812800" cy="774700"/>
            </a:xfrm>
          </p:grpSpPr>
          <p:sp>
            <p:nvSpPr>
              <p:cNvPr id="871" name="Google Shape;87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72" name="Google Shape;872;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3" name="Google Shape;873;p8"/>
            <p:cNvGrpSpPr/>
            <p:nvPr/>
          </p:nvGrpSpPr>
          <p:grpSpPr>
            <a:xfrm>
              <a:off x="300747" y="153919"/>
              <a:ext cx="53807" cy="51285"/>
              <a:chOff x="0" y="0"/>
              <a:chExt cx="812800" cy="774700"/>
            </a:xfrm>
          </p:grpSpPr>
          <p:sp>
            <p:nvSpPr>
              <p:cNvPr id="874" name="Google Shape;87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75" name="Google Shape;875;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6" name="Google Shape;876;p8"/>
            <p:cNvGrpSpPr/>
            <p:nvPr/>
          </p:nvGrpSpPr>
          <p:grpSpPr>
            <a:xfrm>
              <a:off x="386441" y="153919"/>
              <a:ext cx="53807" cy="51285"/>
              <a:chOff x="0" y="0"/>
              <a:chExt cx="812800" cy="774700"/>
            </a:xfrm>
          </p:grpSpPr>
          <p:sp>
            <p:nvSpPr>
              <p:cNvPr id="877" name="Google Shape;87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78" name="Google Shape;878;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9" name="Google Shape;879;p8"/>
            <p:cNvGrpSpPr/>
            <p:nvPr/>
          </p:nvGrpSpPr>
          <p:grpSpPr>
            <a:xfrm>
              <a:off x="0" y="204666"/>
              <a:ext cx="53807" cy="51285"/>
              <a:chOff x="0" y="0"/>
              <a:chExt cx="812800" cy="774700"/>
            </a:xfrm>
          </p:grpSpPr>
          <p:sp>
            <p:nvSpPr>
              <p:cNvPr id="880" name="Google Shape;88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81" name="Google Shape;881;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2" name="Google Shape;882;p8"/>
            <p:cNvGrpSpPr/>
            <p:nvPr/>
          </p:nvGrpSpPr>
          <p:grpSpPr>
            <a:xfrm>
              <a:off x="86239" y="204666"/>
              <a:ext cx="53807" cy="51285"/>
              <a:chOff x="0" y="0"/>
              <a:chExt cx="812800" cy="774700"/>
            </a:xfrm>
          </p:grpSpPr>
          <p:sp>
            <p:nvSpPr>
              <p:cNvPr id="883" name="Google Shape;88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84" name="Google Shape;884;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5" name="Google Shape;885;p8"/>
            <p:cNvGrpSpPr/>
            <p:nvPr/>
          </p:nvGrpSpPr>
          <p:grpSpPr>
            <a:xfrm>
              <a:off x="171933" y="204666"/>
              <a:ext cx="53807" cy="51285"/>
              <a:chOff x="0" y="0"/>
              <a:chExt cx="812800" cy="774700"/>
            </a:xfrm>
          </p:grpSpPr>
          <p:sp>
            <p:nvSpPr>
              <p:cNvPr id="886" name="Google Shape;88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87" name="Google Shape;887;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8" name="Google Shape;888;p8"/>
            <p:cNvGrpSpPr/>
            <p:nvPr/>
          </p:nvGrpSpPr>
          <p:grpSpPr>
            <a:xfrm>
              <a:off x="257628" y="204666"/>
              <a:ext cx="53807" cy="51285"/>
              <a:chOff x="0" y="0"/>
              <a:chExt cx="812800" cy="774700"/>
            </a:xfrm>
          </p:grpSpPr>
          <p:sp>
            <p:nvSpPr>
              <p:cNvPr id="889" name="Google Shape;88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90" name="Google Shape;890;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1" name="Google Shape;891;p8"/>
            <p:cNvGrpSpPr/>
            <p:nvPr/>
          </p:nvGrpSpPr>
          <p:grpSpPr>
            <a:xfrm>
              <a:off x="343322" y="204666"/>
              <a:ext cx="53807" cy="51285"/>
              <a:chOff x="0" y="0"/>
              <a:chExt cx="812800" cy="774700"/>
            </a:xfrm>
          </p:grpSpPr>
          <p:sp>
            <p:nvSpPr>
              <p:cNvPr id="892" name="Google Shape;89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93" name="Google Shape;893;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 name="Google Shape;894;p8"/>
            <p:cNvGrpSpPr/>
            <p:nvPr/>
          </p:nvGrpSpPr>
          <p:grpSpPr>
            <a:xfrm>
              <a:off x="429016" y="204666"/>
              <a:ext cx="53807" cy="51285"/>
              <a:chOff x="0" y="0"/>
              <a:chExt cx="812800" cy="774700"/>
            </a:xfrm>
          </p:grpSpPr>
          <p:sp>
            <p:nvSpPr>
              <p:cNvPr id="895" name="Google Shape;89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96" name="Google Shape;896;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 name="Google Shape;897;p8"/>
            <p:cNvGrpSpPr/>
            <p:nvPr/>
          </p:nvGrpSpPr>
          <p:grpSpPr>
            <a:xfrm>
              <a:off x="43665" y="255973"/>
              <a:ext cx="53807" cy="51285"/>
              <a:chOff x="0" y="0"/>
              <a:chExt cx="812800" cy="774700"/>
            </a:xfrm>
          </p:grpSpPr>
          <p:sp>
            <p:nvSpPr>
              <p:cNvPr id="898" name="Google Shape;89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899" name="Google Shape;899;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0" name="Google Shape;900;p8"/>
            <p:cNvGrpSpPr/>
            <p:nvPr/>
          </p:nvGrpSpPr>
          <p:grpSpPr>
            <a:xfrm>
              <a:off x="129359" y="255973"/>
              <a:ext cx="53807" cy="51285"/>
              <a:chOff x="0" y="0"/>
              <a:chExt cx="812800" cy="774700"/>
            </a:xfrm>
          </p:grpSpPr>
          <p:sp>
            <p:nvSpPr>
              <p:cNvPr id="901" name="Google Shape;90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02" name="Google Shape;902;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3" name="Google Shape;903;p8"/>
            <p:cNvGrpSpPr/>
            <p:nvPr/>
          </p:nvGrpSpPr>
          <p:grpSpPr>
            <a:xfrm>
              <a:off x="215053" y="255973"/>
              <a:ext cx="53807" cy="51285"/>
              <a:chOff x="0" y="0"/>
              <a:chExt cx="812800" cy="774700"/>
            </a:xfrm>
          </p:grpSpPr>
          <p:sp>
            <p:nvSpPr>
              <p:cNvPr id="904" name="Google Shape;90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05" name="Google Shape;905;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6" name="Google Shape;906;p8"/>
            <p:cNvGrpSpPr/>
            <p:nvPr/>
          </p:nvGrpSpPr>
          <p:grpSpPr>
            <a:xfrm>
              <a:off x="300747" y="255973"/>
              <a:ext cx="53807" cy="51285"/>
              <a:chOff x="0" y="0"/>
              <a:chExt cx="812800" cy="774700"/>
            </a:xfrm>
          </p:grpSpPr>
          <p:sp>
            <p:nvSpPr>
              <p:cNvPr id="907" name="Google Shape;90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08" name="Google Shape;908;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9" name="Google Shape;909;p8"/>
            <p:cNvGrpSpPr/>
            <p:nvPr/>
          </p:nvGrpSpPr>
          <p:grpSpPr>
            <a:xfrm>
              <a:off x="386441" y="255973"/>
              <a:ext cx="53807" cy="51285"/>
              <a:chOff x="0" y="0"/>
              <a:chExt cx="812800" cy="774700"/>
            </a:xfrm>
          </p:grpSpPr>
          <p:sp>
            <p:nvSpPr>
              <p:cNvPr id="910" name="Google Shape;91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11" name="Google Shape;911;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2" name="Google Shape;912;p8"/>
            <p:cNvGrpSpPr/>
            <p:nvPr/>
          </p:nvGrpSpPr>
          <p:grpSpPr>
            <a:xfrm>
              <a:off x="0" y="307279"/>
              <a:ext cx="53807" cy="51285"/>
              <a:chOff x="0" y="0"/>
              <a:chExt cx="812800" cy="774700"/>
            </a:xfrm>
          </p:grpSpPr>
          <p:sp>
            <p:nvSpPr>
              <p:cNvPr id="913" name="Google Shape;91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14" name="Google Shape;914;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5" name="Google Shape;915;p8"/>
            <p:cNvGrpSpPr/>
            <p:nvPr/>
          </p:nvGrpSpPr>
          <p:grpSpPr>
            <a:xfrm>
              <a:off x="86239" y="307279"/>
              <a:ext cx="53807" cy="51285"/>
              <a:chOff x="0" y="0"/>
              <a:chExt cx="812800" cy="774700"/>
            </a:xfrm>
          </p:grpSpPr>
          <p:sp>
            <p:nvSpPr>
              <p:cNvPr id="916" name="Google Shape;91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17" name="Google Shape;917;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 name="Google Shape;918;p8"/>
            <p:cNvGrpSpPr/>
            <p:nvPr/>
          </p:nvGrpSpPr>
          <p:grpSpPr>
            <a:xfrm>
              <a:off x="171933" y="307279"/>
              <a:ext cx="53807" cy="51285"/>
              <a:chOff x="0" y="0"/>
              <a:chExt cx="812800" cy="774700"/>
            </a:xfrm>
          </p:grpSpPr>
          <p:sp>
            <p:nvSpPr>
              <p:cNvPr id="919" name="Google Shape;91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20" name="Google Shape;920;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 name="Google Shape;921;p8"/>
            <p:cNvGrpSpPr/>
            <p:nvPr/>
          </p:nvGrpSpPr>
          <p:grpSpPr>
            <a:xfrm>
              <a:off x="257628" y="307279"/>
              <a:ext cx="53807" cy="51285"/>
              <a:chOff x="0" y="0"/>
              <a:chExt cx="812800" cy="774700"/>
            </a:xfrm>
          </p:grpSpPr>
          <p:sp>
            <p:nvSpPr>
              <p:cNvPr id="922" name="Google Shape;92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23" name="Google Shape;923;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4" name="Google Shape;924;p8"/>
            <p:cNvGrpSpPr/>
            <p:nvPr/>
          </p:nvGrpSpPr>
          <p:grpSpPr>
            <a:xfrm>
              <a:off x="343322" y="307279"/>
              <a:ext cx="53807" cy="51285"/>
              <a:chOff x="0" y="0"/>
              <a:chExt cx="812800" cy="774700"/>
            </a:xfrm>
          </p:grpSpPr>
          <p:sp>
            <p:nvSpPr>
              <p:cNvPr id="925" name="Google Shape;92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26" name="Google Shape;926;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7" name="Google Shape;927;p8"/>
            <p:cNvGrpSpPr/>
            <p:nvPr/>
          </p:nvGrpSpPr>
          <p:grpSpPr>
            <a:xfrm>
              <a:off x="429016" y="307279"/>
              <a:ext cx="53807" cy="51285"/>
              <a:chOff x="0" y="0"/>
              <a:chExt cx="812800" cy="774700"/>
            </a:xfrm>
          </p:grpSpPr>
          <p:sp>
            <p:nvSpPr>
              <p:cNvPr id="928" name="Google Shape;92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29" name="Google Shape;929;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0" name="Google Shape;930;p8"/>
            <p:cNvGrpSpPr/>
            <p:nvPr/>
          </p:nvGrpSpPr>
          <p:grpSpPr>
            <a:xfrm>
              <a:off x="43665" y="358585"/>
              <a:ext cx="53807" cy="51285"/>
              <a:chOff x="0" y="0"/>
              <a:chExt cx="812800" cy="774700"/>
            </a:xfrm>
          </p:grpSpPr>
          <p:sp>
            <p:nvSpPr>
              <p:cNvPr id="931" name="Google Shape;93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32" name="Google Shape;932;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3" name="Google Shape;933;p8"/>
            <p:cNvGrpSpPr/>
            <p:nvPr/>
          </p:nvGrpSpPr>
          <p:grpSpPr>
            <a:xfrm>
              <a:off x="129359" y="358585"/>
              <a:ext cx="53807" cy="51285"/>
              <a:chOff x="0" y="0"/>
              <a:chExt cx="812800" cy="774700"/>
            </a:xfrm>
          </p:grpSpPr>
          <p:sp>
            <p:nvSpPr>
              <p:cNvPr id="934" name="Google Shape;93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35" name="Google Shape;935;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6" name="Google Shape;936;p8"/>
            <p:cNvGrpSpPr/>
            <p:nvPr/>
          </p:nvGrpSpPr>
          <p:grpSpPr>
            <a:xfrm>
              <a:off x="215053" y="358585"/>
              <a:ext cx="53807" cy="51285"/>
              <a:chOff x="0" y="0"/>
              <a:chExt cx="812800" cy="774700"/>
            </a:xfrm>
          </p:grpSpPr>
          <p:sp>
            <p:nvSpPr>
              <p:cNvPr id="937" name="Google Shape;93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38" name="Google Shape;938;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9" name="Google Shape;939;p8"/>
            <p:cNvGrpSpPr/>
            <p:nvPr/>
          </p:nvGrpSpPr>
          <p:grpSpPr>
            <a:xfrm>
              <a:off x="300747" y="358585"/>
              <a:ext cx="53807" cy="51285"/>
              <a:chOff x="0" y="0"/>
              <a:chExt cx="812800" cy="774700"/>
            </a:xfrm>
          </p:grpSpPr>
          <p:sp>
            <p:nvSpPr>
              <p:cNvPr id="940" name="Google Shape;94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41" name="Google Shape;941;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2" name="Google Shape;942;p8"/>
            <p:cNvGrpSpPr/>
            <p:nvPr/>
          </p:nvGrpSpPr>
          <p:grpSpPr>
            <a:xfrm>
              <a:off x="386441" y="358585"/>
              <a:ext cx="53807" cy="51285"/>
              <a:chOff x="0" y="0"/>
              <a:chExt cx="812800" cy="774700"/>
            </a:xfrm>
          </p:grpSpPr>
          <p:sp>
            <p:nvSpPr>
              <p:cNvPr id="943" name="Google Shape;94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44" name="Google Shape;944;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5" name="Google Shape;945;p8"/>
            <p:cNvGrpSpPr/>
            <p:nvPr/>
          </p:nvGrpSpPr>
          <p:grpSpPr>
            <a:xfrm>
              <a:off x="0" y="409333"/>
              <a:ext cx="53807" cy="51285"/>
              <a:chOff x="0" y="0"/>
              <a:chExt cx="812800" cy="774700"/>
            </a:xfrm>
          </p:grpSpPr>
          <p:sp>
            <p:nvSpPr>
              <p:cNvPr id="946" name="Google Shape;94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47" name="Google Shape;947;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8" name="Google Shape;948;p8"/>
            <p:cNvGrpSpPr/>
            <p:nvPr/>
          </p:nvGrpSpPr>
          <p:grpSpPr>
            <a:xfrm>
              <a:off x="86239" y="409333"/>
              <a:ext cx="53807" cy="51285"/>
              <a:chOff x="0" y="0"/>
              <a:chExt cx="812800" cy="774700"/>
            </a:xfrm>
          </p:grpSpPr>
          <p:sp>
            <p:nvSpPr>
              <p:cNvPr id="949" name="Google Shape;94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50" name="Google Shape;950;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1" name="Google Shape;951;p8"/>
            <p:cNvGrpSpPr/>
            <p:nvPr/>
          </p:nvGrpSpPr>
          <p:grpSpPr>
            <a:xfrm>
              <a:off x="171933" y="409333"/>
              <a:ext cx="53807" cy="51285"/>
              <a:chOff x="0" y="0"/>
              <a:chExt cx="812800" cy="774700"/>
            </a:xfrm>
          </p:grpSpPr>
          <p:sp>
            <p:nvSpPr>
              <p:cNvPr id="952" name="Google Shape;95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53" name="Google Shape;953;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4" name="Google Shape;954;p8"/>
            <p:cNvGrpSpPr/>
            <p:nvPr/>
          </p:nvGrpSpPr>
          <p:grpSpPr>
            <a:xfrm>
              <a:off x="257628" y="409333"/>
              <a:ext cx="53807" cy="51285"/>
              <a:chOff x="0" y="0"/>
              <a:chExt cx="812800" cy="774700"/>
            </a:xfrm>
          </p:grpSpPr>
          <p:sp>
            <p:nvSpPr>
              <p:cNvPr id="955" name="Google Shape;95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56" name="Google Shape;956;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7" name="Google Shape;957;p8"/>
            <p:cNvGrpSpPr/>
            <p:nvPr/>
          </p:nvGrpSpPr>
          <p:grpSpPr>
            <a:xfrm>
              <a:off x="343322" y="409333"/>
              <a:ext cx="53807" cy="51285"/>
              <a:chOff x="0" y="0"/>
              <a:chExt cx="812800" cy="774700"/>
            </a:xfrm>
          </p:grpSpPr>
          <p:sp>
            <p:nvSpPr>
              <p:cNvPr id="958" name="Google Shape;95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59" name="Google Shape;959;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0" name="Google Shape;960;p8"/>
            <p:cNvGrpSpPr/>
            <p:nvPr/>
          </p:nvGrpSpPr>
          <p:grpSpPr>
            <a:xfrm>
              <a:off x="429016" y="409333"/>
              <a:ext cx="53807" cy="51285"/>
              <a:chOff x="0" y="0"/>
              <a:chExt cx="812800" cy="774700"/>
            </a:xfrm>
          </p:grpSpPr>
          <p:sp>
            <p:nvSpPr>
              <p:cNvPr id="961" name="Google Shape;96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62" name="Google Shape;962;p8"/>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63" name="Google Shape;963;p8"/>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002868"/>
                </a:solidFill>
                <a:latin typeface="Montserrat Black"/>
                <a:ea typeface="Montserrat Black"/>
                <a:cs typeface="Montserrat Black"/>
                <a:sym typeface="Montserrat Black"/>
              </a:rPr>
              <a:t>ELECTION</a:t>
            </a:r>
            <a:endParaRPr>
              <a:solidFill>
                <a:srgbClr val="002868"/>
              </a:solidFill>
            </a:endParaRPr>
          </a:p>
        </p:txBody>
      </p:sp>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967" name="Shape 967"/>
        <p:cNvGrpSpPr/>
        <p:nvPr/>
      </p:nvGrpSpPr>
      <p:grpSpPr>
        <a:xfrm>
          <a:off x="0" y="0"/>
          <a:ext cx="0" cy="0"/>
          <a:chOff x="0" y="0"/>
          <a:chExt cx="0" cy="0"/>
        </a:xfrm>
      </p:grpSpPr>
      <p:pic>
        <p:nvPicPr>
          <p:cNvPr id="968" name="Google Shape;968;p9"/>
          <p:cNvPicPr preferRelativeResize="0"/>
          <p:nvPr/>
        </p:nvPicPr>
        <p:blipFill>
          <a:blip r:embed="rId3">
            <a:alphaModFix/>
          </a:blip>
          <a:stretch>
            <a:fillRect/>
          </a:stretch>
        </p:blipFill>
        <p:spPr>
          <a:xfrm>
            <a:off x="-37212" y="0"/>
            <a:ext cx="6019800" cy="10287000"/>
          </a:xfrm>
          <a:prstGeom prst="rect">
            <a:avLst/>
          </a:prstGeom>
          <a:noFill/>
          <a:ln>
            <a:noFill/>
          </a:ln>
        </p:spPr>
      </p:pic>
      <p:sp>
        <p:nvSpPr>
          <p:cNvPr id="969" name="Google Shape;969;p9"/>
          <p:cNvSpPr txBox="1"/>
          <p:nvPr/>
        </p:nvSpPr>
        <p:spPr>
          <a:xfrm>
            <a:off x="7046228" y="4979670"/>
            <a:ext cx="10213200" cy="258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970" name="Google Shape;970;p9"/>
          <p:cNvSpPr txBox="1"/>
          <p:nvPr/>
        </p:nvSpPr>
        <p:spPr>
          <a:xfrm>
            <a:off x="5421206" y="3211830"/>
            <a:ext cx="11838000" cy="17733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WELCOME</a:t>
            </a:r>
            <a:endParaRPr/>
          </a:p>
        </p:txBody>
      </p:sp>
      <p:grpSp>
        <p:nvGrpSpPr>
          <p:cNvPr id="971" name="Google Shape;971;p9"/>
          <p:cNvGrpSpPr/>
          <p:nvPr/>
        </p:nvGrpSpPr>
        <p:grpSpPr>
          <a:xfrm>
            <a:off x="226851" y="350889"/>
            <a:ext cx="362118" cy="345464"/>
            <a:chOff x="0" y="0"/>
            <a:chExt cx="482823" cy="460618"/>
          </a:xfrm>
        </p:grpSpPr>
        <p:grpSp>
          <p:nvGrpSpPr>
            <p:cNvPr id="972" name="Google Shape;972;p9"/>
            <p:cNvGrpSpPr/>
            <p:nvPr/>
          </p:nvGrpSpPr>
          <p:grpSpPr>
            <a:xfrm>
              <a:off x="0" y="0"/>
              <a:ext cx="53807" cy="51285"/>
              <a:chOff x="0" y="0"/>
              <a:chExt cx="812800" cy="774700"/>
            </a:xfrm>
          </p:grpSpPr>
          <p:sp>
            <p:nvSpPr>
              <p:cNvPr id="973" name="Google Shape;97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74" name="Google Shape;974;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5" name="Google Shape;975;p9"/>
            <p:cNvGrpSpPr/>
            <p:nvPr/>
          </p:nvGrpSpPr>
          <p:grpSpPr>
            <a:xfrm>
              <a:off x="86239" y="0"/>
              <a:ext cx="53807" cy="51285"/>
              <a:chOff x="0" y="0"/>
              <a:chExt cx="812800" cy="774700"/>
            </a:xfrm>
          </p:grpSpPr>
          <p:sp>
            <p:nvSpPr>
              <p:cNvPr id="976" name="Google Shape;976;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77" name="Google Shape;977;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8" name="Google Shape;978;p9"/>
            <p:cNvGrpSpPr/>
            <p:nvPr/>
          </p:nvGrpSpPr>
          <p:grpSpPr>
            <a:xfrm>
              <a:off x="171933" y="0"/>
              <a:ext cx="53807" cy="51285"/>
              <a:chOff x="0" y="0"/>
              <a:chExt cx="812800" cy="774700"/>
            </a:xfrm>
          </p:grpSpPr>
          <p:sp>
            <p:nvSpPr>
              <p:cNvPr id="979" name="Google Shape;979;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80" name="Google Shape;980;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1" name="Google Shape;981;p9"/>
            <p:cNvGrpSpPr/>
            <p:nvPr/>
          </p:nvGrpSpPr>
          <p:grpSpPr>
            <a:xfrm>
              <a:off x="257628" y="0"/>
              <a:ext cx="53807" cy="51285"/>
              <a:chOff x="0" y="0"/>
              <a:chExt cx="812800" cy="774700"/>
            </a:xfrm>
          </p:grpSpPr>
          <p:sp>
            <p:nvSpPr>
              <p:cNvPr id="982" name="Google Shape;982;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83" name="Google Shape;983;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4" name="Google Shape;984;p9"/>
            <p:cNvGrpSpPr/>
            <p:nvPr/>
          </p:nvGrpSpPr>
          <p:grpSpPr>
            <a:xfrm>
              <a:off x="343322" y="0"/>
              <a:ext cx="53807" cy="51285"/>
              <a:chOff x="0" y="0"/>
              <a:chExt cx="812800" cy="774700"/>
            </a:xfrm>
          </p:grpSpPr>
          <p:sp>
            <p:nvSpPr>
              <p:cNvPr id="985" name="Google Shape;985;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86" name="Google Shape;986;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7" name="Google Shape;987;p9"/>
            <p:cNvGrpSpPr/>
            <p:nvPr/>
          </p:nvGrpSpPr>
          <p:grpSpPr>
            <a:xfrm>
              <a:off x="429016" y="0"/>
              <a:ext cx="53807" cy="51285"/>
              <a:chOff x="0" y="0"/>
              <a:chExt cx="812800" cy="774700"/>
            </a:xfrm>
          </p:grpSpPr>
          <p:sp>
            <p:nvSpPr>
              <p:cNvPr id="988" name="Google Shape;988;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89" name="Google Shape;989;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0" name="Google Shape;990;p9"/>
            <p:cNvGrpSpPr/>
            <p:nvPr/>
          </p:nvGrpSpPr>
          <p:grpSpPr>
            <a:xfrm>
              <a:off x="43665" y="51306"/>
              <a:ext cx="53807" cy="51285"/>
              <a:chOff x="0" y="0"/>
              <a:chExt cx="812800" cy="774700"/>
            </a:xfrm>
          </p:grpSpPr>
          <p:sp>
            <p:nvSpPr>
              <p:cNvPr id="991" name="Google Shape;99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92" name="Google Shape;992;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3" name="Google Shape;993;p9"/>
            <p:cNvGrpSpPr/>
            <p:nvPr/>
          </p:nvGrpSpPr>
          <p:grpSpPr>
            <a:xfrm>
              <a:off x="129359" y="51306"/>
              <a:ext cx="53807" cy="51285"/>
              <a:chOff x="0" y="0"/>
              <a:chExt cx="812800" cy="774700"/>
            </a:xfrm>
          </p:grpSpPr>
          <p:sp>
            <p:nvSpPr>
              <p:cNvPr id="994" name="Google Shape;99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95" name="Google Shape;995;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6" name="Google Shape;996;p9"/>
            <p:cNvGrpSpPr/>
            <p:nvPr/>
          </p:nvGrpSpPr>
          <p:grpSpPr>
            <a:xfrm>
              <a:off x="215053" y="51306"/>
              <a:ext cx="53807" cy="51285"/>
              <a:chOff x="0" y="0"/>
              <a:chExt cx="812800" cy="774700"/>
            </a:xfrm>
          </p:grpSpPr>
          <p:sp>
            <p:nvSpPr>
              <p:cNvPr id="997" name="Google Shape;99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998" name="Google Shape;998;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9" name="Google Shape;999;p9"/>
            <p:cNvGrpSpPr/>
            <p:nvPr/>
          </p:nvGrpSpPr>
          <p:grpSpPr>
            <a:xfrm>
              <a:off x="300747" y="51306"/>
              <a:ext cx="53807" cy="51285"/>
              <a:chOff x="0" y="0"/>
              <a:chExt cx="812800" cy="774700"/>
            </a:xfrm>
          </p:grpSpPr>
          <p:sp>
            <p:nvSpPr>
              <p:cNvPr id="1000" name="Google Shape;100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01" name="Google Shape;1001;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2" name="Google Shape;1002;p9"/>
            <p:cNvGrpSpPr/>
            <p:nvPr/>
          </p:nvGrpSpPr>
          <p:grpSpPr>
            <a:xfrm>
              <a:off x="386441" y="51306"/>
              <a:ext cx="53807" cy="51285"/>
              <a:chOff x="0" y="0"/>
              <a:chExt cx="812800" cy="774700"/>
            </a:xfrm>
          </p:grpSpPr>
          <p:sp>
            <p:nvSpPr>
              <p:cNvPr id="1003" name="Google Shape;100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04" name="Google Shape;1004;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5" name="Google Shape;1005;p9"/>
            <p:cNvGrpSpPr/>
            <p:nvPr/>
          </p:nvGrpSpPr>
          <p:grpSpPr>
            <a:xfrm>
              <a:off x="0" y="102613"/>
              <a:ext cx="53807" cy="51285"/>
              <a:chOff x="0" y="0"/>
              <a:chExt cx="812800" cy="774700"/>
            </a:xfrm>
          </p:grpSpPr>
          <p:sp>
            <p:nvSpPr>
              <p:cNvPr id="1006" name="Google Shape;1006;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07" name="Google Shape;1007;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8" name="Google Shape;1008;p9"/>
            <p:cNvGrpSpPr/>
            <p:nvPr/>
          </p:nvGrpSpPr>
          <p:grpSpPr>
            <a:xfrm>
              <a:off x="86239" y="102613"/>
              <a:ext cx="53807" cy="51285"/>
              <a:chOff x="0" y="0"/>
              <a:chExt cx="812800" cy="774700"/>
            </a:xfrm>
          </p:grpSpPr>
          <p:sp>
            <p:nvSpPr>
              <p:cNvPr id="1009" name="Google Shape;1009;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10" name="Google Shape;1010;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1" name="Google Shape;1011;p9"/>
            <p:cNvGrpSpPr/>
            <p:nvPr/>
          </p:nvGrpSpPr>
          <p:grpSpPr>
            <a:xfrm>
              <a:off x="171933" y="102613"/>
              <a:ext cx="53807" cy="51285"/>
              <a:chOff x="0" y="0"/>
              <a:chExt cx="812800" cy="774700"/>
            </a:xfrm>
          </p:grpSpPr>
          <p:sp>
            <p:nvSpPr>
              <p:cNvPr id="1012" name="Google Shape;1012;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13" name="Google Shape;1013;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4" name="Google Shape;1014;p9"/>
            <p:cNvGrpSpPr/>
            <p:nvPr/>
          </p:nvGrpSpPr>
          <p:grpSpPr>
            <a:xfrm>
              <a:off x="257628" y="102613"/>
              <a:ext cx="53807" cy="51285"/>
              <a:chOff x="0" y="0"/>
              <a:chExt cx="812800" cy="774700"/>
            </a:xfrm>
          </p:grpSpPr>
          <p:sp>
            <p:nvSpPr>
              <p:cNvPr id="1015" name="Google Shape;1015;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16" name="Google Shape;1016;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7" name="Google Shape;1017;p9"/>
            <p:cNvGrpSpPr/>
            <p:nvPr/>
          </p:nvGrpSpPr>
          <p:grpSpPr>
            <a:xfrm>
              <a:off x="343322" y="102613"/>
              <a:ext cx="53807" cy="51285"/>
              <a:chOff x="0" y="0"/>
              <a:chExt cx="812800" cy="774700"/>
            </a:xfrm>
          </p:grpSpPr>
          <p:sp>
            <p:nvSpPr>
              <p:cNvPr id="1018" name="Google Shape;1018;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19" name="Google Shape;1019;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0" name="Google Shape;1020;p9"/>
            <p:cNvGrpSpPr/>
            <p:nvPr/>
          </p:nvGrpSpPr>
          <p:grpSpPr>
            <a:xfrm>
              <a:off x="429016" y="102613"/>
              <a:ext cx="53807" cy="51285"/>
              <a:chOff x="0" y="0"/>
              <a:chExt cx="812800" cy="774700"/>
            </a:xfrm>
          </p:grpSpPr>
          <p:sp>
            <p:nvSpPr>
              <p:cNvPr id="1021" name="Google Shape;102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22" name="Google Shape;1022;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3" name="Google Shape;1023;p9"/>
            <p:cNvGrpSpPr/>
            <p:nvPr/>
          </p:nvGrpSpPr>
          <p:grpSpPr>
            <a:xfrm>
              <a:off x="43665" y="153919"/>
              <a:ext cx="53807" cy="51285"/>
              <a:chOff x="0" y="0"/>
              <a:chExt cx="812800" cy="774700"/>
            </a:xfrm>
          </p:grpSpPr>
          <p:sp>
            <p:nvSpPr>
              <p:cNvPr id="1024" name="Google Shape;102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25" name="Google Shape;1025;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6" name="Google Shape;1026;p9"/>
            <p:cNvGrpSpPr/>
            <p:nvPr/>
          </p:nvGrpSpPr>
          <p:grpSpPr>
            <a:xfrm>
              <a:off x="129359" y="153919"/>
              <a:ext cx="53807" cy="51285"/>
              <a:chOff x="0" y="0"/>
              <a:chExt cx="812800" cy="774700"/>
            </a:xfrm>
          </p:grpSpPr>
          <p:sp>
            <p:nvSpPr>
              <p:cNvPr id="1027" name="Google Shape;102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28" name="Google Shape;1028;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9" name="Google Shape;1029;p9"/>
            <p:cNvGrpSpPr/>
            <p:nvPr/>
          </p:nvGrpSpPr>
          <p:grpSpPr>
            <a:xfrm>
              <a:off x="215053" y="153919"/>
              <a:ext cx="53807" cy="51285"/>
              <a:chOff x="0" y="0"/>
              <a:chExt cx="812800" cy="774700"/>
            </a:xfrm>
          </p:grpSpPr>
          <p:sp>
            <p:nvSpPr>
              <p:cNvPr id="1030" name="Google Shape;103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31" name="Google Shape;1031;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2" name="Google Shape;1032;p9"/>
            <p:cNvGrpSpPr/>
            <p:nvPr/>
          </p:nvGrpSpPr>
          <p:grpSpPr>
            <a:xfrm>
              <a:off x="300747" y="153919"/>
              <a:ext cx="53807" cy="51285"/>
              <a:chOff x="0" y="0"/>
              <a:chExt cx="812800" cy="774700"/>
            </a:xfrm>
          </p:grpSpPr>
          <p:sp>
            <p:nvSpPr>
              <p:cNvPr id="1033" name="Google Shape;103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34" name="Google Shape;1034;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5" name="Google Shape;1035;p9"/>
            <p:cNvGrpSpPr/>
            <p:nvPr/>
          </p:nvGrpSpPr>
          <p:grpSpPr>
            <a:xfrm>
              <a:off x="386441" y="153919"/>
              <a:ext cx="53807" cy="51285"/>
              <a:chOff x="0" y="0"/>
              <a:chExt cx="812800" cy="774700"/>
            </a:xfrm>
          </p:grpSpPr>
          <p:sp>
            <p:nvSpPr>
              <p:cNvPr id="1036" name="Google Shape;1036;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37" name="Google Shape;1037;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8" name="Google Shape;1038;p9"/>
            <p:cNvGrpSpPr/>
            <p:nvPr/>
          </p:nvGrpSpPr>
          <p:grpSpPr>
            <a:xfrm>
              <a:off x="0" y="204666"/>
              <a:ext cx="53807" cy="51285"/>
              <a:chOff x="0" y="0"/>
              <a:chExt cx="812800" cy="774700"/>
            </a:xfrm>
          </p:grpSpPr>
          <p:sp>
            <p:nvSpPr>
              <p:cNvPr id="1039" name="Google Shape;1039;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40" name="Google Shape;1040;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1" name="Google Shape;1041;p9"/>
            <p:cNvGrpSpPr/>
            <p:nvPr/>
          </p:nvGrpSpPr>
          <p:grpSpPr>
            <a:xfrm>
              <a:off x="86239" y="204666"/>
              <a:ext cx="53807" cy="51285"/>
              <a:chOff x="0" y="0"/>
              <a:chExt cx="812800" cy="774700"/>
            </a:xfrm>
          </p:grpSpPr>
          <p:sp>
            <p:nvSpPr>
              <p:cNvPr id="1042" name="Google Shape;1042;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43" name="Google Shape;1043;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4" name="Google Shape;1044;p9"/>
            <p:cNvGrpSpPr/>
            <p:nvPr/>
          </p:nvGrpSpPr>
          <p:grpSpPr>
            <a:xfrm>
              <a:off x="171933" y="204666"/>
              <a:ext cx="53807" cy="51285"/>
              <a:chOff x="0" y="0"/>
              <a:chExt cx="812800" cy="774700"/>
            </a:xfrm>
          </p:grpSpPr>
          <p:sp>
            <p:nvSpPr>
              <p:cNvPr id="1045" name="Google Shape;1045;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46" name="Google Shape;1046;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7" name="Google Shape;1047;p9"/>
            <p:cNvGrpSpPr/>
            <p:nvPr/>
          </p:nvGrpSpPr>
          <p:grpSpPr>
            <a:xfrm>
              <a:off x="257628" y="204666"/>
              <a:ext cx="53807" cy="51285"/>
              <a:chOff x="0" y="0"/>
              <a:chExt cx="812800" cy="774700"/>
            </a:xfrm>
          </p:grpSpPr>
          <p:sp>
            <p:nvSpPr>
              <p:cNvPr id="1048" name="Google Shape;1048;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49" name="Google Shape;1049;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0" name="Google Shape;1050;p9"/>
            <p:cNvGrpSpPr/>
            <p:nvPr/>
          </p:nvGrpSpPr>
          <p:grpSpPr>
            <a:xfrm>
              <a:off x="343322" y="204666"/>
              <a:ext cx="53807" cy="51285"/>
              <a:chOff x="0" y="0"/>
              <a:chExt cx="812800" cy="774700"/>
            </a:xfrm>
          </p:grpSpPr>
          <p:sp>
            <p:nvSpPr>
              <p:cNvPr id="1051" name="Google Shape;105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52" name="Google Shape;1052;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3" name="Google Shape;1053;p9"/>
            <p:cNvGrpSpPr/>
            <p:nvPr/>
          </p:nvGrpSpPr>
          <p:grpSpPr>
            <a:xfrm>
              <a:off x="429016" y="204666"/>
              <a:ext cx="53807" cy="51285"/>
              <a:chOff x="0" y="0"/>
              <a:chExt cx="812800" cy="774700"/>
            </a:xfrm>
          </p:grpSpPr>
          <p:sp>
            <p:nvSpPr>
              <p:cNvPr id="1054" name="Google Shape;105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55" name="Google Shape;1055;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6" name="Google Shape;1056;p9"/>
            <p:cNvGrpSpPr/>
            <p:nvPr/>
          </p:nvGrpSpPr>
          <p:grpSpPr>
            <a:xfrm>
              <a:off x="43665" y="255973"/>
              <a:ext cx="53807" cy="51285"/>
              <a:chOff x="0" y="0"/>
              <a:chExt cx="812800" cy="774700"/>
            </a:xfrm>
          </p:grpSpPr>
          <p:sp>
            <p:nvSpPr>
              <p:cNvPr id="1057" name="Google Shape;105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58" name="Google Shape;1058;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9" name="Google Shape;1059;p9"/>
            <p:cNvGrpSpPr/>
            <p:nvPr/>
          </p:nvGrpSpPr>
          <p:grpSpPr>
            <a:xfrm>
              <a:off x="129359" y="255973"/>
              <a:ext cx="53807" cy="51285"/>
              <a:chOff x="0" y="0"/>
              <a:chExt cx="812800" cy="774700"/>
            </a:xfrm>
          </p:grpSpPr>
          <p:sp>
            <p:nvSpPr>
              <p:cNvPr id="1060" name="Google Shape;106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61" name="Google Shape;1061;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2" name="Google Shape;1062;p9"/>
            <p:cNvGrpSpPr/>
            <p:nvPr/>
          </p:nvGrpSpPr>
          <p:grpSpPr>
            <a:xfrm>
              <a:off x="215053" y="255973"/>
              <a:ext cx="53807" cy="51285"/>
              <a:chOff x="0" y="0"/>
              <a:chExt cx="812800" cy="774700"/>
            </a:xfrm>
          </p:grpSpPr>
          <p:sp>
            <p:nvSpPr>
              <p:cNvPr id="1063" name="Google Shape;106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64" name="Google Shape;1064;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5" name="Google Shape;1065;p9"/>
            <p:cNvGrpSpPr/>
            <p:nvPr/>
          </p:nvGrpSpPr>
          <p:grpSpPr>
            <a:xfrm>
              <a:off x="300747" y="255973"/>
              <a:ext cx="53807" cy="51285"/>
              <a:chOff x="0" y="0"/>
              <a:chExt cx="812800" cy="774700"/>
            </a:xfrm>
          </p:grpSpPr>
          <p:sp>
            <p:nvSpPr>
              <p:cNvPr id="1066" name="Google Shape;1066;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67" name="Google Shape;1067;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8" name="Google Shape;1068;p9"/>
            <p:cNvGrpSpPr/>
            <p:nvPr/>
          </p:nvGrpSpPr>
          <p:grpSpPr>
            <a:xfrm>
              <a:off x="386441" y="255973"/>
              <a:ext cx="53807" cy="51285"/>
              <a:chOff x="0" y="0"/>
              <a:chExt cx="812800" cy="774700"/>
            </a:xfrm>
          </p:grpSpPr>
          <p:sp>
            <p:nvSpPr>
              <p:cNvPr id="1069" name="Google Shape;1069;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70" name="Google Shape;1070;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1" name="Google Shape;1071;p9"/>
            <p:cNvGrpSpPr/>
            <p:nvPr/>
          </p:nvGrpSpPr>
          <p:grpSpPr>
            <a:xfrm>
              <a:off x="0" y="307279"/>
              <a:ext cx="53807" cy="51285"/>
              <a:chOff x="0" y="0"/>
              <a:chExt cx="812800" cy="774700"/>
            </a:xfrm>
          </p:grpSpPr>
          <p:sp>
            <p:nvSpPr>
              <p:cNvPr id="1072" name="Google Shape;1072;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73" name="Google Shape;1073;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4" name="Google Shape;1074;p9"/>
            <p:cNvGrpSpPr/>
            <p:nvPr/>
          </p:nvGrpSpPr>
          <p:grpSpPr>
            <a:xfrm>
              <a:off x="86239" y="307279"/>
              <a:ext cx="53807" cy="51285"/>
              <a:chOff x="0" y="0"/>
              <a:chExt cx="812800" cy="774700"/>
            </a:xfrm>
          </p:grpSpPr>
          <p:sp>
            <p:nvSpPr>
              <p:cNvPr id="1075" name="Google Shape;1075;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76" name="Google Shape;1076;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7" name="Google Shape;1077;p9"/>
            <p:cNvGrpSpPr/>
            <p:nvPr/>
          </p:nvGrpSpPr>
          <p:grpSpPr>
            <a:xfrm>
              <a:off x="171933" y="307279"/>
              <a:ext cx="53807" cy="51285"/>
              <a:chOff x="0" y="0"/>
              <a:chExt cx="812800" cy="774700"/>
            </a:xfrm>
          </p:grpSpPr>
          <p:sp>
            <p:nvSpPr>
              <p:cNvPr id="1078" name="Google Shape;1078;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79" name="Google Shape;1079;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0" name="Google Shape;1080;p9"/>
            <p:cNvGrpSpPr/>
            <p:nvPr/>
          </p:nvGrpSpPr>
          <p:grpSpPr>
            <a:xfrm>
              <a:off x="257628" y="307279"/>
              <a:ext cx="53807" cy="51285"/>
              <a:chOff x="0" y="0"/>
              <a:chExt cx="812800" cy="774700"/>
            </a:xfrm>
          </p:grpSpPr>
          <p:sp>
            <p:nvSpPr>
              <p:cNvPr id="1081" name="Google Shape;108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82" name="Google Shape;1082;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3" name="Google Shape;1083;p9"/>
            <p:cNvGrpSpPr/>
            <p:nvPr/>
          </p:nvGrpSpPr>
          <p:grpSpPr>
            <a:xfrm>
              <a:off x="343322" y="307279"/>
              <a:ext cx="53807" cy="51285"/>
              <a:chOff x="0" y="0"/>
              <a:chExt cx="812800" cy="774700"/>
            </a:xfrm>
          </p:grpSpPr>
          <p:sp>
            <p:nvSpPr>
              <p:cNvPr id="1084" name="Google Shape;108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85" name="Google Shape;1085;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6" name="Google Shape;1086;p9"/>
            <p:cNvGrpSpPr/>
            <p:nvPr/>
          </p:nvGrpSpPr>
          <p:grpSpPr>
            <a:xfrm>
              <a:off x="429016" y="307279"/>
              <a:ext cx="53807" cy="51285"/>
              <a:chOff x="0" y="0"/>
              <a:chExt cx="812800" cy="774700"/>
            </a:xfrm>
          </p:grpSpPr>
          <p:sp>
            <p:nvSpPr>
              <p:cNvPr id="1087" name="Google Shape;108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88" name="Google Shape;1088;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9" name="Google Shape;1089;p9"/>
            <p:cNvGrpSpPr/>
            <p:nvPr/>
          </p:nvGrpSpPr>
          <p:grpSpPr>
            <a:xfrm>
              <a:off x="43665" y="358585"/>
              <a:ext cx="53807" cy="51285"/>
              <a:chOff x="0" y="0"/>
              <a:chExt cx="812800" cy="774700"/>
            </a:xfrm>
          </p:grpSpPr>
          <p:sp>
            <p:nvSpPr>
              <p:cNvPr id="1090" name="Google Shape;109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91" name="Google Shape;1091;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2" name="Google Shape;1092;p9"/>
            <p:cNvGrpSpPr/>
            <p:nvPr/>
          </p:nvGrpSpPr>
          <p:grpSpPr>
            <a:xfrm>
              <a:off x="129359" y="358585"/>
              <a:ext cx="53807" cy="51285"/>
              <a:chOff x="0" y="0"/>
              <a:chExt cx="812800" cy="774700"/>
            </a:xfrm>
          </p:grpSpPr>
          <p:sp>
            <p:nvSpPr>
              <p:cNvPr id="1093" name="Google Shape;109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94" name="Google Shape;1094;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5" name="Google Shape;1095;p9"/>
            <p:cNvGrpSpPr/>
            <p:nvPr/>
          </p:nvGrpSpPr>
          <p:grpSpPr>
            <a:xfrm>
              <a:off x="215053" y="358585"/>
              <a:ext cx="53807" cy="51285"/>
              <a:chOff x="0" y="0"/>
              <a:chExt cx="812800" cy="774700"/>
            </a:xfrm>
          </p:grpSpPr>
          <p:sp>
            <p:nvSpPr>
              <p:cNvPr id="1096" name="Google Shape;1096;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097" name="Google Shape;1097;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8" name="Google Shape;1098;p9"/>
            <p:cNvGrpSpPr/>
            <p:nvPr/>
          </p:nvGrpSpPr>
          <p:grpSpPr>
            <a:xfrm>
              <a:off x="300747" y="358585"/>
              <a:ext cx="53807" cy="51285"/>
              <a:chOff x="0" y="0"/>
              <a:chExt cx="812800" cy="774700"/>
            </a:xfrm>
          </p:grpSpPr>
          <p:sp>
            <p:nvSpPr>
              <p:cNvPr id="1099" name="Google Shape;1099;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00" name="Google Shape;1100;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1" name="Google Shape;1101;p9"/>
            <p:cNvGrpSpPr/>
            <p:nvPr/>
          </p:nvGrpSpPr>
          <p:grpSpPr>
            <a:xfrm>
              <a:off x="386441" y="358585"/>
              <a:ext cx="53807" cy="51285"/>
              <a:chOff x="0" y="0"/>
              <a:chExt cx="812800" cy="774700"/>
            </a:xfrm>
          </p:grpSpPr>
          <p:sp>
            <p:nvSpPr>
              <p:cNvPr id="1102" name="Google Shape;1102;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03" name="Google Shape;1103;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4" name="Google Shape;1104;p9"/>
            <p:cNvGrpSpPr/>
            <p:nvPr/>
          </p:nvGrpSpPr>
          <p:grpSpPr>
            <a:xfrm>
              <a:off x="0" y="409333"/>
              <a:ext cx="53807" cy="51285"/>
              <a:chOff x="0" y="0"/>
              <a:chExt cx="812800" cy="774700"/>
            </a:xfrm>
          </p:grpSpPr>
          <p:sp>
            <p:nvSpPr>
              <p:cNvPr id="1105" name="Google Shape;1105;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06" name="Google Shape;1106;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7" name="Google Shape;1107;p9"/>
            <p:cNvGrpSpPr/>
            <p:nvPr/>
          </p:nvGrpSpPr>
          <p:grpSpPr>
            <a:xfrm>
              <a:off x="86239" y="409333"/>
              <a:ext cx="53807" cy="51285"/>
              <a:chOff x="0" y="0"/>
              <a:chExt cx="812800" cy="774700"/>
            </a:xfrm>
          </p:grpSpPr>
          <p:sp>
            <p:nvSpPr>
              <p:cNvPr id="1108" name="Google Shape;1108;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09" name="Google Shape;1109;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0" name="Google Shape;1110;p9"/>
            <p:cNvGrpSpPr/>
            <p:nvPr/>
          </p:nvGrpSpPr>
          <p:grpSpPr>
            <a:xfrm>
              <a:off x="171933" y="409333"/>
              <a:ext cx="53807" cy="51285"/>
              <a:chOff x="0" y="0"/>
              <a:chExt cx="812800" cy="774700"/>
            </a:xfrm>
          </p:grpSpPr>
          <p:sp>
            <p:nvSpPr>
              <p:cNvPr id="1111" name="Google Shape;111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12" name="Google Shape;1112;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3" name="Google Shape;1113;p9"/>
            <p:cNvGrpSpPr/>
            <p:nvPr/>
          </p:nvGrpSpPr>
          <p:grpSpPr>
            <a:xfrm>
              <a:off x="257628" y="409333"/>
              <a:ext cx="53807" cy="51285"/>
              <a:chOff x="0" y="0"/>
              <a:chExt cx="812800" cy="774700"/>
            </a:xfrm>
          </p:grpSpPr>
          <p:sp>
            <p:nvSpPr>
              <p:cNvPr id="1114" name="Google Shape;111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15" name="Google Shape;1115;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6" name="Google Shape;1116;p9"/>
            <p:cNvGrpSpPr/>
            <p:nvPr/>
          </p:nvGrpSpPr>
          <p:grpSpPr>
            <a:xfrm>
              <a:off x="343322" y="409333"/>
              <a:ext cx="53807" cy="51285"/>
              <a:chOff x="0" y="0"/>
              <a:chExt cx="812800" cy="774700"/>
            </a:xfrm>
          </p:grpSpPr>
          <p:sp>
            <p:nvSpPr>
              <p:cNvPr id="1117" name="Google Shape;111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18" name="Google Shape;1118;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9" name="Google Shape;1119;p9"/>
            <p:cNvGrpSpPr/>
            <p:nvPr/>
          </p:nvGrpSpPr>
          <p:grpSpPr>
            <a:xfrm>
              <a:off x="429016" y="409333"/>
              <a:ext cx="53807" cy="51285"/>
              <a:chOff x="0" y="0"/>
              <a:chExt cx="812800" cy="774700"/>
            </a:xfrm>
          </p:grpSpPr>
          <p:sp>
            <p:nvSpPr>
              <p:cNvPr id="1120" name="Google Shape;112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21" name="Google Shape;1121;p9"/>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22" name="Google Shape;1122;p9"/>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BF0A30"/>
                </a:solidFill>
                <a:latin typeface="Montserrat Black"/>
                <a:ea typeface="Montserrat Black"/>
                <a:cs typeface="Montserrat Black"/>
                <a:sym typeface="Montserrat Black"/>
              </a:rPr>
              <a:t>ELECTION</a:t>
            </a:r>
            <a:endParaRPr/>
          </a:p>
        </p:txBody>
      </p:sp>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1126" name="Shape 1126"/>
        <p:cNvGrpSpPr/>
        <p:nvPr/>
      </p:nvGrpSpPr>
      <p:grpSpPr>
        <a:xfrm>
          <a:off x="0" y="0"/>
          <a:ext cx="0" cy="0"/>
          <a:chOff x="0" y="0"/>
          <a:chExt cx="0" cy="0"/>
        </a:xfrm>
      </p:grpSpPr>
      <p:grpSp>
        <p:nvGrpSpPr>
          <p:cNvPr id="1127" name="Google Shape;1127;p10"/>
          <p:cNvGrpSpPr/>
          <p:nvPr/>
        </p:nvGrpSpPr>
        <p:grpSpPr>
          <a:xfrm>
            <a:off x="0" y="4437931"/>
            <a:ext cx="18288000" cy="2977498"/>
            <a:chOff x="0" y="-28575"/>
            <a:chExt cx="4816593" cy="784197"/>
          </a:xfrm>
        </p:grpSpPr>
        <p:sp>
          <p:nvSpPr>
            <p:cNvPr id="1128" name="Google Shape;1128;p10"/>
            <p:cNvSpPr/>
            <p:nvPr/>
          </p:nvSpPr>
          <p:spPr>
            <a:xfrm>
              <a:off x="0" y="0"/>
              <a:ext cx="4816592" cy="755622"/>
            </a:xfrm>
            <a:custGeom>
              <a:rect b="b" l="l" r="r" t="t"/>
              <a:pathLst>
                <a:path extrusionOk="0" h="755622" w="4816592">
                  <a:moveTo>
                    <a:pt x="0" y="0"/>
                  </a:moveTo>
                  <a:lnTo>
                    <a:pt x="4816592" y="0"/>
                  </a:lnTo>
                  <a:lnTo>
                    <a:pt x="4816592" y="755622"/>
                  </a:lnTo>
                  <a:lnTo>
                    <a:pt x="0" y="755622"/>
                  </a:lnTo>
                  <a:close/>
                </a:path>
              </a:pathLst>
            </a:custGeom>
            <a:solidFill>
              <a:srgbClr val="F1F1F1"/>
            </a:solidFill>
            <a:ln>
              <a:noFill/>
            </a:ln>
          </p:spPr>
        </p:sp>
        <p:sp>
          <p:nvSpPr>
            <p:cNvPr id="1129" name="Google Shape;1129;p10"/>
            <p:cNvSpPr txBox="1"/>
            <p:nvPr/>
          </p:nvSpPr>
          <p:spPr>
            <a:xfrm>
              <a:off x="0" y="-28575"/>
              <a:ext cx="4816593" cy="78419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0" name="Google Shape;1130;p10"/>
          <p:cNvSpPr txBox="1"/>
          <p:nvPr/>
        </p:nvSpPr>
        <p:spPr>
          <a:xfrm>
            <a:off x="1030530" y="888863"/>
            <a:ext cx="16230600" cy="3546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ELECTIONS EXPLAINED</a:t>
            </a:r>
            <a:endParaRPr/>
          </a:p>
        </p:txBody>
      </p:sp>
      <p:sp>
        <p:nvSpPr>
          <p:cNvPr id="1131" name="Google Shape;1131;p10"/>
          <p:cNvSpPr txBox="1"/>
          <p:nvPr/>
        </p:nvSpPr>
        <p:spPr>
          <a:xfrm>
            <a:off x="1028700" y="7777480"/>
            <a:ext cx="4556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1F1F1"/>
                </a:solidFill>
                <a:latin typeface="Montserrat"/>
                <a:ea typeface="Montserrat"/>
                <a:cs typeface="Montserrat"/>
                <a:sym typeface="Montserrat"/>
              </a:rPr>
              <a:t>What is an election?</a:t>
            </a:r>
            <a:endParaRPr/>
          </a:p>
        </p:txBody>
      </p:sp>
      <p:sp>
        <p:nvSpPr>
          <p:cNvPr id="1132" name="Google Shape;1132;p10"/>
          <p:cNvSpPr txBox="1"/>
          <p:nvPr/>
        </p:nvSpPr>
        <p:spPr>
          <a:xfrm>
            <a:off x="1030530" y="8315325"/>
            <a:ext cx="45546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Elaborate on your topic here. Lorem ipsum dolor sit amet, consectetur adipiscing elit.</a:t>
            </a:r>
            <a:endParaRPr/>
          </a:p>
        </p:txBody>
      </p:sp>
      <p:sp>
        <p:nvSpPr>
          <p:cNvPr id="1133" name="Google Shape;1133;p10"/>
          <p:cNvSpPr txBox="1"/>
          <p:nvPr/>
        </p:nvSpPr>
        <p:spPr>
          <a:xfrm>
            <a:off x="6866665" y="7777480"/>
            <a:ext cx="45546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1F1F1"/>
                </a:solidFill>
                <a:latin typeface="Montserrat"/>
                <a:ea typeface="Montserrat"/>
                <a:cs typeface="Montserrat"/>
                <a:sym typeface="Montserrat"/>
              </a:rPr>
              <a:t>Why is it important?</a:t>
            </a:r>
            <a:endParaRPr/>
          </a:p>
        </p:txBody>
      </p:sp>
      <p:sp>
        <p:nvSpPr>
          <p:cNvPr id="1134" name="Google Shape;1134;p10"/>
          <p:cNvSpPr txBox="1"/>
          <p:nvPr/>
        </p:nvSpPr>
        <p:spPr>
          <a:xfrm>
            <a:off x="6866665" y="8315325"/>
            <a:ext cx="45546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Elaborate on your topic here. Lorem ipsum dolor sit amet, consectetur adipiscing elit.</a:t>
            </a:r>
            <a:endParaRPr/>
          </a:p>
        </p:txBody>
      </p:sp>
      <p:sp>
        <p:nvSpPr>
          <p:cNvPr id="1135" name="Google Shape;1135;p10"/>
          <p:cNvSpPr txBox="1"/>
          <p:nvPr/>
        </p:nvSpPr>
        <p:spPr>
          <a:xfrm>
            <a:off x="12704630" y="7777480"/>
            <a:ext cx="4556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1F1F1"/>
                </a:solidFill>
                <a:latin typeface="Montserrat"/>
                <a:ea typeface="Montserrat"/>
                <a:cs typeface="Montserrat"/>
                <a:sym typeface="Montserrat"/>
              </a:rPr>
              <a:t>How important is it?</a:t>
            </a:r>
            <a:endParaRPr/>
          </a:p>
        </p:txBody>
      </p:sp>
      <p:sp>
        <p:nvSpPr>
          <p:cNvPr id="1136" name="Google Shape;1136;p10"/>
          <p:cNvSpPr txBox="1"/>
          <p:nvPr/>
        </p:nvSpPr>
        <p:spPr>
          <a:xfrm>
            <a:off x="12704630" y="8315325"/>
            <a:ext cx="45546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Elaborate on your topic here. Lorem ipsum dolor sit amet, consectetur adipiscing elit.</a:t>
            </a:r>
            <a:endParaRPr/>
          </a:p>
        </p:txBody>
      </p:sp>
      <p:grpSp>
        <p:nvGrpSpPr>
          <p:cNvPr id="1137" name="Google Shape;1137;p10"/>
          <p:cNvGrpSpPr/>
          <p:nvPr/>
        </p:nvGrpSpPr>
        <p:grpSpPr>
          <a:xfrm>
            <a:off x="1830" y="4329382"/>
            <a:ext cx="18288000" cy="325594"/>
            <a:chOff x="0" y="-28575"/>
            <a:chExt cx="4816593" cy="85753"/>
          </a:xfrm>
        </p:grpSpPr>
        <p:sp>
          <p:nvSpPr>
            <p:cNvPr id="1138" name="Google Shape;1138;p10"/>
            <p:cNvSpPr/>
            <p:nvPr/>
          </p:nvSpPr>
          <p:spPr>
            <a:xfrm>
              <a:off x="0" y="0"/>
              <a:ext cx="4816592" cy="57178"/>
            </a:xfrm>
            <a:custGeom>
              <a:rect b="b" l="l" r="r" t="t"/>
              <a:pathLst>
                <a:path extrusionOk="0" h="57178" w="4816592">
                  <a:moveTo>
                    <a:pt x="0" y="0"/>
                  </a:moveTo>
                  <a:lnTo>
                    <a:pt x="4816592" y="0"/>
                  </a:lnTo>
                  <a:lnTo>
                    <a:pt x="4816592" y="57178"/>
                  </a:lnTo>
                  <a:lnTo>
                    <a:pt x="0" y="57178"/>
                  </a:lnTo>
                  <a:close/>
                </a:path>
              </a:pathLst>
            </a:custGeom>
            <a:solidFill>
              <a:srgbClr val="BF0A30"/>
            </a:solidFill>
            <a:ln>
              <a:noFill/>
            </a:ln>
          </p:spPr>
        </p:sp>
        <p:sp>
          <p:nvSpPr>
            <p:cNvPr id="1139" name="Google Shape;1139;p10"/>
            <p:cNvSpPr txBox="1"/>
            <p:nvPr/>
          </p:nvSpPr>
          <p:spPr>
            <a:xfrm>
              <a:off x="0" y="-28575"/>
              <a:ext cx="4816593" cy="85753"/>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0" name="Google Shape;1140;p10"/>
          <p:cNvGrpSpPr/>
          <p:nvPr/>
        </p:nvGrpSpPr>
        <p:grpSpPr>
          <a:xfrm>
            <a:off x="0" y="7198383"/>
            <a:ext cx="18288000" cy="325594"/>
            <a:chOff x="0" y="-28575"/>
            <a:chExt cx="4816593" cy="85753"/>
          </a:xfrm>
        </p:grpSpPr>
        <p:sp>
          <p:nvSpPr>
            <p:cNvPr id="1141" name="Google Shape;1141;p10"/>
            <p:cNvSpPr/>
            <p:nvPr/>
          </p:nvSpPr>
          <p:spPr>
            <a:xfrm>
              <a:off x="0" y="0"/>
              <a:ext cx="4816592" cy="57178"/>
            </a:xfrm>
            <a:custGeom>
              <a:rect b="b" l="l" r="r" t="t"/>
              <a:pathLst>
                <a:path extrusionOk="0" h="57178" w="4816592">
                  <a:moveTo>
                    <a:pt x="0" y="0"/>
                  </a:moveTo>
                  <a:lnTo>
                    <a:pt x="4816592" y="0"/>
                  </a:lnTo>
                  <a:lnTo>
                    <a:pt x="4816592" y="57178"/>
                  </a:lnTo>
                  <a:lnTo>
                    <a:pt x="0" y="57178"/>
                  </a:lnTo>
                  <a:close/>
                </a:path>
              </a:pathLst>
            </a:custGeom>
            <a:solidFill>
              <a:srgbClr val="BF0A30"/>
            </a:solidFill>
            <a:ln>
              <a:noFill/>
            </a:ln>
          </p:spPr>
        </p:sp>
        <p:sp>
          <p:nvSpPr>
            <p:cNvPr id="1142" name="Google Shape;1142;p10"/>
            <p:cNvSpPr txBox="1"/>
            <p:nvPr/>
          </p:nvSpPr>
          <p:spPr>
            <a:xfrm>
              <a:off x="0" y="-28575"/>
              <a:ext cx="4816593" cy="85753"/>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3" name="Google Shape;1143;p10"/>
          <p:cNvGrpSpPr/>
          <p:nvPr/>
        </p:nvGrpSpPr>
        <p:grpSpPr>
          <a:xfrm>
            <a:off x="0" y="5763882"/>
            <a:ext cx="18288000" cy="325594"/>
            <a:chOff x="0" y="-28575"/>
            <a:chExt cx="4816593" cy="85753"/>
          </a:xfrm>
        </p:grpSpPr>
        <p:sp>
          <p:nvSpPr>
            <p:cNvPr id="1144" name="Google Shape;1144;p10"/>
            <p:cNvSpPr/>
            <p:nvPr/>
          </p:nvSpPr>
          <p:spPr>
            <a:xfrm>
              <a:off x="0" y="0"/>
              <a:ext cx="4816592" cy="57178"/>
            </a:xfrm>
            <a:custGeom>
              <a:rect b="b" l="l" r="r" t="t"/>
              <a:pathLst>
                <a:path extrusionOk="0" h="57178" w="4816592">
                  <a:moveTo>
                    <a:pt x="0" y="0"/>
                  </a:moveTo>
                  <a:lnTo>
                    <a:pt x="4816592" y="0"/>
                  </a:lnTo>
                  <a:lnTo>
                    <a:pt x="4816592" y="57178"/>
                  </a:lnTo>
                  <a:lnTo>
                    <a:pt x="0" y="57178"/>
                  </a:lnTo>
                  <a:close/>
                </a:path>
              </a:pathLst>
            </a:custGeom>
            <a:solidFill>
              <a:srgbClr val="BF0A30"/>
            </a:solidFill>
            <a:ln>
              <a:noFill/>
            </a:ln>
          </p:spPr>
        </p:sp>
        <p:sp>
          <p:nvSpPr>
            <p:cNvPr id="1145" name="Google Shape;1145;p10"/>
            <p:cNvSpPr txBox="1"/>
            <p:nvPr/>
          </p:nvSpPr>
          <p:spPr>
            <a:xfrm>
              <a:off x="0" y="-28575"/>
              <a:ext cx="4816593" cy="85753"/>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6" name="Google Shape;1146;p10"/>
          <p:cNvGrpSpPr/>
          <p:nvPr/>
        </p:nvGrpSpPr>
        <p:grpSpPr>
          <a:xfrm>
            <a:off x="0" y="4807549"/>
            <a:ext cx="18288000" cy="325594"/>
            <a:chOff x="0" y="-28575"/>
            <a:chExt cx="4816593" cy="85753"/>
          </a:xfrm>
        </p:grpSpPr>
        <p:sp>
          <p:nvSpPr>
            <p:cNvPr id="1147" name="Google Shape;1147;p10"/>
            <p:cNvSpPr/>
            <p:nvPr/>
          </p:nvSpPr>
          <p:spPr>
            <a:xfrm>
              <a:off x="0" y="0"/>
              <a:ext cx="4816592" cy="57178"/>
            </a:xfrm>
            <a:custGeom>
              <a:rect b="b" l="l" r="r" t="t"/>
              <a:pathLst>
                <a:path extrusionOk="0" h="57178" w="4816592">
                  <a:moveTo>
                    <a:pt x="0" y="0"/>
                  </a:moveTo>
                  <a:lnTo>
                    <a:pt x="4816592" y="0"/>
                  </a:lnTo>
                  <a:lnTo>
                    <a:pt x="4816592" y="57178"/>
                  </a:lnTo>
                  <a:lnTo>
                    <a:pt x="0" y="57178"/>
                  </a:lnTo>
                  <a:close/>
                </a:path>
              </a:pathLst>
            </a:custGeom>
            <a:solidFill>
              <a:srgbClr val="BF0A30"/>
            </a:solidFill>
            <a:ln>
              <a:noFill/>
            </a:ln>
          </p:spPr>
        </p:sp>
        <p:sp>
          <p:nvSpPr>
            <p:cNvPr id="1148" name="Google Shape;1148;p10"/>
            <p:cNvSpPr txBox="1"/>
            <p:nvPr/>
          </p:nvSpPr>
          <p:spPr>
            <a:xfrm>
              <a:off x="0" y="-28575"/>
              <a:ext cx="4816593" cy="85753"/>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9" name="Google Shape;1149;p10"/>
          <p:cNvGrpSpPr/>
          <p:nvPr/>
        </p:nvGrpSpPr>
        <p:grpSpPr>
          <a:xfrm>
            <a:off x="1830" y="6242049"/>
            <a:ext cx="18288000" cy="325594"/>
            <a:chOff x="0" y="-28575"/>
            <a:chExt cx="4816593" cy="85753"/>
          </a:xfrm>
        </p:grpSpPr>
        <p:sp>
          <p:nvSpPr>
            <p:cNvPr id="1150" name="Google Shape;1150;p10"/>
            <p:cNvSpPr/>
            <p:nvPr/>
          </p:nvSpPr>
          <p:spPr>
            <a:xfrm>
              <a:off x="0" y="0"/>
              <a:ext cx="4816592" cy="57178"/>
            </a:xfrm>
            <a:custGeom>
              <a:rect b="b" l="l" r="r" t="t"/>
              <a:pathLst>
                <a:path extrusionOk="0" h="57178" w="4816592">
                  <a:moveTo>
                    <a:pt x="0" y="0"/>
                  </a:moveTo>
                  <a:lnTo>
                    <a:pt x="4816592" y="0"/>
                  </a:lnTo>
                  <a:lnTo>
                    <a:pt x="4816592" y="57178"/>
                  </a:lnTo>
                  <a:lnTo>
                    <a:pt x="0" y="57178"/>
                  </a:lnTo>
                  <a:close/>
                </a:path>
              </a:pathLst>
            </a:custGeom>
            <a:solidFill>
              <a:srgbClr val="BF0A30"/>
            </a:solidFill>
            <a:ln>
              <a:noFill/>
            </a:ln>
          </p:spPr>
        </p:sp>
        <p:sp>
          <p:nvSpPr>
            <p:cNvPr id="1151" name="Google Shape;1151;p10"/>
            <p:cNvSpPr txBox="1"/>
            <p:nvPr/>
          </p:nvSpPr>
          <p:spPr>
            <a:xfrm>
              <a:off x="0" y="-28575"/>
              <a:ext cx="4816593" cy="85753"/>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2" name="Google Shape;1152;p10"/>
          <p:cNvGrpSpPr/>
          <p:nvPr/>
        </p:nvGrpSpPr>
        <p:grpSpPr>
          <a:xfrm>
            <a:off x="0" y="6720216"/>
            <a:ext cx="18288000" cy="325594"/>
            <a:chOff x="0" y="-28575"/>
            <a:chExt cx="4816593" cy="85753"/>
          </a:xfrm>
        </p:grpSpPr>
        <p:sp>
          <p:nvSpPr>
            <p:cNvPr id="1153" name="Google Shape;1153;p10"/>
            <p:cNvSpPr/>
            <p:nvPr/>
          </p:nvSpPr>
          <p:spPr>
            <a:xfrm>
              <a:off x="0" y="0"/>
              <a:ext cx="4816592" cy="57178"/>
            </a:xfrm>
            <a:custGeom>
              <a:rect b="b" l="l" r="r" t="t"/>
              <a:pathLst>
                <a:path extrusionOk="0" h="57178" w="4816592">
                  <a:moveTo>
                    <a:pt x="0" y="0"/>
                  </a:moveTo>
                  <a:lnTo>
                    <a:pt x="4816592" y="0"/>
                  </a:lnTo>
                  <a:lnTo>
                    <a:pt x="4816592" y="57178"/>
                  </a:lnTo>
                  <a:lnTo>
                    <a:pt x="0" y="57178"/>
                  </a:lnTo>
                  <a:close/>
                </a:path>
              </a:pathLst>
            </a:custGeom>
            <a:solidFill>
              <a:srgbClr val="BF0A30"/>
            </a:solidFill>
            <a:ln>
              <a:noFill/>
            </a:ln>
          </p:spPr>
        </p:sp>
        <p:sp>
          <p:nvSpPr>
            <p:cNvPr id="1154" name="Google Shape;1154;p10"/>
            <p:cNvSpPr txBox="1"/>
            <p:nvPr/>
          </p:nvSpPr>
          <p:spPr>
            <a:xfrm>
              <a:off x="0" y="-28575"/>
              <a:ext cx="4816593" cy="85753"/>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5" name="Google Shape;1155;p10"/>
          <p:cNvGrpSpPr/>
          <p:nvPr/>
        </p:nvGrpSpPr>
        <p:grpSpPr>
          <a:xfrm>
            <a:off x="0" y="5285715"/>
            <a:ext cx="18288000" cy="325594"/>
            <a:chOff x="0" y="-28575"/>
            <a:chExt cx="4816593" cy="85753"/>
          </a:xfrm>
        </p:grpSpPr>
        <p:sp>
          <p:nvSpPr>
            <p:cNvPr id="1156" name="Google Shape;1156;p10"/>
            <p:cNvSpPr/>
            <p:nvPr/>
          </p:nvSpPr>
          <p:spPr>
            <a:xfrm>
              <a:off x="0" y="0"/>
              <a:ext cx="4816592" cy="57178"/>
            </a:xfrm>
            <a:custGeom>
              <a:rect b="b" l="l" r="r" t="t"/>
              <a:pathLst>
                <a:path extrusionOk="0" h="57178" w="4816592">
                  <a:moveTo>
                    <a:pt x="0" y="0"/>
                  </a:moveTo>
                  <a:lnTo>
                    <a:pt x="4816592" y="0"/>
                  </a:lnTo>
                  <a:lnTo>
                    <a:pt x="4816592" y="57178"/>
                  </a:lnTo>
                  <a:lnTo>
                    <a:pt x="0" y="57178"/>
                  </a:lnTo>
                  <a:close/>
                </a:path>
              </a:pathLst>
            </a:custGeom>
            <a:solidFill>
              <a:srgbClr val="BF0A30"/>
            </a:solidFill>
            <a:ln>
              <a:noFill/>
            </a:ln>
          </p:spPr>
        </p:sp>
        <p:sp>
          <p:nvSpPr>
            <p:cNvPr id="1157" name="Google Shape;1157;p10"/>
            <p:cNvSpPr txBox="1"/>
            <p:nvPr/>
          </p:nvSpPr>
          <p:spPr>
            <a:xfrm>
              <a:off x="0" y="-28575"/>
              <a:ext cx="4816593" cy="85753"/>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8" name="Google Shape;1158;p10"/>
          <p:cNvGrpSpPr/>
          <p:nvPr/>
        </p:nvGrpSpPr>
        <p:grpSpPr>
          <a:xfrm>
            <a:off x="226851" y="350889"/>
            <a:ext cx="362118" cy="345464"/>
            <a:chOff x="0" y="0"/>
            <a:chExt cx="482823" cy="460618"/>
          </a:xfrm>
        </p:grpSpPr>
        <p:grpSp>
          <p:nvGrpSpPr>
            <p:cNvPr id="1159" name="Google Shape;1159;p10"/>
            <p:cNvGrpSpPr/>
            <p:nvPr/>
          </p:nvGrpSpPr>
          <p:grpSpPr>
            <a:xfrm>
              <a:off x="0" y="0"/>
              <a:ext cx="53807" cy="51285"/>
              <a:chOff x="0" y="0"/>
              <a:chExt cx="812800" cy="774700"/>
            </a:xfrm>
          </p:grpSpPr>
          <p:sp>
            <p:nvSpPr>
              <p:cNvPr id="1160" name="Google Shape;116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61" name="Google Shape;1161;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2" name="Google Shape;1162;p10"/>
            <p:cNvGrpSpPr/>
            <p:nvPr/>
          </p:nvGrpSpPr>
          <p:grpSpPr>
            <a:xfrm>
              <a:off x="86239" y="0"/>
              <a:ext cx="53807" cy="51285"/>
              <a:chOff x="0" y="0"/>
              <a:chExt cx="812800" cy="774700"/>
            </a:xfrm>
          </p:grpSpPr>
          <p:sp>
            <p:nvSpPr>
              <p:cNvPr id="1163" name="Google Shape;1163;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64" name="Google Shape;1164;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5" name="Google Shape;1165;p10"/>
            <p:cNvGrpSpPr/>
            <p:nvPr/>
          </p:nvGrpSpPr>
          <p:grpSpPr>
            <a:xfrm>
              <a:off x="171933" y="0"/>
              <a:ext cx="53807" cy="51285"/>
              <a:chOff x="0" y="0"/>
              <a:chExt cx="812800" cy="774700"/>
            </a:xfrm>
          </p:grpSpPr>
          <p:sp>
            <p:nvSpPr>
              <p:cNvPr id="1166" name="Google Shape;116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67" name="Google Shape;1167;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8" name="Google Shape;1168;p10"/>
            <p:cNvGrpSpPr/>
            <p:nvPr/>
          </p:nvGrpSpPr>
          <p:grpSpPr>
            <a:xfrm>
              <a:off x="257628" y="0"/>
              <a:ext cx="53807" cy="51285"/>
              <a:chOff x="0" y="0"/>
              <a:chExt cx="812800" cy="774700"/>
            </a:xfrm>
          </p:grpSpPr>
          <p:sp>
            <p:nvSpPr>
              <p:cNvPr id="1169" name="Google Shape;116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70" name="Google Shape;1170;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1" name="Google Shape;1171;p10"/>
            <p:cNvGrpSpPr/>
            <p:nvPr/>
          </p:nvGrpSpPr>
          <p:grpSpPr>
            <a:xfrm>
              <a:off x="343322" y="0"/>
              <a:ext cx="53807" cy="51285"/>
              <a:chOff x="0" y="0"/>
              <a:chExt cx="812800" cy="774700"/>
            </a:xfrm>
          </p:grpSpPr>
          <p:sp>
            <p:nvSpPr>
              <p:cNvPr id="1172" name="Google Shape;117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73" name="Google Shape;1173;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4" name="Google Shape;1174;p10"/>
            <p:cNvGrpSpPr/>
            <p:nvPr/>
          </p:nvGrpSpPr>
          <p:grpSpPr>
            <a:xfrm>
              <a:off x="429016" y="0"/>
              <a:ext cx="53807" cy="51285"/>
              <a:chOff x="0" y="0"/>
              <a:chExt cx="812800" cy="774700"/>
            </a:xfrm>
          </p:grpSpPr>
          <p:sp>
            <p:nvSpPr>
              <p:cNvPr id="1175" name="Google Shape;1175;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76" name="Google Shape;1176;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7" name="Google Shape;1177;p10"/>
            <p:cNvGrpSpPr/>
            <p:nvPr/>
          </p:nvGrpSpPr>
          <p:grpSpPr>
            <a:xfrm>
              <a:off x="43665" y="51306"/>
              <a:ext cx="53807" cy="51285"/>
              <a:chOff x="0" y="0"/>
              <a:chExt cx="812800" cy="774700"/>
            </a:xfrm>
          </p:grpSpPr>
          <p:sp>
            <p:nvSpPr>
              <p:cNvPr id="1178" name="Google Shape;1178;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79" name="Google Shape;1179;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0" name="Google Shape;1180;p10"/>
            <p:cNvGrpSpPr/>
            <p:nvPr/>
          </p:nvGrpSpPr>
          <p:grpSpPr>
            <a:xfrm>
              <a:off x="129359" y="51306"/>
              <a:ext cx="53807" cy="51285"/>
              <a:chOff x="0" y="0"/>
              <a:chExt cx="812800" cy="774700"/>
            </a:xfrm>
          </p:grpSpPr>
          <p:sp>
            <p:nvSpPr>
              <p:cNvPr id="1181" name="Google Shape;1181;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82" name="Google Shape;1182;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3" name="Google Shape;1183;p10"/>
            <p:cNvGrpSpPr/>
            <p:nvPr/>
          </p:nvGrpSpPr>
          <p:grpSpPr>
            <a:xfrm>
              <a:off x="215053" y="51306"/>
              <a:ext cx="53807" cy="51285"/>
              <a:chOff x="0" y="0"/>
              <a:chExt cx="812800" cy="774700"/>
            </a:xfrm>
          </p:grpSpPr>
          <p:sp>
            <p:nvSpPr>
              <p:cNvPr id="1184" name="Google Shape;1184;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85" name="Google Shape;1185;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6" name="Google Shape;1186;p10"/>
            <p:cNvGrpSpPr/>
            <p:nvPr/>
          </p:nvGrpSpPr>
          <p:grpSpPr>
            <a:xfrm>
              <a:off x="300747" y="51306"/>
              <a:ext cx="53807" cy="51285"/>
              <a:chOff x="0" y="0"/>
              <a:chExt cx="812800" cy="774700"/>
            </a:xfrm>
          </p:grpSpPr>
          <p:sp>
            <p:nvSpPr>
              <p:cNvPr id="1187" name="Google Shape;1187;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88" name="Google Shape;1188;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9" name="Google Shape;1189;p10"/>
            <p:cNvGrpSpPr/>
            <p:nvPr/>
          </p:nvGrpSpPr>
          <p:grpSpPr>
            <a:xfrm>
              <a:off x="386441" y="51306"/>
              <a:ext cx="53807" cy="51285"/>
              <a:chOff x="0" y="0"/>
              <a:chExt cx="812800" cy="774700"/>
            </a:xfrm>
          </p:grpSpPr>
          <p:sp>
            <p:nvSpPr>
              <p:cNvPr id="1190" name="Google Shape;119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91" name="Google Shape;1191;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2" name="Google Shape;1192;p10"/>
            <p:cNvGrpSpPr/>
            <p:nvPr/>
          </p:nvGrpSpPr>
          <p:grpSpPr>
            <a:xfrm>
              <a:off x="0" y="102613"/>
              <a:ext cx="53807" cy="51285"/>
              <a:chOff x="0" y="0"/>
              <a:chExt cx="812800" cy="774700"/>
            </a:xfrm>
          </p:grpSpPr>
          <p:sp>
            <p:nvSpPr>
              <p:cNvPr id="1193" name="Google Shape;1193;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94" name="Google Shape;1194;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5" name="Google Shape;1195;p10"/>
            <p:cNvGrpSpPr/>
            <p:nvPr/>
          </p:nvGrpSpPr>
          <p:grpSpPr>
            <a:xfrm>
              <a:off x="86239" y="102613"/>
              <a:ext cx="53807" cy="51285"/>
              <a:chOff x="0" y="0"/>
              <a:chExt cx="812800" cy="774700"/>
            </a:xfrm>
          </p:grpSpPr>
          <p:sp>
            <p:nvSpPr>
              <p:cNvPr id="1196" name="Google Shape;119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197" name="Google Shape;1197;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8" name="Google Shape;1198;p10"/>
            <p:cNvGrpSpPr/>
            <p:nvPr/>
          </p:nvGrpSpPr>
          <p:grpSpPr>
            <a:xfrm>
              <a:off x="171933" y="102613"/>
              <a:ext cx="53807" cy="51285"/>
              <a:chOff x="0" y="0"/>
              <a:chExt cx="812800" cy="774700"/>
            </a:xfrm>
          </p:grpSpPr>
          <p:sp>
            <p:nvSpPr>
              <p:cNvPr id="1199" name="Google Shape;119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00" name="Google Shape;1200;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1" name="Google Shape;1201;p10"/>
            <p:cNvGrpSpPr/>
            <p:nvPr/>
          </p:nvGrpSpPr>
          <p:grpSpPr>
            <a:xfrm>
              <a:off x="257628" y="102613"/>
              <a:ext cx="53807" cy="51285"/>
              <a:chOff x="0" y="0"/>
              <a:chExt cx="812800" cy="774700"/>
            </a:xfrm>
          </p:grpSpPr>
          <p:sp>
            <p:nvSpPr>
              <p:cNvPr id="1202" name="Google Shape;120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03" name="Google Shape;1203;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4" name="Google Shape;1204;p10"/>
            <p:cNvGrpSpPr/>
            <p:nvPr/>
          </p:nvGrpSpPr>
          <p:grpSpPr>
            <a:xfrm>
              <a:off x="343322" y="102613"/>
              <a:ext cx="53807" cy="51285"/>
              <a:chOff x="0" y="0"/>
              <a:chExt cx="812800" cy="774700"/>
            </a:xfrm>
          </p:grpSpPr>
          <p:sp>
            <p:nvSpPr>
              <p:cNvPr id="1205" name="Google Shape;1205;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06" name="Google Shape;1206;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7" name="Google Shape;1207;p10"/>
            <p:cNvGrpSpPr/>
            <p:nvPr/>
          </p:nvGrpSpPr>
          <p:grpSpPr>
            <a:xfrm>
              <a:off x="429016" y="102613"/>
              <a:ext cx="53807" cy="51285"/>
              <a:chOff x="0" y="0"/>
              <a:chExt cx="812800" cy="774700"/>
            </a:xfrm>
          </p:grpSpPr>
          <p:sp>
            <p:nvSpPr>
              <p:cNvPr id="1208" name="Google Shape;1208;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09" name="Google Shape;1209;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0" name="Google Shape;1210;p10"/>
            <p:cNvGrpSpPr/>
            <p:nvPr/>
          </p:nvGrpSpPr>
          <p:grpSpPr>
            <a:xfrm>
              <a:off x="43665" y="153919"/>
              <a:ext cx="53807" cy="51285"/>
              <a:chOff x="0" y="0"/>
              <a:chExt cx="812800" cy="774700"/>
            </a:xfrm>
          </p:grpSpPr>
          <p:sp>
            <p:nvSpPr>
              <p:cNvPr id="1211" name="Google Shape;1211;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12" name="Google Shape;1212;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3" name="Google Shape;1213;p10"/>
            <p:cNvGrpSpPr/>
            <p:nvPr/>
          </p:nvGrpSpPr>
          <p:grpSpPr>
            <a:xfrm>
              <a:off x="129359" y="153919"/>
              <a:ext cx="53807" cy="51285"/>
              <a:chOff x="0" y="0"/>
              <a:chExt cx="812800" cy="774700"/>
            </a:xfrm>
          </p:grpSpPr>
          <p:sp>
            <p:nvSpPr>
              <p:cNvPr id="1214" name="Google Shape;1214;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15" name="Google Shape;1215;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6" name="Google Shape;1216;p10"/>
            <p:cNvGrpSpPr/>
            <p:nvPr/>
          </p:nvGrpSpPr>
          <p:grpSpPr>
            <a:xfrm>
              <a:off x="215053" y="153919"/>
              <a:ext cx="53807" cy="51285"/>
              <a:chOff x="0" y="0"/>
              <a:chExt cx="812800" cy="774700"/>
            </a:xfrm>
          </p:grpSpPr>
          <p:sp>
            <p:nvSpPr>
              <p:cNvPr id="1217" name="Google Shape;1217;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18" name="Google Shape;1218;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9" name="Google Shape;1219;p10"/>
            <p:cNvGrpSpPr/>
            <p:nvPr/>
          </p:nvGrpSpPr>
          <p:grpSpPr>
            <a:xfrm>
              <a:off x="300747" y="153919"/>
              <a:ext cx="53807" cy="51285"/>
              <a:chOff x="0" y="0"/>
              <a:chExt cx="812800" cy="774700"/>
            </a:xfrm>
          </p:grpSpPr>
          <p:sp>
            <p:nvSpPr>
              <p:cNvPr id="1220" name="Google Shape;122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21" name="Google Shape;1221;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2" name="Google Shape;1222;p10"/>
            <p:cNvGrpSpPr/>
            <p:nvPr/>
          </p:nvGrpSpPr>
          <p:grpSpPr>
            <a:xfrm>
              <a:off x="386441" y="153919"/>
              <a:ext cx="53807" cy="51285"/>
              <a:chOff x="0" y="0"/>
              <a:chExt cx="812800" cy="774700"/>
            </a:xfrm>
          </p:grpSpPr>
          <p:sp>
            <p:nvSpPr>
              <p:cNvPr id="1223" name="Google Shape;1223;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24" name="Google Shape;1224;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5" name="Google Shape;1225;p10"/>
            <p:cNvGrpSpPr/>
            <p:nvPr/>
          </p:nvGrpSpPr>
          <p:grpSpPr>
            <a:xfrm>
              <a:off x="0" y="204666"/>
              <a:ext cx="53807" cy="51285"/>
              <a:chOff x="0" y="0"/>
              <a:chExt cx="812800" cy="774700"/>
            </a:xfrm>
          </p:grpSpPr>
          <p:sp>
            <p:nvSpPr>
              <p:cNvPr id="1226" name="Google Shape;122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27" name="Google Shape;1227;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8" name="Google Shape;1228;p10"/>
            <p:cNvGrpSpPr/>
            <p:nvPr/>
          </p:nvGrpSpPr>
          <p:grpSpPr>
            <a:xfrm>
              <a:off x="86239" y="204666"/>
              <a:ext cx="53807" cy="51285"/>
              <a:chOff x="0" y="0"/>
              <a:chExt cx="812800" cy="774700"/>
            </a:xfrm>
          </p:grpSpPr>
          <p:sp>
            <p:nvSpPr>
              <p:cNvPr id="1229" name="Google Shape;122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30" name="Google Shape;1230;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1" name="Google Shape;1231;p10"/>
            <p:cNvGrpSpPr/>
            <p:nvPr/>
          </p:nvGrpSpPr>
          <p:grpSpPr>
            <a:xfrm>
              <a:off x="171933" y="204666"/>
              <a:ext cx="53807" cy="51285"/>
              <a:chOff x="0" y="0"/>
              <a:chExt cx="812800" cy="774700"/>
            </a:xfrm>
          </p:grpSpPr>
          <p:sp>
            <p:nvSpPr>
              <p:cNvPr id="1232" name="Google Shape;123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33" name="Google Shape;1233;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4" name="Google Shape;1234;p10"/>
            <p:cNvGrpSpPr/>
            <p:nvPr/>
          </p:nvGrpSpPr>
          <p:grpSpPr>
            <a:xfrm>
              <a:off x="257628" y="204666"/>
              <a:ext cx="53807" cy="51285"/>
              <a:chOff x="0" y="0"/>
              <a:chExt cx="812800" cy="774700"/>
            </a:xfrm>
          </p:grpSpPr>
          <p:sp>
            <p:nvSpPr>
              <p:cNvPr id="1235" name="Google Shape;1235;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36" name="Google Shape;1236;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7" name="Google Shape;1237;p10"/>
            <p:cNvGrpSpPr/>
            <p:nvPr/>
          </p:nvGrpSpPr>
          <p:grpSpPr>
            <a:xfrm>
              <a:off x="343322" y="204666"/>
              <a:ext cx="53807" cy="51285"/>
              <a:chOff x="0" y="0"/>
              <a:chExt cx="812800" cy="774700"/>
            </a:xfrm>
          </p:grpSpPr>
          <p:sp>
            <p:nvSpPr>
              <p:cNvPr id="1238" name="Google Shape;1238;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39" name="Google Shape;1239;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0" name="Google Shape;1240;p10"/>
            <p:cNvGrpSpPr/>
            <p:nvPr/>
          </p:nvGrpSpPr>
          <p:grpSpPr>
            <a:xfrm>
              <a:off x="429016" y="204666"/>
              <a:ext cx="53807" cy="51285"/>
              <a:chOff x="0" y="0"/>
              <a:chExt cx="812800" cy="774700"/>
            </a:xfrm>
          </p:grpSpPr>
          <p:sp>
            <p:nvSpPr>
              <p:cNvPr id="1241" name="Google Shape;1241;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42" name="Google Shape;1242;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3" name="Google Shape;1243;p10"/>
            <p:cNvGrpSpPr/>
            <p:nvPr/>
          </p:nvGrpSpPr>
          <p:grpSpPr>
            <a:xfrm>
              <a:off x="43665" y="255973"/>
              <a:ext cx="53807" cy="51285"/>
              <a:chOff x="0" y="0"/>
              <a:chExt cx="812800" cy="774700"/>
            </a:xfrm>
          </p:grpSpPr>
          <p:sp>
            <p:nvSpPr>
              <p:cNvPr id="1244" name="Google Shape;1244;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45" name="Google Shape;1245;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6" name="Google Shape;1246;p10"/>
            <p:cNvGrpSpPr/>
            <p:nvPr/>
          </p:nvGrpSpPr>
          <p:grpSpPr>
            <a:xfrm>
              <a:off x="129359" y="255973"/>
              <a:ext cx="53807" cy="51285"/>
              <a:chOff x="0" y="0"/>
              <a:chExt cx="812800" cy="774700"/>
            </a:xfrm>
          </p:grpSpPr>
          <p:sp>
            <p:nvSpPr>
              <p:cNvPr id="1247" name="Google Shape;1247;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48" name="Google Shape;1248;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9" name="Google Shape;1249;p10"/>
            <p:cNvGrpSpPr/>
            <p:nvPr/>
          </p:nvGrpSpPr>
          <p:grpSpPr>
            <a:xfrm>
              <a:off x="215053" y="255973"/>
              <a:ext cx="53807" cy="51285"/>
              <a:chOff x="0" y="0"/>
              <a:chExt cx="812800" cy="774700"/>
            </a:xfrm>
          </p:grpSpPr>
          <p:sp>
            <p:nvSpPr>
              <p:cNvPr id="1250" name="Google Shape;125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51" name="Google Shape;1251;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2" name="Google Shape;1252;p10"/>
            <p:cNvGrpSpPr/>
            <p:nvPr/>
          </p:nvGrpSpPr>
          <p:grpSpPr>
            <a:xfrm>
              <a:off x="300747" y="255973"/>
              <a:ext cx="53807" cy="51285"/>
              <a:chOff x="0" y="0"/>
              <a:chExt cx="812800" cy="774700"/>
            </a:xfrm>
          </p:grpSpPr>
          <p:sp>
            <p:nvSpPr>
              <p:cNvPr id="1253" name="Google Shape;1253;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54" name="Google Shape;1254;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5" name="Google Shape;1255;p10"/>
            <p:cNvGrpSpPr/>
            <p:nvPr/>
          </p:nvGrpSpPr>
          <p:grpSpPr>
            <a:xfrm>
              <a:off x="386441" y="255973"/>
              <a:ext cx="53807" cy="51285"/>
              <a:chOff x="0" y="0"/>
              <a:chExt cx="812800" cy="774700"/>
            </a:xfrm>
          </p:grpSpPr>
          <p:sp>
            <p:nvSpPr>
              <p:cNvPr id="1256" name="Google Shape;125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57" name="Google Shape;1257;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8" name="Google Shape;1258;p10"/>
            <p:cNvGrpSpPr/>
            <p:nvPr/>
          </p:nvGrpSpPr>
          <p:grpSpPr>
            <a:xfrm>
              <a:off x="0" y="307279"/>
              <a:ext cx="53807" cy="51285"/>
              <a:chOff x="0" y="0"/>
              <a:chExt cx="812800" cy="774700"/>
            </a:xfrm>
          </p:grpSpPr>
          <p:sp>
            <p:nvSpPr>
              <p:cNvPr id="1259" name="Google Shape;125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60" name="Google Shape;1260;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1" name="Google Shape;1261;p10"/>
            <p:cNvGrpSpPr/>
            <p:nvPr/>
          </p:nvGrpSpPr>
          <p:grpSpPr>
            <a:xfrm>
              <a:off x="86239" y="307279"/>
              <a:ext cx="53807" cy="51285"/>
              <a:chOff x="0" y="0"/>
              <a:chExt cx="812800" cy="774700"/>
            </a:xfrm>
          </p:grpSpPr>
          <p:sp>
            <p:nvSpPr>
              <p:cNvPr id="1262" name="Google Shape;126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63" name="Google Shape;1263;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4" name="Google Shape;1264;p10"/>
            <p:cNvGrpSpPr/>
            <p:nvPr/>
          </p:nvGrpSpPr>
          <p:grpSpPr>
            <a:xfrm>
              <a:off x="171933" y="307279"/>
              <a:ext cx="53807" cy="51285"/>
              <a:chOff x="0" y="0"/>
              <a:chExt cx="812800" cy="774700"/>
            </a:xfrm>
          </p:grpSpPr>
          <p:sp>
            <p:nvSpPr>
              <p:cNvPr id="1265" name="Google Shape;1265;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66" name="Google Shape;1266;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7" name="Google Shape;1267;p10"/>
            <p:cNvGrpSpPr/>
            <p:nvPr/>
          </p:nvGrpSpPr>
          <p:grpSpPr>
            <a:xfrm>
              <a:off x="257628" y="307279"/>
              <a:ext cx="53807" cy="51285"/>
              <a:chOff x="0" y="0"/>
              <a:chExt cx="812800" cy="774700"/>
            </a:xfrm>
          </p:grpSpPr>
          <p:sp>
            <p:nvSpPr>
              <p:cNvPr id="1268" name="Google Shape;1268;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69" name="Google Shape;1269;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0" name="Google Shape;1270;p10"/>
            <p:cNvGrpSpPr/>
            <p:nvPr/>
          </p:nvGrpSpPr>
          <p:grpSpPr>
            <a:xfrm>
              <a:off x="343322" y="307279"/>
              <a:ext cx="53807" cy="51285"/>
              <a:chOff x="0" y="0"/>
              <a:chExt cx="812800" cy="774700"/>
            </a:xfrm>
          </p:grpSpPr>
          <p:sp>
            <p:nvSpPr>
              <p:cNvPr id="1271" name="Google Shape;1271;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72" name="Google Shape;1272;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3" name="Google Shape;1273;p10"/>
            <p:cNvGrpSpPr/>
            <p:nvPr/>
          </p:nvGrpSpPr>
          <p:grpSpPr>
            <a:xfrm>
              <a:off x="429016" y="307279"/>
              <a:ext cx="53807" cy="51285"/>
              <a:chOff x="0" y="0"/>
              <a:chExt cx="812800" cy="774700"/>
            </a:xfrm>
          </p:grpSpPr>
          <p:sp>
            <p:nvSpPr>
              <p:cNvPr id="1274" name="Google Shape;1274;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75" name="Google Shape;1275;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6" name="Google Shape;1276;p10"/>
            <p:cNvGrpSpPr/>
            <p:nvPr/>
          </p:nvGrpSpPr>
          <p:grpSpPr>
            <a:xfrm>
              <a:off x="43665" y="358585"/>
              <a:ext cx="53807" cy="51285"/>
              <a:chOff x="0" y="0"/>
              <a:chExt cx="812800" cy="774700"/>
            </a:xfrm>
          </p:grpSpPr>
          <p:sp>
            <p:nvSpPr>
              <p:cNvPr id="1277" name="Google Shape;1277;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78" name="Google Shape;1278;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9" name="Google Shape;1279;p10"/>
            <p:cNvGrpSpPr/>
            <p:nvPr/>
          </p:nvGrpSpPr>
          <p:grpSpPr>
            <a:xfrm>
              <a:off x="129359" y="358585"/>
              <a:ext cx="53807" cy="51285"/>
              <a:chOff x="0" y="0"/>
              <a:chExt cx="812800" cy="774700"/>
            </a:xfrm>
          </p:grpSpPr>
          <p:sp>
            <p:nvSpPr>
              <p:cNvPr id="1280" name="Google Shape;128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81" name="Google Shape;1281;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2" name="Google Shape;1282;p10"/>
            <p:cNvGrpSpPr/>
            <p:nvPr/>
          </p:nvGrpSpPr>
          <p:grpSpPr>
            <a:xfrm>
              <a:off x="215053" y="358585"/>
              <a:ext cx="53807" cy="51285"/>
              <a:chOff x="0" y="0"/>
              <a:chExt cx="812800" cy="774700"/>
            </a:xfrm>
          </p:grpSpPr>
          <p:sp>
            <p:nvSpPr>
              <p:cNvPr id="1283" name="Google Shape;1283;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84" name="Google Shape;1284;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5" name="Google Shape;1285;p10"/>
            <p:cNvGrpSpPr/>
            <p:nvPr/>
          </p:nvGrpSpPr>
          <p:grpSpPr>
            <a:xfrm>
              <a:off x="300747" y="358585"/>
              <a:ext cx="53807" cy="51285"/>
              <a:chOff x="0" y="0"/>
              <a:chExt cx="812800" cy="774700"/>
            </a:xfrm>
          </p:grpSpPr>
          <p:sp>
            <p:nvSpPr>
              <p:cNvPr id="1286" name="Google Shape;128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87" name="Google Shape;1287;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8" name="Google Shape;1288;p10"/>
            <p:cNvGrpSpPr/>
            <p:nvPr/>
          </p:nvGrpSpPr>
          <p:grpSpPr>
            <a:xfrm>
              <a:off x="386441" y="358585"/>
              <a:ext cx="53807" cy="51285"/>
              <a:chOff x="0" y="0"/>
              <a:chExt cx="812800" cy="774700"/>
            </a:xfrm>
          </p:grpSpPr>
          <p:sp>
            <p:nvSpPr>
              <p:cNvPr id="1289" name="Google Shape;128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90" name="Google Shape;1290;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1" name="Google Shape;1291;p10"/>
            <p:cNvGrpSpPr/>
            <p:nvPr/>
          </p:nvGrpSpPr>
          <p:grpSpPr>
            <a:xfrm>
              <a:off x="0" y="409333"/>
              <a:ext cx="53807" cy="51285"/>
              <a:chOff x="0" y="0"/>
              <a:chExt cx="812800" cy="774700"/>
            </a:xfrm>
          </p:grpSpPr>
          <p:sp>
            <p:nvSpPr>
              <p:cNvPr id="1292" name="Google Shape;129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93" name="Google Shape;1293;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4" name="Google Shape;1294;p10"/>
            <p:cNvGrpSpPr/>
            <p:nvPr/>
          </p:nvGrpSpPr>
          <p:grpSpPr>
            <a:xfrm>
              <a:off x="86239" y="409333"/>
              <a:ext cx="53807" cy="51285"/>
              <a:chOff x="0" y="0"/>
              <a:chExt cx="812800" cy="774700"/>
            </a:xfrm>
          </p:grpSpPr>
          <p:sp>
            <p:nvSpPr>
              <p:cNvPr id="1295" name="Google Shape;1295;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96" name="Google Shape;1296;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7" name="Google Shape;1297;p10"/>
            <p:cNvGrpSpPr/>
            <p:nvPr/>
          </p:nvGrpSpPr>
          <p:grpSpPr>
            <a:xfrm>
              <a:off x="171933" y="409333"/>
              <a:ext cx="53807" cy="51285"/>
              <a:chOff x="0" y="0"/>
              <a:chExt cx="812800" cy="774700"/>
            </a:xfrm>
          </p:grpSpPr>
          <p:sp>
            <p:nvSpPr>
              <p:cNvPr id="1298" name="Google Shape;1298;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299" name="Google Shape;1299;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0" name="Google Shape;1300;p10"/>
            <p:cNvGrpSpPr/>
            <p:nvPr/>
          </p:nvGrpSpPr>
          <p:grpSpPr>
            <a:xfrm>
              <a:off x="257628" y="409333"/>
              <a:ext cx="53807" cy="51285"/>
              <a:chOff x="0" y="0"/>
              <a:chExt cx="812800" cy="774700"/>
            </a:xfrm>
          </p:grpSpPr>
          <p:sp>
            <p:nvSpPr>
              <p:cNvPr id="1301" name="Google Shape;1301;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02" name="Google Shape;1302;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3" name="Google Shape;1303;p10"/>
            <p:cNvGrpSpPr/>
            <p:nvPr/>
          </p:nvGrpSpPr>
          <p:grpSpPr>
            <a:xfrm>
              <a:off x="343322" y="409333"/>
              <a:ext cx="53807" cy="51285"/>
              <a:chOff x="0" y="0"/>
              <a:chExt cx="812800" cy="774700"/>
            </a:xfrm>
          </p:grpSpPr>
          <p:sp>
            <p:nvSpPr>
              <p:cNvPr id="1304" name="Google Shape;1304;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05" name="Google Shape;1305;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6" name="Google Shape;1306;p10"/>
            <p:cNvGrpSpPr/>
            <p:nvPr/>
          </p:nvGrpSpPr>
          <p:grpSpPr>
            <a:xfrm>
              <a:off x="429016" y="409333"/>
              <a:ext cx="53807" cy="51285"/>
              <a:chOff x="0" y="0"/>
              <a:chExt cx="812800" cy="774700"/>
            </a:xfrm>
          </p:grpSpPr>
          <p:sp>
            <p:nvSpPr>
              <p:cNvPr id="1307" name="Google Shape;1307;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08" name="Google Shape;1308;p10"/>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309" name="Google Shape;1309;p10"/>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BF0A30"/>
                </a:solidFill>
                <a:latin typeface="Montserrat Black"/>
                <a:ea typeface="Montserrat Black"/>
                <a:cs typeface="Montserrat Black"/>
                <a:sym typeface="Montserrat Black"/>
              </a:rPr>
              <a:t>ELECTION</a:t>
            </a:r>
            <a:endParaRPr/>
          </a:p>
        </p:txBody>
      </p:sp>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0A30"/>
        </a:solidFill>
      </p:bgPr>
    </p:bg>
    <p:spTree>
      <p:nvGrpSpPr>
        <p:cNvPr id="1313" name="Shape 1313"/>
        <p:cNvGrpSpPr/>
        <p:nvPr/>
      </p:nvGrpSpPr>
      <p:grpSpPr>
        <a:xfrm>
          <a:off x="0" y="0"/>
          <a:ext cx="0" cy="0"/>
          <a:chOff x="0" y="0"/>
          <a:chExt cx="0" cy="0"/>
        </a:xfrm>
      </p:grpSpPr>
      <p:sp>
        <p:nvSpPr>
          <p:cNvPr id="1314" name="Google Shape;1314;p11"/>
          <p:cNvSpPr txBox="1"/>
          <p:nvPr/>
        </p:nvSpPr>
        <p:spPr>
          <a:xfrm>
            <a:off x="1028700" y="3440430"/>
            <a:ext cx="16230600" cy="3546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ABOUT ELECTIONS</a:t>
            </a:r>
            <a:endParaRPr/>
          </a:p>
        </p:txBody>
      </p:sp>
      <p:grpSp>
        <p:nvGrpSpPr>
          <p:cNvPr id="1315" name="Google Shape;1315;p11"/>
          <p:cNvGrpSpPr/>
          <p:nvPr/>
        </p:nvGrpSpPr>
        <p:grpSpPr>
          <a:xfrm>
            <a:off x="226851" y="350889"/>
            <a:ext cx="362118" cy="345464"/>
            <a:chOff x="0" y="0"/>
            <a:chExt cx="482823" cy="460618"/>
          </a:xfrm>
        </p:grpSpPr>
        <p:grpSp>
          <p:nvGrpSpPr>
            <p:cNvPr id="1316" name="Google Shape;1316;p11"/>
            <p:cNvGrpSpPr/>
            <p:nvPr/>
          </p:nvGrpSpPr>
          <p:grpSpPr>
            <a:xfrm>
              <a:off x="0" y="0"/>
              <a:ext cx="53807" cy="51285"/>
              <a:chOff x="0" y="0"/>
              <a:chExt cx="812800" cy="774700"/>
            </a:xfrm>
          </p:grpSpPr>
          <p:sp>
            <p:nvSpPr>
              <p:cNvPr id="1317" name="Google Shape;131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18" name="Google Shape;1318;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9" name="Google Shape;1319;p11"/>
            <p:cNvGrpSpPr/>
            <p:nvPr/>
          </p:nvGrpSpPr>
          <p:grpSpPr>
            <a:xfrm>
              <a:off x="86239" y="0"/>
              <a:ext cx="53807" cy="51285"/>
              <a:chOff x="0" y="0"/>
              <a:chExt cx="812800" cy="774700"/>
            </a:xfrm>
          </p:grpSpPr>
          <p:sp>
            <p:nvSpPr>
              <p:cNvPr id="1320" name="Google Shape;132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21" name="Google Shape;1321;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2" name="Google Shape;1322;p11"/>
            <p:cNvGrpSpPr/>
            <p:nvPr/>
          </p:nvGrpSpPr>
          <p:grpSpPr>
            <a:xfrm>
              <a:off x="171933" y="0"/>
              <a:ext cx="53807" cy="51285"/>
              <a:chOff x="0" y="0"/>
              <a:chExt cx="812800" cy="774700"/>
            </a:xfrm>
          </p:grpSpPr>
          <p:sp>
            <p:nvSpPr>
              <p:cNvPr id="1323" name="Google Shape;132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24" name="Google Shape;1324;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5" name="Google Shape;1325;p11"/>
            <p:cNvGrpSpPr/>
            <p:nvPr/>
          </p:nvGrpSpPr>
          <p:grpSpPr>
            <a:xfrm>
              <a:off x="257628" y="0"/>
              <a:ext cx="53807" cy="51285"/>
              <a:chOff x="0" y="0"/>
              <a:chExt cx="812800" cy="774700"/>
            </a:xfrm>
          </p:grpSpPr>
          <p:sp>
            <p:nvSpPr>
              <p:cNvPr id="1326" name="Google Shape;132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27" name="Google Shape;1327;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8" name="Google Shape;1328;p11"/>
            <p:cNvGrpSpPr/>
            <p:nvPr/>
          </p:nvGrpSpPr>
          <p:grpSpPr>
            <a:xfrm>
              <a:off x="343322" y="0"/>
              <a:ext cx="53807" cy="51285"/>
              <a:chOff x="0" y="0"/>
              <a:chExt cx="812800" cy="774700"/>
            </a:xfrm>
          </p:grpSpPr>
          <p:sp>
            <p:nvSpPr>
              <p:cNvPr id="1329" name="Google Shape;132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30" name="Google Shape;1330;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1" name="Google Shape;1331;p11"/>
            <p:cNvGrpSpPr/>
            <p:nvPr/>
          </p:nvGrpSpPr>
          <p:grpSpPr>
            <a:xfrm>
              <a:off x="429016" y="0"/>
              <a:ext cx="53807" cy="51285"/>
              <a:chOff x="0" y="0"/>
              <a:chExt cx="812800" cy="774700"/>
            </a:xfrm>
          </p:grpSpPr>
          <p:sp>
            <p:nvSpPr>
              <p:cNvPr id="1332" name="Google Shape;133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33" name="Google Shape;1333;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4" name="Google Shape;1334;p11"/>
            <p:cNvGrpSpPr/>
            <p:nvPr/>
          </p:nvGrpSpPr>
          <p:grpSpPr>
            <a:xfrm>
              <a:off x="43665" y="51306"/>
              <a:ext cx="53807" cy="51285"/>
              <a:chOff x="0" y="0"/>
              <a:chExt cx="812800" cy="774700"/>
            </a:xfrm>
          </p:grpSpPr>
          <p:sp>
            <p:nvSpPr>
              <p:cNvPr id="1335" name="Google Shape;133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36" name="Google Shape;1336;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7" name="Google Shape;1337;p11"/>
            <p:cNvGrpSpPr/>
            <p:nvPr/>
          </p:nvGrpSpPr>
          <p:grpSpPr>
            <a:xfrm>
              <a:off x="129359" y="51306"/>
              <a:ext cx="53807" cy="51285"/>
              <a:chOff x="0" y="0"/>
              <a:chExt cx="812800" cy="774700"/>
            </a:xfrm>
          </p:grpSpPr>
          <p:sp>
            <p:nvSpPr>
              <p:cNvPr id="1338" name="Google Shape;133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39" name="Google Shape;1339;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0" name="Google Shape;1340;p11"/>
            <p:cNvGrpSpPr/>
            <p:nvPr/>
          </p:nvGrpSpPr>
          <p:grpSpPr>
            <a:xfrm>
              <a:off x="215053" y="51306"/>
              <a:ext cx="53807" cy="51285"/>
              <a:chOff x="0" y="0"/>
              <a:chExt cx="812800" cy="774700"/>
            </a:xfrm>
          </p:grpSpPr>
          <p:sp>
            <p:nvSpPr>
              <p:cNvPr id="1341" name="Google Shape;134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42" name="Google Shape;1342;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3" name="Google Shape;1343;p11"/>
            <p:cNvGrpSpPr/>
            <p:nvPr/>
          </p:nvGrpSpPr>
          <p:grpSpPr>
            <a:xfrm>
              <a:off x="300747" y="51306"/>
              <a:ext cx="53807" cy="51285"/>
              <a:chOff x="0" y="0"/>
              <a:chExt cx="812800" cy="774700"/>
            </a:xfrm>
          </p:grpSpPr>
          <p:sp>
            <p:nvSpPr>
              <p:cNvPr id="1344" name="Google Shape;134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45" name="Google Shape;1345;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6" name="Google Shape;1346;p11"/>
            <p:cNvGrpSpPr/>
            <p:nvPr/>
          </p:nvGrpSpPr>
          <p:grpSpPr>
            <a:xfrm>
              <a:off x="386441" y="51306"/>
              <a:ext cx="53807" cy="51285"/>
              <a:chOff x="0" y="0"/>
              <a:chExt cx="812800" cy="774700"/>
            </a:xfrm>
          </p:grpSpPr>
          <p:sp>
            <p:nvSpPr>
              <p:cNvPr id="1347" name="Google Shape;134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48" name="Google Shape;1348;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9" name="Google Shape;1349;p11"/>
            <p:cNvGrpSpPr/>
            <p:nvPr/>
          </p:nvGrpSpPr>
          <p:grpSpPr>
            <a:xfrm>
              <a:off x="0" y="102613"/>
              <a:ext cx="53807" cy="51285"/>
              <a:chOff x="0" y="0"/>
              <a:chExt cx="812800" cy="774700"/>
            </a:xfrm>
          </p:grpSpPr>
          <p:sp>
            <p:nvSpPr>
              <p:cNvPr id="1350" name="Google Shape;135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51" name="Google Shape;1351;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2" name="Google Shape;1352;p11"/>
            <p:cNvGrpSpPr/>
            <p:nvPr/>
          </p:nvGrpSpPr>
          <p:grpSpPr>
            <a:xfrm>
              <a:off x="86239" y="102613"/>
              <a:ext cx="53807" cy="51285"/>
              <a:chOff x="0" y="0"/>
              <a:chExt cx="812800" cy="774700"/>
            </a:xfrm>
          </p:grpSpPr>
          <p:sp>
            <p:nvSpPr>
              <p:cNvPr id="1353" name="Google Shape;135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54" name="Google Shape;1354;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5" name="Google Shape;1355;p11"/>
            <p:cNvGrpSpPr/>
            <p:nvPr/>
          </p:nvGrpSpPr>
          <p:grpSpPr>
            <a:xfrm>
              <a:off x="171933" y="102613"/>
              <a:ext cx="53807" cy="51285"/>
              <a:chOff x="0" y="0"/>
              <a:chExt cx="812800" cy="774700"/>
            </a:xfrm>
          </p:grpSpPr>
          <p:sp>
            <p:nvSpPr>
              <p:cNvPr id="1356" name="Google Shape;135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57" name="Google Shape;1357;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8" name="Google Shape;1358;p11"/>
            <p:cNvGrpSpPr/>
            <p:nvPr/>
          </p:nvGrpSpPr>
          <p:grpSpPr>
            <a:xfrm>
              <a:off x="257628" y="102613"/>
              <a:ext cx="53807" cy="51285"/>
              <a:chOff x="0" y="0"/>
              <a:chExt cx="812800" cy="774700"/>
            </a:xfrm>
          </p:grpSpPr>
          <p:sp>
            <p:nvSpPr>
              <p:cNvPr id="1359" name="Google Shape;135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60" name="Google Shape;1360;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1" name="Google Shape;1361;p11"/>
            <p:cNvGrpSpPr/>
            <p:nvPr/>
          </p:nvGrpSpPr>
          <p:grpSpPr>
            <a:xfrm>
              <a:off x="343322" y="102613"/>
              <a:ext cx="53807" cy="51285"/>
              <a:chOff x="0" y="0"/>
              <a:chExt cx="812800" cy="774700"/>
            </a:xfrm>
          </p:grpSpPr>
          <p:sp>
            <p:nvSpPr>
              <p:cNvPr id="1362" name="Google Shape;136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63" name="Google Shape;1363;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4" name="Google Shape;1364;p11"/>
            <p:cNvGrpSpPr/>
            <p:nvPr/>
          </p:nvGrpSpPr>
          <p:grpSpPr>
            <a:xfrm>
              <a:off x="429016" y="102613"/>
              <a:ext cx="53807" cy="51285"/>
              <a:chOff x="0" y="0"/>
              <a:chExt cx="812800" cy="774700"/>
            </a:xfrm>
          </p:grpSpPr>
          <p:sp>
            <p:nvSpPr>
              <p:cNvPr id="1365" name="Google Shape;136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66" name="Google Shape;1366;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7" name="Google Shape;1367;p11"/>
            <p:cNvGrpSpPr/>
            <p:nvPr/>
          </p:nvGrpSpPr>
          <p:grpSpPr>
            <a:xfrm>
              <a:off x="43665" y="153919"/>
              <a:ext cx="53807" cy="51285"/>
              <a:chOff x="0" y="0"/>
              <a:chExt cx="812800" cy="774700"/>
            </a:xfrm>
          </p:grpSpPr>
          <p:sp>
            <p:nvSpPr>
              <p:cNvPr id="1368" name="Google Shape;136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69" name="Google Shape;1369;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0" name="Google Shape;1370;p11"/>
            <p:cNvGrpSpPr/>
            <p:nvPr/>
          </p:nvGrpSpPr>
          <p:grpSpPr>
            <a:xfrm>
              <a:off x="129359" y="153919"/>
              <a:ext cx="53807" cy="51285"/>
              <a:chOff x="0" y="0"/>
              <a:chExt cx="812800" cy="774700"/>
            </a:xfrm>
          </p:grpSpPr>
          <p:sp>
            <p:nvSpPr>
              <p:cNvPr id="1371" name="Google Shape;137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72" name="Google Shape;1372;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3" name="Google Shape;1373;p11"/>
            <p:cNvGrpSpPr/>
            <p:nvPr/>
          </p:nvGrpSpPr>
          <p:grpSpPr>
            <a:xfrm>
              <a:off x="215053" y="153919"/>
              <a:ext cx="53807" cy="51285"/>
              <a:chOff x="0" y="0"/>
              <a:chExt cx="812800" cy="774700"/>
            </a:xfrm>
          </p:grpSpPr>
          <p:sp>
            <p:nvSpPr>
              <p:cNvPr id="1374" name="Google Shape;137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75" name="Google Shape;1375;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6" name="Google Shape;1376;p11"/>
            <p:cNvGrpSpPr/>
            <p:nvPr/>
          </p:nvGrpSpPr>
          <p:grpSpPr>
            <a:xfrm>
              <a:off x="300747" y="153919"/>
              <a:ext cx="53807" cy="51285"/>
              <a:chOff x="0" y="0"/>
              <a:chExt cx="812800" cy="774700"/>
            </a:xfrm>
          </p:grpSpPr>
          <p:sp>
            <p:nvSpPr>
              <p:cNvPr id="1377" name="Google Shape;137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78" name="Google Shape;1378;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9" name="Google Shape;1379;p11"/>
            <p:cNvGrpSpPr/>
            <p:nvPr/>
          </p:nvGrpSpPr>
          <p:grpSpPr>
            <a:xfrm>
              <a:off x="386441" y="153919"/>
              <a:ext cx="53807" cy="51285"/>
              <a:chOff x="0" y="0"/>
              <a:chExt cx="812800" cy="774700"/>
            </a:xfrm>
          </p:grpSpPr>
          <p:sp>
            <p:nvSpPr>
              <p:cNvPr id="1380" name="Google Shape;138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81" name="Google Shape;1381;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2" name="Google Shape;1382;p11"/>
            <p:cNvGrpSpPr/>
            <p:nvPr/>
          </p:nvGrpSpPr>
          <p:grpSpPr>
            <a:xfrm>
              <a:off x="0" y="204666"/>
              <a:ext cx="53807" cy="51285"/>
              <a:chOff x="0" y="0"/>
              <a:chExt cx="812800" cy="774700"/>
            </a:xfrm>
          </p:grpSpPr>
          <p:sp>
            <p:nvSpPr>
              <p:cNvPr id="1383" name="Google Shape;138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84" name="Google Shape;1384;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5" name="Google Shape;1385;p11"/>
            <p:cNvGrpSpPr/>
            <p:nvPr/>
          </p:nvGrpSpPr>
          <p:grpSpPr>
            <a:xfrm>
              <a:off x="86239" y="204666"/>
              <a:ext cx="53807" cy="51285"/>
              <a:chOff x="0" y="0"/>
              <a:chExt cx="812800" cy="774700"/>
            </a:xfrm>
          </p:grpSpPr>
          <p:sp>
            <p:nvSpPr>
              <p:cNvPr id="1386" name="Google Shape;138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87" name="Google Shape;1387;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8" name="Google Shape;1388;p11"/>
            <p:cNvGrpSpPr/>
            <p:nvPr/>
          </p:nvGrpSpPr>
          <p:grpSpPr>
            <a:xfrm>
              <a:off x="171933" y="204666"/>
              <a:ext cx="53807" cy="51285"/>
              <a:chOff x="0" y="0"/>
              <a:chExt cx="812800" cy="774700"/>
            </a:xfrm>
          </p:grpSpPr>
          <p:sp>
            <p:nvSpPr>
              <p:cNvPr id="1389" name="Google Shape;138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90" name="Google Shape;1390;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1" name="Google Shape;1391;p11"/>
            <p:cNvGrpSpPr/>
            <p:nvPr/>
          </p:nvGrpSpPr>
          <p:grpSpPr>
            <a:xfrm>
              <a:off x="257628" y="204666"/>
              <a:ext cx="53807" cy="51285"/>
              <a:chOff x="0" y="0"/>
              <a:chExt cx="812800" cy="774700"/>
            </a:xfrm>
          </p:grpSpPr>
          <p:sp>
            <p:nvSpPr>
              <p:cNvPr id="1392" name="Google Shape;139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93" name="Google Shape;1393;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4" name="Google Shape;1394;p11"/>
            <p:cNvGrpSpPr/>
            <p:nvPr/>
          </p:nvGrpSpPr>
          <p:grpSpPr>
            <a:xfrm>
              <a:off x="343322" y="204666"/>
              <a:ext cx="53807" cy="51285"/>
              <a:chOff x="0" y="0"/>
              <a:chExt cx="812800" cy="774700"/>
            </a:xfrm>
          </p:grpSpPr>
          <p:sp>
            <p:nvSpPr>
              <p:cNvPr id="1395" name="Google Shape;139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96" name="Google Shape;1396;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7" name="Google Shape;1397;p11"/>
            <p:cNvGrpSpPr/>
            <p:nvPr/>
          </p:nvGrpSpPr>
          <p:grpSpPr>
            <a:xfrm>
              <a:off x="429016" y="204666"/>
              <a:ext cx="53807" cy="51285"/>
              <a:chOff x="0" y="0"/>
              <a:chExt cx="812800" cy="774700"/>
            </a:xfrm>
          </p:grpSpPr>
          <p:sp>
            <p:nvSpPr>
              <p:cNvPr id="1398" name="Google Shape;139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399" name="Google Shape;1399;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0" name="Google Shape;1400;p11"/>
            <p:cNvGrpSpPr/>
            <p:nvPr/>
          </p:nvGrpSpPr>
          <p:grpSpPr>
            <a:xfrm>
              <a:off x="43665" y="255973"/>
              <a:ext cx="53807" cy="51285"/>
              <a:chOff x="0" y="0"/>
              <a:chExt cx="812800" cy="774700"/>
            </a:xfrm>
          </p:grpSpPr>
          <p:sp>
            <p:nvSpPr>
              <p:cNvPr id="1401" name="Google Shape;140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02" name="Google Shape;1402;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3" name="Google Shape;1403;p11"/>
            <p:cNvGrpSpPr/>
            <p:nvPr/>
          </p:nvGrpSpPr>
          <p:grpSpPr>
            <a:xfrm>
              <a:off x="129359" y="255973"/>
              <a:ext cx="53807" cy="51285"/>
              <a:chOff x="0" y="0"/>
              <a:chExt cx="812800" cy="774700"/>
            </a:xfrm>
          </p:grpSpPr>
          <p:sp>
            <p:nvSpPr>
              <p:cNvPr id="1404" name="Google Shape;140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05" name="Google Shape;1405;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6" name="Google Shape;1406;p11"/>
            <p:cNvGrpSpPr/>
            <p:nvPr/>
          </p:nvGrpSpPr>
          <p:grpSpPr>
            <a:xfrm>
              <a:off x="215053" y="255973"/>
              <a:ext cx="53807" cy="51285"/>
              <a:chOff x="0" y="0"/>
              <a:chExt cx="812800" cy="774700"/>
            </a:xfrm>
          </p:grpSpPr>
          <p:sp>
            <p:nvSpPr>
              <p:cNvPr id="1407" name="Google Shape;140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08" name="Google Shape;1408;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9" name="Google Shape;1409;p11"/>
            <p:cNvGrpSpPr/>
            <p:nvPr/>
          </p:nvGrpSpPr>
          <p:grpSpPr>
            <a:xfrm>
              <a:off x="300747" y="255973"/>
              <a:ext cx="53807" cy="51285"/>
              <a:chOff x="0" y="0"/>
              <a:chExt cx="812800" cy="774700"/>
            </a:xfrm>
          </p:grpSpPr>
          <p:sp>
            <p:nvSpPr>
              <p:cNvPr id="1410" name="Google Shape;141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11" name="Google Shape;1411;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2" name="Google Shape;1412;p11"/>
            <p:cNvGrpSpPr/>
            <p:nvPr/>
          </p:nvGrpSpPr>
          <p:grpSpPr>
            <a:xfrm>
              <a:off x="386441" y="255973"/>
              <a:ext cx="53807" cy="51285"/>
              <a:chOff x="0" y="0"/>
              <a:chExt cx="812800" cy="774700"/>
            </a:xfrm>
          </p:grpSpPr>
          <p:sp>
            <p:nvSpPr>
              <p:cNvPr id="1413" name="Google Shape;141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14" name="Google Shape;1414;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5" name="Google Shape;1415;p11"/>
            <p:cNvGrpSpPr/>
            <p:nvPr/>
          </p:nvGrpSpPr>
          <p:grpSpPr>
            <a:xfrm>
              <a:off x="0" y="307279"/>
              <a:ext cx="53807" cy="51285"/>
              <a:chOff x="0" y="0"/>
              <a:chExt cx="812800" cy="774700"/>
            </a:xfrm>
          </p:grpSpPr>
          <p:sp>
            <p:nvSpPr>
              <p:cNvPr id="1416" name="Google Shape;141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17" name="Google Shape;1417;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8" name="Google Shape;1418;p11"/>
            <p:cNvGrpSpPr/>
            <p:nvPr/>
          </p:nvGrpSpPr>
          <p:grpSpPr>
            <a:xfrm>
              <a:off x="86239" y="307279"/>
              <a:ext cx="53807" cy="51285"/>
              <a:chOff x="0" y="0"/>
              <a:chExt cx="812800" cy="774700"/>
            </a:xfrm>
          </p:grpSpPr>
          <p:sp>
            <p:nvSpPr>
              <p:cNvPr id="1419" name="Google Shape;141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20" name="Google Shape;1420;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1" name="Google Shape;1421;p11"/>
            <p:cNvGrpSpPr/>
            <p:nvPr/>
          </p:nvGrpSpPr>
          <p:grpSpPr>
            <a:xfrm>
              <a:off x="171933" y="307279"/>
              <a:ext cx="53807" cy="51285"/>
              <a:chOff x="0" y="0"/>
              <a:chExt cx="812800" cy="774700"/>
            </a:xfrm>
          </p:grpSpPr>
          <p:sp>
            <p:nvSpPr>
              <p:cNvPr id="1422" name="Google Shape;142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23" name="Google Shape;1423;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4" name="Google Shape;1424;p11"/>
            <p:cNvGrpSpPr/>
            <p:nvPr/>
          </p:nvGrpSpPr>
          <p:grpSpPr>
            <a:xfrm>
              <a:off x="257628" y="307279"/>
              <a:ext cx="53807" cy="51285"/>
              <a:chOff x="0" y="0"/>
              <a:chExt cx="812800" cy="774700"/>
            </a:xfrm>
          </p:grpSpPr>
          <p:sp>
            <p:nvSpPr>
              <p:cNvPr id="1425" name="Google Shape;142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26" name="Google Shape;1426;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7" name="Google Shape;1427;p11"/>
            <p:cNvGrpSpPr/>
            <p:nvPr/>
          </p:nvGrpSpPr>
          <p:grpSpPr>
            <a:xfrm>
              <a:off x="343322" y="307279"/>
              <a:ext cx="53807" cy="51285"/>
              <a:chOff x="0" y="0"/>
              <a:chExt cx="812800" cy="774700"/>
            </a:xfrm>
          </p:grpSpPr>
          <p:sp>
            <p:nvSpPr>
              <p:cNvPr id="1428" name="Google Shape;142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29" name="Google Shape;1429;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0" name="Google Shape;1430;p11"/>
            <p:cNvGrpSpPr/>
            <p:nvPr/>
          </p:nvGrpSpPr>
          <p:grpSpPr>
            <a:xfrm>
              <a:off x="429016" y="307279"/>
              <a:ext cx="53807" cy="51285"/>
              <a:chOff x="0" y="0"/>
              <a:chExt cx="812800" cy="774700"/>
            </a:xfrm>
          </p:grpSpPr>
          <p:sp>
            <p:nvSpPr>
              <p:cNvPr id="1431" name="Google Shape;143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32" name="Google Shape;1432;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3" name="Google Shape;1433;p11"/>
            <p:cNvGrpSpPr/>
            <p:nvPr/>
          </p:nvGrpSpPr>
          <p:grpSpPr>
            <a:xfrm>
              <a:off x="43665" y="358585"/>
              <a:ext cx="53807" cy="51285"/>
              <a:chOff x="0" y="0"/>
              <a:chExt cx="812800" cy="774700"/>
            </a:xfrm>
          </p:grpSpPr>
          <p:sp>
            <p:nvSpPr>
              <p:cNvPr id="1434" name="Google Shape;143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35" name="Google Shape;1435;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6" name="Google Shape;1436;p11"/>
            <p:cNvGrpSpPr/>
            <p:nvPr/>
          </p:nvGrpSpPr>
          <p:grpSpPr>
            <a:xfrm>
              <a:off x="129359" y="358585"/>
              <a:ext cx="53807" cy="51285"/>
              <a:chOff x="0" y="0"/>
              <a:chExt cx="812800" cy="774700"/>
            </a:xfrm>
          </p:grpSpPr>
          <p:sp>
            <p:nvSpPr>
              <p:cNvPr id="1437" name="Google Shape;143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38" name="Google Shape;1438;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9" name="Google Shape;1439;p11"/>
            <p:cNvGrpSpPr/>
            <p:nvPr/>
          </p:nvGrpSpPr>
          <p:grpSpPr>
            <a:xfrm>
              <a:off x="215053" y="358585"/>
              <a:ext cx="53807" cy="51285"/>
              <a:chOff x="0" y="0"/>
              <a:chExt cx="812800" cy="774700"/>
            </a:xfrm>
          </p:grpSpPr>
          <p:sp>
            <p:nvSpPr>
              <p:cNvPr id="1440" name="Google Shape;144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41" name="Google Shape;1441;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2" name="Google Shape;1442;p11"/>
            <p:cNvGrpSpPr/>
            <p:nvPr/>
          </p:nvGrpSpPr>
          <p:grpSpPr>
            <a:xfrm>
              <a:off x="300747" y="358585"/>
              <a:ext cx="53807" cy="51285"/>
              <a:chOff x="0" y="0"/>
              <a:chExt cx="812800" cy="774700"/>
            </a:xfrm>
          </p:grpSpPr>
          <p:sp>
            <p:nvSpPr>
              <p:cNvPr id="1443" name="Google Shape;144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44" name="Google Shape;1444;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5" name="Google Shape;1445;p11"/>
            <p:cNvGrpSpPr/>
            <p:nvPr/>
          </p:nvGrpSpPr>
          <p:grpSpPr>
            <a:xfrm>
              <a:off x="386441" y="358585"/>
              <a:ext cx="53807" cy="51285"/>
              <a:chOff x="0" y="0"/>
              <a:chExt cx="812800" cy="774700"/>
            </a:xfrm>
          </p:grpSpPr>
          <p:sp>
            <p:nvSpPr>
              <p:cNvPr id="1446" name="Google Shape;144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47" name="Google Shape;1447;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8" name="Google Shape;1448;p11"/>
            <p:cNvGrpSpPr/>
            <p:nvPr/>
          </p:nvGrpSpPr>
          <p:grpSpPr>
            <a:xfrm>
              <a:off x="0" y="409333"/>
              <a:ext cx="53807" cy="51285"/>
              <a:chOff x="0" y="0"/>
              <a:chExt cx="812800" cy="774700"/>
            </a:xfrm>
          </p:grpSpPr>
          <p:sp>
            <p:nvSpPr>
              <p:cNvPr id="1449" name="Google Shape;144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50" name="Google Shape;1450;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1" name="Google Shape;1451;p11"/>
            <p:cNvGrpSpPr/>
            <p:nvPr/>
          </p:nvGrpSpPr>
          <p:grpSpPr>
            <a:xfrm>
              <a:off x="86239" y="409333"/>
              <a:ext cx="53807" cy="51285"/>
              <a:chOff x="0" y="0"/>
              <a:chExt cx="812800" cy="774700"/>
            </a:xfrm>
          </p:grpSpPr>
          <p:sp>
            <p:nvSpPr>
              <p:cNvPr id="1452" name="Google Shape;145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53" name="Google Shape;1453;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4" name="Google Shape;1454;p11"/>
            <p:cNvGrpSpPr/>
            <p:nvPr/>
          </p:nvGrpSpPr>
          <p:grpSpPr>
            <a:xfrm>
              <a:off x="171933" y="409333"/>
              <a:ext cx="53807" cy="51285"/>
              <a:chOff x="0" y="0"/>
              <a:chExt cx="812800" cy="774700"/>
            </a:xfrm>
          </p:grpSpPr>
          <p:sp>
            <p:nvSpPr>
              <p:cNvPr id="1455" name="Google Shape;145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56" name="Google Shape;1456;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7" name="Google Shape;1457;p11"/>
            <p:cNvGrpSpPr/>
            <p:nvPr/>
          </p:nvGrpSpPr>
          <p:grpSpPr>
            <a:xfrm>
              <a:off x="257628" y="409333"/>
              <a:ext cx="53807" cy="51285"/>
              <a:chOff x="0" y="0"/>
              <a:chExt cx="812800" cy="774700"/>
            </a:xfrm>
          </p:grpSpPr>
          <p:sp>
            <p:nvSpPr>
              <p:cNvPr id="1458" name="Google Shape;145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59" name="Google Shape;1459;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0" name="Google Shape;1460;p11"/>
            <p:cNvGrpSpPr/>
            <p:nvPr/>
          </p:nvGrpSpPr>
          <p:grpSpPr>
            <a:xfrm>
              <a:off x="343322" y="409333"/>
              <a:ext cx="53807" cy="51285"/>
              <a:chOff x="0" y="0"/>
              <a:chExt cx="812800" cy="774700"/>
            </a:xfrm>
          </p:grpSpPr>
          <p:sp>
            <p:nvSpPr>
              <p:cNvPr id="1461" name="Google Shape;146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62" name="Google Shape;1462;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3" name="Google Shape;1463;p11"/>
            <p:cNvGrpSpPr/>
            <p:nvPr/>
          </p:nvGrpSpPr>
          <p:grpSpPr>
            <a:xfrm>
              <a:off x="429016" y="409333"/>
              <a:ext cx="53807" cy="51285"/>
              <a:chOff x="0" y="0"/>
              <a:chExt cx="812800" cy="774700"/>
            </a:xfrm>
          </p:grpSpPr>
          <p:sp>
            <p:nvSpPr>
              <p:cNvPr id="1464" name="Google Shape;146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65" name="Google Shape;1465;p11"/>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66" name="Google Shape;1466;p11"/>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002868"/>
                </a:solidFill>
                <a:latin typeface="Montserrat Black"/>
                <a:ea typeface="Montserrat Black"/>
                <a:cs typeface="Montserrat Black"/>
                <a:sym typeface="Montserrat Black"/>
              </a:rPr>
              <a:t>ELECTION</a:t>
            </a:r>
            <a:endParaRPr>
              <a:solidFill>
                <a:srgbClr val="002868"/>
              </a:solidFill>
            </a:endParaRPr>
          </a:p>
        </p:txBody>
      </p:sp>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1470" name="Shape 1470"/>
        <p:cNvGrpSpPr/>
        <p:nvPr/>
      </p:nvGrpSpPr>
      <p:grpSpPr>
        <a:xfrm>
          <a:off x="0" y="0"/>
          <a:ext cx="0" cy="0"/>
          <a:chOff x="0" y="0"/>
          <a:chExt cx="0" cy="0"/>
        </a:xfrm>
      </p:grpSpPr>
      <p:pic>
        <p:nvPicPr>
          <p:cNvPr id="1471" name="Google Shape;1471;p12"/>
          <p:cNvPicPr preferRelativeResize="0"/>
          <p:nvPr/>
        </p:nvPicPr>
        <p:blipFill>
          <a:blip r:embed="rId3">
            <a:alphaModFix/>
          </a:blip>
          <a:stretch>
            <a:fillRect/>
          </a:stretch>
        </p:blipFill>
        <p:spPr>
          <a:xfrm>
            <a:off x="11822238" y="0"/>
            <a:ext cx="6464300" cy="10287000"/>
          </a:xfrm>
          <a:prstGeom prst="rect">
            <a:avLst/>
          </a:prstGeom>
          <a:noFill/>
          <a:ln>
            <a:noFill/>
          </a:ln>
        </p:spPr>
      </p:pic>
      <p:sp>
        <p:nvSpPr>
          <p:cNvPr id="1472" name="Google Shape;1472;p12"/>
          <p:cNvSpPr txBox="1"/>
          <p:nvPr/>
        </p:nvSpPr>
        <p:spPr>
          <a:xfrm>
            <a:off x="1028700" y="2078350"/>
            <a:ext cx="10793700" cy="3546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ELECTION HISTORY</a:t>
            </a:r>
            <a:endParaRPr/>
          </a:p>
        </p:txBody>
      </p:sp>
      <p:sp>
        <p:nvSpPr>
          <p:cNvPr id="1473" name="Google Shape;1473;p12"/>
          <p:cNvSpPr txBox="1"/>
          <p:nvPr/>
        </p:nvSpPr>
        <p:spPr>
          <a:xfrm>
            <a:off x="1028700" y="5484495"/>
            <a:ext cx="97044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a:t>
            </a:r>
            <a:endParaRPr/>
          </a:p>
        </p:txBody>
      </p:sp>
      <p:grpSp>
        <p:nvGrpSpPr>
          <p:cNvPr id="1474" name="Google Shape;1474;p12"/>
          <p:cNvGrpSpPr/>
          <p:nvPr/>
        </p:nvGrpSpPr>
        <p:grpSpPr>
          <a:xfrm>
            <a:off x="226851" y="350889"/>
            <a:ext cx="362118" cy="345464"/>
            <a:chOff x="0" y="0"/>
            <a:chExt cx="482823" cy="460618"/>
          </a:xfrm>
        </p:grpSpPr>
        <p:grpSp>
          <p:nvGrpSpPr>
            <p:cNvPr id="1475" name="Google Shape;1475;p12"/>
            <p:cNvGrpSpPr/>
            <p:nvPr/>
          </p:nvGrpSpPr>
          <p:grpSpPr>
            <a:xfrm>
              <a:off x="0" y="0"/>
              <a:ext cx="53807" cy="51285"/>
              <a:chOff x="0" y="0"/>
              <a:chExt cx="812800" cy="774700"/>
            </a:xfrm>
          </p:grpSpPr>
          <p:sp>
            <p:nvSpPr>
              <p:cNvPr id="1476" name="Google Shape;1476;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77" name="Google Shape;1477;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8" name="Google Shape;1478;p12"/>
            <p:cNvGrpSpPr/>
            <p:nvPr/>
          </p:nvGrpSpPr>
          <p:grpSpPr>
            <a:xfrm>
              <a:off x="86239" y="0"/>
              <a:ext cx="53807" cy="51285"/>
              <a:chOff x="0" y="0"/>
              <a:chExt cx="812800" cy="774700"/>
            </a:xfrm>
          </p:grpSpPr>
          <p:sp>
            <p:nvSpPr>
              <p:cNvPr id="1479" name="Google Shape;1479;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80" name="Google Shape;1480;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1" name="Google Shape;1481;p12"/>
            <p:cNvGrpSpPr/>
            <p:nvPr/>
          </p:nvGrpSpPr>
          <p:grpSpPr>
            <a:xfrm>
              <a:off x="171933" y="0"/>
              <a:ext cx="53807" cy="51285"/>
              <a:chOff x="0" y="0"/>
              <a:chExt cx="812800" cy="774700"/>
            </a:xfrm>
          </p:grpSpPr>
          <p:sp>
            <p:nvSpPr>
              <p:cNvPr id="1482" name="Google Shape;1482;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83" name="Google Shape;1483;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4" name="Google Shape;1484;p12"/>
            <p:cNvGrpSpPr/>
            <p:nvPr/>
          </p:nvGrpSpPr>
          <p:grpSpPr>
            <a:xfrm>
              <a:off x="257628" y="0"/>
              <a:ext cx="53807" cy="51285"/>
              <a:chOff x="0" y="0"/>
              <a:chExt cx="812800" cy="774700"/>
            </a:xfrm>
          </p:grpSpPr>
          <p:sp>
            <p:nvSpPr>
              <p:cNvPr id="1485" name="Google Shape;1485;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86" name="Google Shape;1486;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7" name="Google Shape;1487;p12"/>
            <p:cNvGrpSpPr/>
            <p:nvPr/>
          </p:nvGrpSpPr>
          <p:grpSpPr>
            <a:xfrm>
              <a:off x="343322" y="0"/>
              <a:ext cx="53807" cy="51285"/>
              <a:chOff x="0" y="0"/>
              <a:chExt cx="812800" cy="774700"/>
            </a:xfrm>
          </p:grpSpPr>
          <p:sp>
            <p:nvSpPr>
              <p:cNvPr id="1488" name="Google Shape;1488;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89" name="Google Shape;1489;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0" name="Google Shape;1490;p12"/>
            <p:cNvGrpSpPr/>
            <p:nvPr/>
          </p:nvGrpSpPr>
          <p:grpSpPr>
            <a:xfrm>
              <a:off x="429016" y="0"/>
              <a:ext cx="53807" cy="51285"/>
              <a:chOff x="0" y="0"/>
              <a:chExt cx="812800" cy="774700"/>
            </a:xfrm>
          </p:grpSpPr>
          <p:sp>
            <p:nvSpPr>
              <p:cNvPr id="1491" name="Google Shape;1491;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92" name="Google Shape;1492;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3" name="Google Shape;1493;p12"/>
            <p:cNvGrpSpPr/>
            <p:nvPr/>
          </p:nvGrpSpPr>
          <p:grpSpPr>
            <a:xfrm>
              <a:off x="43665" y="51306"/>
              <a:ext cx="53807" cy="51285"/>
              <a:chOff x="0" y="0"/>
              <a:chExt cx="812800" cy="774700"/>
            </a:xfrm>
          </p:grpSpPr>
          <p:sp>
            <p:nvSpPr>
              <p:cNvPr id="1494" name="Google Shape;1494;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95" name="Google Shape;1495;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6" name="Google Shape;1496;p12"/>
            <p:cNvGrpSpPr/>
            <p:nvPr/>
          </p:nvGrpSpPr>
          <p:grpSpPr>
            <a:xfrm>
              <a:off x="129359" y="51306"/>
              <a:ext cx="53807" cy="51285"/>
              <a:chOff x="0" y="0"/>
              <a:chExt cx="812800" cy="774700"/>
            </a:xfrm>
          </p:grpSpPr>
          <p:sp>
            <p:nvSpPr>
              <p:cNvPr id="1497" name="Google Shape;1497;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498" name="Google Shape;1498;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9" name="Google Shape;1499;p12"/>
            <p:cNvGrpSpPr/>
            <p:nvPr/>
          </p:nvGrpSpPr>
          <p:grpSpPr>
            <a:xfrm>
              <a:off x="215053" y="51306"/>
              <a:ext cx="53807" cy="51285"/>
              <a:chOff x="0" y="0"/>
              <a:chExt cx="812800" cy="774700"/>
            </a:xfrm>
          </p:grpSpPr>
          <p:sp>
            <p:nvSpPr>
              <p:cNvPr id="1500" name="Google Shape;1500;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01" name="Google Shape;1501;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2" name="Google Shape;1502;p12"/>
            <p:cNvGrpSpPr/>
            <p:nvPr/>
          </p:nvGrpSpPr>
          <p:grpSpPr>
            <a:xfrm>
              <a:off x="300747" y="51306"/>
              <a:ext cx="53807" cy="51285"/>
              <a:chOff x="0" y="0"/>
              <a:chExt cx="812800" cy="774700"/>
            </a:xfrm>
          </p:grpSpPr>
          <p:sp>
            <p:nvSpPr>
              <p:cNvPr id="1503" name="Google Shape;1503;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04" name="Google Shape;1504;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5" name="Google Shape;1505;p12"/>
            <p:cNvGrpSpPr/>
            <p:nvPr/>
          </p:nvGrpSpPr>
          <p:grpSpPr>
            <a:xfrm>
              <a:off x="386441" y="51306"/>
              <a:ext cx="53807" cy="51285"/>
              <a:chOff x="0" y="0"/>
              <a:chExt cx="812800" cy="774700"/>
            </a:xfrm>
          </p:grpSpPr>
          <p:sp>
            <p:nvSpPr>
              <p:cNvPr id="1506" name="Google Shape;1506;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07" name="Google Shape;1507;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8" name="Google Shape;1508;p12"/>
            <p:cNvGrpSpPr/>
            <p:nvPr/>
          </p:nvGrpSpPr>
          <p:grpSpPr>
            <a:xfrm>
              <a:off x="0" y="102613"/>
              <a:ext cx="53807" cy="51285"/>
              <a:chOff x="0" y="0"/>
              <a:chExt cx="812800" cy="774700"/>
            </a:xfrm>
          </p:grpSpPr>
          <p:sp>
            <p:nvSpPr>
              <p:cNvPr id="1509" name="Google Shape;1509;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10" name="Google Shape;1510;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1" name="Google Shape;1511;p12"/>
            <p:cNvGrpSpPr/>
            <p:nvPr/>
          </p:nvGrpSpPr>
          <p:grpSpPr>
            <a:xfrm>
              <a:off x="86239" y="102613"/>
              <a:ext cx="53807" cy="51285"/>
              <a:chOff x="0" y="0"/>
              <a:chExt cx="812800" cy="774700"/>
            </a:xfrm>
          </p:grpSpPr>
          <p:sp>
            <p:nvSpPr>
              <p:cNvPr id="1512" name="Google Shape;1512;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13" name="Google Shape;1513;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4" name="Google Shape;1514;p12"/>
            <p:cNvGrpSpPr/>
            <p:nvPr/>
          </p:nvGrpSpPr>
          <p:grpSpPr>
            <a:xfrm>
              <a:off x="171933" y="102613"/>
              <a:ext cx="53807" cy="51285"/>
              <a:chOff x="0" y="0"/>
              <a:chExt cx="812800" cy="774700"/>
            </a:xfrm>
          </p:grpSpPr>
          <p:sp>
            <p:nvSpPr>
              <p:cNvPr id="1515" name="Google Shape;1515;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16" name="Google Shape;1516;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7" name="Google Shape;1517;p12"/>
            <p:cNvGrpSpPr/>
            <p:nvPr/>
          </p:nvGrpSpPr>
          <p:grpSpPr>
            <a:xfrm>
              <a:off x="257628" y="102613"/>
              <a:ext cx="53807" cy="51285"/>
              <a:chOff x="0" y="0"/>
              <a:chExt cx="812800" cy="774700"/>
            </a:xfrm>
          </p:grpSpPr>
          <p:sp>
            <p:nvSpPr>
              <p:cNvPr id="1518" name="Google Shape;1518;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19" name="Google Shape;1519;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0" name="Google Shape;1520;p12"/>
            <p:cNvGrpSpPr/>
            <p:nvPr/>
          </p:nvGrpSpPr>
          <p:grpSpPr>
            <a:xfrm>
              <a:off x="343322" y="102613"/>
              <a:ext cx="53807" cy="51285"/>
              <a:chOff x="0" y="0"/>
              <a:chExt cx="812800" cy="774700"/>
            </a:xfrm>
          </p:grpSpPr>
          <p:sp>
            <p:nvSpPr>
              <p:cNvPr id="1521" name="Google Shape;1521;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22" name="Google Shape;1522;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3" name="Google Shape;1523;p12"/>
            <p:cNvGrpSpPr/>
            <p:nvPr/>
          </p:nvGrpSpPr>
          <p:grpSpPr>
            <a:xfrm>
              <a:off x="429016" y="102613"/>
              <a:ext cx="53807" cy="51285"/>
              <a:chOff x="0" y="0"/>
              <a:chExt cx="812800" cy="774700"/>
            </a:xfrm>
          </p:grpSpPr>
          <p:sp>
            <p:nvSpPr>
              <p:cNvPr id="1524" name="Google Shape;1524;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25" name="Google Shape;1525;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6" name="Google Shape;1526;p12"/>
            <p:cNvGrpSpPr/>
            <p:nvPr/>
          </p:nvGrpSpPr>
          <p:grpSpPr>
            <a:xfrm>
              <a:off x="43665" y="153919"/>
              <a:ext cx="53807" cy="51285"/>
              <a:chOff x="0" y="0"/>
              <a:chExt cx="812800" cy="774700"/>
            </a:xfrm>
          </p:grpSpPr>
          <p:sp>
            <p:nvSpPr>
              <p:cNvPr id="1527" name="Google Shape;1527;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28" name="Google Shape;1528;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9" name="Google Shape;1529;p12"/>
            <p:cNvGrpSpPr/>
            <p:nvPr/>
          </p:nvGrpSpPr>
          <p:grpSpPr>
            <a:xfrm>
              <a:off x="129359" y="153919"/>
              <a:ext cx="53807" cy="51285"/>
              <a:chOff x="0" y="0"/>
              <a:chExt cx="812800" cy="774700"/>
            </a:xfrm>
          </p:grpSpPr>
          <p:sp>
            <p:nvSpPr>
              <p:cNvPr id="1530" name="Google Shape;1530;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31" name="Google Shape;1531;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2" name="Google Shape;1532;p12"/>
            <p:cNvGrpSpPr/>
            <p:nvPr/>
          </p:nvGrpSpPr>
          <p:grpSpPr>
            <a:xfrm>
              <a:off x="215053" y="153919"/>
              <a:ext cx="53807" cy="51285"/>
              <a:chOff x="0" y="0"/>
              <a:chExt cx="812800" cy="774700"/>
            </a:xfrm>
          </p:grpSpPr>
          <p:sp>
            <p:nvSpPr>
              <p:cNvPr id="1533" name="Google Shape;1533;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34" name="Google Shape;1534;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5" name="Google Shape;1535;p12"/>
            <p:cNvGrpSpPr/>
            <p:nvPr/>
          </p:nvGrpSpPr>
          <p:grpSpPr>
            <a:xfrm>
              <a:off x="300747" y="153919"/>
              <a:ext cx="53807" cy="51285"/>
              <a:chOff x="0" y="0"/>
              <a:chExt cx="812800" cy="774700"/>
            </a:xfrm>
          </p:grpSpPr>
          <p:sp>
            <p:nvSpPr>
              <p:cNvPr id="1536" name="Google Shape;1536;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37" name="Google Shape;1537;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8" name="Google Shape;1538;p12"/>
            <p:cNvGrpSpPr/>
            <p:nvPr/>
          </p:nvGrpSpPr>
          <p:grpSpPr>
            <a:xfrm>
              <a:off x="386441" y="153919"/>
              <a:ext cx="53807" cy="51285"/>
              <a:chOff x="0" y="0"/>
              <a:chExt cx="812800" cy="774700"/>
            </a:xfrm>
          </p:grpSpPr>
          <p:sp>
            <p:nvSpPr>
              <p:cNvPr id="1539" name="Google Shape;1539;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40" name="Google Shape;1540;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1" name="Google Shape;1541;p12"/>
            <p:cNvGrpSpPr/>
            <p:nvPr/>
          </p:nvGrpSpPr>
          <p:grpSpPr>
            <a:xfrm>
              <a:off x="0" y="204666"/>
              <a:ext cx="53807" cy="51285"/>
              <a:chOff x="0" y="0"/>
              <a:chExt cx="812800" cy="774700"/>
            </a:xfrm>
          </p:grpSpPr>
          <p:sp>
            <p:nvSpPr>
              <p:cNvPr id="1542" name="Google Shape;1542;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43" name="Google Shape;1543;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4" name="Google Shape;1544;p12"/>
            <p:cNvGrpSpPr/>
            <p:nvPr/>
          </p:nvGrpSpPr>
          <p:grpSpPr>
            <a:xfrm>
              <a:off x="86239" y="204666"/>
              <a:ext cx="53807" cy="51285"/>
              <a:chOff x="0" y="0"/>
              <a:chExt cx="812800" cy="774700"/>
            </a:xfrm>
          </p:grpSpPr>
          <p:sp>
            <p:nvSpPr>
              <p:cNvPr id="1545" name="Google Shape;1545;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46" name="Google Shape;1546;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7" name="Google Shape;1547;p12"/>
            <p:cNvGrpSpPr/>
            <p:nvPr/>
          </p:nvGrpSpPr>
          <p:grpSpPr>
            <a:xfrm>
              <a:off x="171933" y="204666"/>
              <a:ext cx="53807" cy="51285"/>
              <a:chOff x="0" y="0"/>
              <a:chExt cx="812800" cy="774700"/>
            </a:xfrm>
          </p:grpSpPr>
          <p:sp>
            <p:nvSpPr>
              <p:cNvPr id="1548" name="Google Shape;1548;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49" name="Google Shape;1549;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0" name="Google Shape;1550;p12"/>
            <p:cNvGrpSpPr/>
            <p:nvPr/>
          </p:nvGrpSpPr>
          <p:grpSpPr>
            <a:xfrm>
              <a:off x="257628" y="204666"/>
              <a:ext cx="53807" cy="51285"/>
              <a:chOff x="0" y="0"/>
              <a:chExt cx="812800" cy="774700"/>
            </a:xfrm>
          </p:grpSpPr>
          <p:sp>
            <p:nvSpPr>
              <p:cNvPr id="1551" name="Google Shape;1551;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52" name="Google Shape;1552;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3" name="Google Shape;1553;p12"/>
            <p:cNvGrpSpPr/>
            <p:nvPr/>
          </p:nvGrpSpPr>
          <p:grpSpPr>
            <a:xfrm>
              <a:off x="343322" y="204666"/>
              <a:ext cx="53807" cy="51285"/>
              <a:chOff x="0" y="0"/>
              <a:chExt cx="812800" cy="774700"/>
            </a:xfrm>
          </p:grpSpPr>
          <p:sp>
            <p:nvSpPr>
              <p:cNvPr id="1554" name="Google Shape;1554;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55" name="Google Shape;1555;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6" name="Google Shape;1556;p12"/>
            <p:cNvGrpSpPr/>
            <p:nvPr/>
          </p:nvGrpSpPr>
          <p:grpSpPr>
            <a:xfrm>
              <a:off x="429016" y="204666"/>
              <a:ext cx="53807" cy="51285"/>
              <a:chOff x="0" y="0"/>
              <a:chExt cx="812800" cy="774700"/>
            </a:xfrm>
          </p:grpSpPr>
          <p:sp>
            <p:nvSpPr>
              <p:cNvPr id="1557" name="Google Shape;1557;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58" name="Google Shape;1558;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9" name="Google Shape;1559;p12"/>
            <p:cNvGrpSpPr/>
            <p:nvPr/>
          </p:nvGrpSpPr>
          <p:grpSpPr>
            <a:xfrm>
              <a:off x="43665" y="255973"/>
              <a:ext cx="53807" cy="51285"/>
              <a:chOff x="0" y="0"/>
              <a:chExt cx="812800" cy="774700"/>
            </a:xfrm>
          </p:grpSpPr>
          <p:sp>
            <p:nvSpPr>
              <p:cNvPr id="1560" name="Google Shape;1560;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61" name="Google Shape;1561;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2" name="Google Shape;1562;p12"/>
            <p:cNvGrpSpPr/>
            <p:nvPr/>
          </p:nvGrpSpPr>
          <p:grpSpPr>
            <a:xfrm>
              <a:off x="129359" y="255973"/>
              <a:ext cx="53807" cy="51285"/>
              <a:chOff x="0" y="0"/>
              <a:chExt cx="812800" cy="774700"/>
            </a:xfrm>
          </p:grpSpPr>
          <p:sp>
            <p:nvSpPr>
              <p:cNvPr id="1563" name="Google Shape;1563;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64" name="Google Shape;1564;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5" name="Google Shape;1565;p12"/>
            <p:cNvGrpSpPr/>
            <p:nvPr/>
          </p:nvGrpSpPr>
          <p:grpSpPr>
            <a:xfrm>
              <a:off x="215053" y="255973"/>
              <a:ext cx="53807" cy="51285"/>
              <a:chOff x="0" y="0"/>
              <a:chExt cx="812800" cy="774700"/>
            </a:xfrm>
          </p:grpSpPr>
          <p:sp>
            <p:nvSpPr>
              <p:cNvPr id="1566" name="Google Shape;1566;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67" name="Google Shape;1567;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8" name="Google Shape;1568;p12"/>
            <p:cNvGrpSpPr/>
            <p:nvPr/>
          </p:nvGrpSpPr>
          <p:grpSpPr>
            <a:xfrm>
              <a:off x="300747" y="255973"/>
              <a:ext cx="53807" cy="51285"/>
              <a:chOff x="0" y="0"/>
              <a:chExt cx="812800" cy="774700"/>
            </a:xfrm>
          </p:grpSpPr>
          <p:sp>
            <p:nvSpPr>
              <p:cNvPr id="1569" name="Google Shape;1569;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70" name="Google Shape;1570;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1" name="Google Shape;1571;p12"/>
            <p:cNvGrpSpPr/>
            <p:nvPr/>
          </p:nvGrpSpPr>
          <p:grpSpPr>
            <a:xfrm>
              <a:off x="386441" y="255973"/>
              <a:ext cx="53807" cy="51285"/>
              <a:chOff x="0" y="0"/>
              <a:chExt cx="812800" cy="774700"/>
            </a:xfrm>
          </p:grpSpPr>
          <p:sp>
            <p:nvSpPr>
              <p:cNvPr id="1572" name="Google Shape;1572;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73" name="Google Shape;1573;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4" name="Google Shape;1574;p12"/>
            <p:cNvGrpSpPr/>
            <p:nvPr/>
          </p:nvGrpSpPr>
          <p:grpSpPr>
            <a:xfrm>
              <a:off x="0" y="307279"/>
              <a:ext cx="53807" cy="51285"/>
              <a:chOff x="0" y="0"/>
              <a:chExt cx="812800" cy="774700"/>
            </a:xfrm>
          </p:grpSpPr>
          <p:sp>
            <p:nvSpPr>
              <p:cNvPr id="1575" name="Google Shape;1575;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76" name="Google Shape;1576;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7" name="Google Shape;1577;p12"/>
            <p:cNvGrpSpPr/>
            <p:nvPr/>
          </p:nvGrpSpPr>
          <p:grpSpPr>
            <a:xfrm>
              <a:off x="86239" y="307279"/>
              <a:ext cx="53807" cy="51285"/>
              <a:chOff x="0" y="0"/>
              <a:chExt cx="812800" cy="774700"/>
            </a:xfrm>
          </p:grpSpPr>
          <p:sp>
            <p:nvSpPr>
              <p:cNvPr id="1578" name="Google Shape;1578;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79" name="Google Shape;1579;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0" name="Google Shape;1580;p12"/>
            <p:cNvGrpSpPr/>
            <p:nvPr/>
          </p:nvGrpSpPr>
          <p:grpSpPr>
            <a:xfrm>
              <a:off x="171933" y="307279"/>
              <a:ext cx="53807" cy="51285"/>
              <a:chOff x="0" y="0"/>
              <a:chExt cx="812800" cy="774700"/>
            </a:xfrm>
          </p:grpSpPr>
          <p:sp>
            <p:nvSpPr>
              <p:cNvPr id="1581" name="Google Shape;1581;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82" name="Google Shape;1582;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3" name="Google Shape;1583;p12"/>
            <p:cNvGrpSpPr/>
            <p:nvPr/>
          </p:nvGrpSpPr>
          <p:grpSpPr>
            <a:xfrm>
              <a:off x="257628" y="307279"/>
              <a:ext cx="53807" cy="51285"/>
              <a:chOff x="0" y="0"/>
              <a:chExt cx="812800" cy="774700"/>
            </a:xfrm>
          </p:grpSpPr>
          <p:sp>
            <p:nvSpPr>
              <p:cNvPr id="1584" name="Google Shape;1584;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85" name="Google Shape;1585;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6" name="Google Shape;1586;p12"/>
            <p:cNvGrpSpPr/>
            <p:nvPr/>
          </p:nvGrpSpPr>
          <p:grpSpPr>
            <a:xfrm>
              <a:off x="343322" y="307279"/>
              <a:ext cx="53807" cy="51285"/>
              <a:chOff x="0" y="0"/>
              <a:chExt cx="812800" cy="774700"/>
            </a:xfrm>
          </p:grpSpPr>
          <p:sp>
            <p:nvSpPr>
              <p:cNvPr id="1587" name="Google Shape;1587;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88" name="Google Shape;1588;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9" name="Google Shape;1589;p12"/>
            <p:cNvGrpSpPr/>
            <p:nvPr/>
          </p:nvGrpSpPr>
          <p:grpSpPr>
            <a:xfrm>
              <a:off x="429016" y="307279"/>
              <a:ext cx="53807" cy="51285"/>
              <a:chOff x="0" y="0"/>
              <a:chExt cx="812800" cy="774700"/>
            </a:xfrm>
          </p:grpSpPr>
          <p:sp>
            <p:nvSpPr>
              <p:cNvPr id="1590" name="Google Shape;1590;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91" name="Google Shape;1591;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2" name="Google Shape;1592;p12"/>
            <p:cNvGrpSpPr/>
            <p:nvPr/>
          </p:nvGrpSpPr>
          <p:grpSpPr>
            <a:xfrm>
              <a:off x="43665" y="358585"/>
              <a:ext cx="53807" cy="51285"/>
              <a:chOff x="0" y="0"/>
              <a:chExt cx="812800" cy="774700"/>
            </a:xfrm>
          </p:grpSpPr>
          <p:sp>
            <p:nvSpPr>
              <p:cNvPr id="1593" name="Google Shape;1593;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94" name="Google Shape;1594;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5" name="Google Shape;1595;p12"/>
            <p:cNvGrpSpPr/>
            <p:nvPr/>
          </p:nvGrpSpPr>
          <p:grpSpPr>
            <a:xfrm>
              <a:off x="129359" y="358585"/>
              <a:ext cx="53807" cy="51285"/>
              <a:chOff x="0" y="0"/>
              <a:chExt cx="812800" cy="774700"/>
            </a:xfrm>
          </p:grpSpPr>
          <p:sp>
            <p:nvSpPr>
              <p:cNvPr id="1596" name="Google Shape;1596;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597" name="Google Shape;1597;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8" name="Google Shape;1598;p12"/>
            <p:cNvGrpSpPr/>
            <p:nvPr/>
          </p:nvGrpSpPr>
          <p:grpSpPr>
            <a:xfrm>
              <a:off x="215053" y="358585"/>
              <a:ext cx="53807" cy="51285"/>
              <a:chOff x="0" y="0"/>
              <a:chExt cx="812800" cy="774700"/>
            </a:xfrm>
          </p:grpSpPr>
          <p:sp>
            <p:nvSpPr>
              <p:cNvPr id="1599" name="Google Shape;1599;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00" name="Google Shape;1600;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1" name="Google Shape;1601;p12"/>
            <p:cNvGrpSpPr/>
            <p:nvPr/>
          </p:nvGrpSpPr>
          <p:grpSpPr>
            <a:xfrm>
              <a:off x="300747" y="358585"/>
              <a:ext cx="53807" cy="51285"/>
              <a:chOff x="0" y="0"/>
              <a:chExt cx="812800" cy="774700"/>
            </a:xfrm>
          </p:grpSpPr>
          <p:sp>
            <p:nvSpPr>
              <p:cNvPr id="1602" name="Google Shape;1602;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03" name="Google Shape;1603;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4" name="Google Shape;1604;p12"/>
            <p:cNvGrpSpPr/>
            <p:nvPr/>
          </p:nvGrpSpPr>
          <p:grpSpPr>
            <a:xfrm>
              <a:off x="386441" y="358585"/>
              <a:ext cx="53807" cy="51285"/>
              <a:chOff x="0" y="0"/>
              <a:chExt cx="812800" cy="774700"/>
            </a:xfrm>
          </p:grpSpPr>
          <p:sp>
            <p:nvSpPr>
              <p:cNvPr id="1605" name="Google Shape;1605;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06" name="Google Shape;1606;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7" name="Google Shape;1607;p12"/>
            <p:cNvGrpSpPr/>
            <p:nvPr/>
          </p:nvGrpSpPr>
          <p:grpSpPr>
            <a:xfrm>
              <a:off x="0" y="409333"/>
              <a:ext cx="53807" cy="51285"/>
              <a:chOff x="0" y="0"/>
              <a:chExt cx="812800" cy="774700"/>
            </a:xfrm>
          </p:grpSpPr>
          <p:sp>
            <p:nvSpPr>
              <p:cNvPr id="1608" name="Google Shape;1608;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09" name="Google Shape;1609;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0" name="Google Shape;1610;p12"/>
            <p:cNvGrpSpPr/>
            <p:nvPr/>
          </p:nvGrpSpPr>
          <p:grpSpPr>
            <a:xfrm>
              <a:off x="86239" y="409333"/>
              <a:ext cx="53807" cy="51285"/>
              <a:chOff x="0" y="0"/>
              <a:chExt cx="812800" cy="774700"/>
            </a:xfrm>
          </p:grpSpPr>
          <p:sp>
            <p:nvSpPr>
              <p:cNvPr id="1611" name="Google Shape;1611;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12" name="Google Shape;1612;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3" name="Google Shape;1613;p12"/>
            <p:cNvGrpSpPr/>
            <p:nvPr/>
          </p:nvGrpSpPr>
          <p:grpSpPr>
            <a:xfrm>
              <a:off x="171933" y="409333"/>
              <a:ext cx="53807" cy="51285"/>
              <a:chOff x="0" y="0"/>
              <a:chExt cx="812800" cy="774700"/>
            </a:xfrm>
          </p:grpSpPr>
          <p:sp>
            <p:nvSpPr>
              <p:cNvPr id="1614" name="Google Shape;1614;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15" name="Google Shape;1615;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6" name="Google Shape;1616;p12"/>
            <p:cNvGrpSpPr/>
            <p:nvPr/>
          </p:nvGrpSpPr>
          <p:grpSpPr>
            <a:xfrm>
              <a:off x="257628" y="409333"/>
              <a:ext cx="53807" cy="51285"/>
              <a:chOff x="0" y="0"/>
              <a:chExt cx="812800" cy="774700"/>
            </a:xfrm>
          </p:grpSpPr>
          <p:sp>
            <p:nvSpPr>
              <p:cNvPr id="1617" name="Google Shape;1617;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18" name="Google Shape;1618;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9" name="Google Shape;1619;p12"/>
            <p:cNvGrpSpPr/>
            <p:nvPr/>
          </p:nvGrpSpPr>
          <p:grpSpPr>
            <a:xfrm>
              <a:off x="343322" y="409333"/>
              <a:ext cx="53807" cy="51285"/>
              <a:chOff x="0" y="0"/>
              <a:chExt cx="812800" cy="774700"/>
            </a:xfrm>
          </p:grpSpPr>
          <p:sp>
            <p:nvSpPr>
              <p:cNvPr id="1620" name="Google Shape;1620;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21" name="Google Shape;1621;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2" name="Google Shape;1622;p12"/>
            <p:cNvGrpSpPr/>
            <p:nvPr/>
          </p:nvGrpSpPr>
          <p:grpSpPr>
            <a:xfrm>
              <a:off x="429016" y="409333"/>
              <a:ext cx="53807" cy="51285"/>
              <a:chOff x="0" y="0"/>
              <a:chExt cx="812800" cy="774700"/>
            </a:xfrm>
          </p:grpSpPr>
          <p:sp>
            <p:nvSpPr>
              <p:cNvPr id="1623" name="Google Shape;1623;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24" name="Google Shape;1624;p12"/>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625" name="Google Shape;1625;p12"/>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BF0A30"/>
                </a:solidFill>
                <a:latin typeface="Montserrat Black"/>
                <a:ea typeface="Montserrat Black"/>
                <a:cs typeface="Montserrat Black"/>
                <a:sym typeface="Montserrat Black"/>
              </a:rPr>
              <a:t>ELECTION</a:t>
            </a:r>
            <a:endParaRPr/>
          </a:p>
        </p:txBody>
      </p:sp>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68"/>
        </a:solidFill>
      </p:bgPr>
    </p:bg>
    <p:spTree>
      <p:nvGrpSpPr>
        <p:cNvPr id="1629" name="Shape 1629"/>
        <p:cNvGrpSpPr/>
        <p:nvPr/>
      </p:nvGrpSpPr>
      <p:grpSpPr>
        <a:xfrm>
          <a:off x="0" y="0"/>
          <a:ext cx="0" cy="0"/>
          <a:chOff x="0" y="0"/>
          <a:chExt cx="0" cy="0"/>
        </a:xfrm>
      </p:grpSpPr>
      <p:pic>
        <p:nvPicPr>
          <p:cNvPr id="1630" name="Google Shape;1630;p13"/>
          <p:cNvPicPr preferRelativeResize="0"/>
          <p:nvPr/>
        </p:nvPicPr>
        <p:blipFill>
          <a:blip r:embed="rId3">
            <a:alphaModFix/>
          </a:blip>
          <a:stretch>
            <a:fillRect/>
          </a:stretch>
        </p:blipFill>
        <p:spPr>
          <a:xfrm>
            <a:off x="-2287" y="0"/>
            <a:ext cx="4216400" cy="10287000"/>
          </a:xfrm>
          <a:prstGeom prst="rect">
            <a:avLst/>
          </a:prstGeom>
          <a:noFill/>
          <a:ln>
            <a:noFill/>
          </a:ln>
        </p:spPr>
      </p:pic>
      <p:cxnSp>
        <p:nvCxnSpPr>
          <p:cNvPr id="1631" name="Google Shape;1631;p13"/>
          <p:cNvCxnSpPr/>
          <p:nvPr/>
        </p:nvCxnSpPr>
        <p:spPr>
          <a:xfrm rot="10800000">
            <a:off x="4211836" y="0"/>
            <a:ext cx="0" cy="10287000"/>
          </a:xfrm>
          <a:prstGeom prst="straightConnector1">
            <a:avLst/>
          </a:prstGeom>
          <a:noFill/>
          <a:ln cap="flat" cmpd="sng" w="38100">
            <a:solidFill>
              <a:srgbClr val="F1F1F1"/>
            </a:solidFill>
            <a:prstDash val="solid"/>
            <a:round/>
            <a:headEnd len="sm" w="sm" type="none"/>
            <a:tailEnd len="sm" w="sm" type="none"/>
          </a:ln>
        </p:spPr>
      </p:cxnSp>
      <p:grpSp>
        <p:nvGrpSpPr>
          <p:cNvPr id="1632" name="Google Shape;1632;p13"/>
          <p:cNvGrpSpPr/>
          <p:nvPr/>
        </p:nvGrpSpPr>
        <p:grpSpPr>
          <a:xfrm rot="-5400000">
            <a:off x="4051420" y="5807953"/>
            <a:ext cx="320832" cy="320832"/>
            <a:chOff x="0" y="0"/>
            <a:chExt cx="812800" cy="812800"/>
          </a:xfrm>
        </p:grpSpPr>
        <p:sp>
          <p:nvSpPr>
            <p:cNvPr id="1633" name="Google Shape;163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3"/>
            <p:cNvSpPr txBox="1"/>
            <p:nvPr/>
          </p:nvSpPr>
          <p:spPr>
            <a:xfrm>
              <a:off x="76200" y="161925"/>
              <a:ext cx="660400" cy="5746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5" name="Google Shape;1635;p13"/>
          <p:cNvGrpSpPr/>
          <p:nvPr/>
        </p:nvGrpSpPr>
        <p:grpSpPr>
          <a:xfrm rot="-5400000">
            <a:off x="4051420" y="3965913"/>
            <a:ext cx="320832" cy="320832"/>
            <a:chOff x="0" y="0"/>
            <a:chExt cx="812800" cy="812800"/>
          </a:xfrm>
        </p:grpSpPr>
        <p:sp>
          <p:nvSpPr>
            <p:cNvPr id="1636" name="Google Shape;163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3"/>
            <p:cNvSpPr txBox="1"/>
            <p:nvPr/>
          </p:nvSpPr>
          <p:spPr>
            <a:xfrm>
              <a:off x="76200" y="161925"/>
              <a:ext cx="660400" cy="5746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8" name="Google Shape;1638;p13"/>
          <p:cNvGrpSpPr/>
          <p:nvPr/>
        </p:nvGrpSpPr>
        <p:grpSpPr>
          <a:xfrm rot="-5400000">
            <a:off x="4051420" y="8025693"/>
            <a:ext cx="320832" cy="320832"/>
            <a:chOff x="0" y="0"/>
            <a:chExt cx="812800" cy="812800"/>
          </a:xfrm>
        </p:grpSpPr>
        <p:sp>
          <p:nvSpPr>
            <p:cNvPr id="1639" name="Google Shape;163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13"/>
            <p:cNvSpPr txBox="1"/>
            <p:nvPr/>
          </p:nvSpPr>
          <p:spPr>
            <a:xfrm>
              <a:off x="76200" y="161925"/>
              <a:ext cx="660400" cy="5746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1" name="Google Shape;1641;p13"/>
          <p:cNvSpPr txBox="1"/>
          <p:nvPr/>
        </p:nvSpPr>
        <p:spPr>
          <a:xfrm>
            <a:off x="4914581" y="1115468"/>
            <a:ext cx="114045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TIMELINE</a:t>
            </a:r>
            <a:endParaRPr/>
          </a:p>
        </p:txBody>
      </p:sp>
      <p:sp>
        <p:nvSpPr>
          <p:cNvPr id="1642" name="Google Shape;1642;p13"/>
          <p:cNvSpPr txBox="1"/>
          <p:nvPr/>
        </p:nvSpPr>
        <p:spPr>
          <a:xfrm>
            <a:off x="4914581" y="3588484"/>
            <a:ext cx="9779700" cy="492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US" sz="3200" u="none" cap="none" strike="noStrike">
                <a:solidFill>
                  <a:srgbClr val="F1F1F1"/>
                </a:solidFill>
                <a:latin typeface="Montserrat"/>
                <a:ea typeface="Montserrat"/>
                <a:cs typeface="Montserrat"/>
                <a:sym typeface="Montserrat"/>
              </a:rPr>
              <a:t>Main Point</a:t>
            </a:r>
            <a:endParaRPr/>
          </a:p>
        </p:txBody>
      </p:sp>
      <p:sp>
        <p:nvSpPr>
          <p:cNvPr id="1643" name="Google Shape;1643;p13"/>
          <p:cNvSpPr txBox="1"/>
          <p:nvPr/>
        </p:nvSpPr>
        <p:spPr>
          <a:xfrm>
            <a:off x="4914581" y="4126329"/>
            <a:ext cx="97797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Elaborate on your topic here. Lorem ipsum dolor sit amet, consectetur adipiscing elit, sed do eiusmod tempor incididunt ut labore et dolore magna aliqua. A diam maecenas sed enim ut sem viverra aliquet eget.</a:t>
            </a:r>
            <a:endParaRPr/>
          </a:p>
        </p:txBody>
      </p:sp>
      <p:sp>
        <p:nvSpPr>
          <p:cNvPr id="1644" name="Google Shape;1644;p13"/>
          <p:cNvSpPr txBox="1"/>
          <p:nvPr/>
        </p:nvSpPr>
        <p:spPr>
          <a:xfrm>
            <a:off x="4914581" y="5510456"/>
            <a:ext cx="9779700" cy="492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US" sz="3200" u="none" cap="none" strike="noStrike">
                <a:solidFill>
                  <a:srgbClr val="F1F1F1"/>
                </a:solidFill>
                <a:latin typeface="Montserrat"/>
                <a:ea typeface="Montserrat"/>
                <a:cs typeface="Montserrat"/>
                <a:sym typeface="Montserrat"/>
              </a:rPr>
              <a:t>Main Point</a:t>
            </a:r>
            <a:endParaRPr/>
          </a:p>
        </p:txBody>
      </p:sp>
      <p:sp>
        <p:nvSpPr>
          <p:cNvPr id="1645" name="Google Shape;1645;p13"/>
          <p:cNvSpPr txBox="1"/>
          <p:nvPr/>
        </p:nvSpPr>
        <p:spPr>
          <a:xfrm>
            <a:off x="4914581" y="6048301"/>
            <a:ext cx="97797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Elaborate on your topic here. Lorem ipsum dolor sit amet, consectetur adipiscing elit, sed do eiusmod tempor incididunt ut labore et dolore magna aliqua. A diam maecenas sed enim ut sem viverra aliquet eget.</a:t>
            </a:r>
            <a:endParaRPr/>
          </a:p>
        </p:txBody>
      </p:sp>
      <p:sp>
        <p:nvSpPr>
          <p:cNvPr id="1646" name="Google Shape;1646;p13"/>
          <p:cNvSpPr txBox="1"/>
          <p:nvPr/>
        </p:nvSpPr>
        <p:spPr>
          <a:xfrm>
            <a:off x="4914581" y="7487848"/>
            <a:ext cx="9779700" cy="492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US" sz="3200" u="none" cap="none" strike="noStrike">
                <a:solidFill>
                  <a:srgbClr val="F1F1F1"/>
                </a:solidFill>
                <a:latin typeface="Montserrat"/>
                <a:ea typeface="Montserrat"/>
                <a:cs typeface="Montserrat"/>
                <a:sym typeface="Montserrat"/>
              </a:rPr>
              <a:t>Main Point</a:t>
            </a:r>
            <a:endParaRPr/>
          </a:p>
        </p:txBody>
      </p:sp>
      <p:sp>
        <p:nvSpPr>
          <p:cNvPr id="1647" name="Google Shape;1647;p13"/>
          <p:cNvSpPr txBox="1"/>
          <p:nvPr/>
        </p:nvSpPr>
        <p:spPr>
          <a:xfrm>
            <a:off x="4914581" y="8025693"/>
            <a:ext cx="97797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F1F1F1"/>
                </a:solidFill>
                <a:latin typeface="Montserrat SemiBold"/>
                <a:ea typeface="Montserrat SemiBold"/>
                <a:cs typeface="Montserrat SemiBold"/>
                <a:sym typeface="Montserrat SemiBold"/>
              </a:rPr>
              <a:t>Elaborate on your topic here. Lorem ipsum dolor sit amet, consectetur adipiscing elit, sed do eiusmod tempor incididunt ut labore et dolore magna aliqua. A diam maecenas sed enim ut sem viverra aliquet eget.</a:t>
            </a:r>
            <a:endParaRPr/>
          </a:p>
        </p:txBody>
      </p:sp>
      <p:grpSp>
        <p:nvGrpSpPr>
          <p:cNvPr id="1648" name="Google Shape;1648;p13"/>
          <p:cNvGrpSpPr/>
          <p:nvPr/>
        </p:nvGrpSpPr>
        <p:grpSpPr>
          <a:xfrm>
            <a:off x="226851" y="350889"/>
            <a:ext cx="362118" cy="345464"/>
            <a:chOff x="0" y="0"/>
            <a:chExt cx="482823" cy="460618"/>
          </a:xfrm>
        </p:grpSpPr>
        <p:grpSp>
          <p:nvGrpSpPr>
            <p:cNvPr id="1649" name="Google Shape;1649;p13"/>
            <p:cNvGrpSpPr/>
            <p:nvPr/>
          </p:nvGrpSpPr>
          <p:grpSpPr>
            <a:xfrm>
              <a:off x="0" y="0"/>
              <a:ext cx="53807" cy="51285"/>
              <a:chOff x="0" y="0"/>
              <a:chExt cx="812800" cy="774700"/>
            </a:xfrm>
          </p:grpSpPr>
          <p:sp>
            <p:nvSpPr>
              <p:cNvPr id="1650" name="Google Shape;165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51" name="Google Shape;1651;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2" name="Google Shape;1652;p13"/>
            <p:cNvGrpSpPr/>
            <p:nvPr/>
          </p:nvGrpSpPr>
          <p:grpSpPr>
            <a:xfrm>
              <a:off x="86239" y="0"/>
              <a:ext cx="53807" cy="51285"/>
              <a:chOff x="0" y="0"/>
              <a:chExt cx="812800" cy="774700"/>
            </a:xfrm>
          </p:grpSpPr>
          <p:sp>
            <p:nvSpPr>
              <p:cNvPr id="1653" name="Google Shape;165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54" name="Google Shape;1654;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5" name="Google Shape;1655;p13"/>
            <p:cNvGrpSpPr/>
            <p:nvPr/>
          </p:nvGrpSpPr>
          <p:grpSpPr>
            <a:xfrm>
              <a:off x="171933" y="0"/>
              <a:ext cx="53807" cy="51285"/>
              <a:chOff x="0" y="0"/>
              <a:chExt cx="812800" cy="774700"/>
            </a:xfrm>
          </p:grpSpPr>
          <p:sp>
            <p:nvSpPr>
              <p:cNvPr id="1656" name="Google Shape;165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57" name="Google Shape;1657;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8" name="Google Shape;1658;p13"/>
            <p:cNvGrpSpPr/>
            <p:nvPr/>
          </p:nvGrpSpPr>
          <p:grpSpPr>
            <a:xfrm>
              <a:off x="257628" y="0"/>
              <a:ext cx="53807" cy="51285"/>
              <a:chOff x="0" y="0"/>
              <a:chExt cx="812800" cy="774700"/>
            </a:xfrm>
          </p:grpSpPr>
          <p:sp>
            <p:nvSpPr>
              <p:cNvPr id="1659" name="Google Shape;165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60" name="Google Shape;1660;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1" name="Google Shape;1661;p13"/>
            <p:cNvGrpSpPr/>
            <p:nvPr/>
          </p:nvGrpSpPr>
          <p:grpSpPr>
            <a:xfrm>
              <a:off x="343322" y="0"/>
              <a:ext cx="53807" cy="51285"/>
              <a:chOff x="0" y="0"/>
              <a:chExt cx="812800" cy="774700"/>
            </a:xfrm>
          </p:grpSpPr>
          <p:sp>
            <p:nvSpPr>
              <p:cNvPr id="1662" name="Google Shape;166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63" name="Google Shape;1663;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4" name="Google Shape;1664;p13"/>
            <p:cNvGrpSpPr/>
            <p:nvPr/>
          </p:nvGrpSpPr>
          <p:grpSpPr>
            <a:xfrm>
              <a:off x="429016" y="0"/>
              <a:ext cx="53807" cy="51285"/>
              <a:chOff x="0" y="0"/>
              <a:chExt cx="812800" cy="774700"/>
            </a:xfrm>
          </p:grpSpPr>
          <p:sp>
            <p:nvSpPr>
              <p:cNvPr id="1665" name="Google Shape;166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66" name="Google Shape;1666;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7" name="Google Shape;1667;p13"/>
            <p:cNvGrpSpPr/>
            <p:nvPr/>
          </p:nvGrpSpPr>
          <p:grpSpPr>
            <a:xfrm>
              <a:off x="43665" y="51306"/>
              <a:ext cx="53807" cy="51285"/>
              <a:chOff x="0" y="0"/>
              <a:chExt cx="812800" cy="774700"/>
            </a:xfrm>
          </p:grpSpPr>
          <p:sp>
            <p:nvSpPr>
              <p:cNvPr id="1668" name="Google Shape;166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69" name="Google Shape;1669;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0" name="Google Shape;1670;p13"/>
            <p:cNvGrpSpPr/>
            <p:nvPr/>
          </p:nvGrpSpPr>
          <p:grpSpPr>
            <a:xfrm>
              <a:off x="129359" y="51306"/>
              <a:ext cx="53807" cy="51285"/>
              <a:chOff x="0" y="0"/>
              <a:chExt cx="812800" cy="774700"/>
            </a:xfrm>
          </p:grpSpPr>
          <p:sp>
            <p:nvSpPr>
              <p:cNvPr id="1671" name="Google Shape;167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72" name="Google Shape;1672;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3" name="Google Shape;1673;p13"/>
            <p:cNvGrpSpPr/>
            <p:nvPr/>
          </p:nvGrpSpPr>
          <p:grpSpPr>
            <a:xfrm>
              <a:off x="215053" y="51306"/>
              <a:ext cx="53807" cy="51285"/>
              <a:chOff x="0" y="0"/>
              <a:chExt cx="812800" cy="774700"/>
            </a:xfrm>
          </p:grpSpPr>
          <p:sp>
            <p:nvSpPr>
              <p:cNvPr id="1674" name="Google Shape;167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75" name="Google Shape;1675;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6" name="Google Shape;1676;p13"/>
            <p:cNvGrpSpPr/>
            <p:nvPr/>
          </p:nvGrpSpPr>
          <p:grpSpPr>
            <a:xfrm>
              <a:off x="300747" y="51306"/>
              <a:ext cx="53807" cy="51285"/>
              <a:chOff x="0" y="0"/>
              <a:chExt cx="812800" cy="774700"/>
            </a:xfrm>
          </p:grpSpPr>
          <p:sp>
            <p:nvSpPr>
              <p:cNvPr id="1677" name="Google Shape;167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78" name="Google Shape;1678;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9" name="Google Shape;1679;p13"/>
            <p:cNvGrpSpPr/>
            <p:nvPr/>
          </p:nvGrpSpPr>
          <p:grpSpPr>
            <a:xfrm>
              <a:off x="386441" y="51306"/>
              <a:ext cx="53807" cy="51285"/>
              <a:chOff x="0" y="0"/>
              <a:chExt cx="812800" cy="774700"/>
            </a:xfrm>
          </p:grpSpPr>
          <p:sp>
            <p:nvSpPr>
              <p:cNvPr id="1680" name="Google Shape;168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81" name="Google Shape;1681;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2" name="Google Shape;1682;p13"/>
            <p:cNvGrpSpPr/>
            <p:nvPr/>
          </p:nvGrpSpPr>
          <p:grpSpPr>
            <a:xfrm>
              <a:off x="0" y="102613"/>
              <a:ext cx="53807" cy="51285"/>
              <a:chOff x="0" y="0"/>
              <a:chExt cx="812800" cy="774700"/>
            </a:xfrm>
          </p:grpSpPr>
          <p:sp>
            <p:nvSpPr>
              <p:cNvPr id="1683" name="Google Shape;168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84" name="Google Shape;1684;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5" name="Google Shape;1685;p13"/>
            <p:cNvGrpSpPr/>
            <p:nvPr/>
          </p:nvGrpSpPr>
          <p:grpSpPr>
            <a:xfrm>
              <a:off x="86239" y="102613"/>
              <a:ext cx="53807" cy="51285"/>
              <a:chOff x="0" y="0"/>
              <a:chExt cx="812800" cy="774700"/>
            </a:xfrm>
          </p:grpSpPr>
          <p:sp>
            <p:nvSpPr>
              <p:cNvPr id="1686" name="Google Shape;168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87" name="Google Shape;1687;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8" name="Google Shape;1688;p13"/>
            <p:cNvGrpSpPr/>
            <p:nvPr/>
          </p:nvGrpSpPr>
          <p:grpSpPr>
            <a:xfrm>
              <a:off x="171933" y="102613"/>
              <a:ext cx="53807" cy="51285"/>
              <a:chOff x="0" y="0"/>
              <a:chExt cx="812800" cy="774700"/>
            </a:xfrm>
          </p:grpSpPr>
          <p:sp>
            <p:nvSpPr>
              <p:cNvPr id="1689" name="Google Shape;168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90" name="Google Shape;1690;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1" name="Google Shape;1691;p13"/>
            <p:cNvGrpSpPr/>
            <p:nvPr/>
          </p:nvGrpSpPr>
          <p:grpSpPr>
            <a:xfrm>
              <a:off x="257628" y="102613"/>
              <a:ext cx="53807" cy="51285"/>
              <a:chOff x="0" y="0"/>
              <a:chExt cx="812800" cy="774700"/>
            </a:xfrm>
          </p:grpSpPr>
          <p:sp>
            <p:nvSpPr>
              <p:cNvPr id="1692" name="Google Shape;169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93" name="Google Shape;1693;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4" name="Google Shape;1694;p13"/>
            <p:cNvGrpSpPr/>
            <p:nvPr/>
          </p:nvGrpSpPr>
          <p:grpSpPr>
            <a:xfrm>
              <a:off x="343322" y="102613"/>
              <a:ext cx="53807" cy="51285"/>
              <a:chOff x="0" y="0"/>
              <a:chExt cx="812800" cy="774700"/>
            </a:xfrm>
          </p:grpSpPr>
          <p:sp>
            <p:nvSpPr>
              <p:cNvPr id="1695" name="Google Shape;169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96" name="Google Shape;1696;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7" name="Google Shape;1697;p13"/>
            <p:cNvGrpSpPr/>
            <p:nvPr/>
          </p:nvGrpSpPr>
          <p:grpSpPr>
            <a:xfrm>
              <a:off x="429016" y="102613"/>
              <a:ext cx="53807" cy="51285"/>
              <a:chOff x="0" y="0"/>
              <a:chExt cx="812800" cy="774700"/>
            </a:xfrm>
          </p:grpSpPr>
          <p:sp>
            <p:nvSpPr>
              <p:cNvPr id="1698" name="Google Shape;169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699" name="Google Shape;1699;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0" name="Google Shape;1700;p13"/>
            <p:cNvGrpSpPr/>
            <p:nvPr/>
          </p:nvGrpSpPr>
          <p:grpSpPr>
            <a:xfrm>
              <a:off x="43665" y="153919"/>
              <a:ext cx="53807" cy="51285"/>
              <a:chOff x="0" y="0"/>
              <a:chExt cx="812800" cy="774700"/>
            </a:xfrm>
          </p:grpSpPr>
          <p:sp>
            <p:nvSpPr>
              <p:cNvPr id="1701" name="Google Shape;170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02" name="Google Shape;1702;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3" name="Google Shape;1703;p13"/>
            <p:cNvGrpSpPr/>
            <p:nvPr/>
          </p:nvGrpSpPr>
          <p:grpSpPr>
            <a:xfrm>
              <a:off x="129359" y="153919"/>
              <a:ext cx="53807" cy="51285"/>
              <a:chOff x="0" y="0"/>
              <a:chExt cx="812800" cy="774700"/>
            </a:xfrm>
          </p:grpSpPr>
          <p:sp>
            <p:nvSpPr>
              <p:cNvPr id="1704" name="Google Shape;170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05" name="Google Shape;1705;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6" name="Google Shape;1706;p13"/>
            <p:cNvGrpSpPr/>
            <p:nvPr/>
          </p:nvGrpSpPr>
          <p:grpSpPr>
            <a:xfrm>
              <a:off x="215053" y="153919"/>
              <a:ext cx="53807" cy="51285"/>
              <a:chOff x="0" y="0"/>
              <a:chExt cx="812800" cy="774700"/>
            </a:xfrm>
          </p:grpSpPr>
          <p:sp>
            <p:nvSpPr>
              <p:cNvPr id="1707" name="Google Shape;170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08" name="Google Shape;1708;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9" name="Google Shape;1709;p13"/>
            <p:cNvGrpSpPr/>
            <p:nvPr/>
          </p:nvGrpSpPr>
          <p:grpSpPr>
            <a:xfrm>
              <a:off x="300747" y="153919"/>
              <a:ext cx="53807" cy="51285"/>
              <a:chOff x="0" y="0"/>
              <a:chExt cx="812800" cy="774700"/>
            </a:xfrm>
          </p:grpSpPr>
          <p:sp>
            <p:nvSpPr>
              <p:cNvPr id="1710" name="Google Shape;171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11" name="Google Shape;1711;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2" name="Google Shape;1712;p13"/>
            <p:cNvGrpSpPr/>
            <p:nvPr/>
          </p:nvGrpSpPr>
          <p:grpSpPr>
            <a:xfrm>
              <a:off x="386441" y="153919"/>
              <a:ext cx="53807" cy="51285"/>
              <a:chOff x="0" y="0"/>
              <a:chExt cx="812800" cy="774700"/>
            </a:xfrm>
          </p:grpSpPr>
          <p:sp>
            <p:nvSpPr>
              <p:cNvPr id="1713" name="Google Shape;171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14" name="Google Shape;1714;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5" name="Google Shape;1715;p13"/>
            <p:cNvGrpSpPr/>
            <p:nvPr/>
          </p:nvGrpSpPr>
          <p:grpSpPr>
            <a:xfrm>
              <a:off x="0" y="204666"/>
              <a:ext cx="53807" cy="51285"/>
              <a:chOff x="0" y="0"/>
              <a:chExt cx="812800" cy="774700"/>
            </a:xfrm>
          </p:grpSpPr>
          <p:sp>
            <p:nvSpPr>
              <p:cNvPr id="1716" name="Google Shape;171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17" name="Google Shape;1717;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8" name="Google Shape;1718;p13"/>
            <p:cNvGrpSpPr/>
            <p:nvPr/>
          </p:nvGrpSpPr>
          <p:grpSpPr>
            <a:xfrm>
              <a:off x="86239" y="204666"/>
              <a:ext cx="53807" cy="51285"/>
              <a:chOff x="0" y="0"/>
              <a:chExt cx="812800" cy="774700"/>
            </a:xfrm>
          </p:grpSpPr>
          <p:sp>
            <p:nvSpPr>
              <p:cNvPr id="1719" name="Google Shape;171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20" name="Google Shape;1720;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1" name="Google Shape;1721;p13"/>
            <p:cNvGrpSpPr/>
            <p:nvPr/>
          </p:nvGrpSpPr>
          <p:grpSpPr>
            <a:xfrm>
              <a:off x="171933" y="204666"/>
              <a:ext cx="53807" cy="51285"/>
              <a:chOff x="0" y="0"/>
              <a:chExt cx="812800" cy="774700"/>
            </a:xfrm>
          </p:grpSpPr>
          <p:sp>
            <p:nvSpPr>
              <p:cNvPr id="1722" name="Google Shape;172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23" name="Google Shape;1723;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4" name="Google Shape;1724;p13"/>
            <p:cNvGrpSpPr/>
            <p:nvPr/>
          </p:nvGrpSpPr>
          <p:grpSpPr>
            <a:xfrm>
              <a:off x="257628" y="204666"/>
              <a:ext cx="53807" cy="51285"/>
              <a:chOff x="0" y="0"/>
              <a:chExt cx="812800" cy="774700"/>
            </a:xfrm>
          </p:grpSpPr>
          <p:sp>
            <p:nvSpPr>
              <p:cNvPr id="1725" name="Google Shape;172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26" name="Google Shape;1726;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7" name="Google Shape;1727;p13"/>
            <p:cNvGrpSpPr/>
            <p:nvPr/>
          </p:nvGrpSpPr>
          <p:grpSpPr>
            <a:xfrm>
              <a:off x="343322" y="204666"/>
              <a:ext cx="53807" cy="51285"/>
              <a:chOff x="0" y="0"/>
              <a:chExt cx="812800" cy="774700"/>
            </a:xfrm>
          </p:grpSpPr>
          <p:sp>
            <p:nvSpPr>
              <p:cNvPr id="1728" name="Google Shape;172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29" name="Google Shape;1729;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0" name="Google Shape;1730;p13"/>
            <p:cNvGrpSpPr/>
            <p:nvPr/>
          </p:nvGrpSpPr>
          <p:grpSpPr>
            <a:xfrm>
              <a:off x="429016" y="204666"/>
              <a:ext cx="53807" cy="51285"/>
              <a:chOff x="0" y="0"/>
              <a:chExt cx="812800" cy="774700"/>
            </a:xfrm>
          </p:grpSpPr>
          <p:sp>
            <p:nvSpPr>
              <p:cNvPr id="1731" name="Google Shape;173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32" name="Google Shape;1732;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3" name="Google Shape;1733;p13"/>
            <p:cNvGrpSpPr/>
            <p:nvPr/>
          </p:nvGrpSpPr>
          <p:grpSpPr>
            <a:xfrm>
              <a:off x="43665" y="255973"/>
              <a:ext cx="53807" cy="51285"/>
              <a:chOff x="0" y="0"/>
              <a:chExt cx="812800" cy="774700"/>
            </a:xfrm>
          </p:grpSpPr>
          <p:sp>
            <p:nvSpPr>
              <p:cNvPr id="1734" name="Google Shape;173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35" name="Google Shape;1735;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6" name="Google Shape;1736;p13"/>
            <p:cNvGrpSpPr/>
            <p:nvPr/>
          </p:nvGrpSpPr>
          <p:grpSpPr>
            <a:xfrm>
              <a:off x="129359" y="255973"/>
              <a:ext cx="53807" cy="51285"/>
              <a:chOff x="0" y="0"/>
              <a:chExt cx="812800" cy="774700"/>
            </a:xfrm>
          </p:grpSpPr>
          <p:sp>
            <p:nvSpPr>
              <p:cNvPr id="1737" name="Google Shape;173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38" name="Google Shape;1738;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9" name="Google Shape;1739;p13"/>
            <p:cNvGrpSpPr/>
            <p:nvPr/>
          </p:nvGrpSpPr>
          <p:grpSpPr>
            <a:xfrm>
              <a:off x="215053" y="255973"/>
              <a:ext cx="53807" cy="51285"/>
              <a:chOff x="0" y="0"/>
              <a:chExt cx="812800" cy="774700"/>
            </a:xfrm>
          </p:grpSpPr>
          <p:sp>
            <p:nvSpPr>
              <p:cNvPr id="1740" name="Google Shape;174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41" name="Google Shape;1741;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2" name="Google Shape;1742;p13"/>
            <p:cNvGrpSpPr/>
            <p:nvPr/>
          </p:nvGrpSpPr>
          <p:grpSpPr>
            <a:xfrm>
              <a:off x="300747" y="255973"/>
              <a:ext cx="53807" cy="51285"/>
              <a:chOff x="0" y="0"/>
              <a:chExt cx="812800" cy="774700"/>
            </a:xfrm>
          </p:grpSpPr>
          <p:sp>
            <p:nvSpPr>
              <p:cNvPr id="1743" name="Google Shape;174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44" name="Google Shape;1744;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5" name="Google Shape;1745;p13"/>
            <p:cNvGrpSpPr/>
            <p:nvPr/>
          </p:nvGrpSpPr>
          <p:grpSpPr>
            <a:xfrm>
              <a:off x="386441" y="255973"/>
              <a:ext cx="53807" cy="51285"/>
              <a:chOff x="0" y="0"/>
              <a:chExt cx="812800" cy="774700"/>
            </a:xfrm>
          </p:grpSpPr>
          <p:sp>
            <p:nvSpPr>
              <p:cNvPr id="1746" name="Google Shape;174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47" name="Google Shape;1747;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8" name="Google Shape;1748;p13"/>
            <p:cNvGrpSpPr/>
            <p:nvPr/>
          </p:nvGrpSpPr>
          <p:grpSpPr>
            <a:xfrm>
              <a:off x="0" y="307279"/>
              <a:ext cx="53807" cy="51285"/>
              <a:chOff x="0" y="0"/>
              <a:chExt cx="812800" cy="774700"/>
            </a:xfrm>
          </p:grpSpPr>
          <p:sp>
            <p:nvSpPr>
              <p:cNvPr id="1749" name="Google Shape;174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50" name="Google Shape;1750;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1" name="Google Shape;1751;p13"/>
            <p:cNvGrpSpPr/>
            <p:nvPr/>
          </p:nvGrpSpPr>
          <p:grpSpPr>
            <a:xfrm>
              <a:off x="86239" y="307279"/>
              <a:ext cx="53807" cy="51285"/>
              <a:chOff x="0" y="0"/>
              <a:chExt cx="812800" cy="774700"/>
            </a:xfrm>
          </p:grpSpPr>
          <p:sp>
            <p:nvSpPr>
              <p:cNvPr id="1752" name="Google Shape;175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53" name="Google Shape;1753;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4" name="Google Shape;1754;p13"/>
            <p:cNvGrpSpPr/>
            <p:nvPr/>
          </p:nvGrpSpPr>
          <p:grpSpPr>
            <a:xfrm>
              <a:off x="171933" y="307279"/>
              <a:ext cx="53807" cy="51285"/>
              <a:chOff x="0" y="0"/>
              <a:chExt cx="812800" cy="774700"/>
            </a:xfrm>
          </p:grpSpPr>
          <p:sp>
            <p:nvSpPr>
              <p:cNvPr id="1755" name="Google Shape;175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56" name="Google Shape;1756;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7" name="Google Shape;1757;p13"/>
            <p:cNvGrpSpPr/>
            <p:nvPr/>
          </p:nvGrpSpPr>
          <p:grpSpPr>
            <a:xfrm>
              <a:off x="257628" y="307279"/>
              <a:ext cx="53807" cy="51285"/>
              <a:chOff x="0" y="0"/>
              <a:chExt cx="812800" cy="774700"/>
            </a:xfrm>
          </p:grpSpPr>
          <p:sp>
            <p:nvSpPr>
              <p:cNvPr id="1758" name="Google Shape;175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59" name="Google Shape;1759;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0" name="Google Shape;1760;p13"/>
            <p:cNvGrpSpPr/>
            <p:nvPr/>
          </p:nvGrpSpPr>
          <p:grpSpPr>
            <a:xfrm>
              <a:off x="343322" y="307279"/>
              <a:ext cx="53807" cy="51285"/>
              <a:chOff x="0" y="0"/>
              <a:chExt cx="812800" cy="774700"/>
            </a:xfrm>
          </p:grpSpPr>
          <p:sp>
            <p:nvSpPr>
              <p:cNvPr id="1761" name="Google Shape;176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62" name="Google Shape;1762;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3" name="Google Shape;1763;p13"/>
            <p:cNvGrpSpPr/>
            <p:nvPr/>
          </p:nvGrpSpPr>
          <p:grpSpPr>
            <a:xfrm>
              <a:off x="429016" y="307279"/>
              <a:ext cx="53807" cy="51285"/>
              <a:chOff x="0" y="0"/>
              <a:chExt cx="812800" cy="774700"/>
            </a:xfrm>
          </p:grpSpPr>
          <p:sp>
            <p:nvSpPr>
              <p:cNvPr id="1764" name="Google Shape;176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65" name="Google Shape;1765;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6" name="Google Shape;1766;p13"/>
            <p:cNvGrpSpPr/>
            <p:nvPr/>
          </p:nvGrpSpPr>
          <p:grpSpPr>
            <a:xfrm>
              <a:off x="43665" y="358585"/>
              <a:ext cx="53807" cy="51285"/>
              <a:chOff x="0" y="0"/>
              <a:chExt cx="812800" cy="774700"/>
            </a:xfrm>
          </p:grpSpPr>
          <p:sp>
            <p:nvSpPr>
              <p:cNvPr id="1767" name="Google Shape;176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68" name="Google Shape;1768;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9" name="Google Shape;1769;p13"/>
            <p:cNvGrpSpPr/>
            <p:nvPr/>
          </p:nvGrpSpPr>
          <p:grpSpPr>
            <a:xfrm>
              <a:off x="129359" y="358585"/>
              <a:ext cx="53807" cy="51285"/>
              <a:chOff x="0" y="0"/>
              <a:chExt cx="812800" cy="774700"/>
            </a:xfrm>
          </p:grpSpPr>
          <p:sp>
            <p:nvSpPr>
              <p:cNvPr id="1770" name="Google Shape;177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71" name="Google Shape;1771;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2" name="Google Shape;1772;p13"/>
            <p:cNvGrpSpPr/>
            <p:nvPr/>
          </p:nvGrpSpPr>
          <p:grpSpPr>
            <a:xfrm>
              <a:off x="215053" y="358585"/>
              <a:ext cx="53807" cy="51285"/>
              <a:chOff x="0" y="0"/>
              <a:chExt cx="812800" cy="774700"/>
            </a:xfrm>
          </p:grpSpPr>
          <p:sp>
            <p:nvSpPr>
              <p:cNvPr id="1773" name="Google Shape;177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74" name="Google Shape;1774;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5" name="Google Shape;1775;p13"/>
            <p:cNvGrpSpPr/>
            <p:nvPr/>
          </p:nvGrpSpPr>
          <p:grpSpPr>
            <a:xfrm>
              <a:off x="300747" y="358585"/>
              <a:ext cx="53807" cy="51285"/>
              <a:chOff x="0" y="0"/>
              <a:chExt cx="812800" cy="774700"/>
            </a:xfrm>
          </p:grpSpPr>
          <p:sp>
            <p:nvSpPr>
              <p:cNvPr id="1776" name="Google Shape;177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77" name="Google Shape;1777;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8" name="Google Shape;1778;p13"/>
            <p:cNvGrpSpPr/>
            <p:nvPr/>
          </p:nvGrpSpPr>
          <p:grpSpPr>
            <a:xfrm>
              <a:off x="386441" y="358585"/>
              <a:ext cx="53807" cy="51285"/>
              <a:chOff x="0" y="0"/>
              <a:chExt cx="812800" cy="774700"/>
            </a:xfrm>
          </p:grpSpPr>
          <p:sp>
            <p:nvSpPr>
              <p:cNvPr id="1779" name="Google Shape;177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80" name="Google Shape;1780;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1" name="Google Shape;1781;p13"/>
            <p:cNvGrpSpPr/>
            <p:nvPr/>
          </p:nvGrpSpPr>
          <p:grpSpPr>
            <a:xfrm>
              <a:off x="0" y="409333"/>
              <a:ext cx="53807" cy="51285"/>
              <a:chOff x="0" y="0"/>
              <a:chExt cx="812800" cy="774700"/>
            </a:xfrm>
          </p:grpSpPr>
          <p:sp>
            <p:nvSpPr>
              <p:cNvPr id="1782" name="Google Shape;178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83" name="Google Shape;1783;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4" name="Google Shape;1784;p13"/>
            <p:cNvGrpSpPr/>
            <p:nvPr/>
          </p:nvGrpSpPr>
          <p:grpSpPr>
            <a:xfrm>
              <a:off x="86239" y="409333"/>
              <a:ext cx="53807" cy="51285"/>
              <a:chOff x="0" y="0"/>
              <a:chExt cx="812800" cy="774700"/>
            </a:xfrm>
          </p:grpSpPr>
          <p:sp>
            <p:nvSpPr>
              <p:cNvPr id="1785" name="Google Shape;178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86" name="Google Shape;1786;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7" name="Google Shape;1787;p13"/>
            <p:cNvGrpSpPr/>
            <p:nvPr/>
          </p:nvGrpSpPr>
          <p:grpSpPr>
            <a:xfrm>
              <a:off x="171933" y="409333"/>
              <a:ext cx="53807" cy="51285"/>
              <a:chOff x="0" y="0"/>
              <a:chExt cx="812800" cy="774700"/>
            </a:xfrm>
          </p:grpSpPr>
          <p:sp>
            <p:nvSpPr>
              <p:cNvPr id="1788" name="Google Shape;178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89" name="Google Shape;1789;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0" name="Google Shape;1790;p13"/>
            <p:cNvGrpSpPr/>
            <p:nvPr/>
          </p:nvGrpSpPr>
          <p:grpSpPr>
            <a:xfrm>
              <a:off x="257628" y="409333"/>
              <a:ext cx="53807" cy="51285"/>
              <a:chOff x="0" y="0"/>
              <a:chExt cx="812800" cy="774700"/>
            </a:xfrm>
          </p:grpSpPr>
          <p:sp>
            <p:nvSpPr>
              <p:cNvPr id="1791" name="Google Shape;179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92" name="Google Shape;1792;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3" name="Google Shape;1793;p13"/>
            <p:cNvGrpSpPr/>
            <p:nvPr/>
          </p:nvGrpSpPr>
          <p:grpSpPr>
            <a:xfrm>
              <a:off x="343322" y="409333"/>
              <a:ext cx="53807" cy="51285"/>
              <a:chOff x="0" y="0"/>
              <a:chExt cx="812800" cy="774700"/>
            </a:xfrm>
          </p:grpSpPr>
          <p:sp>
            <p:nvSpPr>
              <p:cNvPr id="1794" name="Google Shape;179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95" name="Google Shape;1795;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6" name="Google Shape;1796;p13"/>
            <p:cNvGrpSpPr/>
            <p:nvPr/>
          </p:nvGrpSpPr>
          <p:grpSpPr>
            <a:xfrm>
              <a:off x="429016" y="409333"/>
              <a:ext cx="53807" cy="51285"/>
              <a:chOff x="0" y="0"/>
              <a:chExt cx="812800" cy="774700"/>
            </a:xfrm>
          </p:grpSpPr>
          <p:sp>
            <p:nvSpPr>
              <p:cNvPr id="1797" name="Google Shape;179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798" name="Google Shape;1798;p13"/>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799" name="Google Shape;1799;p13"/>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BF0A30"/>
                </a:solidFill>
                <a:latin typeface="Montserrat Black"/>
                <a:ea typeface="Montserrat Black"/>
                <a:cs typeface="Montserrat Black"/>
                <a:sym typeface="Montserrat Black"/>
              </a:rPr>
              <a:t>ELECTION</a:t>
            </a:r>
            <a:endParaRPr/>
          </a:p>
        </p:txBody>
      </p:sp>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0A30"/>
        </a:solidFill>
      </p:bgPr>
    </p:bg>
    <p:spTree>
      <p:nvGrpSpPr>
        <p:cNvPr id="1803" name="Shape 1803"/>
        <p:cNvGrpSpPr/>
        <p:nvPr/>
      </p:nvGrpSpPr>
      <p:grpSpPr>
        <a:xfrm>
          <a:off x="0" y="0"/>
          <a:ext cx="0" cy="0"/>
          <a:chOff x="0" y="0"/>
          <a:chExt cx="0" cy="0"/>
        </a:xfrm>
      </p:grpSpPr>
      <p:pic>
        <p:nvPicPr>
          <p:cNvPr id="1804" name="Google Shape;1804;p14"/>
          <p:cNvPicPr preferRelativeResize="0"/>
          <p:nvPr/>
        </p:nvPicPr>
        <p:blipFill>
          <a:blip r:embed="rId3">
            <a:alphaModFix/>
          </a:blip>
          <a:stretch>
            <a:fillRect/>
          </a:stretch>
        </p:blipFill>
        <p:spPr>
          <a:xfrm>
            <a:off x="0" y="2883300"/>
            <a:ext cx="4363674" cy="2904888"/>
          </a:xfrm>
          <a:prstGeom prst="rect">
            <a:avLst/>
          </a:prstGeom>
          <a:noFill/>
          <a:ln>
            <a:noFill/>
          </a:ln>
        </p:spPr>
      </p:pic>
      <p:pic>
        <p:nvPicPr>
          <p:cNvPr id="1805" name="Google Shape;1805;p14"/>
          <p:cNvPicPr preferRelativeResize="0"/>
          <p:nvPr/>
        </p:nvPicPr>
        <p:blipFill>
          <a:blip r:embed="rId4">
            <a:alphaModFix/>
          </a:blip>
          <a:stretch>
            <a:fillRect/>
          </a:stretch>
        </p:blipFill>
        <p:spPr>
          <a:xfrm>
            <a:off x="5058000" y="2883300"/>
            <a:ext cx="4363700" cy="2904905"/>
          </a:xfrm>
          <a:prstGeom prst="rect">
            <a:avLst/>
          </a:prstGeom>
          <a:noFill/>
          <a:ln>
            <a:noFill/>
          </a:ln>
        </p:spPr>
      </p:pic>
      <p:pic>
        <p:nvPicPr>
          <p:cNvPr id="1806" name="Google Shape;1806;p14"/>
          <p:cNvPicPr preferRelativeResize="0"/>
          <p:nvPr/>
        </p:nvPicPr>
        <p:blipFill>
          <a:blip r:embed="rId5">
            <a:alphaModFix/>
          </a:blip>
          <a:stretch>
            <a:fillRect/>
          </a:stretch>
        </p:blipFill>
        <p:spPr>
          <a:xfrm>
            <a:off x="10117000" y="2883300"/>
            <a:ext cx="4363700" cy="2904905"/>
          </a:xfrm>
          <a:prstGeom prst="rect">
            <a:avLst/>
          </a:prstGeom>
          <a:noFill/>
          <a:ln>
            <a:noFill/>
          </a:ln>
        </p:spPr>
      </p:pic>
      <p:pic>
        <p:nvPicPr>
          <p:cNvPr id="1807" name="Google Shape;1807;p14"/>
          <p:cNvPicPr preferRelativeResize="0"/>
          <p:nvPr/>
        </p:nvPicPr>
        <p:blipFill>
          <a:blip r:embed="rId6">
            <a:alphaModFix/>
          </a:blip>
          <a:stretch>
            <a:fillRect/>
          </a:stretch>
        </p:blipFill>
        <p:spPr>
          <a:xfrm>
            <a:off x="15175025" y="2883300"/>
            <a:ext cx="4363700" cy="2904905"/>
          </a:xfrm>
          <a:prstGeom prst="rect">
            <a:avLst/>
          </a:prstGeom>
          <a:noFill/>
          <a:ln>
            <a:noFill/>
          </a:ln>
        </p:spPr>
      </p:pic>
      <p:pic>
        <p:nvPicPr>
          <p:cNvPr id="1808" name="Google Shape;1808;p14"/>
          <p:cNvPicPr preferRelativeResize="0"/>
          <p:nvPr/>
        </p:nvPicPr>
        <p:blipFill>
          <a:blip r:embed="rId7">
            <a:alphaModFix/>
          </a:blip>
          <a:stretch>
            <a:fillRect/>
          </a:stretch>
        </p:blipFill>
        <p:spPr>
          <a:xfrm>
            <a:off x="-347650" y="6353412"/>
            <a:ext cx="4363674" cy="2904888"/>
          </a:xfrm>
          <a:prstGeom prst="rect">
            <a:avLst/>
          </a:prstGeom>
          <a:noFill/>
          <a:ln>
            <a:noFill/>
          </a:ln>
        </p:spPr>
      </p:pic>
      <p:pic>
        <p:nvPicPr>
          <p:cNvPr id="1809" name="Google Shape;1809;p14"/>
          <p:cNvPicPr preferRelativeResize="0"/>
          <p:nvPr/>
        </p:nvPicPr>
        <p:blipFill>
          <a:blip r:embed="rId8">
            <a:alphaModFix/>
          </a:blip>
          <a:stretch>
            <a:fillRect/>
          </a:stretch>
        </p:blipFill>
        <p:spPr>
          <a:xfrm>
            <a:off x="4710350" y="6353412"/>
            <a:ext cx="4363674" cy="2904888"/>
          </a:xfrm>
          <a:prstGeom prst="rect">
            <a:avLst/>
          </a:prstGeom>
          <a:noFill/>
          <a:ln>
            <a:noFill/>
          </a:ln>
        </p:spPr>
      </p:pic>
      <p:pic>
        <p:nvPicPr>
          <p:cNvPr id="1810" name="Google Shape;1810;p14"/>
          <p:cNvPicPr preferRelativeResize="0"/>
          <p:nvPr/>
        </p:nvPicPr>
        <p:blipFill>
          <a:blip r:embed="rId9">
            <a:alphaModFix/>
          </a:blip>
          <a:stretch>
            <a:fillRect/>
          </a:stretch>
        </p:blipFill>
        <p:spPr>
          <a:xfrm>
            <a:off x="9769375" y="6353412"/>
            <a:ext cx="4363674" cy="2904888"/>
          </a:xfrm>
          <a:prstGeom prst="rect">
            <a:avLst/>
          </a:prstGeom>
          <a:noFill/>
          <a:ln>
            <a:noFill/>
          </a:ln>
        </p:spPr>
      </p:pic>
      <p:pic>
        <p:nvPicPr>
          <p:cNvPr id="1811" name="Google Shape;1811;p14"/>
          <p:cNvPicPr preferRelativeResize="0"/>
          <p:nvPr/>
        </p:nvPicPr>
        <p:blipFill>
          <a:blip r:embed="rId10">
            <a:alphaModFix/>
          </a:blip>
          <a:stretch>
            <a:fillRect/>
          </a:stretch>
        </p:blipFill>
        <p:spPr>
          <a:xfrm>
            <a:off x="14827350" y="6353395"/>
            <a:ext cx="4363700" cy="2904905"/>
          </a:xfrm>
          <a:prstGeom prst="rect">
            <a:avLst/>
          </a:prstGeom>
          <a:noFill/>
          <a:ln>
            <a:noFill/>
          </a:ln>
        </p:spPr>
      </p:pic>
      <p:sp>
        <p:nvSpPr>
          <p:cNvPr id="1812" name="Google Shape;1812;p14"/>
          <p:cNvSpPr txBox="1"/>
          <p:nvPr/>
        </p:nvSpPr>
        <p:spPr>
          <a:xfrm>
            <a:off x="1028700" y="1115468"/>
            <a:ext cx="162306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F1F1F1"/>
                </a:solidFill>
                <a:latin typeface="Montserrat Black"/>
                <a:ea typeface="Montserrat Black"/>
                <a:cs typeface="Montserrat Black"/>
                <a:sym typeface="Montserrat Black"/>
              </a:rPr>
              <a:t>GALLERY</a:t>
            </a:r>
            <a:endParaRPr/>
          </a:p>
        </p:txBody>
      </p:sp>
      <p:grpSp>
        <p:nvGrpSpPr>
          <p:cNvPr id="1813" name="Google Shape;1813;p14"/>
          <p:cNvGrpSpPr/>
          <p:nvPr/>
        </p:nvGrpSpPr>
        <p:grpSpPr>
          <a:xfrm>
            <a:off x="226851" y="350889"/>
            <a:ext cx="362118" cy="345464"/>
            <a:chOff x="0" y="0"/>
            <a:chExt cx="482823" cy="460618"/>
          </a:xfrm>
        </p:grpSpPr>
        <p:grpSp>
          <p:nvGrpSpPr>
            <p:cNvPr id="1814" name="Google Shape;1814;p14"/>
            <p:cNvGrpSpPr/>
            <p:nvPr/>
          </p:nvGrpSpPr>
          <p:grpSpPr>
            <a:xfrm>
              <a:off x="0" y="0"/>
              <a:ext cx="53807" cy="51285"/>
              <a:chOff x="0" y="0"/>
              <a:chExt cx="812800" cy="774700"/>
            </a:xfrm>
          </p:grpSpPr>
          <p:sp>
            <p:nvSpPr>
              <p:cNvPr id="1815" name="Google Shape;181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16" name="Google Shape;1816;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7" name="Google Shape;1817;p14"/>
            <p:cNvGrpSpPr/>
            <p:nvPr/>
          </p:nvGrpSpPr>
          <p:grpSpPr>
            <a:xfrm>
              <a:off x="86239" y="0"/>
              <a:ext cx="53807" cy="51285"/>
              <a:chOff x="0" y="0"/>
              <a:chExt cx="812800" cy="774700"/>
            </a:xfrm>
          </p:grpSpPr>
          <p:sp>
            <p:nvSpPr>
              <p:cNvPr id="1818" name="Google Shape;181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19" name="Google Shape;1819;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0" name="Google Shape;1820;p14"/>
            <p:cNvGrpSpPr/>
            <p:nvPr/>
          </p:nvGrpSpPr>
          <p:grpSpPr>
            <a:xfrm>
              <a:off x="171933" y="0"/>
              <a:ext cx="53807" cy="51285"/>
              <a:chOff x="0" y="0"/>
              <a:chExt cx="812800" cy="774700"/>
            </a:xfrm>
          </p:grpSpPr>
          <p:sp>
            <p:nvSpPr>
              <p:cNvPr id="1821" name="Google Shape;182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22" name="Google Shape;1822;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3" name="Google Shape;1823;p14"/>
            <p:cNvGrpSpPr/>
            <p:nvPr/>
          </p:nvGrpSpPr>
          <p:grpSpPr>
            <a:xfrm>
              <a:off x="257628" y="0"/>
              <a:ext cx="53807" cy="51285"/>
              <a:chOff x="0" y="0"/>
              <a:chExt cx="812800" cy="774700"/>
            </a:xfrm>
          </p:grpSpPr>
          <p:sp>
            <p:nvSpPr>
              <p:cNvPr id="1824" name="Google Shape;1824;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25" name="Google Shape;1825;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6" name="Google Shape;1826;p14"/>
            <p:cNvGrpSpPr/>
            <p:nvPr/>
          </p:nvGrpSpPr>
          <p:grpSpPr>
            <a:xfrm>
              <a:off x="343322" y="0"/>
              <a:ext cx="53807" cy="51285"/>
              <a:chOff x="0" y="0"/>
              <a:chExt cx="812800" cy="774700"/>
            </a:xfrm>
          </p:grpSpPr>
          <p:sp>
            <p:nvSpPr>
              <p:cNvPr id="1827" name="Google Shape;1827;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28" name="Google Shape;1828;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9" name="Google Shape;1829;p14"/>
            <p:cNvGrpSpPr/>
            <p:nvPr/>
          </p:nvGrpSpPr>
          <p:grpSpPr>
            <a:xfrm>
              <a:off x="429016" y="0"/>
              <a:ext cx="53807" cy="51285"/>
              <a:chOff x="0" y="0"/>
              <a:chExt cx="812800" cy="774700"/>
            </a:xfrm>
          </p:grpSpPr>
          <p:sp>
            <p:nvSpPr>
              <p:cNvPr id="1830" name="Google Shape;1830;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31" name="Google Shape;1831;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2" name="Google Shape;1832;p14"/>
            <p:cNvGrpSpPr/>
            <p:nvPr/>
          </p:nvGrpSpPr>
          <p:grpSpPr>
            <a:xfrm>
              <a:off x="43665" y="51306"/>
              <a:ext cx="53807" cy="51285"/>
              <a:chOff x="0" y="0"/>
              <a:chExt cx="812800" cy="774700"/>
            </a:xfrm>
          </p:grpSpPr>
          <p:sp>
            <p:nvSpPr>
              <p:cNvPr id="1833" name="Google Shape;1833;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34" name="Google Shape;1834;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5" name="Google Shape;1835;p14"/>
            <p:cNvGrpSpPr/>
            <p:nvPr/>
          </p:nvGrpSpPr>
          <p:grpSpPr>
            <a:xfrm>
              <a:off x="129359" y="51306"/>
              <a:ext cx="53807" cy="51285"/>
              <a:chOff x="0" y="0"/>
              <a:chExt cx="812800" cy="774700"/>
            </a:xfrm>
          </p:grpSpPr>
          <p:sp>
            <p:nvSpPr>
              <p:cNvPr id="1836" name="Google Shape;1836;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37" name="Google Shape;1837;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8" name="Google Shape;1838;p14"/>
            <p:cNvGrpSpPr/>
            <p:nvPr/>
          </p:nvGrpSpPr>
          <p:grpSpPr>
            <a:xfrm>
              <a:off x="215053" y="51306"/>
              <a:ext cx="53807" cy="51285"/>
              <a:chOff x="0" y="0"/>
              <a:chExt cx="812800" cy="774700"/>
            </a:xfrm>
          </p:grpSpPr>
          <p:sp>
            <p:nvSpPr>
              <p:cNvPr id="1839" name="Google Shape;1839;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40" name="Google Shape;1840;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1" name="Google Shape;1841;p14"/>
            <p:cNvGrpSpPr/>
            <p:nvPr/>
          </p:nvGrpSpPr>
          <p:grpSpPr>
            <a:xfrm>
              <a:off x="300747" y="51306"/>
              <a:ext cx="53807" cy="51285"/>
              <a:chOff x="0" y="0"/>
              <a:chExt cx="812800" cy="774700"/>
            </a:xfrm>
          </p:grpSpPr>
          <p:sp>
            <p:nvSpPr>
              <p:cNvPr id="1842" name="Google Shape;184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43" name="Google Shape;1843;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4" name="Google Shape;1844;p14"/>
            <p:cNvGrpSpPr/>
            <p:nvPr/>
          </p:nvGrpSpPr>
          <p:grpSpPr>
            <a:xfrm>
              <a:off x="386441" y="51306"/>
              <a:ext cx="53807" cy="51285"/>
              <a:chOff x="0" y="0"/>
              <a:chExt cx="812800" cy="774700"/>
            </a:xfrm>
          </p:grpSpPr>
          <p:sp>
            <p:nvSpPr>
              <p:cNvPr id="1845" name="Google Shape;184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46" name="Google Shape;1846;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7" name="Google Shape;1847;p14"/>
            <p:cNvGrpSpPr/>
            <p:nvPr/>
          </p:nvGrpSpPr>
          <p:grpSpPr>
            <a:xfrm>
              <a:off x="0" y="102613"/>
              <a:ext cx="53807" cy="51285"/>
              <a:chOff x="0" y="0"/>
              <a:chExt cx="812800" cy="774700"/>
            </a:xfrm>
          </p:grpSpPr>
          <p:sp>
            <p:nvSpPr>
              <p:cNvPr id="1848" name="Google Shape;184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49" name="Google Shape;1849;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0" name="Google Shape;1850;p14"/>
            <p:cNvGrpSpPr/>
            <p:nvPr/>
          </p:nvGrpSpPr>
          <p:grpSpPr>
            <a:xfrm>
              <a:off x="86239" y="102613"/>
              <a:ext cx="53807" cy="51285"/>
              <a:chOff x="0" y="0"/>
              <a:chExt cx="812800" cy="774700"/>
            </a:xfrm>
          </p:grpSpPr>
          <p:sp>
            <p:nvSpPr>
              <p:cNvPr id="1851" name="Google Shape;185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52" name="Google Shape;1852;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3" name="Google Shape;1853;p14"/>
            <p:cNvGrpSpPr/>
            <p:nvPr/>
          </p:nvGrpSpPr>
          <p:grpSpPr>
            <a:xfrm>
              <a:off x="171933" y="102613"/>
              <a:ext cx="53807" cy="51285"/>
              <a:chOff x="0" y="0"/>
              <a:chExt cx="812800" cy="774700"/>
            </a:xfrm>
          </p:grpSpPr>
          <p:sp>
            <p:nvSpPr>
              <p:cNvPr id="1854" name="Google Shape;1854;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55" name="Google Shape;1855;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6" name="Google Shape;1856;p14"/>
            <p:cNvGrpSpPr/>
            <p:nvPr/>
          </p:nvGrpSpPr>
          <p:grpSpPr>
            <a:xfrm>
              <a:off x="257628" y="102613"/>
              <a:ext cx="53807" cy="51285"/>
              <a:chOff x="0" y="0"/>
              <a:chExt cx="812800" cy="774700"/>
            </a:xfrm>
          </p:grpSpPr>
          <p:sp>
            <p:nvSpPr>
              <p:cNvPr id="1857" name="Google Shape;1857;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58" name="Google Shape;1858;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9" name="Google Shape;1859;p14"/>
            <p:cNvGrpSpPr/>
            <p:nvPr/>
          </p:nvGrpSpPr>
          <p:grpSpPr>
            <a:xfrm>
              <a:off x="343322" y="102613"/>
              <a:ext cx="53807" cy="51285"/>
              <a:chOff x="0" y="0"/>
              <a:chExt cx="812800" cy="774700"/>
            </a:xfrm>
          </p:grpSpPr>
          <p:sp>
            <p:nvSpPr>
              <p:cNvPr id="1860" name="Google Shape;1860;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61" name="Google Shape;1861;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2" name="Google Shape;1862;p14"/>
            <p:cNvGrpSpPr/>
            <p:nvPr/>
          </p:nvGrpSpPr>
          <p:grpSpPr>
            <a:xfrm>
              <a:off x="429016" y="102613"/>
              <a:ext cx="53807" cy="51285"/>
              <a:chOff x="0" y="0"/>
              <a:chExt cx="812800" cy="774700"/>
            </a:xfrm>
          </p:grpSpPr>
          <p:sp>
            <p:nvSpPr>
              <p:cNvPr id="1863" name="Google Shape;1863;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64" name="Google Shape;1864;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5" name="Google Shape;1865;p14"/>
            <p:cNvGrpSpPr/>
            <p:nvPr/>
          </p:nvGrpSpPr>
          <p:grpSpPr>
            <a:xfrm>
              <a:off x="43665" y="153919"/>
              <a:ext cx="53807" cy="51285"/>
              <a:chOff x="0" y="0"/>
              <a:chExt cx="812800" cy="774700"/>
            </a:xfrm>
          </p:grpSpPr>
          <p:sp>
            <p:nvSpPr>
              <p:cNvPr id="1866" name="Google Shape;1866;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67" name="Google Shape;1867;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8" name="Google Shape;1868;p14"/>
            <p:cNvGrpSpPr/>
            <p:nvPr/>
          </p:nvGrpSpPr>
          <p:grpSpPr>
            <a:xfrm>
              <a:off x="129359" y="153919"/>
              <a:ext cx="53807" cy="51285"/>
              <a:chOff x="0" y="0"/>
              <a:chExt cx="812800" cy="774700"/>
            </a:xfrm>
          </p:grpSpPr>
          <p:sp>
            <p:nvSpPr>
              <p:cNvPr id="1869" name="Google Shape;1869;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70" name="Google Shape;1870;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1" name="Google Shape;1871;p14"/>
            <p:cNvGrpSpPr/>
            <p:nvPr/>
          </p:nvGrpSpPr>
          <p:grpSpPr>
            <a:xfrm>
              <a:off x="215053" y="153919"/>
              <a:ext cx="53807" cy="51285"/>
              <a:chOff x="0" y="0"/>
              <a:chExt cx="812800" cy="774700"/>
            </a:xfrm>
          </p:grpSpPr>
          <p:sp>
            <p:nvSpPr>
              <p:cNvPr id="1872" name="Google Shape;187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73" name="Google Shape;1873;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4" name="Google Shape;1874;p14"/>
            <p:cNvGrpSpPr/>
            <p:nvPr/>
          </p:nvGrpSpPr>
          <p:grpSpPr>
            <a:xfrm>
              <a:off x="300747" y="153919"/>
              <a:ext cx="53807" cy="51285"/>
              <a:chOff x="0" y="0"/>
              <a:chExt cx="812800" cy="774700"/>
            </a:xfrm>
          </p:grpSpPr>
          <p:sp>
            <p:nvSpPr>
              <p:cNvPr id="1875" name="Google Shape;187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76" name="Google Shape;1876;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7" name="Google Shape;1877;p14"/>
            <p:cNvGrpSpPr/>
            <p:nvPr/>
          </p:nvGrpSpPr>
          <p:grpSpPr>
            <a:xfrm>
              <a:off x="386441" y="153919"/>
              <a:ext cx="53807" cy="51285"/>
              <a:chOff x="0" y="0"/>
              <a:chExt cx="812800" cy="774700"/>
            </a:xfrm>
          </p:grpSpPr>
          <p:sp>
            <p:nvSpPr>
              <p:cNvPr id="1878" name="Google Shape;187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79" name="Google Shape;1879;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0" name="Google Shape;1880;p14"/>
            <p:cNvGrpSpPr/>
            <p:nvPr/>
          </p:nvGrpSpPr>
          <p:grpSpPr>
            <a:xfrm>
              <a:off x="0" y="204666"/>
              <a:ext cx="53807" cy="51285"/>
              <a:chOff x="0" y="0"/>
              <a:chExt cx="812800" cy="774700"/>
            </a:xfrm>
          </p:grpSpPr>
          <p:sp>
            <p:nvSpPr>
              <p:cNvPr id="1881" name="Google Shape;188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82" name="Google Shape;1882;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3" name="Google Shape;1883;p14"/>
            <p:cNvGrpSpPr/>
            <p:nvPr/>
          </p:nvGrpSpPr>
          <p:grpSpPr>
            <a:xfrm>
              <a:off x="86239" y="204666"/>
              <a:ext cx="53807" cy="51285"/>
              <a:chOff x="0" y="0"/>
              <a:chExt cx="812800" cy="774700"/>
            </a:xfrm>
          </p:grpSpPr>
          <p:sp>
            <p:nvSpPr>
              <p:cNvPr id="1884" name="Google Shape;1884;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85" name="Google Shape;1885;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6" name="Google Shape;1886;p14"/>
            <p:cNvGrpSpPr/>
            <p:nvPr/>
          </p:nvGrpSpPr>
          <p:grpSpPr>
            <a:xfrm>
              <a:off x="171933" y="204666"/>
              <a:ext cx="53807" cy="51285"/>
              <a:chOff x="0" y="0"/>
              <a:chExt cx="812800" cy="774700"/>
            </a:xfrm>
          </p:grpSpPr>
          <p:sp>
            <p:nvSpPr>
              <p:cNvPr id="1887" name="Google Shape;1887;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88" name="Google Shape;1888;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9" name="Google Shape;1889;p14"/>
            <p:cNvGrpSpPr/>
            <p:nvPr/>
          </p:nvGrpSpPr>
          <p:grpSpPr>
            <a:xfrm>
              <a:off x="257628" y="204666"/>
              <a:ext cx="53807" cy="51285"/>
              <a:chOff x="0" y="0"/>
              <a:chExt cx="812800" cy="774700"/>
            </a:xfrm>
          </p:grpSpPr>
          <p:sp>
            <p:nvSpPr>
              <p:cNvPr id="1890" name="Google Shape;1890;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91" name="Google Shape;1891;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2" name="Google Shape;1892;p14"/>
            <p:cNvGrpSpPr/>
            <p:nvPr/>
          </p:nvGrpSpPr>
          <p:grpSpPr>
            <a:xfrm>
              <a:off x="343322" y="204666"/>
              <a:ext cx="53807" cy="51285"/>
              <a:chOff x="0" y="0"/>
              <a:chExt cx="812800" cy="774700"/>
            </a:xfrm>
          </p:grpSpPr>
          <p:sp>
            <p:nvSpPr>
              <p:cNvPr id="1893" name="Google Shape;1893;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94" name="Google Shape;1894;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5" name="Google Shape;1895;p14"/>
            <p:cNvGrpSpPr/>
            <p:nvPr/>
          </p:nvGrpSpPr>
          <p:grpSpPr>
            <a:xfrm>
              <a:off x="429016" y="204666"/>
              <a:ext cx="53807" cy="51285"/>
              <a:chOff x="0" y="0"/>
              <a:chExt cx="812800" cy="774700"/>
            </a:xfrm>
          </p:grpSpPr>
          <p:sp>
            <p:nvSpPr>
              <p:cNvPr id="1896" name="Google Shape;1896;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897" name="Google Shape;1897;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8" name="Google Shape;1898;p14"/>
            <p:cNvGrpSpPr/>
            <p:nvPr/>
          </p:nvGrpSpPr>
          <p:grpSpPr>
            <a:xfrm>
              <a:off x="43665" y="255973"/>
              <a:ext cx="53807" cy="51285"/>
              <a:chOff x="0" y="0"/>
              <a:chExt cx="812800" cy="774700"/>
            </a:xfrm>
          </p:grpSpPr>
          <p:sp>
            <p:nvSpPr>
              <p:cNvPr id="1899" name="Google Shape;1899;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00" name="Google Shape;1900;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1" name="Google Shape;1901;p14"/>
            <p:cNvGrpSpPr/>
            <p:nvPr/>
          </p:nvGrpSpPr>
          <p:grpSpPr>
            <a:xfrm>
              <a:off x="129359" y="255973"/>
              <a:ext cx="53807" cy="51285"/>
              <a:chOff x="0" y="0"/>
              <a:chExt cx="812800" cy="774700"/>
            </a:xfrm>
          </p:grpSpPr>
          <p:sp>
            <p:nvSpPr>
              <p:cNvPr id="1902" name="Google Shape;190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03" name="Google Shape;1903;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4" name="Google Shape;1904;p14"/>
            <p:cNvGrpSpPr/>
            <p:nvPr/>
          </p:nvGrpSpPr>
          <p:grpSpPr>
            <a:xfrm>
              <a:off x="215053" y="255973"/>
              <a:ext cx="53807" cy="51285"/>
              <a:chOff x="0" y="0"/>
              <a:chExt cx="812800" cy="774700"/>
            </a:xfrm>
          </p:grpSpPr>
          <p:sp>
            <p:nvSpPr>
              <p:cNvPr id="1905" name="Google Shape;190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06" name="Google Shape;1906;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7" name="Google Shape;1907;p14"/>
            <p:cNvGrpSpPr/>
            <p:nvPr/>
          </p:nvGrpSpPr>
          <p:grpSpPr>
            <a:xfrm>
              <a:off x="300747" y="255973"/>
              <a:ext cx="53807" cy="51285"/>
              <a:chOff x="0" y="0"/>
              <a:chExt cx="812800" cy="774700"/>
            </a:xfrm>
          </p:grpSpPr>
          <p:sp>
            <p:nvSpPr>
              <p:cNvPr id="1908" name="Google Shape;190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09" name="Google Shape;1909;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0" name="Google Shape;1910;p14"/>
            <p:cNvGrpSpPr/>
            <p:nvPr/>
          </p:nvGrpSpPr>
          <p:grpSpPr>
            <a:xfrm>
              <a:off x="386441" y="255973"/>
              <a:ext cx="53807" cy="51285"/>
              <a:chOff x="0" y="0"/>
              <a:chExt cx="812800" cy="774700"/>
            </a:xfrm>
          </p:grpSpPr>
          <p:sp>
            <p:nvSpPr>
              <p:cNvPr id="1911" name="Google Shape;191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12" name="Google Shape;1912;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3" name="Google Shape;1913;p14"/>
            <p:cNvGrpSpPr/>
            <p:nvPr/>
          </p:nvGrpSpPr>
          <p:grpSpPr>
            <a:xfrm>
              <a:off x="0" y="307279"/>
              <a:ext cx="53807" cy="51285"/>
              <a:chOff x="0" y="0"/>
              <a:chExt cx="812800" cy="774700"/>
            </a:xfrm>
          </p:grpSpPr>
          <p:sp>
            <p:nvSpPr>
              <p:cNvPr id="1914" name="Google Shape;1914;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15" name="Google Shape;1915;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6" name="Google Shape;1916;p14"/>
            <p:cNvGrpSpPr/>
            <p:nvPr/>
          </p:nvGrpSpPr>
          <p:grpSpPr>
            <a:xfrm>
              <a:off x="86239" y="307279"/>
              <a:ext cx="53807" cy="51285"/>
              <a:chOff x="0" y="0"/>
              <a:chExt cx="812800" cy="774700"/>
            </a:xfrm>
          </p:grpSpPr>
          <p:sp>
            <p:nvSpPr>
              <p:cNvPr id="1917" name="Google Shape;1917;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18" name="Google Shape;1918;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9" name="Google Shape;1919;p14"/>
            <p:cNvGrpSpPr/>
            <p:nvPr/>
          </p:nvGrpSpPr>
          <p:grpSpPr>
            <a:xfrm>
              <a:off x="171933" y="307279"/>
              <a:ext cx="53807" cy="51285"/>
              <a:chOff x="0" y="0"/>
              <a:chExt cx="812800" cy="774700"/>
            </a:xfrm>
          </p:grpSpPr>
          <p:sp>
            <p:nvSpPr>
              <p:cNvPr id="1920" name="Google Shape;1920;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21" name="Google Shape;1921;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2" name="Google Shape;1922;p14"/>
            <p:cNvGrpSpPr/>
            <p:nvPr/>
          </p:nvGrpSpPr>
          <p:grpSpPr>
            <a:xfrm>
              <a:off x="257628" y="307279"/>
              <a:ext cx="53807" cy="51285"/>
              <a:chOff x="0" y="0"/>
              <a:chExt cx="812800" cy="774700"/>
            </a:xfrm>
          </p:grpSpPr>
          <p:sp>
            <p:nvSpPr>
              <p:cNvPr id="1923" name="Google Shape;1923;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24" name="Google Shape;1924;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5" name="Google Shape;1925;p14"/>
            <p:cNvGrpSpPr/>
            <p:nvPr/>
          </p:nvGrpSpPr>
          <p:grpSpPr>
            <a:xfrm>
              <a:off x="343322" y="307279"/>
              <a:ext cx="53807" cy="51285"/>
              <a:chOff x="0" y="0"/>
              <a:chExt cx="812800" cy="774700"/>
            </a:xfrm>
          </p:grpSpPr>
          <p:sp>
            <p:nvSpPr>
              <p:cNvPr id="1926" name="Google Shape;1926;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27" name="Google Shape;1927;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8" name="Google Shape;1928;p14"/>
            <p:cNvGrpSpPr/>
            <p:nvPr/>
          </p:nvGrpSpPr>
          <p:grpSpPr>
            <a:xfrm>
              <a:off x="429016" y="307279"/>
              <a:ext cx="53807" cy="51285"/>
              <a:chOff x="0" y="0"/>
              <a:chExt cx="812800" cy="774700"/>
            </a:xfrm>
          </p:grpSpPr>
          <p:sp>
            <p:nvSpPr>
              <p:cNvPr id="1929" name="Google Shape;1929;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30" name="Google Shape;1930;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1" name="Google Shape;1931;p14"/>
            <p:cNvGrpSpPr/>
            <p:nvPr/>
          </p:nvGrpSpPr>
          <p:grpSpPr>
            <a:xfrm>
              <a:off x="43665" y="358585"/>
              <a:ext cx="53807" cy="51285"/>
              <a:chOff x="0" y="0"/>
              <a:chExt cx="812800" cy="774700"/>
            </a:xfrm>
          </p:grpSpPr>
          <p:sp>
            <p:nvSpPr>
              <p:cNvPr id="1932" name="Google Shape;193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33" name="Google Shape;1933;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4" name="Google Shape;1934;p14"/>
            <p:cNvGrpSpPr/>
            <p:nvPr/>
          </p:nvGrpSpPr>
          <p:grpSpPr>
            <a:xfrm>
              <a:off x="129359" y="358585"/>
              <a:ext cx="53807" cy="51285"/>
              <a:chOff x="0" y="0"/>
              <a:chExt cx="812800" cy="774700"/>
            </a:xfrm>
          </p:grpSpPr>
          <p:sp>
            <p:nvSpPr>
              <p:cNvPr id="1935" name="Google Shape;193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36" name="Google Shape;1936;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7" name="Google Shape;1937;p14"/>
            <p:cNvGrpSpPr/>
            <p:nvPr/>
          </p:nvGrpSpPr>
          <p:grpSpPr>
            <a:xfrm>
              <a:off x="215053" y="358585"/>
              <a:ext cx="53807" cy="51285"/>
              <a:chOff x="0" y="0"/>
              <a:chExt cx="812800" cy="774700"/>
            </a:xfrm>
          </p:grpSpPr>
          <p:sp>
            <p:nvSpPr>
              <p:cNvPr id="1938" name="Google Shape;193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39" name="Google Shape;1939;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0" name="Google Shape;1940;p14"/>
            <p:cNvGrpSpPr/>
            <p:nvPr/>
          </p:nvGrpSpPr>
          <p:grpSpPr>
            <a:xfrm>
              <a:off x="300747" y="358585"/>
              <a:ext cx="53807" cy="51285"/>
              <a:chOff x="0" y="0"/>
              <a:chExt cx="812800" cy="774700"/>
            </a:xfrm>
          </p:grpSpPr>
          <p:sp>
            <p:nvSpPr>
              <p:cNvPr id="1941" name="Google Shape;194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42" name="Google Shape;1942;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3" name="Google Shape;1943;p14"/>
            <p:cNvGrpSpPr/>
            <p:nvPr/>
          </p:nvGrpSpPr>
          <p:grpSpPr>
            <a:xfrm>
              <a:off x="386441" y="358585"/>
              <a:ext cx="53807" cy="51285"/>
              <a:chOff x="0" y="0"/>
              <a:chExt cx="812800" cy="774700"/>
            </a:xfrm>
          </p:grpSpPr>
          <p:sp>
            <p:nvSpPr>
              <p:cNvPr id="1944" name="Google Shape;1944;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45" name="Google Shape;1945;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6" name="Google Shape;1946;p14"/>
            <p:cNvGrpSpPr/>
            <p:nvPr/>
          </p:nvGrpSpPr>
          <p:grpSpPr>
            <a:xfrm>
              <a:off x="0" y="409333"/>
              <a:ext cx="53807" cy="51285"/>
              <a:chOff x="0" y="0"/>
              <a:chExt cx="812800" cy="774700"/>
            </a:xfrm>
          </p:grpSpPr>
          <p:sp>
            <p:nvSpPr>
              <p:cNvPr id="1947" name="Google Shape;1947;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48" name="Google Shape;1948;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9" name="Google Shape;1949;p14"/>
            <p:cNvGrpSpPr/>
            <p:nvPr/>
          </p:nvGrpSpPr>
          <p:grpSpPr>
            <a:xfrm>
              <a:off x="86239" y="409333"/>
              <a:ext cx="53807" cy="51285"/>
              <a:chOff x="0" y="0"/>
              <a:chExt cx="812800" cy="774700"/>
            </a:xfrm>
          </p:grpSpPr>
          <p:sp>
            <p:nvSpPr>
              <p:cNvPr id="1950" name="Google Shape;1950;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51" name="Google Shape;1951;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2" name="Google Shape;1952;p14"/>
            <p:cNvGrpSpPr/>
            <p:nvPr/>
          </p:nvGrpSpPr>
          <p:grpSpPr>
            <a:xfrm>
              <a:off x="171933" y="409333"/>
              <a:ext cx="53807" cy="51285"/>
              <a:chOff x="0" y="0"/>
              <a:chExt cx="812800" cy="774700"/>
            </a:xfrm>
          </p:grpSpPr>
          <p:sp>
            <p:nvSpPr>
              <p:cNvPr id="1953" name="Google Shape;1953;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54" name="Google Shape;1954;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5" name="Google Shape;1955;p14"/>
            <p:cNvGrpSpPr/>
            <p:nvPr/>
          </p:nvGrpSpPr>
          <p:grpSpPr>
            <a:xfrm>
              <a:off x="257628" y="409333"/>
              <a:ext cx="53807" cy="51285"/>
              <a:chOff x="0" y="0"/>
              <a:chExt cx="812800" cy="774700"/>
            </a:xfrm>
          </p:grpSpPr>
          <p:sp>
            <p:nvSpPr>
              <p:cNvPr id="1956" name="Google Shape;1956;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57" name="Google Shape;1957;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8" name="Google Shape;1958;p14"/>
            <p:cNvGrpSpPr/>
            <p:nvPr/>
          </p:nvGrpSpPr>
          <p:grpSpPr>
            <a:xfrm>
              <a:off x="343322" y="409333"/>
              <a:ext cx="53807" cy="51285"/>
              <a:chOff x="0" y="0"/>
              <a:chExt cx="812800" cy="774700"/>
            </a:xfrm>
          </p:grpSpPr>
          <p:sp>
            <p:nvSpPr>
              <p:cNvPr id="1959" name="Google Shape;1959;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60" name="Google Shape;1960;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1" name="Google Shape;1961;p14"/>
            <p:cNvGrpSpPr/>
            <p:nvPr/>
          </p:nvGrpSpPr>
          <p:grpSpPr>
            <a:xfrm>
              <a:off x="429016" y="409333"/>
              <a:ext cx="53807" cy="51285"/>
              <a:chOff x="0" y="0"/>
              <a:chExt cx="812800" cy="774700"/>
            </a:xfrm>
          </p:grpSpPr>
          <p:sp>
            <p:nvSpPr>
              <p:cNvPr id="1962" name="Google Shape;196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1F1F1"/>
              </a:solidFill>
              <a:ln>
                <a:noFill/>
              </a:ln>
            </p:spPr>
          </p:sp>
          <p:sp>
            <p:nvSpPr>
              <p:cNvPr id="1963" name="Google Shape;1963;p14"/>
              <p:cNvSpPr txBox="1"/>
              <p:nvPr/>
            </p:nvSpPr>
            <p:spPr>
              <a:xfrm>
                <a:off x="228600" y="238125"/>
                <a:ext cx="355500" cy="371400"/>
              </a:xfrm>
              <a:prstGeom prst="rect">
                <a:avLst/>
              </a:prstGeom>
              <a:noFill/>
              <a:ln>
                <a:noFill/>
              </a:ln>
            </p:spPr>
            <p:txBody>
              <a:bodyPr anchorCtr="0" anchor="ctr" bIns="50800" lIns="50800" spcFirstLastPara="1" rIns="50800" wrap="square" tIns="50800">
                <a:noAutofit/>
              </a:bodyPr>
              <a:lstStyle/>
              <a:p>
                <a:pPr indent="0" lvl="0" marL="0" marR="0" rtl="0" algn="ctr">
                  <a:lnSpc>
                    <a:spcPct val="13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964" name="Google Shape;1964;p14"/>
          <p:cNvSpPr txBox="1"/>
          <p:nvPr/>
        </p:nvSpPr>
        <p:spPr>
          <a:xfrm>
            <a:off x="620060" y="345887"/>
            <a:ext cx="1210500" cy="39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602" u="none" cap="none" strike="noStrike">
                <a:solidFill>
                  <a:srgbClr val="F1F1F1"/>
                </a:solidFill>
                <a:latin typeface="Montserrat Black"/>
                <a:ea typeface="Montserrat Black"/>
                <a:cs typeface="Montserrat Black"/>
                <a:sym typeface="Montserrat Black"/>
              </a:rPr>
              <a:t>AMERICAN</a:t>
            </a:r>
            <a:endParaRPr/>
          </a:p>
          <a:p>
            <a:pPr indent="0" lvl="0" marL="0" marR="0" rtl="0" algn="l">
              <a:lnSpc>
                <a:spcPct val="80000"/>
              </a:lnSpc>
              <a:spcBef>
                <a:spcPts val="0"/>
              </a:spcBef>
              <a:spcAft>
                <a:spcPts val="0"/>
              </a:spcAft>
              <a:buNone/>
            </a:pPr>
            <a:r>
              <a:rPr b="1" i="0" lang="en-US" sz="1602" u="none" cap="none" strike="noStrike">
                <a:solidFill>
                  <a:srgbClr val="002868"/>
                </a:solidFill>
                <a:latin typeface="Montserrat Black"/>
                <a:ea typeface="Montserrat Black"/>
                <a:cs typeface="Montserrat Black"/>
                <a:sym typeface="Montserrat Black"/>
              </a:rPr>
              <a:t>ELECTION</a:t>
            </a:r>
            <a:endParaRPr>
              <a:solidFill>
                <a:srgbClr val="002868"/>
              </a:solidFill>
            </a:endParaRPr>
          </a:p>
        </p:txBody>
      </p:sp>
    </p:spTree>
  </p:cSld>
  <p:clrMapOvr>
    <a:masterClrMapping/>
  </p:clrMapOvr>
  <p:transition spd="med">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old Minimal American Elec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