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Josefin Sans"/>
      <p:regular r:id="rId24"/>
      <p:bold r:id="rId25"/>
      <p:italic r:id="rId26"/>
      <p:boldItalic r:id="rId27"/>
    </p:embeddedFont>
    <p:embeddedFont>
      <p:font typeface="Josefin Sans Light"/>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JosefinSans-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JosefinSans-italic.fntdata"/><Relationship Id="rId25" Type="http://schemas.openxmlformats.org/officeDocument/2006/relationships/font" Target="fonts/JosefinSans-bold.fntdata"/><Relationship Id="rId28" Type="http://schemas.openxmlformats.org/officeDocument/2006/relationships/font" Target="fonts/JosefinSansLight-regular.fntdata"/><Relationship Id="rId27" Type="http://schemas.openxmlformats.org/officeDocument/2006/relationships/font" Target="fonts/JosefinSans-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JosefinSansLigh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JosefinSansLight-boldItalic.fntdata"/><Relationship Id="rId30" Type="http://schemas.openxmlformats.org/officeDocument/2006/relationships/font" Target="fonts/JosefinSansLight-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 name="Shape 31"/>
        <p:cNvGrpSpPr/>
        <p:nvPr/>
      </p:nvGrpSpPr>
      <p:grpSpPr>
        <a:xfrm>
          <a:off x="0" y="0"/>
          <a:ext cx="0" cy="0"/>
          <a:chOff x="0" y="0"/>
          <a:chExt cx="0" cy="0"/>
        </a:xfrm>
      </p:grpSpPr>
      <p:sp>
        <p:nvSpPr>
          <p:cNvPr id="32" name="Google Shape;3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itle">
  <p:cSld name="TITLE">
    <p:spTree>
      <p:nvGrpSpPr>
        <p:cNvPr id="15" name="Shape 15"/>
        <p:cNvGrpSpPr/>
        <p:nvPr/>
      </p:nvGrpSpPr>
      <p:grpSpPr>
        <a:xfrm>
          <a:off x="0" y="0"/>
          <a:ext cx="0" cy="0"/>
          <a:chOff x="0" y="0"/>
          <a:chExt cx="0" cy="0"/>
        </a:xfrm>
      </p:grpSpPr>
      <p:cxnSp>
        <p:nvCxnSpPr>
          <p:cNvPr id="16" name="Google Shape;16;p3"/>
          <p:cNvCxnSpPr/>
          <p:nvPr/>
        </p:nvCxnSpPr>
        <p:spPr>
          <a:xfrm>
            <a:off x="1028700" y="2638409"/>
            <a:ext cx="16230600" cy="0"/>
          </a:xfrm>
          <a:prstGeom prst="straightConnector1">
            <a:avLst/>
          </a:prstGeom>
          <a:noFill/>
          <a:ln cap="flat" cmpd="sng" w="38100">
            <a:solidFill>
              <a:srgbClr val="FFFFFF"/>
            </a:solidFill>
            <a:prstDash val="solid"/>
            <a:round/>
            <a:headEnd len="sm" w="sm" type="none"/>
            <a:tailEnd len="sm" w="sm" type="none"/>
          </a:ln>
        </p:spPr>
      </p:cxnSp>
      <p:cxnSp>
        <p:nvCxnSpPr>
          <p:cNvPr id="17" name="Google Shape;17;p3"/>
          <p:cNvCxnSpPr/>
          <p:nvPr/>
        </p:nvCxnSpPr>
        <p:spPr>
          <a:xfrm>
            <a:off x="1028700" y="4854565"/>
            <a:ext cx="16230600" cy="0"/>
          </a:xfrm>
          <a:prstGeom prst="straightConnector1">
            <a:avLst/>
          </a:prstGeom>
          <a:noFill/>
          <a:ln cap="flat" cmpd="sng" w="38100">
            <a:solidFill>
              <a:srgbClr val="FFFFFF"/>
            </a:solidFill>
            <a:prstDash val="solid"/>
            <a:round/>
            <a:headEnd len="sm" w="sm" type="none"/>
            <a:tailEnd len="sm" w="sm" type="none"/>
          </a:ln>
        </p:spPr>
      </p:cxnSp>
      <p:cxnSp>
        <p:nvCxnSpPr>
          <p:cNvPr id="18" name="Google Shape;18;p3"/>
          <p:cNvCxnSpPr/>
          <p:nvPr/>
        </p:nvCxnSpPr>
        <p:spPr>
          <a:xfrm>
            <a:off x="1028700" y="7070720"/>
            <a:ext cx="16230600" cy="0"/>
          </a:xfrm>
          <a:prstGeom prst="straightConnector1">
            <a:avLst/>
          </a:prstGeom>
          <a:noFill/>
          <a:ln cap="flat" cmpd="sng" w="38100">
            <a:solidFill>
              <a:srgbClr val="FFFFFF"/>
            </a:solidFill>
            <a:prstDash val="solid"/>
            <a:round/>
            <a:headEnd len="sm" w="sm" type="none"/>
            <a:tailEnd len="sm" w="sm" type="none"/>
          </a:ln>
        </p:spPr>
      </p:cxnSp>
      <p:cxnSp>
        <p:nvCxnSpPr>
          <p:cNvPr id="19" name="Google Shape;19;p3"/>
          <p:cNvCxnSpPr/>
          <p:nvPr/>
        </p:nvCxnSpPr>
        <p:spPr>
          <a:xfrm>
            <a:off x="1028700" y="9286875"/>
            <a:ext cx="16230600" cy="0"/>
          </a:xfrm>
          <a:prstGeom prst="straightConnector1">
            <a:avLst/>
          </a:prstGeom>
          <a:noFill/>
          <a:ln cap="flat" cmpd="sng" w="38100">
            <a:solidFill>
              <a:srgbClr val="FFFFFF"/>
            </a:solidFill>
            <a:prstDash val="solid"/>
            <a:round/>
            <a:headEnd len="sm" w="sm" type="none"/>
            <a:tailEnd len="sm" w="sm" type="none"/>
          </a:ln>
        </p:spPr>
      </p:cxnSp>
      <p:sp>
        <p:nvSpPr>
          <p:cNvPr id="20" name="Google Shape;20;p3"/>
          <p:cNvSpPr/>
          <p:nvPr/>
        </p:nvSpPr>
        <p:spPr>
          <a:xfrm>
            <a:off x="17259300" y="28575"/>
            <a:ext cx="1028700" cy="1023089"/>
          </a:xfrm>
          <a:custGeom>
            <a:rect b="b" l="l" r="r" t="t"/>
            <a:pathLst>
              <a:path extrusionOk="0" h="1023089" w="1028700">
                <a:moveTo>
                  <a:pt x="0" y="0"/>
                </a:moveTo>
                <a:lnTo>
                  <a:pt x="1028700" y="0"/>
                </a:lnTo>
                <a:lnTo>
                  <a:pt x="1028700" y="1023089"/>
                </a:lnTo>
                <a:lnTo>
                  <a:pt x="0" y="1023089"/>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obj">
  <p:cSld name="OBJECT">
    <p:bg>
      <p:bgPr>
        <a:solidFill>
          <a:srgbClr val="FE4A49"/>
        </a:solidFill>
      </p:bgPr>
    </p:bg>
    <p:spTree>
      <p:nvGrpSpPr>
        <p:cNvPr id="21" name="Shape 21"/>
        <p:cNvGrpSpPr/>
        <p:nvPr/>
      </p:nvGrpSpPr>
      <p:grpSpPr>
        <a:xfrm>
          <a:off x="0" y="0"/>
          <a:ext cx="0" cy="0"/>
          <a:chOff x="0" y="0"/>
          <a:chExt cx="0" cy="0"/>
        </a:xfrm>
      </p:grpSpPr>
      <p:sp>
        <p:nvSpPr>
          <p:cNvPr id="22" name="Google Shape;22;p4"/>
          <p:cNvSpPr/>
          <p:nvPr/>
        </p:nvSpPr>
        <p:spPr>
          <a:xfrm>
            <a:off x="16553827" y="3534856"/>
            <a:ext cx="1410947" cy="1395555"/>
          </a:xfrm>
          <a:custGeom>
            <a:rect b="b" l="l" r="r" t="t"/>
            <a:pathLst>
              <a:path extrusionOk="0" h="1395555" w="1410947">
                <a:moveTo>
                  <a:pt x="0" y="0"/>
                </a:moveTo>
                <a:lnTo>
                  <a:pt x="1410946" y="0"/>
                </a:lnTo>
                <a:lnTo>
                  <a:pt x="1410946" y="1395555"/>
                </a:lnTo>
                <a:lnTo>
                  <a:pt x="0" y="1395555"/>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secHead">
  <p:cSld name="SECTION_HEADER">
    <p:spTree>
      <p:nvGrpSpPr>
        <p:cNvPr id="23" name="Shape 23"/>
        <p:cNvGrpSpPr/>
        <p:nvPr/>
      </p:nvGrpSpPr>
      <p:grpSpPr>
        <a:xfrm>
          <a:off x="0" y="0"/>
          <a:ext cx="0" cy="0"/>
          <a:chOff x="0" y="0"/>
          <a:chExt cx="0" cy="0"/>
        </a:xfrm>
      </p:grpSpPr>
      <p:sp>
        <p:nvSpPr>
          <p:cNvPr id="24" name="Google Shape;24;p5"/>
          <p:cNvSpPr/>
          <p:nvPr>
            <p:ph idx="2" type="pic"/>
          </p:nvPr>
        </p:nvSpPr>
        <p:spPr>
          <a:xfrm>
            <a:off x="-30450" y="0"/>
            <a:ext cx="6017100" cy="10287000"/>
          </a:xfrm>
          <a:prstGeom prst="rect">
            <a:avLst/>
          </a:prstGeom>
          <a:noFill/>
          <a:ln>
            <a:noFill/>
          </a:ln>
        </p:spPr>
      </p:sp>
      <p:sp>
        <p:nvSpPr>
          <p:cNvPr id="25" name="Google Shape;25;p5"/>
          <p:cNvSpPr/>
          <p:nvPr/>
        </p:nvSpPr>
        <p:spPr>
          <a:xfrm>
            <a:off x="16782656" y="304517"/>
            <a:ext cx="953288" cy="1448366"/>
          </a:xfrm>
          <a:custGeom>
            <a:rect b="b" l="l" r="r" t="t"/>
            <a:pathLst>
              <a:path extrusionOk="0" h="1448366" w="953288">
                <a:moveTo>
                  <a:pt x="0" y="0"/>
                </a:moveTo>
                <a:lnTo>
                  <a:pt x="953288" y="0"/>
                </a:lnTo>
                <a:lnTo>
                  <a:pt x="953288" y="1448366"/>
                </a:lnTo>
                <a:lnTo>
                  <a:pt x="0" y="1448366"/>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spTree>
      <p:nvGrpSpPr>
        <p:cNvPr id="26" name="Shape 26"/>
        <p:cNvGrpSpPr/>
        <p:nvPr/>
      </p:nvGrpSpPr>
      <p:grpSpPr>
        <a:xfrm>
          <a:off x="0" y="0"/>
          <a:ext cx="0" cy="0"/>
          <a:chOff x="0" y="0"/>
          <a:chExt cx="0" cy="0"/>
        </a:xfrm>
      </p:grpSpPr>
      <p:sp>
        <p:nvSpPr>
          <p:cNvPr id="27" name="Google Shape;27;p6"/>
          <p:cNvSpPr/>
          <p:nvPr>
            <p:ph idx="2" type="pic"/>
          </p:nvPr>
        </p:nvSpPr>
        <p:spPr>
          <a:xfrm>
            <a:off x="12309475" y="1031575"/>
            <a:ext cx="4949700" cy="8224200"/>
          </a:xfrm>
          <a:prstGeom prst="rect">
            <a:avLst/>
          </a:prstGeom>
          <a:noFill/>
          <a:ln>
            <a:noFill/>
          </a:ln>
        </p:spPr>
      </p:sp>
      <p:sp>
        <p:nvSpPr>
          <p:cNvPr id="28" name="Google Shape;28;p6"/>
          <p:cNvSpPr/>
          <p:nvPr>
            <p:ph idx="3" type="pic"/>
          </p:nvPr>
        </p:nvSpPr>
        <p:spPr>
          <a:xfrm>
            <a:off x="8024850" y="1031575"/>
            <a:ext cx="3970200" cy="3970200"/>
          </a:xfrm>
          <a:prstGeom prst="rect">
            <a:avLst/>
          </a:prstGeom>
          <a:noFill/>
          <a:ln>
            <a:noFill/>
          </a:ln>
        </p:spPr>
      </p:sp>
      <p:sp>
        <p:nvSpPr>
          <p:cNvPr id="29" name="Google Shape;29;p6"/>
          <p:cNvSpPr/>
          <p:nvPr>
            <p:ph idx="4" type="pic"/>
          </p:nvPr>
        </p:nvSpPr>
        <p:spPr>
          <a:xfrm>
            <a:off x="8022525" y="5285650"/>
            <a:ext cx="3970200" cy="3970200"/>
          </a:xfrm>
          <a:prstGeom prst="rect">
            <a:avLst/>
          </a:prstGeom>
          <a:noFill/>
          <a:ln>
            <a:noFill/>
          </a:ln>
        </p:spPr>
      </p:sp>
      <p:sp>
        <p:nvSpPr>
          <p:cNvPr id="30" name="Google Shape;30;p6"/>
          <p:cNvSpPr/>
          <p:nvPr>
            <p:ph idx="5" type="pic"/>
          </p:nvPr>
        </p:nvSpPr>
        <p:spPr>
          <a:xfrm>
            <a:off x="1028700" y="2820000"/>
            <a:ext cx="6677100" cy="64359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4400"/>
              <a:buFont typeface="Josefin Sans"/>
              <a:buNone/>
              <a:defRPr i="0" sz="4400" u="none" cap="none" strike="noStrike">
                <a:solidFill>
                  <a:schemeClr val="lt1"/>
                </a:solidFill>
                <a:latin typeface="Josefin Sans"/>
                <a:ea typeface="Josefin Sans"/>
                <a:cs typeface="Josefin Sans"/>
                <a:sym typeface="Josefin Sans"/>
              </a:defRPr>
            </a:lvl1pPr>
            <a:lvl2pPr lvl="1">
              <a:spcBef>
                <a:spcPts val="0"/>
              </a:spcBef>
              <a:spcAft>
                <a:spcPts val="0"/>
              </a:spcAft>
              <a:buClr>
                <a:schemeClr val="lt1"/>
              </a:buClr>
              <a:buSzPts val="1400"/>
              <a:buFont typeface="Josefin Sans"/>
              <a:buNone/>
              <a:defRPr sz="1800">
                <a:solidFill>
                  <a:schemeClr val="lt1"/>
                </a:solidFill>
                <a:latin typeface="Josefin Sans"/>
                <a:ea typeface="Josefin Sans"/>
                <a:cs typeface="Josefin Sans"/>
                <a:sym typeface="Josefin Sans"/>
              </a:defRPr>
            </a:lvl2pPr>
            <a:lvl3pPr lvl="2">
              <a:spcBef>
                <a:spcPts val="0"/>
              </a:spcBef>
              <a:spcAft>
                <a:spcPts val="0"/>
              </a:spcAft>
              <a:buClr>
                <a:schemeClr val="lt1"/>
              </a:buClr>
              <a:buSzPts val="1400"/>
              <a:buFont typeface="Josefin Sans"/>
              <a:buNone/>
              <a:defRPr sz="1800">
                <a:solidFill>
                  <a:schemeClr val="lt1"/>
                </a:solidFill>
                <a:latin typeface="Josefin Sans"/>
                <a:ea typeface="Josefin Sans"/>
                <a:cs typeface="Josefin Sans"/>
                <a:sym typeface="Josefin Sans"/>
              </a:defRPr>
            </a:lvl3pPr>
            <a:lvl4pPr lvl="3">
              <a:spcBef>
                <a:spcPts val="0"/>
              </a:spcBef>
              <a:spcAft>
                <a:spcPts val="0"/>
              </a:spcAft>
              <a:buClr>
                <a:schemeClr val="lt1"/>
              </a:buClr>
              <a:buSzPts val="1400"/>
              <a:buFont typeface="Josefin Sans"/>
              <a:buNone/>
              <a:defRPr sz="1800">
                <a:solidFill>
                  <a:schemeClr val="lt1"/>
                </a:solidFill>
                <a:latin typeface="Josefin Sans"/>
                <a:ea typeface="Josefin Sans"/>
                <a:cs typeface="Josefin Sans"/>
                <a:sym typeface="Josefin Sans"/>
              </a:defRPr>
            </a:lvl4pPr>
            <a:lvl5pPr lvl="4">
              <a:spcBef>
                <a:spcPts val="0"/>
              </a:spcBef>
              <a:spcAft>
                <a:spcPts val="0"/>
              </a:spcAft>
              <a:buClr>
                <a:schemeClr val="lt1"/>
              </a:buClr>
              <a:buSzPts val="1400"/>
              <a:buFont typeface="Josefin Sans"/>
              <a:buNone/>
              <a:defRPr sz="1800">
                <a:solidFill>
                  <a:schemeClr val="lt1"/>
                </a:solidFill>
                <a:latin typeface="Josefin Sans"/>
                <a:ea typeface="Josefin Sans"/>
                <a:cs typeface="Josefin Sans"/>
                <a:sym typeface="Josefin Sans"/>
              </a:defRPr>
            </a:lvl5pPr>
            <a:lvl6pPr lvl="5">
              <a:spcBef>
                <a:spcPts val="0"/>
              </a:spcBef>
              <a:spcAft>
                <a:spcPts val="0"/>
              </a:spcAft>
              <a:buClr>
                <a:schemeClr val="lt1"/>
              </a:buClr>
              <a:buSzPts val="1400"/>
              <a:buFont typeface="Josefin Sans"/>
              <a:buNone/>
              <a:defRPr sz="1800">
                <a:solidFill>
                  <a:schemeClr val="lt1"/>
                </a:solidFill>
                <a:latin typeface="Josefin Sans"/>
                <a:ea typeface="Josefin Sans"/>
                <a:cs typeface="Josefin Sans"/>
                <a:sym typeface="Josefin Sans"/>
              </a:defRPr>
            </a:lvl6pPr>
            <a:lvl7pPr lvl="6">
              <a:spcBef>
                <a:spcPts val="0"/>
              </a:spcBef>
              <a:spcAft>
                <a:spcPts val="0"/>
              </a:spcAft>
              <a:buClr>
                <a:schemeClr val="lt1"/>
              </a:buClr>
              <a:buSzPts val="1400"/>
              <a:buFont typeface="Josefin Sans"/>
              <a:buNone/>
              <a:defRPr sz="1800">
                <a:solidFill>
                  <a:schemeClr val="lt1"/>
                </a:solidFill>
                <a:latin typeface="Josefin Sans"/>
                <a:ea typeface="Josefin Sans"/>
                <a:cs typeface="Josefin Sans"/>
                <a:sym typeface="Josefin Sans"/>
              </a:defRPr>
            </a:lvl7pPr>
            <a:lvl8pPr lvl="7">
              <a:spcBef>
                <a:spcPts val="0"/>
              </a:spcBef>
              <a:spcAft>
                <a:spcPts val="0"/>
              </a:spcAft>
              <a:buClr>
                <a:schemeClr val="lt1"/>
              </a:buClr>
              <a:buSzPts val="1400"/>
              <a:buFont typeface="Josefin Sans"/>
              <a:buNone/>
              <a:defRPr sz="1800">
                <a:solidFill>
                  <a:schemeClr val="lt1"/>
                </a:solidFill>
                <a:latin typeface="Josefin Sans"/>
                <a:ea typeface="Josefin Sans"/>
                <a:cs typeface="Josefin Sans"/>
                <a:sym typeface="Josefin Sans"/>
              </a:defRPr>
            </a:lvl8pPr>
            <a:lvl9pPr lvl="8">
              <a:spcBef>
                <a:spcPts val="0"/>
              </a:spcBef>
              <a:spcAft>
                <a:spcPts val="0"/>
              </a:spcAft>
              <a:buClr>
                <a:schemeClr val="lt1"/>
              </a:buClr>
              <a:buSzPts val="1400"/>
              <a:buFont typeface="Josefin Sans"/>
              <a:buNone/>
              <a:defRPr sz="1800">
                <a:solidFill>
                  <a:schemeClr val="lt1"/>
                </a:solidFill>
                <a:latin typeface="Josefin Sans"/>
                <a:ea typeface="Josefin Sans"/>
                <a:cs typeface="Josefin Sans"/>
                <a:sym typeface="Josefin Sans"/>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Font typeface="Josefin Sans"/>
              <a:buChar char="•"/>
              <a:defRPr i="0" sz="3200" u="none" cap="none" strike="noStrike">
                <a:solidFill>
                  <a:schemeClr val="lt1"/>
                </a:solidFill>
                <a:latin typeface="Josefin Sans"/>
                <a:ea typeface="Josefin Sans"/>
                <a:cs typeface="Josefin Sans"/>
                <a:sym typeface="Josefin Sans"/>
              </a:defRPr>
            </a:lvl1pPr>
            <a:lvl2pPr indent="-406400" lvl="1" marL="914400" marR="0" rtl="0" algn="l">
              <a:spcBef>
                <a:spcPts val="560"/>
              </a:spcBef>
              <a:spcAft>
                <a:spcPts val="0"/>
              </a:spcAft>
              <a:buClr>
                <a:schemeClr val="lt1"/>
              </a:buClr>
              <a:buSzPts val="2800"/>
              <a:buFont typeface="Josefin Sans"/>
              <a:buChar char="–"/>
              <a:defRPr i="0" sz="2800" u="none" cap="none" strike="noStrike">
                <a:solidFill>
                  <a:schemeClr val="lt1"/>
                </a:solidFill>
                <a:latin typeface="Josefin Sans"/>
                <a:ea typeface="Josefin Sans"/>
                <a:cs typeface="Josefin Sans"/>
                <a:sym typeface="Josefin Sans"/>
              </a:defRPr>
            </a:lvl2pPr>
            <a:lvl3pPr indent="-381000" lvl="2" marL="1371600" marR="0" rtl="0" algn="l">
              <a:spcBef>
                <a:spcPts val="480"/>
              </a:spcBef>
              <a:spcAft>
                <a:spcPts val="0"/>
              </a:spcAft>
              <a:buClr>
                <a:schemeClr val="lt1"/>
              </a:buClr>
              <a:buSzPts val="2400"/>
              <a:buFont typeface="Josefin Sans"/>
              <a:buChar char="•"/>
              <a:defRPr i="0" sz="2400" u="none" cap="none" strike="noStrike">
                <a:solidFill>
                  <a:schemeClr val="lt1"/>
                </a:solidFill>
                <a:latin typeface="Josefin Sans"/>
                <a:ea typeface="Josefin Sans"/>
                <a:cs typeface="Josefin Sans"/>
                <a:sym typeface="Josefin Sans"/>
              </a:defRPr>
            </a:lvl3pPr>
            <a:lvl4pPr indent="-355600" lvl="3" marL="1828800" marR="0" rtl="0" algn="l">
              <a:spcBef>
                <a:spcPts val="400"/>
              </a:spcBef>
              <a:spcAft>
                <a:spcPts val="0"/>
              </a:spcAft>
              <a:buClr>
                <a:schemeClr val="lt1"/>
              </a:buClr>
              <a:buSzPts val="2000"/>
              <a:buFont typeface="Josefin Sans"/>
              <a:buChar char="–"/>
              <a:defRPr i="0" sz="2000" u="none" cap="none" strike="noStrike">
                <a:solidFill>
                  <a:schemeClr val="lt1"/>
                </a:solidFill>
                <a:latin typeface="Josefin Sans"/>
                <a:ea typeface="Josefin Sans"/>
                <a:cs typeface="Josefin Sans"/>
                <a:sym typeface="Josefin Sans"/>
              </a:defRPr>
            </a:lvl4pPr>
            <a:lvl5pPr indent="-355600" lvl="4" marL="2286000" marR="0" rtl="0" algn="l">
              <a:spcBef>
                <a:spcPts val="400"/>
              </a:spcBef>
              <a:spcAft>
                <a:spcPts val="0"/>
              </a:spcAft>
              <a:buClr>
                <a:schemeClr val="lt1"/>
              </a:buClr>
              <a:buSzPts val="2000"/>
              <a:buFont typeface="Josefin Sans"/>
              <a:buChar char="»"/>
              <a:defRPr i="0" sz="2000" u="none" cap="none" strike="noStrike">
                <a:solidFill>
                  <a:schemeClr val="lt1"/>
                </a:solidFill>
                <a:latin typeface="Josefin Sans"/>
                <a:ea typeface="Josefin Sans"/>
                <a:cs typeface="Josefin Sans"/>
                <a:sym typeface="Josefin Sans"/>
              </a:defRPr>
            </a:lvl5pPr>
            <a:lvl6pPr indent="-355600" lvl="5" marL="2743200" marR="0" rtl="0" algn="l">
              <a:spcBef>
                <a:spcPts val="400"/>
              </a:spcBef>
              <a:spcAft>
                <a:spcPts val="0"/>
              </a:spcAft>
              <a:buClr>
                <a:schemeClr val="lt1"/>
              </a:buClr>
              <a:buSzPts val="2000"/>
              <a:buFont typeface="Josefin Sans"/>
              <a:buChar char="•"/>
              <a:defRPr i="0" sz="2000" u="none" cap="none" strike="noStrike">
                <a:solidFill>
                  <a:schemeClr val="lt1"/>
                </a:solidFill>
                <a:latin typeface="Josefin Sans"/>
                <a:ea typeface="Josefin Sans"/>
                <a:cs typeface="Josefin Sans"/>
                <a:sym typeface="Josefin Sans"/>
              </a:defRPr>
            </a:lvl6pPr>
            <a:lvl7pPr indent="-355600" lvl="6" marL="3200400" marR="0" rtl="0" algn="l">
              <a:spcBef>
                <a:spcPts val="400"/>
              </a:spcBef>
              <a:spcAft>
                <a:spcPts val="0"/>
              </a:spcAft>
              <a:buClr>
                <a:schemeClr val="lt1"/>
              </a:buClr>
              <a:buSzPts val="2000"/>
              <a:buFont typeface="Josefin Sans"/>
              <a:buChar char="•"/>
              <a:defRPr i="0" sz="2000" u="none" cap="none" strike="noStrike">
                <a:solidFill>
                  <a:schemeClr val="lt1"/>
                </a:solidFill>
                <a:latin typeface="Josefin Sans"/>
                <a:ea typeface="Josefin Sans"/>
                <a:cs typeface="Josefin Sans"/>
                <a:sym typeface="Josefin Sans"/>
              </a:defRPr>
            </a:lvl7pPr>
            <a:lvl8pPr indent="-355600" lvl="7" marL="3657600" marR="0" rtl="0" algn="l">
              <a:spcBef>
                <a:spcPts val="400"/>
              </a:spcBef>
              <a:spcAft>
                <a:spcPts val="0"/>
              </a:spcAft>
              <a:buClr>
                <a:schemeClr val="lt1"/>
              </a:buClr>
              <a:buSzPts val="2000"/>
              <a:buFont typeface="Josefin Sans"/>
              <a:buChar char="•"/>
              <a:defRPr i="0" sz="2000" u="none" cap="none" strike="noStrike">
                <a:solidFill>
                  <a:schemeClr val="lt1"/>
                </a:solidFill>
                <a:latin typeface="Josefin Sans"/>
                <a:ea typeface="Josefin Sans"/>
                <a:cs typeface="Josefin Sans"/>
                <a:sym typeface="Josefin Sans"/>
              </a:defRPr>
            </a:lvl8pPr>
            <a:lvl9pPr indent="-355600" lvl="8" marL="4114800" marR="0" rtl="0" algn="l">
              <a:spcBef>
                <a:spcPts val="400"/>
              </a:spcBef>
              <a:spcAft>
                <a:spcPts val="0"/>
              </a:spcAft>
              <a:buClr>
                <a:schemeClr val="lt1"/>
              </a:buClr>
              <a:buSzPts val="2000"/>
              <a:buFont typeface="Josefin Sans"/>
              <a:buChar char="•"/>
              <a:defRPr i="0" sz="2000" u="none" cap="none" strike="noStrike">
                <a:solidFill>
                  <a:schemeClr val="lt1"/>
                </a:solidFill>
                <a:latin typeface="Josefin Sans"/>
                <a:ea typeface="Josefin Sans"/>
                <a:cs typeface="Josefin Sans"/>
                <a:sym typeface="Josefin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lt1"/>
              </a:buClr>
              <a:buSzPts val="1400"/>
              <a:buFont typeface="Josefin Sans"/>
              <a:buNone/>
              <a:defRPr i="0" sz="1200" u="none" cap="none" strike="noStrike">
                <a:solidFill>
                  <a:schemeClr val="lt1"/>
                </a:solidFill>
                <a:latin typeface="Josefin Sans"/>
                <a:ea typeface="Josefin Sans"/>
                <a:cs typeface="Josefin Sans"/>
                <a:sym typeface="Josefin Sans"/>
              </a:defRPr>
            </a:lvl1pPr>
            <a:lvl2pPr lvl="1" marR="0" rtl="0" algn="l">
              <a:spcBef>
                <a:spcPts val="0"/>
              </a:spcBef>
              <a:spcAft>
                <a:spcPts val="0"/>
              </a:spcAft>
              <a:buClr>
                <a:schemeClr val="lt1"/>
              </a:buClr>
              <a:buSzPts val="1400"/>
              <a:buFont typeface="Josefin Sans"/>
              <a:buNone/>
              <a:defRPr i="0" sz="1800" u="none" cap="none" strike="noStrike">
                <a:solidFill>
                  <a:schemeClr val="lt1"/>
                </a:solidFill>
                <a:latin typeface="Josefin Sans"/>
                <a:ea typeface="Josefin Sans"/>
                <a:cs typeface="Josefin Sans"/>
                <a:sym typeface="Josefin Sans"/>
              </a:defRPr>
            </a:lvl2pPr>
            <a:lvl3pPr lvl="2" marR="0" rtl="0" algn="l">
              <a:spcBef>
                <a:spcPts val="0"/>
              </a:spcBef>
              <a:spcAft>
                <a:spcPts val="0"/>
              </a:spcAft>
              <a:buClr>
                <a:schemeClr val="lt1"/>
              </a:buClr>
              <a:buSzPts val="1400"/>
              <a:buFont typeface="Josefin Sans"/>
              <a:buNone/>
              <a:defRPr i="0" sz="1800" u="none" cap="none" strike="noStrike">
                <a:solidFill>
                  <a:schemeClr val="lt1"/>
                </a:solidFill>
                <a:latin typeface="Josefin Sans"/>
                <a:ea typeface="Josefin Sans"/>
                <a:cs typeface="Josefin Sans"/>
                <a:sym typeface="Josefin Sans"/>
              </a:defRPr>
            </a:lvl3pPr>
            <a:lvl4pPr lvl="3" marR="0" rtl="0" algn="l">
              <a:spcBef>
                <a:spcPts val="0"/>
              </a:spcBef>
              <a:spcAft>
                <a:spcPts val="0"/>
              </a:spcAft>
              <a:buClr>
                <a:schemeClr val="lt1"/>
              </a:buClr>
              <a:buSzPts val="1400"/>
              <a:buFont typeface="Josefin Sans"/>
              <a:buNone/>
              <a:defRPr i="0" sz="1800" u="none" cap="none" strike="noStrike">
                <a:solidFill>
                  <a:schemeClr val="lt1"/>
                </a:solidFill>
                <a:latin typeface="Josefin Sans"/>
                <a:ea typeface="Josefin Sans"/>
                <a:cs typeface="Josefin Sans"/>
                <a:sym typeface="Josefin Sans"/>
              </a:defRPr>
            </a:lvl4pPr>
            <a:lvl5pPr lvl="4" marR="0" rtl="0" algn="l">
              <a:spcBef>
                <a:spcPts val="0"/>
              </a:spcBef>
              <a:spcAft>
                <a:spcPts val="0"/>
              </a:spcAft>
              <a:buClr>
                <a:schemeClr val="lt1"/>
              </a:buClr>
              <a:buSzPts val="1400"/>
              <a:buFont typeface="Josefin Sans"/>
              <a:buNone/>
              <a:defRPr i="0" sz="1800" u="none" cap="none" strike="noStrike">
                <a:solidFill>
                  <a:schemeClr val="lt1"/>
                </a:solidFill>
                <a:latin typeface="Josefin Sans"/>
                <a:ea typeface="Josefin Sans"/>
                <a:cs typeface="Josefin Sans"/>
                <a:sym typeface="Josefin Sans"/>
              </a:defRPr>
            </a:lvl5pPr>
            <a:lvl6pPr lvl="5" marR="0" rtl="0" algn="l">
              <a:spcBef>
                <a:spcPts val="0"/>
              </a:spcBef>
              <a:spcAft>
                <a:spcPts val="0"/>
              </a:spcAft>
              <a:buClr>
                <a:schemeClr val="lt1"/>
              </a:buClr>
              <a:buSzPts val="1400"/>
              <a:buFont typeface="Josefin Sans"/>
              <a:buNone/>
              <a:defRPr i="0" sz="1800" u="none" cap="none" strike="noStrike">
                <a:solidFill>
                  <a:schemeClr val="lt1"/>
                </a:solidFill>
                <a:latin typeface="Josefin Sans"/>
                <a:ea typeface="Josefin Sans"/>
                <a:cs typeface="Josefin Sans"/>
                <a:sym typeface="Josefin Sans"/>
              </a:defRPr>
            </a:lvl6pPr>
            <a:lvl7pPr lvl="6" marR="0" rtl="0" algn="l">
              <a:spcBef>
                <a:spcPts val="0"/>
              </a:spcBef>
              <a:spcAft>
                <a:spcPts val="0"/>
              </a:spcAft>
              <a:buClr>
                <a:schemeClr val="lt1"/>
              </a:buClr>
              <a:buSzPts val="1400"/>
              <a:buFont typeface="Josefin Sans"/>
              <a:buNone/>
              <a:defRPr i="0" sz="1800" u="none" cap="none" strike="noStrike">
                <a:solidFill>
                  <a:schemeClr val="lt1"/>
                </a:solidFill>
                <a:latin typeface="Josefin Sans"/>
                <a:ea typeface="Josefin Sans"/>
                <a:cs typeface="Josefin Sans"/>
                <a:sym typeface="Josefin Sans"/>
              </a:defRPr>
            </a:lvl7pPr>
            <a:lvl8pPr lvl="7" marR="0" rtl="0" algn="l">
              <a:spcBef>
                <a:spcPts val="0"/>
              </a:spcBef>
              <a:spcAft>
                <a:spcPts val="0"/>
              </a:spcAft>
              <a:buClr>
                <a:schemeClr val="lt1"/>
              </a:buClr>
              <a:buSzPts val="1400"/>
              <a:buFont typeface="Josefin Sans"/>
              <a:buNone/>
              <a:defRPr i="0" sz="1800" u="none" cap="none" strike="noStrike">
                <a:solidFill>
                  <a:schemeClr val="lt1"/>
                </a:solidFill>
                <a:latin typeface="Josefin Sans"/>
                <a:ea typeface="Josefin Sans"/>
                <a:cs typeface="Josefin Sans"/>
                <a:sym typeface="Josefin Sans"/>
              </a:defRPr>
            </a:lvl8pPr>
            <a:lvl9pPr lvl="8" marR="0" rtl="0" algn="l">
              <a:spcBef>
                <a:spcPts val="0"/>
              </a:spcBef>
              <a:spcAft>
                <a:spcPts val="0"/>
              </a:spcAft>
              <a:buClr>
                <a:schemeClr val="lt1"/>
              </a:buClr>
              <a:buSzPts val="1400"/>
              <a:buFont typeface="Josefin Sans"/>
              <a:buNone/>
              <a:defRPr i="0" sz="1800" u="none" cap="none" strike="noStrike">
                <a:solidFill>
                  <a:schemeClr val="lt1"/>
                </a:solidFill>
                <a:latin typeface="Josefin Sans"/>
                <a:ea typeface="Josefin Sans"/>
                <a:cs typeface="Josefin Sans"/>
                <a:sym typeface="Josefin Sans"/>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lt1"/>
              </a:buClr>
              <a:buSzPts val="1400"/>
              <a:buFont typeface="Josefin Sans"/>
              <a:buNone/>
              <a:defRPr i="0" sz="1200" u="none" cap="none" strike="noStrike">
                <a:solidFill>
                  <a:schemeClr val="lt1"/>
                </a:solidFill>
                <a:latin typeface="Josefin Sans"/>
                <a:ea typeface="Josefin Sans"/>
                <a:cs typeface="Josefin Sans"/>
                <a:sym typeface="Josefin Sans"/>
              </a:defRPr>
            </a:lvl1pPr>
            <a:lvl2pPr lvl="1" marR="0" rtl="0" algn="l">
              <a:spcBef>
                <a:spcPts val="0"/>
              </a:spcBef>
              <a:spcAft>
                <a:spcPts val="0"/>
              </a:spcAft>
              <a:buClr>
                <a:schemeClr val="lt1"/>
              </a:buClr>
              <a:buSzPts val="1400"/>
              <a:buFont typeface="Josefin Sans"/>
              <a:buNone/>
              <a:defRPr i="0" sz="1800" u="none" cap="none" strike="noStrike">
                <a:solidFill>
                  <a:schemeClr val="lt1"/>
                </a:solidFill>
                <a:latin typeface="Josefin Sans"/>
                <a:ea typeface="Josefin Sans"/>
                <a:cs typeface="Josefin Sans"/>
                <a:sym typeface="Josefin Sans"/>
              </a:defRPr>
            </a:lvl2pPr>
            <a:lvl3pPr lvl="2" marR="0" rtl="0" algn="l">
              <a:spcBef>
                <a:spcPts val="0"/>
              </a:spcBef>
              <a:spcAft>
                <a:spcPts val="0"/>
              </a:spcAft>
              <a:buClr>
                <a:schemeClr val="lt1"/>
              </a:buClr>
              <a:buSzPts val="1400"/>
              <a:buFont typeface="Josefin Sans"/>
              <a:buNone/>
              <a:defRPr i="0" sz="1800" u="none" cap="none" strike="noStrike">
                <a:solidFill>
                  <a:schemeClr val="lt1"/>
                </a:solidFill>
                <a:latin typeface="Josefin Sans"/>
                <a:ea typeface="Josefin Sans"/>
                <a:cs typeface="Josefin Sans"/>
                <a:sym typeface="Josefin Sans"/>
              </a:defRPr>
            </a:lvl3pPr>
            <a:lvl4pPr lvl="3" marR="0" rtl="0" algn="l">
              <a:spcBef>
                <a:spcPts val="0"/>
              </a:spcBef>
              <a:spcAft>
                <a:spcPts val="0"/>
              </a:spcAft>
              <a:buClr>
                <a:schemeClr val="lt1"/>
              </a:buClr>
              <a:buSzPts val="1400"/>
              <a:buFont typeface="Josefin Sans"/>
              <a:buNone/>
              <a:defRPr i="0" sz="1800" u="none" cap="none" strike="noStrike">
                <a:solidFill>
                  <a:schemeClr val="lt1"/>
                </a:solidFill>
                <a:latin typeface="Josefin Sans"/>
                <a:ea typeface="Josefin Sans"/>
                <a:cs typeface="Josefin Sans"/>
                <a:sym typeface="Josefin Sans"/>
              </a:defRPr>
            </a:lvl4pPr>
            <a:lvl5pPr lvl="4" marR="0" rtl="0" algn="l">
              <a:spcBef>
                <a:spcPts val="0"/>
              </a:spcBef>
              <a:spcAft>
                <a:spcPts val="0"/>
              </a:spcAft>
              <a:buClr>
                <a:schemeClr val="lt1"/>
              </a:buClr>
              <a:buSzPts val="1400"/>
              <a:buFont typeface="Josefin Sans"/>
              <a:buNone/>
              <a:defRPr i="0" sz="1800" u="none" cap="none" strike="noStrike">
                <a:solidFill>
                  <a:schemeClr val="lt1"/>
                </a:solidFill>
                <a:latin typeface="Josefin Sans"/>
                <a:ea typeface="Josefin Sans"/>
                <a:cs typeface="Josefin Sans"/>
                <a:sym typeface="Josefin Sans"/>
              </a:defRPr>
            </a:lvl5pPr>
            <a:lvl6pPr lvl="5" marR="0" rtl="0" algn="l">
              <a:spcBef>
                <a:spcPts val="0"/>
              </a:spcBef>
              <a:spcAft>
                <a:spcPts val="0"/>
              </a:spcAft>
              <a:buClr>
                <a:schemeClr val="lt1"/>
              </a:buClr>
              <a:buSzPts val="1400"/>
              <a:buFont typeface="Josefin Sans"/>
              <a:buNone/>
              <a:defRPr i="0" sz="1800" u="none" cap="none" strike="noStrike">
                <a:solidFill>
                  <a:schemeClr val="lt1"/>
                </a:solidFill>
                <a:latin typeface="Josefin Sans"/>
                <a:ea typeface="Josefin Sans"/>
                <a:cs typeface="Josefin Sans"/>
                <a:sym typeface="Josefin Sans"/>
              </a:defRPr>
            </a:lvl6pPr>
            <a:lvl7pPr lvl="6" marR="0" rtl="0" algn="l">
              <a:spcBef>
                <a:spcPts val="0"/>
              </a:spcBef>
              <a:spcAft>
                <a:spcPts val="0"/>
              </a:spcAft>
              <a:buClr>
                <a:schemeClr val="lt1"/>
              </a:buClr>
              <a:buSzPts val="1400"/>
              <a:buFont typeface="Josefin Sans"/>
              <a:buNone/>
              <a:defRPr i="0" sz="1800" u="none" cap="none" strike="noStrike">
                <a:solidFill>
                  <a:schemeClr val="lt1"/>
                </a:solidFill>
                <a:latin typeface="Josefin Sans"/>
                <a:ea typeface="Josefin Sans"/>
                <a:cs typeface="Josefin Sans"/>
                <a:sym typeface="Josefin Sans"/>
              </a:defRPr>
            </a:lvl7pPr>
            <a:lvl8pPr lvl="7" marR="0" rtl="0" algn="l">
              <a:spcBef>
                <a:spcPts val="0"/>
              </a:spcBef>
              <a:spcAft>
                <a:spcPts val="0"/>
              </a:spcAft>
              <a:buClr>
                <a:schemeClr val="lt1"/>
              </a:buClr>
              <a:buSzPts val="1400"/>
              <a:buFont typeface="Josefin Sans"/>
              <a:buNone/>
              <a:defRPr i="0" sz="1800" u="none" cap="none" strike="noStrike">
                <a:solidFill>
                  <a:schemeClr val="lt1"/>
                </a:solidFill>
                <a:latin typeface="Josefin Sans"/>
                <a:ea typeface="Josefin Sans"/>
                <a:cs typeface="Josefin Sans"/>
                <a:sym typeface="Josefin Sans"/>
              </a:defRPr>
            </a:lvl8pPr>
            <a:lvl9pPr lvl="8" marR="0" rtl="0" algn="l">
              <a:spcBef>
                <a:spcPts val="0"/>
              </a:spcBef>
              <a:spcAft>
                <a:spcPts val="0"/>
              </a:spcAft>
              <a:buClr>
                <a:schemeClr val="lt1"/>
              </a:buClr>
              <a:buSzPts val="1400"/>
              <a:buFont typeface="Josefin Sans"/>
              <a:buNone/>
              <a:defRPr i="0" sz="1800" u="none" cap="none" strike="noStrike">
                <a:solidFill>
                  <a:schemeClr val="lt1"/>
                </a:solidFill>
                <a:latin typeface="Josefin Sans"/>
                <a:ea typeface="Josefin Sans"/>
                <a:cs typeface="Josefin Sans"/>
                <a:sym typeface="Josefin Sans"/>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chemeClr val="lt1"/>
                </a:solidFill>
                <a:latin typeface="Josefin Sans"/>
                <a:ea typeface="Josefin Sans"/>
                <a:cs typeface="Josefin Sans"/>
                <a:sym typeface="Josefin Sans"/>
              </a:defRPr>
            </a:lvl1pPr>
            <a:lvl2pPr indent="0" lvl="1" marL="0" marR="0" rtl="0" algn="r">
              <a:spcBef>
                <a:spcPts val="0"/>
              </a:spcBef>
              <a:buNone/>
              <a:defRPr i="0" sz="1200" u="none" cap="none" strike="noStrike">
                <a:solidFill>
                  <a:schemeClr val="lt1"/>
                </a:solidFill>
                <a:latin typeface="Josefin Sans"/>
                <a:ea typeface="Josefin Sans"/>
                <a:cs typeface="Josefin Sans"/>
                <a:sym typeface="Josefin Sans"/>
              </a:defRPr>
            </a:lvl2pPr>
            <a:lvl3pPr indent="0" lvl="2" marL="0" marR="0" rtl="0" algn="r">
              <a:spcBef>
                <a:spcPts val="0"/>
              </a:spcBef>
              <a:buNone/>
              <a:defRPr i="0" sz="1200" u="none" cap="none" strike="noStrike">
                <a:solidFill>
                  <a:schemeClr val="lt1"/>
                </a:solidFill>
                <a:latin typeface="Josefin Sans"/>
                <a:ea typeface="Josefin Sans"/>
                <a:cs typeface="Josefin Sans"/>
                <a:sym typeface="Josefin Sans"/>
              </a:defRPr>
            </a:lvl3pPr>
            <a:lvl4pPr indent="0" lvl="3" marL="0" marR="0" rtl="0" algn="r">
              <a:spcBef>
                <a:spcPts val="0"/>
              </a:spcBef>
              <a:buNone/>
              <a:defRPr i="0" sz="1200" u="none" cap="none" strike="noStrike">
                <a:solidFill>
                  <a:schemeClr val="lt1"/>
                </a:solidFill>
                <a:latin typeface="Josefin Sans"/>
                <a:ea typeface="Josefin Sans"/>
                <a:cs typeface="Josefin Sans"/>
                <a:sym typeface="Josefin Sans"/>
              </a:defRPr>
            </a:lvl4pPr>
            <a:lvl5pPr indent="0" lvl="4" marL="0" marR="0" rtl="0" algn="r">
              <a:spcBef>
                <a:spcPts val="0"/>
              </a:spcBef>
              <a:buNone/>
              <a:defRPr i="0" sz="1200" u="none" cap="none" strike="noStrike">
                <a:solidFill>
                  <a:schemeClr val="lt1"/>
                </a:solidFill>
                <a:latin typeface="Josefin Sans"/>
                <a:ea typeface="Josefin Sans"/>
                <a:cs typeface="Josefin Sans"/>
                <a:sym typeface="Josefin Sans"/>
              </a:defRPr>
            </a:lvl5pPr>
            <a:lvl6pPr indent="0" lvl="5" marL="0" marR="0" rtl="0" algn="r">
              <a:spcBef>
                <a:spcPts val="0"/>
              </a:spcBef>
              <a:buNone/>
              <a:defRPr i="0" sz="1200" u="none" cap="none" strike="noStrike">
                <a:solidFill>
                  <a:schemeClr val="lt1"/>
                </a:solidFill>
                <a:latin typeface="Josefin Sans"/>
                <a:ea typeface="Josefin Sans"/>
                <a:cs typeface="Josefin Sans"/>
                <a:sym typeface="Josefin Sans"/>
              </a:defRPr>
            </a:lvl6pPr>
            <a:lvl7pPr indent="0" lvl="6" marL="0" marR="0" rtl="0" algn="r">
              <a:spcBef>
                <a:spcPts val="0"/>
              </a:spcBef>
              <a:buNone/>
              <a:defRPr i="0" sz="1200" u="none" cap="none" strike="noStrike">
                <a:solidFill>
                  <a:schemeClr val="lt1"/>
                </a:solidFill>
                <a:latin typeface="Josefin Sans"/>
                <a:ea typeface="Josefin Sans"/>
                <a:cs typeface="Josefin Sans"/>
                <a:sym typeface="Josefin Sans"/>
              </a:defRPr>
            </a:lvl7pPr>
            <a:lvl8pPr indent="0" lvl="7" marL="0" marR="0" rtl="0" algn="r">
              <a:spcBef>
                <a:spcPts val="0"/>
              </a:spcBef>
              <a:buNone/>
              <a:defRPr i="0" sz="1200" u="none" cap="none" strike="noStrike">
                <a:solidFill>
                  <a:schemeClr val="lt1"/>
                </a:solidFill>
                <a:latin typeface="Josefin Sans"/>
                <a:ea typeface="Josefin Sans"/>
                <a:cs typeface="Josefin Sans"/>
                <a:sym typeface="Josefin Sans"/>
              </a:defRPr>
            </a:lvl8pPr>
            <a:lvl9pPr indent="0" lvl="8" marL="0" marR="0" rtl="0" algn="r">
              <a:spcBef>
                <a:spcPts val="0"/>
              </a:spcBef>
              <a:buNone/>
              <a:defRPr i="0" sz="1200" u="none" cap="none" strike="noStrike">
                <a:solidFill>
                  <a:schemeClr val="lt1"/>
                </a:solidFill>
                <a:latin typeface="Josefin Sans"/>
                <a:ea typeface="Josefin Sans"/>
                <a:cs typeface="Josefin Sans"/>
                <a:sym typeface="Josefi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23.png"/><Relationship Id="rId5" Type="http://schemas.openxmlformats.org/officeDocument/2006/relationships/image" Target="../media/image17.png"/><Relationship Id="rId6"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1.png"/><Relationship Id="rId13" Type="http://schemas.openxmlformats.org/officeDocument/2006/relationships/image" Target="../media/image12.png"/><Relationship Id="rId12"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40.png"/><Relationship Id="rId1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34.png"/><Relationship Id="rId7" Type="http://schemas.openxmlformats.org/officeDocument/2006/relationships/image" Target="../media/image21.png"/><Relationship Id="rId8"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19.png"/><Relationship Id="rId5" Type="http://schemas.openxmlformats.org/officeDocument/2006/relationships/image" Target="../media/image26.png"/><Relationship Id="rId6"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 name="Shape 34"/>
        <p:cNvGrpSpPr/>
        <p:nvPr/>
      </p:nvGrpSpPr>
      <p:grpSpPr>
        <a:xfrm>
          <a:off x="0" y="0"/>
          <a:ext cx="0" cy="0"/>
          <a:chOff x="0" y="0"/>
          <a:chExt cx="0" cy="0"/>
        </a:xfrm>
      </p:grpSpPr>
      <p:sp>
        <p:nvSpPr>
          <p:cNvPr id="35" name="Google Shape;35;p7"/>
          <p:cNvSpPr txBox="1"/>
          <p:nvPr/>
        </p:nvSpPr>
        <p:spPr>
          <a:xfrm>
            <a:off x="354712" y="3405939"/>
            <a:ext cx="17640900" cy="4010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6057" u="none" cap="none" strike="noStrike">
                <a:solidFill>
                  <a:srgbClr val="FFFFFF"/>
                </a:solidFill>
                <a:latin typeface="Josefin Sans"/>
                <a:ea typeface="Josefin Sans"/>
                <a:cs typeface="Josefin Sans"/>
                <a:sym typeface="Josefin Sans"/>
              </a:rPr>
              <a:t>ELECTION</a:t>
            </a:r>
            <a:endParaRPr/>
          </a:p>
        </p:txBody>
      </p:sp>
      <p:sp>
        <p:nvSpPr>
          <p:cNvPr id="36" name="Google Shape;36;p7"/>
          <p:cNvSpPr/>
          <p:nvPr/>
        </p:nvSpPr>
        <p:spPr>
          <a:xfrm>
            <a:off x="16565837" y="2714200"/>
            <a:ext cx="1577290" cy="1741987"/>
          </a:xfrm>
          <a:custGeom>
            <a:rect b="b" l="l" r="r" t="t"/>
            <a:pathLst>
              <a:path extrusionOk="0" h="1741987" w="1577290">
                <a:moveTo>
                  <a:pt x="0" y="0"/>
                </a:moveTo>
                <a:lnTo>
                  <a:pt x="1577290" y="0"/>
                </a:lnTo>
                <a:lnTo>
                  <a:pt x="1577290" y="1741987"/>
                </a:lnTo>
                <a:lnTo>
                  <a:pt x="0" y="1741987"/>
                </a:lnTo>
                <a:lnTo>
                  <a:pt x="0" y="0"/>
                </a:lnTo>
                <a:close/>
              </a:path>
            </a:pathLst>
          </a:custGeom>
          <a:blipFill rotWithShape="1">
            <a:blip r:embed="rId3">
              <a:alphaModFix/>
            </a:blip>
            <a:stretch>
              <a:fillRect b="0" l="0" r="0" t="0"/>
            </a:stretch>
          </a:blipFill>
          <a:ln>
            <a:noFill/>
          </a:ln>
        </p:spPr>
      </p:sp>
      <p:sp>
        <p:nvSpPr>
          <p:cNvPr id="37" name="Google Shape;37;p7"/>
          <p:cNvSpPr txBox="1"/>
          <p:nvPr/>
        </p:nvSpPr>
        <p:spPr>
          <a:xfrm>
            <a:off x="931596" y="6951566"/>
            <a:ext cx="16327704"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FFFF"/>
                </a:solidFill>
                <a:latin typeface="Josefin Sans"/>
                <a:ea typeface="Josefin Sans"/>
                <a:cs typeface="Josefin Sans"/>
                <a:sym typeface="Josefin Sans"/>
              </a:rPr>
              <a:t>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4" name="Shape 124"/>
        <p:cNvGrpSpPr/>
        <p:nvPr/>
      </p:nvGrpSpPr>
      <p:grpSpPr>
        <a:xfrm>
          <a:off x="0" y="0"/>
          <a:ext cx="0" cy="0"/>
          <a:chOff x="0" y="0"/>
          <a:chExt cx="0" cy="0"/>
        </a:xfrm>
      </p:grpSpPr>
      <p:pic>
        <p:nvPicPr>
          <p:cNvPr id="125" name="Google Shape;125;p16"/>
          <p:cNvPicPr preferRelativeResize="0"/>
          <p:nvPr/>
        </p:nvPicPr>
        <p:blipFill>
          <a:blip r:embed="rId3">
            <a:alphaModFix/>
          </a:blip>
          <a:stretch>
            <a:fillRect/>
          </a:stretch>
        </p:blipFill>
        <p:spPr>
          <a:xfrm>
            <a:off x="9967673" y="649400"/>
            <a:ext cx="2640275" cy="2640295"/>
          </a:xfrm>
          <a:prstGeom prst="rect">
            <a:avLst/>
          </a:prstGeom>
          <a:noFill/>
          <a:ln>
            <a:noFill/>
          </a:ln>
        </p:spPr>
      </p:pic>
      <p:pic>
        <p:nvPicPr>
          <p:cNvPr id="126" name="Google Shape;126;p16"/>
          <p:cNvPicPr preferRelativeResize="0"/>
          <p:nvPr/>
        </p:nvPicPr>
        <p:blipFill>
          <a:blip r:embed="rId4">
            <a:alphaModFix/>
          </a:blip>
          <a:stretch>
            <a:fillRect/>
          </a:stretch>
        </p:blipFill>
        <p:spPr>
          <a:xfrm>
            <a:off x="9967673" y="3644326"/>
            <a:ext cx="2640275" cy="2652973"/>
          </a:xfrm>
          <a:prstGeom prst="rect">
            <a:avLst/>
          </a:prstGeom>
          <a:noFill/>
          <a:ln>
            <a:noFill/>
          </a:ln>
        </p:spPr>
      </p:pic>
      <p:pic>
        <p:nvPicPr>
          <p:cNvPr id="127" name="Google Shape;127;p16"/>
          <p:cNvPicPr preferRelativeResize="0"/>
          <p:nvPr/>
        </p:nvPicPr>
        <p:blipFill>
          <a:blip r:embed="rId5">
            <a:alphaModFix/>
          </a:blip>
          <a:stretch>
            <a:fillRect/>
          </a:stretch>
        </p:blipFill>
        <p:spPr>
          <a:xfrm>
            <a:off x="9967678" y="6627204"/>
            <a:ext cx="2640275" cy="2640295"/>
          </a:xfrm>
          <a:prstGeom prst="rect">
            <a:avLst/>
          </a:prstGeom>
          <a:noFill/>
          <a:ln>
            <a:noFill/>
          </a:ln>
        </p:spPr>
      </p:pic>
      <p:sp>
        <p:nvSpPr>
          <p:cNvPr id="128" name="Google Shape;128;p16"/>
          <p:cNvSpPr/>
          <p:nvPr/>
        </p:nvSpPr>
        <p:spPr>
          <a:xfrm>
            <a:off x="529685" y="292887"/>
            <a:ext cx="998030" cy="1471625"/>
          </a:xfrm>
          <a:custGeom>
            <a:rect b="b" l="l" r="r" t="t"/>
            <a:pathLst>
              <a:path extrusionOk="0" h="1471625" w="998030">
                <a:moveTo>
                  <a:pt x="0" y="0"/>
                </a:moveTo>
                <a:lnTo>
                  <a:pt x="998030" y="0"/>
                </a:lnTo>
                <a:lnTo>
                  <a:pt x="998030" y="1471626"/>
                </a:lnTo>
                <a:lnTo>
                  <a:pt x="0" y="1471626"/>
                </a:lnTo>
                <a:lnTo>
                  <a:pt x="0" y="0"/>
                </a:lnTo>
                <a:close/>
              </a:path>
            </a:pathLst>
          </a:custGeom>
          <a:blipFill rotWithShape="1">
            <a:blip r:embed="rId6">
              <a:alphaModFix/>
            </a:blip>
            <a:stretch>
              <a:fillRect b="0" l="0" r="0" t="0"/>
            </a:stretch>
          </a:blipFill>
          <a:ln>
            <a:noFill/>
          </a:ln>
        </p:spPr>
      </p:sp>
      <p:sp>
        <p:nvSpPr>
          <p:cNvPr id="129" name="Google Shape;129;p16"/>
          <p:cNvSpPr txBox="1"/>
          <p:nvPr/>
        </p:nvSpPr>
        <p:spPr>
          <a:xfrm>
            <a:off x="1028700" y="3569322"/>
            <a:ext cx="69960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Josefin Sans"/>
                <a:ea typeface="Josefin Sans"/>
                <a:cs typeface="Josefin Sans"/>
                <a:sym typeface="Josefin Sans"/>
              </a:rPr>
              <a:t>MEET THE TEAM</a:t>
            </a:r>
            <a:endParaRPr/>
          </a:p>
        </p:txBody>
      </p:sp>
      <p:sp>
        <p:nvSpPr>
          <p:cNvPr id="130" name="Google Shape;130;p16"/>
          <p:cNvSpPr txBox="1"/>
          <p:nvPr/>
        </p:nvSpPr>
        <p:spPr>
          <a:xfrm>
            <a:off x="12950856" y="4688840"/>
            <a:ext cx="3970486" cy="5378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3200" u="none" cap="none" strike="noStrike">
                <a:solidFill>
                  <a:srgbClr val="FFFFFF"/>
                </a:solidFill>
                <a:latin typeface="Josefin Sans"/>
                <a:ea typeface="Josefin Sans"/>
                <a:cs typeface="Josefin Sans"/>
                <a:sym typeface="Josefin Sans"/>
              </a:rPr>
              <a:t>Jane Doe</a:t>
            </a:r>
            <a:endParaRPr/>
          </a:p>
        </p:txBody>
      </p:sp>
      <p:sp>
        <p:nvSpPr>
          <p:cNvPr id="131" name="Google Shape;131;p16"/>
          <p:cNvSpPr txBox="1"/>
          <p:nvPr/>
        </p:nvSpPr>
        <p:spPr>
          <a:xfrm>
            <a:off x="12950856" y="5217160"/>
            <a:ext cx="3970486"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position</a:t>
            </a:r>
            <a:endParaRPr/>
          </a:p>
        </p:txBody>
      </p:sp>
      <p:sp>
        <p:nvSpPr>
          <p:cNvPr id="132" name="Google Shape;132;p16"/>
          <p:cNvSpPr txBox="1"/>
          <p:nvPr/>
        </p:nvSpPr>
        <p:spPr>
          <a:xfrm>
            <a:off x="12950856" y="7409524"/>
            <a:ext cx="3970486" cy="5378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3200" u="none" cap="none" strike="noStrike">
                <a:solidFill>
                  <a:srgbClr val="FFFFFF"/>
                </a:solidFill>
                <a:latin typeface="Josefin Sans"/>
                <a:ea typeface="Josefin Sans"/>
                <a:cs typeface="Josefin Sans"/>
                <a:sym typeface="Josefin Sans"/>
              </a:rPr>
              <a:t>John Doe</a:t>
            </a:r>
            <a:endParaRPr/>
          </a:p>
        </p:txBody>
      </p:sp>
      <p:sp>
        <p:nvSpPr>
          <p:cNvPr id="133" name="Google Shape;133;p16"/>
          <p:cNvSpPr txBox="1"/>
          <p:nvPr/>
        </p:nvSpPr>
        <p:spPr>
          <a:xfrm>
            <a:off x="12950856" y="7937844"/>
            <a:ext cx="3970486"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position</a:t>
            </a:r>
            <a:endParaRPr/>
          </a:p>
        </p:txBody>
      </p:sp>
      <p:sp>
        <p:nvSpPr>
          <p:cNvPr id="134" name="Google Shape;134;p16"/>
          <p:cNvSpPr txBox="1"/>
          <p:nvPr/>
        </p:nvSpPr>
        <p:spPr>
          <a:xfrm>
            <a:off x="12950856" y="1672045"/>
            <a:ext cx="3970486" cy="5378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3200" u="none" cap="none" strike="noStrike">
                <a:solidFill>
                  <a:srgbClr val="FFFFFF"/>
                </a:solidFill>
                <a:latin typeface="Josefin Sans"/>
                <a:ea typeface="Josefin Sans"/>
                <a:cs typeface="Josefin Sans"/>
                <a:sym typeface="Josefin Sans"/>
              </a:rPr>
              <a:t>John Doe</a:t>
            </a:r>
            <a:endParaRPr/>
          </a:p>
        </p:txBody>
      </p:sp>
      <p:sp>
        <p:nvSpPr>
          <p:cNvPr id="135" name="Google Shape;135;p16"/>
          <p:cNvSpPr txBox="1"/>
          <p:nvPr/>
        </p:nvSpPr>
        <p:spPr>
          <a:xfrm>
            <a:off x="12950856" y="2200365"/>
            <a:ext cx="3970486"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position</a:t>
            </a:r>
            <a:endParaRPr/>
          </a:p>
        </p:txBody>
      </p:sp>
      <p:sp>
        <p:nvSpPr>
          <p:cNvPr id="136" name="Google Shape;136;p16"/>
          <p:cNvSpPr txBox="1"/>
          <p:nvPr/>
        </p:nvSpPr>
        <p:spPr>
          <a:xfrm>
            <a:off x="1028700" y="6297308"/>
            <a:ext cx="6996146" cy="1091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Josefin Sans Light"/>
                <a:ea typeface="Josefin Sans Light"/>
                <a:cs typeface="Josefin Sans Light"/>
                <a:sym typeface="Josefin Sans Light"/>
              </a:rPr>
              <a:t>Elaborate on your topic here. Lorem ipsum dolor sit amet, consectetur adipiscing elit, sed do eiusmod tempor incididunt ut labore et dolore magna aliqua. A diam maecenas sed enim ut sem viverra aliquet eget.</a:t>
            </a:r>
            <a:endParaRP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4A49"/>
        </a:solidFill>
      </p:bgPr>
    </p:bg>
    <p:spTree>
      <p:nvGrpSpPr>
        <p:cNvPr id="140" name="Shape 140"/>
        <p:cNvGrpSpPr/>
        <p:nvPr/>
      </p:nvGrpSpPr>
      <p:grpSpPr>
        <a:xfrm>
          <a:off x="0" y="0"/>
          <a:ext cx="0" cy="0"/>
          <a:chOff x="0" y="0"/>
          <a:chExt cx="0" cy="0"/>
        </a:xfrm>
      </p:grpSpPr>
      <p:sp>
        <p:nvSpPr>
          <p:cNvPr id="141" name="Google Shape;141;p17"/>
          <p:cNvSpPr txBox="1"/>
          <p:nvPr/>
        </p:nvSpPr>
        <p:spPr>
          <a:xfrm>
            <a:off x="1028700" y="4099184"/>
            <a:ext cx="16230600" cy="239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5580" u="none" cap="none" strike="noStrike">
                <a:solidFill>
                  <a:srgbClr val="FFFFFF"/>
                </a:solidFill>
                <a:latin typeface="Josefin Sans"/>
                <a:ea typeface="Josefin Sans"/>
                <a:cs typeface="Josefin Sans"/>
                <a:sym typeface="Josefin Sans"/>
              </a:rPr>
              <a:t>THIS ELECTION</a:t>
            </a:r>
            <a:endParaRPr/>
          </a:p>
        </p:txBody>
      </p:sp>
      <p:sp>
        <p:nvSpPr>
          <p:cNvPr id="142" name="Google Shape;142;p17"/>
          <p:cNvSpPr/>
          <p:nvPr/>
        </p:nvSpPr>
        <p:spPr>
          <a:xfrm>
            <a:off x="16226656" y="3574403"/>
            <a:ext cx="1309281" cy="1316462"/>
          </a:xfrm>
          <a:custGeom>
            <a:rect b="b" l="l" r="r" t="t"/>
            <a:pathLst>
              <a:path extrusionOk="0" h="1316462" w="1309281">
                <a:moveTo>
                  <a:pt x="0" y="0"/>
                </a:moveTo>
                <a:lnTo>
                  <a:pt x="1309282" y="0"/>
                </a:lnTo>
                <a:lnTo>
                  <a:pt x="1309282" y="1316462"/>
                </a:lnTo>
                <a:lnTo>
                  <a:pt x="0" y="1316462"/>
                </a:lnTo>
                <a:lnTo>
                  <a:pt x="0" y="0"/>
                </a:lnTo>
                <a:close/>
              </a:path>
            </a:pathLst>
          </a:custGeom>
          <a:blipFill rotWithShape="1">
            <a:blip r:embed="rId3">
              <a:alphaModFix/>
            </a:blip>
            <a:stretch>
              <a:fillRect b="0" l="0" r="0" t="0"/>
            </a:stretch>
          </a:blipFill>
          <a:ln>
            <a:noFill/>
          </a:ln>
        </p:spPr>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6" name="Shape 146"/>
        <p:cNvGrpSpPr/>
        <p:nvPr/>
      </p:nvGrpSpPr>
      <p:grpSpPr>
        <a:xfrm>
          <a:off x="0" y="0"/>
          <a:ext cx="0" cy="0"/>
          <a:chOff x="0" y="0"/>
          <a:chExt cx="0" cy="0"/>
        </a:xfrm>
      </p:grpSpPr>
      <p:pic>
        <p:nvPicPr>
          <p:cNvPr id="147" name="Google Shape;147;p18"/>
          <p:cNvPicPr preferRelativeResize="0"/>
          <p:nvPr/>
        </p:nvPicPr>
        <p:blipFill>
          <a:blip r:embed="rId3">
            <a:alphaModFix/>
          </a:blip>
          <a:stretch>
            <a:fillRect/>
          </a:stretch>
        </p:blipFill>
        <p:spPr>
          <a:xfrm>
            <a:off x="1028700" y="2852898"/>
            <a:ext cx="5022850" cy="6405402"/>
          </a:xfrm>
          <a:prstGeom prst="rect">
            <a:avLst/>
          </a:prstGeom>
          <a:noFill/>
          <a:ln>
            <a:noFill/>
          </a:ln>
        </p:spPr>
      </p:pic>
      <p:pic>
        <p:nvPicPr>
          <p:cNvPr id="148" name="Google Shape;148;p18"/>
          <p:cNvPicPr preferRelativeResize="0"/>
          <p:nvPr/>
        </p:nvPicPr>
        <p:blipFill>
          <a:blip r:embed="rId4">
            <a:alphaModFix/>
          </a:blip>
          <a:stretch>
            <a:fillRect/>
          </a:stretch>
        </p:blipFill>
        <p:spPr>
          <a:xfrm>
            <a:off x="6632550" y="2852867"/>
            <a:ext cx="5022900" cy="6405465"/>
          </a:xfrm>
          <a:prstGeom prst="rect">
            <a:avLst/>
          </a:prstGeom>
          <a:noFill/>
          <a:ln>
            <a:noFill/>
          </a:ln>
        </p:spPr>
      </p:pic>
      <p:pic>
        <p:nvPicPr>
          <p:cNvPr id="149" name="Google Shape;149;p18"/>
          <p:cNvPicPr preferRelativeResize="0"/>
          <p:nvPr/>
        </p:nvPicPr>
        <p:blipFill>
          <a:blip r:embed="rId5">
            <a:alphaModFix/>
          </a:blip>
          <a:stretch>
            <a:fillRect/>
          </a:stretch>
        </p:blipFill>
        <p:spPr>
          <a:xfrm>
            <a:off x="12236425" y="2852923"/>
            <a:ext cx="5022850" cy="6405402"/>
          </a:xfrm>
          <a:prstGeom prst="rect">
            <a:avLst/>
          </a:prstGeom>
          <a:noFill/>
          <a:ln>
            <a:noFill/>
          </a:ln>
        </p:spPr>
      </p:pic>
      <p:grpSp>
        <p:nvGrpSpPr>
          <p:cNvPr id="150" name="Google Shape;150;p18"/>
          <p:cNvGrpSpPr/>
          <p:nvPr/>
        </p:nvGrpSpPr>
        <p:grpSpPr>
          <a:xfrm>
            <a:off x="1028700" y="6781205"/>
            <a:ext cx="5022828" cy="2477095"/>
            <a:chOff x="0" y="-9525"/>
            <a:chExt cx="1322885" cy="652404"/>
          </a:xfrm>
        </p:grpSpPr>
        <p:sp>
          <p:nvSpPr>
            <p:cNvPr id="151" name="Google Shape;151;p18"/>
            <p:cNvSpPr/>
            <p:nvPr/>
          </p:nvSpPr>
          <p:spPr>
            <a:xfrm>
              <a:off x="0" y="0"/>
              <a:ext cx="1322885" cy="642879"/>
            </a:xfrm>
            <a:custGeom>
              <a:rect b="b" l="l" r="r" t="t"/>
              <a:pathLst>
                <a:path extrusionOk="0" h="642879" w="1322885">
                  <a:moveTo>
                    <a:pt x="0" y="0"/>
                  </a:moveTo>
                  <a:lnTo>
                    <a:pt x="1322885" y="0"/>
                  </a:lnTo>
                  <a:lnTo>
                    <a:pt x="1322885" y="642879"/>
                  </a:lnTo>
                  <a:lnTo>
                    <a:pt x="0" y="642879"/>
                  </a:lnTo>
                  <a:close/>
                </a:path>
              </a:pathLst>
            </a:custGeom>
            <a:gradFill>
              <a:gsLst>
                <a:gs pos="0">
                  <a:srgbClr val="000000">
                    <a:alpha val="0"/>
                  </a:srgbClr>
                </a:gs>
                <a:gs pos="100000">
                  <a:srgbClr val="000000"/>
                </a:gs>
              </a:gsLst>
              <a:lin ang="5400000" scaled="0"/>
            </a:gradFill>
            <a:ln>
              <a:noFill/>
            </a:ln>
          </p:spPr>
        </p:sp>
        <p:sp>
          <p:nvSpPr>
            <p:cNvPr id="152" name="Google Shape;152;p18"/>
            <p:cNvSpPr txBox="1"/>
            <p:nvPr/>
          </p:nvSpPr>
          <p:spPr>
            <a:xfrm>
              <a:off x="0" y="-9525"/>
              <a:ext cx="1322885" cy="65240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18"/>
          <p:cNvGrpSpPr/>
          <p:nvPr/>
        </p:nvGrpSpPr>
        <p:grpSpPr>
          <a:xfrm>
            <a:off x="6632553" y="6781205"/>
            <a:ext cx="5022828" cy="2477095"/>
            <a:chOff x="0" y="-9525"/>
            <a:chExt cx="1322885" cy="652404"/>
          </a:xfrm>
        </p:grpSpPr>
        <p:sp>
          <p:nvSpPr>
            <p:cNvPr id="154" name="Google Shape;154;p18"/>
            <p:cNvSpPr/>
            <p:nvPr/>
          </p:nvSpPr>
          <p:spPr>
            <a:xfrm>
              <a:off x="0" y="0"/>
              <a:ext cx="1322885" cy="642879"/>
            </a:xfrm>
            <a:custGeom>
              <a:rect b="b" l="l" r="r" t="t"/>
              <a:pathLst>
                <a:path extrusionOk="0" h="642879" w="1322885">
                  <a:moveTo>
                    <a:pt x="0" y="0"/>
                  </a:moveTo>
                  <a:lnTo>
                    <a:pt x="1322885" y="0"/>
                  </a:lnTo>
                  <a:lnTo>
                    <a:pt x="1322885" y="642879"/>
                  </a:lnTo>
                  <a:lnTo>
                    <a:pt x="0" y="642879"/>
                  </a:lnTo>
                  <a:close/>
                </a:path>
              </a:pathLst>
            </a:custGeom>
            <a:gradFill>
              <a:gsLst>
                <a:gs pos="0">
                  <a:srgbClr val="000000">
                    <a:alpha val="0"/>
                  </a:srgbClr>
                </a:gs>
                <a:gs pos="100000">
                  <a:srgbClr val="000000"/>
                </a:gs>
              </a:gsLst>
              <a:lin ang="5400000" scaled="0"/>
            </a:gradFill>
            <a:ln>
              <a:noFill/>
            </a:ln>
          </p:spPr>
        </p:sp>
        <p:sp>
          <p:nvSpPr>
            <p:cNvPr id="155" name="Google Shape;155;p18"/>
            <p:cNvSpPr txBox="1"/>
            <p:nvPr/>
          </p:nvSpPr>
          <p:spPr>
            <a:xfrm>
              <a:off x="0" y="-9525"/>
              <a:ext cx="1322885" cy="65240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18"/>
          <p:cNvGrpSpPr/>
          <p:nvPr/>
        </p:nvGrpSpPr>
        <p:grpSpPr>
          <a:xfrm>
            <a:off x="12236406" y="6781205"/>
            <a:ext cx="5022828" cy="2477095"/>
            <a:chOff x="0" y="-9525"/>
            <a:chExt cx="1322885" cy="652404"/>
          </a:xfrm>
        </p:grpSpPr>
        <p:sp>
          <p:nvSpPr>
            <p:cNvPr id="157" name="Google Shape;157;p18"/>
            <p:cNvSpPr/>
            <p:nvPr/>
          </p:nvSpPr>
          <p:spPr>
            <a:xfrm>
              <a:off x="0" y="0"/>
              <a:ext cx="1322885" cy="642879"/>
            </a:xfrm>
            <a:custGeom>
              <a:rect b="b" l="l" r="r" t="t"/>
              <a:pathLst>
                <a:path extrusionOk="0" h="642879" w="1322885">
                  <a:moveTo>
                    <a:pt x="0" y="0"/>
                  </a:moveTo>
                  <a:lnTo>
                    <a:pt x="1322885" y="0"/>
                  </a:lnTo>
                  <a:lnTo>
                    <a:pt x="1322885" y="642879"/>
                  </a:lnTo>
                  <a:lnTo>
                    <a:pt x="0" y="642879"/>
                  </a:lnTo>
                  <a:close/>
                </a:path>
              </a:pathLst>
            </a:custGeom>
            <a:gradFill>
              <a:gsLst>
                <a:gs pos="0">
                  <a:srgbClr val="000000">
                    <a:alpha val="0"/>
                  </a:srgbClr>
                </a:gs>
                <a:gs pos="100000">
                  <a:srgbClr val="000000"/>
                </a:gs>
              </a:gsLst>
              <a:lin ang="5400000" scaled="0"/>
            </a:gradFill>
            <a:ln>
              <a:noFill/>
            </a:ln>
          </p:spPr>
        </p:sp>
        <p:sp>
          <p:nvSpPr>
            <p:cNvPr id="158" name="Google Shape;158;p18"/>
            <p:cNvSpPr txBox="1"/>
            <p:nvPr/>
          </p:nvSpPr>
          <p:spPr>
            <a:xfrm>
              <a:off x="0" y="-9525"/>
              <a:ext cx="1322885" cy="65240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9" name="Google Shape;159;p18"/>
          <p:cNvSpPr/>
          <p:nvPr/>
        </p:nvSpPr>
        <p:spPr>
          <a:xfrm>
            <a:off x="16663798" y="468989"/>
            <a:ext cx="1190874" cy="1119421"/>
          </a:xfrm>
          <a:custGeom>
            <a:rect b="b" l="l" r="r" t="t"/>
            <a:pathLst>
              <a:path extrusionOk="0" h="1119421" w="1190874">
                <a:moveTo>
                  <a:pt x="0" y="0"/>
                </a:moveTo>
                <a:lnTo>
                  <a:pt x="1190873" y="0"/>
                </a:lnTo>
                <a:lnTo>
                  <a:pt x="1190873" y="1119422"/>
                </a:lnTo>
                <a:lnTo>
                  <a:pt x="0" y="1119422"/>
                </a:lnTo>
                <a:lnTo>
                  <a:pt x="0" y="0"/>
                </a:lnTo>
                <a:close/>
              </a:path>
            </a:pathLst>
          </a:custGeom>
          <a:blipFill rotWithShape="1">
            <a:blip r:embed="rId6">
              <a:alphaModFix/>
            </a:blip>
            <a:stretch>
              <a:fillRect b="0" l="0" r="0" t="0"/>
            </a:stretch>
          </a:blipFill>
          <a:ln>
            <a:noFill/>
          </a:ln>
        </p:spPr>
      </p:sp>
      <p:sp>
        <p:nvSpPr>
          <p:cNvPr id="160" name="Google Shape;160;p18"/>
          <p:cNvSpPr txBox="1"/>
          <p:nvPr/>
        </p:nvSpPr>
        <p:spPr>
          <a:xfrm>
            <a:off x="1028700" y="1219200"/>
            <a:ext cx="16230600" cy="1280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0400" u="none" cap="none" strike="noStrike">
                <a:solidFill>
                  <a:srgbClr val="FFFFFF"/>
                </a:solidFill>
                <a:latin typeface="Josefin Sans"/>
                <a:ea typeface="Josefin Sans"/>
                <a:cs typeface="Josefin Sans"/>
                <a:sym typeface="Josefin Sans"/>
              </a:rPr>
              <a:t>CANDIDATES</a:t>
            </a:r>
            <a:endParaRPr/>
          </a:p>
        </p:txBody>
      </p:sp>
      <p:sp>
        <p:nvSpPr>
          <p:cNvPr id="161" name="Google Shape;161;p18"/>
          <p:cNvSpPr txBox="1"/>
          <p:nvPr/>
        </p:nvSpPr>
        <p:spPr>
          <a:xfrm>
            <a:off x="1312932" y="8177507"/>
            <a:ext cx="4454364" cy="5378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3200" u="none" cap="none" strike="noStrike">
                <a:solidFill>
                  <a:srgbClr val="FFFFFF"/>
                </a:solidFill>
                <a:latin typeface="Josefin Sans"/>
                <a:ea typeface="Josefin Sans"/>
                <a:cs typeface="Josefin Sans"/>
                <a:sym typeface="Josefin Sans"/>
              </a:rPr>
              <a:t>Jane Doe</a:t>
            </a:r>
            <a:endParaRPr/>
          </a:p>
        </p:txBody>
      </p:sp>
      <p:sp>
        <p:nvSpPr>
          <p:cNvPr id="162" name="Google Shape;162;p18"/>
          <p:cNvSpPr txBox="1"/>
          <p:nvPr/>
        </p:nvSpPr>
        <p:spPr>
          <a:xfrm>
            <a:off x="1312932" y="8705827"/>
            <a:ext cx="445436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Candidate</a:t>
            </a:r>
            <a:endParaRPr/>
          </a:p>
        </p:txBody>
      </p:sp>
      <p:sp>
        <p:nvSpPr>
          <p:cNvPr id="163" name="Google Shape;163;p18"/>
          <p:cNvSpPr txBox="1"/>
          <p:nvPr/>
        </p:nvSpPr>
        <p:spPr>
          <a:xfrm>
            <a:off x="6916818" y="8177507"/>
            <a:ext cx="4454364" cy="5378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3200" u="none" cap="none" strike="noStrike">
                <a:solidFill>
                  <a:srgbClr val="FFFFFF"/>
                </a:solidFill>
                <a:latin typeface="Josefin Sans"/>
                <a:ea typeface="Josefin Sans"/>
                <a:cs typeface="Josefin Sans"/>
                <a:sym typeface="Josefin Sans"/>
              </a:rPr>
              <a:t>John Doe</a:t>
            </a:r>
            <a:endParaRPr/>
          </a:p>
        </p:txBody>
      </p:sp>
      <p:sp>
        <p:nvSpPr>
          <p:cNvPr id="164" name="Google Shape;164;p18"/>
          <p:cNvSpPr txBox="1"/>
          <p:nvPr/>
        </p:nvSpPr>
        <p:spPr>
          <a:xfrm>
            <a:off x="6916818" y="8705827"/>
            <a:ext cx="445436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Candidate</a:t>
            </a:r>
            <a:endParaRPr/>
          </a:p>
        </p:txBody>
      </p:sp>
      <p:sp>
        <p:nvSpPr>
          <p:cNvPr id="165" name="Google Shape;165;p18"/>
          <p:cNvSpPr txBox="1"/>
          <p:nvPr/>
        </p:nvSpPr>
        <p:spPr>
          <a:xfrm>
            <a:off x="12520639" y="8177507"/>
            <a:ext cx="4454364" cy="5378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3200" u="none" cap="none" strike="noStrike">
                <a:solidFill>
                  <a:srgbClr val="FFFFFF"/>
                </a:solidFill>
                <a:latin typeface="Josefin Sans"/>
                <a:ea typeface="Josefin Sans"/>
                <a:cs typeface="Josefin Sans"/>
                <a:sym typeface="Josefin Sans"/>
              </a:rPr>
              <a:t>John Doe</a:t>
            </a:r>
            <a:endParaRPr/>
          </a:p>
        </p:txBody>
      </p:sp>
      <p:sp>
        <p:nvSpPr>
          <p:cNvPr id="166" name="Google Shape;166;p18"/>
          <p:cNvSpPr txBox="1"/>
          <p:nvPr/>
        </p:nvSpPr>
        <p:spPr>
          <a:xfrm>
            <a:off x="12520639" y="8705827"/>
            <a:ext cx="445436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Candidate</a:t>
            </a:r>
            <a:endParaRPr/>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0" name="Shape 170"/>
        <p:cNvGrpSpPr/>
        <p:nvPr/>
      </p:nvGrpSpPr>
      <p:grpSpPr>
        <a:xfrm>
          <a:off x="0" y="0"/>
          <a:ext cx="0" cy="0"/>
          <a:chOff x="0" y="0"/>
          <a:chExt cx="0" cy="0"/>
        </a:xfrm>
      </p:grpSpPr>
      <p:pic>
        <p:nvPicPr>
          <p:cNvPr id="171" name="Google Shape;171;p19"/>
          <p:cNvPicPr preferRelativeResize="0"/>
          <p:nvPr/>
        </p:nvPicPr>
        <p:blipFill>
          <a:blip r:embed="rId3">
            <a:alphaModFix/>
          </a:blip>
          <a:stretch>
            <a:fillRect/>
          </a:stretch>
        </p:blipFill>
        <p:spPr>
          <a:xfrm>
            <a:off x="10227700" y="0"/>
            <a:ext cx="8064500" cy="10287000"/>
          </a:xfrm>
          <a:prstGeom prst="rect">
            <a:avLst/>
          </a:prstGeom>
          <a:noFill/>
          <a:ln>
            <a:noFill/>
          </a:ln>
        </p:spPr>
      </p:pic>
      <p:sp>
        <p:nvSpPr>
          <p:cNvPr id="172" name="Google Shape;172;p19"/>
          <p:cNvSpPr txBox="1"/>
          <p:nvPr/>
        </p:nvSpPr>
        <p:spPr>
          <a:xfrm>
            <a:off x="1028700" y="1219200"/>
            <a:ext cx="81153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Josefin Sans"/>
                <a:ea typeface="Josefin Sans"/>
                <a:cs typeface="Josefin Sans"/>
                <a:sym typeface="Josefin Sans"/>
              </a:rPr>
              <a:t>JANE DOE</a:t>
            </a:r>
            <a:endParaRPr/>
          </a:p>
        </p:txBody>
      </p:sp>
      <p:sp>
        <p:nvSpPr>
          <p:cNvPr id="173" name="Google Shape;173;p19"/>
          <p:cNvSpPr txBox="1"/>
          <p:nvPr/>
        </p:nvSpPr>
        <p:spPr>
          <a:xfrm>
            <a:off x="1028700" y="2597786"/>
            <a:ext cx="8115300" cy="323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a:t>
            </a:r>
            <a:endParaRPr/>
          </a:p>
        </p:txBody>
      </p:sp>
      <p:sp>
        <p:nvSpPr>
          <p:cNvPr id="174" name="Google Shape;174;p19"/>
          <p:cNvSpPr txBox="1"/>
          <p:nvPr/>
        </p:nvSpPr>
        <p:spPr>
          <a:xfrm>
            <a:off x="1028700" y="6388686"/>
            <a:ext cx="8115300" cy="5378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3200" u="none" cap="none" strike="noStrike">
                <a:solidFill>
                  <a:srgbClr val="FFFFFF"/>
                </a:solidFill>
                <a:latin typeface="Josefin Sans"/>
                <a:ea typeface="Josefin Sans"/>
                <a:cs typeface="Josefin Sans"/>
                <a:sym typeface="Josefin Sans"/>
              </a:rPr>
              <a:t>Qualifications</a:t>
            </a:r>
            <a:endParaRPr/>
          </a:p>
        </p:txBody>
      </p:sp>
      <p:sp>
        <p:nvSpPr>
          <p:cNvPr id="175" name="Google Shape;175;p19"/>
          <p:cNvSpPr txBox="1"/>
          <p:nvPr/>
        </p:nvSpPr>
        <p:spPr>
          <a:xfrm>
            <a:off x="1028700" y="7012256"/>
            <a:ext cx="4057800" cy="22626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one</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two</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three</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four</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five</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six</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seven</a:t>
            </a:r>
            <a:endParaRPr/>
          </a:p>
        </p:txBody>
      </p:sp>
      <p:sp>
        <p:nvSpPr>
          <p:cNvPr id="176" name="Google Shape;176;p19"/>
          <p:cNvSpPr txBox="1"/>
          <p:nvPr/>
        </p:nvSpPr>
        <p:spPr>
          <a:xfrm>
            <a:off x="5086350" y="7012256"/>
            <a:ext cx="4057800" cy="22626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eight</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nine</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ten</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eleven</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twelve</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thirteen</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fourteen</a:t>
            </a:r>
            <a:endParaRPr/>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0" name="Shape 180"/>
        <p:cNvGrpSpPr/>
        <p:nvPr/>
      </p:nvGrpSpPr>
      <p:grpSpPr>
        <a:xfrm>
          <a:off x="0" y="0"/>
          <a:ext cx="0" cy="0"/>
          <a:chOff x="0" y="0"/>
          <a:chExt cx="0" cy="0"/>
        </a:xfrm>
      </p:grpSpPr>
      <p:pic>
        <p:nvPicPr>
          <p:cNvPr id="181" name="Google Shape;181;p20"/>
          <p:cNvPicPr preferRelativeResize="0"/>
          <p:nvPr/>
        </p:nvPicPr>
        <p:blipFill>
          <a:blip r:embed="rId3">
            <a:alphaModFix/>
          </a:blip>
          <a:stretch>
            <a:fillRect/>
          </a:stretch>
        </p:blipFill>
        <p:spPr>
          <a:xfrm>
            <a:off x="-4200" y="0"/>
            <a:ext cx="8064500" cy="10287000"/>
          </a:xfrm>
          <a:prstGeom prst="rect">
            <a:avLst/>
          </a:prstGeom>
          <a:noFill/>
          <a:ln>
            <a:noFill/>
          </a:ln>
        </p:spPr>
      </p:pic>
      <p:sp>
        <p:nvSpPr>
          <p:cNvPr id="182" name="Google Shape;182;p20"/>
          <p:cNvSpPr txBox="1"/>
          <p:nvPr/>
        </p:nvSpPr>
        <p:spPr>
          <a:xfrm>
            <a:off x="9144000" y="1219200"/>
            <a:ext cx="81153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Josefin Sans"/>
                <a:ea typeface="Josefin Sans"/>
                <a:cs typeface="Josefin Sans"/>
                <a:sym typeface="Josefin Sans"/>
              </a:rPr>
              <a:t>JOHN DOE</a:t>
            </a:r>
            <a:endParaRPr/>
          </a:p>
        </p:txBody>
      </p:sp>
      <p:sp>
        <p:nvSpPr>
          <p:cNvPr id="183" name="Google Shape;183;p20"/>
          <p:cNvSpPr txBox="1"/>
          <p:nvPr/>
        </p:nvSpPr>
        <p:spPr>
          <a:xfrm>
            <a:off x="9144000" y="2597786"/>
            <a:ext cx="8115300" cy="323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a:t>
            </a:r>
            <a:endParaRPr/>
          </a:p>
        </p:txBody>
      </p:sp>
      <p:sp>
        <p:nvSpPr>
          <p:cNvPr id="184" name="Google Shape;184;p20"/>
          <p:cNvSpPr txBox="1"/>
          <p:nvPr/>
        </p:nvSpPr>
        <p:spPr>
          <a:xfrm>
            <a:off x="9144000" y="6388686"/>
            <a:ext cx="8115300" cy="5378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3200" u="none" cap="none" strike="noStrike">
                <a:solidFill>
                  <a:srgbClr val="FFFFFF"/>
                </a:solidFill>
                <a:latin typeface="Josefin Sans"/>
                <a:ea typeface="Josefin Sans"/>
                <a:cs typeface="Josefin Sans"/>
                <a:sym typeface="Josefin Sans"/>
              </a:rPr>
              <a:t>Qualifications</a:t>
            </a:r>
            <a:endParaRPr/>
          </a:p>
        </p:txBody>
      </p:sp>
      <p:sp>
        <p:nvSpPr>
          <p:cNvPr id="185" name="Google Shape;185;p20"/>
          <p:cNvSpPr txBox="1"/>
          <p:nvPr/>
        </p:nvSpPr>
        <p:spPr>
          <a:xfrm>
            <a:off x="9144000" y="7012256"/>
            <a:ext cx="4057800" cy="22626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one</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two</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three</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four</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five</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six</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seven</a:t>
            </a:r>
            <a:endParaRPr/>
          </a:p>
        </p:txBody>
      </p:sp>
      <p:sp>
        <p:nvSpPr>
          <p:cNvPr id="186" name="Google Shape;186;p20"/>
          <p:cNvSpPr txBox="1"/>
          <p:nvPr/>
        </p:nvSpPr>
        <p:spPr>
          <a:xfrm>
            <a:off x="13201650" y="7012256"/>
            <a:ext cx="4057800" cy="22626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eight</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nine</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ten</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eleven</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twelve</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thirteen</a:t>
            </a:r>
            <a:endParaRPr/>
          </a:p>
          <a:p>
            <a:pPr indent="-226695" lvl="1" marL="453390"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Josefin Sans"/>
                <a:ea typeface="Josefin Sans"/>
                <a:cs typeface="Josefin Sans"/>
                <a:sym typeface="Josefin Sans"/>
              </a:rPr>
              <a:t>Qualification fourteen</a:t>
            </a:r>
            <a:endParaRPr/>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0" name="Shape 190"/>
        <p:cNvGrpSpPr/>
        <p:nvPr/>
      </p:nvGrpSpPr>
      <p:grpSpPr>
        <a:xfrm>
          <a:off x="0" y="0"/>
          <a:ext cx="0" cy="0"/>
          <a:chOff x="0" y="0"/>
          <a:chExt cx="0" cy="0"/>
        </a:xfrm>
      </p:grpSpPr>
      <p:sp>
        <p:nvSpPr>
          <p:cNvPr id="191" name="Google Shape;191;p21"/>
          <p:cNvSpPr txBox="1"/>
          <p:nvPr/>
        </p:nvSpPr>
        <p:spPr>
          <a:xfrm>
            <a:off x="2951555" y="1546346"/>
            <a:ext cx="12384900" cy="7194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5580" u="none" cap="none" strike="noStrike">
                <a:solidFill>
                  <a:srgbClr val="FFFFFF"/>
                </a:solidFill>
                <a:latin typeface="Josefin Sans"/>
                <a:ea typeface="Josefin Sans"/>
                <a:cs typeface="Josefin Sans"/>
                <a:sym typeface="Josefin Sans"/>
              </a:rPr>
              <a:t>EVERY VOTE COUNTS</a:t>
            </a:r>
            <a:endParaRPr/>
          </a:p>
        </p:txBody>
      </p:sp>
      <p:sp>
        <p:nvSpPr>
          <p:cNvPr id="192" name="Google Shape;192;p21"/>
          <p:cNvSpPr/>
          <p:nvPr/>
        </p:nvSpPr>
        <p:spPr>
          <a:xfrm>
            <a:off x="16706731" y="8710754"/>
            <a:ext cx="1105138" cy="1095092"/>
          </a:xfrm>
          <a:custGeom>
            <a:rect b="b" l="l" r="r" t="t"/>
            <a:pathLst>
              <a:path extrusionOk="0" h="1095092" w="1105138">
                <a:moveTo>
                  <a:pt x="0" y="0"/>
                </a:moveTo>
                <a:lnTo>
                  <a:pt x="1105138" y="0"/>
                </a:lnTo>
                <a:lnTo>
                  <a:pt x="1105138" y="1095092"/>
                </a:lnTo>
                <a:lnTo>
                  <a:pt x="0" y="1095092"/>
                </a:lnTo>
                <a:lnTo>
                  <a:pt x="0" y="0"/>
                </a:lnTo>
                <a:close/>
              </a:path>
            </a:pathLst>
          </a:custGeom>
          <a:blipFill rotWithShape="1">
            <a:blip r:embed="rId3">
              <a:alphaModFix/>
            </a:blip>
            <a:stretch>
              <a:fillRect b="0" l="0" r="0" t="0"/>
            </a:stretch>
          </a:blipFill>
          <a:ln>
            <a:noFill/>
          </a:ln>
        </p:spPr>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6" name="Shape 196"/>
        <p:cNvGrpSpPr/>
        <p:nvPr/>
      </p:nvGrpSpPr>
      <p:grpSpPr>
        <a:xfrm>
          <a:off x="0" y="0"/>
          <a:ext cx="0" cy="0"/>
          <a:chOff x="0" y="0"/>
          <a:chExt cx="0" cy="0"/>
        </a:xfrm>
      </p:grpSpPr>
      <p:sp>
        <p:nvSpPr>
          <p:cNvPr id="197" name="Google Shape;197;p22"/>
          <p:cNvSpPr/>
          <p:nvPr/>
        </p:nvSpPr>
        <p:spPr>
          <a:xfrm>
            <a:off x="562178" y="8707684"/>
            <a:ext cx="933043" cy="1101231"/>
          </a:xfrm>
          <a:custGeom>
            <a:rect b="b" l="l" r="r" t="t"/>
            <a:pathLst>
              <a:path extrusionOk="0" h="1101231" w="933043">
                <a:moveTo>
                  <a:pt x="0" y="0"/>
                </a:moveTo>
                <a:lnTo>
                  <a:pt x="933044" y="0"/>
                </a:lnTo>
                <a:lnTo>
                  <a:pt x="933044" y="1101232"/>
                </a:lnTo>
                <a:lnTo>
                  <a:pt x="0" y="1101232"/>
                </a:lnTo>
                <a:lnTo>
                  <a:pt x="0" y="0"/>
                </a:lnTo>
                <a:close/>
              </a:path>
            </a:pathLst>
          </a:custGeom>
          <a:blipFill rotWithShape="1">
            <a:blip r:embed="rId3">
              <a:alphaModFix/>
            </a:blip>
            <a:stretch>
              <a:fillRect b="0" l="0" r="0" t="0"/>
            </a:stretch>
          </a:blipFill>
          <a:ln>
            <a:noFill/>
          </a:ln>
        </p:spPr>
      </p:sp>
      <p:sp>
        <p:nvSpPr>
          <p:cNvPr id="198" name="Google Shape;198;p22"/>
          <p:cNvSpPr txBox="1"/>
          <p:nvPr/>
        </p:nvSpPr>
        <p:spPr>
          <a:xfrm>
            <a:off x="4333652" y="3315571"/>
            <a:ext cx="96207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0400" u="none" cap="none" strike="noStrike">
                <a:solidFill>
                  <a:srgbClr val="FFFFFF"/>
                </a:solidFill>
                <a:latin typeface="Josefin Sans"/>
                <a:ea typeface="Josefin Sans"/>
                <a:cs typeface="Josefin Sans"/>
                <a:sym typeface="Josefin Sans"/>
              </a:rPr>
              <a:t>CONTACT US</a:t>
            </a:r>
            <a:endParaRPr/>
          </a:p>
        </p:txBody>
      </p:sp>
      <p:sp>
        <p:nvSpPr>
          <p:cNvPr id="199" name="Google Shape;199;p22"/>
          <p:cNvSpPr txBox="1"/>
          <p:nvPr/>
        </p:nvSpPr>
        <p:spPr>
          <a:xfrm>
            <a:off x="5261118" y="5102107"/>
            <a:ext cx="7765765"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123 Anywhere St., Any City,ST 12345</a:t>
            </a:r>
            <a:endParaRPr/>
          </a:p>
        </p:txBody>
      </p:sp>
      <p:sp>
        <p:nvSpPr>
          <p:cNvPr id="200" name="Google Shape;200;p22"/>
          <p:cNvSpPr txBox="1"/>
          <p:nvPr/>
        </p:nvSpPr>
        <p:spPr>
          <a:xfrm>
            <a:off x="6697523" y="5566300"/>
            <a:ext cx="4892954"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123-456-7890</a:t>
            </a:r>
            <a:endParaRPr/>
          </a:p>
        </p:txBody>
      </p:sp>
      <p:sp>
        <p:nvSpPr>
          <p:cNvPr id="201" name="Google Shape;201;p22"/>
          <p:cNvSpPr txBox="1"/>
          <p:nvPr/>
        </p:nvSpPr>
        <p:spPr>
          <a:xfrm>
            <a:off x="5840906" y="6030492"/>
            <a:ext cx="6606188"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hello@reallygreatsite.com</a:t>
            </a:r>
            <a:endParaRPr/>
          </a:p>
        </p:txBody>
      </p:sp>
      <p:sp>
        <p:nvSpPr>
          <p:cNvPr id="202" name="Google Shape;202;p22"/>
          <p:cNvSpPr txBox="1"/>
          <p:nvPr/>
        </p:nvSpPr>
        <p:spPr>
          <a:xfrm>
            <a:off x="6697523" y="6958878"/>
            <a:ext cx="4892954"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reallygreatsite.com</a:t>
            </a:r>
            <a:endParaRPr/>
          </a:p>
        </p:txBody>
      </p:sp>
      <p:sp>
        <p:nvSpPr>
          <p:cNvPr id="203" name="Google Shape;203;p22"/>
          <p:cNvSpPr txBox="1"/>
          <p:nvPr/>
        </p:nvSpPr>
        <p:spPr>
          <a:xfrm>
            <a:off x="6697523" y="6494685"/>
            <a:ext cx="4892954"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@reallygreatsite</a:t>
            </a:r>
            <a:endParaRPr/>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7" name="Shape 207"/>
        <p:cNvGrpSpPr/>
        <p:nvPr/>
      </p:nvGrpSpPr>
      <p:grpSpPr>
        <a:xfrm>
          <a:off x="0" y="0"/>
          <a:ext cx="0" cy="0"/>
          <a:chOff x="0" y="0"/>
          <a:chExt cx="0" cy="0"/>
        </a:xfrm>
      </p:grpSpPr>
      <p:grpSp>
        <p:nvGrpSpPr>
          <p:cNvPr id="208" name="Google Shape;208;p23"/>
          <p:cNvGrpSpPr/>
          <p:nvPr/>
        </p:nvGrpSpPr>
        <p:grpSpPr>
          <a:xfrm>
            <a:off x="774218" y="2141235"/>
            <a:ext cx="5097641" cy="7544983"/>
            <a:chOff x="0" y="-38100"/>
            <a:chExt cx="1342589" cy="1987156"/>
          </a:xfrm>
        </p:grpSpPr>
        <p:sp>
          <p:nvSpPr>
            <p:cNvPr id="209" name="Google Shape;209;p23"/>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3"/>
            <p:cNvSpPr txBox="1"/>
            <p:nvPr/>
          </p:nvSpPr>
          <p:spPr>
            <a:xfrm>
              <a:off x="0" y="-38100"/>
              <a:ext cx="1342589"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23"/>
          <p:cNvGrpSpPr/>
          <p:nvPr/>
        </p:nvGrpSpPr>
        <p:grpSpPr>
          <a:xfrm>
            <a:off x="6109984" y="2141235"/>
            <a:ext cx="11512980" cy="7544983"/>
            <a:chOff x="0" y="-38100"/>
            <a:chExt cx="3032225" cy="1987156"/>
          </a:xfrm>
        </p:grpSpPr>
        <p:sp>
          <p:nvSpPr>
            <p:cNvPr id="212" name="Google Shape;212;p23"/>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3"/>
            <p:cNvSpPr txBox="1"/>
            <p:nvPr/>
          </p:nvSpPr>
          <p:spPr>
            <a:xfrm>
              <a:off x="0" y="-38100"/>
              <a:ext cx="3032225"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23"/>
          <p:cNvGrpSpPr/>
          <p:nvPr/>
        </p:nvGrpSpPr>
        <p:grpSpPr>
          <a:xfrm>
            <a:off x="1139005" y="2421953"/>
            <a:ext cx="4368067" cy="791898"/>
            <a:chOff x="0" y="-38100"/>
            <a:chExt cx="1150437" cy="208566"/>
          </a:xfrm>
        </p:grpSpPr>
        <p:sp>
          <p:nvSpPr>
            <p:cNvPr id="215" name="Google Shape;215;p2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3"/>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23"/>
          <p:cNvGrpSpPr/>
          <p:nvPr/>
        </p:nvGrpSpPr>
        <p:grpSpPr>
          <a:xfrm>
            <a:off x="9682440" y="2421953"/>
            <a:ext cx="4368067" cy="791898"/>
            <a:chOff x="0" y="-38100"/>
            <a:chExt cx="1150437" cy="208566"/>
          </a:xfrm>
        </p:grpSpPr>
        <p:sp>
          <p:nvSpPr>
            <p:cNvPr id="218" name="Google Shape;218;p2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3"/>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23"/>
          <p:cNvGrpSpPr/>
          <p:nvPr/>
        </p:nvGrpSpPr>
        <p:grpSpPr>
          <a:xfrm>
            <a:off x="1139005" y="7056352"/>
            <a:ext cx="4368067" cy="791898"/>
            <a:chOff x="0" y="-38100"/>
            <a:chExt cx="1150437" cy="208566"/>
          </a:xfrm>
        </p:grpSpPr>
        <p:sp>
          <p:nvSpPr>
            <p:cNvPr id="221" name="Google Shape;221;p2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3"/>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23"/>
          <p:cNvGrpSpPr/>
          <p:nvPr/>
        </p:nvGrpSpPr>
        <p:grpSpPr>
          <a:xfrm>
            <a:off x="3972621" y="8164828"/>
            <a:ext cx="754204" cy="789557"/>
            <a:chOff x="0" y="-38100"/>
            <a:chExt cx="812800" cy="850900"/>
          </a:xfrm>
        </p:grpSpPr>
        <p:sp>
          <p:nvSpPr>
            <p:cNvPr id="224" name="Google Shape;224;p2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6" name="Google Shape;226;p23"/>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Josefin Sans"/>
                <a:ea typeface="Josefin Sans"/>
                <a:cs typeface="Josefin Sans"/>
                <a:sym typeface="Josefin Sans"/>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Josefin Sans"/>
                <a:ea typeface="Josefin Sans"/>
                <a:cs typeface="Josefin Sans"/>
                <a:sym typeface="Josefin Sans"/>
              </a:rPr>
              <a:t>uses the following free fonts:</a:t>
            </a:r>
            <a:endParaRPr/>
          </a:p>
        </p:txBody>
      </p:sp>
      <p:sp>
        <p:nvSpPr>
          <p:cNvPr id="227" name="Google Shape;227;p23"/>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Josefin Sans"/>
                <a:ea typeface="Josefin Sans"/>
                <a:cs typeface="Josefin Sans"/>
                <a:sym typeface="Josefin Sans"/>
              </a:rPr>
              <a:t>You can find these fonts online too.</a:t>
            </a:r>
            <a:endParaRPr/>
          </a:p>
        </p:txBody>
      </p:sp>
      <p:sp>
        <p:nvSpPr>
          <p:cNvPr id="228" name="Google Shape;228;p23"/>
          <p:cNvSpPr txBox="1"/>
          <p:nvPr/>
        </p:nvSpPr>
        <p:spPr>
          <a:xfrm>
            <a:off x="1747770" y="4627432"/>
            <a:ext cx="3150536" cy="1415849"/>
          </a:xfrm>
          <a:prstGeom prst="rect">
            <a:avLst/>
          </a:prstGeom>
          <a:noFill/>
          <a:ln>
            <a:noFill/>
          </a:ln>
        </p:spPr>
        <p:txBody>
          <a:bodyPr anchorCtr="0" anchor="t" bIns="0" lIns="0" spcFirstLastPara="1" rIns="0" wrap="square" tIns="0">
            <a:spAutoFit/>
          </a:bodyPr>
          <a:lstStyle/>
          <a:p>
            <a:pPr indent="0" lvl="0" marL="0" marR="0" rtl="0" algn="ctr">
              <a:lnSpc>
                <a:spcPct val="102991"/>
              </a:lnSpc>
              <a:spcBef>
                <a:spcPts val="0"/>
              </a:spcBef>
              <a:spcAft>
                <a:spcPts val="0"/>
              </a:spcAft>
              <a:buNone/>
            </a:pPr>
            <a:r>
              <a:rPr b="1" i="0" lang="en-US" sz="5315" u="none" cap="none" strike="noStrike">
                <a:solidFill>
                  <a:srgbClr val="FFFFFF"/>
                </a:solidFill>
                <a:latin typeface="Josefin Sans"/>
                <a:ea typeface="Josefin Sans"/>
                <a:cs typeface="Josefin Sans"/>
                <a:sym typeface="Josefin Sans"/>
              </a:rPr>
              <a:t>JOSEFIN</a:t>
            </a:r>
            <a:endParaRPr/>
          </a:p>
          <a:p>
            <a:pPr indent="0" lvl="0" marL="0" marR="0" rtl="0" algn="ctr">
              <a:lnSpc>
                <a:spcPct val="102991"/>
              </a:lnSpc>
              <a:spcBef>
                <a:spcPts val="0"/>
              </a:spcBef>
              <a:spcAft>
                <a:spcPts val="0"/>
              </a:spcAft>
              <a:buNone/>
            </a:pPr>
            <a:r>
              <a:rPr b="1" i="0" lang="en-US" sz="5315" u="none" cap="none" strike="noStrike">
                <a:solidFill>
                  <a:srgbClr val="FFFFFF"/>
                </a:solidFill>
                <a:latin typeface="Josefin Sans"/>
                <a:ea typeface="Josefin Sans"/>
                <a:cs typeface="Josefin Sans"/>
                <a:sym typeface="Josefin Sans"/>
              </a:rPr>
              <a:t>SANS</a:t>
            </a:r>
            <a:endParaRPr/>
          </a:p>
        </p:txBody>
      </p:sp>
      <p:sp>
        <p:nvSpPr>
          <p:cNvPr id="229" name="Google Shape;229;p23"/>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Josefin Sans"/>
                <a:ea typeface="Josefin Sans"/>
                <a:cs typeface="Josefin Sans"/>
                <a:sym typeface="Josefin Sans"/>
              </a:rPr>
              <a:t>Use these design resources in your Canva Presentation.</a:t>
            </a:r>
            <a:endParaRPr/>
          </a:p>
        </p:txBody>
      </p:sp>
      <p:sp>
        <p:nvSpPr>
          <p:cNvPr id="230" name="Google Shape;230;p23"/>
          <p:cNvSpPr txBox="1"/>
          <p:nvPr/>
        </p:nvSpPr>
        <p:spPr>
          <a:xfrm>
            <a:off x="11706206" y="9896786"/>
            <a:ext cx="5916757" cy="19457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Josefin Sans"/>
                <a:ea typeface="Josefin Sans"/>
                <a:cs typeface="Josefin Sans"/>
                <a:sym typeface="Josefin Sans"/>
              </a:rPr>
              <a:t>DON'T FORGET TO DELETE THIS PAGE BEFORE PRESENTING. </a:t>
            </a:r>
            <a:endParaRPr/>
          </a:p>
        </p:txBody>
      </p:sp>
      <p:sp>
        <p:nvSpPr>
          <p:cNvPr id="231" name="Google Shape;231;p23"/>
          <p:cNvSpPr txBox="1"/>
          <p:nvPr/>
        </p:nvSpPr>
        <p:spPr>
          <a:xfrm>
            <a:off x="5469973" y="553424"/>
            <a:ext cx="7348055" cy="86741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FFFFFF"/>
                </a:solidFill>
                <a:latin typeface="Josefin Sans"/>
                <a:ea typeface="Josefin Sans"/>
                <a:cs typeface="Josefin Sans"/>
                <a:sym typeface="Josefin Sans"/>
              </a:rPr>
              <a:t>Resource Page</a:t>
            </a:r>
            <a:endParaRPr/>
          </a:p>
        </p:txBody>
      </p:sp>
      <p:sp>
        <p:nvSpPr>
          <p:cNvPr id="232" name="Google Shape;232;p23"/>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Josefin Sans"/>
                <a:ea typeface="Josefin Sans"/>
                <a:cs typeface="Josefin Sans"/>
                <a:sym typeface="Josefin Sans"/>
              </a:rPr>
              <a:t>FONTS</a:t>
            </a:r>
            <a:endParaRPr/>
          </a:p>
        </p:txBody>
      </p:sp>
      <p:sp>
        <p:nvSpPr>
          <p:cNvPr id="233" name="Google Shape;233;p23"/>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Josefin Sans"/>
                <a:ea typeface="Josefin Sans"/>
                <a:cs typeface="Josefin Sans"/>
                <a:sym typeface="Josefin Sans"/>
              </a:rPr>
              <a:t>DESIGN ELEMENTS</a:t>
            </a:r>
            <a:endParaRPr/>
          </a:p>
        </p:txBody>
      </p:sp>
      <p:sp>
        <p:nvSpPr>
          <p:cNvPr id="234" name="Google Shape;234;p23"/>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Josefin Sans"/>
                <a:ea typeface="Josefin Sans"/>
                <a:cs typeface="Josefin Sans"/>
                <a:sym typeface="Josefin Sans"/>
              </a:rPr>
              <a:t>COLORS</a:t>
            </a:r>
            <a:endParaRPr/>
          </a:p>
        </p:txBody>
      </p:sp>
      <p:sp>
        <p:nvSpPr>
          <p:cNvPr id="235" name="Google Shape;235;p23"/>
          <p:cNvSpPr txBox="1"/>
          <p:nvPr/>
        </p:nvSpPr>
        <p:spPr>
          <a:xfrm>
            <a:off x="3739037" y="9077833"/>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Josefin Sans"/>
                <a:ea typeface="Josefin Sans"/>
                <a:cs typeface="Josefin Sans"/>
                <a:sym typeface="Josefin Sans"/>
              </a:rPr>
              <a:t>#000000</a:t>
            </a:r>
            <a:endParaRPr/>
          </a:p>
        </p:txBody>
      </p:sp>
      <p:grpSp>
        <p:nvGrpSpPr>
          <p:cNvPr id="236" name="Google Shape;236;p23"/>
          <p:cNvGrpSpPr/>
          <p:nvPr/>
        </p:nvGrpSpPr>
        <p:grpSpPr>
          <a:xfrm>
            <a:off x="2971590" y="8164828"/>
            <a:ext cx="754204" cy="789557"/>
            <a:chOff x="0" y="-38100"/>
            <a:chExt cx="812800" cy="850900"/>
          </a:xfrm>
        </p:grpSpPr>
        <p:sp>
          <p:nvSpPr>
            <p:cNvPr id="237" name="Google Shape;237;p2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9" name="Google Shape;239;p23"/>
          <p:cNvSpPr txBox="1"/>
          <p:nvPr/>
        </p:nvSpPr>
        <p:spPr>
          <a:xfrm>
            <a:off x="2738006" y="9077833"/>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Josefin Sans"/>
                <a:ea typeface="Josefin Sans"/>
                <a:cs typeface="Josefin Sans"/>
                <a:sym typeface="Josefin Sans"/>
              </a:rPr>
              <a:t>#FFFFFF</a:t>
            </a:r>
            <a:endParaRPr/>
          </a:p>
        </p:txBody>
      </p:sp>
      <p:grpSp>
        <p:nvGrpSpPr>
          <p:cNvPr id="240" name="Google Shape;240;p23"/>
          <p:cNvGrpSpPr/>
          <p:nvPr/>
        </p:nvGrpSpPr>
        <p:grpSpPr>
          <a:xfrm>
            <a:off x="1992150" y="8164828"/>
            <a:ext cx="754204" cy="789557"/>
            <a:chOff x="0" y="-38100"/>
            <a:chExt cx="812800" cy="850900"/>
          </a:xfrm>
        </p:grpSpPr>
        <p:sp>
          <p:nvSpPr>
            <p:cNvPr id="241" name="Google Shape;241;p2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E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3" name="Google Shape;243;p23"/>
          <p:cNvSpPr txBox="1"/>
          <p:nvPr/>
        </p:nvSpPr>
        <p:spPr>
          <a:xfrm>
            <a:off x="1758565" y="9077833"/>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Josefin Sans"/>
                <a:ea typeface="Josefin Sans"/>
                <a:cs typeface="Josefin Sans"/>
                <a:sym typeface="Josefin Sans"/>
              </a:rPr>
              <a:t>#FE4A49</a:t>
            </a:r>
            <a:endParaRPr/>
          </a:p>
        </p:txBody>
      </p:sp>
      <p:sp>
        <p:nvSpPr>
          <p:cNvPr id="244" name="Google Shape;244;p23"/>
          <p:cNvSpPr/>
          <p:nvPr/>
        </p:nvSpPr>
        <p:spPr>
          <a:xfrm>
            <a:off x="6907564" y="4492849"/>
            <a:ext cx="1115220" cy="1316247"/>
          </a:xfrm>
          <a:custGeom>
            <a:rect b="b" l="l" r="r" t="t"/>
            <a:pathLst>
              <a:path extrusionOk="0" h="1316247" w="1115220">
                <a:moveTo>
                  <a:pt x="0" y="0"/>
                </a:moveTo>
                <a:lnTo>
                  <a:pt x="1115220" y="0"/>
                </a:lnTo>
                <a:lnTo>
                  <a:pt x="1115220" y="1316247"/>
                </a:lnTo>
                <a:lnTo>
                  <a:pt x="0" y="1316247"/>
                </a:lnTo>
                <a:lnTo>
                  <a:pt x="0" y="0"/>
                </a:lnTo>
                <a:close/>
              </a:path>
            </a:pathLst>
          </a:custGeom>
          <a:blipFill rotWithShape="1">
            <a:blip r:embed="rId3">
              <a:alphaModFix/>
            </a:blip>
            <a:stretch>
              <a:fillRect b="0" l="0" r="0" t="0"/>
            </a:stretch>
          </a:blipFill>
          <a:ln>
            <a:noFill/>
          </a:ln>
        </p:spPr>
      </p:sp>
      <p:sp>
        <p:nvSpPr>
          <p:cNvPr id="245" name="Google Shape;245;p23"/>
          <p:cNvSpPr/>
          <p:nvPr/>
        </p:nvSpPr>
        <p:spPr>
          <a:xfrm>
            <a:off x="8442306" y="4492849"/>
            <a:ext cx="1328322" cy="1316247"/>
          </a:xfrm>
          <a:custGeom>
            <a:rect b="b" l="l" r="r" t="t"/>
            <a:pathLst>
              <a:path extrusionOk="0" h="1316247" w="1328322">
                <a:moveTo>
                  <a:pt x="0" y="0"/>
                </a:moveTo>
                <a:lnTo>
                  <a:pt x="1328322" y="0"/>
                </a:lnTo>
                <a:lnTo>
                  <a:pt x="1328322" y="1316247"/>
                </a:lnTo>
                <a:lnTo>
                  <a:pt x="0" y="1316247"/>
                </a:lnTo>
                <a:lnTo>
                  <a:pt x="0" y="0"/>
                </a:lnTo>
                <a:close/>
              </a:path>
            </a:pathLst>
          </a:custGeom>
          <a:blipFill rotWithShape="1">
            <a:blip r:embed="rId4">
              <a:alphaModFix/>
            </a:blip>
            <a:stretch>
              <a:fillRect b="0" l="0" r="0" t="0"/>
            </a:stretch>
          </a:blipFill>
          <a:ln>
            <a:noFill/>
          </a:ln>
        </p:spPr>
      </p:sp>
      <p:sp>
        <p:nvSpPr>
          <p:cNvPr id="246" name="Google Shape;246;p23"/>
          <p:cNvSpPr/>
          <p:nvPr/>
        </p:nvSpPr>
        <p:spPr>
          <a:xfrm>
            <a:off x="10189728" y="4492849"/>
            <a:ext cx="1400263" cy="1316247"/>
          </a:xfrm>
          <a:custGeom>
            <a:rect b="b" l="l" r="r" t="t"/>
            <a:pathLst>
              <a:path extrusionOk="0" h="1316247" w="1400263">
                <a:moveTo>
                  <a:pt x="0" y="0"/>
                </a:moveTo>
                <a:lnTo>
                  <a:pt x="1400263" y="0"/>
                </a:lnTo>
                <a:lnTo>
                  <a:pt x="1400263" y="1316247"/>
                </a:lnTo>
                <a:lnTo>
                  <a:pt x="0" y="1316247"/>
                </a:lnTo>
                <a:lnTo>
                  <a:pt x="0" y="0"/>
                </a:lnTo>
                <a:close/>
              </a:path>
            </a:pathLst>
          </a:custGeom>
          <a:blipFill rotWithShape="1">
            <a:blip r:embed="rId5">
              <a:alphaModFix/>
            </a:blip>
            <a:stretch>
              <a:fillRect b="0" l="0" r="0" t="0"/>
            </a:stretch>
          </a:blipFill>
          <a:ln>
            <a:noFill/>
          </a:ln>
        </p:spPr>
      </p:sp>
      <p:sp>
        <p:nvSpPr>
          <p:cNvPr id="247" name="Google Shape;247;p23"/>
          <p:cNvSpPr/>
          <p:nvPr/>
        </p:nvSpPr>
        <p:spPr>
          <a:xfrm>
            <a:off x="12009091" y="4492849"/>
            <a:ext cx="1309281" cy="1316462"/>
          </a:xfrm>
          <a:custGeom>
            <a:rect b="b" l="l" r="r" t="t"/>
            <a:pathLst>
              <a:path extrusionOk="0" h="1316462" w="1309281">
                <a:moveTo>
                  <a:pt x="0" y="0"/>
                </a:moveTo>
                <a:lnTo>
                  <a:pt x="1309281" y="0"/>
                </a:lnTo>
                <a:lnTo>
                  <a:pt x="1309281" y="1316463"/>
                </a:lnTo>
                <a:lnTo>
                  <a:pt x="0" y="1316463"/>
                </a:lnTo>
                <a:lnTo>
                  <a:pt x="0" y="0"/>
                </a:lnTo>
                <a:close/>
              </a:path>
            </a:pathLst>
          </a:custGeom>
          <a:blipFill rotWithShape="1">
            <a:blip r:embed="rId6">
              <a:alphaModFix/>
            </a:blip>
            <a:stretch>
              <a:fillRect b="0" l="0" r="0" t="0"/>
            </a:stretch>
          </a:blipFill>
          <a:ln>
            <a:noFill/>
          </a:ln>
        </p:spPr>
      </p:sp>
      <p:sp>
        <p:nvSpPr>
          <p:cNvPr id="248" name="Google Shape;248;p23"/>
          <p:cNvSpPr/>
          <p:nvPr/>
        </p:nvSpPr>
        <p:spPr>
          <a:xfrm>
            <a:off x="13737472" y="4492849"/>
            <a:ext cx="892801" cy="1316462"/>
          </a:xfrm>
          <a:custGeom>
            <a:rect b="b" l="l" r="r" t="t"/>
            <a:pathLst>
              <a:path extrusionOk="0" h="1316462" w="892801">
                <a:moveTo>
                  <a:pt x="0" y="0"/>
                </a:moveTo>
                <a:lnTo>
                  <a:pt x="892801" y="0"/>
                </a:lnTo>
                <a:lnTo>
                  <a:pt x="892801" y="1316463"/>
                </a:lnTo>
                <a:lnTo>
                  <a:pt x="0" y="1316463"/>
                </a:lnTo>
                <a:lnTo>
                  <a:pt x="0" y="0"/>
                </a:lnTo>
                <a:close/>
              </a:path>
            </a:pathLst>
          </a:custGeom>
          <a:blipFill rotWithShape="1">
            <a:blip r:embed="rId7">
              <a:alphaModFix/>
            </a:blip>
            <a:stretch>
              <a:fillRect b="0" l="0" r="0" t="0"/>
            </a:stretch>
          </a:blipFill>
          <a:ln>
            <a:noFill/>
          </a:ln>
        </p:spPr>
      </p:sp>
      <p:sp>
        <p:nvSpPr>
          <p:cNvPr id="249" name="Google Shape;249;p23"/>
          <p:cNvSpPr/>
          <p:nvPr/>
        </p:nvSpPr>
        <p:spPr>
          <a:xfrm>
            <a:off x="15049373" y="4655573"/>
            <a:ext cx="1776010" cy="933213"/>
          </a:xfrm>
          <a:custGeom>
            <a:rect b="b" l="l" r="r" t="t"/>
            <a:pathLst>
              <a:path extrusionOk="0" h="933213" w="1776010">
                <a:moveTo>
                  <a:pt x="0" y="0"/>
                </a:moveTo>
                <a:lnTo>
                  <a:pt x="1776010" y="0"/>
                </a:lnTo>
                <a:lnTo>
                  <a:pt x="1776010" y="933213"/>
                </a:lnTo>
                <a:lnTo>
                  <a:pt x="0" y="933213"/>
                </a:lnTo>
                <a:lnTo>
                  <a:pt x="0" y="0"/>
                </a:lnTo>
                <a:close/>
              </a:path>
            </a:pathLst>
          </a:custGeom>
          <a:blipFill rotWithShape="1">
            <a:blip r:embed="rId8">
              <a:alphaModFix/>
            </a:blip>
            <a:stretch>
              <a:fillRect b="0" l="0" r="0" t="0"/>
            </a:stretch>
          </a:blipFill>
          <a:ln>
            <a:noFill/>
          </a:ln>
        </p:spPr>
      </p:sp>
      <p:sp>
        <p:nvSpPr>
          <p:cNvPr id="250" name="Google Shape;250;p23"/>
          <p:cNvSpPr/>
          <p:nvPr/>
        </p:nvSpPr>
        <p:spPr>
          <a:xfrm>
            <a:off x="6953034" y="6181054"/>
            <a:ext cx="1069750" cy="1316247"/>
          </a:xfrm>
          <a:custGeom>
            <a:rect b="b" l="l" r="r" t="t"/>
            <a:pathLst>
              <a:path extrusionOk="0" h="1316247" w="1069750">
                <a:moveTo>
                  <a:pt x="0" y="0"/>
                </a:moveTo>
                <a:lnTo>
                  <a:pt x="1069750" y="0"/>
                </a:lnTo>
                <a:lnTo>
                  <a:pt x="1069750" y="1316246"/>
                </a:lnTo>
                <a:lnTo>
                  <a:pt x="0" y="1316246"/>
                </a:lnTo>
                <a:lnTo>
                  <a:pt x="0" y="0"/>
                </a:lnTo>
                <a:close/>
              </a:path>
            </a:pathLst>
          </a:custGeom>
          <a:blipFill rotWithShape="1">
            <a:blip r:embed="rId9">
              <a:alphaModFix/>
            </a:blip>
            <a:stretch>
              <a:fillRect b="0" l="0" r="0" t="0"/>
            </a:stretch>
          </a:blipFill>
          <a:ln>
            <a:noFill/>
          </a:ln>
        </p:spPr>
      </p:sp>
      <p:sp>
        <p:nvSpPr>
          <p:cNvPr id="251" name="Google Shape;251;p23"/>
          <p:cNvSpPr/>
          <p:nvPr/>
        </p:nvSpPr>
        <p:spPr>
          <a:xfrm>
            <a:off x="8517372" y="6241761"/>
            <a:ext cx="1253257" cy="1255540"/>
          </a:xfrm>
          <a:custGeom>
            <a:rect b="b" l="l" r="r" t="t"/>
            <a:pathLst>
              <a:path extrusionOk="0" h="1255540" w="1253257">
                <a:moveTo>
                  <a:pt x="0" y="0"/>
                </a:moveTo>
                <a:lnTo>
                  <a:pt x="1253256" y="0"/>
                </a:lnTo>
                <a:lnTo>
                  <a:pt x="1253256" y="1255539"/>
                </a:lnTo>
                <a:lnTo>
                  <a:pt x="0" y="1255539"/>
                </a:lnTo>
                <a:lnTo>
                  <a:pt x="0" y="0"/>
                </a:lnTo>
                <a:close/>
              </a:path>
            </a:pathLst>
          </a:custGeom>
          <a:blipFill rotWithShape="1">
            <a:blip r:embed="rId10">
              <a:alphaModFix/>
            </a:blip>
            <a:stretch>
              <a:fillRect b="0" l="0" r="0" t="0"/>
            </a:stretch>
          </a:blipFill>
          <a:ln>
            <a:noFill/>
          </a:ln>
        </p:spPr>
      </p:sp>
      <p:sp>
        <p:nvSpPr>
          <p:cNvPr id="252" name="Google Shape;252;p23"/>
          <p:cNvSpPr/>
          <p:nvPr/>
        </p:nvSpPr>
        <p:spPr>
          <a:xfrm>
            <a:off x="10413216" y="6145347"/>
            <a:ext cx="953288" cy="1448366"/>
          </a:xfrm>
          <a:custGeom>
            <a:rect b="b" l="l" r="r" t="t"/>
            <a:pathLst>
              <a:path extrusionOk="0" h="1448366" w="953288">
                <a:moveTo>
                  <a:pt x="0" y="0"/>
                </a:moveTo>
                <a:lnTo>
                  <a:pt x="953288" y="0"/>
                </a:lnTo>
                <a:lnTo>
                  <a:pt x="953288" y="1448367"/>
                </a:lnTo>
                <a:lnTo>
                  <a:pt x="0" y="1448367"/>
                </a:lnTo>
                <a:lnTo>
                  <a:pt x="0" y="0"/>
                </a:lnTo>
                <a:close/>
              </a:path>
            </a:pathLst>
          </a:custGeom>
          <a:blipFill rotWithShape="1">
            <a:blip r:embed="rId11">
              <a:alphaModFix/>
            </a:blip>
            <a:stretch>
              <a:fillRect b="0" l="0" r="0" t="0"/>
            </a:stretch>
          </a:blipFill>
          <a:ln>
            <a:noFill/>
          </a:ln>
        </p:spPr>
      </p:sp>
      <p:sp>
        <p:nvSpPr>
          <p:cNvPr id="253" name="Google Shape;253;p23"/>
          <p:cNvSpPr/>
          <p:nvPr/>
        </p:nvSpPr>
        <p:spPr>
          <a:xfrm>
            <a:off x="12009091" y="6267946"/>
            <a:ext cx="1216440" cy="1203170"/>
          </a:xfrm>
          <a:custGeom>
            <a:rect b="b" l="l" r="r" t="t"/>
            <a:pathLst>
              <a:path extrusionOk="0" h="1203170" w="1216440">
                <a:moveTo>
                  <a:pt x="0" y="0"/>
                </a:moveTo>
                <a:lnTo>
                  <a:pt x="1216440" y="0"/>
                </a:lnTo>
                <a:lnTo>
                  <a:pt x="1216440" y="1203169"/>
                </a:lnTo>
                <a:lnTo>
                  <a:pt x="0" y="1203169"/>
                </a:lnTo>
                <a:lnTo>
                  <a:pt x="0" y="0"/>
                </a:lnTo>
                <a:close/>
              </a:path>
            </a:pathLst>
          </a:custGeom>
          <a:blipFill rotWithShape="1">
            <a:blip r:embed="rId12">
              <a:alphaModFix/>
            </a:blip>
            <a:stretch>
              <a:fillRect b="0" l="0" r="0" t="0"/>
            </a:stretch>
          </a:blipFill>
          <a:ln>
            <a:noFill/>
          </a:ln>
        </p:spPr>
      </p:sp>
      <p:sp>
        <p:nvSpPr>
          <p:cNvPr id="254" name="Google Shape;254;p23"/>
          <p:cNvSpPr/>
          <p:nvPr/>
        </p:nvSpPr>
        <p:spPr>
          <a:xfrm>
            <a:off x="13609508" y="6267946"/>
            <a:ext cx="1148728" cy="1142463"/>
          </a:xfrm>
          <a:custGeom>
            <a:rect b="b" l="l" r="r" t="t"/>
            <a:pathLst>
              <a:path extrusionOk="0" h="1142463" w="1148728">
                <a:moveTo>
                  <a:pt x="0" y="0"/>
                </a:moveTo>
                <a:lnTo>
                  <a:pt x="1148729" y="0"/>
                </a:lnTo>
                <a:lnTo>
                  <a:pt x="1148729" y="1142462"/>
                </a:lnTo>
                <a:lnTo>
                  <a:pt x="0" y="1142462"/>
                </a:lnTo>
                <a:lnTo>
                  <a:pt x="0" y="0"/>
                </a:lnTo>
                <a:close/>
              </a:path>
            </a:pathLst>
          </a:custGeom>
          <a:blipFill rotWithShape="1">
            <a:blip r:embed="rId13">
              <a:alphaModFix/>
            </a:blip>
            <a:stretch>
              <a:fillRect b="0" l="0" r="0" t="0"/>
            </a:stretch>
          </a:blipFill>
          <a:ln>
            <a:noFill/>
          </a:ln>
        </p:spPr>
      </p:sp>
      <p:sp>
        <p:nvSpPr>
          <p:cNvPr id="255" name="Google Shape;255;p23"/>
          <p:cNvSpPr/>
          <p:nvPr/>
        </p:nvSpPr>
        <p:spPr>
          <a:xfrm>
            <a:off x="15309147" y="6145347"/>
            <a:ext cx="1256462" cy="1387659"/>
          </a:xfrm>
          <a:custGeom>
            <a:rect b="b" l="l" r="r" t="t"/>
            <a:pathLst>
              <a:path extrusionOk="0" h="1387659" w="1256462">
                <a:moveTo>
                  <a:pt x="0" y="0"/>
                </a:moveTo>
                <a:lnTo>
                  <a:pt x="1256462" y="0"/>
                </a:lnTo>
                <a:lnTo>
                  <a:pt x="1256462" y="1387659"/>
                </a:lnTo>
                <a:lnTo>
                  <a:pt x="0" y="1387659"/>
                </a:lnTo>
                <a:lnTo>
                  <a:pt x="0" y="0"/>
                </a:lnTo>
                <a:close/>
              </a:path>
            </a:pathLst>
          </a:custGeom>
          <a:blipFill rotWithShape="1">
            <a:blip r:embed="rId14">
              <a:alphaModFix/>
            </a:blip>
            <a:stretch>
              <a:fillRect b="0" l="0" r="0" t="0"/>
            </a:stretch>
          </a:blipFill>
          <a:ln>
            <a:noFill/>
          </a:ln>
        </p:spPr>
      </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9" name="Shape 259"/>
        <p:cNvGrpSpPr/>
        <p:nvPr/>
      </p:nvGrpSpPr>
      <p:grpSpPr>
        <a:xfrm>
          <a:off x="0" y="0"/>
          <a:ext cx="0" cy="0"/>
          <a:chOff x="0" y="0"/>
          <a:chExt cx="0" cy="0"/>
        </a:xfrm>
      </p:grpSpPr>
      <p:grpSp>
        <p:nvGrpSpPr>
          <p:cNvPr id="260" name="Google Shape;260;p24"/>
          <p:cNvGrpSpPr/>
          <p:nvPr/>
        </p:nvGrpSpPr>
        <p:grpSpPr>
          <a:xfrm>
            <a:off x="5995272" y="2365244"/>
            <a:ext cx="6297456" cy="2647778"/>
            <a:chOff x="0" y="-38100"/>
            <a:chExt cx="1658589" cy="697357"/>
          </a:xfrm>
        </p:grpSpPr>
        <p:sp>
          <p:nvSpPr>
            <p:cNvPr id="261" name="Google Shape;261;p24"/>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4"/>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24"/>
          <p:cNvGrpSpPr/>
          <p:nvPr/>
        </p:nvGrpSpPr>
        <p:grpSpPr>
          <a:xfrm>
            <a:off x="5995272" y="5439861"/>
            <a:ext cx="6297456" cy="2647778"/>
            <a:chOff x="0" y="-38100"/>
            <a:chExt cx="1658589" cy="697357"/>
          </a:xfrm>
        </p:grpSpPr>
        <p:sp>
          <p:nvSpPr>
            <p:cNvPr id="264" name="Google Shape;264;p24"/>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4"/>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6" name="Google Shape;266;p24"/>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Josefin Sans"/>
                <a:ea typeface="Josefin Sans"/>
                <a:cs typeface="Josefin Sans"/>
                <a:sym typeface="Josefin Sans"/>
              </a:rPr>
              <a:t>This presentation template is free for everyone to use thanks to the following:</a:t>
            </a:r>
            <a:endParaRPr/>
          </a:p>
        </p:txBody>
      </p:sp>
      <p:sp>
        <p:nvSpPr>
          <p:cNvPr id="267" name="Google Shape;267;p24"/>
          <p:cNvSpPr txBox="1"/>
          <p:nvPr/>
        </p:nvSpPr>
        <p:spPr>
          <a:xfrm>
            <a:off x="7108732" y="8817737"/>
            <a:ext cx="4070535" cy="45008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FFFFF"/>
                </a:solidFill>
                <a:latin typeface="Josefin Sans"/>
                <a:ea typeface="Josefin Sans"/>
                <a:cs typeface="Josefin Sans"/>
                <a:sym typeface="Josefin Sans"/>
              </a:rPr>
              <a:t>Happy designing!</a:t>
            </a:r>
            <a:endParaRPr/>
          </a:p>
        </p:txBody>
      </p:sp>
      <p:sp>
        <p:nvSpPr>
          <p:cNvPr id="268" name="Google Shape;268;p24"/>
          <p:cNvSpPr txBox="1"/>
          <p:nvPr/>
        </p:nvSpPr>
        <p:spPr>
          <a:xfrm>
            <a:off x="4210005" y="4338740"/>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Josefin Sans"/>
                <a:ea typeface="Josefin Sans"/>
                <a:cs typeface="Josefin Sans"/>
                <a:sym typeface="Josefin Sans"/>
              </a:rPr>
              <a:t>for the presentation template</a:t>
            </a:r>
            <a:endParaRPr/>
          </a:p>
        </p:txBody>
      </p:sp>
      <p:sp>
        <p:nvSpPr>
          <p:cNvPr id="269" name="Google Shape;269;p24"/>
          <p:cNvSpPr txBox="1"/>
          <p:nvPr/>
        </p:nvSpPr>
        <p:spPr>
          <a:xfrm>
            <a:off x="4210005" y="7043248"/>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Josefin Sans"/>
                <a:ea typeface="Josefin Sans"/>
                <a:cs typeface="Josefin Sans"/>
                <a:sym typeface="Josefin Sans"/>
              </a:rPr>
              <a:t>for the photos</a:t>
            </a:r>
            <a:endParaRPr/>
          </a:p>
        </p:txBody>
      </p:sp>
      <p:sp>
        <p:nvSpPr>
          <p:cNvPr id="270" name="Google Shape;270;p24"/>
          <p:cNvSpPr txBox="1"/>
          <p:nvPr/>
        </p:nvSpPr>
        <p:spPr>
          <a:xfrm>
            <a:off x="5469973" y="750324"/>
            <a:ext cx="7348055" cy="86741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FFFFFF"/>
                </a:solidFill>
                <a:latin typeface="Josefin Sans"/>
                <a:ea typeface="Josefin Sans"/>
                <a:cs typeface="Josefin Sans"/>
                <a:sym typeface="Josefin Sans"/>
              </a:rPr>
              <a:t>Credits</a:t>
            </a:r>
            <a:endParaRPr/>
          </a:p>
        </p:txBody>
      </p:sp>
      <p:sp>
        <p:nvSpPr>
          <p:cNvPr id="271" name="Google Shape;271;p24"/>
          <p:cNvSpPr txBox="1"/>
          <p:nvPr/>
        </p:nvSpPr>
        <p:spPr>
          <a:xfrm>
            <a:off x="6199947" y="6173674"/>
            <a:ext cx="5888105" cy="74823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562" u="none" cap="none" strike="noStrike">
                <a:solidFill>
                  <a:srgbClr val="FFFFFF"/>
                </a:solidFill>
                <a:latin typeface="Josefin Sans"/>
                <a:ea typeface="Josefin Sans"/>
                <a:cs typeface="Josefin Sans"/>
                <a:sym typeface="Josefin Sans"/>
              </a:rPr>
              <a:t>Pexels, Pixabay</a:t>
            </a:r>
            <a:endParaRPr/>
          </a:p>
        </p:txBody>
      </p:sp>
      <p:pic>
        <p:nvPicPr>
          <p:cNvPr id="272" name="Google Shape;272;p24"/>
          <p:cNvPicPr preferRelativeResize="0"/>
          <p:nvPr/>
        </p:nvPicPr>
        <p:blipFill>
          <a:blip r:embed="rId3">
            <a:alphaModFix/>
          </a:blip>
          <a:stretch>
            <a:fillRect/>
          </a:stretch>
        </p:blipFill>
        <p:spPr>
          <a:xfrm>
            <a:off x="6761512" y="2951563"/>
            <a:ext cx="4774145" cy="1206100"/>
          </a:xfrm>
          <a:prstGeom prst="rect">
            <a:avLst/>
          </a:prstGeom>
          <a:noFill/>
          <a:ln>
            <a:noFill/>
          </a:ln>
        </p:spPr>
      </p:pic>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1" name="Shape 41"/>
        <p:cNvGrpSpPr/>
        <p:nvPr/>
      </p:nvGrpSpPr>
      <p:grpSpPr>
        <a:xfrm>
          <a:off x="0" y="0"/>
          <a:ext cx="0" cy="0"/>
          <a:chOff x="0" y="0"/>
          <a:chExt cx="0" cy="0"/>
        </a:xfrm>
      </p:grpSpPr>
      <p:sp>
        <p:nvSpPr>
          <p:cNvPr id="42" name="Google Shape;42;p8"/>
          <p:cNvSpPr txBox="1"/>
          <p:nvPr/>
        </p:nvSpPr>
        <p:spPr>
          <a:xfrm>
            <a:off x="1028700" y="723727"/>
            <a:ext cx="16230600" cy="82617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8799" u="none" cap="none" strike="noStrike">
                <a:solidFill>
                  <a:srgbClr val="FFFFFF"/>
                </a:solidFill>
                <a:latin typeface="Josefin Sans"/>
                <a:ea typeface="Josefin Sans"/>
                <a:cs typeface="Josefin Sans"/>
                <a:sym typeface="Josefin Sans"/>
              </a:rPr>
              <a:t>INTRODUCTION</a:t>
            </a:r>
            <a:endParaRPr/>
          </a:p>
          <a:p>
            <a:pPr indent="0" lvl="0" marL="0" marR="0" rtl="0" algn="l">
              <a:lnSpc>
                <a:spcPct val="170000"/>
              </a:lnSpc>
              <a:spcBef>
                <a:spcPts val="0"/>
              </a:spcBef>
              <a:spcAft>
                <a:spcPts val="0"/>
              </a:spcAft>
              <a:buNone/>
            </a:pPr>
            <a:r>
              <a:rPr b="1" i="0" lang="en-US" sz="8799" u="none" cap="none" strike="noStrike">
                <a:solidFill>
                  <a:srgbClr val="FFFFFF"/>
                </a:solidFill>
                <a:latin typeface="Josefin Sans"/>
                <a:ea typeface="Josefin Sans"/>
                <a:cs typeface="Josefin Sans"/>
                <a:sym typeface="Josefin Sans"/>
              </a:rPr>
              <a:t>ABOUT ELECTIONS</a:t>
            </a:r>
            <a:endParaRPr/>
          </a:p>
          <a:p>
            <a:pPr indent="0" lvl="0" marL="0" marR="0" rtl="0" algn="l">
              <a:lnSpc>
                <a:spcPct val="170000"/>
              </a:lnSpc>
              <a:spcBef>
                <a:spcPts val="0"/>
              </a:spcBef>
              <a:spcAft>
                <a:spcPts val="0"/>
              </a:spcAft>
              <a:buNone/>
            </a:pPr>
            <a:r>
              <a:rPr b="1" i="0" lang="en-US" sz="8799" u="none" cap="none" strike="noStrike">
                <a:solidFill>
                  <a:srgbClr val="FFFFFF"/>
                </a:solidFill>
                <a:latin typeface="Josefin Sans"/>
                <a:ea typeface="Josefin Sans"/>
                <a:cs typeface="Josefin Sans"/>
                <a:sym typeface="Josefin Sans"/>
              </a:rPr>
              <a:t>THIS ELECTION</a:t>
            </a:r>
            <a:endParaRPr/>
          </a:p>
          <a:p>
            <a:pPr indent="0" lvl="0" marL="0" marR="0" rtl="0" algn="l">
              <a:lnSpc>
                <a:spcPct val="170000"/>
              </a:lnSpc>
              <a:spcBef>
                <a:spcPts val="0"/>
              </a:spcBef>
              <a:spcAft>
                <a:spcPts val="0"/>
              </a:spcAft>
              <a:buNone/>
            </a:pPr>
            <a:r>
              <a:rPr b="1" i="0" lang="en-US" sz="8799" u="none" cap="none" strike="noStrike">
                <a:solidFill>
                  <a:srgbClr val="FFFFFF"/>
                </a:solidFill>
                <a:latin typeface="Josefin Sans"/>
                <a:ea typeface="Josefin Sans"/>
                <a:cs typeface="Josefin Sans"/>
                <a:sym typeface="Josefin Sans"/>
              </a:rPr>
              <a:t>CHAPTER TITLE</a:t>
            </a:r>
            <a:endParaRPr/>
          </a:p>
        </p:txBody>
      </p:sp>
      <p:cxnSp>
        <p:nvCxnSpPr>
          <p:cNvPr id="43" name="Google Shape;43;p8"/>
          <p:cNvCxnSpPr/>
          <p:nvPr/>
        </p:nvCxnSpPr>
        <p:spPr>
          <a:xfrm>
            <a:off x="1028700" y="2638409"/>
            <a:ext cx="16230600" cy="0"/>
          </a:xfrm>
          <a:prstGeom prst="straightConnector1">
            <a:avLst/>
          </a:prstGeom>
          <a:noFill/>
          <a:ln cap="flat" cmpd="sng" w="38100">
            <a:solidFill>
              <a:srgbClr val="FFFFFF"/>
            </a:solidFill>
            <a:prstDash val="solid"/>
            <a:round/>
            <a:headEnd len="sm" w="sm" type="none"/>
            <a:tailEnd len="sm" w="sm" type="none"/>
          </a:ln>
        </p:spPr>
      </p:cxnSp>
      <p:cxnSp>
        <p:nvCxnSpPr>
          <p:cNvPr id="44" name="Google Shape;44;p8"/>
          <p:cNvCxnSpPr/>
          <p:nvPr/>
        </p:nvCxnSpPr>
        <p:spPr>
          <a:xfrm>
            <a:off x="1028700" y="4854565"/>
            <a:ext cx="16230600" cy="0"/>
          </a:xfrm>
          <a:prstGeom prst="straightConnector1">
            <a:avLst/>
          </a:prstGeom>
          <a:noFill/>
          <a:ln cap="flat" cmpd="sng" w="38100">
            <a:solidFill>
              <a:srgbClr val="FFFFFF"/>
            </a:solidFill>
            <a:prstDash val="solid"/>
            <a:round/>
            <a:headEnd len="sm" w="sm" type="none"/>
            <a:tailEnd len="sm" w="sm" type="none"/>
          </a:ln>
        </p:spPr>
      </p:cxnSp>
      <p:cxnSp>
        <p:nvCxnSpPr>
          <p:cNvPr id="45" name="Google Shape;45;p8"/>
          <p:cNvCxnSpPr/>
          <p:nvPr/>
        </p:nvCxnSpPr>
        <p:spPr>
          <a:xfrm>
            <a:off x="1028700" y="7070720"/>
            <a:ext cx="16230600" cy="0"/>
          </a:xfrm>
          <a:prstGeom prst="straightConnector1">
            <a:avLst/>
          </a:prstGeom>
          <a:noFill/>
          <a:ln cap="flat" cmpd="sng" w="38100">
            <a:solidFill>
              <a:srgbClr val="FFFFFF"/>
            </a:solidFill>
            <a:prstDash val="solid"/>
            <a:round/>
            <a:headEnd len="sm" w="sm" type="none"/>
            <a:tailEnd len="sm" w="sm" type="none"/>
          </a:ln>
        </p:spPr>
      </p:cxnSp>
      <p:cxnSp>
        <p:nvCxnSpPr>
          <p:cNvPr id="46" name="Google Shape;46;p8"/>
          <p:cNvCxnSpPr/>
          <p:nvPr/>
        </p:nvCxnSpPr>
        <p:spPr>
          <a:xfrm>
            <a:off x="1028700" y="9286875"/>
            <a:ext cx="16230600" cy="0"/>
          </a:xfrm>
          <a:prstGeom prst="straightConnector1">
            <a:avLst/>
          </a:prstGeom>
          <a:noFill/>
          <a:ln cap="flat" cmpd="sng" w="38100">
            <a:solidFill>
              <a:srgbClr val="FFFFFF"/>
            </a:solidFill>
            <a:prstDash val="solid"/>
            <a:round/>
            <a:headEnd len="sm" w="sm" type="none"/>
            <a:tailEnd len="sm" w="sm" type="none"/>
          </a:ln>
        </p:spPr>
      </p:cxnSp>
      <p:sp>
        <p:nvSpPr>
          <p:cNvPr id="47" name="Google Shape;47;p8"/>
          <p:cNvSpPr/>
          <p:nvPr/>
        </p:nvSpPr>
        <p:spPr>
          <a:xfrm>
            <a:off x="17259300" y="28575"/>
            <a:ext cx="1028700" cy="1023089"/>
          </a:xfrm>
          <a:custGeom>
            <a:rect b="b" l="l" r="r" t="t"/>
            <a:pathLst>
              <a:path extrusionOk="0" h="1023089" w="1028700">
                <a:moveTo>
                  <a:pt x="0" y="0"/>
                </a:moveTo>
                <a:lnTo>
                  <a:pt x="1028700" y="0"/>
                </a:lnTo>
                <a:lnTo>
                  <a:pt x="1028700" y="1023089"/>
                </a:lnTo>
                <a:lnTo>
                  <a:pt x="0" y="1023089"/>
                </a:lnTo>
                <a:lnTo>
                  <a:pt x="0" y="0"/>
                </a:lnTo>
                <a:close/>
              </a:path>
            </a:pathLst>
          </a:custGeom>
          <a:blipFill rotWithShape="1">
            <a:blip r:embed="rId3">
              <a:alphaModFix/>
            </a:blip>
            <a:stretch>
              <a:fillRect b="0" l="0" r="0" t="0"/>
            </a:stretch>
          </a:blipFill>
          <a:ln>
            <a:noFill/>
          </a:ln>
        </p:spPr>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4A49"/>
        </a:solidFill>
      </p:bgPr>
    </p:bg>
    <p:spTree>
      <p:nvGrpSpPr>
        <p:cNvPr id="51" name="Shape 51"/>
        <p:cNvGrpSpPr/>
        <p:nvPr/>
      </p:nvGrpSpPr>
      <p:grpSpPr>
        <a:xfrm>
          <a:off x="0" y="0"/>
          <a:ext cx="0" cy="0"/>
          <a:chOff x="0" y="0"/>
          <a:chExt cx="0" cy="0"/>
        </a:xfrm>
      </p:grpSpPr>
      <p:sp>
        <p:nvSpPr>
          <p:cNvPr id="52" name="Google Shape;52;p9"/>
          <p:cNvSpPr txBox="1"/>
          <p:nvPr/>
        </p:nvSpPr>
        <p:spPr>
          <a:xfrm>
            <a:off x="1028700" y="4099184"/>
            <a:ext cx="16230600" cy="239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5580" u="none" cap="none" strike="noStrike">
                <a:solidFill>
                  <a:srgbClr val="FFFFFF"/>
                </a:solidFill>
                <a:latin typeface="Josefin Sans"/>
                <a:ea typeface="Josefin Sans"/>
                <a:cs typeface="Josefin Sans"/>
                <a:sym typeface="Josefin Sans"/>
              </a:rPr>
              <a:t>INTRODUCTION</a:t>
            </a:r>
            <a:endParaRPr/>
          </a:p>
        </p:txBody>
      </p:sp>
      <p:sp>
        <p:nvSpPr>
          <p:cNvPr id="53" name="Google Shape;53;p9"/>
          <p:cNvSpPr/>
          <p:nvPr/>
        </p:nvSpPr>
        <p:spPr>
          <a:xfrm>
            <a:off x="16553827" y="3534856"/>
            <a:ext cx="1410947" cy="1395555"/>
          </a:xfrm>
          <a:custGeom>
            <a:rect b="b" l="l" r="r" t="t"/>
            <a:pathLst>
              <a:path extrusionOk="0" h="1395555" w="1410947">
                <a:moveTo>
                  <a:pt x="0" y="0"/>
                </a:moveTo>
                <a:lnTo>
                  <a:pt x="1410946" y="0"/>
                </a:lnTo>
                <a:lnTo>
                  <a:pt x="1410946" y="1395555"/>
                </a:lnTo>
                <a:lnTo>
                  <a:pt x="0" y="1395555"/>
                </a:lnTo>
                <a:lnTo>
                  <a:pt x="0" y="0"/>
                </a:lnTo>
                <a:close/>
              </a:path>
            </a:pathLst>
          </a:custGeom>
          <a:blipFill rotWithShape="1">
            <a:blip r:embed="rId3">
              <a:alphaModFix/>
            </a:blip>
            <a:stretch>
              <a:fillRect b="0" l="0" r="0" t="0"/>
            </a:stretch>
          </a:blipFill>
          <a:ln>
            <a:noFill/>
          </a:ln>
        </p:spPr>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7" name="Shape 57"/>
        <p:cNvGrpSpPr/>
        <p:nvPr/>
      </p:nvGrpSpPr>
      <p:grpSpPr>
        <a:xfrm>
          <a:off x="0" y="0"/>
          <a:ext cx="0" cy="0"/>
          <a:chOff x="0" y="0"/>
          <a:chExt cx="0" cy="0"/>
        </a:xfrm>
      </p:grpSpPr>
      <p:pic>
        <p:nvPicPr>
          <p:cNvPr id="58" name="Google Shape;58;p10"/>
          <p:cNvPicPr preferRelativeResize="0"/>
          <p:nvPr/>
        </p:nvPicPr>
        <p:blipFill>
          <a:blip r:embed="rId3">
            <a:alphaModFix/>
          </a:blip>
          <a:stretch>
            <a:fillRect/>
          </a:stretch>
        </p:blipFill>
        <p:spPr>
          <a:xfrm>
            <a:off x="-62" y="0"/>
            <a:ext cx="5956300" cy="10287000"/>
          </a:xfrm>
          <a:prstGeom prst="rect">
            <a:avLst/>
          </a:prstGeom>
          <a:noFill/>
          <a:ln>
            <a:noFill/>
          </a:ln>
        </p:spPr>
      </p:pic>
      <p:sp>
        <p:nvSpPr>
          <p:cNvPr id="59" name="Google Shape;59;p10"/>
          <p:cNvSpPr/>
          <p:nvPr/>
        </p:nvSpPr>
        <p:spPr>
          <a:xfrm>
            <a:off x="16782656" y="304517"/>
            <a:ext cx="953288" cy="1448366"/>
          </a:xfrm>
          <a:custGeom>
            <a:rect b="b" l="l" r="r" t="t"/>
            <a:pathLst>
              <a:path extrusionOk="0" h="1448366" w="953288">
                <a:moveTo>
                  <a:pt x="0" y="0"/>
                </a:moveTo>
                <a:lnTo>
                  <a:pt x="953288" y="0"/>
                </a:lnTo>
                <a:lnTo>
                  <a:pt x="953288" y="1448366"/>
                </a:lnTo>
                <a:lnTo>
                  <a:pt x="0" y="1448366"/>
                </a:lnTo>
                <a:lnTo>
                  <a:pt x="0" y="0"/>
                </a:lnTo>
                <a:close/>
              </a:path>
            </a:pathLst>
          </a:custGeom>
          <a:blipFill rotWithShape="1">
            <a:blip r:embed="rId4">
              <a:alphaModFix/>
            </a:blip>
            <a:stretch>
              <a:fillRect b="0" l="0" r="0" t="0"/>
            </a:stretch>
          </a:blipFill>
          <a:ln>
            <a:noFill/>
          </a:ln>
        </p:spPr>
      </p:sp>
      <p:sp>
        <p:nvSpPr>
          <p:cNvPr id="60" name="Google Shape;60;p10"/>
          <p:cNvSpPr txBox="1"/>
          <p:nvPr/>
        </p:nvSpPr>
        <p:spPr>
          <a:xfrm>
            <a:off x="6584965" y="5637530"/>
            <a:ext cx="10674335" cy="18954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61" name="Google Shape;61;p10"/>
          <p:cNvSpPr txBox="1"/>
          <p:nvPr/>
        </p:nvSpPr>
        <p:spPr>
          <a:xfrm>
            <a:off x="6584965" y="2468245"/>
            <a:ext cx="10674300" cy="3201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FFFFFF"/>
                </a:solidFill>
                <a:latin typeface="Josefin Sans"/>
                <a:ea typeface="Josefin Sans"/>
                <a:cs typeface="Josefin Sans"/>
                <a:sym typeface="Josefin Sans"/>
              </a:rPr>
              <a:t>WELCOME TO PRESENTATION</a:t>
            </a:r>
            <a:endParaRPr/>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5" name="Shape 65"/>
        <p:cNvGrpSpPr/>
        <p:nvPr/>
      </p:nvGrpSpPr>
      <p:grpSpPr>
        <a:xfrm>
          <a:off x="0" y="0"/>
          <a:ext cx="0" cy="0"/>
          <a:chOff x="0" y="0"/>
          <a:chExt cx="0" cy="0"/>
        </a:xfrm>
      </p:grpSpPr>
      <p:sp>
        <p:nvSpPr>
          <p:cNvPr id="66" name="Google Shape;66;p11"/>
          <p:cNvSpPr/>
          <p:nvPr/>
        </p:nvSpPr>
        <p:spPr>
          <a:xfrm>
            <a:off x="345448" y="300105"/>
            <a:ext cx="1366503" cy="1368992"/>
          </a:xfrm>
          <a:custGeom>
            <a:rect b="b" l="l" r="r" t="t"/>
            <a:pathLst>
              <a:path extrusionOk="0" h="1368992" w="1366503">
                <a:moveTo>
                  <a:pt x="0" y="0"/>
                </a:moveTo>
                <a:lnTo>
                  <a:pt x="1366504" y="0"/>
                </a:lnTo>
                <a:lnTo>
                  <a:pt x="1366504" y="1368992"/>
                </a:lnTo>
                <a:lnTo>
                  <a:pt x="0" y="1368992"/>
                </a:lnTo>
                <a:lnTo>
                  <a:pt x="0" y="0"/>
                </a:lnTo>
                <a:close/>
              </a:path>
            </a:pathLst>
          </a:custGeom>
          <a:blipFill rotWithShape="1">
            <a:blip r:embed="rId3">
              <a:alphaModFix/>
            </a:blip>
            <a:stretch>
              <a:fillRect b="0" l="0" r="0" t="0"/>
            </a:stretch>
          </a:blipFill>
          <a:ln>
            <a:noFill/>
          </a:ln>
        </p:spPr>
      </p:sp>
      <p:sp>
        <p:nvSpPr>
          <p:cNvPr id="67" name="Google Shape;67;p11"/>
          <p:cNvSpPr txBox="1"/>
          <p:nvPr/>
        </p:nvSpPr>
        <p:spPr>
          <a:xfrm>
            <a:off x="1028700" y="2581275"/>
            <a:ext cx="7608900" cy="517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600" u="none" cap="none" strike="noStrike">
                <a:solidFill>
                  <a:srgbClr val="FFFFFF"/>
                </a:solidFill>
                <a:latin typeface="Josefin Sans"/>
                <a:ea typeface="Josefin Sans"/>
                <a:cs typeface="Josefin Sans"/>
                <a:sym typeface="Josefin Sans"/>
              </a:rPr>
              <a:t>Elections are a formal process by which citizens or members of a community choose individuals to hold public office.</a:t>
            </a:r>
            <a:endParaRPr/>
          </a:p>
        </p:txBody>
      </p:sp>
      <p:sp>
        <p:nvSpPr>
          <p:cNvPr id="68" name="Google Shape;68;p11"/>
          <p:cNvSpPr txBox="1"/>
          <p:nvPr/>
        </p:nvSpPr>
        <p:spPr>
          <a:xfrm>
            <a:off x="10613362" y="1371600"/>
            <a:ext cx="6645938" cy="5378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Josefin Sans"/>
                <a:ea typeface="Josefin Sans"/>
                <a:cs typeface="Josefin Sans"/>
                <a:sym typeface="Josefin Sans"/>
              </a:rPr>
              <a:t>What is an election?</a:t>
            </a:r>
            <a:endParaRPr/>
          </a:p>
        </p:txBody>
      </p:sp>
      <p:sp>
        <p:nvSpPr>
          <p:cNvPr id="69" name="Google Shape;69;p11"/>
          <p:cNvSpPr txBox="1"/>
          <p:nvPr/>
        </p:nvSpPr>
        <p:spPr>
          <a:xfrm>
            <a:off x="10613362" y="2093595"/>
            <a:ext cx="6645938" cy="1091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Josefin Sans Light"/>
                <a:ea typeface="Josefin Sans Light"/>
                <a:cs typeface="Josefin Sans Light"/>
                <a:sym typeface="Josefin Sans Light"/>
              </a:rPr>
              <a:t>Elaborate on your topic here. Lorem ipsum dolor sit amet, consectetur adipiscing elit, sed do eiusmod tempor incididunt ut labore et dolore magna aliqua. A diam maecenas sed enim ut sem viverra aliquet eget.</a:t>
            </a:r>
            <a:endParaRPr/>
          </a:p>
        </p:txBody>
      </p:sp>
      <p:sp>
        <p:nvSpPr>
          <p:cNvPr id="70" name="Google Shape;70;p11"/>
          <p:cNvSpPr txBox="1"/>
          <p:nvPr/>
        </p:nvSpPr>
        <p:spPr>
          <a:xfrm>
            <a:off x="10613362" y="4208145"/>
            <a:ext cx="6645938" cy="5378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Josefin Sans"/>
                <a:ea typeface="Josefin Sans"/>
                <a:cs typeface="Josefin Sans"/>
                <a:sym typeface="Josefin Sans"/>
              </a:rPr>
              <a:t>Why is it important?</a:t>
            </a:r>
            <a:endParaRPr/>
          </a:p>
        </p:txBody>
      </p:sp>
      <p:sp>
        <p:nvSpPr>
          <p:cNvPr id="71" name="Google Shape;71;p11"/>
          <p:cNvSpPr txBox="1"/>
          <p:nvPr/>
        </p:nvSpPr>
        <p:spPr>
          <a:xfrm>
            <a:off x="10613362" y="4930140"/>
            <a:ext cx="6645938" cy="1091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Josefin Sans Light"/>
                <a:ea typeface="Josefin Sans Light"/>
                <a:cs typeface="Josefin Sans Light"/>
                <a:sym typeface="Josefin Sans Light"/>
              </a:rPr>
              <a:t>Elaborate on your topic here. Lorem ipsum dolor sit amet, consectetur adipiscing elit, sed do eiusmod tempor incididunt ut labore et dolore magna aliqua. A diam maecenas sed enim ut sem viverra aliquet eget.</a:t>
            </a:r>
            <a:endParaRPr/>
          </a:p>
        </p:txBody>
      </p:sp>
      <p:sp>
        <p:nvSpPr>
          <p:cNvPr id="72" name="Google Shape;72;p11"/>
          <p:cNvSpPr txBox="1"/>
          <p:nvPr/>
        </p:nvSpPr>
        <p:spPr>
          <a:xfrm>
            <a:off x="10613362" y="7044690"/>
            <a:ext cx="6645938" cy="5378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Josefin Sans"/>
                <a:ea typeface="Josefin Sans"/>
                <a:cs typeface="Josefin Sans"/>
                <a:sym typeface="Josefin Sans"/>
              </a:rPr>
              <a:t>How important is it?</a:t>
            </a:r>
            <a:endParaRPr/>
          </a:p>
        </p:txBody>
      </p:sp>
      <p:sp>
        <p:nvSpPr>
          <p:cNvPr id="73" name="Google Shape;73;p11"/>
          <p:cNvSpPr txBox="1"/>
          <p:nvPr/>
        </p:nvSpPr>
        <p:spPr>
          <a:xfrm>
            <a:off x="10613362" y="7766685"/>
            <a:ext cx="6645938" cy="10915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Josefin Sans Light"/>
                <a:ea typeface="Josefin Sans Light"/>
                <a:cs typeface="Josefin Sans Light"/>
                <a:sym typeface="Josefin Sans Light"/>
              </a:rPr>
              <a:t>Elaborate on your topic here. Lorem ipsum dolor sit amet, consectetur adipiscing elit, sed do eiusmod tempor incididunt ut labore et dolore magna aliqua. A diam maecenas sed enim ut sem viverra aliquet eget.</a:t>
            </a:r>
            <a:endParaRPr/>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4A49"/>
        </a:solidFill>
      </p:bgPr>
    </p:bg>
    <p:spTree>
      <p:nvGrpSpPr>
        <p:cNvPr id="77" name="Shape 77"/>
        <p:cNvGrpSpPr/>
        <p:nvPr/>
      </p:nvGrpSpPr>
      <p:grpSpPr>
        <a:xfrm>
          <a:off x="0" y="0"/>
          <a:ext cx="0" cy="0"/>
          <a:chOff x="0" y="0"/>
          <a:chExt cx="0" cy="0"/>
        </a:xfrm>
      </p:grpSpPr>
      <p:sp>
        <p:nvSpPr>
          <p:cNvPr id="78" name="Google Shape;78;p12"/>
          <p:cNvSpPr txBox="1"/>
          <p:nvPr/>
        </p:nvSpPr>
        <p:spPr>
          <a:xfrm>
            <a:off x="1028700" y="3010077"/>
            <a:ext cx="16230600" cy="479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5580" u="none" cap="none" strike="noStrike">
                <a:solidFill>
                  <a:srgbClr val="FFFFFF"/>
                </a:solidFill>
                <a:latin typeface="Josefin Sans"/>
                <a:ea typeface="Josefin Sans"/>
                <a:cs typeface="Josefin Sans"/>
                <a:sym typeface="Josefin Sans"/>
              </a:rPr>
              <a:t>ABOUT ELECTIONS</a:t>
            </a:r>
            <a:endParaRPr/>
          </a:p>
        </p:txBody>
      </p:sp>
      <p:sp>
        <p:nvSpPr>
          <p:cNvPr id="79" name="Google Shape;79;p12"/>
          <p:cNvSpPr/>
          <p:nvPr/>
        </p:nvSpPr>
        <p:spPr>
          <a:xfrm>
            <a:off x="14427753" y="4674765"/>
            <a:ext cx="1192297" cy="1467032"/>
          </a:xfrm>
          <a:custGeom>
            <a:rect b="b" l="l" r="r" t="t"/>
            <a:pathLst>
              <a:path extrusionOk="0" h="1467032" w="1192297">
                <a:moveTo>
                  <a:pt x="0" y="0"/>
                </a:moveTo>
                <a:lnTo>
                  <a:pt x="1192297" y="0"/>
                </a:lnTo>
                <a:lnTo>
                  <a:pt x="1192297" y="1467032"/>
                </a:lnTo>
                <a:lnTo>
                  <a:pt x="0" y="1467032"/>
                </a:lnTo>
                <a:lnTo>
                  <a:pt x="0" y="0"/>
                </a:lnTo>
                <a:close/>
              </a:path>
            </a:pathLst>
          </a:custGeom>
          <a:blipFill rotWithShape="1">
            <a:blip r:embed="rId3">
              <a:alphaModFix/>
            </a:blip>
            <a:stretch>
              <a:fillRect b="0" l="0" r="0" t="0"/>
            </a:stretch>
          </a:blipFill>
          <a:ln>
            <a:noFill/>
          </a:ln>
        </p:spPr>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1028700" y="2820000"/>
            <a:ext cx="6677076" cy="6435893"/>
          </a:xfrm>
          <a:prstGeom prst="rect">
            <a:avLst/>
          </a:prstGeom>
          <a:noFill/>
          <a:ln>
            <a:noFill/>
          </a:ln>
        </p:spPr>
      </p:pic>
      <p:pic>
        <p:nvPicPr>
          <p:cNvPr id="85" name="Google Shape;85;p13"/>
          <p:cNvPicPr preferRelativeResize="0"/>
          <p:nvPr/>
        </p:nvPicPr>
        <p:blipFill>
          <a:blip r:embed="rId4">
            <a:alphaModFix/>
          </a:blip>
          <a:stretch>
            <a:fillRect/>
          </a:stretch>
        </p:blipFill>
        <p:spPr>
          <a:xfrm>
            <a:off x="8024850" y="1028700"/>
            <a:ext cx="3970300" cy="3970300"/>
          </a:xfrm>
          <a:prstGeom prst="rect">
            <a:avLst/>
          </a:prstGeom>
          <a:noFill/>
          <a:ln>
            <a:noFill/>
          </a:ln>
        </p:spPr>
      </p:pic>
      <p:pic>
        <p:nvPicPr>
          <p:cNvPr id="86" name="Google Shape;86;p13"/>
          <p:cNvPicPr preferRelativeResize="0"/>
          <p:nvPr/>
        </p:nvPicPr>
        <p:blipFill>
          <a:blip r:embed="rId5">
            <a:alphaModFix/>
          </a:blip>
          <a:stretch>
            <a:fillRect/>
          </a:stretch>
        </p:blipFill>
        <p:spPr>
          <a:xfrm>
            <a:off x="8024850" y="5285600"/>
            <a:ext cx="3970300" cy="3970300"/>
          </a:xfrm>
          <a:prstGeom prst="rect">
            <a:avLst/>
          </a:prstGeom>
          <a:noFill/>
          <a:ln>
            <a:noFill/>
          </a:ln>
        </p:spPr>
      </p:pic>
      <p:pic>
        <p:nvPicPr>
          <p:cNvPr id="87" name="Google Shape;87;p13"/>
          <p:cNvPicPr preferRelativeResize="0"/>
          <p:nvPr/>
        </p:nvPicPr>
        <p:blipFill>
          <a:blip r:embed="rId6">
            <a:alphaModFix/>
          </a:blip>
          <a:stretch>
            <a:fillRect/>
          </a:stretch>
        </p:blipFill>
        <p:spPr>
          <a:xfrm>
            <a:off x="12309475" y="1031581"/>
            <a:ext cx="4949825" cy="8224319"/>
          </a:xfrm>
          <a:prstGeom prst="rect">
            <a:avLst/>
          </a:prstGeom>
          <a:noFill/>
          <a:ln>
            <a:noFill/>
          </a:ln>
        </p:spPr>
      </p:pic>
      <p:sp>
        <p:nvSpPr>
          <p:cNvPr id="88" name="Google Shape;88;p13"/>
          <p:cNvSpPr txBox="1"/>
          <p:nvPr/>
        </p:nvSpPr>
        <p:spPr>
          <a:xfrm>
            <a:off x="1028700" y="1219200"/>
            <a:ext cx="66771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Josefin Sans"/>
                <a:ea typeface="Josefin Sans"/>
                <a:cs typeface="Josefin Sans"/>
                <a:sym typeface="Josefin Sans"/>
              </a:rPr>
              <a:t>GALLERY</a:t>
            </a:r>
            <a:endParaRP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2" name="Shape 92"/>
        <p:cNvGrpSpPr/>
        <p:nvPr/>
      </p:nvGrpSpPr>
      <p:grpSpPr>
        <a:xfrm>
          <a:off x="0" y="0"/>
          <a:ext cx="0" cy="0"/>
          <a:chOff x="0" y="0"/>
          <a:chExt cx="0" cy="0"/>
        </a:xfrm>
      </p:grpSpPr>
      <p:pic>
        <p:nvPicPr>
          <p:cNvPr id="93" name="Google Shape;93;p14"/>
          <p:cNvPicPr preferRelativeResize="0"/>
          <p:nvPr/>
        </p:nvPicPr>
        <p:blipFill>
          <a:blip r:embed="rId3">
            <a:alphaModFix/>
          </a:blip>
          <a:stretch>
            <a:fillRect/>
          </a:stretch>
        </p:blipFill>
        <p:spPr>
          <a:xfrm>
            <a:off x="0" y="2681698"/>
            <a:ext cx="18288000" cy="4723805"/>
          </a:xfrm>
          <a:prstGeom prst="rect">
            <a:avLst/>
          </a:prstGeom>
          <a:noFill/>
          <a:ln>
            <a:noFill/>
          </a:ln>
        </p:spPr>
      </p:pic>
      <p:sp>
        <p:nvSpPr>
          <p:cNvPr id="94" name="Google Shape;94;p14"/>
          <p:cNvSpPr/>
          <p:nvPr/>
        </p:nvSpPr>
        <p:spPr>
          <a:xfrm>
            <a:off x="16186595" y="2140704"/>
            <a:ext cx="1776010" cy="933213"/>
          </a:xfrm>
          <a:custGeom>
            <a:rect b="b" l="l" r="r" t="t"/>
            <a:pathLst>
              <a:path extrusionOk="0" h="933213" w="1776010">
                <a:moveTo>
                  <a:pt x="0" y="0"/>
                </a:moveTo>
                <a:lnTo>
                  <a:pt x="1776010" y="0"/>
                </a:lnTo>
                <a:lnTo>
                  <a:pt x="1776010" y="933213"/>
                </a:lnTo>
                <a:lnTo>
                  <a:pt x="0" y="933213"/>
                </a:lnTo>
                <a:lnTo>
                  <a:pt x="0" y="0"/>
                </a:lnTo>
                <a:close/>
              </a:path>
            </a:pathLst>
          </a:custGeom>
          <a:blipFill rotWithShape="1">
            <a:blip r:embed="rId4">
              <a:alphaModFix/>
            </a:blip>
            <a:stretch>
              <a:fillRect b="0" l="0" r="0" t="0"/>
            </a:stretch>
          </a:blipFill>
          <a:ln>
            <a:noFill/>
          </a:ln>
        </p:spPr>
      </p:sp>
      <p:sp>
        <p:nvSpPr>
          <p:cNvPr id="95" name="Google Shape;95;p14"/>
          <p:cNvSpPr txBox="1"/>
          <p:nvPr/>
        </p:nvSpPr>
        <p:spPr>
          <a:xfrm>
            <a:off x="1028700" y="869550"/>
            <a:ext cx="162306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0400" u="none" cap="none" strike="noStrike">
                <a:solidFill>
                  <a:srgbClr val="FFFFFF"/>
                </a:solidFill>
                <a:latin typeface="Josefin Sans"/>
                <a:ea typeface="Josefin Sans"/>
                <a:cs typeface="Josefin Sans"/>
                <a:sym typeface="Josefin Sans"/>
              </a:rPr>
              <a:t>ELECTION HISTORY</a:t>
            </a:r>
            <a:endParaRPr/>
          </a:p>
        </p:txBody>
      </p:sp>
      <p:sp>
        <p:nvSpPr>
          <p:cNvPr id="96" name="Google Shape;96;p14"/>
          <p:cNvSpPr txBox="1"/>
          <p:nvPr/>
        </p:nvSpPr>
        <p:spPr>
          <a:xfrm>
            <a:off x="1028700" y="7677150"/>
            <a:ext cx="16230600" cy="161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Josefin Sans"/>
                <a:ea typeface="Josefin Sans"/>
                <a:cs typeface="Josefin Sans"/>
                <a:sym typeface="Josefin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a:t>
            </a:r>
            <a:endParaRPr/>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0" name="Shape 100"/>
        <p:cNvGrpSpPr/>
        <p:nvPr/>
      </p:nvGrpSpPr>
      <p:grpSpPr>
        <a:xfrm>
          <a:off x="0" y="0"/>
          <a:ext cx="0" cy="0"/>
          <a:chOff x="0" y="0"/>
          <a:chExt cx="0" cy="0"/>
        </a:xfrm>
      </p:grpSpPr>
      <p:pic>
        <p:nvPicPr>
          <p:cNvPr id="101" name="Google Shape;101;p15"/>
          <p:cNvPicPr preferRelativeResize="0"/>
          <p:nvPr/>
        </p:nvPicPr>
        <p:blipFill>
          <a:blip r:embed="rId3">
            <a:alphaModFix/>
          </a:blip>
          <a:stretch>
            <a:fillRect/>
          </a:stretch>
        </p:blipFill>
        <p:spPr>
          <a:xfrm>
            <a:off x="1028700" y="2950500"/>
            <a:ext cx="3937800" cy="2565926"/>
          </a:xfrm>
          <a:prstGeom prst="rect">
            <a:avLst/>
          </a:prstGeom>
          <a:noFill/>
          <a:ln>
            <a:noFill/>
          </a:ln>
        </p:spPr>
      </p:pic>
      <p:pic>
        <p:nvPicPr>
          <p:cNvPr id="102" name="Google Shape;102;p15"/>
          <p:cNvPicPr preferRelativeResize="0"/>
          <p:nvPr/>
        </p:nvPicPr>
        <p:blipFill>
          <a:blip r:embed="rId4">
            <a:alphaModFix/>
          </a:blip>
          <a:stretch>
            <a:fillRect/>
          </a:stretch>
        </p:blipFill>
        <p:spPr>
          <a:xfrm>
            <a:off x="7175050" y="6697058"/>
            <a:ext cx="3937901" cy="2565991"/>
          </a:xfrm>
          <a:prstGeom prst="rect">
            <a:avLst/>
          </a:prstGeom>
          <a:noFill/>
          <a:ln>
            <a:noFill/>
          </a:ln>
        </p:spPr>
      </p:pic>
      <p:pic>
        <p:nvPicPr>
          <p:cNvPr id="103" name="Google Shape;103;p15"/>
          <p:cNvPicPr preferRelativeResize="0"/>
          <p:nvPr/>
        </p:nvPicPr>
        <p:blipFill>
          <a:blip r:embed="rId5">
            <a:alphaModFix/>
          </a:blip>
          <a:stretch>
            <a:fillRect/>
          </a:stretch>
        </p:blipFill>
        <p:spPr>
          <a:xfrm>
            <a:off x="13321325" y="2950500"/>
            <a:ext cx="3937901" cy="2565991"/>
          </a:xfrm>
          <a:prstGeom prst="rect">
            <a:avLst/>
          </a:prstGeom>
          <a:noFill/>
          <a:ln>
            <a:noFill/>
          </a:ln>
        </p:spPr>
      </p:pic>
      <p:cxnSp>
        <p:nvCxnSpPr>
          <p:cNvPr id="104" name="Google Shape;104;p15"/>
          <p:cNvCxnSpPr/>
          <p:nvPr/>
        </p:nvCxnSpPr>
        <p:spPr>
          <a:xfrm flipH="1" rot="10800000">
            <a:off x="-40" y="6066295"/>
            <a:ext cx="18288000" cy="38100"/>
          </a:xfrm>
          <a:prstGeom prst="straightConnector1">
            <a:avLst/>
          </a:prstGeom>
          <a:noFill/>
          <a:ln cap="flat" cmpd="sng" w="38100">
            <a:solidFill>
              <a:srgbClr val="FFFFFF"/>
            </a:solidFill>
            <a:prstDash val="solid"/>
            <a:round/>
            <a:headEnd len="sm" w="sm" type="none"/>
            <a:tailEnd len="sm" w="sm" type="none"/>
          </a:ln>
        </p:spPr>
      </p:cxnSp>
      <p:grpSp>
        <p:nvGrpSpPr>
          <p:cNvPr id="105" name="Google Shape;105;p15"/>
          <p:cNvGrpSpPr/>
          <p:nvPr/>
        </p:nvGrpSpPr>
        <p:grpSpPr>
          <a:xfrm>
            <a:off x="2837226" y="5943979"/>
            <a:ext cx="320832" cy="320832"/>
            <a:chOff x="0" y="0"/>
            <a:chExt cx="812800" cy="812800"/>
          </a:xfrm>
        </p:grpSpPr>
        <p:sp>
          <p:nvSpPr>
            <p:cNvPr id="106" name="Google Shape;10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txBox="1"/>
            <p:nvPr/>
          </p:nvSpPr>
          <p:spPr>
            <a:xfrm>
              <a:off x="76200" y="161925"/>
              <a:ext cx="660400" cy="5746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8" name="Google Shape;108;p15"/>
          <p:cNvSpPr txBox="1"/>
          <p:nvPr/>
        </p:nvSpPr>
        <p:spPr>
          <a:xfrm>
            <a:off x="1028700" y="7366635"/>
            <a:ext cx="3937800" cy="1810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100" u="none" cap="none" strike="noStrike">
                <a:solidFill>
                  <a:srgbClr val="FFFFFF"/>
                </a:solidFill>
                <a:latin typeface="Josefin Sans Light"/>
                <a:ea typeface="Josefin Sans Light"/>
                <a:cs typeface="Josefin Sans Light"/>
                <a:sym typeface="Josefin Sans Light"/>
              </a:rPr>
              <a:t>Elaborate on your topic here. Lorem ipsum dolor sit amet, consectetur adipiscing elit, sed do eiusmod tempor incididunt ut labore et dolore magna aliqua. A diam maecenas sed enim ut sem viverra aliquet eget.</a:t>
            </a:r>
            <a:endParaRPr/>
          </a:p>
        </p:txBody>
      </p:sp>
      <p:sp>
        <p:nvSpPr>
          <p:cNvPr id="109" name="Google Shape;109;p15"/>
          <p:cNvSpPr txBox="1"/>
          <p:nvPr/>
        </p:nvSpPr>
        <p:spPr>
          <a:xfrm>
            <a:off x="5600700" y="1032425"/>
            <a:ext cx="70866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0400" u="none" cap="none" strike="noStrike">
                <a:solidFill>
                  <a:srgbClr val="FFFFFF"/>
                </a:solidFill>
                <a:latin typeface="Josefin Sans"/>
                <a:ea typeface="Josefin Sans"/>
                <a:cs typeface="Josefin Sans"/>
                <a:sym typeface="Josefin Sans"/>
              </a:rPr>
              <a:t>TIMELINE</a:t>
            </a:r>
            <a:endParaRPr/>
          </a:p>
        </p:txBody>
      </p:sp>
      <p:sp>
        <p:nvSpPr>
          <p:cNvPr id="110" name="Google Shape;110;p15"/>
          <p:cNvSpPr txBox="1"/>
          <p:nvPr/>
        </p:nvSpPr>
        <p:spPr>
          <a:xfrm>
            <a:off x="1028700" y="6644640"/>
            <a:ext cx="3937884" cy="537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FFFFFF"/>
                </a:solidFill>
                <a:latin typeface="Josefin Sans"/>
                <a:ea typeface="Josefin Sans"/>
                <a:cs typeface="Josefin Sans"/>
                <a:sym typeface="Josefin Sans"/>
              </a:rPr>
              <a:t>Main Point</a:t>
            </a:r>
            <a:endParaRPr/>
          </a:p>
        </p:txBody>
      </p:sp>
      <p:sp>
        <p:nvSpPr>
          <p:cNvPr id="111" name="Google Shape;111;p15"/>
          <p:cNvSpPr txBox="1"/>
          <p:nvPr/>
        </p:nvSpPr>
        <p:spPr>
          <a:xfrm>
            <a:off x="7175058" y="2893340"/>
            <a:ext cx="3937884" cy="537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FFFFFF"/>
                </a:solidFill>
                <a:latin typeface="Josefin Sans"/>
                <a:ea typeface="Josefin Sans"/>
                <a:cs typeface="Josefin Sans"/>
                <a:sym typeface="Josefin Sans"/>
              </a:rPr>
              <a:t>Main Point</a:t>
            </a:r>
            <a:endParaRPr/>
          </a:p>
        </p:txBody>
      </p:sp>
      <p:sp>
        <p:nvSpPr>
          <p:cNvPr id="112" name="Google Shape;112;p15"/>
          <p:cNvSpPr txBox="1"/>
          <p:nvPr/>
        </p:nvSpPr>
        <p:spPr>
          <a:xfrm>
            <a:off x="7175058" y="3615335"/>
            <a:ext cx="3937800" cy="1810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100" u="none" cap="none" strike="noStrike">
                <a:solidFill>
                  <a:srgbClr val="FFFFFF"/>
                </a:solidFill>
                <a:latin typeface="Josefin Sans Light"/>
                <a:ea typeface="Josefin Sans Light"/>
                <a:cs typeface="Josefin Sans Light"/>
                <a:sym typeface="Josefin Sans Light"/>
              </a:rPr>
              <a:t>Elaborate on your topic here. Lorem ipsum dolor sit amet, consectetur adipiscing elit, sed do eiusmod tempor incididunt ut labore et dolore magna aliqua. A diam maecenas sed enim ut sem viverra aliquet eget.</a:t>
            </a:r>
            <a:endParaRPr/>
          </a:p>
        </p:txBody>
      </p:sp>
      <p:sp>
        <p:nvSpPr>
          <p:cNvPr id="113" name="Google Shape;113;p15"/>
          <p:cNvSpPr txBox="1"/>
          <p:nvPr/>
        </p:nvSpPr>
        <p:spPr>
          <a:xfrm>
            <a:off x="13321416" y="6644640"/>
            <a:ext cx="3937884" cy="537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FFFFFF"/>
                </a:solidFill>
                <a:latin typeface="Josefin Sans"/>
                <a:ea typeface="Josefin Sans"/>
                <a:cs typeface="Josefin Sans"/>
                <a:sym typeface="Josefin Sans"/>
              </a:rPr>
              <a:t>Main Point</a:t>
            </a:r>
            <a:endParaRPr/>
          </a:p>
        </p:txBody>
      </p:sp>
      <p:sp>
        <p:nvSpPr>
          <p:cNvPr id="114" name="Google Shape;114;p15"/>
          <p:cNvSpPr txBox="1"/>
          <p:nvPr/>
        </p:nvSpPr>
        <p:spPr>
          <a:xfrm>
            <a:off x="13321416" y="7366635"/>
            <a:ext cx="3937800" cy="1810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100" u="none" cap="none" strike="noStrike">
                <a:solidFill>
                  <a:srgbClr val="FFFFFF"/>
                </a:solidFill>
                <a:latin typeface="Josefin Sans Light"/>
                <a:ea typeface="Josefin Sans Light"/>
                <a:cs typeface="Josefin Sans Light"/>
                <a:sym typeface="Josefin Sans Light"/>
              </a:rPr>
              <a:t>Elaborate on your topic here. Lorem ipsum dolor sit amet, consectetur adipiscing elit, sed do eiusmod tempor incididunt ut labore et dolore magna aliqua. A diam maecenas sed enim ut sem viverra aliquet eget.</a:t>
            </a:r>
            <a:endParaRPr/>
          </a:p>
        </p:txBody>
      </p:sp>
      <p:grpSp>
        <p:nvGrpSpPr>
          <p:cNvPr id="115" name="Google Shape;115;p15"/>
          <p:cNvGrpSpPr/>
          <p:nvPr/>
        </p:nvGrpSpPr>
        <p:grpSpPr>
          <a:xfrm>
            <a:off x="8983584" y="5943979"/>
            <a:ext cx="320832" cy="320832"/>
            <a:chOff x="0" y="0"/>
            <a:chExt cx="812800" cy="812800"/>
          </a:xfrm>
        </p:grpSpPr>
        <p:sp>
          <p:nvSpPr>
            <p:cNvPr id="116" name="Google Shape;11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5"/>
            <p:cNvSpPr txBox="1"/>
            <p:nvPr/>
          </p:nvSpPr>
          <p:spPr>
            <a:xfrm>
              <a:off x="76200" y="161925"/>
              <a:ext cx="660400" cy="5746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15"/>
          <p:cNvGrpSpPr/>
          <p:nvPr/>
        </p:nvGrpSpPr>
        <p:grpSpPr>
          <a:xfrm>
            <a:off x="15129942" y="5943979"/>
            <a:ext cx="320832" cy="320832"/>
            <a:chOff x="0" y="0"/>
            <a:chExt cx="812800" cy="812800"/>
          </a:xfrm>
        </p:grpSpPr>
        <p:sp>
          <p:nvSpPr>
            <p:cNvPr id="119" name="Google Shape;11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5"/>
            <p:cNvSpPr txBox="1"/>
            <p:nvPr/>
          </p:nvSpPr>
          <p:spPr>
            <a:xfrm>
              <a:off x="76200" y="161925"/>
              <a:ext cx="660400" cy="5746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push/>
  </p:transition>
</p:sld>
</file>

<file path=ppt/theme/theme1.xml><?xml version="1.0" encoding="utf-8"?>
<a:theme xmlns:a="http://schemas.openxmlformats.org/drawingml/2006/main" xmlns:r="http://schemas.openxmlformats.org/officeDocument/2006/relationships" name="Bold Minimal Elec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