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7556500" cx="10693400"/>
  <p:notesSz cx="6858000" cy="9144000"/>
  <p:embeddedFontLst>
    <p:embeddedFont>
      <p:font typeface="Anton"/>
      <p:regular r:id="rId10"/>
    </p:embeddedFont>
    <p:embeddedFont>
      <p:font typeface="Mulish"/>
      <p:regular r:id="rId11"/>
      <p:bold r:id="rId12"/>
      <p:italic r:id="rId13"/>
      <p:boldItalic r:id="rId14"/>
    </p:embeddedFont>
    <p:embeddedFont>
      <p:font typeface="Playfair Display"/>
      <p:bold r:id="rId15"/>
      <p:boldItalic r:id="rId16"/>
    </p:embeddedFont>
    <p:embeddedFont>
      <p:font typeface="Cabin"/>
      <p:regular r:id="rId17"/>
      <p:bold r:id="rId18"/>
      <p:italic r:id="rId19"/>
      <p:boldItalic r:id="rId20"/>
    </p:embeddedFont>
    <p:embeddedFont>
      <p:font typeface="Mulish ExtraBold"/>
      <p:bold r:id="rId21"/>
      <p:boldItalic r:id="rId22"/>
    </p:embeddedFont>
    <p:embeddedFont>
      <p:font typeface="Mulish Black"/>
      <p:bold r:id="rId23"/>
      <p:boldItalic r:id="rId24"/>
    </p:embeddedFont>
    <p:embeddedFont>
      <p:font typeface="Playfair Display Black"/>
      <p:bold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-boldItalic.fntdata"/><Relationship Id="rId22" Type="http://schemas.openxmlformats.org/officeDocument/2006/relationships/font" Target="fonts/MulishExtraBold-boldItalic.fntdata"/><Relationship Id="rId21" Type="http://schemas.openxmlformats.org/officeDocument/2006/relationships/font" Target="fonts/MulishExtraBold-bold.fntdata"/><Relationship Id="rId24" Type="http://schemas.openxmlformats.org/officeDocument/2006/relationships/font" Target="fonts/MulishBlack-boldItalic.fntdata"/><Relationship Id="rId23" Type="http://schemas.openxmlformats.org/officeDocument/2006/relationships/font" Target="fonts/MulishBlack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Black-boldItalic.fntdata"/><Relationship Id="rId25" Type="http://schemas.openxmlformats.org/officeDocument/2006/relationships/font" Target="fonts/PlayfairDisplayBlack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font" Target="fonts/Mulish-regular.fntdata"/><Relationship Id="rId10" Type="http://schemas.openxmlformats.org/officeDocument/2006/relationships/font" Target="fonts/Anton-regular.fntdata"/><Relationship Id="rId13" Type="http://schemas.openxmlformats.org/officeDocument/2006/relationships/font" Target="fonts/Mulish-italic.fntdata"/><Relationship Id="rId12" Type="http://schemas.openxmlformats.org/officeDocument/2006/relationships/font" Target="fonts/Mulish-bold.fntdata"/><Relationship Id="rId15" Type="http://schemas.openxmlformats.org/officeDocument/2006/relationships/font" Target="fonts/PlayfairDisplay-bold.fntdata"/><Relationship Id="rId14" Type="http://schemas.openxmlformats.org/officeDocument/2006/relationships/font" Target="fonts/Mulish-boldItalic.fntdata"/><Relationship Id="rId17" Type="http://schemas.openxmlformats.org/officeDocument/2006/relationships/font" Target="fonts/Cabin-regular.fntdata"/><Relationship Id="rId16" Type="http://schemas.openxmlformats.org/officeDocument/2006/relationships/font" Target="fonts/PlayfairDisplay-boldItalic.fntdata"/><Relationship Id="rId19" Type="http://schemas.openxmlformats.org/officeDocument/2006/relationships/font" Target="fonts/Cabin-italic.fntdata"/><Relationship Id="rId18" Type="http://schemas.openxmlformats.org/officeDocument/2006/relationships/font" Target="fonts/Cabin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1053656" y="1179287"/>
            <a:ext cx="8583600" cy="4185751"/>
          </a:xfrm>
          <a:custGeom>
            <a:rect b="b" l="l" r="r" t="t"/>
            <a:pathLst>
              <a:path extrusionOk="0" h="1500269" w="3076559">
                <a:moveTo>
                  <a:pt x="18037" y="0"/>
                </a:moveTo>
                <a:lnTo>
                  <a:pt x="3058522" y="0"/>
                </a:lnTo>
                <a:cubicBezTo>
                  <a:pt x="3063306" y="0"/>
                  <a:pt x="3067893" y="1900"/>
                  <a:pt x="3071276" y="5283"/>
                </a:cubicBezTo>
                <a:cubicBezTo>
                  <a:pt x="3074658" y="8665"/>
                  <a:pt x="3076559" y="13253"/>
                  <a:pt x="3076559" y="18037"/>
                </a:cubicBezTo>
                <a:lnTo>
                  <a:pt x="3076559" y="1482232"/>
                </a:lnTo>
                <a:cubicBezTo>
                  <a:pt x="3076559" y="1487016"/>
                  <a:pt x="3074658" y="1491604"/>
                  <a:pt x="3071276" y="1494986"/>
                </a:cubicBezTo>
                <a:cubicBezTo>
                  <a:pt x="3067893" y="1498369"/>
                  <a:pt x="3063306" y="1500269"/>
                  <a:pt x="3058522" y="1500269"/>
                </a:cubicBezTo>
                <a:lnTo>
                  <a:pt x="18037" y="1500269"/>
                </a:lnTo>
                <a:cubicBezTo>
                  <a:pt x="13253" y="1500269"/>
                  <a:pt x="8665" y="1498369"/>
                  <a:pt x="5283" y="1494986"/>
                </a:cubicBezTo>
                <a:cubicBezTo>
                  <a:pt x="1900" y="1491604"/>
                  <a:pt x="0" y="1487016"/>
                  <a:pt x="0" y="1482232"/>
                </a:cubicBezTo>
                <a:lnTo>
                  <a:pt x="0" y="18037"/>
                </a:lnTo>
                <a:cubicBezTo>
                  <a:pt x="0" y="13253"/>
                  <a:pt x="1900" y="8665"/>
                  <a:pt x="5283" y="5283"/>
                </a:cubicBezTo>
                <a:cubicBezTo>
                  <a:pt x="8665" y="1900"/>
                  <a:pt x="13253" y="0"/>
                  <a:pt x="18037" y="0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2003035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3014829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13"/>
          <p:cNvGrpSpPr/>
          <p:nvPr/>
        </p:nvGrpSpPr>
        <p:grpSpPr>
          <a:xfrm>
            <a:off x="1557964" y="750419"/>
            <a:ext cx="1081024" cy="1081024"/>
            <a:chOff x="1557964" y="750419"/>
            <a:chExt cx="1081024" cy="1081024"/>
          </a:xfrm>
        </p:grpSpPr>
        <p:sp>
          <p:nvSpPr>
            <p:cNvPr id="86" name="Google Shape;86;p13"/>
            <p:cNvSpPr/>
            <p:nvPr/>
          </p:nvSpPr>
          <p:spPr>
            <a:xfrm>
              <a:off x="1557964" y="750419"/>
              <a:ext cx="1081024" cy="1081024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7" name="Google Shape;8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14563" y="1022587"/>
              <a:ext cx="568851" cy="537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8700" y="4791800"/>
            <a:ext cx="1441551" cy="15304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4308172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5346000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6641444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7679271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/>
        </p:nvSpPr>
        <p:spPr>
          <a:xfrm>
            <a:off x="566495" y="363924"/>
            <a:ext cx="9557798" cy="6831284"/>
          </a:xfrm>
          <a:custGeom>
            <a:rect b="b" l="l" r="r" t="t"/>
            <a:pathLst>
              <a:path extrusionOk="0" h="2448489" w="3425734">
                <a:moveTo>
                  <a:pt x="0" y="0"/>
                </a:moveTo>
                <a:lnTo>
                  <a:pt x="3425734" y="0"/>
                </a:lnTo>
                <a:lnTo>
                  <a:pt x="3425734" y="2448489"/>
                </a:lnTo>
                <a:lnTo>
                  <a:pt x="0" y="244848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61925">
            <a:solidFill>
              <a:srgbClr val="2D2459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6" name="Google Shape;96;p14"/>
          <p:cNvSpPr/>
          <p:nvPr/>
        </p:nvSpPr>
        <p:spPr>
          <a:xfrm>
            <a:off x="3185915" y="6428217"/>
            <a:ext cx="4319620" cy="689426"/>
          </a:xfrm>
          <a:custGeom>
            <a:rect b="b" l="l" r="r" t="t"/>
            <a:pathLst>
              <a:path extrusionOk="0" h="247106" w="1548251">
                <a:moveTo>
                  <a:pt x="0" y="0"/>
                </a:moveTo>
                <a:lnTo>
                  <a:pt x="1548251" y="0"/>
                </a:lnTo>
                <a:lnTo>
                  <a:pt x="1548251" y="247106"/>
                </a:lnTo>
                <a:lnTo>
                  <a:pt x="0" y="247106"/>
                </a:lnTo>
                <a:close/>
              </a:path>
            </a:pathLst>
          </a:custGeom>
          <a:solidFill>
            <a:srgbClr val="2D2459"/>
          </a:solidFill>
          <a:ln>
            <a:noFill/>
          </a:ln>
        </p:spPr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48686" l="52843" r="0" t="0"/>
          <a:stretch/>
        </p:blipFill>
        <p:spPr>
          <a:xfrm>
            <a:off x="0" y="2834725"/>
            <a:ext cx="4408003" cy="47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b="0" l="0" r="52772" t="40723"/>
          <a:stretch/>
        </p:blipFill>
        <p:spPr>
          <a:xfrm>
            <a:off x="6308750" y="1"/>
            <a:ext cx="4408003" cy="553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298" y="-529225"/>
            <a:ext cx="10759982" cy="823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46050" l="0" r="24539" t="0"/>
          <a:stretch/>
        </p:blipFill>
        <p:spPr>
          <a:xfrm>
            <a:off x="3461025" y="2389725"/>
            <a:ext cx="7265650" cy="531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2">
    <p:bg>
      <p:bgPr>
        <a:solidFill>
          <a:schemeClr val="accent3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48771" l="0" r="2865" t="-8387"/>
          <a:stretch/>
        </p:blipFill>
        <p:spPr>
          <a:xfrm>
            <a:off x="-1400" y="3864755"/>
            <a:ext cx="10693402" cy="369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b="0" l="0" r="12049" t="27330"/>
          <a:stretch/>
        </p:blipFill>
        <p:spPr>
          <a:xfrm>
            <a:off x="7813750" y="-5575"/>
            <a:ext cx="2879652" cy="76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 b="0" l="33708" r="0" t="27330"/>
          <a:stretch/>
        </p:blipFill>
        <p:spPr>
          <a:xfrm>
            <a:off x="0" y="0"/>
            <a:ext cx="2170399" cy="7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2130275" y="-1"/>
            <a:ext cx="6430632" cy="5557046"/>
          </a:xfrm>
          <a:custGeom>
            <a:rect b="b" l="l" r="r" t="t"/>
            <a:pathLst>
              <a:path extrusionOk="0" h="2118988" w="2304886">
                <a:moveTo>
                  <a:pt x="0" y="0"/>
                </a:moveTo>
                <a:lnTo>
                  <a:pt x="2304886" y="0"/>
                </a:lnTo>
                <a:lnTo>
                  <a:pt x="2304886" y="2118988"/>
                </a:lnTo>
                <a:lnTo>
                  <a:pt x="0" y="2118988"/>
                </a:lnTo>
                <a:close/>
              </a:path>
            </a:pathLst>
          </a:custGeom>
          <a:solidFill>
            <a:srgbClr val="D3D4B6"/>
          </a:solidFill>
          <a:ln>
            <a:noFill/>
          </a:ln>
        </p:spPr>
      </p:sp>
      <p:sp>
        <p:nvSpPr>
          <p:cNvPr id="107" name="Google Shape;107;p16"/>
          <p:cNvSpPr/>
          <p:nvPr/>
        </p:nvSpPr>
        <p:spPr>
          <a:xfrm>
            <a:off x="2130276" y="5825470"/>
            <a:ext cx="6430632" cy="978406"/>
          </a:xfrm>
          <a:custGeom>
            <a:rect b="b" l="l" r="r" t="t"/>
            <a:pathLst>
              <a:path extrusionOk="0" h="350683" w="2304886">
                <a:moveTo>
                  <a:pt x="0" y="0"/>
                </a:moveTo>
                <a:lnTo>
                  <a:pt x="2304886" y="0"/>
                </a:lnTo>
                <a:lnTo>
                  <a:pt x="2304886" y="350683"/>
                </a:lnTo>
                <a:lnTo>
                  <a:pt x="0" y="350683"/>
                </a:lnTo>
                <a:close/>
              </a:path>
            </a:pathLst>
          </a:custGeom>
          <a:solidFill>
            <a:srgbClr val="D3D4B6"/>
          </a:solidFill>
          <a:ln>
            <a:noFill/>
          </a:ln>
        </p:spPr>
      </p:sp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49551" l="16541" r="0" t="0"/>
          <a:stretch/>
        </p:blipFill>
        <p:spPr>
          <a:xfrm>
            <a:off x="0" y="3469325"/>
            <a:ext cx="3427275" cy="412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6">
            <a:alphaModFix/>
          </a:blip>
          <a:srcRect b="47162" l="0" r="0" t="0"/>
          <a:stretch/>
        </p:blipFill>
        <p:spPr>
          <a:xfrm>
            <a:off x="7085675" y="3429000"/>
            <a:ext cx="3634999" cy="412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2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12"/>
            <a:ext cx="10693402" cy="34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64844" l="6962" r="9045" t="0"/>
          <a:stretch/>
        </p:blipFill>
        <p:spPr>
          <a:xfrm>
            <a:off x="0" y="2584350"/>
            <a:ext cx="10693399" cy="556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b="0" l="70017" r="0" t="0"/>
          <a:stretch/>
        </p:blipFill>
        <p:spPr>
          <a:xfrm>
            <a:off x="1" y="6381750"/>
            <a:ext cx="4160200" cy="17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5">
            <a:alphaModFix/>
          </a:blip>
          <a:srcRect b="0" l="0" r="82947" t="0"/>
          <a:stretch/>
        </p:blipFill>
        <p:spPr>
          <a:xfrm>
            <a:off x="8106100" y="-816250"/>
            <a:ext cx="2587300" cy="743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6">
            <a:alphaModFix/>
          </a:blip>
          <a:srcRect b="0" l="14918" r="18808" t="0"/>
          <a:stretch/>
        </p:blipFill>
        <p:spPr>
          <a:xfrm>
            <a:off x="0" y="4272150"/>
            <a:ext cx="10693402" cy="299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lish Black"/>
              <a:buNone/>
              <a:defRPr i="0" sz="4400" u="none" cap="none" strike="noStrike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bin"/>
              <a:buChar char="•"/>
              <a:defRPr i="0" sz="3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bin"/>
              <a:buChar char="–"/>
              <a:defRPr i="0" sz="2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•"/>
              <a:defRPr i="0" sz="2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»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image" Target="../media/image5.png"/><Relationship Id="rId8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/>
          <p:nvPr/>
        </p:nvSpPr>
        <p:spPr>
          <a:xfrm>
            <a:off x="1053656" y="1179287"/>
            <a:ext cx="8584689" cy="4186282"/>
          </a:xfrm>
          <a:custGeom>
            <a:rect b="b" l="l" r="r" t="t"/>
            <a:pathLst>
              <a:path extrusionOk="0" h="1500269" w="3076559">
                <a:moveTo>
                  <a:pt x="18037" y="0"/>
                </a:moveTo>
                <a:lnTo>
                  <a:pt x="3058522" y="0"/>
                </a:lnTo>
                <a:cubicBezTo>
                  <a:pt x="3063306" y="0"/>
                  <a:pt x="3067893" y="1900"/>
                  <a:pt x="3071276" y="5283"/>
                </a:cubicBezTo>
                <a:cubicBezTo>
                  <a:pt x="3074658" y="8665"/>
                  <a:pt x="3076559" y="13253"/>
                  <a:pt x="3076559" y="18037"/>
                </a:cubicBezTo>
                <a:lnTo>
                  <a:pt x="3076559" y="1482232"/>
                </a:lnTo>
                <a:cubicBezTo>
                  <a:pt x="3076559" y="1487016"/>
                  <a:pt x="3074658" y="1491604"/>
                  <a:pt x="3071276" y="1494986"/>
                </a:cubicBezTo>
                <a:cubicBezTo>
                  <a:pt x="3067893" y="1498369"/>
                  <a:pt x="3063306" y="1500269"/>
                  <a:pt x="3058522" y="1500269"/>
                </a:cubicBezTo>
                <a:lnTo>
                  <a:pt x="18037" y="1500269"/>
                </a:lnTo>
                <a:cubicBezTo>
                  <a:pt x="13253" y="1500269"/>
                  <a:pt x="8665" y="1498369"/>
                  <a:pt x="5283" y="1494986"/>
                </a:cubicBezTo>
                <a:cubicBezTo>
                  <a:pt x="1900" y="1491604"/>
                  <a:pt x="0" y="1487016"/>
                  <a:pt x="0" y="1482232"/>
                </a:cubicBezTo>
                <a:lnTo>
                  <a:pt x="0" y="18037"/>
                </a:lnTo>
                <a:cubicBezTo>
                  <a:pt x="0" y="13253"/>
                  <a:pt x="1900" y="8665"/>
                  <a:pt x="5283" y="5283"/>
                </a:cubicBezTo>
                <a:cubicBezTo>
                  <a:pt x="8665" y="1900"/>
                  <a:pt x="13253" y="0"/>
                  <a:pt x="18037" y="0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3502789" y="1402237"/>
            <a:ext cx="36864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181818"/>
                </a:solidFill>
                <a:latin typeface="Mulish Black"/>
                <a:ea typeface="Mulish Black"/>
                <a:cs typeface="Mulish Black"/>
                <a:sym typeface="Mulish Black"/>
              </a:rPr>
              <a:t>ELECTION DAY COUNTDOWN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3269781" y="5641794"/>
            <a:ext cx="4152438" cy="828661"/>
          </a:xfrm>
          <a:custGeom>
            <a:rect b="b" l="l" r="r" t="t"/>
            <a:pathLst>
              <a:path extrusionOk="0" h="296973" w="1488140">
                <a:moveTo>
                  <a:pt x="18644" y="0"/>
                </a:moveTo>
                <a:lnTo>
                  <a:pt x="1469496" y="0"/>
                </a:lnTo>
                <a:cubicBezTo>
                  <a:pt x="1479793" y="0"/>
                  <a:pt x="1488140" y="8347"/>
                  <a:pt x="1488140" y="18644"/>
                </a:cubicBezTo>
                <a:lnTo>
                  <a:pt x="1488140" y="278329"/>
                </a:lnTo>
                <a:cubicBezTo>
                  <a:pt x="1488140" y="283274"/>
                  <a:pt x="1486176" y="288016"/>
                  <a:pt x="1482679" y="291513"/>
                </a:cubicBezTo>
                <a:cubicBezTo>
                  <a:pt x="1479183" y="295009"/>
                  <a:pt x="1474441" y="296973"/>
                  <a:pt x="1469496" y="296973"/>
                </a:cubicBezTo>
                <a:lnTo>
                  <a:pt x="18644" y="296973"/>
                </a:lnTo>
                <a:cubicBezTo>
                  <a:pt x="13700" y="296973"/>
                  <a:pt x="8957" y="295009"/>
                  <a:pt x="5461" y="291513"/>
                </a:cubicBezTo>
                <a:cubicBezTo>
                  <a:pt x="1964" y="288016"/>
                  <a:pt x="0" y="283274"/>
                  <a:pt x="0" y="278329"/>
                </a:cubicBezTo>
                <a:lnTo>
                  <a:pt x="0" y="18644"/>
                </a:lnTo>
                <a:cubicBezTo>
                  <a:pt x="0" y="13700"/>
                  <a:pt x="1964" y="8957"/>
                  <a:pt x="5461" y="5461"/>
                </a:cubicBezTo>
                <a:cubicBezTo>
                  <a:pt x="8957" y="1964"/>
                  <a:pt x="13700" y="0"/>
                  <a:pt x="1864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3490051" y="5809200"/>
            <a:ext cx="37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ulish"/>
                <a:ea typeface="Mulish"/>
                <a:cs typeface="Mulish"/>
                <a:sym typeface="Mulish"/>
              </a:rPr>
              <a:t>REGISTER NOW</a:t>
            </a:r>
            <a:endParaRPr b="1"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2495936" y="4276204"/>
            <a:ext cx="100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500" u="none" cap="none" strike="noStrike">
                <a:solidFill>
                  <a:srgbClr val="B21128"/>
                </a:solidFill>
                <a:latin typeface="Mulish Black"/>
                <a:ea typeface="Mulish Black"/>
                <a:cs typeface="Mulish Black"/>
                <a:sym typeface="Mulish Black"/>
              </a:rPr>
              <a:t>DAYS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grpSp>
        <p:nvGrpSpPr>
          <p:cNvPr id="126" name="Google Shape;126;p18"/>
          <p:cNvGrpSpPr/>
          <p:nvPr/>
        </p:nvGrpSpPr>
        <p:grpSpPr>
          <a:xfrm>
            <a:off x="2003035" y="2615087"/>
            <a:ext cx="914444" cy="1530408"/>
            <a:chOff x="0" y="0"/>
            <a:chExt cx="1219258" cy="2040544"/>
          </a:xfrm>
        </p:grpSpPr>
        <p:sp>
          <p:nvSpPr>
            <p:cNvPr id="127" name="Google Shape;127;p18"/>
            <p:cNvSpPr/>
            <p:nvPr/>
          </p:nvSpPr>
          <p:spPr>
            <a:xfrm>
              <a:off x="0" y="0"/>
              <a:ext cx="1219258" cy="2040544"/>
            </a:xfrm>
            <a:custGeom>
              <a:rect b="b" l="l" r="r" t="t"/>
              <a:pathLst>
                <a:path extrusionOk="0" h="548464" w="327716">
                  <a:moveTo>
                    <a:pt x="84663" y="0"/>
                  </a:moveTo>
                  <a:lnTo>
                    <a:pt x="243053" y="0"/>
                  </a:lnTo>
                  <a:cubicBezTo>
                    <a:pt x="289811" y="0"/>
                    <a:pt x="327716" y="37905"/>
                    <a:pt x="327716" y="84663"/>
                  </a:cubicBezTo>
                  <a:lnTo>
                    <a:pt x="327716" y="463801"/>
                  </a:lnTo>
                  <a:cubicBezTo>
                    <a:pt x="327716" y="486255"/>
                    <a:pt x="318796" y="507789"/>
                    <a:pt x="302919" y="523667"/>
                  </a:cubicBezTo>
                  <a:cubicBezTo>
                    <a:pt x="287042" y="539544"/>
                    <a:pt x="265507" y="548464"/>
                    <a:pt x="243053" y="548464"/>
                  </a:cubicBezTo>
                  <a:lnTo>
                    <a:pt x="84663" y="548464"/>
                  </a:lnTo>
                  <a:cubicBezTo>
                    <a:pt x="62209" y="548464"/>
                    <a:pt x="40674" y="539544"/>
                    <a:pt x="24797" y="523667"/>
                  </a:cubicBezTo>
                  <a:cubicBezTo>
                    <a:pt x="8920" y="507789"/>
                    <a:pt x="0" y="486255"/>
                    <a:pt x="0" y="463801"/>
                  </a:cubicBezTo>
                  <a:lnTo>
                    <a:pt x="0" y="84663"/>
                  </a:lnTo>
                  <a:cubicBezTo>
                    <a:pt x="0" y="62209"/>
                    <a:pt x="8920" y="40674"/>
                    <a:pt x="24797" y="24797"/>
                  </a:cubicBezTo>
                  <a:cubicBezTo>
                    <a:pt x="40674" y="8920"/>
                    <a:pt x="62209" y="0"/>
                    <a:pt x="84663" y="0"/>
                  </a:cubicBezTo>
                  <a:close/>
                </a:path>
              </a:pathLst>
            </a:custGeom>
            <a:solidFill>
              <a:srgbClr val="B211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8"/>
            <p:cNvSpPr txBox="1"/>
            <p:nvPr/>
          </p:nvSpPr>
          <p:spPr>
            <a:xfrm>
              <a:off x="127932" y="437593"/>
              <a:ext cx="947100" cy="12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6104" u="none" cap="none" strike="noStrike">
                  <a:solidFill>
                    <a:srgbClr val="FFFFFF"/>
                  </a:solidFill>
                  <a:latin typeface="Mulish Black"/>
                  <a:ea typeface="Mulish Black"/>
                  <a:cs typeface="Mulish Black"/>
                  <a:sym typeface="Mulish Black"/>
                </a:rPr>
                <a:t>1</a:t>
              </a:r>
              <a:endParaRPr>
                <a:latin typeface="Mulish Black"/>
                <a:ea typeface="Mulish Black"/>
                <a:cs typeface="Mulish Black"/>
                <a:sym typeface="Mulish Black"/>
              </a:endParaRPr>
            </a:p>
          </p:txBody>
        </p:sp>
      </p:grpSp>
      <p:grpSp>
        <p:nvGrpSpPr>
          <p:cNvPr id="129" name="Google Shape;129;p18"/>
          <p:cNvGrpSpPr/>
          <p:nvPr/>
        </p:nvGrpSpPr>
        <p:grpSpPr>
          <a:xfrm>
            <a:off x="3014829" y="2615087"/>
            <a:ext cx="914444" cy="1530408"/>
            <a:chOff x="0" y="0"/>
            <a:chExt cx="1219258" cy="2040544"/>
          </a:xfrm>
        </p:grpSpPr>
        <p:sp>
          <p:nvSpPr>
            <p:cNvPr id="130" name="Google Shape;130;p18"/>
            <p:cNvSpPr/>
            <p:nvPr/>
          </p:nvSpPr>
          <p:spPr>
            <a:xfrm>
              <a:off x="0" y="0"/>
              <a:ext cx="1219258" cy="2040544"/>
            </a:xfrm>
            <a:custGeom>
              <a:rect b="b" l="l" r="r" t="t"/>
              <a:pathLst>
                <a:path extrusionOk="0" h="548464" w="327716">
                  <a:moveTo>
                    <a:pt x="84663" y="0"/>
                  </a:moveTo>
                  <a:lnTo>
                    <a:pt x="243053" y="0"/>
                  </a:lnTo>
                  <a:cubicBezTo>
                    <a:pt x="289811" y="0"/>
                    <a:pt x="327716" y="37905"/>
                    <a:pt x="327716" y="84663"/>
                  </a:cubicBezTo>
                  <a:lnTo>
                    <a:pt x="327716" y="463801"/>
                  </a:lnTo>
                  <a:cubicBezTo>
                    <a:pt x="327716" y="486255"/>
                    <a:pt x="318796" y="507789"/>
                    <a:pt x="302919" y="523667"/>
                  </a:cubicBezTo>
                  <a:cubicBezTo>
                    <a:pt x="287042" y="539544"/>
                    <a:pt x="265507" y="548464"/>
                    <a:pt x="243053" y="548464"/>
                  </a:cubicBezTo>
                  <a:lnTo>
                    <a:pt x="84663" y="548464"/>
                  </a:lnTo>
                  <a:cubicBezTo>
                    <a:pt x="62209" y="548464"/>
                    <a:pt x="40674" y="539544"/>
                    <a:pt x="24797" y="523667"/>
                  </a:cubicBezTo>
                  <a:cubicBezTo>
                    <a:pt x="8920" y="507789"/>
                    <a:pt x="0" y="486255"/>
                    <a:pt x="0" y="463801"/>
                  </a:cubicBezTo>
                  <a:lnTo>
                    <a:pt x="0" y="84663"/>
                  </a:lnTo>
                  <a:cubicBezTo>
                    <a:pt x="0" y="62209"/>
                    <a:pt x="8920" y="40674"/>
                    <a:pt x="24797" y="24797"/>
                  </a:cubicBezTo>
                  <a:cubicBezTo>
                    <a:pt x="40674" y="8920"/>
                    <a:pt x="62209" y="0"/>
                    <a:pt x="84663" y="0"/>
                  </a:cubicBezTo>
                  <a:close/>
                </a:path>
              </a:pathLst>
            </a:custGeom>
            <a:solidFill>
              <a:srgbClr val="B211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8"/>
            <p:cNvSpPr txBox="1"/>
            <p:nvPr/>
          </p:nvSpPr>
          <p:spPr>
            <a:xfrm>
              <a:off x="193610" y="437593"/>
              <a:ext cx="818100" cy="12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6104" u="none" cap="none" strike="noStrike">
                  <a:solidFill>
                    <a:srgbClr val="FFFFFF"/>
                  </a:solidFill>
                  <a:latin typeface="Mulish Black"/>
                  <a:ea typeface="Mulish Black"/>
                  <a:cs typeface="Mulish Black"/>
                  <a:sym typeface="Mulish Black"/>
                </a:rPr>
                <a:t>8</a:t>
              </a:r>
              <a:endParaRPr>
                <a:latin typeface="Mulish Black"/>
                <a:ea typeface="Mulish Black"/>
                <a:cs typeface="Mulish Black"/>
                <a:sym typeface="Mulish Black"/>
              </a:endParaRPr>
            </a:p>
          </p:txBody>
        </p:sp>
      </p:grpSp>
      <p:grpSp>
        <p:nvGrpSpPr>
          <p:cNvPr id="132" name="Google Shape;132;p18"/>
          <p:cNvGrpSpPr/>
          <p:nvPr/>
        </p:nvGrpSpPr>
        <p:grpSpPr>
          <a:xfrm>
            <a:off x="4308172" y="2615087"/>
            <a:ext cx="914444" cy="1530408"/>
            <a:chOff x="0" y="0"/>
            <a:chExt cx="1219258" cy="2040544"/>
          </a:xfrm>
        </p:grpSpPr>
        <p:sp>
          <p:nvSpPr>
            <p:cNvPr id="133" name="Google Shape;133;p18"/>
            <p:cNvSpPr/>
            <p:nvPr/>
          </p:nvSpPr>
          <p:spPr>
            <a:xfrm>
              <a:off x="0" y="0"/>
              <a:ext cx="1219258" cy="2040544"/>
            </a:xfrm>
            <a:custGeom>
              <a:rect b="b" l="l" r="r" t="t"/>
              <a:pathLst>
                <a:path extrusionOk="0" h="548464" w="327716">
                  <a:moveTo>
                    <a:pt x="84663" y="0"/>
                  </a:moveTo>
                  <a:lnTo>
                    <a:pt x="243053" y="0"/>
                  </a:lnTo>
                  <a:cubicBezTo>
                    <a:pt x="289811" y="0"/>
                    <a:pt x="327716" y="37905"/>
                    <a:pt x="327716" y="84663"/>
                  </a:cubicBezTo>
                  <a:lnTo>
                    <a:pt x="327716" y="463801"/>
                  </a:lnTo>
                  <a:cubicBezTo>
                    <a:pt x="327716" y="486255"/>
                    <a:pt x="318796" y="507789"/>
                    <a:pt x="302919" y="523667"/>
                  </a:cubicBezTo>
                  <a:cubicBezTo>
                    <a:pt x="287042" y="539544"/>
                    <a:pt x="265507" y="548464"/>
                    <a:pt x="243053" y="548464"/>
                  </a:cubicBezTo>
                  <a:lnTo>
                    <a:pt x="84663" y="548464"/>
                  </a:lnTo>
                  <a:cubicBezTo>
                    <a:pt x="62209" y="548464"/>
                    <a:pt x="40674" y="539544"/>
                    <a:pt x="24797" y="523667"/>
                  </a:cubicBezTo>
                  <a:cubicBezTo>
                    <a:pt x="8920" y="507789"/>
                    <a:pt x="0" y="486255"/>
                    <a:pt x="0" y="463801"/>
                  </a:cubicBezTo>
                  <a:lnTo>
                    <a:pt x="0" y="84663"/>
                  </a:lnTo>
                  <a:cubicBezTo>
                    <a:pt x="0" y="62209"/>
                    <a:pt x="8920" y="40674"/>
                    <a:pt x="24797" y="24797"/>
                  </a:cubicBezTo>
                  <a:cubicBezTo>
                    <a:pt x="40674" y="8920"/>
                    <a:pt x="62209" y="0"/>
                    <a:pt x="84663" y="0"/>
                  </a:cubicBezTo>
                  <a:close/>
                </a:path>
              </a:pathLst>
            </a:custGeom>
            <a:solidFill>
              <a:srgbClr val="B211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8"/>
            <p:cNvSpPr txBox="1"/>
            <p:nvPr/>
          </p:nvSpPr>
          <p:spPr>
            <a:xfrm>
              <a:off x="184480" y="437593"/>
              <a:ext cx="850200" cy="12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6104" u="none" cap="none" strike="noStrike">
                  <a:solidFill>
                    <a:srgbClr val="FFFFFF"/>
                  </a:solidFill>
                  <a:latin typeface="Mulish Black"/>
                  <a:ea typeface="Mulish Black"/>
                  <a:cs typeface="Mulish Black"/>
                  <a:sym typeface="Mulish Black"/>
                </a:rPr>
                <a:t>2</a:t>
              </a:r>
              <a:endParaRPr>
                <a:latin typeface="Mulish Black"/>
                <a:ea typeface="Mulish Black"/>
                <a:cs typeface="Mulish Black"/>
                <a:sym typeface="Mulish Black"/>
              </a:endParaRPr>
            </a:p>
          </p:txBody>
        </p:sp>
      </p:grpSp>
      <p:grpSp>
        <p:nvGrpSpPr>
          <p:cNvPr id="135" name="Google Shape;135;p18"/>
          <p:cNvGrpSpPr/>
          <p:nvPr/>
        </p:nvGrpSpPr>
        <p:grpSpPr>
          <a:xfrm>
            <a:off x="5346000" y="2615087"/>
            <a:ext cx="914444" cy="1530408"/>
            <a:chOff x="0" y="0"/>
            <a:chExt cx="1219258" cy="2040544"/>
          </a:xfrm>
        </p:grpSpPr>
        <p:sp>
          <p:nvSpPr>
            <p:cNvPr id="136" name="Google Shape;136;p18"/>
            <p:cNvSpPr/>
            <p:nvPr/>
          </p:nvSpPr>
          <p:spPr>
            <a:xfrm>
              <a:off x="0" y="0"/>
              <a:ext cx="1219258" cy="2040544"/>
            </a:xfrm>
            <a:custGeom>
              <a:rect b="b" l="l" r="r" t="t"/>
              <a:pathLst>
                <a:path extrusionOk="0" h="548464" w="327716">
                  <a:moveTo>
                    <a:pt x="84663" y="0"/>
                  </a:moveTo>
                  <a:lnTo>
                    <a:pt x="243053" y="0"/>
                  </a:lnTo>
                  <a:cubicBezTo>
                    <a:pt x="289811" y="0"/>
                    <a:pt x="327716" y="37905"/>
                    <a:pt x="327716" y="84663"/>
                  </a:cubicBezTo>
                  <a:lnTo>
                    <a:pt x="327716" y="463801"/>
                  </a:lnTo>
                  <a:cubicBezTo>
                    <a:pt x="327716" y="486255"/>
                    <a:pt x="318796" y="507789"/>
                    <a:pt x="302919" y="523667"/>
                  </a:cubicBezTo>
                  <a:cubicBezTo>
                    <a:pt x="287042" y="539544"/>
                    <a:pt x="265507" y="548464"/>
                    <a:pt x="243053" y="548464"/>
                  </a:cubicBezTo>
                  <a:lnTo>
                    <a:pt x="84663" y="548464"/>
                  </a:lnTo>
                  <a:cubicBezTo>
                    <a:pt x="62209" y="548464"/>
                    <a:pt x="40674" y="539544"/>
                    <a:pt x="24797" y="523667"/>
                  </a:cubicBezTo>
                  <a:cubicBezTo>
                    <a:pt x="8920" y="507789"/>
                    <a:pt x="0" y="486255"/>
                    <a:pt x="0" y="463801"/>
                  </a:cubicBezTo>
                  <a:lnTo>
                    <a:pt x="0" y="84663"/>
                  </a:lnTo>
                  <a:cubicBezTo>
                    <a:pt x="0" y="62209"/>
                    <a:pt x="8920" y="40674"/>
                    <a:pt x="24797" y="24797"/>
                  </a:cubicBezTo>
                  <a:cubicBezTo>
                    <a:pt x="40674" y="8920"/>
                    <a:pt x="62209" y="0"/>
                    <a:pt x="84663" y="0"/>
                  </a:cubicBezTo>
                  <a:close/>
                </a:path>
              </a:pathLst>
            </a:custGeom>
            <a:solidFill>
              <a:srgbClr val="B211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8"/>
            <p:cNvSpPr txBox="1"/>
            <p:nvPr/>
          </p:nvSpPr>
          <p:spPr>
            <a:xfrm>
              <a:off x="136289" y="437593"/>
              <a:ext cx="946800" cy="12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6104" u="none" cap="none" strike="noStrike">
                  <a:solidFill>
                    <a:srgbClr val="FFFFFF"/>
                  </a:solidFill>
                  <a:latin typeface="Mulish Black"/>
                  <a:ea typeface="Mulish Black"/>
                  <a:cs typeface="Mulish Black"/>
                  <a:sym typeface="Mulish Black"/>
                </a:rPr>
                <a:t>2</a:t>
              </a:r>
              <a:endParaRPr>
                <a:latin typeface="Mulish Black"/>
                <a:ea typeface="Mulish Black"/>
                <a:cs typeface="Mulish Black"/>
                <a:sym typeface="Mulish Black"/>
              </a:endParaRPr>
            </a:p>
          </p:txBody>
        </p:sp>
      </p:grpSp>
      <p:sp>
        <p:nvSpPr>
          <p:cNvPr id="138" name="Google Shape;138;p18"/>
          <p:cNvSpPr txBox="1"/>
          <p:nvPr/>
        </p:nvSpPr>
        <p:spPr>
          <a:xfrm>
            <a:off x="4625408" y="4276204"/>
            <a:ext cx="130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500" u="none" cap="none" strike="noStrike">
                <a:solidFill>
                  <a:srgbClr val="B21128"/>
                </a:solidFill>
                <a:latin typeface="Mulish Black"/>
                <a:ea typeface="Mulish Black"/>
                <a:cs typeface="Mulish Black"/>
                <a:sym typeface="Mulish Black"/>
              </a:rPr>
              <a:t>HOURS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6671024" y="4276204"/>
            <a:ext cx="1769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500" u="none" cap="none" strike="noStrike">
                <a:solidFill>
                  <a:srgbClr val="B21128"/>
                </a:solidFill>
                <a:latin typeface="Mulish Black"/>
                <a:ea typeface="Mulish Black"/>
                <a:cs typeface="Mulish Black"/>
                <a:sym typeface="Mulish Black"/>
              </a:rPr>
              <a:t>MINUTES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2343035" y="4857644"/>
            <a:ext cx="5866802" cy="239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rgbClr val="181818"/>
                </a:solidFill>
                <a:latin typeface="Arial"/>
                <a:ea typeface="Arial"/>
                <a:cs typeface="Arial"/>
                <a:sym typeface="Arial"/>
              </a:rPr>
              <a:t>#PresidentialElections2024</a:t>
            </a:r>
            <a:endParaRPr/>
          </a:p>
        </p:txBody>
      </p:sp>
      <p:grpSp>
        <p:nvGrpSpPr>
          <p:cNvPr id="141" name="Google Shape;141;p18"/>
          <p:cNvGrpSpPr/>
          <p:nvPr/>
        </p:nvGrpSpPr>
        <p:grpSpPr>
          <a:xfrm>
            <a:off x="6641444" y="2615087"/>
            <a:ext cx="914444" cy="1530408"/>
            <a:chOff x="0" y="0"/>
            <a:chExt cx="1219258" cy="2040544"/>
          </a:xfrm>
        </p:grpSpPr>
        <p:sp>
          <p:nvSpPr>
            <p:cNvPr id="142" name="Google Shape;142;p18"/>
            <p:cNvSpPr/>
            <p:nvPr/>
          </p:nvSpPr>
          <p:spPr>
            <a:xfrm>
              <a:off x="0" y="0"/>
              <a:ext cx="1219258" cy="2040544"/>
            </a:xfrm>
            <a:custGeom>
              <a:rect b="b" l="l" r="r" t="t"/>
              <a:pathLst>
                <a:path extrusionOk="0" h="548464" w="327716">
                  <a:moveTo>
                    <a:pt x="84663" y="0"/>
                  </a:moveTo>
                  <a:lnTo>
                    <a:pt x="243053" y="0"/>
                  </a:lnTo>
                  <a:cubicBezTo>
                    <a:pt x="289811" y="0"/>
                    <a:pt x="327716" y="37905"/>
                    <a:pt x="327716" y="84663"/>
                  </a:cubicBezTo>
                  <a:lnTo>
                    <a:pt x="327716" y="463801"/>
                  </a:lnTo>
                  <a:cubicBezTo>
                    <a:pt x="327716" y="486255"/>
                    <a:pt x="318796" y="507789"/>
                    <a:pt x="302919" y="523667"/>
                  </a:cubicBezTo>
                  <a:cubicBezTo>
                    <a:pt x="287042" y="539544"/>
                    <a:pt x="265507" y="548464"/>
                    <a:pt x="243053" y="548464"/>
                  </a:cubicBezTo>
                  <a:lnTo>
                    <a:pt x="84663" y="548464"/>
                  </a:lnTo>
                  <a:cubicBezTo>
                    <a:pt x="62209" y="548464"/>
                    <a:pt x="40674" y="539544"/>
                    <a:pt x="24797" y="523667"/>
                  </a:cubicBezTo>
                  <a:cubicBezTo>
                    <a:pt x="8920" y="507789"/>
                    <a:pt x="0" y="486255"/>
                    <a:pt x="0" y="463801"/>
                  </a:cubicBezTo>
                  <a:lnTo>
                    <a:pt x="0" y="84663"/>
                  </a:lnTo>
                  <a:cubicBezTo>
                    <a:pt x="0" y="62209"/>
                    <a:pt x="8920" y="40674"/>
                    <a:pt x="24797" y="24797"/>
                  </a:cubicBezTo>
                  <a:cubicBezTo>
                    <a:pt x="40674" y="8920"/>
                    <a:pt x="62209" y="0"/>
                    <a:pt x="84663" y="0"/>
                  </a:cubicBezTo>
                  <a:close/>
                </a:path>
              </a:pathLst>
            </a:custGeom>
            <a:solidFill>
              <a:srgbClr val="B211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8"/>
            <p:cNvSpPr txBox="1"/>
            <p:nvPr/>
          </p:nvSpPr>
          <p:spPr>
            <a:xfrm>
              <a:off x="184480" y="437593"/>
              <a:ext cx="850200" cy="12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6104" u="none" cap="none" strike="noStrike">
                  <a:solidFill>
                    <a:srgbClr val="FFFFFF"/>
                  </a:solidFill>
                  <a:latin typeface="Mulish Black"/>
                  <a:ea typeface="Mulish Black"/>
                  <a:cs typeface="Mulish Black"/>
                  <a:sym typeface="Mulish Black"/>
                </a:rPr>
                <a:t>3</a:t>
              </a:r>
              <a:endParaRPr>
                <a:latin typeface="Mulish Black"/>
                <a:ea typeface="Mulish Black"/>
                <a:cs typeface="Mulish Black"/>
                <a:sym typeface="Mulish Black"/>
              </a:endParaRPr>
            </a:p>
          </p:txBody>
        </p:sp>
      </p:grpSp>
      <p:grpSp>
        <p:nvGrpSpPr>
          <p:cNvPr id="144" name="Google Shape;144;p18"/>
          <p:cNvGrpSpPr/>
          <p:nvPr/>
        </p:nvGrpSpPr>
        <p:grpSpPr>
          <a:xfrm>
            <a:off x="7679271" y="2615087"/>
            <a:ext cx="914444" cy="1530408"/>
            <a:chOff x="0" y="0"/>
            <a:chExt cx="1219258" cy="2040544"/>
          </a:xfrm>
        </p:grpSpPr>
        <p:sp>
          <p:nvSpPr>
            <p:cNvPr id="145" name="Google Shape;145;p18"/>
            <p:cNvSpPr/>
            <p:nvPr/>
          </p:nvSpPr>
          <p:spPr>
            <a:xfrm>
              <a:off x="0" y="0"/>
              <a:ext cx="1219258" cy="2040544"/>
            </a:xfrm>
            <a:custGeom>
              <a:rect b="b" l="l" r="r" t="t"/>
              <a:pathLst>
                <a:path extrusionOk="0" h="548464" w="327716">
                  <a:moveTo>
                    <a:pt x="84663" y="0"/>
                  </a:moveTo>
                  <a:lnTo>
                    <a:pt x="243053" y="0"/>
                  </a:lnTo>
                  <a:cubicBezTo>
                    <a:pt x="289811" y="0"/>
                    <a:pt x="327716" y="37905"/>
                    <a:pt x="327716" y="84663"/>
                  </a:cubicBezTo>
                  <a:lnTo>
                    <a:pt x="327716" y="463801"/>
                  </a:lnTo>
                  <a:cubicBezTo>
                    <a:pt x="327716" y="486255"/>
                    <a:pt x="318796" y="507789"/>
                    <a:pt x="302919" y="523667"/>
                  </a:cubicBezTo>
                  <a:cubicBezTo>
                    <a:pt x="287042" y="539544"/>
                    <a:pt x="265507" y="548464"/>
                    <a:pt x="243053" y="548464"/>
                  </a:cubicBezTo>
                  <a:lnTo>
                    <a:pt x="84663" y="548464"/>
                  </a:lnTo>
                  <a:cubicBezTo>
                    <a:pt x="62209" y="548464"/>
                    <a:pt x="40674" y="539544"/>
                    <a:pt x="24797" y="523667"/>
                  </a:cubicBezTo>
                  <a:cubicBezTo>
                    <a:pt x="8920" y="507789"/>
                    <a:pt x="0" y="486255"/>
                    <a:pt x="0" y="463801"/>
                  </a:cubicBezTo>
                  <a:lnTo>
                    <a:pt x="0" y="84663"/>
                  </a:lnTo>
                  <a:cubicBezTo>
                    <a:pt x="0" y="62209"/>
                    <a:pt x="8920" y="40674"/>
                    <a:pt x="24797" y="24797"/>
                  </a:cubicBezTo>
                  <a:cubicBezTo>
                    <a:pt x="40674" y="8920"/>
                    <a:pt x="62209" y="0"/>
                    <a:pt x="84663" y="0"/>
                  </a:cubicBezTo>
                  <a:close/>
                </a:path>
              </a:pathLst>
            </a:custGeom>
            <a:solidFill>
              <a:srgbClr val="B211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8"/>
            <p:cNvSpPr txBox="1"/>
            <p:nvPr/>
          </p:nvSpPr>
          <p:spPr>
            <a:xfrm>
              <a:off x="136289" y="437593"/>
              <a:ext cx="946800" cy="12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6104" u="none" cap="none" strike="noStrike">
                  <a:solidFill>
                    <a:srgbClr val="FFFFFF"/>
                  </a:solidFill>
                  <a:latin typeface="Mulish Black"/>
                  <a:ea typeface="Mulish Black"/>
                  <a:cs typeface="Mulish Black"/>
                  <a:sym typeface="Mulish Black"/>
                </a:rPr>
                <a:t>0</a:t>
              </a:r>
              <a:endParaRPr>
                <a:latin typeface="Mulish Black"/>
                <a:ea typeface="Mulish Black"/>
                <a:cs typeface="Mulish Black"/>
                <a:sym typeface="Mulish Black"/>
              </a:endParaRPr>
            </a:p>
          </p:txBody>
        </p:sp>
      </p:grpSp>
      <p:grpSp>
        <p:nvGrpSpPr>
          <p:cNvPr id="147" name="Google Shape;147;p18"/>
          <p:cNvGrpSpPr/>
          <p:nvPr/>
        </p:nvGrpSpPr>
        <p:grpSpPr>
          <a:xfrm>
            <a:off x="1557964" y="750419"/>
            <a:ext cx="1082041" cy="1082041"/>
            <a:chOff x="1557964" y="750419"/>
            <a:chExt cx="1082041" cy="1082041"/>
          </a:xfrm>
        </p:grpSpPr>
        <p:sp>
          <p:nvSpPr>
            <p:cNvPr id="148" name="Google Shape;148;p18"/>
            <p:cNvSpPr/>
            <p:nvPr/>
          </p:nvSpPr>
          <p:spPr>
            <a:xfrm>
              <a:off x="1557964" y="750419"/>
              <a:ext cx="1082041" cy="1082041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9" name="Google Shape;149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14563" y="1022587"/>
              <a:ext cx="568851" cy="537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" name="Google Shape;15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8700" y="4791800"/>
            <a:ext cx="1441551" cy="153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/>
          <p:nvPr/>
        </p:nvSpPr>
        <p:spPr>
          <a:xfrm>
            <a:off x="566495" y="363924"/>
            <a:ext cx="9559013" cy="6832152"/>
          </a:xfrm>
          <a:custGeom>
            <a:rect b="b" l="l" r="r" t="t"/>
            <a:pathLst>
              <a:path extrusionOk="0" h="2448489" w="3425734">
                <a:moveTo>
                  <a:pt x="0" y="0"/>
                </a:moveTo>
                <a:lnTo>
                  <a:pt x="3425734" y="0"/>
                </a:lnTo>
                <a:lnTo>
                  <a:pt x="3425734" y="2448489"/>
                </a:lnTo>
                <a:lnTo>
                  <a:pt x="0" y="244848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61925">
            <a:solidFill>
              <a:srgbClr val="2D2459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157" name="Google Shape;157;p19"/>
          <p:cNvGrpSpPr/>
          <p:nvPr/>
        </p:nvGrpSpPr>
        <p:grpSpPr>
          <a:xfrm>
            <a:off x="2475044" y="3780000"/>
            <a:ext cx="5741912" cy="746750"/>
            <a:chOff x="0" y="0"/>
            <a:chExt cx="7655883" cy="995667"/>
          </a:xfrm>
        </p:grpSpPr>
        <p:sp>
          <p:nvSpPr>
            <p:cNvPr id="158" name="Google Shape;158;p19"/>
            <p:cNvSpPr/>
            <p:nvPr/>
          </p:nvSpPr>
          <p:spPr>
            <a:xfrm>
              <a:off x="0" y="0"/>
              <a:ext cx="7655883" cy="995667"/>
            </a:xfrm>
            <a:custGeom>
              <a:rect b="b" l="l" r="r" t="t"/>
              <a:pathLst>
                <a:path extrusionOk="0" h="267619" w="2057772">
                  <a:moveTo>
                    <a:pt x="0" y="0"/>
                  </a:moveTo>
                  <a:lnTo>
                    <a:pt x="2057772" y="0"/>
                  </a:lnTo>
                  <a:lnTo>
                    <a:pt x="2057772" y="267619"/>
                  </a:lnTo>
                  <a:lnTo>
                    <a:pt x="0" y="267619"/>
                  </a:lnTo>
                  <a:close/>
                </a:path>
              </a:pathLst>
            </a:custGeom>
            <a:solidFill>
              <a:srgbClr val="B21129"/>
            </a:solidFill>
            <a:ln>
              <a:noFill/>
            </a:ln>
          </p:spPr>
        </p:sp>
        <p:sp>
          <p:nvSpPr>
            <p:cNvPr id="159" name="Google Shape;159;p19"/>
            <p:cNvSpPr txBox="1"/>
            <p:nvPr/>
          </p:nvSpPr>
          <p:spPr>
            <a:xfrm>
              <a:off x="0" y="112602"/>
              <a:ext cx="76299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3999" u="none" cap="none" strike="noStrike">
                  <a:solidFill>
                    <a:srgbClr val="E8E8E8"/>
                  </a:solidFill>
                  <a:latin typeface="Mulish ExtraBold"/>
                  <a:ea typeface="Mulish ExtraBold"/>
                  <a:cs typeface="Mulish ExtraBold"/>
                  <a:sym typeface="Mulish ExtraBold"/>
                </a:rPr>
                <a:t>UNTIL ELECTION DAY</a:t>
              </a:r>
              <a:endParaRPr>
                <a:latin typeface="Mulish ExtraBold"/>
                <a:ea typeface="Mulish ExtraBold"/>
                <a:cs typeface="Mulish ExtraBold"/>
                <a:sym typeface="Mulish ExtraBold"/>
              </a:endParaRPr>
            </a:p>
          </p:txBody>
        </p:sp>
      </p:grpSp>
      <p:sp>
        <p:nvSpPr>
          <p:cNvPr id="160" name="Google Shape;160;p19"/>
          <p:cNvSpPr/>
          <p:nvPr/>
        </p:nvSpPr>
        <p:spPr>
          <a:xfrm>
            <a:off x="3185915" y="6428217"/>
            <a:ext cx="4319620" cy="689426"/>
          </a:xfrm>
          <a:custGeom>
            <a:rect b="b" l="l" r="r" t="t"/>
            <a:pathLst>
              <a:path extrusionOk="0" h="247106" w="1548251">
                <a:moveTo>
                  <a:pt x="0" y="0"/>
                </a:moveTo>
                <a:lnTo>
                  <a:pt x="1548251" y="0"/>
                </a:lnTo>
                <a:lnTo>
                  <a:pt x="1548251" y="247106"/>
                </a:lnTo>
                <a:lnTo>
                  <a:pt x="0" y="247106"/>
                </a:lnTo>
                <a:close/>
              </a:path>
            </a:pathLst>
          </a:custGeom>
          <a:solidFill>
            <a:srgbClr val="2D2459"/>
          </a:solidFill>
          <a:ln>
            <a:noFill/>
          </a:ln>
        </p:spPr>
      </p:sp>
      <p:sp>
        <p:nvSpPr>
          <p:cNvPr id="161" name="Google Shape;161;p19"/>
          <p:cNvSpPr txBox="1"/>
          <p:nvPr/>
        </p:nvSpPr>
        <p:spPr>
          <a:xfrm>
            <a:off x="1662809" y="1962984"/>
            <a:ext cx="7366381" cy="1771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15007B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14 DAYS</a:t>
            </a:r>
            <a:endParaRPr/>
          </a:p>
        </p:txBody>
      </p:sp>
      <p:sp>
        <p:nvSpPr>
          <p:cNvPr id="162" name="Google Shape;162;p19"/>
          <p:cNvSpPr txBox="1"/>
          <p:nvPr/>
        </p:nvSpPr>
        <p:spPr>
          <a:xfrm>
            <a:off x="3471129" y="4948522"/>
            <a:ext cx="3749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15007B"/>
                </a:solidFill>
                <a:latin typeface="Mulish"/>
                <a:ea typeface="Mulish"/>
                <a:cs typeface="Mulish"/>
                <a:sym typeface="Mulish"/>
              </a:rPr>
              <a:t>VOTING IS NOT ONLY OUR RIGHT—IT IS OUR POWER.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3477320" y="6642177"/>
            <a:ext cx="3737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700" u="none" cap="none" strike="noStrike">
                <a:solidFill>
                  <a:srgbClr val="E8E8E8"/>
                </a:solidFill>
                <a:latin typeface="Mulish"/>
                <a:ea typeface="Mulish"/>
                <a:cs typeface="Mulish"/>
                <a:sym typeface="Mulish"/>
              </a:rPr>
              <a:t>WWW.VOTENOW.GOV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4">
            <a:alphaModFix/>
          </a:blip>
          <a:srcRect b="48686" l="52843" r="0" t="0"/>
          <a:stretch/>
        </p:blipFill>
        <p:spPr>
          <a:xfrm>
            <a:off x="0" y="2834725"/>
            <a:ext cx="4408003" cy="47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 rotWithShape="1">
          <a:blip r:embed="rId5">
            <a:alphaModFix/>
          </a:blip>
          <a:srcRect b="0" l="0" r="52772" t="40723"/>
          <a:stretch/>
        </p:blipFill>
        <p:spPr>
          <a:xfrm>
            <a:off x="6308750" y="1"/>
            <a:ext cx="4408003" cy="553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5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/>
          <p:nvPr/>
        </p:nvSpPr>
        <p:spPr>
          <a:xfrm>
            <a:off x="575813" y="1892148"/>
            <a:ext cx="3234898" cy="4463696"/>
          </a:xfrm>
          <a:custGeom>
            <a:rect b="b" l="l" r="r" t="t"/>
            <a:pathLst>
              <a:path extrusionOk="0" h="1852580" w="1342589">
                <a:moveTo>
                  <a:pt x="40685" y="0"/>
                </a:moveTo>
                <a:lnTo>
                  <a:pt x="1301903" y="0"/>
                </a:lnTo>
                <a:cubicBezTo>
                  <a:pt x="1312694" y="0"/>
                  <a:pt x="1323042" y="4286"/>
                  <a:pt x="1330672" y="11916"/>
                </a:cubicBezTo>
                <a:cubicBezTo>
                  <a:pt x="1338302" y="19546"/>
                  <a:pt x="1342589" y="29895"/>
                  <a:pt x="1342589" y="40685"/>
                </a:cubicBezTo>
                <a:lnTo>
                  <a:pt x="1342589" y="1811894"/>
                </a:lnTo>
                <a:cubicBezTo>
                  <a:pt x="1342589" y="1834364"/>
                  <a:pt x="1324373" y="1852580"/>
                  <a:pt x="1301903" y="1852580"/>
                </a:cubicBezTo>
                <a:lnTo>
                  <a:pt x="40685" y="1852580"/>
                </a:lnTo>
                <a:cubicBezTo>
                  <a:pt x="18215" y="1852580"/>
                  <a:pt x="0" y="1834364"/>
                  <a:pt x="0" y="1811894"/>
                </a:cubicBezTo>
                <a:lnTo>
                  <a:pt x="0" y="40685"/>
                </a:lnTo>
                <a:cubicBezTo>
                  <a:pt x="0" y="18215"/>
                  <a:pt x="18215" y="0"/>
                  <a:pt x="40685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3961822" y="1892148"/>
            <a:ext cx="6154365" cy="4463696"/>
          </a:xfrm>
          <a:custGeom>
            <a:rect b="b" l="l" r="r" t="t"/>
            <a:pathLst>
              <a:path extrusionOk="0" h="1852580" w="2554263">
                <a:moveTo>
                  <a:pt x="21385" y="0"/>
                </a:moveTo>
                <a:lnTo>
                  <a:pt x="2532877" y="0"/>
                </a:lnTo>
                <a:cubicBezTo>
                  <a:pt x="2538549" y="0"/>
                  <a:pt x="2543989" y="2253"/>
                  <a:pt x="2547999" y="6264"/>
                </a:cubicBezTo>
                <a:cubicBezTo>
                  <a:pt x="2552010" y="10274"/>
                  <a:pt x="2554263" y="15714"/>
                  <a:pt x="2554263" y="21385"/>
                </a:cubicBezTo>
                <a:lnTo>
                  <a:pt x="2554263" y="1831194"/>
                </a:lnTo>
                <a:cubicBezTo>
                  <a:pt x="2554263" y="1843005"/>
                  <a:pt x="2544688" y="1852580"/>
                  <a:pt x="2532877" y="1852580"/>
                </a:cubicBezTo>
                <a:lnTo>
                  <a:pt x="21385" y="1852580"/>
                </a:lnTo>
                <a:cubicBezTo>
                  <a:pt x="15714" y="1852580"/>
                  <a:pt x="10274" y="1850327"/>
                  <a:pt x="6264" y="1846316"/>
                </a:cubicBezTo>
                <a:cubicBezTo>
                  <a:pt x="2253" y="1842306"/>
                  <a:pt x="0" y="1836866"/>
                  <a:pt x="0" y="1831194"/>
                </a:cubicBezTo>
                <a:lnTo>
                  <a:pt x="0" y="21385"/>
                </a:lnTo>
                <a:cubicBezTo>
                  <a:pt x="0" y="9575"/>
                  <a:pt x="9575" y="0"/>
                  <a:pt x="21385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3" name="Google Shape;173;p20"/>
          <p:cNvCxnSpPr/>
          <p:nvPr/>
        </p:nvCxnSpPr>
        <p:spPr>
          <a:xfrm>
            <a:off x="1631586" y="2416495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4" name="Google Shape;174;p20"/>
          <p:cNvCxnSpPr/>
          <p:nvPr/>
        </p:nvCxnSpPr>
        <p:spPr>
          <a:xfrm>
            <a:off x="1609114" y="5027778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5" name="Google Shape;175;p20"/>
          <p:cNvCxnSpPr/>
          <p:nvPr/>
        </p:nvCxnSpPr>
        <p:spPr>
          <a:xfrm>
            <a:off x="6126367" y="2426020"/>
            <a:ext cx="1825275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" name="Google Shape;176;p20"/>
          <p:cNvSpPr txBox="1"/>
          <p:nvPr/>
        </p:nvSpPr>
        <p:spPr>
          <a:xfrm>
            <a:off x="871284" y="2549302"/>
            <a:ext cx="26535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83544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83544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177" name="Google Shape;177;p20"/>
          <p:cNvSpPr txBox="1"/>
          <p:nvPr/>
        </p:nvSpPr>
        <p:spPr>
          <a:xfrm>
            <a:off x="706997" y="4483730"/>
            <a:ext cx="2982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You can find these fonts online too.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1198334" y="3183905"/>
            <a:ext cx="1999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MULI</a:t>
            </a:r>
            <a:endParaRPr b="1"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2180307" y="1495908"/>
            <a:ext cx="6262101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180" name="Google Shape;180;p20"/>
          <p:cNvSpPr txBox="1"/>
          <p:nvPr/>
        </p:nvSpPr>
        <p:spPr>
          <a:xfrm>
            <a:off x="1357110" y="6565394"/>
            <a:ext cx="8015040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181" name="Google Shape;181;p20"/>
          <p:cNvSpPr txBox="1"/>
          <p:nvPr/>
        </p:nvSpPr>
        <p:spPr>
          <a:xfrm>
            <a:off x="1198334" y="2096963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Fonts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5901649" y="2094050"/>
            <a:ext cx="227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Design Elements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1198334" y="4756780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Colors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1671973" y="591939"/>
            <a:ext cx="7348055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Resource Page</a:t>
            </a:r>
            <a:endParaRPr/>
          </a:p>
        </p:txBody>
      </p:sp>
      <p:sp>
        <p:nvSpPr>
          <p:cNvPr id="185" name="Google Shape;185;p20"/>
          <p:cNvSpPr txBox="1"/>
          <p:nvPr/>
        </p:nvSpPr>
        <p:spPr>
          <a:xfrm>
            <a:off x="1198334" y="2958480"/>
            <a:ext cx="1999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Titles and Body: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745187" y="3497321"/>
            <a:ext cx="2905584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PLAYFAIR DISPLAY</a:t>
            </a:r>
            <a:endParaRPr/>
          </a:p>
        </p:txBody>
      </p:sp>
      <p:sp>
        <p:nvSpPr>
          <p:cNvPr id="187" name="Google Shape;187;p20"/>
          <p:cNvSpPr txBox="1"/>
          <p:nvPr/>
        </p:nvSpPr>
        <p:spPr>
          <a:xfrm>
            <a:off x="745187" y="3821933"/>
            <a:ext cx="2905584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Cabin"/>
                <a:ea typeface="Cabin"/>
                <a:cs typeface="Cabin"/>
                <a:sym typeface="Cabin"/>
              </a:rPr>
              <a:t>CABIN</a:t>
            </a:r>
            <a:endParaRPr/>
          </a:p>
        </p:txBody>
      </p:sp>
      <p:sp>
        <p:nvSpPr>
          <p:cNvPr id="188" name="Google Shape;188;p20"/>
          <p:cNvSpPr txBox="1"/>
          <p:nvPr/>
        </p:nvSpPr>
        <p:spPr>
          <a:xfrm>
            <a:off x="745187" y="4156070"/>
            <a:ext cx="2905584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83544"/>
                </a:solidFill>
                <a:latin typeface="Anton"/>
                <a:ea typeface="Anton"/>
                <a:cs typeface="Anton"/>
                <a:sym typeface="Anton"/>
              </a:rPr>
              <a:t>ANTON</a:t>
            </a:r>
            <a:endParaRPr/>
          </a:p>
        </p:txBody>
      </p:sp>
      <p:grpSp>
        <p:nvGrpSpPr>
          <p:cNvPr id="189" name="Google Shape;189;p20"/>
          <p:cNvGrpSpPr/>
          <p:nvPr/>
        </p:nvGrpSpPr>
        <p:grpSpPr>
          <a:xfrm>
            <a:off x="1154994" y="5161297"/>
            <a:ext cx="2042631" cy="875864"/>
            <a:chOff x="0" y="-19077"/>
            <a:chExt cx="2723508" cy="1167819"/>
          </a:xfrm>
        </p:grpSpPr>
        <p:grpSp>
          <p:nvGrpSpPr>
            <p:cNvPr id="190" name="Google Shape;190;p20"/>
            <p:cNvGrpSpPr/>
            <p:nvPr/>
          </p:nvGrpSpPr>
          <p:grpSpPr>
            <a:xfrm>
              <a:off x="0" y="-19077"/>
              <a:ext cx="542621" cy="561698"/>
              <a:chOff x="0" y="-28575"/>
              <a:chExt cx="812800" cy="841375"/>
            </a:xfrm>
          </p:grpSpPr>
          <p:sp>
            <p:nvSpPr>
              <p:cNvPr id="191" name="Google Shape;19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5274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" name="Google Shape;193;p20"/>
            <p:cNvGrpSpPr/>
            <p:nvPr/>
          </p:nvGrpSpPr>
          <p:grpSpPr>
            <a:xfrm>
              <a:off x="0" y="587044"/>
              <a:ext cx="542621" cy="561698"/>
              <a:chOff x="0" y="-28575"/>
              <a:chExt cx="812800" cy="841375"/>
            </a:xfrm>
          </p:grpSpPr>
          <p:sp>
            <p:nvSpPr>
              <p:cNvPr id="194" name="Google Shape;19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D127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" name="Google Shape;196;p20"/>
            <p:cNvGrpSpPr/>
            <p:nvPr/>
          </p:nvGrpSpPr>
          <p:grpSpPr>
            <a:xfrm>
              <a:off x="726962" y="-19077"/>
              <a:ext cx="542621" cy="561698"/>
              <a:chOff x="0" y="-28575"/>
              <a:chExt cx="812800" cy="841375"/>
            </a:xfrm>
          </p:grpSpPr>
          <p:sp>
            <p:nvSpPr>
              <p:cNvPr id="197" name="Google Shape;19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2D24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" name="Google Shape;199;p20"/>
            <p:cNvGrpSpPr/>
            <p:nvPr/>
          </p:nvGrpSpPr>
          <p:grpSpPr>
            <a:xfrm>
              <a:off x="726962" y="587044"/>
              <a:ext cx="542621" cy="561698"/>
              <a:chOff x="0" y="-28575"/>
              <a:chExt cx="812800" cy="841375"/>
            </a:xfrm>
          </p:grpSpPr>
          <p:sp>
            <p:nvSpPr>
              <p:cNvPr id="200" name="Google Shape;20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BB06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" name="Google Shape;202;p20"/>
            <p:cNvGrpSpPr/>
            <p:nvPr/>
          </p:nvGrpSpPr>
          <p:grpSpPr>
            <a:xfrm>
              <a:off x="1453924" y="-19077"/>
              <a:ext cx="542621" cy="561698"/>
              <a:chOff x="0" y="-28575"/>
              <a:chExt cx="812800" cy="841375"/>
            </a:xfrm>
          </p:grpSpPr>
          <p:sp>
            <p:nvSpPr>
              <p:cNvPr id="203" name="Google Shape;20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15007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" name="Google Shape;205;p20"/>
            <p:cNvGrpSpPr/>
            <p:nvPr/>
          </p:nvGrpSpPr>
          <p:grpSpPr>
            <a:xfrm>
              <a:off x="1453924" y="587044"/>
              <a:ext cx="542621" cy="561698"/>
              <a:chOff x="0" y="-28575"/>
              <a:chExt cx="812800" cy="841375"/>
            </a:xfrm>
          </p:grpSpPr>
          <p:sp>
            <p:nvSpPr>
              <p:cNvPr id="206" name="Google Shape;20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8F1B3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" name="Google Shape;208;p20"/>
            <p:cNvGrpSpPr/>
            <p:nvPr/>
          </p:nvGrpSpPr>
          <p:grpSpPr>
            <a:xfrm>
              <a:off x="2180887" y="-19077"/>
              <a:ext cx="542621" cy="561698"/>
              <a:chOff x="0" y="-28575"/>
              <a:chExt cx="812800" cy="841375"/>
            </a:xfrm>
          </p:grpSpPr>
          <p:sp>
            <p:nvSpPr>
              <p:cNvPr id="209" name="Google Shape;20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FB7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20"/>
            <p:cNvGrpSpPr/>
            <p:nvPr/>
          </p:nvGrpSpPr>
          <p:grpSpPr>
            <a:xfrm>
              <a:off x="2180887" y="587044"/>
              <a:ext cx="542621" cy="561698"/>
              <a:chOff x="0" y="-28575"/>
              <a:chExt cx="812800" cy="841375"/>
            </a:xfrm>
          </p:grpSpPr>
          <p:sp>
            <p:nvSpPr>
              <p:cNvPr id="212" name="Google Shape;21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6E6FD"/>
              </a:solidFill>
              <a:ln cap="rnd" cmpd="sng" w="9525">
                <a:solidFill>
                  <a:srgbClr val="2D24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4" name="Google Shape;2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5525" y="2621975"/>
            <a:ext cx="901599" cy="957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20"/>
          <p:cNvGrpSpPr/>
          <p:nvPr/>
        </p:nvGrpSpPr>
        <p:grpSpPr>
          <a:xfrm>
            <a:off x="4228662" y="2711167"/>
            <a:ext cx="901574" cy="901574"/>
            <a:chOff x="1557964" y="750419"/>
            <a:chExt cx="1081024" cy="1081024"/>
          </a:xfrm>
        </p:grpSpPr>
        <p:sp>
          <p:nvSpPr>
            <p:cNvPr id="216" name="Google Shape;216;p20"/>
            <p:cNvSpPr/>
            <p:nvPr/>
          </p:nvSpPr>
          <p:spPr>
            <a:xfrm>
              <a:off x="1557964" y="750419"/>
              <a:ext cx="1081024" cy="1081024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7" name="Google Shape;21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14563" y="1022587"/>
              <a:ext cx="568851" cy="537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8" name="Google Shape;21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4394" y="4115506"/>
            <a:ext cx="1798400" cy="58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9350" y="2616870"/>
            <a:ext cx="1825275" cy="102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9850" y="3870176"/>
            <a:ext cx="987900" cy="196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09875" y="3851671"/>
            <a:ext cx="940449" cy="202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02075" y="5426679"/>
            <a:ext cx="1860127" cy="34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6375" y="4916865"/>
            <a:ext cx="1860127" cy="23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91513" y="2743400"/>
            <a:ext cx="1037896" cy="9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1"/>
          <p:cNvPicPr preferRelativeResize="0"/>
          <p:nvPr/>
        </p:nvPicPr>
        <p:blipFill rotWithShape="1">
          <a:blip r:embed="rId3">
            <a:alphaModFix/>
          </a:blip>
          <a:srcRect b="0" l="0" r="0" t="1127"/>
          <a:stretch/>
        </p:blipFill>
        <p:spPr>
          <a:xfrm>
            <a:off x="-13025" y="0"/>
            <a:ext cx="10694876" cy="77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1"/>
          <p:cNvPicPr preferRelativeResize="0"/>
          <p:nvPr/>
        </p:nvPicPr>
        <p:blipFill rotWithShape="1">
          <a:blip r:embed="rId4">
            <a:alphaModFix/>
          </a:blip>
          <a:srcRect b="13374" l="0" r="0" t="0"/>
          <a:stretch/>
        </p:blipFill>
        <p:spPr>
          <a:xfrm>
            <a:off x="1748175" y="-84850"/>
            <a:ext cx="7231001" cy="7793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/>
          <p:nvPr/>
        </p:nvSpPr>
        <p:spPr>
          <a:xfrm>
            <a:off x="2582146" y="2315059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605370"/>
                </a:lnTo>
                <a:cubicBezTo>
                  <a:pt x="1658589" y="611685"/>
                  <a:pt x="1656081" y="617741"/>
                  <a:pt x="1651616" y="622206"/>
                </a:cubicBezTo>
                <a:cubicBezTo>
                  <a:pt x="1647150" y="626671"/>
                  <a:pt x="1641094" y="629180"/>
                  <a:pt x="1634780" y="629180"/>
                </a:cubicBezTo>
                <a:lnTo>
                  <a:pt x="23810" y="629180"/>
                </a:lnTo>
                <a:cubicBezTo>
                  <a:pt x="17495" y="629180"/>
                  <a:pt x="11439" y="626671"/>
                  <a:pt x="6974" y="622206"/>
                </a:cubicBezTo>
                <a:cubicBezTo>
                  <a:pt x="2509" y="617741"/>
                  <a:pt x="0" y="611685"/>
                  <a:pt x="0" y="605370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1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434397"/>
                </a:lnTo>
                <a:cubicBezTo>
                  <a:pt x="1658589" y="440712"/>
                  <a:pt x="1656081" y="446768"/>
                  <a:pt x="1651616" y="451233"/>
                </a:cubicBezTo>
                <a:cubicBezTo>
                  <a:pt x="1647150" y="455699"/>
                  <a:pt x="1641094" y="458207"/>
                  <a:pt x="1634780" y="458207"/>
                </a:cubicBezTo>
                <a:lnTo>
                  <a:pt x="23810" y="458207"/>
                </a:lnTo>
                <a:cubicBezTo>
                  <a:pt x="17495" y="458207"/>
                  <a:pt x="11439" y="455699"/>
                  <a:pt x="6974" y="451233"/>
                </a:cubicBezTo>
                <a:cubicBezTo>
                  <a:pt x="2509" y="446768"/>
                  <a:pt x="0" y="440712"/>
                  <a:pt x="0" y="434397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1"/>
          <p:cNvSpPr txBox="1"/>
          <p:nvPr/>
        </p:nvSpPr>
        <p:spPr>
          <a:xfrm>
            <a:off x="3180548" y="3932726"/>
            <a:ext cx="4330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for the presentation template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3783333" y="5681449"/>
            <a:ext cx="3125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for the photos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2682875" y="5090236"/>
            <a:ext cx="5326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283544"/>
                </a:solidFill>
                <a:latin typeface="Mulish Black"/>
                <a:ea typeface="Mulish Black"/>
                <a:cs typeface="Mulish Black"/>
                <a:sym typeface="Mulish Black"/>
              </a:rPr>
              <a:t>PEXELS, PIXABAY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36" name="Google Shape;236;p21"/>
          <p:cNvSpPr txBox="1"/>
          <p:nvPr/>
        </p:nvSpPr>
        <p:spPr>
          <a:xfrm>
            <a:off x="3559507" y="6494329"/>
            <a:ext cx="357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283544"/>
                </a:solidFill>
                <a:latin typeface="Mulish Black"/>
                <a:ea typeface="Mulish Black"/>
                <a:cs typeface="Mulish Black"/>
                <a:sym typeface="Mulish Black"/>
              </a:rPr>
              <a:t>HAPPY DESIGNING!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>
            <a:off x="1671973" y="660750"/>
            <a:ext cx="7348055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83544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Credits</a:t>
            </a:r>
            <a:endParaRPr/>
          </a:p>
        </p:txBody>
      </p:sp>
      <p:sp>
        <p:nvSpPr>
          <p:cNvPr id="238" name="Google Shape;238;p21"/>
          <p:cNvSpPr txBox="1"/>
          <p:nvPr/>
        </p:nvSpPr>
        <p:spPr>
          <a:xfrm>
            <a:off x="3346126" y="1514816"/>
            <a:ext cx="39996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This design template is free for everyone to use thanks to the following: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239" name="Google Shape;2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8625" y="2666901"/>
            <a:ext cx="4234728" cy="10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untdown to Presidential Election Poster">
  <a:themeElements>
    <a:clrScheme name="Office">
      <a:dk1>
        <a:srgbClr val="283544"/>
      </a:dk1>
      <a:lt1>
        <a:srgbClr val="FFFFFF"/>
      </a:lt1>
      <a:dk2>
        <a:srgbClr val="EFB70D"/>
      </a:dk2>
      <a:lt2>
        <a:srgbClr val="E6E6FD"/>
      </a:lt2>
      <a:accent1>
        <a:srgbClr val="D3D4B6"/>
      </a:accent1>
      <a:accent2>
        <a:srgbClr val="5274B6"/>
      </a:accent2>
      <a:accent3>
        <a:srgbClr val="D12750"/>
      </a:accent3>
      <a:accent4>
        <a:srgbClr val="15007B"/>
      </a:accent4>
      <a:accent5>
        <a:srgbClr val="8F1B37"/>
      </a:accent5>
      <a:accent6>
        <a:srgbClr val="BB0620"/>
      </a:accent6>
      <a:hlink>
        <a:srgbClr val="EFB70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