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DM Sans"/>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DMSans-bold.fntdata"/><Relationship Id="rId23" Type="http://schemas.openxmlformats.org/officeDocument/2006/relationships/font" Target="fonts/DM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boldItalic.fntdata"/><Relationship Id="rId25" Type="http://schemas.openxmlformats.org/officeDocument/2006/relationships/font" Target="fonts/DM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8319029" y="-1018562"/>
            <a:ext cx="34773658" cy="112573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obj">
  <p:cSld name="OBJECT">
    <p:spTree>
      <p:nvGrpSpPr>
        <p:cNvPr id="17" name="Shape 17"/>
        <p:cNvGrpSpPr/>
        <p:nvPr/>
      </p:nvGrpSpPr>
      <p:grpSpPr>
        <a:xfrm>
          <a:off x="0" y="0"/>
          <a:ext cx="0" cy="0"/>
          <a:chOff x="0" y="0"/>
          <a:chExt cx="0" cy="0"/>
        </a:xfrm>
      </p:grpSpPr>
      <p:cxnSp>
        <p:nvCxnSpPr>
          <p:cNvPr id="18" name="Google Shape;18;p4"/>
          <p:cNvCxnSpPr/>
          <p:nvPr/>
        </p:nvCxnSpPr>
        <p:spPr>
          <a:xfrm>
            <a:off x="0" y="3522672"/>
            <a:ext cx="18288000" cy="0"/>
          </a:xfrm>
          <a:prstGeom prst="straightConnector1">
            <a:avLst/>
          </a:prstGeom>
          <a:noFill/>
          <a:ln cap="flat" cmpd="sng" w="57150">
            <a:solidFill>
              <a:srgbClr val="FFFFFF"/>
            </a:solidFill>
            <a:prstDash val="solid"/>
            <a:round/>
            <a:headEnd len="sm" w="sm" type="none"/>
            <a:tailEnd len="sm" w="sm" type="none"/>
          </a:ln>
        </p:spPr>
      </p:cxnSp>
      <p:cxnSp>
        <p:nvCxnSpPr>
          <p:cNvPr id="19" name="Google Shape;19;p4"/>
          <p:cNvCxnSpPr/>
          <p:nvPr/>
        </p:nvCxnSpPr>
        <p:spPr>
          <a:xfrm>
            <a:off x="0" y="6869103"/>
            <a:ext cx="18288000" cy="0"/>
          </a:xfrm>
          <a:prstGeom prst="straightConnector1">
            <a:avLst/>
          </a:prstGeom>
          <a:noFill/>
          <a:ln cap="flat" cmpd="sng" w="57150">
            <a:solidFill>
              <a:srgbClr val="FFFFFF"/>
            </a:solidFill>
            <a:prstDash val="solid"/>
            <a:round/>
            <a:headEnd len="sm" w="sm" type="none"/>
            <a:tailEnd len="sm" w="sm" type="none"/>
          </a:ln>
        </p:spPr>
      </p:cxnSp>
      <p:grpSp>
        <p:nvGrpSpPr>
          <p:cNvPr id="20" name="Google Shape;20;p4"/>
          <p:cNvGrpSpPr/>
          <p:nvPr/>
        </p:nvGrpSpPr>
        <p:grpSpPr>
          <a:xfrm>
            <a:off x="283118" y="7259734"/>
            <a:ext cx="17721761" cy="581722"/>
            <a:chOff x="0" y="0"/>
            <a:chExt cx="23629014" cy="775630"/>
          </a:xfrm>
        </p:grpSpPr>
        <p:grpSp>
          <p:nvGrpSpPr>
            <p:cNvPr id="21" name="Google Shape;21;p4"/>
            <p:cNvGrpSpPr/>
            <p:nvPr/>
          </p:nvGrpSpPr>
          <p:grpSpPr>
            <a:xfrm>
              <a:off x="0" y="0"/>
              <a:ext cx="813775" cy="775630"/>
              <a:chOff x="0" y="0"/>
              <a:chExt cx="812800" cy="774700"/>
            </a:xfrm>
          </p:grpSpPr>
          <p:sp>
            <p:nvSpPr>
              <p:cNvPr id="22" name="Google Shape;2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3" name="Google Shape;2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4"/>
            <p:cNvGrpSpPr/>
            <p:nvPr/>
          </p:nvGrpSpPr>
          <p:grpSpPr>
            <a:xfrm>
              <a:off x="951170" y="0"/>
              <a:ext cx="813775" cy="775630"/>
              <a:chOff x="0" y="0"/>
              <a:chExt cx="812800" cy="774700"/>
            </a:xfrm>
          </p:grpSpPr>
          <p:sp>
            <p:nvSpPr>
              <p:cNvPr id="25" name="Google Shape;2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6" name="Google Shape;2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4"/>
            <p:cNvGrpSpPr/>
            <p:nvPr/>
          </p:nvGrpSpPr>
          <p:grpSpPr>
            <a:xfrm>
              <a:off x="1901076" y="0"/>
              <a:ext cx="813775" cy="775630"/>
              <a:chOff x="0" y="0"/>
              <a:chExt cx="812800" cy="774700"/>
            </a:xfrm>
          </p:grpSpPr>
          <p:sp>
            <p:nvSpPr>
              <p:cNvPr id="28" name="Google Shape;2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9" name="Google Shape;2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4"/>
            <p:cNvGrpSpPr/>
            <p:nvPr/>
          </p:nvGrpSpPr>
          <p:grpSpPr>
            <a:xfrm>
              <a:off x="2852246" y="0"/>
              <a:ext cx="813775" cy="775630"/>
              <a:chOff x="0" y="0"/>
              <a:chExt cx="812800" cy="774700"/>
            </a:xfrm>
          </p:grpSpPr>
          <p:sp>
            <p:nvSpPr>
              <p:cNvPr id="31" name="Google Shape;3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2" name="Google Shape;3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4"/>
            <p:cNvGrpSpPr/>
            <p:nvPr/>
          </p:nvGrpSpPr>
          <p:grpSpPr>
            <a:xfrm>
              <a:off x="3802152" y="0"/>
              <a:ext cx="813775" cy="775630"/>
              <a:chOff x="0" y="0"/>
              <a:chExt cx="812800" cy="774700"/>
            </a:xfrm>
          </p:grpSpPr>
          <p:sp>
            <p:nvSpPr>
              <p:cNvPr id="34" name="Google Shape;3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5" name="Google Shape;3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4753322" y="0"/>
              <a:ext cx="813775" cy="775630"/>
              <a:chOff x="0" y="0"/>
              <a:chExt cx="812800" cy="774700"/>
            </a:xfrm>
          </p:grpSpPr>
          <p:sp>
            <p:nvSpPr>
              <p:cNvPr id="37" name="Google Shape;3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8" name="Google Shape;3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4"/>
            <p:cNvGrpSpPr/>
            <p:nvPr/>
          </p:nvGrpSpPr>
          <p:grpSpPr>
            <a:xfrm>
              <a:off x="5703227" y="0"/>
              <a:ext cx="813775" cy="775630"/>
              <a:chOff x="0" y="0"/>
              <a:chExt cx="812800" cy="774700"/>
            </a:xfrm>
          </p:grpSpPr>
          <p:sp>
            <p:nvSpPr>
              <p:cNvPr id="40" name="Google Shape;4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1" name="Google Shape;4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4"/>
            <p:cNvGrpSpPr/>
            <p:nvPr/>
          </p:nvGrpSpPr>
          <p:grpSpPr>
            <a:xfrm>
              <a:off x="6654397" y="0"/>
              <a:ext cx="813775" cy="775630"/>
              <a:chOff x="0" y="0"/>
              <a:chExt cx="812800" cy="774700"/>
            </a:xfrm>
          </p:grpSpPr>
          <p:sp>
            <p:nvSpPr>
              <p:cNvPr id="43" name="Google Shape;4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4" name="Google Shape;4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a:off x="7604303" y="0"/>
              <a:ext cx="813775" cy="775630"/>
              <a:chOff x="0" y="0"/>
              <a:chExt cx="812800" cy="774700"/>
            </a:xfrm>
          </p:grpSpPr>
          <p:sp>
            <p:nvSpPr>
              <p:cNvPr id="46" name="Google Shape;4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7" name="Google Shape;4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4"/>
            <p:cNvGrpSpPr/>
            <p:nvPr/>
          </p:nvGrpSpPr>
          <p:grpSpPr>
            <a:xfrm>
              <a:off x="8555473" y="0"/>
              <a:ext cx="813775" cy="775630"/>
              <a:chOff x="0" y="0"/>
              <a:chExt cx="812800" cy="774700"/>
            </a:xfrm>
          </p:grpSpPr>
          <p:sp>
            <p:nvSpPr>
              <p:cNvPr id="49" name="Google Shape;4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0" name="Google Shape;5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4"/>
            <p:cNvGrpSpPr/>
            <p:nvPr/>
          </p:nvGrpSpPr>
          <p:grpSpPr>
            <a:xfrm>
              <a:off x="9505379" y="0"/>
              <a:ext cx="813775" cy="775630"/>
              <a:chOff x="0" y="0"/>
              <a:chExt cx="812800" cy="774700"/>
            </a:xfrm>
          </p:grpSpPr>
          <p:sp>
            <p:nvSpPr>
              <p:cNvPr id="52" name="Google Shape;5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3" name="Google Shape;5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4"/>
            <p:cNvGrpSpPr/>
            <p:nvPr/>
          </p:nvGrpSpPr>
          <p:grpSpPr>
            <a:xfrm>
              <a:off x="10456549" y="0"/>
              <a:ext cx="813775" cy="775630"/>
              <a:chOff x="0" y="0"/>
              <a:chExt cx="812800" cy="774700"/>
            </a:xfrm>
          </p:grpSpPr>
          <p:sp>
            <p:nvSpPr>
              <p:cNvPr id="55" name="Google Shape;5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6" name="Google Shape;5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4"/>
            <p:cNvGrpSpPr/>
            <p:nvPr/>
          </p:nvGrpSpPr>
          <p:grpSpPr>
            <a:xfrm>
              <a:off x="11406455" y="0"/>
              <a:ext cx="813775" cy="775630"/>
              <a:chOff x="0" y="0"/>
              <a:chExt cx="812800" cy="774700"/>
            </a:xfrm>
          </p:grpSpPr>
          <p:sp>
            <p:nvSpPr>
              <p:cNvPr id="58" name="Google Shape;5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9" name="Google Shape;5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4"/>
            <p:cNvGrpSpPr/>
            <p:nvPr/>
          </p:nvGrpSpPr>
          <p:grpSpPr>
            <a:xfrm>
              <a:off x="12357625" y="0"/>
              <a:ext cx="813775" cy="775630"/>
              <a:chOff x="0" y="0"/>
              <a:chExt cx="812800" cy="774700"/>
            </a:xfrm>
          </p:grpSpPr>
          <p:sp>
            <p:nvSpPr>
              <p:cNvPr id="61" name="Google Shape;6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2" name="Google Shape;6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4"/>
            <p:cNvGrpSpPr/>
            <p:nvPr/>
          </p:nvGrpSpPr>
          <p:grpSpPr>
            <a:xfrm>
              <a:off x="13307530" y="0"/>
              <a:ext cx="813775" cy="775630"/>
              <a:chOff x="0" y="0"/>
              <a:chExt cx="812800" cy="774700"/>
            </a:xfrm>
          </p:grpSpPr>
          <p:sp>
            <p:nvSpPr>
              <p:cNvPr id="64" name="Google Shape;6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5" name="Google Shape;6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4"/>
            <p:cNvGrpSpPr/>
            <p:nvPr/>
          </p:nvGrpSpPr>
          <p:grpSpPr>
            <a:xfrm>
              <a:off x="14258701" y="0"/>
              <a:ext cx="813775" cy="775630"/>
              <a:chOff x="0" y="0"/>
              <a:chExt cx="812800" cy="774700"/>
            </a:xfrm>
          </p:grpSpPr>
          <p:sp>
            <p:nvSpPr>
              <p:cNvPr id="67" name="Google Shape;6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8" name="Google Shape;6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4"/>
            <p:cNvGrpSpPr/>
            <p:nvPr/>
          </p:nvGrpSpPr>
          <p:grpSpPr>
            <a:xfrm>
              <a:off x="15210936" y="0"/>
              <a:ext cx="813775" cy="775630"/>
              <a:chOff x="0" y="0"/>
              <a:chExt cx="812800" cy="774700"/>
            </a:xfrm>
          </p:grpSpPr>
          <p:sp>
            <p:nvSpPr>
              <p:cNvPr id="70" name="Google Shape;7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1" name="Google Shape;7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4"/>
            <p:cNvGrpSpPr/>
            <p:nvPr/>
          </p:nvGrpSpPr>
          <p:grpSpPr>
            <a:xfrm>
              <a:off x="16160842" y="0"/>
              <a:ext cx="813775" cy="775630"/>
              <a:chOff x="0" y="0"/>
              <a:chExt cx="812800" cy="774700"/>
            </a:xfrm>
          </p:grpSpPr>
          <p:sp>
            <p:nvSpPr>
              <p:cNvPr id="73" name="Google Shape;7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4" name="Google Shape;7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4"/>
            <p:cNvGrpSpPr/>
            <p:nvPr/>
          </p:nvGrpSpPr>
          <p:grpSpPr>
            <a:xfrm>
              <a:off x="17112012" y="0"/>
              <a:ext cx="813775" cy="775630"/>
              <a:chOff x="0" y="0"/>
              <a:chExt cx="812800" cy="774700"/>
            </a:xfrm>
          </p:grpSpPr>
          <p:sp>
            <p:nvSpPr>
              <p:cNvPr id="76" name="Google Shape;7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7" name="Google Shape;7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4"/>
            <p:cNvGrpSpPr/>
            <p:nvPr/>
          </p:nvGrpSpPr>
          <p:grpSpPr>
            <a:xfrm>
              <a:off x="18061918" y="0"/>
              <a:ext cx="813775" cy="775630"/>
              <a:chOff x="0" y="0"/>
              <a:chExt cx="812800" cy="774700"/>
            </a:xfrm>
          </p:grpSpPr>
          <p:sp>
            <p:nvSpPr>
              <p:cNvPr id="79" name="Google Shape;7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0" name="Google Shape;8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4"/>
            <p:cNvGrpSpPr/>
            <p:nvPr/>
          </p:nvGrpSpPr>
          <p:grpSpPr>
            <a:xfrm>
              <a:off x="19013088" y="0"/>
              <a:ext cx="813775" cy="775630"/>
              <a:chOff x="0" y="0"/>
              <a:chExt cx="812800" cy="774700"/>
            </a:xfrm>
          </p:grpSpPr>
          <p:sp>
            <p:nvSpPr>
              <p:cNvPr id="82" name="Google Shape;8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3" name="Google Shape;8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4"/>
            <p:cNvGrpSpPr/>
            <p:nvPr/>
          </p:nvGrpSpPr>
          <p:grpSpPr>
            <a:xfrm>
              <a:off x="19962994" y="0"/>
              <a:ext cx="813775" cy="775630"/>
              <a:chOff x="0" y="0"/>
              <a:chExt cx="812800" cy="774700"/>
            </a:xfrm>
          </p:grpSpPr>
          <p:sp>
            <p:nvSpPr>
              <p:cNvPr id="85" name="Google Shape;8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6" name="Google Shape;8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4"/>
            <p:cNvGrpSpPr/>
            <p:nvPr/>
          </p:nvGrpSpPr>
          <p:grpSpPr>
            <a:xfrm>
              <a:off x="20914164" y="0"/>
              <a:ext cx="813775" cy="775630"/>
              <a:chOff x="0" y="0"/>
              <a:chExt cx="812800" cy="774700"/>
            </a:xfrm>
          </p:grpSpPr>
          <p:sp>
            <p:nvSpPr>
              <p:cNvPr id="88" name="Google Shape;8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9" name="Google Shape;8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4"/>
            <p:cNvGrpSpPr/>
            <p:nvPr/>
          </p:nvGrpSpPr>
          <p:grpSpPr>
            <a:xfrm>
              <a:off x="21864069" y="0"/>
              <a:ext cx="813775" cy="775630"/>
              <a:chOff x="0" y="0"/>
              <a:chExt cx="812800" cy="774700"/>
            </a:xfrm>
          </p:grpSpPr>
          <p:sp>
            <p:nvSpPr>
              <p:cNvPr id="91" name="Google Shape;9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92" name="Google Shape;9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4"/>
            <p:cNvGrpSpPr/>
            <p:nvPr/>
          </p:nvGrpSpPr>
          <p:grpSpPr>
            <a:xfrm>
              <a:off x="22815239" y="0"/>
              <a:ext cx="813775" cy="775630"/>
              <a:chOff x="0" y="0"/>
              <a:chExt cx="812800" cy="774700"/>
            </a:xfrm>
          </p:grpSpPr>
          <p:sp>
            <p:nvSpPr>
              <p:cNvPr id="94" name="Google Shape;9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95" name="Google Shape;9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6" name="Google Shape;96;p4"/>
          <p:cNvGrpSpPr/>
          <p:nvPr/>
        </p:nvGrpSpPr>
        <p:grpSpPr>
          <a:xfrm>
            <a:off x="282244" y="2550422"/>
            <a:ext cx="17721761" cy="581722"/>
            <a:chOff x="0" y="0"/>
            <a:chExt cx="23629014" cy="775630"/>
          </a:xfrm>
        </p:grpSpPr>
        <p:grpSp>
          <p:nvGrpSpPr>
            <p:cNvPr id="97" name="Google Shape;97;p4"/>
            <p:cNvGrpSpPr/>
            <p:nvPr/>
          </p:nvGrpSpPr>
          <p:grpSpPr>
            <a:xfrm>
              <a:off x="0" y="0"/>
              <a:ext cx="813775" cy="775630"/>
              <a:chOff x="0" y="0"/>
              <a:chExt cx="812800" cy="774700"/>
            </a:xfrm>
          </p:grpSpPr>
          <p:sp>
            <p:nvSpPr>
              <p:cNvPr id="98" name="Google Shape;9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99" name="Google Shape;9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4"/>
            <p:cNvGrpSpPr/>
            <p:nvPr/>
          </p:nvGrpSpPr>
          <p:grpSpPr>
            <a:xfrm>
              <a:off x="951170" y="0"/>
              <a:ext cx="813775" cy="775630"/>
              <a:chOff x="0" y="0"/>
              <a:chExt cx="812800" cy="774700"/>
            </a:xfrm>
          </p:grpSpPr>
          <p:sp>
            <p:nvSpPr>
              <p:cNvPr id="101" name="Google Shape;10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02" name="Google Shape;10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4"/>
            <p:cNvGrpSpPr/>
            <p:nvPr/>
          </p:nvGrpSpPr>
          <p:grpSpPr>
            <a:xfrm>
              <a:off x="1901076" y="0"/>
              <a:ext cx="813775" cy="775630"/>
              <a:chOff x="0" y="0"/>
              <a:chExt cx="812800" cy="774700"/>
            </a:xfrm>
          </p:grpSpPr>
          <p:sp>
            <p:nvSpPr>
              <p:cNvPr id="104" name="Google Shape;10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05" name="Google Shape;10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4"/>
            <p:cNvGrpSpPr/>
            <p:nvPr/>
          </p:nvGrpSpPr>
          <p:grpSpPr>
            <a:xfrm>
              <a:off x="2852246" y="0"/>
              <a:ext cx="813775" cy="775630"/>
              <a:chOff x="0" y="0"/>
              <a:chExt cx="812800" cy="774700"/>
            </a:xfrm>
          </p:grpSpPr>
          <p:sp>
            <p:nvSpPr>
              <p:cNvPr id="107" name="Google Shape;10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08" name="Google Shape;10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4"/>
            <p:cNvGrpSpPr/>
            <p:nvPr/>
          </p:nvGrpSpPr>
          <p:grpSpPr>
            <a:xfrm>
              <a:off x="3802152" y="0"/>
              <a:ext cx="813775" cy="775630"/>
              <a:chOff x="0" y="0"/>
              <a:chExt cx="812800" cy="774700"/>
            </a:xfrm>
          </p:grpSpPr>
          <p:sp>
            <p:nvSpPr>
              <p:cNvPr id="110" name="Google Shape;11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11" name="Google Shape;11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4"/>
            <p:cNvGrpSpPr/>
            <p:nvPr/>
          </p:nvGrpSpPr>
          <p:grpSpPr>
            <a:xfrm>
              <a:off x="4753322" y="0"/>
              <a:ext cx="813775" cy="775630"/>
              <a:chOff x="0" y="0"/>
              <a:chExt cx="812800" cy="774700"/>
            </a:xfrm>
          </p:grpSpPr>
          <p:sp>
            <p:nvSpPr>
              <p:cNvPr id="113" name="Google Shape;11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14" name="Google Shape;11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4"/>
            <p:cNvGrpSpPr/>
            <p:nvPr/>
          </p:nvGrpSpPr>
          <p:grpSpPr>
            <a:xfrm>
              <a:off x="5703227" y="0"/>
              <a:ext cx="813775" cy="775630"/>
              <a:chOff x="0" y="0"/>
              <a:chExt cx="812800" cy="774700"/>
            </a:xfrm>
          </p:grpSpPr>
          <p:sp>
            <p:nvSpPr>
              <p:cNvPr id="116" name="Google Shape;11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17" name="Google Shape;11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4"/>
            <p:cNvGrpSpPr/>
            <p:nvPr/>
          </p:nvGrpSpPr>
          <p:grpSpPr>
            <a:xfrm>
              <a:off x="6654397" y="0"/>
              <a:ext cx="813775" cy="775630"/>
              <a:chOff x="0" y="0"/>
              <a:chExt cx="812800" cy="774700"/>
            </a:xfrm>
          </p:grpSpPr>
          <p:sp>
            <p:nvSpPr>
              <p:cNvPr id="119" name="Google Shape;11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20" name="Google Shape;12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4"/>
            <p:cNvGrpSpPr/>
            <p:nvPr/>
          </p:nvGrpSpPr>
          <p:grpSpPr>
            <a:xfrm>
              <a:off x="7604303" y="0"/>
              <a:ext cx="813775" cy="775630"/>
              <a:chOff x="0" y="0"/>
              <a:chExt cx="812800" cy="774700"/>
            </a:xfrm>
          </p:grpSpPr>
          <p:sp>
            <p:nvSpPr>
              <p:cNvPr id="122" name="Google Shape;12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23" name="Google Shape;12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4"/>
            <p:cNvGrpSpPr/>
            <p:nvPr/>
          </p:nvGrpSpPr>
          <p:grpSpPr>
            <a:xfrm>
              <a:off x="8555473" y="0"/>
              <a:ext cx="813775" cy="775630"/>
              <a:chOff x="0" y="0"/>
              <a:chExt cx="812800" cy="774700"/>
            </a:xfrm>
          </p:grpSpPr>
          <p:sp>
            <p:nvSpPr>
              <p:cNvPr id="125" name="Google Shape;12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26" name="Google Shape;12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4"/>
            <p:cNvGrpSpPr/>
            <p:nvPr/>
          </p:nvGrpSpPr>
          <p:grpSpPr>
            <a:xfrm>
              <a:off x="9505379" y="0"/>
              <a:ext cx="813775" cy="775630"/>
              <a:chOff x="0" y="0"/>
              <a:chExt cx="812800" cy="774700"/>
            </a:xfrm>
          </p:grpSpPr>
          <p:sp>
            <p:nvSpPr>
              <p:cNvPr id="128" name="Google Shape;12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29" name="Google Shape;12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4"/>
            <p:cNvGrpSpPr/>
            <p:nvPr/>
          </p:nvGrpSpPr>
          <p:grpSpPr>
            <a:xfrm>
              <a:off x="10456549" y="0"/>
              <a:ext cx="813775" cy="775630"/>
              <a:chOff x="0" y="0"/>
              <a:chExt cx="812800" cy="774700"/>
            </a:xfrm>
          </p:grpSpPr>
          <p:sp>
            <p:nvSpPr>
              <p:cNvPr id="131" name="Google Shape;13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32" name="Google Shape;13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4"/>
            <p:cNvGrpSpPr/>
            <p:nvPr/>
          </p:nvGrpSpPr>
          <p:grpSpPr>
            <a:xfrm>
              <a:off x="11406455" y="0"/>
              <a:ext cx="813775" cy="775630"/>
              <a:chOff x="0" y="0"/>
              <a:chExt cx="812800" cy="774700"/>
            </a:xfrm>
          </p:grpSpPr>
          <p:sp>
            <p:nvSpPr>
              <p:cNvPr id="134" name="Google Shape;13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35" name="Google Shape;13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4"/>
            <p:cNvGrpSpPr/>
            <p:nvPr/>
          </p:nvGrpSpPr>
          <p:grpSpPr>
            <a:xfrm>
              <a:off x="12357625" y="0"/>
              <a:ext cx="813775" cy="775630"/>
              <a:chOff x="0" y="0"/>
              <a:chExt cx="812800" cy="774700"/>
            </a:xfrm>
          </p:grpSpPr>
          <p:sp>
            <p:nvSpPr>
              <p:cNvPr id="137" name="Google Shape;13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38" name="Google Shape;13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4"/>
            <p:cNvGrpSpPr/>
            <p:nvPr/>
          </p:nvGrpSpPr>
          <p:grpSpPr>
            <a:xfrm>
              <a:off x="13307530" y="0"/>
              <a:ext cx="813775" cy="775630"/>
              <a:chOff x="0" y="0"/>
              <a:chExt cx="812800" cy="774700"/>
            </a:xfrm>
          </p:grpSpPr>
          <p:sp>
            <p:nvSpPr>
              <p:cNvPr id="140" name="Google Shape;14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41" name="Google Shape;14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4"/>
            <p:cNvGrpSpPr/>
            <p:nvPr/>
          </p:nvGrpSpPr>
          <p:grpSpPr>
            <a:xfrm>
              <a:off x="14258701" y="0"/>
              <a:ext cx="813775" cy="775630"/>
              <a:chOff x="0" y="0"/>
              <a:chExt cx="812800" cy="774700"/>
            </a:xfrm>
          </p:grpSpPr>
          <p:sp>
            <p:nvSpPr>
              <p:cNvPr id="143" name="Google Shape;14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44" name="Google Shape;14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4"/>
            <p:cNvGrpSpPr/>
            <p:nvPr/>
          </p:nvGrpSpPr>
          <p:grpSpPr>
            <a:xfrm>
              <a:off x="15210936" y="0"/>
              <a:ext cx="813775" cy="775630"/>
              <a:chOff x="0" y="0"/>
              <a:chExt cx="812800" cy="774700"/>
            </a:xfrm>
          </p:grpSpPr>
          <p:sp>
            <p:nvSpPr>
              <p:cNvPr id="146" name="Google Shape;14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47" name="Google Shape;14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4"/>
            <p:cNvGrpSpPr/>
            <p:nvPr/>
          </p:nvGrpSpPr>
          <p:grpSpPr>
            <a:xfrm>
              <a:off x="16160842" y="0"/>
              <a:ext cx="813775" cy="775630"/>
              <a:chOff x="0" y="0"/>
              <a:chExt cx="812800" cy="774700"/>
            </a:xfrm>
          </p:grpSpPr>
          <p:sp>
            <p:nvSpPr>
              <p:cNvPr id="149" name="Google Shape;14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50" name="Google Shape;15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4"/>
            <p:cNvGrpSpPr/>
            <p:nvPr/>
          </p:nvGrpSpPr>
          <p:grpSpPr>
            <a:xfrm>
              <a:off x="17112012" y="0"/>
              <a:ext cx="813775" cy="775630"/>
              <a:chOff x="0" y="0"/>
              <a:chExt cx="812800" cy="774700"/>
            </a:xfrm>
          </p:grpSpPr>
          <p:sp>
            <p:nvSpPr>
              <p:cNvPr id="152" name="Google Shape;15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53" name="Google Shape;15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4"/>
            <p:cNvGrpSpPr/>
            <p:nvPr/>
          </p:nvGrpSpPr>
          <p:grpSpPr>
            <a:xfrm>
              <a:off x="18061918" y="0"/>
              <a:ext cx="813775" cy="775630"/>
              <a:chOff x="0" y="0"/>
              <a:chExt cx="812800" cy="774700"/>
            </a:xfrm>
          </p:grpSpPr>
          <p:sp>
            <p:nvSpPr>
              <p:cNvPr id="155" name="Google Shape;15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56" name="Google Shape;15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4"/>
            <p:cNvGrpSpPr/>
            <p:nvPr/>
          </p:nvGrpSpPr>
          <p:grpSpPr>
            <a:xfrm>
              <a:off x="19013088" y="0"/>
              <a:ext cx="813775" cy="775630"/>
              <a:chOff x="0" y="0"/>
              <a:chExt cx="812800" cy="774700"/>
            </a:xfrm>
          </p:grpSpPr>
          <p:sp>
            <p:nvSpPr>
              <p:cNvPr id="158" name="Google Shape;15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59" name="Google Shape;15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4"/>
            <p:cNvGrpSpPr/>
            <p:nvPr/>
          </p:nvGrpSpPr>
          <p:grpSpPr>
            <a:xfrm>
              <a:off x="19962994" y="0"/>
              <a:ext cx="813775" cy="775630"/>
              <a:chOff x="0" y="0"/>
              <a:chExt cx="812800" cy="774700"/>
            </a:xfrm>
          </p:grpSpPr>
          <p:sp>
            <p:nvSpPr>
              <p:cNvPr id="161" name="Google Shape;16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62" name="Google Shape;16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4"/>
            <p:cNvGrpSpPr/>
            <p:nvPr/>
          </p:nvGrpSpPr>
          <p:grpSpPr>
            <a:xfrm>
              <a:off x="20914164" y="0"/>
              <a:ext cx="813775" cy="775630"/>
              <a:chOff x="0" y="0"/>
              <a:chExt cx="812800" cy="774700"/>
            </a:xfrm>
          </p:grpSpPr>
          <p:sp>
            <p:nvSpPr>
              <p:cNvPr id="164" name="Google Shape;16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65" name="Google Shape;16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4"/>
            <p:cNvGrpSpPr/>
            <p:nvPr/>
          </p:nvGrpSpPr>
          <p:grpSpPr>
            <a:xfrm>
              <a:off x="21864069" y="0"/>
              <a:ext cx="813775" cy="775630"/>
              <a:chOff x="0" y="0"/>
              <a:chExt cx="812800" cy="774700"/>
            </a:xfrm>
          </p:grpSpPr>
          <p:sp>
            <p:nvSpPr>
              <p:cNvPr id="167" name="Google Shape;16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68" name="Google Shape;16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4"/>
            <p:cNvGrpSpPr/>
            <p:nvPr/>
          </p:nvGrpSpPr>
          <p:grpSpPr>
            <a:xfrm>
              <a:off x="22815239" y="0"/>
              <a:ext cx="813775" cy="775630"/>
              <a:chOff x="0" y="0"/>
              <a:chExt cx="812800" cy="774700"/>
            </a:xfrm>
          </p:grpSpPr>
          <p:sp>
            <p:nvSpPr>
              <p:cNvPr id="170" name="Google Shape;17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171" name="Google Shape;17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172" name="Shape 172"/>
        <p:cNvGrpSpPr/>
        <p:nvPr/>
      </p:nvGrpSpPr>
      <p:grpSpPr>
        <a:xfrm>
          <a:off x="0" y="0"/>
          <a:ext cx="0" cy="0"/>
          <a:chOff x="0" y="0"/>
          <a:chExt cx="0" cy="0"/>
        </a:xfrm>
      </p:grpSpPr>
      <p:pic>
        <p:nvPicPr>
          <p:cNvPr id="173" name="Google Shape;173;p5"/>
          <p:cNvPicPr preferRelativeResize="0"/>
          <p:nvPr/>
        </p:nvPicPr>
        <p:blipFill>
          <a:blip r:embed="rId2">
            <a:alphaModFix/>
          </a:blip>
          <a:stretch>
            <a:fillRect/>
          </a:stretch>
        </p:blipFill>
        <p:spPr>
          <a:xfrm>
            <a:off x="8795650" y="-970325"/>
            <a:ext cx="14266199" cy="11256854"/>
          </a:xfrm>
          <a:prstGeom prst="rect">
            <a:avLst/>
          </a:prstGeom>
          <a:noFill/>
          <a:ln>
            <a:noFill/>
          </a:ln>
        </p:spPr>
      </p:pic>
      <p:sp>
        <p:nvSpPr>
          <p:cNvPr id="174" name="Google Shape;174;p5"/>
          <p:cNvSpPr/>
          <p:nvPr>
            <p:ph idx="2" type="pic"/>
          </p:nvPr>
        </p:nvSpPr>
        <p:spPr>
          <a:xfrm>
            <a:off x="10203900" y="0"/>
            <a:ext cx="8084100" cy="10287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698631"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DM Sans"/>
              <a:buNone/>
              <a:defRPr i="0" sz="4400" u="none" cap="none" strike="noStrike">
                <a:solidFill>
                  <a:schemeClr val="lt1"/>
                </a:solidFill>
                <a:latin typeface="DM Sans"/>
                <a:ea typeface="DM Sans"/>
                <a:cs typeface="DM Sans"/>
                <a:sym typeface="DM Sans"/>
              </a:defRPr>
            </a:lvl1pPr>
            <a:lvl2pPr lvl="1">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2pPr>
            <a:lvl3pPr lvl="2">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3pPr>
            <a:lvl4pPr lvl="3">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4pPr>
            <a:lvl5pPr lvl="4">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5pPr>
            <a:lvl6pPr lvl="5">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6pPr>
            <a:lvl7pPr lvl="6">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7pPr>
            <a:lvl8pPr lvl="7">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8pPr>
            <a:lvl9pPr lvl="8">
              <a:spcBef>
                <a:spcPts val="0"/>
              </a:spcBef>
              <a:spcAft>
                <a:spcPts val="0"/>
              </a:spcAft>
              <a:buClr>
                <a:schemeClr val="lt1"/>
              </a:buClr>
              <a:buSzPts val="1400"/>
              <a:buFont typeface="DM Sans"/>
              <a:buNone/>
              <a:defRPr sz="1800">
                <a:solidFill>
                  <a:schemeClr val="lt1"/>
                </a:solidFill>
                <a:latin typeface="DM Sans"/>
                <a:ea typeface="DM Sans"/>
                <a:cs typeface="DM Sans"/>
                <a:sym typeface="DM Sans"/>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DM Sans"/>
              <a:buChar char="•"/>
              <a:defRPr i="0" sz="3200" u="none" cap="none" strike="noStrike">
                <a:solidFill>
                  <a:schemeClr val="lt1"/>
                </a:solidFill>
                <a:latin typeface="DM Sans"/>
                <a:ea typeface="DM Sans"/>
                <a:cs typeface="DM Sans"/>
                <a:sym typeface="DM Sans"/>
              </a:defRPr>
            </a:lvl1pPr>
            <a:lvl2pPr indent="-406400" lvl="1" marL="914400" marR="0" rtl="0" algn="l">
              <a:spcBef>
                <a:spcPts val="560"/>
              </a:spcBef>
              <a:spcAft>
                <a:spcPts val="0"/>
              </a:spcAft>
              <a:buClr>
                <a:schemeClr val="lt1"/>
              </a:buClr>
              <a:buSzPts val="2800"/>
              <a:buFont typeface="DM Sans"/>
              <a:buChar char="–"/>
              <a:defRPr i="0" sz="2800" u="none" cap="none" strike="noStrike">
                <a:solidFill>
                  <a:schemeClr val="lt1"/>
                </a:solidFill>
                <a:latin typeface="DM Sans"/>
                <a:ea typeface="DM Sans"/>
                <a:cs typeface="DM Sans"/>
                <a:sym typeface="DM Sans"/>
              </a:defRPr>
            </a:lvl2pPr>
            <a:lvl3pPr indent="-381000" lvl="2" marL="1371600" marR="0" rtl="0" algn="l">
              <a:spcBef>
                <a:spcPts val="480"/>
              </a:spcBef>
              <a:spcAft>
                <a:spcPts val="0"/>
              </a:spcAft>
              <a:buClr>
                <a:schemeClr val="lt1"/>
              </a:buClr>
              <a:buSzPts val="2400"/>
              <a:buFont typeface="DM Sans"/>
              <a:buChar char="•"/>
              <a:defRPr i="0" sz="2400" u="none" cap="none" strike="noStrike">
                <a:solidFill>
                  <a:schemeClr val="lt1"/>
                </a:solidFill>
                <a:latin typeface="DM Sans"/>
                <a:ea typeface="DM Sans"/>
                <a:cs typeface="DM Sans"/>
                <a:sym typeface="DM Sans"/>
              </a:defRPr>
            </a:lvl3pPr>
            <a:lvl4pPr indent="-355600" lvl="3" marL="18288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4pPr>
            <a:lvl5pPr indent="-355600" lvl="4" marL="22860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5pPr>
            <a:lvl6pPr indent="-355600" lvl="5" marL="27432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6pPr>
            <a:lvl7pPr indent="-355600" lvl="6" marL="32004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7pPr>
            <a:lvl8pPr indent="-355600" lvl="7" marL="36576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8pPr>
            <a:lvl9pPr indent="-355600" lvl="8" marL="41148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40" Type="http://schemas.openxmlformats.org/officeDocument/2006/relationships/image" Target="../media/image58.png"/><Relationship Id="rId20" Type="http://schemas.openxmlformats.org/officeDocument/2006/relationships/image" Target="../media/image29.png"/><Relationship Id="rId42" Type="http://schemas.openxmlformats.org/officeDocument/2006/relationships/image" Target="../media/image56.png"/><Relationship Id="rId41" Type="http://schemas.openxmlformats.org/officeDocument/2006/relationships/image" Target="../media/image55.png"/><Relationship Id="rId22" Type="http://schemas.openxmlformats.org/officeDocument/2006/relationships/image" Target="../media/image25.png"/><Relationship Id="rId21" Type="http://schemas.openxmlformats.org/officeDocument/2006/relationships/image" Target="../media/image27.png"/><Relationship Id="rId43" Type="http://schemas.openxmlformats.org/officeDocument/2006/relationships/image" Target="../media/image57.png"/><Relationship Id="rId24" Type="http://schemas.openxmlformats.org/officeDocument/2006/relationships/image" Target="../media/image41.png"/><Relationship Id="rId23"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12.png"/><Relationship Id="rId26" Type="http://schemas.openxmlformats.org/officeDocument/2006/relationships/image" Target="../media/image47.png"/><Relationship Id="rId25" Type="http://schemas.openxmlformats.org/officeDocument/2006/relationships/image" Target="../media/image31.png"/><Relationship Id="rId28" Type="http://schemas.openxmlformats.org/officeDocument/2006/relationships/image" Target="../media/image40.png"/><Relationship Id="rId27" Type="http://schemas.openxmlformats.org/officeDocument/2006/relationships/image" Target="../media/image37.png"/><Relationship Id="rId5" Type="http://schemas.openxmlformats.org/officeDocument/2006/relationships/image" Target="../media/image10.png"/><Relationship Id="rId6" Type="http://schemas.openxmlformats.org/officeDocument/2006/relationships/image" Target="../media/image18.png"/><Relationship Id="rId29" Type="http://schemas.openxmlformats.org/officeDocument/2006/relationships/image" Target="../media/image46.png"/><Relationship Id="rId7" Type="http://schemas.openxmlformats.org/officeDocument/2006/relationships/image" Target="../media/image26.png"/><Relationship Id="rId8" Type="http://schemas.openxmlformats.org/officeDocument/2006/relationships/image" Target="../media/image15.png"/><Relationship Id="rId31" Type="http://schemas.openxmlformats.org/officeDocument/2006/relationships/image" Target="../media/image45.png"/><Relationship Id="rId30" Type="http://schemas.openxmlformats.org/officeDocument/2006/relationships/image" Target="../media/image44.png"/><Relationship Id="rId11" Type="http://schemas.openxmlformats.org/officeDocument/2006/relationships/image" Target="../media/image32.png"/><Relationship Id="rId33" Type="http://schemas.openxmlformats.org/officeDocument/2006/relationships/image" Target="../media/image36.png"/><Relationship Id="rId10" Type="http://schemas.openxmlformats.org/officeDocument/2006/relationships/image" Target="../media/image13.png"/><Relationship Id="rId32" Type="http://schemas.openxmlformats.org/officeDocument/2006/relationships/image" Target="../media/image35.png"/><Relationship Id="rId13" Type="http://schemas.openxmlformats.org/officeDocument/2006/relationships/image" Target="../media/image16.png"/><Relationship Id="rId35" Type="http://schemas.openxmlformats.org/officeDocument/2006/relationships/image" Target="../media/image51.png"/><Relationship Id="rId12" Type="http://schemas.openxmlformats.org/officeDocument/2006/relationships/image" Target="../media/image20.png"/><Relationship Id="rId34" Type="http://schemas.openxmlformats.org/officeDocument/2006/relationships/image" Target="../media/image48.png"/><Relationship Id="rId15" Type="http://schemas.openxmlformats.org/officeDocument/2006/relationships/image" Target="../media/image30.png"/><Relationship Id="rId37" Type="http://schemas.openxmlformats.org/officeDocument/2006/relationships/image" Target="../media/image50.png"/><Relationship Id="rId14" Type="http://schemas.openxmlformats.org/officeDocument/2006/relationships/image" Target="../media/image49.png"/><Relationship Id="rId36" Type="http://schemas.openxmlformats.org/officeDocument/2006/relationships/image" Target="../media/image34.png"/><Relationship Id="rId17" Type="http://schemas.openxmlformats.org/officeDocument/2006/relationships/image" Target="../media/image22.png"/><Relationship Id="rId39" Type="http://schemas.openxmlformats.org/officeDocument/2006/relationships/image" Target="../media/image59.png"/><Relationship Id="rId16" Type="http://schemas.openxmlformats.org/officeDocument/2006/relationships/image" Target="../media/image19.png"/><Relationship Id="rId38" Type="http://schemas.openxmlformats.org/officeDocument/2006/relationships/image" Target="../media/image54.png"/><Relationship Id="rId19" Type="http://schemas.openxmlformats.org/officeDocument/2006/relationships/image" Target="../media/image33.png"/><Relationship Id="rId18"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178" name="Shape 178"/>
        <p:cNvGrpSpPr/>
        <p:nvPr/>
      </p:nvGrpSpPr>
      <p:grpSpPr>
        <a:xfrm>
          <a:off x="0" y="0"/>
          <a:ext cx="0" cy="0"/>
          <a:chOff x="0" y="0"/>
          <a:chExt cx="0" cy="0"/>
        </a:xfrm>
      </p:grpSpPr>
      <p:pic>
        <p:nvPicPr>
          <p:cNvPr id="179" name="Google Shape;179;p6"/>
          <p:cNvPicPr preferRelativeResize="0"/>
          <p:nvPr/>
        </p:nvPicPr>
        <p:blipFill>
          <a:blip r:embed="rId3">
            <a:alphaModFix/>
          </a:blip>
          <a:stretch>
            <a:fillRect/>
          </a:stretch>
        </p:blipFill>
        <p:spPr>
          <a:xfrm>
            <a:off x="-3940572" y="-942362"/>
            <a:ext cx="26169144" cy="11257325"/>
          </a:xfrm>
          <a:prstGeom prst="rect">
            <a:avLst/>
          </a:prstGeom>
          <a:noFill/>
          <a:ln>
            <a:noFill/>
          </a:ln>
        </p:spPr>
      </p:pic>
      <p:sp>
        <p:nvSpPr>
          <p:cNvPr id="180" name="Google Shape;180;p6"/>
          <p:cNvSpPr txBox="1"/>
          <p:nvPr/>
        </p:nvSpPr>
        <p:spPr>
          <a:xfrm>
            <a:off x="1028700" y="4192587"/>
            <a:ext cx="162306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FFFFF"/>
                </a:solidFill>
                <a:latin typeface="DM Sans"/>
                <a:ea typeface="DM Sans"/>
                <a:cs typeface="DM Sans"/>
                <a:sym typeface="DM Sans"/>
              </a:rPr>
              <a:t>US Election Slides</a:t>
            </a:r>
            <a:endParaRPr/>
          </a:p>
        </p:txBody>
      </p:sp>
      <p:sp>
        <p:nvSpPr>
          <p:cNvPr id="181" name="Google Shape;181;p6"/>
          <p:cNvSpPr txBox="1"/>
          <p:nvPr/>
        </p:nvSpPr>
        <p:spPr>
          <a:xfrm>
            <a:off x="1028700" y="5927407"/>
            <a:ext cx="16230600" cy="43370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FFFFFF"/>
                </a:solidFill>
                <a:latin typeface="DM Sans"/>
                <a:ea typeface="DM Sans"/>
                <a:cs typeface="DM Sans"/>
                <a:sym typeface="DM Sans"/>
              </a:rPr>
              <a:t>A Presentation</a:t>
            </a:r>
            <a:endParaRPr/>
          </a:p>
        </p:txBody>
      </p:sp>
      <p:cxnSp>
        <p:nvCxnSpPr>
          <p:cNvPr id="182" name="Google Shape;182;p6"/>
          <p:cNvCxnSpPr/>
          <p:nvPr/>
        </p:nvCxnSpPr>
        <p:spPr>
          <a:xfrm>
            <a:off x="0" y="3522672"/>
            <a:ext cx="18288000" cy="0"/>
          </a:xfrm>
          <a:prstGeom prst="straightConnector1">
            <a:avLst/>
          </a:prstGeom>
          <a:noFill/>
          <a:ln cap="flat" cmpd="sng" w="57150">
            <a:solidFill>
              <a:srgbClr val="FFFFFF"/>
            </a:solidFill>
            <a:prstDash val="solid"/>
            <a:round/>
            <a:headEnd len="sm" w="sm" type="none"/>
            <a:tailEnd len="sm" w="sm" type="none"/>
          </a:ln>
        </p:spPr>
      </p:cxnSp>
      <p:cxnSp>
        <p:nvCxnSpPr>
          <p:cNvPr id="183" name="Google Shape;183;p6"/>
          <p:cNvCxnSpPr/>
          <p:nvPr/>
        </p:nvCxnSpPr>
        <p:spPr>
          <a:xfrm>
            <a:off x="0" y="6869103"/>
            <a:ext cx="18288000" cy="0"/>
          </a:xfrm>
          <a:prstGeom prst="straightConnector1">
            <a:avLst/>
          </a:prstGeom>
          <a:noFill/>
          <a:ln cap="flat" cmpd="sng" w="57150">
            <a:solidFill>
              <a:srgbClr val="FFFFFF"/>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718" name="Shape 718"/>
        <p:cNvGrpSpPr/>
        <p:nvPr/>
      </p:nvGrpSpPr>
      <p:grpSpPr>
        <a:xfrm>
          <a:off x="0" y="0"/>
          <a:ext cx="0" cy="0"/>
          <a:chOff x="0" y="0"/>
          <a:chExt cx="0" cy="0"/>
        </a:xfrm>
      </p:grpSpPr>
      <p:cxnSp>
        <p:nvCxnSpPr>
          <p:cNvPr id="719" name="Google Shape;719;p15"/>
          <p:cNvCxnSpPr/>
          <p:nvPr/>
        </p:nvCxnSpPr>
        <p:spPr>
          <a:xfrm>
            <a:off x="0" y="3522672"/>
            <a:ext cx="18288000" cy="0"/>
          </a:xfrm>
          <a:prstGeom prst="straightConnector1">
            <a:avLst/>
          </a:prstGeom>
          <a:noFill/>
          <a:ln cap="flat" cmpd="sng" w="57150">
            <a:solidFill>
              <a:srgbClr val="FFFFFF"/>
            </a:solidFill>
            <a:prstDash val="solid"/>
            <a:round/>
            <a:headEnd len="sm" w="sm" type="none"/>
            <a:tailEnd len="sm" w="sm" type="none"/>
          </a:ln>
        </p:spPr>
      </p:cxnSp>
      <p:cxnSp>
        <p:nvCxnSpPr>
          <p:cNvPr id="720" name="Google Shape;720;p15"/>
          <p:cNvCxnSpPr/>
          <p:nvPr/>
        </p:nvCxnSpPr>
        <p:spPr>
          <a:xfrm>
            <a:off x="0" y="6869103"/>
            <a:ext cx="18288000" cy="0"/>
          </a:xfrm>
          <a:prstGeom prst="straightConnector1">
            <a:avLst/>
          </a:prstGeom>
          <a:noFill/>
          <a:ln cap="flat" cmpd="sng" w="57150">
            <a:solidFill>
              <a:srgbClr val="FFFFFF"/>
            </a:solidFill>
            <a:prstDash val="solid"/>
            <a:round/>
            <a:headEnd len="sm" w="sm" type="none"/>
            <a:tailEnd len="sm" w="sm" type="none"/>
          </a:ln>
        </p:spPr>
      </p:cxnSp>
      <p:sp>
        <p:nvSpPr>
          <p:cNvPr id="721" name="Google Shape;721;p15"/>
          <p:cNvSpPr txBox="1"/>
          <p:nvPr/>
        </p:nvSpPr>
        <p:spPr>
          <a:xfrm>
            <a:off x="1406222" y="4312920"/>
            <a:ext cx="154755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FFFFF"/>
                </a:solidFill>
                <a:latin typeface="DM Sans"/>
                <a:ea typeface="DM Sans"/>
                <a:cs typeface="DM Sans"/>
                <a:sym typeface="DM Sans"/>
              </a:rPr>
              <a:t>This Election</a:t>
            </a:r>
            <a:endParaRPr/>
          </a:p>
        </p:txBody>
      </p:sp>
      <p:grpSp>
        <p:nvGrpSpPr>
          <p:cNvPr id="722" name="Google Shape;722;p15"/>
          <p:cNvGrpSpPr/>
          <p:nvPr/>
        </p:nvGrpSpPr>
        <p:grpSpPr>
          <a:xfrm>
            <a:off x="283118" y="7259734"/>
            <a:ext cx="17721763" cy="581725"/>
            <a:chOff x="0" y="0"/>
            <a:chExt cx="23629018" cy="775633"/>
          </a:xfrm>
        </p:grpSpPr>
        <p:grpSp>
          <p:nvGrpSpPr>
            <p:cNvPr id="723" name="Google Shape;723;p15"/>
            <p:cNvGrpSpPr/>
            <p:nvPr/>
          </p:nvGrpSpPr>
          <p:grpSpPr>
            <a:xfrm>
              <a:off x="0" y="0"/>
              <a:ext cx="813779" cy="775633"/>
              <a:chOff x="0" y="0"/>
              <a:chExt cx="812800" cy="774700"/>
            </a:xfrm>
          </p:grpSpPr>
          <p:sp>
            <p:nvSpPr>
              <p:cNvPr id="724" name="Google Shape;72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25" name="Google Shape;72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15"/>
            <p:cNvGrpSpPr/>
            <p:nvPr/>
          </p:nvGrpSpPr>
          <p:grpSpPr>
            <a:xfrm>
              <a:off x="951170" y="0"/>
              <a:ext cx="813779" cy="775633"/>
              <a:chOff x="0" y="0"/>
              <a:chExt cx="812800" cy="774700"/>
            </a:xfrm>
          </p:grpSpPr>
          <p:sp>
            <p:nvSpPr>
              <p:cNvPr id="727" name="Google Shape;72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28" name="Google Shape;72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15"/>
            <p:cNvGrpSpPr/>
            <p:nvPr/>
          </p:nvGrpSpPr>
          <p:grpSpPr>
            <a:xfrm>
              <a:off x="1901076" y="0"/>
              <a:ext cx="813779" cy="775633"/>
              <a:chOff x="0" y="0"/>
              <a:chExt cx="812800" cy="774700"/>
            </a:xfrm>
          </p:grpSpPr>
          <p:sp>
            <p:nvSpPr>
              <p:cNvPr id="730" name="Google Shape;73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31" name="Google Shape;73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15"/>
            <p:cNvGrpSpPr/>
            <p:nvPr/>
          </p:nvGrpSpPr>
          <p:grpSpPr>
            <a:xfrm>
              <a:off x="2852246" y="0"/>
              <a:ext cx="813779" cy="775633"/>
              <a:chOff x="0" y="0"/>
              <a:chExt cx="812800" cy="774700"/>
            </a:xfrm>
          </p:grpSpPr>
          <p:sp>
            <p:nvSpPr>
              <p:cNvPr id="733" name="Google Shape;73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34" name="Google Shape;73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15"/>
            <p:cNvGrpSpPr/>
            <p:nvPr/>
          </p:nvGrpSpPr>
          <p:grpSpPr>
            <a:xfrm>
              <a:off x="3802152" y="0"/>
              <a:ext cx="813779" cy="775633"/>
              <a:chOff x="0" y="0"/>
              <a:chExt cx="812800" cy="774700"/>
            </a:xfrm>
          </p:grpSpPr>
          <p:sp>
            <p:nvSpPr>
              <p:cNvPr id="736" name="Google Shape;73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37" name="Google Shape;73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15"/>
            <p:cNvGrpSpPr/>
            <p:nvPr/>
          </p:nvGrpSpPr>
          <p:grpSpPr>
            <a:xfrm>
              <a:off x="4753322" y="0"/>
              <a:ext cx="813779" cy="775633"/>
              <a:chOff x="0" y="0"/>
              <a:chExt cx="812800" cy="774700"/>
            </a:xfrm>
          </p:grpSpPr>
          <p:sp>
            <p:nvSpPr>
              <p:cNvPr id="739" name="Google Shape;73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40" name="Google Shape;74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15"/>
            <p:cNvGrpSpPr/>
            <p:nvPr/>
          </p:nvGrpSpPr>
          <p:grpSpPr>
            <a:xfrm>
              <a:off x="5703227" y="0"/>
              <a:ext cx="813779" cy="775633"/>
              <a:chOff x="0" y="0"/>
              <a:chExt cx="812800" cy="774700"/>
            </a:xfrm>
          </p:grpSpPr>
          <p:sp>
            <p:nvSpPr>
              <p:cNvPr id="742" name="Google Shape;74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43" name="Google Shape;74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15"/>
            <p:cNvGrpSpPr/>
            <p:nvPr/>
          </p:nvGrpSpPr>
          <p:grpSpPr>
            <a:xfrm>
              <a:off x="6654397" y="0"/>
              <a:ext cx="813779" cy="775633"/>
              <a:chOff x="0" y="0"/>
              <a:chExt cx="812800" cy="774700"/>
            </a:xfrm>
          </p:grpSpPr>
          <p:sp>
            <p:nvSpPr>
              <p:cNvPr id="745" name="Google Shape;74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46" name="Google Shape;74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15"/>
            <p:cNvGrpSpPr/>
            <p:nvPr/>
          </p:nvGrpSpPr>
          <p:grpSpPr>
            <a:xfrm>
              <a:off x="7604303" y="0"/>
              <a:ext cx="813779" cy="775633"/>
              <a:chOff x="0" y="0"/>
              <a:chExt cx="812800" cy="774700"/>
            </a:xfrm>
          </p:grpSpPr>
          <p:sp>
            <p:nvSpPr>
              <p:cNvPr id="748" name="Google Shape;74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49" name="Google Shape;74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15"/>
            <p:cNvGrpSpPr/>
            <p:nvPr/>
          </p:nvGrpSpPr>
          <p:grpSpPr>
            <a:xfrm>
              <a:off x="8555473" y="0"/>
              <a:ext cx="813779" cy="775633"/>
              <a:chOff x="0" y="0"/>
              <a:chExt cx="812800" cy="774700"/>
            </a:xfrm>
          </p:grpSpPr>
          <p:sp>
            <p:nvSpPr>
              <p:cNvPr id="751" name="Google Shape;75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52" name="Google Shape;75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15"/>
            <p:cNvGrpSpPr/>
            <p:nvPr/>
          </p:nvGrpSpPr>
          <p:grpSpPr>
            <a:xfrm>
              <a:off x="9505379" y="0"/>
              <a:ext cx="813779" cy="775633"/>
              <a:chOff x="0" y="0"/>
              <a:chExt cx="812800" cy="774700"/>
            </a:xfrm>
          </p:grpSpPr>
          <p:sp>
            <p:nvSpPr>
              <p:cNvPr id="754" name="Google Shape;75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55" name="Google Shape;75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 name="Google Shape;756;p15"/>
            <p:cNvGrpSpPr/>
            <p:nvPr/>
          </p:nvGrpSpPr>
          <p:grpSpPr>
            <a:xfrm>
              <a:off x="10456549" y="0"/>
              <a:ext cx="813779" cy="775633"/>
              <a:chOff x="0" y="0"/>
              <a:chExt cx="812800" cy="774700"/>
            </a:xfrm>
          </p:grpSpPr>
          <p:sp>
            <p:nvSpPr>
              <p:cNvPr id="757" name="Google Shape;75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58" name="Google Shape;75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15"/>
            <p:cNvGrpSpPr/>
            <p:nvPr/>
          </p:nvGrpSpPr>
          <p:grpSpPr>
            <a:xfrm>
              <a:off x="11406455" y="0"/>
              <a:ext cx="813779" cy="775633"/>
              <a:chOff x="0" y="0"/>
              <a:chExt cx="812800" cy="774700"/>
            </a:xfrm>
          </p:grpSpPr>
          <p:sp>
            <p:nvSpPr>
              <p:cNvPr id="760" name="Google Shape;76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61" name="Google Shape;76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15"/>
            <p:cNvGrpSpPr/>
            <p:nvPr/>
          </p:nvGrpSpPr>
          <p:grpSpPr>
            <a:xfrm>
              <a:off x="12357625" y="0"/>
              <a:ext cx="813779" cy="775633"/>
              <a:chOff x="0" y="0"/>
              <a:chExt cx="812800" cy="774700"/>
            </a:xfrm>
          </p:grpSpPr>
          <p:sp>
            <p:nvSpPr>
              <p:cNvPr id="763" name="Google Shape;76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64" name="Google Shape;76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 name="Google Shape;765;p15"/>
            <p:cNvGrpSpPr/>
            <p:nvPr/>
          </p:nvGrpSpPr>
          <p:grpSpPr>
            <a:xfrm>
              <a:off x="13307530" y="0"/>
              <a:ext cx="813779" cy="775633"/>
              <a:chOff x="0" y="0"/>
              <a:chExt cx="812800" cy="774700"/>
            </a:xfrm>
          </p:grpSpPr>
          <p:sp>
            <p:nvSpPr>
              <p:cNvPr id="766" name="Google Shape;76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67" name="Google Shape;76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15"/>
            <p:cNvGrpSpPr/>
            <p:nvPr/>
          </p:nvGrpSpPr>
          <p:grpSpPr>
            <a:xfrm>
              <a:off x="14258701" y="0"/>
              <a:ext cx="813779" cy="775633"/>
              <a:chOff x="0" y="0"/>
              <a:chExt cx="812800" cy="774700"/>
            </a:xfrm>
          </p:grpSpPr>
          <p:sp>
            <p:nvSpPr>
              <p:cNvPr id="769" name="Google Shape;76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70" name="Google Shape;77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15"/>
            <p:cNvGrpSpPr/>
            <p:nvPr/>
          </p:nvGrpSpPr>
          <p:grpSpPr>
            <a:xfrm>
              <a:off x="15210936" y="0"/>
              <a:ext cx="813779" cy="775633"/>
              <a:chOff x="0" y="0"/>
              <a:chExt cx="812800" cy="774700"/>
            </a:xfrm>
          </p:grpSpPr>
          <p:sp>
            <p:nvSpPr>
              <p:cNvPr id="772" name="Google Shape;77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73" name="Google Shape;77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15"/>
            <p:cNvGrpSpPr/>
            <p:nvPr/>
          </p:nvGrpSpPr>
          <p:grpSpPr>
            <a:xfrm>
              <a:off x="16160842" y="0"/>
              <a:ext cx="813779" cy="775633"/>
              <a:chOff x="0" y="0"/>
              <a:chExt cx="812800" cy="774700"/>
            </a:xfrm>
          </p:grpSpPr>
          <p:sp>
            <p:nvSpPr>
              <p:cNvPr id="775" name="Google Shape;77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76" name="Google Shape;77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15"/>
            <p:cNvGrpSpPr/>
            <p:nvPr/>
          </p:nvGrpSpPr>
          <p:grpSpPr>
            <a:xfrm>
              <a:off x="17112012" y="0"/>
              <a:ext cx="813779" cy="775633"/>
              <a:chOff x="0" y="0"/>
              <a:chExt cx="812800" cy="774700"/>
            </a:xfrm>
          </p:grpSpPr>
          <p:sp>
            <p:nvSpPr>
              <p:cNvPr id="778" name="Google Shape;77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79" name="Google Shape;77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15"/>
            <p:cNvGrpSpPr/>
            <p:nvPr/>
          </p:nvGrpSpPr>
          <p:grpSpPr>
            <a:xfrm>
              <a:off x="18061918" y="0"/>
              <a:ext cx="813779" cy="775633"/>
              <a:chOff x="0" y="0"/>
              <a:chExt cx="812800" cy="774700"/>
            </a:xfrm>
          </p:grpSpPr>
          <p:sp>
            <p:nvSpPr>
              <p:cNvPr id="781" name="Google Shape;78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82" name="Google Shape;78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15"/>
            <p:cNvGrpSpPr/>
            <p:nvPr/>
          </p:nvGrpSpPr>
          <p:grpSpPr>
            <a:xfrm>
              <a:off x="19013088" y="0"/>
              <a:ext cx="813779" cy="775633"/>
              <a:chOff x="0" y="0"/>
              <a:chExt cx="812800" cy="774700"/>
            </a:xfrm>
          </p:grpSpPr>
          <p:sp>
            <p:nvSpPr>
              <p:cNvPr id="784" name="Google Shape;78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85" name="Google Shape;78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15"/>
            <p:cNvGrpSpPr/>
            <p:nvPr/>
          </p:nvGrpSpPr>
          <p:grpSpPr>
            <a:xfrm>
              <a:off x="19962994" y="0"/>
              <a:ext cx="813779" cy="775633"/>
              <a:chOff x="0" y="0"/>
              <a:chExt cx="812800" cy="774700"/>
            </a:xfrm>
          </p:grpSpPr>
          <p:sp>
            <p:nvSpPr>
              <p:cNvPr id="787" name="Google Shape;78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88" name="Google Shape;78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15"/>
            <p:cNvGrpSpPr/>
            <p:nvPr/>
          </p:nvGrpSpPr>
          <p:grpSpPr>
            <a:xfrm>
              <a:off x="20914164" y="0"/>
              <a:ext cx="813779" cy="775633"/>
              <a:chOff x="0" y="0"/>
              <a:chExt cx="812800" cy="774700"/>
            </a:xfrm>
          </p:grpSpPr>
          <p:sp>
            <p:nvSpPr>
              <p:cNvPr id="790" name="Google Shape;79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91" name="Google Shape;79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15"/>
            <p:cNvGrpSpPr/>
            <p:nvPr/>
          </p:nvGrpSpPr>
          <p:grpSpPr>
            <a:xfrm>
              <a:off x="21864069" y="0"/>
              <a:ext cx="813779" cy="775633"/>
              <a:chOff x="0" y="0"/>
              <a:chExt cx="812800" cy="774700"/>
            </a:xfrm>
          </p:grpSpPr>
          <p:sp>
            <p:nvSpPr>
              <p:cNvPr id="793" name="Google Shape;79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94" name="Google Shape;79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15"/>
            <p:cNvGrpSpPr/>
            <p:nvPr/>
          </p:nvGrpSpPr>
          <p:grpSpPr>
            <a:xfrm>
              <a:off x="22815239" y="0"/>
              <a:ext cx="813779" cy="775633"/>
              <a:chOff x="0" y="0"/>
              <a:chExt cx="812800" cy="774700"/>
            </a:xfrm>
          </p:grpSpPr>
          <p:sp>
            <p:nvSpPr>
              <p:cNvPr id="796" name="Google Shape;79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797" name="Google Shape;79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8" name="Google Shape;798;p15"/>
          <p:cNvGrpSpPr/>
          <p:nvPr/>
        </p:nvGrpSpPr>
        <p:grpSpPr>
          <a:xfrm>
            <a:off x="282244" y="2550422"/>
            <a:ext cx="17721763" cy="581725"/>
            <a:chOff x="0" y="0"/>
            <a:chExt cx="23629018" cy="775633"/>
          </a:xfrm>
        </p:grpSpPr>
        <p:grpSp>
          <p:nvGrpSpPr>
            <p:cNvPr id="799" name="Google Shape;799;p15"/>
            <p:cNvGrpSpPr/>
            <p:nvPr/>
          </p:nvGrpSpPr>
          <p:grpSpPr>
            <a:xfrm>
              <a:off x="0" y="0"/>
              <a:ext cx="813779" cy="775633"/>
              <a:chOff x="0" y="0"/>
              <a:chExt cx="812800" cy="774700"/>
            </a:xfrm>
          </p:grpSpPr>
          <p:sp>
            <p:nvSpPr>
              <p:cNvPr id="800" name="Google Shape;80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01" name="Google Shape;80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15"/>
            <p:cNvGrpSpPr/>
            <p:nvPr/>
          </p:nvGrpSpPr>
          <p:grpSpPr>
            <a:xfrm>
              <a:off x="951170" y="0"/>
              <a:ext cx="813779" cy="775633"/>
              <a:chOff x="0" y="0"/>
              <a:chExt cx="812800" cy="774700"/>
            </a:xfrm>
          </p:grpSpPr>
          <p:sp>
            <p:nvSpPr>
              <p:cNvPr id="803" name="Google Shape;80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04" name="Google Shape;80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15"/>
            <p:cNvGrpSpPr/>
            <p:nvPr/>
          </p:nvGrpSpPr>
          <p:grpSpPr>
            <a:xfrm>
              <a:off x="1901076" y="0"/>
              <a:ext cx="813779" cy="775633"/>
              <a:chOff x="0" y="0"/>
              <a:chExt cx="812800" cy="774700"/>
            </a:xfrm>
          </p:grpSpPr>
          <p:sp>
            <p:nvSpPr>
              <p:cNvPr id="806" name="Google Shape;80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07" name="Google Shape;80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15"/>
            <p:cNvGrpSpPr/>
            <p:nvPr/>
          </p:nvGrpSpPr>
          <p:grpSpPr>
            <a:xfrm>
              <a:off x="2852246" y="0"/>
              <a:ext cx="813779" cy="775633"/>
              <a:chOff x="0" y="0"/>
              <a:chExt cx="812800" cy="774700"/>
            </a:xfrm>
          </p:grpSpPr>
          <p:sp>
            <p:nvSpPr>
              <p:cNvPr id="809" name="Google Shape;80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10" name="Google Shape;81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15"/>
            <p:cNvGrpSpPr/>
            <p:nvPr/>
          </p:nvGrpSpPr>
          <p:grpSpPr>
            <a:xfrm>
              <a:off x="3802152" y="0"/>
              <a:ext cx="813779" cy="775633"/>
              <a:chOff x="0" y="0"/>
              <a:chExt cx="812800" cy="774700"/>
            </a:xfrm>
          </p:grpSpPr>
          <p:sp>
            <p:nvSpPr>
              <p:cNvPr id="812" name="Google Shape;81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13" name="Google Shape;81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15"/>
            <p:cNvGrpSpPr/>
            <p:nvPr/>
          </p:nvGrpSpPr>
          <p:grpSpPr>
            <a:xfrm>
              <a:off x="4753322" y="0"/>
              <a:ext cx="813779" cy="775633"/>
              <a:chOff x="0" y="0"/>
              <a:chExt cx="812800" cy="774700"/>
            </a:xfrm>
          </p:grpSpPr>
          <p:sp>
            <p:nvSpPr>
              <p:cNvPr id="815" name="Google Shape;81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16" name="Google Shape;81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15"/>
            <p:cNvGrpSpPr/>
            <p:nvPr/>
          </p:nvGrpSpPr>
          <p:grpSpPr>
            <a:xfrm>
              <a:off x="5703227" y="0"/>
              <a:ext cx="813779" cy="775633"/>
              <a:chOff x="0" y="0"/>
              <a:chExt cx="812800" cy="774700"/>
            </a:xfrm>
          </p:grpSpPr>
          <p:sp>
            <p:nvSpPr>
              <p:cNvPr id="818" name="Google Shape;81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19" name="Google Shape;81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15"/>
            <p:cNvGrpSpPr/>
            <p:nvPr/>
          </p:nvGrpSpPr>
          <p:grpSpPr>
            <a:xfrm>
              <a:off x="6654397" y="0"/>
              <a:ext cx="813779" cy="775633"/>
              <a:chOff x="0" y="0"/>
              <a:chExt cx="812800" cy="774700"/>
            </a:xfrm>
          </p:grpSpPr>
          <p:sp>
            <p:nvSpPr>
              <p:cNvPr id="821" name="Google Shape;82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22" name="Google Shape;82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3" name="Google Shape;823;p15"/>
            <p:cNvGrpSpPr/>
            <p:nvPr/>
          </p:nvGrpSpPr>
          <p:grpSpPr>
            <a:xfrm>
              <a:off x="7604303" y="0"/>
              <a:ext cx="813779" cy="775633"/>
              <a:chOff x="0" y="0"/>
              <a:chExt cx="812800" cy="774700"/>
            </a:xfrm>
          </p:grpSpPr>
          <p:sp>
            <p:nvSpPr>
              <p:cNvPr id="824" name="Google Shape;82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25" name="Google Shape;82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15"/>
            <p:cNvGrpSpPr/>
            <p:nvPr/>
          </p:nvGrpSpPr>
          <p:grpSpPr>
            <a:xfrm>
              <a:off x="8555473" y="0"/>
              <a:ext cx="813779" cy="775633"/>
              <a:chOff x="0" y="0"/>
              <a:chExt cx="812800" cy="774700"/>
            </a:xfrm>
          </p:grpSpPr>
          <p:sp>
            <p:nvSpPr>
              <p:cNvPr id="827" name="Google Shape;82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28" name="Google Shape;82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15"/>
            <p:cNvGrpSpPr/>
            <p:nvPr/>
          </p:nvGrpSpPr>
          <p:grpSpPr>
            <a:xfrm>
              <a:off x="9505379" y="0"/>
              <a:ext cx="813779" cy="775633"/>
              <a:chOff x="0" y="0"/>
              <a:chExt cx="812800" cy="774700"/>
            </a:xfrm>
          </p:grpSpPr>
          <p:sp>
            <p:nvSpPr>
              <p:cNvPr id="830" name="Google Shape;83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31" name="Google Shape;83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15"/>
            <p:cNvGrpSpPr/>
            <p:nvPr/>
          </p:nvGrpSpPr>
          <p:grpSpPr>
            <a:xfrm>
              <a:off x="10456549" y="0"/>
              <a:ext cx="813779" cy="775633"/>
              <a:chOff x="0" y="0"/>
              <a:chExt cx="812800" cy="774700"/>
            </a:xfrm>
          </p:grpSpPr>
          <p:sp>
            <p:nvSpPr>
              <p:cNvPr id="833" name="Google Shape;83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34" name="Google Shape;83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15"/>
            <p:cNvGrpSpPr/>
            <p:nvPr/>
          </p:nvGrpSpPr>
          <p:grpSpPr>
            <a:xfrm>
              <a:off x="11406455" y="0"/>
              <a:ext cx="813779" cy="775633"/>
              <a:chOff x="0" y="0"/>
              <a:chExt cx="812800" cy="774700"/>
            </a:xfrm>
          </p:grpSpPr>
          <p:sp>
            <p:nvSpPr>
              <p:cNvPr id="836" name="Google Shape;83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37" name="Google Shape;83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p15"/>
            <p:cNvGrpSpPr/>
            <p:nvPr/>
          </p:nvGrpSpPr>
          <p:grpSpPr>
            <a:xfrm>
              <a:off x="12357625" y="0"/>
              <a:ext cx="813779" cy="775633"/>
              <a:chOff x="0" y="0"/>
              <a:chExt cx="812800" cy="774700"/>
            </a:xfrm>
          </p:grpSpPr>
          <p:sp>
            <p:nvSpPr>
              <p:cNvPr id="839" name="Google Shape;83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40" name="Google Shape;84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15"/>
            <p:cNvGrpSpPr/>
            <p:nvPr/>
          </p:nvGrpSpPr>
          <p:grpSpPr>
            <a:xfrm>
              <a:off x="13307530" y="0"/>
              <a:ext cx="813779" cy="775633"/>
              <a:chOff x="0" y="0"/>
              <a:chExt cx="812800" cy="774700"/>
            </a:xfrm>
          </p:grpSpPr>
          <p:sp>
            <p:nvSpPr>
              <p:cNvPr id="842" name="Google Shape;84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43" name="Google Shape;84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15"/>
            <p:cNvGrpSpPr/>
            <p:nvPr/>
          </p:nvGrpSpPr>
          <p:grpSpPr>
            <a:xfrm>
              <a:off x="14258701" y="0"/>
              <a:ext cx="813779" cy="775633"/>
              <a:chOff x="0" y="0"/>
              <a:chExt cx="812800" cy="774700"/>
            </a:xfrm>
          </p:grpSpPr>
          <p:sp>
            <p:nvSpPr>
              <p:cNvPr id="845" name="Google Shape;84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46" name="Google Shape;84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15"/>
            <p:cNvGrpSpPr/>
            <p:nvPr/>
          </p:nvGrpSpPr>
          <p:grpSpPr>
            <a:xfrm>
              <a:off x="15210936" y="0"/>
              <a:ext cx="813779" cy="775633"/>
              <a:chOff x="0" y="0"/>
              <a:chExt cx="812800" cy="774700"/>
            </a:xfrm>
          </p:grpSpPr>
          <p:sp>
            <p:nvSpPr>
              <p:cNvPr id="848" name="Google Shape;84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49" name="Google Shape;84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15"/>
            <p:cNvGrpSpPr/>
            <p:nvPr/>
          </p:nvGrpSpPr>
          <p:grpSpPr>
            <a:xfrm>
              <a:off x="16160842" y="0"/>
              <a:ext cx="813779" cy="775633"/>
              <a:chOff x="0" y="0"/>
              <a:chExt cx="812800" cy="774700"/>
            </a:xfrm>
          </p:grpSpPr>
          <p:sp>
            <p:nvSpPr>
              <p:cNvPr id="851" name="Google Shape;85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52" name="Google Shape;85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15"/>
            <p:cNvGrpSpPr/>
            <p:nvPr/>
          </p:nvGrpSpPr>
          <p:grpSpPr>
            <a:xfrm>
              <a:off x="17112012" y="0"/>
              <a:ext cx="813779" cy="775633"/>
              <a:chOff x="0" y="0"/>
              <a:chExt cx="812800" cy="774700"/>
            </a:xfrm>
          </p:grpSpPr>
          <p:sp>
            <p:nvSpPr>
              <p:cNvPr id="854" name="Google Shape;85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55" name="Google Shape;85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15"/>
            <p:cNvGrpSpPr/>
            <p:nvPr/>
          </p:nvGrpSpPr>
          <p:grpSpPr>
            <a:xfrm>
              <a:off x="18061918" y="0"/>
              <a:ext cx="813779" cy="775633"/>
              <a:chOff x="0" y="0"/>
              <a:chExt cx="812800" cy="774700"/>
            </a:xfrm>
          </p:grpSpPr>
          <p:sp>
            <p:nvSpPr>
              <p:cNvPr id="857" name="Google Shape;85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58" name="Google Shape;85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15"/>
            <p:cNvGrpSpPr/>
            <p:nvPr/>
          </p:nvGrpSpPr>
          <p:grpSpPr>
            <a:xfrm>
              <a:off x="19013088" y="0"/>
              <a:ext cx="813779" cy="775633"/>
              <a:chOff x="0" y="0"/>
              <a:chExt cx="812800" cy="774700"/>
            </a:xfrm>
          </p:grpSpPr>
          <p:sp>
            <p:nvSpPr>
              <p:cNvPr id="860" name="Google Shape;86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61" name="Google Shape;86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2" name="Google Shape;862;p15"/>
            <p:cNvGrpSpPr/>
            <p:nvPr/>
          </p:nvGrpSpPr>
          <p:grpSpPr>
            <a:xfrm>
              <a:off x="19962994" y="0"/>
              <a:ext cx="813779" cy="775633"/>
              <a:chOff x="0" y="0"/>
              <a:chExt cx="812800" cy="774700"/>
            </a:xfrm>
          </p:grpSpPr>
          <p:sp>
            <p:nvSpPr>
              <p:cNvPr id="863" name="Google Shape;86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64" name="Google Shape;86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15"/>
            <p:cNvGrpSpPr/>
            <p:nvPr/>
          </p:nvGrpSpPr>
          <p:grpSpPr>
            <a:xfrm>
              <a:off x="20914164" y="0"/>
              <a:ext cx="813779" cy="775633"/>
              <a:chOff x="0" y="0"/>
              <a:chExt cx="812800" cy="774700"/>
            </a:xfrm>
          </p:grpSpPr>
          <p:sp>
            <p:nvSpPr>
              <p:cNvPr id="866" name="Google Shape;86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67" name="Google Shape;86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15"/>
            <p:cNvGrpSpPr/>
            <p:nvPr/>
          </p:nvGrpSpPr>
          <p:grpSpPr>
            <a:xfrm>
              <a:off x="21864069" y="0"/>
              <a:ext cx="813779" cy="775633"/>
              <a:chOff x="0" y="0"/>
              <a:chExt cx="812800" cy="774700"/>
            </a:xfrm>
          </p:grpSpPr>
          <p:sp>
            <p:nvSpPr>
              <p:cNvPr id="869" name="Google Shape;86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70" name="Google Shape;87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15"/>
            <p:cNvGrpSpPr/>
            <p:nvPr/>
          </p:nvGrpSpPr>
          <p:grpSpPr>
            <a:xfrm>
              <a:off x="22815239" y="0"/>
              <a:ext cx="813779" cy="775633"/>
              <a:chOff x="0" y="0"/>
              <a:chExt cx="812800" cy="774700"/>
            </a:xfrm>
          </p:grpSpPr>
          <p:sp>
            <p:nvSpPr>
              <p:cNvPr id="872" name="Google Shape;87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873" name="Google Shape;87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877" name="Shape 877"/>
        <p:cNvGrpSpPr/>
        <p:nvPr/>
      </p:nvGrpSpPr>
      <p:grpSpPr>
        <a:xfrm>
          <a:off x="0" y="0"/>
          <a:ext cx="0" cy="0"/>
          <a:chOff x="0" y="0"/>
          <a:chExt cx="0" cy="0"/>
        </a:xfrm>
      </p:grpSpPr>
      <p:pic>
        <p:nvPicPr>
          <p:cNvPr id="878" name="Google Shape;878;p16"/>
          <p:cNvPicPr preferRelativeResize="0"/>
          <p:nvPr/>
        </p:nvPicPr>
        <p:blipFill>
          <a:blip r:embed="rId3">
            <a:alphaModFix/>
          </a:blip>
          <a:stretch>
            <a:fillRect/>
          </a:stretch>
        </p:blipFill>
        <p:spPr>
          <a:xfrm>
            <a:off x="10310400" y="1028699"/>
            <a:ext cx="3555975" cy="3911578"/>
          </a:xfrm>
          <a:prstGeom prst="rect">
            <a:avLst/>
          </a:prstGeom>
          <a:noFill/>
          <a:ln>
            <a:noFill/>
          </a:ln>
        </p:spPr>
      </p:pic>
      <p:pic>
        <p:nvPicPr>
          <p:cNvPr id="879" name="Google Shape;879;p16"/>
          <p:cNvPicPr preferRelativeResize="0"/>
          <p:nvPr/>
        </p:nvPicPr>
        <p:blipFill>
          <a:blip r:embed="rId4">
            <a:alphaModFix/>
          </a:blip>
          <a:stretch>
            <a:fillRect/>
          </a:stretch>
        </p:blipFill>
        <p:spPr>
          <a:xfrm>
            <a:off x="10310400" y="5346723"/>
            <a:ext cx="3555975" cy="3911578"/>
          </a:xfrm>
          <a:prstGeom prst="rect">
            <a:avLst/>
          </a:prstGeom>
          <a:noFill/>
          <a:ln>
            <a:noFill/>
          </a:ln>
        </p:spPr>
      </p:pic>
      <p:sp>
        <p:nvSpPr>
          <p:cNvPr id="880" name="Google Shape;880;p16"/>
          <p:cNvSpPr txBox="1"/>
          <p:nvPr/>
        </p:nvSpPr>
        <p:spPr>
          <a:xfrm>
            <a:off x="1028700" y="1853882"/>
            <a:ext cx="81153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Presidential Candidates</a:t>
            </a:r>
            <a:endParaRPr/>
          </a:p>
        </p:txBody>
      </p:sp>
      <p:sp>
        <p:nvSpPr>
          <p:cNvPr id="881" name="Google Shape;881;p16"/>
          <p:cNvSpPr txBox="1"/>
          <p:nvPr/>
        </p:nvSpPr>
        <p:spPr>
          <a:xfrm>
            <a:off x="1028700" y="4537393"/>
            <a:ext cx="6843900" cy="42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882" name="Google Shape;882;p16"/>
          <p:cNvSpPr txBox="1"/>
          <p:nvPr/>
        </p:nvSpPr>
        <p:spPr>
          <a:xfrm>
            <a:off x="14152125" y="2518011"/>
            <a:ext cx="3107175" cy="547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Jane Doe</a:t>
            </a:r>
            <a:endParaRPr/>
          </a:p>
        </p:txBody>
      </p:sp>
      <p:sp>
        <p:nvSpPr>
          <p:cNvPr id="883" name="Google Shape;883;p16"/>
          <p:cNvSpPr txBox="1"/>
          <p:nvPr/>
        </p:nvSpPr>
        <p:spPr>
          <a:xfrm>
            <a:off x="14152125" y="3055856"/>
            <a:ext cx="31071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Democratic Party</a:t>
            </a:r>
            <a:endParaRPr/>
          </a:p>
        </p:txBody>
      </p:sp>
      <p:sp>
        <p:nvSpPr>
          <p:cNvPr id="884" name="Google Shape;884;p16"/>
          <p:cNvSpPr txBox="1"/>
          <p:nvPr/>
        </p:nvSpPr>
        <p:spPr>
          <a:xfrm>
            <a:off x="14152125" y="6840619"/>
            <a:ext cx="3107175" cy="547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John Doe</a:t>
            </a:r>
            <a:endParaRPr/>
          </a:p>
        </p:txBody>
      </p:sp>
      <p:sp>
        <p:nvSpPr>
          <p:cNvPr id="885" name="Google Shape;885;p16"/>
          <p:cNvSpPr txBox="1"/>
          <p:nvPr/>
        </p:nvSpPr>
        <p:spPr>
          <a:xfrm>
            <a:off x="14152125" y="7378464"/>
            <a:ext cx="31071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Republican Party</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889" name="Shape 889"/>
        <p:cNvGrpSpPr/>
        <p:nvPr/>
      </p:nvGrpSpPr>
      <p:grpSpPr>
        <a:xfrm>
          <a:off x="0" y="0"/>
          <a:ext cx="0" cy="0"/>
          <a:chOff x="0" y="0"/>
          <a:chExt cx="0" cy="0"/>
        </a:xfrm>
      </p:grpSpPr>
      <p:pic>
        <p:nvPicPr>
          <p:cNvPr id="890" name="Google Shape;890;p17"/>
          <p:cNvPicPr preferRelativeResize="0"/>
          <p:nvPr/>
        </p:nvPicPr>
        <p:blipFill>
          <a:blip r:embed="rId3">
            <a:alphaModFix/>
          </a:blip>
          <a:stretch>
            <a:fillRect/>
          </a:stretch>
        </p:blipFill>
        <p:spPr>
          <a:xfrm>
            <a:off x="8795650" y="-970325"/>
            <a:ext cx="14266199" cy="11256854"/>
          </a:xfrm>
          <a:prstGeom prst="rect">
            <a:avLst/>
          </a:prstGeom>
          <a:noFill/>
          <a:ln>
            <a:noFill/>
          </a:ln>
        </p:spPr>
      </p:pic>
      <p:pic>
        <p:nvPicPr>
          <p:cNvPr id="891" name="Google Shape;891;p17"/>
          <p:cNvPicPr preferRelativeResize="0"/>
          <p:nvPr/>
        </p:nvPicPr>
        <p:blipFill>
          <a:blip r:embed="rId4">
            <a:alphaModFix/>
          </a:blip>
          <a:stretch>
            <a:fillRect/>
          </a:stretch>
        </p:blipFill>
        <p:spPr>
          <a:xfrm>
            <a:off x="10203978" y="-8793"/>
            <a:ext cx="8084024" cy="10279499"/>
          </a:xfrm>
          <a:prstGeom prst="rect">
            <a:avLst/>
          </a:prstGeom>
          <a:noFill/>
          <a:ln>
            <a:noFill/>
          </a:ln>
        </p:spPr>
      </p:pic>
      <p:sp>
        <p:nvSpPr>
          <p:cNvPr id="892" name="Google Shape;892;p17"/>
          <p:cNvSpPr txBox="1"/>
          <p:nvPr/>
        </p:nvSpPr>
        <p:spPr>
          <a:xfrm>
            <a:off x="1028700" y="2825432"/>
            <a:ext cx="81153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Jane Doe</a:t>
            </a:r>
            <a:endParaRPr/>
          </a:p>
        </p:txBody>
      </p:sp>
      <p:sp>
        <p:nvSpPr>
          <p:cNvPr id="893" name="Google Shape;893;p17"/>
          <p:cNvSpPr txBox="1"/>
          <p:nvPr/>
        </p:nvSpPr>
        <p:spPr>
          <a:xfrm>
            <a:off x="1028700" y="4194493"/>
            <a:ext cx="81153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897" name="Shape 897"/>
        <p:cNvGrpSpPr/>
        <p:nvPr/>
      </p:nvGrpSpPr>
      <p:grpSpPr>
        <a:xfrm>
          <a:off x="0" y="0"/>
          <a:ext cx="0" cy="0"/>
          <a:chOff x="0" y="0"/>
          <a:chExt cx="0" cy="0"/>
        </a:xfrm>
      </p:grpSpPr>
      <p:pic>
        <p:nvPicPr>
          <p:cNvPr id="898" name="Google Shape;898;p18"/>
          <p:cNvPicPr preferRelativeResize="0"/>
          <p:nvPr/>
        </p:nvPicPr>
        <p:blipFill>
          <a:blip r:embed="rId3">
            <a:alphaModFix/>
          </a:blip>
          <a:stretch>
            <a:fillRect/>
          </a:stretch>
        </p:blipFill>
        <p:spPr>
          <a:xfrm>
            <a:off x="-5276641" y="4284"/>
            <a:ext cx="14039327" cy="10282688"/>
          </a:xfrm>
          <a:prstGeom prst="rect">
            <a:avLst/>
          </a:prstGeom>
          <a:noFill/>
          <a:ln>
            <a:noFill/>
          </a:ln>
        </p:spPr>
      </p:pic>
      <p:pic>
        <p:nvPicPr>
          <p:cNvPr id="899" name="Google Shape;899;p18"/>
          <p:cNvPicPr preferRelativeResize="0"/>
          <p:nvPr/>
        </p:nvPicPr>
        <p:blipFill>
          <a:blip r:embed="rId4">
            <a:alphaModFix/>
          </a:blip>
          <a:stretch>
            <a:fillRect/>
          </a:stretch>
        </p:blipFill>
        <p:spPr>
          <a:xfrm>
            <a:off x="21" y="368"/>
            <a:ext cx="8762676" cy="10286615"/>
          </a:xfrm>
          <a:prstGeom prst="rect">
            <a:avLst/>
          </a:prstGeom>
          <a:noFill/>
          <a:ln>
            <a:noFill/>
          </a:ln>
        </p:spPr>
      </p:pic>
      <p:sp>
        <p:nvSpPr>
          <p:cNvPr id="900" name="Google Shape;900;p18"/>
          <p:cNvSpPr txBox="1"/>
          <p:nvPr/>
        </p:nvSpPr>
        <p:spPr>
          <a:xfrm>
            <a:off x="9144000" y="2825432"/>
            <a:ext cx="8115300" cy="1280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John Doe</a:t>
            </a:r>
            <a:endParaRPr/>
          </a:p>
        </p:txBody>
      </p:sp>
      <p:sp>
        <p:nvSpPr>
          <p:cNvPr id="901" name="Google Shape;901;p18"/>
          <p:cNvSpPr txBox="1"/>
          <p:nvPr/>
        </p:nvSpPr>
        <p:spPr>
          <a:xfrm>
            <a:off x="9144000" y="4194493"/>
            <a:ext cx="8115300" cy="3555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905" name="Shape 905"/>
        <p:cNvGrpSpPr/>
        <p:nvPr/>
      </p:nvGrpSpPr>
      <p:grpSpPr>
        <a:xfrm>
          <a:off x="0" y="0"/>
          <a:ext cx="0" cy="0"/>
          <a:chOff x="0" y="0"/>
          <a:chExt cx="0" cy="0"/>
        </a:xfrm>
      </p:grpSpPr>
      <p:sp>
        <p:nvSpPr>
          <p:cNvPr id="906" name="Google Shape;906;p19"/>
          <p:cNvSpPr txBox="1"/>
          <p:nvPr/>
        </p:nvSpPr>
        <p:spPr>
          <a:xfrm>
            <a:off x="4241895" y="3978525"/>
            <a:ext cx="9804300" cy="169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FFFF"/>
                </a:solidFill>
                <a:latin typeface="DM Sans"/>
                <a:ea typeface="DM Sans"/>
                <a:cs typeface="DM Sans"/>
                <a:sym typeface="DM Sans"/>
              </a:rPr>
              <a:t>Write an original statement or inspiring quote.</a:t>
            </a:r>
            <a:endParaRPr/>
          </a:p>
        </p:txBody>
      </p:sp>
      <p:sp>
        <p:nvSpPr>
          <p:cNvPr id="907" name="Google Shape;907;p19"/>
          <p:cNvSpPr txBox="1"/>
          <p:nvPr/>
        </p:nvSpPr>
        <p:spPr>
          <a:xfrm>
            <a:off x="514350" y="6054684"/>
            <a:ext cx="17259300" cy="324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 Include a credit, citation, or supporting message</a:t>
            </a:r>
            <a:endParaRPr/>
          </a:p>
        </p:txBody>
      </p:sp>
      <p:sp>
        <p:nvSpPr>
          <p:cNvPr id="908" name="Google Shape;908;p19"/>
          <p:cNvSpPr txBox="1"/>
          <p:nvPr/>
        </p:nvSpPr>
        <p:spPr>
          <a:xfrm>
            <a:off x="7934211" y="2885606"/>
            <a:ext cx="2419500" cy="2185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4499" u="none" cap="none" strike="noStrike">
                <a:solidFill>
                  <a:srgbClr val="FFFFFF"/>
                </a:solidFill>
                <a:latin typeface="DM Sans"/>
                <a:ea typeface="DM Sans"/>
                <a:cs typeface="DM Sans"/>
                <a:sym typeface="DM Sans"/>
              </a:rPr>
              <a:t>“</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912" name="Shape 912"/>
        <p:cNvGrpSpPr/>
        <p:nvPr/>
      </p:nvGrpSpPr>
      <p:grpSpPr>
        <a:xfrm>
          <a:off x="0" y="0"/>
          <a:ext cx="0" cy="0"/>
          <a:chOff x="0" y="0"/>
          <a:chExt cx="0" cy="0"/>
        </a:xfrm>
      </p:grpSpPr>
      <p:pic>
        <p:nvPicPr>
          <p:cNvPr id="913" name="Google Shape;913;p20"/>
          <p:cNvPicPr preferRelativeResize="0"/>
          <p:nvPr/>
        </p:nvPicPr>
        <p:blipFill>
          <a:blip r:embed="rId3">
            <a:alphaModFix/>
          </a:blip>
          <a:stretch>
            <a:fillRect/>
          </a:stretch>
        </p:blipFill>
        <p:spPr>
          <a:xfrm>
            <a:off x="8284430" y="4130"/>
            <a:ext cx="10003550" cy="10282877"/>
          </a:xfrm>
          <a:prstGeom prst="rect">
            <a:avLst/>
          </a:prstGeom>
          <a:noFill/>
          <a:ln>
            <a:noFill/>
          </a:ln>
        </p:spPr>
      </p:pic>
      <p:sp>
        <p:nvSpPr>
          <p:cNvPr id="914" name="Google Shape;914;p20"/>
          <p:cNvSpPr txBox="1"/>
          <p:nvPr/>
        </p:nvSpPr>
        <p:spPr>
          <a:xfrm>
            <a:off x="1028700" y="3392472"/>
            <a:ext cx="81153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Contact Us</a:t>
            </a:r>
            <a:endParaRPr/>
          </a:p>
        </p:txBody>
      </p:sp>
      <p:sp>
        <p:nvSpPr>
          <p:cNvPr id="915" name="Google Shape;915;p20"/>
          <p:cNvSpPr txBox="1"/>
          <p:nvPr/>
        </p:nvSpPr>
        <p:spPr>
          <a:xfrm>
            <a:off x="1028700" y="4913932"/>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123 Anywhere St., Any City,ST 12345</a:t>
            </a:r>
            <a:endParaRPr/>
          </a:p>
        </p:txBody>
      </p:sp>
      <p:sp>
        <p:nvSpPr>
          <p:cNvPr id="916" name="Google Shape;916;p20"/>
          <p:cNvSpPr txBox="1"/>
          <p:nvPr/>
        </p:nvSpPr>
        <p:spPr>
          <a:xfrm>
            <a:off x="1028700" y="5378125"/>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123-456-7890</a:t>
            </a:r>
            <a:endParaRPr/>
          </a:p>
        </p:txBody>
      </p:sp>
      <p:sp>
        <p:nvSpPr>
          <p:cNvPr id="917" name="Google Shape;917;p20"/>
          <p:cNvSpPr txBox="1"/>
          <p:nvPr/>
        </p:nvSpPr>
        <p:spPr>
          <a:xfrm>
            <a:off x="1028700" y="5842318"/>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hello@reallygreatsite.com</a:t>
            </a:r>
            <a:endParaRPr/>
          </a:p>
        </p:txBody>
      </p:sp>
      <p:sp>
        <p:nvSpPr>
          <p:cNvPr id="918" name="Google Shape;918;p20"/>
          <p:cNvSpPr txBox="1"/>
          <p:nvPr/>
        </p:nvSpPr>
        <p:spPr>
          <a:xfrm>
            <a:off x="1028700" y="6770703"/>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
        <p:nvSpPr>
          <p:cNvPr id="919" name="Google Shape;919;p20"/>
          <p:cNvSpPr txBox="1"/>
          <p:nvPr/>
        </p:nvSpPr>
        <p:spPr>
          <a:xfrm>
            <a:off x="1028700" y="6306511"/>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923" name="Shape 923"/>
        <p:cNvGrpSpPr/>
        <p:nvPr/>
      </p:nvGrpSpPr>
      <p:grpSpPr>
        <a:xfrm>
          <a:off x="0" y="0"/>
          <a:ext cx="0" cy="0"/>
          <a:chOff x="0" y="0"/>
          <a:chExt cx="0" cy="0"/>
        </a:xfrm>
      </p:grpSpPr>
      <p:grpSp>
        <p:nvGrpSpPr>
          <p:cNvPr id="924" name="Google Shape;924;p21"/>
          <p:cNvGrpSpPr/>
          <p:nvPr/>
        </p:nvGrpSpPr>
        <p:grpSpPr>
          <a:xfrm>
            <a:off x="774218" y="2177400"/>
            <a:ext cx="5097641" cy="7508818"/>
            <a:chOff x="0" y="-28575"/>
            <a:chExt cx="1342589" cy="1977631"/>
          </a:xfrm>
        </p:grpSpPr>
        <p:sp>
          <p:nvSpPr>
            <p:cNvPr id="925" name="Google Shape;925;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1"/>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7" name="Google Shape;927;p21"/>
          <p:cNvGrpSpPr/>
          <p:nvPr/>
        </p:nvGrpSpPr>
        <p:grpSpPr>
          <a:xfrm>
            <a:off x="6109984" y="2177400"/>
            <a:ext cx="11512980" cy="7508818"/>
            <a:chOff x="0" y="-28575"/>
            <a:chExt cx="3032225" cy="1977631"/>
          </a:xfrm>
        </p:grpSpPr>
        <p:sp>
          <p:nvSpPr>
            <p:cNvPr id="928" name="Google Shape;928;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1"/>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0" name="Google Shape;930;p21"/>
          <p:cNvGrpSpPr/>
          <p:nvPr/>
        </p:nvGrpSpPr>
        <p:grpSpPr>
          <a:xfrm>
            <a:off x="1139005" y="2458118"/>
            <a:ext cx="4368067" cy="755733"/>
            <a:chOff x="0" y="-28575"/>
            <a:chExt cx="1150437" cy="199041"/>
          </a:xfrm>
        </p:grpSpPr>
        <p:sp>
          <p:nvSpPr>
            <p:cNvPr id="931" name="Google Shape;931;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3" name="Google Shape;933;p21"/>
          <p:cNvGrpSpPr/>
          <p:nvPr/>
        </p:nvGrpSpPr>
        <p:grpSpPr>
          <a:xfrm>
            <a:off x="9682440" y="2458118"/>
            <a:ext cx="4368067" cy="755733"/>
            <a:chOff x="0" y="-28575"/>
            <a:chExt cx="1150437" cy="199041"/>
          </a:xfrm>
        </p:grpSpPr>
        <p:sp>
          <p:nvSpPr>
            <p:cNvPr id="934" name="Google Shape;934;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6" name="Google Shape;936;p21"/>
          <p:cNvGrpSpPr/>
          <p:nvPr/>
        </p:nvGrpSpPr>
        <p:grpSpPr>
          <a:xfrm>
            <a:off x="1139005" y="7092517"/>
            <a:ext cx="4368067" cy="755733"/>
            <a:chOff x="0" y="-28575"/>
            <a:chExt cx="1150437" cy="199041"/>
          </a:xfrm>
        </p:grpSpPr>
        <p:sp>
          <p:nvSpPr>
            <p:cNvPr id="937" name="Google Shape;937;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9" name="Google Shape;939;p21"/>
          <p:cNvGrpSpPr/>
          <p:nvPr/>
        </p:nvGrpSpPr>
        <p:grpSpPr>
          <a:xfrm>
            <a:off x="3446451" y="8173666"/>
            <a:ext cx="754204" cy="780719"/>
            <a:chOff x="0" y="-28575"/>
            <a:chExt cx="812800" cy="841375"/>
          </a:xfrm>
        </p:grpSpPr>
        <p:sp>
          <p:nvSpPr>
            <p:cNvPr id="940" name="Google Shape;940;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gradFill>
              <a:gsLst>
                <a:gs pos="0">
                  <a:srgbClr val="EF3045"/>
                </a:gs>
                <a:gs pos="100000">
                  <a:srgbClr val="032E62"/>
                </a:gs>
              </a:gsLst>
              <a:lin ang="2700000" scaled="0"/>
            </a:gra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2" name="Google Shape;942;p21"/>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uses the following free fonts:</a:t>
            </a:r>
            <a:endParaRPr/>
          </a:p>
        </p:txBody>
      </p:sp>
      <p:sp>
        <p:nvSpPr>
          <p:cNvPr id="943" name="Google Shape;943;p21"/>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You can find these fonts online too.</a:t>
            </a:r>
            <a:endParaRPr/>
          </a:p>
        </p:txBody>
      </p:sp>
      <p:sp>
        <p:nvSpPr>
          <p:cNvPr id="944" name="Google Shape;944;p21"/>
          <p:cNvSpPr txBox="1"/>
          <p:nvPr/>
        </p:nvSpPr>
        <p:spPr>
          <a:xfrm>
            <a:off x="1747770" y="4897835"/>
            <a:ext cx="3150536" cy="717678"/>
          </a:xfrm>
          <a:prstGeom prst="rect">
            <a:avLst/>
          </a:prstGeom>
          <a:noFill/>
          <a:ln>
            <a:noFill/>
          </a:ln>
        </p:spPr>
        <p:txBody>
          <a:bodyPr anchorCtr="0" anchor="t" bIns="0" lIns="0" spcFirstLastPara="1" rIns="0" wrap="square" tIns="0">
            <a:spAutoFit/>
          </a:bodyPr>
          <a:lstStyle/>
          <a:p>
            <a:pPr indent="0" lvl="0" marL="0" marR="0" rtl="0" algn="ctr">
              <a:lnSpc>
                <a:spcPct val="102991"/>
              </a:lnSpc>
              <a:spcBef>
                <a:spcPts val="0"/>
              </a:spcBef>
              <a:spcAft>
                <a:spcPts val="0"/>
              </a:spcAft>
              <a:buNone/>
            </a:pPr>
            <a:r>
              <a:rPr b="1" i="0" lang="en-US" sz="5315" u="none" cap="none" strike="noStrike">
                <a:solidFill>
                  <a:srgbClr val="FFFFFF"/>
                </a:solidFill>
                <a:latin typeface="DM Sans"/>
                <a:ea typeface="DM Sans"/>
                <a:cs typeface="DM Sans"/>
                <a:sym typeface="DM Sans"/>
              </a:rPr>
              <a:t>DM SANS</a:t>
            </a:r>
            <a:endParaRPr/>
          </a:p>
        </p:txBody>
      </p:sp>
      <p:sp>
        <p:nvSpPr>
          <p:cNvPr id="945" name="Google Shape;945;p21"/>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Use these design resources in your Canva Presentation.</a:t>
            </a:r>
            <a:endParaRPr/>
          </a:p>
        </p:txBody>
      </p:sp>
      <p:sp>
        <p:nvSpPr>
          <p:cNvPr id="946" name="Google Shape;946;p21"/>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DM Sans"/>
                <a:ea typeface="DM Sans"/>
                <a:cs typeface="DM Sans"/>
                <a:sym typeface="DM Sans"/>
              </a:rPr>
              <a:t>DON'T FORGET TO DELETE THIS PAGE BEFORE PRESENTING. </a:t>
            </a:r>
            <a:endParaRPr/>
          </a:p>
        </p:txBody>
      </p:sp>
      <p:sp>
        <p:nvSpPr>
          <p:cNvPr id="947" name="Google Shape;947;p21"/>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DM Sans"/>
                <a:ea typeface="DM Sans"/>
                <a:cs typeface="DM Sans"/>
                <a:sym typeface="DM Sans"/>
              </a:rPr>
              <a:t>Resource Page</a:t>
            </a:r>
            <a:endParaRPr/>
          </a:p>
        </p:txBody>
      </p:sp>
      <p:sp>
        <p:nvSpPr>
          <p:cNvPr id="948" name="Google Shape;948;p21"/>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FONTS</a:t>
            </a:r>
            <a:endParaRPr/>
          </a:p>
        </p:txBody>
      </p:sp>
      <p:sp>
        <p:nvSpPr>
          <p:cNvPr id="949" name="Google Shape;949;p21"/>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DESIGN ELEMENTS</a:t>
            </a:r>
            <a:endParaRPr/>
          </a:p>
        </p:txBody>
      </p:sp>
      <p:sp>
        <p:nvSpPr>
          <p:cNvPr id="950" name="Google Shape;950;p21"/>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COLORS</a:t>
            </a:r>
            <a:endParaRPr/>
          </a:p>
        </p:txBody>
      </p:sp>
      <p:sp>
        <p:nvSpPr>
          <p:cNvPr id="951" name="Google Shape;951;p21"/>
          <p:cNvSpPr txBox="1"/>
          <p:nvPr/>
        </p:nvSpPr>
        <p:spPr>
          <a:xfrm>
            <a:off x="3212867" y="9087358"/>
            <a:ext cx="1221374" cy="3328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#EF3045</a:t>
            </a:r>
            <a:endParaRPr/>
          </a:p>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#032E62</a:t>
            </a:r>
            <a:endParaRPr/>
          </a:p>
        </p:txBody>
      </p:sp>
      <p:grpSp>
        <p:nvGrpSpPr>
          <p:cNvPr id="952" name="Google Shape;952;p21"/>
          <p:cNvGrpSpPr/>
          <p:nvPr/>
        </p:nvGrpSpPr>
        <p:grpSpPr>
          <a:xfrm>
            <a:off x="2445421" y="8173666"/>
            <a:ext cx="754204" cy="780719"/>
            <a:chOff x="0" y="-28575"/>
            <a:chExt cx="812800" cy="841375"/>
          </a:xfrm>
        </p:grpSpPr>
        <p:sp>
          <p:nvSpPr>
            <p:cNvPr id="953" name="Google Shape;953;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5" name="Google Shape;955;p21"/>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#FFFFFF</a:t>
            </a:r>
            <a:endParaRPr/>
          </a:p>
        </p:txBody>
      </p:sp>
      <p:grpSp>
        <p:nvGrpSpPr>
          <p:cNvPr id="956" name="Google Shape;956;p21"/>
          <p:cNvGrpSpPr/>
          <p:nvPr/>
        </p:nvGrpSpPr>
        <p:grpSpPr>
          <a:xfrm>
            <a:off x="6712288" y="3484381"/>
            <a:ext cx="10308370" cy="4720903"/>
            <a:chOff x="0" y="0"/>
            <a:chExt cx="13744493" cy="6294537"/>
          </a:xfrm>
        </p:grpSpPr>
        <p:sp>
          <p:nvSpPr>
            <p:cNvPr id="957" name="Google Shape;957;p21"/>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958" name="Google Shape;958;p21"/>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959" name="Google Shape;959;p21"/>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960" name="Google Shape;960;p21"/>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961" name="Google Shape;961;p21"/>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962" name="Google Shape;962;p21"/>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963" name="Google Shape;963;p21"/>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964" name="Google Shape;964;p21"/>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965" name="Google Shape;965;p21"/>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966" name="Google Shape;966;p21"/>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967" name="Google Shape;967;p21"/>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968" name="Google Shape;968;p21"/>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969" name="Google Shape;969;p21"/>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970" name="Google Shape;970;p21"/>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971" name="Google Shape;971;p21"/>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972" name="Google Shape;972;p21"/>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973" name="Google Shape;973;p21"/>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974" name="Google Shape;974;p21"/>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975" name="Google Shape;975;p21"/>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976" name="Google Shape;976;p21"/>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977" name="Google Shape;977;p21"/>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978" name="Google Shape;978;p21"/>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979" name="Google Shape;979;p21"/>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980" name="Google Shape;980;p21"/>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981" name="Google Shape;981;p21"/>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982" name="Google Shape;982;p21"/>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983" name="Google Shape;983;p21"/>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984" name="Google Shape;984;p21"/>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985" name="Google Shape;985;p21"/>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986" name="Google Shape;986;p21"/>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987" name="Google Shape;987;p21"/>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988" name="Google Shape;988;p21"/>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989" name="Google Shape;989;p21"/>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990" name="Google Shape;990;p21"/>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991" name="Google Shape;991;p21"/>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992" name="Google Shape;992;p21"/>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993" name="Google Shape;993;p21"/>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994" name="Google Shape;994;p21"/>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995" name="Google Shape;995;p21"/>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
        <p:nvSpPr>
          <p:cNvPr id="996" name="Google Shape;996;p21"/>
          <p:cNvSpPr/>
          <p:nvPr/>
        </p:nvSpPr>
        <p:spPr>
          <a:xfrm>
            <a:off x="6712288" y="8577283"/>
            <a:ext cx="1150417" cy="842942"/>
          </a:xfrm>
          <a:custGeom>
            <a:rect b="b" l="l" r="r" t="t"/>
            <a:pathLst>
              <a:path extrusionOk="0" h="842942" w="1150417">
                <a:moveTo>
                  <a:pt x="0" y="0"/>
                </a:moveTo>
                <a:lnTo>
                  <a:pt x="1150417" y="0"/>
                </a:lnTo>
                <a:lnTo>
                  <a:pt x="1150417" y="842942"/>
                </a:lnTo>
                <a:lnTo>
                  <a:pt x="0" y="842942"/>
                </a:lnTo>
                <a:lnTo>
                  <a:pt x="0" y="0"/>
                </a:lnTo>
                <a:close/>
              </a:path>
            </a:pathLst>
          </a:custGeom>
          <a:blipFill rotWithShape="1">
            <a:blip r:embed="rId42">
              <a:alphaModFix/>
            </a:blip>
            <a:stretch>
              <a:fillRect b="0" l="0" r="0" t="0"/>
            </a:stretch>
          </a:blipFill>
          <a:ln>
            <a:noFill/>
          </a:ln>
        </p:spPr>
      </p:sp>
      <p:sp>
        <p:nvSpPr>
          <p:cNvPr id="997" name="Google Shape;997;p21"/>
          <p:cNvSpPr/>
          <p:nvPr/>
        </p:nvSpPr>
        <p:spPr>
          <a:xfrm>
            <a:off x="8277532" y="8463223"/>
            <a:ext cx="1212791" cy="957002"/>
          </a:xfrm>
          <a:custGeom>
            <a:rect b="b" l="l" r="r" t="t"/>
            <a:pathLst>
              <a:path extrusionOk="0" h="957002" w="1212791">
                <a:moveTo>
                  <a:pt x="0" y="0"/>
                </a:moveTo>
                <a:lnTo>
                  <a:pt x="1212791" y="0"/>
                </a:lnTo>
                <a:lnTo>
                  <a:pt x="1212791" y="957002"/>
                </a:lnTo>
                <a:lnTo>
                  <a:pt x="0" y="957002"/>
                </a:lnTo>
                <a:lnTo>
                  <a:pt x="0" y="0"/>
                </a:lnTo>
                <a:close/>
              </a:path>
            </a:pathLst>
          </a:custGeom>
          <a:blipFill rotWithShape="1">
            <a:blip r:embed="rId43">
              <a:alphaModFix/>
            </a:blip>
            <a:stretch>
              <a:fillRect b="0" l="0" r="0" t="0"/>
            </a:stretch>
          </a:blipFill>
          <a:ln>
            <a:noFill/>
          </a:ln>
        </p:spPr>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1001" name="Shape 1001"/>
        <p:cNvGrpSpPr/>
        <p:nvPr/>
      </p:nvGrpSpPr>
      <p:grpSpPr>
        <a:xfrm>
          <a:off x="0" y="0"/>
          <a:ext cx="0" cy="0"/>
          <a:chOff x="0" y="0"/>
          <a:chExt cx="0" cy="0"/>
        </a:xfrm>
      </p:grpSpPr>
      <p:grpSp>
        <p:nvGrpSpPr>
          <p:cNvPr id="1002" name="Google Shape;1002;p22"/>
          <p:cNvGrpSpPr/>
          <p:nvPr/>
        </p:nvGrpSpPr>
        <p:grpSpPr>
          <a:xfrm>
            <a:off x="5995272" y="2401409"/>
            <a:ext cx="6297456" cy="2611613"/>
            <a:chOff x="0" y="-28575"/>
            <a:chExt cx="1658589" cy="687832"/>
          </a:xfrm>
        </p:grpSpPr>
        <p:sp>
          <p:nvSpPr>
            <p:cNvPr id="1003" name="Google Shape;1003;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5" name="Google Shape;1005;p22"/>
          <p:cNvGrpSpPr/>
          <p:nvPr/>
        </p:nvGrpSpPr>
        <p:grpSpPr>
          <a:xfrm>
            <a:off x="5995272" y="5476026"/>
            <a:ext cx="6297456" cy="2611613"/>
            <a:chOff x="0" y="-28575"/>
            <a:chExt cx="1658589" cy="687832"/>
          </a:xfrm>
        </p:grpSpPr>
        <p:sp>
          <p:nvSpPr>
            <p:cNvPr id="1006" name="Google Shape;1006;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8" name="Google Shape;1008;p22"/>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1009" name="Google Shape;1009;p22"/>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DM Sans"/>
                <a:ea typeface="DM Sans"/>
                <a:cs typeface="DM Sans"/>
                <a:sym typeface="DM Sans"/>
              </a:rPr>
              <a:t>Happy designing!</a:t>
            </a:r>
            <a:endParaRPr/>
          </a:p>
        </p:txBody>
      </p:sp>
      <p:sp>
        <p:nvSpPr>
          <p:cNvPr id="1010" name="Google Shape;1010;p22"/>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presentation template</a:t>
            </a:r>
            <a:endParaRPr/>
          </a:p>
        </p:txBody>
      </p:sp>
      <p:sp>
        <p:nvSpPr>
          <p:cNvPr id="1011" name="Google Shape;1011;p22"/>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photos</a:t>
            </a:r>
            <a:endParaRPr/>
          </a:p>
        </p:txBody>
      </p:sp>
      <p:sp>
        <p:nvSpPr>
          <p:cNvPr id="1012" name="Google Shape;1012;p22"/>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DM Sans"/>
                <a:ea typeface="DM Sans"/>
                <a:cs typeface="DM Sans"/>
                <a:sym typeface="DM Sans"/>
              </a:rPr>
              <a:t>Credits</a:t>
            </a:r>
            <a:endParaRPr/>
          </a:p>
        </p:txBody>
      </p:sp>
      <p:sp>
        <p:nvSpPr>
          <p:cNvPr id="1013" name="Google Shape;1013;p22"/>
          <p:cNvSpPr txBox="1"/>
          <p:nvPr/>
        </p:nvSpPr>
        <p:spPr>
          <a:xfrm>
            <a:off x="6199947" y="6192724"/>
            <a:ext cx="5888105" cy="72918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562" u="none" cap="none" strike="noStrike">
                <a:solidFill>
                  <a:srgbClr val="FFFFFF"/>
                </a:solidFill>
                <a:latin typeface="DM Sans"/>
                <a:ea typeface="DM Sans"/>
                <a:cs typeface="DM Sans"/>
                <a:sym typeface="DM Sans"/>
              </a:rPr>
              <a:t>Pexels, Pixabay</a:t>
            </a:r>
            <a:endParaRPr/>
          </a:p>
        </p:txBody>
      </p:sp>
      <p:pic>
        <p:nvPicPr>
          <p:cNvPr id="1014" name="Google Shape;1014;p22"/>
          <p:cNvPicPr preferRelativeResize="0"/>
          <p:nvPr/>
        </p:nvPicPr>
        <p:blipFill>
          <a:blip r:embed="rId3">
            <a:alphaModFix/>
          </a:blip>
          <a:stretch>
            <a:fillRect/>
          </a:stretch>
        </p:blipFill>
        <p:spPr>
          <a:xfrm>
            <a:off x="6775130" y="2957980"/>
            <a:ext cx="4774145" cy="12061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187" name="Shape 187"/>
        <p:cNvGrpSpPr/>
        <p:nvPr/>
      </p:nvGrpSpPr>
      <p:grpSpPr>
        <a:xfrm>
          <a:off x="0" y="0"/>
          <a:ext cx="0" cy="0"/>
          <a:chOff x="0" y="0"/>
          <a:chExt cx="0" cy="0"/>
        </a:xfrm>
      </p:grpSpPr>
      <p:pic>
        <p:nvPicPr>
          <p:cNvPr id="188" name="Google Shape;188;p7"/>
          <p:cNvPicPr preferRelativeResize="0"/>
          <p:nvPr/>
        </p:nvPicPr>
        <p:blipFill>
          <a:blip r:embed="rId3">
            <a:alphaModFix/>
          </a:blip>
          <a:stretch>
            <a:fillRect/>
          </a:stretch>
        </p:blipFill>
        <p:spPr>
          <a:xfrm>
            <a:off x="-8319029" y="-1018562"/>
            <a:ext cx="34773658" cy="11257326"/>
          </a:xfrm>
          <a:prstGeom prst="rect">
            <a:avLst/>
          </a:prstGeom>
          <a:noFill/>
          <a:ln>
            <a:noFill/>
          </a:ln>
        </p:spPr>
      </p:pic>
      <p:sp>
        <p:nvSpPr>
          <p:cNvPr id="189" name="Google Shape;189;p7"/>
          <p:cNvSpPr txBox="1"/>
          <p:nvPr/>
        </p:nvSpPr>
        <p:spPr>
          <a:xfrm>
            <a:off x="2827827" y="4095562"/>
            <a:ext cx="12632400" cy="430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FFFFF"/>
                </a:solidFill>
                <a:latin typeface="DM Sans"/>
                <a:ea typeface="DM Sans"/>
                <a:cs typeface="DM Sans"/>
                <a:sym typeface="DM Sans"/>
              </a:rPr>
              <a:t>Introduction</a:t>
            </a:r>
            <a:endParaRPr/>
          </a:p>
          <a:p>
            <a:pPr indent="0" lvl="0" marL="0" marR="0" rtl="0" algn="ctr">
              <a:lnSpc>
                <a:spcPct val="100000"/>
              </a:lnSpc>
              <a:spcBef>
                <a:spcPts val="0"/>
              </a:spcBef>
              <a:spcAft>
                <a:spcPts val="0"/>
              </a:spcAft>
              <a:buNone/>
            </a:pPr>
            <a:r>
              <a:rPr b="0" i="0" lang="en-US" sz="5600" u="none" cap="none" strike="noStrike">
                <a:solidFill>
                  <a:srgbClr val="FFFFFF"/>
                </a:solidFill>
                <a:latin typeface="DM Sans"/>
                <a:ea typeface="DM Sans"/>
                <a:cs typeface="DM Sans"/>
                <a:sym typeface="DM Sans"/>
              </a:rPr>
              <a:t>About Elections</a:t>
            </a:r>
            <a:endParaRPr/>
          </a:p>
          <a:p>
            <a:pPr indent="0" lvl="0" marL="0" marR="0" rtl="0" algn="ctr">
              <a:lnSpc>
                <a:spcPct val="100000"/>
              </a:lnSpc>
              <a:spcBef>
                <a:spcPts val="0"/>
              </a:spcBef>
              <a:spcAft>
                <a:spcPts val="0"/>
              </a:spcAft>
              <a:buNone/>
            </a:pPr>
            <a:r>
              <a:rPr b="0" i="0" lang="en-US" sz="5600" u="none" cap="none" strike="noStrike">
                <a:solidFill>
                  <a:srgbClr val="FFFFFF"/>
                </a:solidFill>
                <a:latin typeface="DM Sans"/>
                <a:ea typeface="DM Sans"/>
                <a:cs typeface="DM Sans"/>
                <a:sym typeface="DM Sans"/>
              </a:rPr>
              <a:t>This Election</a:t>
            </a:r>
            <a:endParaRPr/>
          </a:p>
          <a:p>
            <a:pPr indent="0" lvl="0" marL="0" marR="0" rtl="0" algn="ctr">
              <a:lnSpc>
                <a:spcPct val="100000"/>
              </a:lnSpc>
              <a:spcBef>
                <a:spcPts val="0"/>
              </a:spcBef>
              <a:spcAft>
                <a:spcPts val="0"/>
              </a:spcAft>
              <a:buNone/>
            </a:pPr>
            <a:r>
              <a:rPr b="0" i="0" lang="en-US" sz="5600" u="none" cap="none" strike="noStrike">
                <a:solidFill>
                  <a:srgbClr val="FFFFFF"/>
                </a:solidFill>
                <a:latin typeface="DM Sans"/>
                <a:ea typeface="DM Sans"/>
                <a:cs typeface="DM Sans"/>
                <a:sym typeface="DM Sans"/>
              </a:rPr>
              <a:t>Chapter Title</a:t>
            </a:r>
            <a:endParaRPr/>
          </a:p>
          <a:p>
            <a:pPr indent="0" lvl="0" marL="0" marR="0" rtl="0" algn="ctr">
              <a:lnSpc>
                <a:spcPct val="100000"/>
              </a:lnSpc>
              <a:spcBef>
                <a:spcPts val="0"/>
              </a:spcBef>
              <a:spcAft>
                <a:spcPts val="0"/>
              </a:spcAft>
              <a:buNone/>
            </a:pPr>
            <a:r>
              <a:rPr b="0" i="0" lang="en-US" sz="5600" u="none" cap="none" strike="noStrike">
                <a:solidFill>
                  <a:srgbClr val="FFFFFF"/>
                </a:solidFill>
                <a:latin typeface="DM Sans"/>
                <a:ea typeface="DM Sans"/>
                <a:cs typeface="DM Sans"/>
                <a:sym typeface="DM Sans"/>
              </a:rPr>
              <a:t>Chapter Title</a:t>
            </a:r>
            <a:endParaRPr/>
          </a:p>
        </p:txBody>
      </p:sp>
      <p:sp>
        <p:nvSpPr>
          <p:cNvPr id="190" name="Google Shape;190;p7"/>
          <p:cNvSpPr txBox="1"/>
          <p:nvPr/>
        </p:nvSpPr>
        <p:spPr>
          <a:xfrm>
            <a:off x="1406222" y="1881650"/>
            <a:ext cx="154755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400" u="none" cap="none" strike="noStrike">
                <a:solidFill>
                  <a:srgbClr val="FFFFFF"/>
                </a:solidFill>
                <a:latin typeface="DM Sans"/>
                <a:ea typeface="DM Sans"/>
                <a:cs typeface="DM Sans"/>
                <a:sym typeface="DM Sans"/>
              </a:rPr>
              <a:t>Table of Contents</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194" name="Shape 194"/>
        <p:cNvGrpSpPr/>
        <p:nvPr/>
      </p:nvGrpSpPr>
      <p:grpSpPr>
        <a:xfrm>
          <a:off x="0" y="0"/>
          <a:ext cx="0" cy="0"/>
          <a:chOff x="0" y="0"/>
          <a:chExt cx="0" cy="0"/>
        </a:xfrm>
      </p:grpSpPr>
      <p:cxnSp>
        <p:nvCxnSpPr>
          <p:cNvPr id="195" name="Google Shape;195;p8"/>
          <p:cNvCxnSpPr/>
          <p:nvPr/>
        </p:nvCxnSpPr>
        <p:spPr>
          <a:xfrm>
            <a:off x="0" y="3522672"/>
            <a:ext cx="18288000" cy="0"/>
          </a:xfrm>
          <a:prstGeom prst="straightConnector1">
            <a:avLst/>
          </a:prstGeom>
          <a:noFill/>
          <a:ln cap="flat" cmpd="sng" w="57150">
            <a:solidFill>
              <a:srgbClr val="FFFFFF"/>
            </a:solidFill>
            <a:prstDash val="solid"/>
            <a:round/>
            <a:headEnd len="sm" w="sm" type="none"/>
            <a:tailEnd len="sm" w="sm" type="none"/>
          </a:ln>
        </p:spPr>
      </p:cxnSp>
      <p:cxnSp>
        <p:nvCxnSpPr>
          <p:cNvPr id="196" name="Google Shape;196;p8"/>
          <p:cNvCxnSpPr/>
          <p:nvPr/>
        </p:nvCxnSpPr>
        <p:spPr>
          <a:xfrm>
            <a:off x="0" y="6869103"/>
            <a:ext cx="18288000" cy="0"/>
          </a:xfrm>
          <a:prstGeom prst="straightConnector1">
            <a:avLst/>
          </a:prstGeom>
          <a:noFill/>
          <a:ln cap="flat" cmpd="sng" w="57150">
            <a:solidFill>
              <a:srgbClr val="FFFFFF"/>
            </a:solidFill>
            <a:prstDash val="solid"/>
            <a:round/>
            <a:headEnd len="sm" w="sm" type="none"/>
            <a:tailEnd len="sm" w="sm" type="none"/>
          </a:ln>
        </p:spPr>
      </p:cxnSp>
      <p:sp>
        <p:nvSpPr>
          <p:cNvPr id="197" name="Google Shape;197;p8"/>
          <p:cNvSpPr txBox="1"/>
          <p:nvPr/>
        </p:nvSpPr>
        <p:spPr>
          <a:xfrm>
            <a:off x="1406222" y="4312920"/>
            <a:ext cx="154755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FFFFF"/>
                </a:solidFill>
                <a:latin typeface="DM Sans"/>
                <a:ea typeface="DM Sans"/>
                <a:cs typeface="DM Sans"/>
                <a:sym typeface="DM Sans"/>
              </a:rPr>
              <a:t>Introduction</a:t>
            </a:r>
            <a:endParaRPr/>
          </a:p>
        </p:txBody>
      </p:sp>
      <p:grpSp>
        <p:nvGrpSpPr>
          <p:cNvPr id="198" name="Google Shape;198;p8"/>
          <p:cNvGrpSpPr/>
          <p:nvPr/>
        </p:nvGrpSpPr>
        <p:grpSpPr>
          <a:xfrm>
            <a:off x="283118" y="7259734"/>
            <a:ext cx="17721763" cy="581725"/>
            <a:chOff x="0" y="0"/>
            <a:chExt cx="23629018" cy="775633"/>
          </a:xfrm>
        </p:grpSpPr>
        <p:grpSp>
          <p:nvGrpSpPr>
            <p:cNvPr id="199" name="Google Shape;199;p8"/>
            <p:cNvGrpSpPr/>
            <p:nvPr/>
          </p:nvGrpSpPr>
          <p:grpSpPr>
            <a:xfrm>
              <a:off x="0" y="0"/>
              <a:ext cx="813779" cy="775633"/>
              <a:chOff x="0" y="0"/>
              <a:chExt cx="812800" cy="774700"/>
            </a:xfrm>
          </p:grpSpPr>
          <p:sp>
            <p:nvSpPr>
              <p:cNvPr id="200" name="Google Shape;20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01" name="Google Shape;20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8"/>
            <p:cNvGrpSpPr/>
            <p:nvPr/>
          </p:nvGrpSpPr>
          <p:grpSpPr>
            <a:xfrm>
              <a:off x="951170" y="0"/>
              <a:ext cx="813779" cy="775633"/>
              <a:chOff x="0" y="0"/>
              <a:chExt cx="812800" cy="774700"/>
            </a:xfrm>
          </p:grpSpPr>
          <p:sp>
            <p:nvSpPr>
              <p:cNvPr id="203" name="Google Shape;20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04" name="Google Shape;20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8"/>
            <p:cNvGrpSpPr/>
            <p:nvPr/>
          </p:nvGrpSpPr>
          <p:grpSpPr>
            <a:xfrm>
              <a:off x="1901076" y="0"/>
              <a:ext cx="813779" cy="775633"/>
              <a:chOff x="0" y="0"/>
              <a:chExt cx="812800" cy="774700"/>
            </a:xfrm>
          </p:grpSpPr>
          <p:sp>
            <p:nvSpPr>
              <p:cNvPr id="206" name="Google Shape;20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07" name="Google Shape;20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8"/>
            <p:cNvGrpSpPr/>
            <p:nvPr/>
          </p:nvGrpSpPr>
          <p:grpSpPr>
            <a:xfrm>
              <a:off x="2852246" y="0"/>
              <a:ext cx="813779" cy="775633"/>
              <a:chOff x="0" y="0"/>
              <a:chExt cx="812800" cy="774700"/>
            </a:xfrm>
          </p:grpSpPr>
          <p:sp>
            <p:nvSpPr>
              <p:cNvPr id="209" name="Google Shape;20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10" name="Google Shape;21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8"/>
            <p:cNvGrpSpPr/>
            <p:nvPr/>
          </p:nvGrpSpPr>
          <p:grpSpPr>
            <a:xfrm>
              <a:off x="3802152" y="0"/>
              <a:ext cx="813779" cy="775633"/>
              <a:chOff x="0" y="0"/>
              <a:chExt cx="812800" cy="774700"/>
            </a:xfrm>
          </p:grpSpPr>
          <p:sp>
            <p:nvSpPr>
              <p:cNvPr id="212" name="Google Shape;21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13" name="Google Shape;21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8"/>
            <p:cNvGrpSpPr/>
            <p:nvPr/>
          </p:nvGrpSpPr>
          <p:grpSpPr>
            <a:xfrm>
              <a:off x="4753322" y="0"/>
              <a:ext cx="813779" cy="775633"/>
              <a:chOff x="0" y="0"/>
              <a:chExt cx="812800" cy="774700"/>
            </a:xfrm>
          </p:grpSpPr>
          <p:sp>
            <p:nvSpPr>
              <p:cNvPr id="215" name="Google Shape;21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16" name="Google Shape;21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8"/>
            <p:cNvGrpSpPr/>
            <p:nvPr/>
          </p:nvGrpSpPr>
          <p:grpSpPr>
            <a:xfrm>
              <a:off x="5703227" y="0"/>
              <a:ext cx="813779" cy="775633"/>
              <a:chOff x="0" y="0"/>
              <a:chExt cx="812800" cy="774700"/>
            </a:xfrm>
          </p:grpSpPr>
          <p:sp>
            <p:nvSpPr>
              <p:cNvPr id="218" name="Google Shape;21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19" name="Google Shape;21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8"/>
            <p:cNvGrpSpPr/>
            <p:nvPr/>
          </p:nvGrpSpPr>
          <p:grpSpPr>
            <a:xfrm>
              <a:off x="6654397" y="0"/>
              <a:ext cx="813779" cy="775633"/>
              <a:chOff x="0" y="0"/>
              <a:chExt cx="812800" cy="774700"/>
            </a:xfrm>
          </p:grpSpPr>
          <p:sp>
            <p:nvSpPr>
              <p:cNvPr id="221" name="Google Shape;22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22" name="Google Shape;22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8"/>
            <p:cNvGrpSpPr/>
            <p:nvPr/>
          </p:nvGrpSpPr>
          <p:grpSpPr>
            <a:xfrm>
              <a:off x="7604303" y="0"/>
              <a:ext cx="813779" cy="775633"/>
              <a:chOff x="0" y="0"/>
              <a:chExt cx="812800" cy="774700"/>
            </a:xfrm>
          </p:grpSpPr>
          <p:sp>
            <p:nvSpPr>
              <p:cNvPr id="224" name="Google Shape;22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25" name="Google Shape;22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8"/>
            <p:cNvGrpSpPr/>
            <p:nvPr/>
          </p:nvGrpSpPr>
          <p:grpSpPr>
            <a:xfrm>
              <a:off x="8555473" y="0"/>
              <a:ext cx="813779" cy="775633"/>
              <a:chOff x="0" y="0"/>
              <a:chExt cx="812800" cy="774700"/>
            </a:xfrm>
          </p:grpSpPr>
          <p:sp>
            <p:nvSpPr>
              <p:cNvPr id="227" name="Google Shape;22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28" name="Google Shape;22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8"/>
            <p:cNvGrpSpPr/>
            <p:nvPr/>
          </p:nvGrpSpPr>
          <p:grpSpPr>
            <a:xfrm>
              <a:off x="9505379" y="0"/>
              <a:ext cx="813779" cy="775633"/>
              <a:chOff x="0" y="0"/>
              <a:chExt cx="812800" cy="774700"/>
            </a:xfrm>
          </p:grpSpPr>
          <p:sp>
            <p:nvSpPr>
              <p:cNvPr id="230" name="Google Shape;23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31" name="Google Shape;23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8"/>
            <p:cNvGrpSpPr/>
            <p:nvPr/>
          </p:nvGrpSpPr>
          <p:grpSpPr>
            <a:xfrm>
              <a:off x="10456549" y="0"/>
              <a:ext cx="813779" cy="775633"/>
              <a:chOff x="0" y="0"/>
              <a:chExt cx="812800" cy="774700"/>
            </a:xfrm>
          </p:grpSpPr>
          <p:sp>
            <p:nvSpPr>
              <p:cNvPr id="233" name="Google Shape;23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34" name="Google Shape;23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8"/>
            <p:cNvGrpSpPr/>
            <p:nvPr/>
          </p:nvGrpSpPr>
          <p:grpSpPr>
            <a:xfrm>
              <a:off x="11406455" y="0"/>
              <a:ext cx="813779" cy="775633"/>
              <a:chOff x="0" y="0"/>
              <a:chExt cx="812800" cy="774700"/>
            </a:xfrm>
          </p:grpSpPr>
          <p:sp>
            <p:nvSpPr>
              <p:cNvPr id="236" name="Google Shape;23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37" name="Google Shape;23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8"/>
            <p:cNvGrpSpPr/>
            <p:nvPr/>
          </p:nvGrpSpPr>
          <p:grpSpPr>
            <a:xfrm>
              <a:off x="12357625" y="0"/>
              <a:ext cx="813779" cy="775633"/>
              <a:chOff x="0" y="0"/>
              <a:chExt cx="812800" cy="774700"/>
            </a:xfrm>
          </p:grpSpPr>
          <p:sp>
            <p:nvSpPr>
              <p:cNvPr id="239" name="Google Shape;23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40" name="Google Shape;24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8"/>
            <p:cNvGrpSpPr/>
            <p:nvPr/>
          </p:nvGrpSpPr>
          <p:grpSpPr>
            <a:xfrm>
              <a:off x="13307530" y="0"/>
              <a:ext cx="813779" cy="775633"/>
              <a:chOff x="0" y="0"/>
              <a:chExt cx="812800" cy="774700"/>
            </a:xfrm>
          </p:grpSpPr>
          <p:sp>
            <p:nvSpPr>
              <p:cNvPr id="242" name="Google Shape;24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43" name="Google Shape;24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8"/>
            <p:cNvGrpSpPr/>
            <p:nvPr/>
          </p:nvGrpSpPr>
          <p:grpSpPr>
            <a:xfrm>
              <a:off x="14258701" y="0"/>
              <a:ext cx="813779" cy="775633"/>
              <a:chOff x="0" y="0"/>
              <a:chExt cx="812800" cy="774700"/>
            </a:xfrm>
          </p:grpSpPr>
          <p:sp>
            <p:nvSpPr>
              <p:cNvPr id="245" name="Google Shape;24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46" name="Google Shape;24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8"/>
            <p:cNvGrpSpPr/>
            <p:nvPr/>
          </p:nvGrpSpPr>
          <p:grpSpPr>
            <a:xfrm>
              <a:off x="15210936" y="0"/>
              <a:ext cx="813779" cy="775633"/>
              <a:chOff x="0" y="0"/>
              <a:chExt cx="812800" cy="774700"/>
            </a:xfrm>
          </p:grpSpPr>
          <p:sp>
            <p:nvSpPr>
              <p:cNvPr id="248" name="Google Shape;24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49" name="Google Shape;24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8"/>
            <p:cNvGrpSpPr/>
            <p:nvPr/>
          </p:nvGrpSpPr>
          <p:grpSpPr>
            <a:xfrm>
              <a:off x="16160842" y="0"/>
              <a:ext cx="813779" cy="775633"/>
              <a:chOff x="0" y="0"/>
              <a:chExt cx="812800" cy="774700"/>
            </a:xfrm>
          </p:grpSpPr>
          <p:sp>
            <p:nvSpPr>
              <p:cNvPr id="251" name="Google Shape;25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52" name="Google Shape;25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8"/>
            <p:cNvGrpSpPr/>
            <p:nvPr/>
          </p:nvGrpSpPr>
          <p:grpSpPr>
            <a:xfrm>
              <a:off x="17112012" y="0"/>
              <a:ext cx="813779" cy="775633"/>
              <a:chOff x="0" y="0"/>
              <a:chExt cx="812800" cy="774700"/>
            </a:xfrm>
          </p:grpSpPr>
          <p:sp>
            <p:nvSpPr>
              <p:cNvPr id="254" name="Google Shape;25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55" name="Google Shape;25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8"/>
            <p:cNvGrpSpPr/>
            <p:nvPr/>
          </p:nvGrpSpPr>
          <p:grpSpPr>
            <a:xfrm>
              <a:off x="18061918" y="0"/>
              <a:ext cx="813779" cy="775633"/>
              <a:chOff x="0" y="0"/>
              <a:chExt cx="812800" cy="774700"/>
            </a:xfrm>
          </p:grpSpPr>
          <p:sp>
            <p:nvSpPr>
              <p:cNvPr id="257" name="Google Shape;25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58" name="Google Shape;25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8"/>
            <p:cNvGrpSpPr/>
            <p:nvPr/>
          </p:nvGrpSpPr>
          <p:grpSpPr>
            <a:xfrm>
              <a:off x="19013088" y="0"/>
              <a:ext cx="813779" cy="775633"/>
              <a:chOff x="0" y="0"/>
              <a:chExt cx="812800" cy="774700"/>
            </a:xfrm>
          </p:grpSpPr>
          <p:sp>
            <p:nvSpPr>
              <p:cNvPr id="260" name="Google Shape;26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61" name="Google Shape;26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8"/>
            <p:cNvGrpSpPr/>
            <p:nvPr/>
          </p:nvGrpSpPr>
          <p:grpSpPr>
            <a:xfrm>
              <a:off x="19962994" y="0"/>
              <a:ext cx="813779" cy="775633"/>
              <a:chOff x="0" y="0"/>
              <a:chExt cx="812800" cy="774700"/>
            </a:xfrm>
          </p:grpSpPr>
          <p:sp>
            <p:nvSpPr>
              <p:cNvPr id="263" name="Google Shape;26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64" name="Google Shape;26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8"/>
            <p:cNvGrpSpPr/>
            <p:nvPr/>
          </p:nvGrpSpPr>
          <p:grpSpPr>
            <a:xfrm>
              <a:off x="20914164" y="0"/>
              <a:ext cx="813779" cy="775633"/>
              <a:chOff x="0" y="0"/>
              <a:chExt cx="812800" cy="774700"/>
            </a:xfrm>
          </p:grpSpPr>
          <p:sp>
            <p:nvSpPr>
              <p:cNvPr id="266" name="Google Shape;26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67" name="Google Shape;26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8"/>
            <p:cNvGrpSpPr/>
            <p:nvPr/>
          </p:nvGrpSpPr>
          <p:grpSpPr>
            <a:xfrm>
              <a:off x="21864069" y="0"/>
              <a:ext cx="813779" cy="775633"/>
              <a:chOff x="0" y="0"/>
              <a:chExt cx="812800" cy="774700"/>
            </a:xfrm>
          </p:grpSpPr>
          <p:sp>
            <p:nvSpPr>
              <p:cNvPr id="269" name="Google Shape;26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70" name="Google Shape;27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8"/>
            <p:cNvGrpSpPr/>
            <p:nvPr/>
          </p:nvGrpSpPr>
          <p:grpSpPr>
            <a:xfrm>
              <a:off x="22815239" y="0"/>
              <a:ext cx="813779" cy="775633"/>
              <a:chOff x="0" y="0"/>
              <a:chExt cx="812800" cy="774700"/>
            </a:xfrm>
          </p:grpSpPr>
          <p:sp>
            <p:nvSpPr>
              <p:cNvPr id="272" name="Google Shape;27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73" name="Google Shape;27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4" name="Google Shape;274;p8"/>
          <p:cNvGrpSpPr/>
          <p:nvPr/>
        </p:nvGrpSpPr>
        <p:grpSpPr>
          <a:xfrm>
            <a:off x="282244" y="2550422"/>
            <a:ext cx="17721763" cy="581725"/>
            <a:chOff x="0" y="0"/>
            <a:chExt cx="23629018" cy="775633"/>
          </a:xfrm>
        </p:grpSpPr>
        <p:grpSp>
          <p:nvGrpSpPr>
            <p:cNvPr id="275" name="Google Shape;275;p8"/>
            <p:cNvGrpSpPr/>
            <p:nvPr/>
          </p:nvGrpSpPr>
          <p:grpSpPr>
            <a:xfrm>
              <a:off x="0" y="0"/>
              <a:ext cx="813779" cy="775633"/>
              <a:chOff x="0" y="0"/>
              <a:chExt cx="812800" cy="774700"/>
            </a:xfrm>
          </p:grpSpPr>
          <p:sp>
            <p:nvSpPr>
              <p:cNvPr id="276" name="Google Shape;27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77" name="Google Shape;27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8"/>
            <p:cNvGrpSpPr/>
            <p:nvPr/>
          </p:nvGrpSpPr>
          <p:grpSpPr>
            <a:xfrm>
              <a:off x="951170" y="0"/>
              <a:ext cx="813779" cy="775633"/>
              <a:chOff x="0" y="0"/>
              <a:chExt cx="812800" cy="774700"/>
            </a:xfrm>
          </p:grpSpPr>
          <p:sp>
            <p:nvSpPr>
              <p:cNvPr id="279" name="Google Shape;27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80" name="Google Shape;28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8"/>
            <p:cNvGrpSpPr/>
            <p:nvPr/>
          </p:nvGrpSpPr>
          <p:grpSpPr>
            <a:xfrm>
              <a:off x="1901076" y="0"/>
              <a:ext cx="813779" cy="775633"/>
              <a:chOff x="0" y="0"/>
              <a:chExt cx="812800" cy="774700"/>
            </a:xfrm>
          </p:grpSpPr>
          <p:sp>
            <p:nvSpPr>
              <p:cNvPr id="282" name="Google Shape;28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83" name="Google Shape;28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8"/>
            <p:cNvGrpSpPr/>
            <p:nvPr/>
          </p:nvGrpSpPr>
          <p:grpSpPr>
            <a:xfrm>
              <a:off x="2852246" y="0"/>
              <a:ext cx="813779" cy="775633"/>
              <a:chOff x="0" y="0"/>
              <a:chExt cx="812800" cy="774700"/>
            </a:xfrm>
          </p:grpSpPr>
          <p:sp>
            <p:nvSpPr>
              <p:cNvPr id="285" name="Google Shape;28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86" name="Google Shape;28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8"/>
            <p:cNvGrpSpPr/>
            <p:nvPr/>
          </p:nvGrpSpPr>
          <p:grpSpPr>
            <a:xfrm>
              <a:off x="3802152" y="0"/>
              <a:ext cx="813779" cy="775633"/>
              <a:chOff x="0" y="0"/>
              <a:chExt cx="812800" cy="774700"/>
            </a:xfrm>
          </p:grpSpPr>
          <p:sp>
            <p:nvSpPr>
              <p:cNvPr id="288" name="Google Shape;28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89" name="Google Shape;28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8"/>
            <p:cNvGrpSpPr/>
            <p:nvPr/>
          </p:nvGrpSpPr>
          <p:grpSpPr>
            <a:xfrm>
              <a:off x="4753322" y="0"/>
              <a:ext cx="813779" cy="775633"/>
              <a:chOff x="0" y="0"/>
              <a:chExt cx="812800" cy="774700"/>
            </a:xfrm>
          </p:grpSpPr>
          <p:sp>
            <p:nvSpPr>
              <p:cNvPr id="291" name="Google Shape;29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92" name="Google Shape;29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8"/>
            <p:cNvGrpSpPr/>
            <p:nvPr/>
          </p:nvGrpSpPr>
          <p:grpSpPr>
            <a:xfrm>
              <a:off x="5703227" y="0"/>
              <a:ext cx="813779" cy="775633"/>
              <a:chOff x="0" y="0"/>
              <a:chExt cx="812800" cy="774700"/>
            </a:xfrm>
          </p:grpSpPr>
          <p:sp>
            <p:nvSpPr>
              <p:cNvPr id="294" name="Google Shape;29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95" name="Google Shape;29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8"/>
            <p:cNvGrpSpPr/>
            <p:nvPr/>
          </p:nvGrpSpPr>
          <p:grpSpPr>
            <a:xfrm>
              <a:off x="6654397" y="0"/>
              <a:ext cx="813779" cy="775633"/>
              <a:chOff x="0" y="0"/>
              <a:chExt cx="812800" cy="774700"/>
            </a:xfrm>
          </p:grpSpPr>
          <p:sp>
            <p:nvSpPr>
              <p:cNvPr id="297" name="Google Shape;29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298" name="Google Shape;29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8"/>
            <p:cNvGrpSpPr/>
            <p:nvPr/>
          </p:nvGrpSpPr>
          <p:grpSpPr>
            <a:xfrm>
              <a:off x="7604303" y="0"/>
              <a:ext cx="813779" cy="775633"/>
              <a:chOff x="0" y="0"/>
              <a:chExt cx="812800" cy="774700"/>
            </a:xfrm>
          </p:grpSpPr>
          <p:sp>
            <p:nvSpPr>
              <p:cNvPr id="300" name="Google Shape;30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01" name="Google Shape;30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8"/>
            <p:cNvGrpSpPr/>
            <p:nvPr/>
          </p:nvGrpSpPr>
          <p:grpSpPr>
            <a:xfrm>
              <a:off x="8555473" y="0"/>
              <a:ext cx="813779" cy="775633"/>
              <a:chOff x="0" y="0"/>
              <a:chExt cx="812800" cy="774700"/>
            </a:xfrm>
          </p:grpSpPr>
          <p:sp>
            <p:nvSpPr>
              <p:cNvPr id="303" name="Google Shape;30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04" name="Google Shape;30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8"/>
            <p:cNvGrpSpPr/>
            <p:nvPr/>
          </p:nvGrpSpPr>
          <p:grpSpPr>
            <a:xfrm>
              <a:off x="9505379" y="0"/>
              <a:ext cx="813779" cy="775633"/>
              <a:chOff x="0" y="0"/>
              <a:chExt cx="812800" cy="774700"/>
            </a:xfrm>
          </p:grpSpPr>
          <p:sp>
            <p:nvSpPr>
              <p:cNvPr id="306" name="Google Shape;30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07" name="Google Shape;30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8"/>
            <p:cNvGrpSpPr/>
            <p:nvPr/>
          </p:nvGrpSpPr>
          <p:grpSpPr>
            <a:xfrm>
              <a:off x="10456549" y="0"/>
              <a:ext cx="813779" cy="775633"/>
              <a:chOff x="0" y="0"/>
              <a:chExt cx="812800" cy="774700"/>
            </a:xfrm>
          </p:grpSpPr>
          <p:sp>
            <p:nvSpPr>
              <p:cNvPr id="309" name="Google Shape;30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10" name="Google Shape;31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8"/>
            <p:cNvGrpSpPr/>
            <p:nvPr/>
          </p:nvGrpSpPr>
          <p:grpSpPr>
            <a:xfrm>
              <a:off x="11406455" y="0"/>
              <a:ext cx="813779" cy="775633"/>
              <a:chOff x="0" y="0"/>
              <a:chExt cx="812800" cy="774700"/>
            </a:xfrm>
          </p:grpSpPr>
          <p:sp>
            <p:nvSpPr>
              <p:cNvPr id="312" name="Google Shape;31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13" name="Google Shape;31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8"/>
            <p:cNvGrpSpPr/>
            <p:nvPr/>
          </p:nvGrpSpPr>
          <p:grpSpPr>
            <a:xfrm>
              <a:off x="12357625" y="0"/>
              <a:ext cx="813779" cy="775633"/>
              <a:chOff x="0" y="0"/>
              <a:chExt cx="812800" cy="774700"/>
            </a:xfrm>
          </p:grpSpPr>
          <p:sp>
            <p:nvSpPr>
              <p:cNvPr id="315" name="Google Shape;31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16" name="Google Shape;31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8"/>
            <p:cNvGrpSpPr/>
            <p:nvPr/>
          </p:nvGrpSpPr>
          <p:grpSpPr>
            <a:xfrm>
              <a:off x="13307530" y="0"/>
              <a:ext cx="813779" cy="775633"/>
              <a:chOff x="0" y="0"/>
              <a:chExt cx="812800" cy="774700"/>
            </a:xfrm>
          </p:grpSpPr>
          <p:sp>
            <p:nvSpPr>
              <p:cNvPr id="318" name="Google Shape;31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19" name="Google Shape;31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8"/>
            <p:cNvGrpSpPr/>
            <p:nvPr/>
          </p:nvGrpSpPr>
          <p:grpSpPr>
            <a:xfrm>
              <a:off x="14258701" y="0"/>
              <a:ext cx="813779" cy="775633"/>
              <a:chOff x="0" y="0"/>
              <a:chExt cx="812800" cy="774700"/>
            </a:xfrm>
          </p:grpSpPr>
          <p:sp>
            <p:nvSpPr>
              <p:cNvPr id="321" name="Google Shape;32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22" name="Google Shape;32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8"/>
            <p:cNvGrpSpPr/>
            <p:nvPr/>
          </p:nvGrpSpPr>
          <p:grpSpPr>
            <a:xfrm>
              <a:off x="15210936" y="0"/>
              <a:ext cx="813779" cy="775633"/>
              <a:chOff x="0" y="0"/>
              <a:chExt cx="812800" cy="774700"/>
            </a:xfrm>
          </p:grpSpPr>
          <p:sp>
            <p:nvSpPr>
              <p:cNvPr id="324" name="Google Shape;32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25" name="Google Shape;32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8"/>
            <p:cNvGrpSpPr/>
            <p:nvPr/>
          </p:nvGrpSpPr>
          <p:grpSpPr>
            <a:xfrm>
              <a:off x="16160842" y="0"/>
              <a:ext cx="813779" cy="775633"/>
              <a:chOff x="0" y="0"/>
              <a:chExt cx="812800" cy="774700"/>
            </a:xfrm>
          </p:grpSpPr>
          <p:sp>
            <p:nvSpPr>
              <p:cNvPr id="327" name="Google Shape;32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28" name="Google Shape;32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8"/>
            <p:cNvGrpSpPr/>
            <p:nvPr/>
          </p:nvGrpSpPr>
          <p:grpSpPr>
            <a:xfrm>
              <a:off x="17112012" y="0"/>
              <a:ext cx="813779" cy="775633"/>
              <a:chOff x="0" y="0"/>
              <a:chExt cx="812800" cy="774700"/>
            </a:xfrm>
          </p:grpSpPr>
          <p:sp>
            <p:nvSpPr>
              <p:cNvPr id="330" name="Google Shape;33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31" name="Google Shape;33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8"/>
            <p:cNvGrpSpPr/>
            <p:nvPr/>
          </p:nvGrpSpPr>
          <p:grpSpPr>
            <a:xfrm>
              <a:off x="18061918" y="0"/>
              <a:ext cx="813779" cy="775633"/>
              <a:chOff x="0" y="0"/>
              <a:chExt cx="812800" cy="774700"/>
            </a:xfrm>
          </p:grpSpPr>
          <p:sp>
            <p:nvSpPr>
              <p:cNvPr id="333" name="Google Shape;33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34" name="Google Shape;33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8"/>
            <p:cNvGrpSpPr/>
            <p:nvPr/>
          </p:nvGrpSpPr>
          <p:grpSpPr>
            <a:xfrm>
              <a:off x="19013088" y="0"/>
              <a:ext cx="813779" cy="775633"/>
              <a:chOff x="0" y="0"/>
              <a:chExt cx="812800" cy="774700"/>
            </a:xfrm>
          </p:grpSpPr>
          <p:sp>
            <p:nvSpPr>
              <p:cNvPr id="336" name="Google Shape;33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37" name="Google Shape;33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8"/>
            <p:cNvGrpSpPr/>
            <p:nvPr/>
          </p:nvGrpSpPr>
          <p:grpSpPr>
            <a:xfrm>
              <a:off x="19962994" y="0"/>
              <a:ext cx="813779" cy="775633"/>
              <a:chOff x="0" y="0"/>
              <a:chExt cx="812800" cy="774700"/>
            </a:xfrm>
          </p:grpSpPr>
          <p:sp>
            <p:nvSpPr>
              <p:cNvPr id="339" name="Google Shape;33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40" name="Google Shape;34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8"/>
            <p:cNvGrpSpPr/>
            <p:nvPr/>
          </p:nvGrpSpPr>
          <p:grpSpPr>
            <a:xfrm>
              <a:off x="20914164" y="0"/>
              <a:ext cx="813779" cy="775633"/>
              <a:chOff x="0" y="0"/>
              <a:chExt cx="812800" cy="774700"/>
            </a:xfrm>
          </p:grpSpPr>
          <p:sp>
            <p:nvSpPr>
              <p:cNvPr id="342" name="Google Shape;34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43" name="Google Shape;34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8"/>
            <p:cNvGrpSpPr/>
            <p:nvPr/>
          </p:nvGrpSpPr>
          <p:grpSpPr>
            <a:xfrm>
              <a:off x="21864069" y="0"/>
              <a:ext cx="813779" cy="775633"/>
              <a:chOff x="0" y="0"/>
              <a:chExt cx="812800" cy="774700"/>
            </a:xfrm>
          </p:grpSpPr>
          <p:sp>
            <p:nvSpPr>
              <p:cNvPr id="345" name="Google Shape;34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46" name="Google Shape;34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8"/>
            <p:cNvGrpSpPr/>
            <p:nvPr/>
          </p:nvGrpSpPr>
          <p:grpSpPr>
            <a:xfrm>
              <a:off x="22815239" y="0"/>
              <a:ext cx="813779" cy="775633"/>
              <a:chOff x="0" y="0"/>
              <a:chExt cx="812800" cy="774700"/>
            </a:xfrm>
          </p:grpSpPr>
          <p:sp>
            <p:nvSpPr>
              <p:cNvPr id="348" name="Google Shape;34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49" name="Google Shape;34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353" name="Shape 353"/>
        <p:cNvGrpSpPr/>
        <p:nvPr/>
      </p:nvGrpSpPr>
      <p:grpSpPr>
        <a:xfrm>
          <a:off x="0" y="0"/>
          <a:ext cx="0" cy="0"/>
          <a:chOff x="0" y="0"/>
          <a:chExt cx="0" cy="0"/>
        </a:xfrm>
      </p:grpSpPr>
      <p:pic>
        <p:nvPicPr>
          <p:cNvPr id="354" name="Google Shape;354;p9"/>
          <p:cNvPicPr preferRelativeResize="0"/>
          <p:nvPr/>
        </p:nvPicPr>
        <p:blipFill>
          <a:blip r:embed="rId3">
            <a:alphaModFix/>
          </a:blip>
          <a:stretch>
            <a:fillRect/>
          </a:stretch>
        </p:blipFill>
        <p:spPr>
          <a:xfrm>
            <a:off x="9979492" y="-3385"/>
            <a:ext cx="8308475" cy="10290378"/>
          </a:xfrm>
          <a:prstGeom prst="rect">
            <a:avLst/>
          </a:prstGeom>
          <a:noFill/>
          <a:ln>
            <a:noFill/>
          </a:ln>
        </p:spPr>
      </p:pic>
      <p:sp>
        <p:nvSpPr>
          <p:cNvPr id="355" name="Google Shape;355;p9"/>
          <p:cNvSpPr txBox="1"/>
          <p:nvPr/>
        </p:nvSpPr>
        <p:spPr>
          <a:xfrm>
            <a:off x="1028700" y="5015855"/>
            <a:ext cx="84360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356" name="Google Shape;356;p9"/>
          <p:cNvSpPr txBox="1"/>
          <p:nvPr/>
        </p:nvSpPr>
        <p:spPr>
          <a:xfrm>
            <a:off x="1028700" y="2332344"/>
            <a:ext cx="84360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Welcome to Presentation</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360" name="Shape 360"/>
        <p:cNvGrpSpPr/>
        <p:nvPr/>
      </p:nvGrpSpPr>
      <p:grpSpPr>
        <a:xfrm>
          <a:off x="0" y="0"/>
          <a:ext cx="0" cy="0"/>
          <a:chOff x="0" y="0"/>
          <a:chExt cx="0" cy="0"/>
        </a:xfrm>
      </p:grpSpPr>
      <p:sp>
        <p:nvSpPr>
          <p:cNvPr id="361" name="Google Shape;361;p10"/>
          <p:cNvSpPr txBox="1"/>
          <p:nvPr/>
        </p:nvSpPr>
        <p:spPr>
          <a:xfrm>
            <a:off x="1028700" y="1931748"/>
            <a:ext cx="16230600" cy="2758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5600" u="none" cap="none" strike="noStrike">
                <a:solidFill>
                  <a:srgbClr val="FFFFFF"/>
                </a:solidFill>
                <a:latin typeface="DM Sans"/>
                <a:ea typeface="DM Sans"/>
                <a:cs typeface="DM Sans"/>
                <a:sym typeface="DM Sans"/>
              </a:rPr>
              <a:t>The U.S. elections reflects a gradual expansion of voting rights to include all citizens, overcoming barriers of race, gender, and class.</a:t>
            </a:r>
            <a:endParaRPr/>
          </a:p>
        </p:txBody>
      </p:sp>
      <p:sp>
        <p:nvSpPr>
          <p:cNvPr id="362" name="Google Shape;362;p10"/>
          <p:cNvSpPr txBox="1"/>
          <p:nvPr/>
        </p:nvSpPr>
        <p:spPr>
          <a:xfrm>
            <a:off x="1028700" y="5670351"/>
            <a:ext cx="4131317"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What is an election?</a:t>
            </a:r>
            <a:endParaRPr/>
          </a:p>
        </p:txBody>
      </p:sp>
      <p:sp>
        <p:nvSpPr>
          <p:cNvPr id="363" name="Google Shape;363;p10"/>
          <p:cNvSpPr txBox="1"/>
          <p:nvPr/>
        </p:nvSpPr>
        <p:spPr>
          <a:xfrm>
            <a:off x="1028700" y="6401871"/>
            <a:ext cx="4131317" cy="189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364" name="Google Shape;364;p10"/>
          <p:cNvSpPr txBox="1"/>
          <p:nvPr/>
        </p:nvSpPr>
        <p:spPr>
          <a:xfrm>
            <a:off x="7078342" y="5670351"/>
            <a:ext cx="4131317"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Why is it important?</a:t>
            </a:r>
            <a:endParaRPr/>
          </a:p>
        </p:txBody>
      </p:sp>
      <p:sp>
        <p:nvSpPr>
          <p:cNvPr id="365" name="Google Shape;365;p10"/>
          <p:cNvSpPr txBox="1"/>
          <p:nvPr/>
        </p:nvSpPr>
        <p:spPr>
          <a:xfrm>
            <a:off x="7078342" y="6401871"/>
            <a:ext cx="4131317" cy="189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366" name="Google Shape;366;p10"/>
          <p:cNvSpPr txBox="1"/>
          <p:nvPr/>
        </p:nvSpPr>
        <p:spPr>
          <a:xfrm>
            <a:off x="13124183" y="5670351"/>
            <a:ext cx="4131317"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How important is it?</a:t>
            </a:r>
            <a:endParaRPr/>
          </a:p>
        </p:txBody>
      </p:sp>
      <p:sp>
        <p:nvSpPr>
          <p:cNvPr id="367" name="Google Shape;367;p10"/>
          <p:cNvSpPr txBox="1"/>
          <p:nvPr/>
        </p:nvSpPr>
        <p:spPr>
          <a:xfrm>
            <a:off x="13124183" y="6401871"/>
            <a:ext cx="4131317" cy="189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371" name="Shape 371"/>
        <p:cNvGrpSpPr/>
        <p:nvPr/>
      </p:nvGrpSpPr>
      <p:grpSpPr>
        <a:xfrm>
          <a:off x="0" y="0"/>
          <a:ext cx="0" cy="0"/>
          <a:chOff x="0" y="0"/>
          <a:chExt cx="0" cy="0"/>
        </a:xfrm>
      </p:grpSpPr>
      <p:cxnSp>
        <p:nvCxnSpPr>
          <p:cNvPr id="372" name="Google Shape;372;p11"/>
          <p:cNvCxnSpPr/>
          <p:nvPr/>
        </p:nvCxnSpPr>
        <p:spPr>
          <a:xfrm>
            <a:off x="0" y="3522672"/>
            <a:ext cx="18288000" cy="0"/>
          </a:xfrm>
          <a:prstGeom prst="straightConnector1">
            <a:avLst/>
          </a:prstGeom>
          <a:noFill/>
          <a:ln cap="flat" cmpd="sng" w="57150">
            <a:solidFill>
              <a:srgbClr val="FFFFFF"/>
            </a:solidFill>
            <a:prstDash val="solid"/>
            <a:round/>
            <a:headEnd len="sm" w="sm" type="none"/>
            <a:tailEnd len="sm" w="sm" type="none"/>
          </a:ln>
        </p:spPr>
      </p:cxnSp>
      <p:cxnSp>
        <p:nvCxnSpPr>
          <p:cNvPr id="373" name="Google Shape;373;p11"/>
          <p:cNvCxnSpPr/>
          <p:nvPr/>
        </p:nvCxnSpPr>
        <p:spPr>
          <a:xfrm>
            <a:off x="0" y="6869103"/>
            <a:ext cx="18288000" cy="0"/>
          </a:xfrm>
          <a:prstGeom prst="straightConnector1">
            <a:avLst/>
          </a:prstGeom>
          <a:noFill/>
          <a:ln cap="flat" cmpd="sng" w="57150">
            <a:solidFill>
              <a:srgbClr val="FFFFFF"/>
            </a:solidFill>
            <a:prstDash val="solid"/>
            <a:round/>
            <a:headEnd len="sm" w="sm" type="none"/>
            <a:tailEnd len="sm" w="sm" type="none"/>
          </a:ln>
        </p:spPr>
      </p:cxnSp>
      <p:sp>
        <p:nvSpPr>
          <p:cNvPr id="374" name="Google Shape;374;p11"/>
          <p:cNvSpPr txBox="1"/>
          <p:nvPr/>
        </p:nvSpPr>
        <p:spPr>
          <a:xfrm>
            <a:off x="1406222" y="4312920"/>
            <a:ext cx="154755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FFFFF"/>
                </a:solidFill>
                <a:latin typeface="DM Sans"/>
                <a:ea typeface="DM Sans"/>
                <a:cs typeface="DM Sans"/>
                <a:sym typeface="DM Sans"/>
              </a:rPr>
              <a:t>About Elections</a:t>
            </a:r>
            <a:endParaRPr/>
          </a:p>
        </p:txBody>
      </p:sp>
      <p:grpSp>
        <p:nvGrpSpPr>
          <p:cNvPr id="375" name="Google Shape;375;p11"/>
          <p:cNvGrpSpPr/>
          <p:nvPr/>
        </p:nvGrpSpPr>
        <p:grpSpPr>
          <a:xfrm>
            <a:off x="283118" y="7259734"/>
            <a:ext cx="17721763" cy="581725"/>
            <a:chOff x="0" y="0"/>
            <a:chExt cx="23629018" cy="775633"/>
          </a:xfrm>
        </p:grpSpPr>
        <p:grpSp>
          <p:nvGrpSpPr>
            <p:cNvPr id="376" name="Google Shape;376;p11"/>
            <p:cNvGrpSpPr/>
            <p:nvPr/>
          </p:nvGrpSpPr>
          <p:grpSpPr>
            <a:xfrm>
              <a:off x="0" y="0"/>
              <a:ext cx="813779" cy="775633"/>
              <a:chOff x="0" y="0"/>
              <a:chExt cx="812800" cy="774700"/>
            </a:xfrm>
          </p:grpSpPr>
          <p:sp>
            <p:nvSpPr>
              <p:cNvPr id="377" name="Google Shape;37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78" name="Google Shape;37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11"/>
            <p:cNvGrpSpPr/>
            <p:nvPr/>
          </p:nvGrpSpPr>
          <p:grpSpPr>
            <a:xfrm>
              <a:off x="951170" y="0"/>
              <a:ext cx="813779" cy="775633"/>
              <a:chOff x="0" y="0"/>
              <a:chExt cx="812800" cy="774700"/>
            </a:xfrm>
          </p:grpSpPr>
          <p:sp>
            <p:nvSpPr>
              <p:cNvPr id="380" name="Google Shape;38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81" name="Google Shape;38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11"/>
            <p:cNvGrpSpPr/>
            <p:nvPr/>
          </p:nvGrpSpPr>
          <p:grpSpPr>
            <a:xfrm>
              <a:off x="1901076" y="0"/>
              <a:ext cx="813779" cy="775633"/>
              <a:chOff x="0" y="0"/>
              <a:chExt cx="812800" cy="774700"/>
            </a:xfrm>
          </p:grpSpPr>
          <p:sp>
            <p:nvSpPr>
              <p:cNvPr id="383" name="Google Shape;38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84" name="Google Shape;38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1"/>
            <p:cNvGrpSpPr/>
            <p:nvPr/>
          </p:nvGrpSpPr>
          <p:grpSpPr>
            <a:xfrm>
              <a:off x="2852246" y="0"/>
              <a:ext cx="813779" cy="775633"/>
              <a:chOff x="0" y="0"/>
              <a:chExt cx="812800" cy="774700"/>
            </a:xfrm>
          </p:grpSpPr>
          <p:sp>
            <p:nvSpPr>
              <p:cNvPr id="386" name="Google Shape;38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87" name="Google Shape;38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11"/>
            <p:cNvGrpSpPr/>
            <p:nvPr/>
          </p:nvGrpSpPr>
          <p:grpSpPr>
            <a:xfrm>
              <a:off x="3802152" y="0"/>
              <a:ext cx="813779" cy="775633"/>
              <a:chOff x="0" y="0"/>
              <a:chExt cx="812800" cy="774700"/>
            </a:xfrm>
          </p:grpSpPr>
          <p:sp>
            <p:nvSpPr>
              <p:cNvPr id="389" name="Google Shape;38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90" name="Google Shape;39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1"/>
            <p:cNvGrpSpPr/>
            <p:nvPr/>
          </p:nvGrpSpPr>
          <p:grpSpPr>
            <a:xfrm>
              <a:off x="4753322" y="0"/>
              <a:ext cx="813779" cy="775633"/>
              <a:chOff x="0" y="0"/>
              <a:chExt cx="812800" cy="774700"/>
            </a:xfrm>
          </p:grpSpPr>
          <p:sp>
            <p:nvSpPr>
              <p:cNvPr id="392" name="Google Shape;39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93" name="Google Shape;39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11"/>
            <p:cNvGrpSpPr/>
            <p:nvPr/>
          </p:nvGrpSpPr>
          <p:grpSpPr>
            <a:xfrm>
              <a:off x="5703227" y="0"/>
              <a:ext cx="813779" cy="775633"/>
              <a:chOff x="0" y="0"/>
              <a:chExt cx="812800" cy="774700"/>
            </a:xfrm>
          </p:grpSpPr>
          <p:sp>
            <p:nvSpPr>
              <p:cNvPr id="395" name="Google Shape;39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96" name="Google Shape;39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1"/>
            <p:cNvGrpSpPr/>
            <p:nvPr/>
          </p:nvGrpSpPr>
          <p:grpSpPr>
            <a:xfrm>
              <a:off x="6654397" y="0"/>
              <a:ext cx="813779" cy="775633"/>
              <a:chOff x="0" y="0"/>
              <a:chExt cx="812800" cy="774700"/>
            </a:xfrm>
          </p:grpSpPr>
          <p:sp>
            <p:nvSpPr>
              <p:cNvPr id="398" name="Google Shape;39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399" name="Google Shape;39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11"/>
            <p:cNvGrpSpPr/>
            <p:nvPr/>
          </p:nvGrpSpPr>
          <p:grpSpPr>
            <a:xfrm>
              <a:off x="7604303" y="0"/>
              <a:ext cx="813779" cy="775633"/>
              <a:chOff x="0" y="0"/>
              <a:chExt cx="812800" cy="774700"/>
            </a:xfrm>
          </p:grpSpPr>
          <p:sp>
            <p:nvSpPr>
              <p:cNvPr id="401" name="Google Shape;40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02" name="Google Shape;40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11"/>
            <p:cNvGrpSpPr/>
            <p:nvPr/>
          </p:nvGrpSpPr>
          <p:grpSpPr>
            <a:xfrm>
              <a:off x="8555473" y="0"/>
              <a:ext cx="813779" cy="775633"/>
              <a:chOff x="0" y="0"/>
              <a:chExt cx="812800" cy="774700"/>
            </a:xfrm>
          </p:grpSpPr>
          <p:sp>
            <p:nvSpPr>
              <p:cNvPr id="404" name="Google Shape;40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05" name="Google Shape;40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11"/>
            <p:cNvGrpSpPr/>
            <p:nvPr/>
          </p:nvGrpSpPr>
          <p:grpSpPr>
            <a:xfrm>
              <a:off x="9505379" y="0"/>
              <a:ext cx="813779" cy="775633"/>
              <a:chOff x="0" y="0"/>
              <a:chExt cx="812800" cy="774700"/>
            </a:xfrm>
          </p:grpSpPr>
          <p:sp>
            <p:nvSpPr>
              <p:cNvPr id="407" name="Google Shape;40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08" name="Google Shape;40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1"/>
            <p:cNvGrpSpPr/>
            <p:nvPr/>
          </p:nvGrpSpPr>
          <p:grpSpPr>
            <a:xfrm>
              <a:off x="10456549" y="0"/>
              <a:ext cx="813779" cy="775633"/>
              <a:chOff x="0" y="0"/>
              <a:chExt cx="812800" cy="774700"/>
            </a:xfrm>
          </p:grpSpPr>
          <p:sp>
            <p:nvSpPr>
              <p:cNvPr id="410" name="Google Shape;41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11" name="Google Shape;41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1"/>
            <p:cNvGrpSpPr/>
            <p:nvPr/>
          </p:nvGrpSpPr>
          <p:grpSpPr>
            <a:xfrm>
              <a:off x="11406455" y="0"/>
              <a:ext cx="813779" cy="775633"/>
              <a:chOff x="0" y="0"/>
              <a:chExt cx="812800" cy="774700"/>
            </a:xfrm>
          </p:grpSpPr>
          <p:sp>
            <p:nvSpPr>
              <p:cNvPr id="413" name="Google Shape;41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14" name="Google Shape;41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1"/>
            <p:cNvGrpSpPr/>
            <p:nvPr/>
          </p:nvGrpSpPr>
          <p:grpSpPr>
            <a:xfrm>
              <a:off x="12357625" y="0"/>
              <a:ext cx="813779" cy="775633"/>
              <a:chOff x="0" y="0"/>
              <a:chExt cx="812800" cy="774700"/>
            </a:xfrm>
          </p:grpSpPr>
          <p:sp>
            <p:nvSpPr>
              <p:cNvPr id="416" name="Google Shape;41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17" name="Google Shape;41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1"/>
            <p:cNvGrpSpPr/>
            <p:nvPr/>
          </p:nvGrpSpPr>
          <p:grpSpPr>
            <a:xfrm>
              <a:off x="13307530" y="0"/>
              <a:ext cx="813779" cy="775633"/>
              <a:chOff x="0" y="0"/>
              <a:chExt cx="812800" cy="774700"/>
            </a:xfrm>
          </p:grpSpPr>
          <p:sp>
            <p:nvSpPr>
              <p:cNvPr id="419" name="Google Shape;41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20" name="Google Shape;42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11"/>
            <p:cNvGrpSpPr/>
            <p:nvPr/>
          </p:nvGrpSpPr>
          <p:grpSpPr>
            <a:xfrm>
              <a:off x="14258701" y="0"/>
              <a:ext cx="813779" cy="775633"/>
              <a:chOff x="0" y="0"/>
              <a:chExt cx="812800" cy="774700"/>
            </a:xfrm>
          </p:grpSpPr>
          <p:sp>
            <p:nvSpPr>
              <p:cNvPr id="422" name="Google Shape;42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23" name="Google Shape;42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11"/>
            <p:cNvGrpSpPr/>
            <p:nvPr/>
          </p:nvGrpSpPr>
          <p:grpSpPr>
            <a:xfrm>
              <a:off x="15210936" y="0"/>
              <a:ext cx="813779" cy="775633"/>
              <a:chOff x="0" y="0"/>
              <a:chExt cx="812800" cy="774700"/>
            </a:xfrm>
          </p:grpSpPr>
          <p:sp>
            <p:nvSpPr>
              <p:cNvPr id="425" name="Google Shape;42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26" name="Google Shape;42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1"/>
            <p:cNvGrpSpPr/>
            <p:nvPr/>
          </p:nvGrpSpPr>
          <p:grpSpPr>
            <a:xfrm>
              <a:off x="16160842" y="0"/>
              <a:ext cx="813779" cy="775633"/>
              <a:chOff x="0" y="0"/>
              <a:chExt cx="812800" cy="774700"/>
            </a:xfrm>
          </p:grpSpPr>
          <p:sp>
            <p:nvSpPr>
              <p:cNvPr id="428" name="Google Shape;42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29" name="Google Shape;42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11"/>
            <p:cNvGrpSpPr/>
            <p:nvPr/>
          </p:nvGrpSpPr>
          <p:grpSpPr>
            <a:xfrm>
              <a:off x="17112012" y="0"/>
              <a:ext cx="813779" cy="775633"/>
              <a:chOff x="0" y="0"/>
              <a:chExt cx="812800" cy="774700"/>
            </a:xfrm>
          </p:grpSpPr>
          <p:sp>
            <p:nvSpPr>
              <p:cNvPr id="431" name="Google Shape;43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32" name="Google Shape;43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11"/>
            <p:cNvGrpSpPr/>
            <p:nvPr/>
          </p:nvGrpSpPr>
          <p:grpSpPr>
            <a:xfrm>
              <a:off x="18061918" y="0"/>
              <a:ext cx="813779" cy="775633"/>
              <a:chOff x="0" y="0"/>
              <a:chExt cx="812800" cy="774700"/>
            </a:xfrm>
          </p:grpSpPr>
          <p:sp>
            <p:nvSpPr>
              <p:cNvPr id="434" name="Google Shape;43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35" name="Google Shape;43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11"/>
            <p:cNvGrpSpPr/>
            <p:nvPr/>
          </p:nvGrpSpPr>
          <p:grpSpPr>
            <a:xfrm>
              <a:off x="19013088" y="0"/>
              <a:ext cx="813779" cy="775633"/>
              <a:chOff x="0" y="0"/>
              <a:chExt cx="812800" cy="774700"/>
            </a:xfrm>
          </p:grpSpPr>
          <p:sp>
            <p:nvSpPr>
              <p:cNvPr id="437" name="Google Shape;43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38" name="Google Shape;43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11"/>
            <p:cNvGrpSpPr/>
            <p:nvPr/>
          </p:nvGrpSpPr>
          <p:grpSpPr>
            <a:xfrm>
              <a:off x="19962994" y="0"/>
              <a:ext cx="813779" cy="775633"/>
              <a:chOff x="0" y="0"/>
              <a:chExt cx="812800" cy="774700"/>
            </a:xfrm>
          </p:grpSpPr>
          <p:sp>
            <p:nvSpPr>
              <p:cNvPr id="440" name="Google Shape;44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41" name="Google Shape;44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11"/>
            <p:cNvGrpSpPr/>
            <p:nvPr/>
          </p:nvGrpSpPr>
          <p:grpSpPr>
            <a:xfrm>
              <a:off x="20914164" y="0"/>
              <a:ext cx="813779" cy="775633"/>
              <a:chOff x="0" y="0"/>
              <a:chExt cx="812800" cy="774700"/>
            </a:xfrm>
          </p:grpSpPr>
          <p:sp>
            <p:nvSpPr>
              <p:cNvPr id="443" name="Google Shape;44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44" name="Google Shape;44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1"/>
            <p:cNvGrpSpPr/>
            <p:nvPr/>
          </p:nvGrpSpPr>
          <p:grpSpPr>
            <a:xfrm>
              <a:off x="21864069" y="0"/>
              <a:ext cx="813779" cy="775633"/>
              <a:chOff x="0" y="0"/>
              <a:chExt cx="812800" cy="774700"/>
            </a:xfrm>
          </p:grpSpPr>
          <p:sp>
            <p:nvSpPr>
              <p:cNvPr id="446" name="Google Shape;44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47" name="Google Shape;44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1"/>
            <p:cNvGrpSpPr/>
            <p:nvPr/>
          </p:nvGrpSpPr>
          <p:grpSpPr>
            <a:xfrm>
              <a:off x="22815239" y="0"/>
              <a:ext cx="813779" cy="775633"/>
              <a:chOff x="0" y="0"/>
              <a:chExt cx="812800" cy="774700"/>
            </a:xfrm>
          </p:grpSpPr>
          <p:sp>
            <p:nvSpPr>
              <p:cNvPr id="449" name="Google Shape;44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50" name="Google Shape;45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1" name="Google Shape;451;p11"/>
          <p:cNvGrpSpPr/>
          <p:nvPr/>
        </p:nvGrpSpPr>
        <p:grpSpPr>
          <a:xfrm>
            <a:off x="282244" y="2550422"/>
            <a:ext cx="17721763" cy="581725"/>
            <a:chOff x="0" y="0"/>
            <a:chExt cx="23629018" cy="775633"/>
          </a:xfrm>
        </p:grpSpPr>
        <p:grpSp>
          <p:nvGrpSpPr>
            <p:cNvPr id="452" name="Google Shape;452;p11"/>
            <p:cNvGrpSpPr/>
            <p:nvPr/>
          </p:nvGrpSpPr>
          <p:grpSpPr>
            <a:xfrm>
              <a:off x="0" y="0"/>
              <a:ext cx="813779" cy="775633"/>
              <a:chOff x="0" y="0"/>
              <a:chExt cx="812800" cy="774700"/>
            </a:xfrm>
          </p:grpSpPr>
          <p:sp>
            <p:nvSpPr>
              <p:cNvPr id="453" name="Google Shape;45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54" name="Google Shape;45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11"/>
            <p:cNvGrpSpPr/>
            <p:nvPr/>
          </p:nvGrpSpPr>
          <p:grpSpPr>
            <a:xfrm>
              <a:off x="951170" y="0"/>
              <a:ext cx="813779" cy="775633"/>
              <a:chOff x="0" y="0"/>
              <a:chExt cx="812800" cy="774700"/>
            </a:xfrm>
          </p:grpSpPr>
          <p:sp>
            <p:nvSpPr>
              <p:cNvPr id="456" name="Google Shape;45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57" name="Google Shape;45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11"/>
            <p:cNvGrpSpPr/>
            <p:nvPr/>
          </p:nvGrpSpPr>
          <p:grpSpPr>
            <a:xfrm>
              <a:off x="1901076" y="0"/>
              <a:ext cx="813779" cy="775633"/>
              <a:chOff x="0" y="0"/>
              <a:chExt cx="812800" cy="774700"/>
            </a:xfrm>
          </p:grpSpPr>
          <p:sp>
            <p:nvSpPr>
              <p:cNvPr id="459" name="Google Shape;45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60" name="Google Shape;46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11"/>
            <p:cNvGrpSpPr/>
            <p:nvPr/>
          </p:nvGrpSpPr>
          <p:grpSpPr>
            <a:xfrm>
              <a:off x="2852246" y="0"/>
              <a:ext cx="813779" cy="775633"/>
              <a:chOff x="0" y="0"/>
              <a:chExt cx="812800" cy="774700"/>
            </a:xfrm>
          </p:grpSpPr>
          <p:sp>
            <p:nvSpPr>
              <p:cNvPr id="462" name="Google Shape;46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63" name="Google Shape;46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1"/>
            <p:cNvGrpSpPr/>
            <p:nvPr/>
          </p:nvGrpSpPr>
          <p:grpSpPr>
            <a:xfrm>
              <a:off x="3802152" y="0"/>
              <a:ext cx="813779" cy="775633"/>
              <a:chOff x="0" y="0"/>
              <a:chExt cx="812800" cy="774700"/>
            </a:xfrm>
          </p:grpSpPr>
          <p:sp>
            <p:nvSpPr>
              <p:cNvPr id="465" name="Google Shape;46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66" name="Google Shape;46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1"/>
            <p:cNvGrpSpPr/>
            <p:nvPr/>
          </p:nvGrpSpPr>
          <p:grpSpPr>
            <a:xfrm>
              <a:off x="4753322" y="0"/>
              <a:ext cx="813779" cy="775633"/>
              <a:chOff x="0" y="0"/>
              <a:chExt cx="812800" cy="774700"/>
            </a:xfrm>
          </p:grpSpPr>
          <p:sp>
            <p:nvSpPr>
              <p:cNvPr id="468" name="Google Shape;46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69" name="Google Shape;46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11"/>
            <p:cNvGrpSpPr/>
            <p:nvPr/>
          </p:nvGrpSpPr>
          <p:grpSpPr>
            <a:xfrm>
              <a:off x="5703227" y="0"/>
              <a:ext cx="813779" cy="775633"/>
              <a:chOff x="0" y="0"/>
              <a:chExt cx="812800" cy="774700"/>
            </a:xfrm>
          </p:grpSpPr>
          <p:sp>
            <p:nvSpPr>
              <p:cNvPr id="471" name="Google Shape;47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72" name="Google Shape;47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1"/>
            <p:cNvGrpSpPr/>
            <p:nvPr/>
          </p:nvGrpSpPr>
          <p:grpSpPr>
            <a:xfrm>
              <a:off x="6654397" y="0"/>
              <a:ext cx="813779" cy="775633"/>
              <a:chOff x="0" y="0"/>
              <a:chExt cx="812800" cy="774700"/>
            </a:xfrm>
          </p:grpSpPr>
          <p:sp>
            <p:nvSpPr>
              <p:cNvPr id="474" name="Google Shape;47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75" name="Google Shape;47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11"/>
            <p:cNvGrpSpPr/>
            <p:nvPr/>
          </p:nvGrpSpPr>
          <p:grpSpPr>
            <a:xfrm>
              <a:off x="7604303" y="0"/>
              <a:ext cx="813779" cy="775633"/>
              <a:chOff x="0" y="0"/>
              <a:chExt cx="812800" cy="774700"/>
            </a:xfrm>
          </p:grpSpPr>
          <p:sp>
            <p:nvSpPr>
              <p:cNvPr id="477" name="Google Shape;47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78" name="Google Shape;47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11"/>
            <p:cNvGrpSpPr/>
            <p:nvPr/>
          </p:nvGrpSpPr>
          <p:grpSpPr>
            <a:xfrm>
              <a:off x="8555473" y="0"/>
              <a:ext cx="813779" cy="775633"/>
              <a:chOff x="0" y="0"/>
              <a:chExt cx="812800" cy="774700"/>
            </a:xfrm>
          </p:grpSpPr>
          <p:sp>
            <p:nvSpPr>
              <p:cNvPr id="480" name="Google Shape;48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81" name="Google Shape;48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11"/>
            <p:cNvGrpSpPr/>
            <p:nvPr/>
          </p:nvGrpSpPr>
          <p:grpSpPr>
            <a:xfrm>
              <a:off x="9505379" y="0"/>
              <a:ext cx="813779" cy="775633"/>
              <a:chOff x="0" y="0"/>
              <a:chExt cx="812800" cy="774700"/>
            </a:xfrm>
          </p:grpSpPr>
          <p:sp>
            <p:nvSpPr>
              <p:cNvPr id="483" name="Google Shape;48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84" name="Google Shape;48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11"/>
            <p:cNvGrpSpPr/>
            <p:nvPr/>
          </p:nvGrpSpPr>
          <p:grpSpPr>
            <a:xfrm>
              <a:off x="10456549" y="0"/>
              <a:ext cx="813779" cy="775633"/>
              <a:chOff x="0" y="0"/>
              <a:chExt cx="812800" cy="774700"/>
            </a:xfrm>
          </p:grpSpPr>
          <p:sp>
            <p:nvSpPr>
              <p:cNvPr id="486" name="Google Shape;48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87" name="Google Shape;48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11"/>
            <p:cNvGrpSpPr/>
            <p:nvPr/>
          </p:nvGrpSpPr>
          <p:grpSpPr>
            <a:xfrm>
              <a:off x="11406455" y="0"/>
              <a:ext cx="813779" cy="775633"/>
              <a:chOff x="0" y="0"/>
              <a:chExt cx="812800" cy="774700"/>
            </a:xfrm>
          </p:grpSpPr>
          <p:sp>
            <p:nvSpPr>
              <p:cNvPr id="489" name="Google Shape;48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90" name="Google Shape;49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11"/>
            <p:cNvGrpSpPr/>
            <p:nvPr/>
          </p:nvGrpSpPr>
          <p:grpSpPr>
            <a:xfrm>
              <a:off x="12357625" y="0"/>
              <a:ext cx="813779" cy="775633"/>
              <a:chOff x="0" y="0"/>
              <a:chExt cx="812800" cy="774700"/>
            </a:xfrm>
          </p:grpSpPr>
          <p:sp>
            <p:nvSpPr>
              <p:cNvPr id="492" name="Google Shape;49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93" name="Google Shape;49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11"/>
            <p:cNvGrpSpPr/>
            <p:nvPr/>
          </p:nvGrpSpPr>
          <p:grpSpPr>
            <a:xfrm>
              <a:off x="13307530" y="0"/>
              <a:ext cx="813779" cy="775633"/>
              <a:chOff x="0" y="0"/>
              <a:chExt cx="812800" cy="774700"/>
            </a:xfrm>
          </p:grpSpPr>
          <p:sp>
            <p:nvSpPr>
              <p:cNvPr id="495" name="Google Shape;49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96" name="Google Shape;49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1"/>
            <p:cNvGrpSpPr/>
            <p:nvPr/>
          </p:nvGrpSpPr>
          <p:grpSpPr>
            <a:xfrm>
              <a:off x="14258701" y="0"/>
              <a:ext cx="813779" cy="775633"/>
              <a:chOff x="0" y="0"/>
              <a:chExt cx="812800" cy="774700"/>
            </a:xfrm>
          </p:grpSpPr>
          <p:sp>
            <p:nvSpPr>
              <p:cNvPr id="498" name="Google Shape;49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499" name="Google Shape;49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1"/>
            <p:cNvGrpSpPr/>
            <p:nvPr/>
          </p:nvGrpSpPr>
          <p:grpSpPr>
            <a:xfrm>
              <a:off x="15210936" y="0"/>
              <a:ext cx="813779" cy="775633"/>
              <a:chOff x="0" y="0"/>
              <a:chExt cx="812800" cy="774700"/>
            </a:xfrm>
          </p:grpSpPr>
          <p:sp>
            <p:nvSpPr>
              <p:cNvPr id="501" name="Google Shape;50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02" name="Google Shape;50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11"/>
            <p:cNvGrpSpPr/>
            <p:nvPr/>
          </p:nvGrpSpPr>
          <p:grpSpPr>
            <a:xfrm>
              <a:off x="16160842" y="0"/>
              <a:ext cx="813779" cy="775633"/>
              <a:chOff x="0" y="0"/>
              <a:chExt cx="812800" cy="774700"/>
            </a:xfrm>
          </p:grpSpPr>
          <p:sp>
            <p:nvSpPr>
              <p:cNvPr id="504" name="Google Shape;50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05" name="Google Shape;50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11"/>
            <p:cNvGrpSpPr/>
            <p:nvPr/>
          </p:nvGrpSpPr>
          <p:grpSpPr>
            <a:xfrm>
              <a:off x="17112012" y="0"/>
              <a:ext cx="813779" cy="775633"/>
              <a:chOff x="0" y="0"/>
              <a:chExt cx="812800" cy="774700"/>
            </a:xfrm>
          </p:grpSpPr>
          <p:sp>
            <p:nvSpPr>
              <p:cNvPr id="507" name="Google Shape;50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08" name="Google Shape;50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11"/>
            <p:cNvGrpSpPr/>
            <p:nvPr/>
          </p:nvGrpSpPr>
          <p:grpSpPr>
            <a:xfrm>
              <a:off x="18061918" y="0"/>
              <a:ext cx="813779" cy="775633"/>
              <a:chOff x="0" y="0"/>
              <a:chExt cx="812800" cy="774700"/>
            </a:xfrm>
          </p:grpSpPr>
          <p:sp>
            <p:nvSpPr>
              <p:cNvPr id="510" name="Google Shape;51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11" name="Google Shape;51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11"/>
            <p:cNvGrpSpPr/>
            <p:nvPr/>
          </p:nvGrpSpPr>
          <p:grpSpPr>
            <a:xfrm>
              <a:off x="19013088" y="0"/>
              <a:ext cx="813779" cy="775633"/>
              <a:chOff x="0" y="0"/>
              <a:chExt cx="812800" cy="774700"/>
            </a:xfrm>
          </p:grpSpPr>
          <p:sp>
            <p:nvSpPr>
              <p:cNvPr id="513" name="Google Shape;51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14" name="Google Shape;51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11"/>
            <p:cNvGrpSpPr/>
            <p:nvPr/>
          </p:nvGrpSpPr>
          <p:grpSpPr>
            <a:xfrm>
              <a:off x="19962994" y="0"/>
              <a:ext cx="813779" cy="775633"/>
              <a:chOff x="0" y="0"/>
              <a:chExt cx="812800" cy="774700"/>
            </a:xfrm>
          </p:grpSpPr>
          <p:sp>
            <p:nvSpPr>
              <p:cNvPr id="516" name="Google Shape;51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17" name="Google Shape;51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11"/>
            <p:cNvGrpSpPr/>
            <p:nvPr/>
          </p:nvGrpSpPr>
          <p:grpSpPr>
            <a:xfrm>
              <a:off x="20914164" y="0"/>
              <a:ext cx="813779" cy="775633"/>
              <a:chOff x="0" y="0"/>
              <a:chExt cx="812800" cy="774700"/>
            </a:xfrm>
          </p:grpSpPr>
          <p:sp>
            <p:nvSpPr>
              <p:cNvPr id="519" name="Google Shape;51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20" name="Google Shape;52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11"/>
            <p:cNvGrpSpPr/>
            <p:nvPr/>
          </p:nvGrpSpPr>
          <p:grpSpPr>
            <a:xfrm>
              <a:off x="21864069" y="0"/>
              <a:ext cx="813779" cy="775633"/>
              <a:chOff x="0" y="0"/>
              <a:chExt cx="812800" cy="774700"/>
            </a:xfrm>
          </p:grpSpPr>
          <p:sp>
            <p:nvSpPr>
              <p:cNvPr id="522" name="Google Shape;52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23" name="Google Shape;52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11"/>
            <p:cNvGrpSpPr/>
            <p:nvPr/>
          </p:nvGrpSpPr>
          <p:grpSpPr>
            <a:xfrm>
              <a:off x="22815239" y="0"/>
              <a:ext cx="813779" cy="775633"/>
              <a:chOff x="0" y="0"/>
              <a:chExt cx="812800" cy="774700"/>
            </a:xfrm>
          </p:grpSpPr>
          <p:sp>
            <p:nvSpPr>
              <p:cNvPr id="525" name="Google Shape;52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26" name="Google Shape;52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530" name="Shape 530"/>
        <p:cNvGrpSpPr/>
        <p:nvPr/>
      </p:nvGrpSpPr>
      <p:grpSpPr>
        <a:xfrm>
          <a:off x="0" y="0"/>
          <a:ext cx="0" cy="0"/>
          <a:chOff x="0" y="0"/>
          <a:chExt cx="0" cy="0"/>
        </a:xfrm>
      </p:grpSpPr>
      <p:pic>
        <p:nvPicPr>
          <p:cNvPr id="531" name="Google Shape;531;p12"/>
          <p:cNvPicPr preferRelativeResize="0"/>
          <p:nvPr/>
        </p:nvPicPr>
        <p:blipFill>
          <a:blip r:embed="rId3">
            <a:alphaModFix/>
          </a:blip>
          <a:stretch>
            <a:fillRect/>
          </a:stretch>
        </p:blipFill>
        <p:spPr>
          <a:xfrm>
            <a:off x="-375" y="0"/>
            <a:ext cx="10033000" cy="10287000"/>
          </a:xfrm>
          <a:prstGeom prst="rect">
            <a:avLst/>
          </a:prstGeom>
          <a:noFill/>
          <a:ln>
            <a:noFill/>
          </a:ln>
        </p:spPr>
      </p:pic>
      <p:sp>
        <p:nvSpPr>
          <p:cNvPr id="532" name="Google Shape;532;p12"/>
          <p:cNvSpPr txBox="1"/>
          <p:nvPr/>
        </p:nvSpPr>
        <p:spPr>
          <a:xfrm>
            <a:off x="10415384" y="1228725"/>
            <a:ext cx="6843900" cy="3841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U.S. Election History</a:t>
            </a:r>
            <a:endParaRPr/>
          </a:p>
        </p:txBody>
      </p:sp>
      <p:sp>
        <p:nvSpPr>
          <p:cNvPr id="533" name="Google Shape;533;p12"/>
          <p:cNvSpPr txBox="1"/>
          <p:nvPr/>
        </p:nvSpPr>
        <p:spPr>
          <a:xfrm>
            <a:off x="10415384" y="5133975"/>
            <a:ext cx="6843900" cy="42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3045"/>
        </a:solidFill>
      </p:bgPr>
    </p:bg>
    <p:spTree>
      <p:nvGrpSpPr>
        <p:cNvPr id="537" name="Shape 537"/>
        <p:cNvGrpSpPr/>
        <p:nvPr/>
      </p:nvGrpSpPr>
      <p:grpSpPr>
        <a:xfrm>
          <a:off x="0" y="0"/>
          <a:ext cx="0" cy="0"/>
          <a:chOff x="0" y="0"/>
          <a:chExt cx="0" cy="0"/>
        </a:xfrm>
      </p:grpSpPr>
      <p:grpSp>
        <p:nvGrpSpPr>
          <p:cNvPr id="538" name="Google Shape;538;p13"/>
          <p:cNvGrpSpPr/>
          <p:nvPr/>
        </p:nvGrpSpPr>
        <p:grpSpPr>
          <a:xfrm>
            <a:off x="9144000" y="0"/>
            <a:ext cx="9144000" cy="10287000"/>
            <a:chOff x="0" y="0"/>
            <a:chExt cx="2408296" cy="2709333"/>
          </a:xfrm>
        </p:grpSpPr>
        <p:sp>
          <p:nvSpPr>
            <p:cNvPr id="539" name="Google Shape;539;p1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032E62"/>
            </a:solidFill>
            <a:ln>
              <a:noFill/>
            </a:ln>
          </p:spPr>
        </p:sp>
        <p:sp>
          <p:nvSpPr>
            <p:cNvPr id="540" name="Google Shape;540;p13"/>
            <p:cNvSpPr txBox="1"/>
            <p:nvPr/>
          </p:nvSpPr>
          <p:spPr>
            <a:xfrm>
              <a:off x="0" y="76200"/>
              <a:ext cx="2408296" cy="26331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1" name="Google Shape;541;p13"/>
          <p:cNvPicPr preferRelativeResize="0"/>
          <p:nvPr/>
        </p:nvPicPr>
        <p:blipFill>
          <a:blip r:embed="rId3">
            <a:alphaModFix/>
          </a:blip>
          <a:stretch>
            <a:fillRect/>
          </a:stretch>
        </p:blipFill>
        <p:spPr>
          <a:xfrm>
            <a:off x="3634700" y="1472426"/>
            <a:ext cx="1874600" cy="1386148"/>
          </a:xfrm>
          <a:prstGeom prst="rect">
            <a:avLst/>
          </a:prstGeom>
          <a:noFill/>
          <a:ln>
            <a:noFill/>
          </a:ln>
        </p:spPr>
      </p:pic>
      <p:pic>
        <p:nvPicPr>
          <p:cNvPr id="542" name="Google Shape;542;p13"/>
          <p:cNvPicPr preferRelativeResize="0"/>
          <p:nvPr/>
        </p:nvPicPr>
        <p:blipFill>
          <a:blip r:embed="rId4">
            <a:alphaModFix/>
          </a:blip>
          <a:stretch>
            <a:fillRect/>
          </a:stretch>
        </p:blipFill>
        <p:spPr>
          <a:xfrm>
            <a:off x="12778725" y="1343651"/>
            <a:ext cx="1874600" cy="1481947"/>
          </a:xfrm>
          <a:prstGeom prst="rect">
            <a:avLst/>
          </a:prstGeom>
          <a:noFill/>
          <a:ln>
            <a:noFill/>
          </a:ln>
        </p:spPr>
      </p:pic>
      <p:sp>
        <p:nvSpPr>
          <p:cNvPr id="543" name="Google Shape;543;p13"/>
          <p:cNvSpPr txBox="1"/>
          <p:nvPr/>
        </p:nvSpPr>
        <p:spPr>
          <a:xfrm>
            <a:off x="1028700" y="3090931"/>
            <a:ext cx="7086600" cy="847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FFFF"/>
                </a:solidFill>
                <a:latin typeface="DM Sans"/>
                <a:ea typeface="DM Sans"/>
                <a:cs typeface="DM Sans"/>
                <a:sym typeface="DM Sans"/>
              </a:rPr>
              <a:t>Republican Party</a:t>
            </a:r>
            <a:endParaRPr/>
          </a:p>
        </p:txBody>
      </p:sp>
      <p:sp>
        <p:nvSpPr>
          <p:cNvPr id="544" name="Google Shape;544;p13"/>
          <p:cNvSpPr txBox="1"/>
          <p:nvPr/>
        </p:nvSpPr>
        <p:spPr>
          <a:xfrm>
            <a:off x="1028700" y="4194922"/>
            <a:ext cx="7086600" cy="387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The Republican Party is one of the two major political parties in the United States, founded in 1854, traditionally supporting limited government, free-market policies, and conservative social values.</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545" name="Google Shape;545;p13"/>
          <p:cNvSpPr txBox="1"/>
          <p:nvPr/>
        </p:nvSpPr>
        <p:spPr>
          <a:xfrm>
            <a:off x="10172700" y="3090931"/>
            <a:ext cx="7086600" cy="847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FFFF"/>
                </a:solidFill>
                <a:latin typeface="DM Sans"/>
                <a:ea typeface="DM Sans"/>
                <a:cs typeface="DM Sans"/>
                <a:sym typeface="DM Sans"/>
              </a:rPr>
              <a:t>Democratic Party</a:t>
            </a:r>
            <a:endParaRPr/>
          </a:p>
        </p:txBody>
      </p:sp>
      <p:sp>
        <p:nvSpPr>
          <p:cNvPr id="546" name="Google Shape;546;p13"/>
          <p:cNvSpPr txBox="1"/>
          <p:nvPr/>
        </p:nvSpPr>
        <p:spPr>
          <a:xfrm>
            <a:off x="10172700" y="4194922"/>
            <a:ext cx="7086600" cy="420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The Democratic Party is one of the two major political parties in the United States, founded in 1828, and is generally associated with progressive policies, social equality, and a larger role for government in economic and social issues.</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grpSp>
        <p:nvGrpSpPr>
          <p:cNvPr id="547" name="Google Shape;547;p13"/>
          <p:cNvGrpSpPr/>
          <p:nvPr/>
        </p:nvGrpSpPr>
        <p:grpSpPr>
          <a:xfrm>
            <a:off x="9036071" y="0"/>
            <a:ext cx="215858" cy="10287000"/>
            <a:chOff x="0" y="0"/>
            <a:chExt cx="287811" cy="13716000"/>
          </a:xfrm>
        </p:grpSpPr>
        <p:grpSp>
          <p:nvGrpSpPr>
            <p:cNvPr id="548" name="Google Shape;548;p13"/>
            <p:cNvGrpSpPr/>
            <p:nvPr/>
          </p:nvGrpSpPr>
          <p:grpSpPr>
            <a:xfrm>
              <a:off x="0" y="0"/>
              <a:ext cx="287811" cy="274320"/>
              <a:chOff x="0" y="0"/>
              <a:chExt cx="812800" cy="774700"/>
            </a:xfrm>
          </p:grpSpPr>
          <p:sp>
            <p:nvSpPr>
              <p:cNvPr id="549" name="Google Shape;54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50" name="Google Shape;55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3"/>
            <p:cNvGrpSpPr/>
            <p:nvPr/>
          </p:nvGrpSpPr>
          <p:grpSpPr>
            <a:xfrm>
              <a:off x="0" y="274320"/>
              <a:ext cx="287811" cy="274320"/>
              <a:chOff x="0" y="0"/>
              <a:chExt cx="812800" cy="774700"/>
            </a:xfrm>
          </p:grpSpPr>
          <p:sp>
            <p:nvSpPr>
              <p:cNvPr id="552" name="Google Shape;55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53" name="Google Shape;55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3"/>
            <p:cNvGrpSpPr/>
            <p:nvPr/>
          </p:nvGrpSpPr>
          <p:grpSpPr>
            <a:xfrm>
              <a:off x="0" y="548640"/>
              <a:ext cx="287811" cy="274320"/>
              <a:chOff x="0" y="0"/>
              <a:chExt cx="812800" cy="774700"/>
            </a:xfrm>
          </p:grpSpPr>
          <p:sp>
            <p:nvSpPr>
              <p:cNvPr id="555" name="Google Shape;55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56" name="Google Shape;55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3"/>
            <p:cNvGrpSpPr/>
            <p:nvPr/>
          </p:nvGrpSpPr>
          <p:grpSpPr>
            <a:xfrm>
              <a:off x="0" y="822960"/>
              <a:ext cx="287811" cy="274320"/>
              <a:chOff x="0" y="0"/>
              <a:chExt cx="812800" cy="774700"/>
            </a:xfrm>
          </p:grpSpPr>
          <p:sp>
            <p:nvSpPr>
              <p:cNvPr id="558" name="Google Shape;55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59" name="Google Shape;55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3"/>
            <p:cNvGrpSpPr/>
            <p:nvPr/>
          </p:nvGrpSpPr>
          <p:grpSpPr>
            <a:xfrm>
              <a:off x="0" y="1097280"/>
              <a:ext cx="287811" cy="274320"/>
              <a:chOff x="0" y="0"/>
              <a:chExt cx="812800" cy="774700"/>
            </a:xfrm>
          </p:grpSpPr>
          <p:sp>
            <p:nvSpPr>
              <p:cNvPr id="561" name="Google Shape;56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62" name="Google Shape;56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3"/>
            <p:cNvGrpSpPr/>
            <p:nvPr/>
          </p:nvGrpSpPr>
          <p:grpSpPr>
            <a:xfrm>
              <a:off x="0" y="1371600"/>
              <a:ext cx="287811" cy="274320"/>
              <a:chOff x="0" y="0"/>
              <a:chExt cx="812800" cy="774700"/>
            </a:xfrm>
          </p:grpSpPr>
          <p:sp>
            <p:nvSpPr>
              <p:cNvPr id="564" name="Google Shape;56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65" name="Google Shape;56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13"/>
            <p:cNvGrpSpPr/>
            <p:nvPr/>
          </p:nvGrpSpPr>
          <p:grpSpPr>
            <a:xfrm>
              <a:off x="0" y="1645920"/>
              <a:ext cx="287811" cy="274320"/>
              <a:chOff x="0" y="0"/>
              <a:chExt cx="812800" cy="774700"/>
            </a:xfrm>
          </p:grpSpPr>
          <p:sp>
            <p:nvSpPr>
              <p:cNvPr id="567" name="Google Shape;56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68" name="Google Shape;56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13"/>
            <p:cNvGrpSpPr/>
            <p:nvPr/>
          </p:nvGrpSpPr>
          <p:grpSpPr>
            <a:xfrm>
              <a:off x="0" y="1920240"/>
              <a:ext cx="287811" cy="274320"/>
              <a:chOff x="0" y="0"/>
              <a:chExt cx="812800" cy="774700"/>
            </a:xfrm>
          </p:grpSpPr>
          <p:sp>
            <p:nvSpPr>
              <p:cNvPr id="570" name="Google Shape;57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71" name="Google Shape;57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13"/>
            <p:cNvGrpSpPr/>
            <p:nvPr/>
          </p:nvGrpSpPr>
          <p:grpSpPr>
            <a:xfrm>
              <a:off x="0" y="2194560"/>
              <a:ext cx="287811" cy="274320"/>
              <a:chOff x="0" y="0"/>
              <a:chExt cx="812800" cy="774700"/>
            </a:xfrm>
          </p:grpSpPr>
          <p:sp>
            <p:nvSpPr>
              <p:cNvPr id="573" name="Google Shape;57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74" name="Google Shape;57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13"/>
            <p:cNvGrpSpPr/>
            <p:nvPr/>
          </p:nvGrpSpPr>
          <p:grpSpPr>
            <a:xfrm>
              <a:off x="0" y="2468880"/>
              <a:ext cx="287811" cy="274320"/>
              <a:chOff x="0" y="0"/>
              <a:chExt cx="812800" cy="774700"/>
            </a:xfrm>
          </p:grpSpPr>
          <p:sp>
            <p:nvSpPr>
              <p:cNvPr id="576" name="Google Shape;57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77" name="Google Shape;57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13"/>
            <p:cNvGrpSpPr/>
            <p:nvPr/>
          </p:nvGrpSpPr>
          <p:grpSpPr>
            <a:xfrm>
              <a:off x="0" y="2743200"/>
              <a:ext cx="287811" cy="274320"/>
              <a:chOff x="0" y="0"/>
              <a:chExt cx="812800" cy="774700"/>
            </a:xfrm>
          </p:grpSpPr>
          <p:sp>
            <p:nvSpPr>
              <p:cNvPr id="579" name="Google Shape;57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80" name="Google Shape;58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13"/>
            <p:cNvGrpSpPr/>
            <p:nvPr/>
          </p:nvGrpSpPr>
          <p:grpSpPr>
            <a:xfrm>
              <a:off x="0" y="3017520"/>
              <a:ext cx="287811" cy="274320"/>
              <a:chOff x="0" y="0"/>
              <a:chExt cx="812800" cy="774700"/>
            </a:xfrm>
          </p:grpSpPr>
          <p:sp>
            <p:nvSpPr>
              <p:cNvPr id="582" name="Google Shape;58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83" name="Google Shape;58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13"/>
            <p:cNvGrpSpPr/>
            <p:nvPr/>
          </p:nvGrpSpPr>
          <p:grpSpPr>
            <a:xfrm>
              <a:off x="0" y="3291840"/>
              <a:ext cx="287811" cy="274320"/>
              <a:chOff x="0" y="0"/>
              <a:chExt cx="812800" cy="774700"/>
            </a:xfrm>
          </p:grpSpPr>
          <p:sp>
            <p:nvSpPr>
              <p:cNvPr id="585" name="Google Shape;58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86" name="Google Shape;58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13"/>
            <p:cNvGrpSpPr/>
            <p:nvPr/>
          </p:nvGrpSpPr>
          <p:grpSpPr>
            <a:xfrm>
              <a:off x="0" y="3566160"/>
              <a:ext cx="287811" cy="274320"/>
              <a:chOff x="0" y="0"/>
              <a:chExt cx="812800" cy="774700"/>
            </a:xfrm>
          </p:grpSpPr>
          <p:sp>
            <p:nvSpPr>
              <p:cNvPr id="588" name="Google Shape;58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89" name="Google Shape;58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13"/>
            <p:cNvGrpSpPr/>
            <p:nvPr/>
          </p:nvGrpSpPr>
          <p:grpSpPr>
            <a:xfrm>
              <a:off x="0" y="3840480"/>
              <a:ext cx="287811" cy="274320"/>
              <a:chOff x="0" y="0"/>
              <a:chExt cx="812800" cy="774700"/>
            </a:xfrm>
          </p:grpSpPr>
          <p:sp>
            <p:nvSpPr>
              <p:cNvPr id="591" name="Google Shape;59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92" name="Google Shape;59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13"/>
            <p:cNvGrpSpPr/>
            <p:nvPr/>
          </p:nvGrpSpPr>
          <p:grpSpPr>
            <a:xfrm>
              <a:off x="0" y="4114800"/>
              <a:ext cx="287811" cy="274320"/>
              <a:chOff x="0" y="0"/>
              <a:chExt cx="812800" cy="774700"/>
            </a:xfrm>
          </p:grpSpPr>
          <p:sp>
            <p:nvSpPr>
              <p:cNvPr id="594" name="Google Shape;59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95" name="Google Shape;59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13"/>
            <p:cNvGrpSpPr/>
            <p:nvPr/>
          </p:nvGrpSpPr>
          <p:grpSpPr>
            <a:xfrm>
              <a:off x="0" y="4389120"/>
              <a:ext cx="287811" cy="274320"/>
              <a:chOff x="0" y="0"/>
              <a:chExt cx="812800" cy="774700"/>
            </a:xfrm>
          </p:grpSpPr>
          <p:sp>
            <p:nvSpPr>
              <p:cNvPr id="597" name="Google Shape;59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598" name="Google Shape;59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13"/>
            <p:cNvGrpSpPr/>
            <p:nvPr/>
          </p:nvGrpSpPr>
          <p:grpSpPr>
            <a:xfrm>
              <a:off x="0" y="4663440"/>
              <a:ext cx="287811" cy="274320"/>
              <a:chOff x="0" y="0"/>
              <a:chExt cx="812800" cy="774700"/>
            </a:xfrm>
          </p:grpSpPr>
          <p:sp>
            <p:nvSpPr>
              <p:cNvPr id="600" name="Google Shape;60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01" name="Google Shape;60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13"/>
            <p:cNvGrpSpPr/>
            <p:nvPr/>
          </p:nvGrpSpPr>
          <p:grpSpPr>
            <a:xfrm>
              <a:off x="0" y="4937760"/>
              <a:ext cx="287811" cy="274320"/>
              <a:chOff x="0" y="0"/>
              <a:chExt cx="812800" cy="774700"/>
            </a:xfrm>
          </p:grpSpPr>
          <p:sp>
            <p:nvSpPr>
              <p:cNvPr id="603" name="Google Shape;60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04" name="Google Shape;60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13"/>
            <p:cNvGrpSpPr/>
            <p:nvPr/>
          </p:nvGrpSpPr>
          <p:grpSpPr>
            <a:xfrm>
              <a:off x="0" y="5212080"/>
              <a:ext cx="287811" cy="274320"/>
              <a:chOff x="0" y="0"/>
              <a:chExt cx="812800" cy="774700"/>
            </a:xfrm>
          </p:grpSpPr>
          <p:sp>
            <p:nvSpPr>
              <p:cNvPr id="606" name="Google Shape;60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07" name="Google Shape;60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13"/>
            <p:cNvGrpSpPr/>
            <p:nvPr/>
          </p:nvGrpSpPr>
          <p:grpSpPr>
            <a:xfrm>
              <a:off x="0" y="5486400"/>
              <a:ext cx="287811" cy="274320"/>
              <a:chOff x="0" y="0"/>
              <a:chExt cx="812800" cy="774700"/>
            </a:xfrm>
          </p:grpSpPr>
          <p:sp>
            <p:nvSpPr>
              <p:cNvPr id="609" name="Google Shape;60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10" name="Google Shape;61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13"/>
            <p:cNvGrpSpPr/>
            <p:nvPr/>
          </p:nvGrpSpPr>
          <p:grpSpPr>
            <a:xfrm>
              <a:off x="0" y="5760720"/>
              <a:ext cx="287811" cy="274320"/>
              <a:chOff x="0" y="0"/>
              <a:chExt cx="812800" cy="774700"/>
            </a:xfrm>
          </p:grpSpPr>
          <p:sp>
            <p:nvSpPr>
              <p:cNvPr id="612" name="Google Shape;61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13" name="Google Shape;61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13"/>
            <p:cNvGrpSpPr/>
            <p:nvPr/>
          </p:nvGrpSpPr>
          <p:grpSpPr>
            <a:xfrm>
              <a:off x="0" y="6035040"/>
              <a:ext cx="287811" cy="274320"/>
              <a:chOff x="0" y="0"/>
              <a:chExt cx="812800" cy="774700"/>
            </a:xfrm>
          </p:grpSpPr>
          <p:sp>
            <p:nvSpPr>
              <p:cNvPr id="615" name="Google Shape;61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16" name="Google Shape;61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13"/>
            <p:cNvGrpSpPr/>
            <p:nvPr/>
          </p:nvGrpSpPr>
          <p:grpSpPr>
            <a:xfrm>
              <a:off x="0" y="6309360"/>
              <a:ext cx="287811" cy="274320"/>
              <a:chOff x="0" y="0"/>
              <a:chExt cx="812800" cy="774700"/>
            </a:xfrm>
          </p:grpSpPr>
          <p:sp>
            <p:nvSpPr>
              <p:cNvPr id="618" name="Google Shape;61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19" name="Google Shape;61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13"/>
            <p:cNvGrpSpPr/>
            <p:nvPr/>
          </p:nvGrpSpPr>
          <p:grpSpPr>
            <a:xfrm>
              <a:off x="0" y="6583680"/>
              <a:ext cx="287811" cy="274320"/>
              <a:chOff x="0" y="0"/>
              <a:chExt cx="812800" cy="774700"/>
            </a:xfrm>
          </p:grpSpPr>
          <p:sp>
            <p:nvSpPr>
              <p:cNvPr id="621" name="Google Shape;62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22" name="Google Shape;62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13"/>
            <p:cNvGrpSpPr/>
            <p:nvPr/>
          </p:nvGrpSpPr>
          <p:grpSpPr>
            <a:xfrm>
              <a:off x="0" y="6858000"/>
              <a:ext cx="287811" cy="274320"/>
              <a:chOff x="0" y="0"/>
              <a:chExt cx="812800" cy="774700"/>
            </a:xfrm>
          </p:grpSpPr>
          <p:sp>
            <p:nvSpPr>
              <p:cNvPr id="624" name="Google Shape;62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25" name="Google Shape;62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13"/>
            <p:cNvGrpSpPr/>
            <p:nvPr/>
          </p:nvGrpSpPr>
          <p:grpSpPr>
            <a:xfrm>
              <a:off x="0" y="7132320"/>
              <a:ext cx="287811" cy="274320"/>
              <a:chOff x="0" y="0"/>
              <a:chExt cx="812800" cy="774700"/>
            </a:xfrm>
          </p:grpSpPr>
          <p:sp>
            <p:nvSpPr>
              <p:cNvPr id="627" name="Google Shape;62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28" name="Google Shape;62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13"/>
            <p:cNvGrpSpPr/>
            <p:nvPr/>
          </p:nvGrpSpPr>
          <p:grpSpPr>
            <a:xfrm>
              <a:off x="0" y="7406640"/>
              <a:ext cx="287811" cy="274320"/>
              <a:chOff x="0" y="0"/>
              <a:chExt cx="812800" cy="774700"/>
            </a:xfrm>
          </p:grpSpPr>
          <p:sp>
            <p:nvSpPr>
              <p:cNvPr id="630" name="Google Shape;63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31" name="Google Shape;63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13"/>
            <p:cNvGrpSpPr/>
            <p:nvPr/>
          </p:nvGrpSpPr>
          <p:grpSpPr>
            <a:xfrm>
              <a:off x="0" y="7680960"/>
              <a:ext cx="287811" cy="274320"/>
              <a:chOff x="0" y="0"/>
              <a:chExt cx="812800" cy="774700"/>
            </a:xfrm>
          </p:grpSpPr>
          <p:sp>
            <p:nvSpPr>
              <p:cNvPr id="633" name="Google Shape;63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34" name="Google Shape;63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13"/>
            <p:cNvGrpSpPr/>
            <p:nvPr/>
          </p:nvGrpSpPr>
          <p:grpSpPr>
            <a:xfrm>
              <a:off x="0" y="7955280"/>
              <a:ext cx="287811" cy="274320"/>
              <a:chOff x="0" y="0"/>
              <a:chExt cx="812800" cy="774700"/>
            </a:xfrm>
          </p:grpSpPr>
          <p:sp>
            <p:nvSpPr>
              <p:cNvPr id="636" name="Google Shape;63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37" name="Google Shape;63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13"/>
            <p:cNvGrpSpPr/>
            <p:nvPr/>
          </p:nvGrpSpPr>
          <p:grpSpPr>
            <a:xfrm>
              <a:off x="0" y="8229600"/>
              <a:ext cx="287811" cy="274320"/>
              <a:chOff x="0" y="0"/>
              <a:chExt cx="812800" cy="774700"/>
            </a:xfrm>
          </p:grpSpPr>
          <p:sp>
            <p:nvSpPr>
              <p:cNvPr id="639" name="Google Shape;63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40" name="Google Shape;64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13"/>
            <p:cNvGrpSpPr/>
            <p:nvPr/>
          </p:nvGrpSpPr>
          <p:grpSpPr>
            <a:xfrm>
              <a:off x="0" y="8503920"/>
              <a:ext cx="287811" cy="274320"/>
              <a:chOff x="0" y="0"/>
              <a:chExt cx="812800" cy="774700"/>
            </a:xfrm>
          </p:grpSpPr>
          <p:sp>
            <p:nvSpPr>
              <p:cNvPr id="642" name="Google Shape;64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43" name="Google Shape;64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13"/>
            <p:cNvGrpSpPr/>
            <p:nvPr/>
          </p:nvGrpSpPr>
          <p:grpSpPr>
            <a:xfrm>
              <a:off x="0" y="8778240"/>
              <a:ext cx="287811" cy="274320"/>
              <a:chOff x="0" y="0"/>
              <a:chExt cx="812800" cy="774700"/>
            </a:xfrm>
          </p:grpSpPr>
          <p:sp>
            <p:nvSpPr>
              <p:cNvPr id="645" name="Google Shape;64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46" name="Google Shape;64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13"/>
            <p:cNvGrpSpPr/>
            <p:nvPr/>
          </p:nvGrpSpPr>
          <p:grpSpPr>
            <a:xfrm>
              <a:off x="0" y="9052560"/>
              <a:ext cx="287811" cy="274320"/>
              <a:chOff x="0" y="0"/>
              <a:chExt cx="812800" cy="774700"/>
            </a:xfrm>
          </p:grpSpPr>
          <p:sp>
            <p:nvSpPr>
              <p:cNvPr id="648" name="Google Shape;64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49" name="Google Shape;64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p13"/>
            <p:cNvGrpSpPr/>
            <p:nvPr/>
          </p:nvGrpSpPr>
          <p:grpSpPr>
            <a:xfrm>
              <a:off x="0" y="9326880"/>
              <a:ext cx="287811" cy="274320"/>
              <a:chOff x="0" y="0"/>
              <a:chExt cx="812800" cy="774700"/>
            </a:xfrm>
          </p:grpSpPr>
          <p:sp>
            <p:nvSpPr>
              <p:cNvPr id="651" name="Google Shape;65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52" name="Google Shape;65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3" name="Google Shape;653;p13"/>
            <p:cNvGrpSpPr/>
            <p:nvPr/>
          </p:nvGrpSpPr>
          <p:grpSpPr>
            <a:xfrm>
              <a:off x="0" y="9601200"/>
              <a:ext cx="287811" cy="274320"/>
              <a:chOff x="0" y="0"/>
              <a:chExt cx="812800" cy="774700"/>
            </a:xfrm>
          </p:grpSpPr>
          <p:sp>
            <p:nvSpPr>
              <p:cNvPr id="654" name="Google Shape;65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55" name="Google Shape;65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p13"/>
            <p:cNvGrpSpPr/>
            <p:nvPr/>
          </p:nvGrpSpPr>
          <p:grpSpPr>
            <a:xfrm>
              <a:off x="0" y="9875520"/>
              <a:ext cx="287811" cy="274320"/>
              <a:chOff x="0" y="0"/>
              <a:chExt cx="812800" cy="774700"/>
            </a:xfrm>
          </p:grpSpPr>
          <p:sp>
            <p:nvSpPr>
              <p:cNvPr id="657" name="Google Shape;65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58" name="Google Shape;65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13"/>
            <p:cNvGrpSpPr/>
            <p:nvPr/>
          </p:nvGrpSpPr>
          <p:grpSpPr>
            <a:xfrm>
              <a:off x="0" y="10149840"/>
              <a:ext cx="287811" cy="274320"/>
              <a:chOff x="0" y="0"/>
              <a:chExt cx="812800" cy="774700"/>
            </a:xfrm>
          </p:grpSpPr>
          <p:sp>
            <p:nvSpPr>
              <p:cNvPr id="660" name="Google Shape;66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61" name="Google Shape;66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13"/>
            <p:cNvGrpSpPr/>
            <p:nvPr/>
          </p:nvGrpSpPr>
          <p:grpSpPr>
            <a:xfrm>
              <a:off x="0" y="10424160"/>
              <a:ext cx="287811" cy="274320"/>
              <a:chOff x="0" y="0"/>
              <a:chExt cx="812800" cy="774700"/>
            </a:xfrm>
          </p:grpSpPr>
          <p:sp>
            <p:nvSpPr>
              <p:cNvPr id="663" name="Google Shape;66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64" name="Google Shape;66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 name="Google Shape;665;p13"/>
            <p:cNvGrpSpPr/>
            <p:nvPr/>
          </p:nvGrpSpPr>
          <p:grpSpPr>
            <a:xfrm>
              <a:off x="0" y="10698480"/>
              <a:ext cx="287811" cy="274320"/>
              <a:chOff x="0" y="0"/>
              <a:chExt cx="812800" cy="774700"/>
            </a:xfrm>
          </p:grpSpPr>
          <p:sp>
            <p:nvSpPr>
              <p:cNvPr id="666" name="Google Shape;66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67" name="Google Shape;66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p13"/>
            <p:cNvGrpSpPr/>
            <p:nvPr/>
          </p:nvGrpSpPr>
          <p:grpSpPr>
            <a:xfrm>
              <a:off x="0" y="10972800"/>
              <a:ext cx="287811" cy="274320"/>
              <a:chOff x="0" y="0"/>
              <a:chExt cx="812800" cy="774700"/>
            </a:xfrm>
          </p:grpSpPr>
          <p:sp>
            <p:nvSpPr>
              <p:cNvPr id="669" name="Google Shape;66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70" name="Google Shape;67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13"/>
            <p:cNvGrpSpPr/>
            <p:nvPr/>
          </p:nvGrpSpPr>
          <p:grpSpPr>
            <a:xfrm>
              <a:off x="0" y="11247120"/>
              <a:ext cx="287811" cy="274320"/>
              <a:chOff x="0" y="0"/>
              <a:chExt cx="812800" cy="774700"/>
            </a:xfrm>
          </p:grpSpPr>
          <p:sp>
            <p:nvSpPr>
              <p:cNvPr id="672" name="Google Shape;67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73" name="Google Shape;67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13"/>
            <p:cNvGrpSpPr/>
            <p:nvPr/>
          </p:nvGrpSpPr>
          <p:grpSpPr>
            <a:xfrm>
              <a:off x="0" y="11521440"/>
              <a:ext cx="287811" cy="274320"/>
              <a:chOff x="0" y="0"/>
              <a:chExt cx="812800" cy="774700"/>
            </a:xfrm>
          </p:grpSpPr>
          <p:sp>
            <p:nvSpPr>
              <p:cNvPr id="675" name="Google Shape;67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76" name="Google Shape;67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7" name="Google Shape;677;p13"/>
            <p:cNvGrpSpPr/>
            <p:nvPr/>
          </p:nvGrpSpPr>
          <p:grpSpPr>
            <a:xfrm>
              <a:off x="0" y="11795760"/>
              <a:ext cx="287811" cy="274320"/>
              <a:chOff x="0" y="0"/>
              <a:chExt cx="812800" cy="774700"/>
            </a:xfrm>
          </p:grpSpPr>
          <p:sp>
            <p:nvSpPr>
              <p:cNvPr id="678" name="Google Shape;67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79" name="Google Shape;67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 name="Google Shape;680;p13"/>
            <p:cNvGrpSpPr/>
            <p:nvPr/>
          </p:nvGrpSpPr>
          <p:grpSpPr>
            <a:xfrm>
              <a:off x="0" y="12070080"/>
              <a:ext cx="287811" cy="274320"/>
              <a:chOff x="0" y="0"/>
              <a:chExt cx="812800" cy="774700"/>
            </a:xfrm>
          </p:grpSpPr>
          <p:sp>
            <p:nvSpPr>
              <p:cNvPr id="681" name="Google Shape;68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82" name="Google Shape;68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13"/>
            <p:cNvGrpSpPr/>
            <p:nvPr/>
          </p:nvGrpSpPr>
          <p:grpSpPr>
            <a:xfrm>
              <a:off x="0" y="12344400"/>
              <a:ext cx="287811" cy="274320"/>
              <a:chOff x="0" y="0"/>
              <a:chExt cx="812800" cy="774700"/>
            </a:xfrm>
          </p:grpSpPr>
          <p:sp>
            <p:nvSpPr>
              <p:cNvPr id="684" name="Google Shape;68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85" name="Google Shape;68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 name="Google Shape;686;p13"/>
            <p:cNvGrpSpPr/>
            <p:nvPr/>
          </p:nvGrpSpPr>
          <p:grpSpPr>
            <a:xfrm>
              <a:off x="0" y="12618720"/>
              <a:ext cx="287811" cy="274320"/>
              <a:chOff x="0" y="0"/>
              <a:chExt cx="812800" cy="774700"/>
            </a:xfrm>
          </p:grpSpPr>
          <p:sp>
            <p:nvSpPr>
              <p:cNvPr id="687" name="Google Shape;68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88" name="Google Shape;68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13"/>
            <p:cNvGrpSpPr/>
            <p:nvPr/>
          </p:nvGrpSpPr>
          <p:grpSpPr>
            <a:xfrm>
              <a:off x="0" y="12893040"/>
              <a:ext cx="287811" cy="274320"/>
              <a:chOff x="0" y="0"/>
              <a:chExt cx="812800" cy="774700"/>
            </a:xfrm>
          </p:grpSpPr>
          <p:sp>
            <p:nvSpPr>
              <p:cNvPr id="690" name="Google Shape;69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91" name="Google Shape;69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 name="Google Shape;692;p13"/>
            <p:cNvGrpSpPr/>
            <p:nvPr/>
          </p:nvGrpSpPr>
          <p:grpSpPr>
            <a:xfrm>
              <a:off x="0" y="13167360"/>
              <a:ext cx="287811" cy="274320"/>
              <a:chOff x="0" y="0"/>
              <a:chExt cx="812800" cy="774700"/>
            </a:xfrm>
          </p:grpSpPr>
          <p:sp>
            <p:nvSpPr>
              <p:cNvPr id="693" name="Google Shape;69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94" name="Google Shape;69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13"/>
            <p:cNvGrpSpPr/>
            <p:nvPr/>
          </p:nvGrpSpPr>
          <p:grpSpPr>
            <a:xfrm>
              <a:off x="0" y="13441680"/>
              <a:ext cx="287811" cy="274320"/>
              <a:chOff x="0" y="0"/>
              <a:chExt cx="812800" cy="774700"/>
            </a:xfrm>
          </p:grpSpPr>
          <p:sp>
            <p:nvSpPr>
              <p:cNvPr id="696" name="Google Shape;69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a:noFill/>
              </a:ln>
            </p:spPr>
          </p:sp>
          <p:sp>
            <p:nvSpPr>
              <p:cNvPr id="697" name="Google Shape;69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F3045"/>
            </a:gs>
            <a:gs pos="100000">
              <a:srgbClr val="032E62"/>
            </a:gs>
          </a:gsLst>
          <a:lin ang="2700000" scaled="0"/>
        </a:gradFill>
      </p:bgPr>
    </p:bg>
    <p:spTree>
      <p:nvGrpSpPr>
        <p:cNvPr id="701" name="Shape 701"/>
        <p:cNvGrpSpPr/>
        <p:nvPr/>
      </p:nvGrpSpPr>
      <p:grpSpPr>
        <a:xfrm>
          <a:off x="0" y="0"/>
          <a:ext cx="0" cy="0"/>
          <a:chOff x="0" y="0"/>
          <a:chExt cx="0" cy="0"/>
        </a:xfrm>
      </p:grpSpPr>
      <p:pic>
        <p:nvPicPr>
          <p:cNvPr id="702" name="Google Shape;702;p14"/>
          <p:cNvPicPr preferRelativeResize="0"/>
          <p:nvPr/>
        </p:nvPicPr>
        <p:blipFill>
          <a:blip r:embed="rId3">
            <a:alphaModFix/>
          </a:blip>
          <a:stretch>
            <a:fillRect/>
          </a:stretch>
        </p:blipFill>
        <p:spPr>
          <a:xfrm>
            <a:off x="1783749" y="3864026"/>
            <a:ext cx="3255400" cy="2039372"/>
          </a:xfrm>
          <a:prstGeom prst="rect">
            <a:avLst/>
          </a:prstGeom>
          <a:noFill/>
          <a:ln>
            <a:noFill/>
          </a:ln>
        </p:spPr>
      </p:pic>
      <p:pic>
        <p:nvPicPr>
          <p:cNvPr id="703" name="Google Shape;703;p14"/>
          <p:cNvPicPr preferRelativeResize="0"/>
          <p:nvPr/>
        </p:nvPicPr>
        <p:blipFill>
          <a:blip r:embed="rId4">
            <a:alphaModFix/>
          </a:blip>
          <a:stretch>
            <a:fillRect/>
          </a:stretch>
        </p:blipFill>
        <p:spPr>
          <a:xfrm>
            <a:off x="9352549" y="3888926"/>
            <a:ext cx="3255400" cy="2039372"/>
          </a:xfrm>
          <a:prstGeom prst="rect">
            <a:avLst/>
          </a:prstGeom>
          <a:noFill/>
          <a:ln>
            <a:noFill/>
          </a:ln>
        </p:spPr>
      </p:pic>
      <p:pic>
        <p:nvPicPr>
          <p:cNvPr id="704" name="Google Shape;704;p14"/>
          <p:cNvPicPr preferRelativeResize="0"/>
          <p:nvPr/>
        </p:nvPicPr>
        <p:blipFill>
          <a:blip r:embed="rId5">
            <a:alphaModFix/>
          </a:blip>
          <a:stretch>
            <a:fillRect/>
          </a:stretch>
        </p:blipFill>
        <p:spPr>
          <a:xfrm>
            <a:off x="1783749" y="6730976"/>
            <a:ext cx="3255400" cy="2026703"/>
          </a:xfrm>
          <a:prstGeom prst="rect">
            <a:avLst/>
          </a:prstGeom>
          <a:noFill/>
          <a:ln>
            <a:noFill/>
          </a:ln>
        </p:spPr>
      </p:pic>
      <p:pic>
        <p:nvPicPr>
          <p:cNvPr id="705" name="Google Shape;705;p14"/>
          <p:cNvPicPr preferRelativeResize="0"/>
          <p:nvPr/>
        </p:nvPicPr>
        <p:blipFill>
          <a:blip r:embed="rId6">
            <a:alphaModFix/>
          </a:blip>
          <a:stretch>
            <a:fillRect/>
          </a:stretch>
        </p:blipFill>
        <p:spPr>
          <a:xfrm>
            <a:off x="9352549" y="6755875"/>
            <a:ext cx="3255395" cy="2026700"/>
          </a:xfrm>
          <a:prstGeom prst="rect">
            <a:avLst/>
          </a:prstGeom>
          <a:noFill/>
          <a:ln>
            <a:noFill/>
          </a:ln>
        </p:spPr>
      </p:pic>
      <p:sp>
        <p:nvSpPr>
          <p:cNvPr id="706" name="Google Shape;706;p14"/>
          <p:cNvSpPr txBox="1"/>
          <p:nvPr/>
        </p:nvSpPr>
        <p:spPr>
          <a:xfrm>
            <a:off x="1028700" y="1685344"/>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FFFFFF"/>
                </a:solidFill>
                <a:latin typeface="DM Sans"/>
                <a:ea typeface="DM Sans"/>
                <a:cs typeface="DM Sans"/>
                <a:sym typeface="DM Sans"/>
              </a:rPr>
              <a:t>Meet the Team</a:t>
            </a:r>
            <a:endParaRPr/>
          </a:p>
        </p:txBody>
      </p:sp>
      <p:sp>
        <p:nvSpPr>
          <p:cNvPr id="707" name="Google Shape;707;p14"/>
          <p:cNvSpPr txBox="1"/>
          <p:nvPr/>
        </p:nvSpPr>
        <p:spPr>
          <a:xfrm>
            <a:off x="5382057" y="4494683"/>
            <a:ext cx="3627586" cy="547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John Doe</a:t>
            </a:r>
            <a:endParaRPr/>
          </a:p>
        </p:txBody>
      </p:sp>
      <p:sp>
        <p:nvSpPr>
          <p:cNvPr id="708" name="Google Shape;708;p14"/>
          <p:cNvSpPr txBox="1"/>
          <p:nvPr/>
        </p:nvSpPr>
        <p:spPr>
          <a:xfrm>
            <a:off x="5382057" y="5032528"/>
            <a:ext cx="36275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709" name="Google Shape;709;p14"/>
          <p:cNvSpPr txBox="1"/>
          <p:nvPr/>
        </p:nvSpPr>
        <p:spPr>
          <a:xfrm>
            <a:off x="5382057" y="7361625"/>
            <a:ext cx="3627586" cy="547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Jane Doe</a:t>
            </a:r>
            <a:endParaRPr/>
          </a:p>
        </p:txBody>
      </p:sp>
      <p:sp>
        <p:nvSpPr>
          <p:cNvPr id="710" name="Google Shape;710;p14"/>
          <p:cNvSpPr txBox="1"/>
          <p:nvPr/>
        </p:nvSpPr>
        <p:spPr>
          <a:xfrm>
            <a:off x="5382057" y="7899470"/>
            <a:ext cx="36275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711" name="Google Shape;711;p14"/>
          <p:cNvSpPr txBox="1"/>
          <p:nvPr/>
        </p:nvSpPr>
        <p:spPr>
          <a:xfrm>
            <a:off x="12950856" y="4533056"/>
            <a:ext cx="3970486" cy="547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Jane Doe</a:t>
            </a:r>
            <a:endParaRPr/>
          </a:p>
        </p:txBody>
      </p:sp>
      <p:sp>
        <p:nvSpPr>
          <p:cNvPr id="712" name="Google Shape;712;p14"/>
          <p:cNvSpPr txBox="1"/>
          <p:nvPr/>
        </p:nvSpPr>
        <p:spPr>
          <a:xfrm>
            <a:off x="12950856" y="5070901"/>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713" name="Google Shape;713;p14"/>
          <p:cNvSpPr txBox="1"/>
          <p:nvPr/>
        </p:nvSpPr>
        <p:spPr>
          <a:xfrm>
            <a:off x="12950856" y="7399999"/>
            <a:ext cx="3970486" cy="5473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DM Sans"/>
                <a:ea typeface="DM Sans"/>
                <a:cs typeface="DM Sans"/>
                <a:sym typeface="DM Sans"/>
              </a:rPr>
              <a:t>John Doe</a:t>
            </a:r>
            <a:endParaRPr/>
          </a:p>
        </p:txBody>
      </p:sp>
      <p:sp>
        <p:nvSpPr>
          <p:cNvPr id="714" name="Google Shape;714;p14"/>
          <p:cNvSpPr txBox="1"/>
          <p:nvPr/>
        </p:nvSpPr>
        <p:spPr>
          <a:xfrm>
            <a:off x="12950856" y="7937844"/>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adient Background U.S. Elec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