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10693400" cx="7556500"/>
  <p:notesSz cx="6858000" cy="9144000"/>
  <p:embeddedFontLst>
    <p:embeddedFont>
      <p:font typeface="Noto Sans"/>
      <p:regular r:id="rId11"/>
      <p:bold r:id="rId12"/>
      <p:italic r:id="rId13"/>
      <p:boldItalic r:id="rId14"/>
    </p:embeddedFont>
    <p:embeddedFont>
      <p:font typeface="Amiko"/>
      <p:regular r:id="rId15"/>
      <p:bold r:id="rId16"/>
    </p:embeddedFont>
    <p:embeddedFont>
      <p:font typeface="DM Sans"/>
      <p:bold r:id="rId17"/>
      <p:boldItalic r:id="rId18"/>
    </p:embeddedFont>
    <p:embeddedFont>
      <p:font typeface="DM Serif Display"/>
      <p:regular r:id="rId19"/>
      <p: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MSerifDisplay-italic.fntdata"/><Relationship Id="rId11" Type="http://schemas.openxmlformats.org/officeDocument/2006/relationships/font" Target="fonts/NotoSans-regular.fntdata"/><Relationship Id="rId10" Type="http://schemas.openxmlformats.org/officeDocument/2006/relationships/slide" Target="slides/slide5.xml"/><Relationship Id="rId13" Type="http://schemas.openxmlformats.org/officeDocument/2006/relationships/font" Target="fonts/NotoSans-italic.fntdata"/><Relationship Id="rId12" Type="http://schemas.openxmlformats.org/officeDocument/2006/relationships/font" Target="fonts/Noto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miko-regular.fntdata"/><Relationship Id="rId14" Type="http://schemas.openxmlformats.org/officeDocument/2006/relationships/font" Target="fonts/NotoSans-boldItalic.fntdata"/><Relationship Id="rId17" Type="http://schemas.openxmlformats.org/officeDocument/2006/relationships/font" Target="fonts/DMSans-bold.fntdata"/><Relationship Id="rId16" Type="http://schemas.openxmlformats.org/officeDocument/2006/relationships/font" Target="fonts/Amiko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DMSerifDisplay-regular.fntdata"/><Relationship Id="rId6" Type="http://schemas.openxmlformats.org/officeDocument/2006/relationships/slide" Target="slides/slide1.xml"/><Relationship Id="rId18" Type="http://schemas.openxmlformats.org/officeDocument/2006/relationships/font" Target="fonts/DM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bg>
      <p:bgPr>
        <a:solidFill>
          <a:srgbClr val="FFFAE0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21185" l="0" r="813" t="0"/>
          <a:stretch/>
        </p:blipFill>
        <p:spPr>
          <a:xfrm>
            <a:off x="1750" y="9429550"/>
            <a:ext cx="7556500" cy="12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8" l="0" r="0" t="11346"/>
          <a:stretch/>
        </p:blipFill>
        <p:spPr>
          <a:xfrm>
            <a:off x="1750" y="-1"/>
            <a:ext cx="7556500" cy="303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bg>
      <p:bgPr>
        <a:solidFill>
          <a:schemeClr val="lt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4"/>
          <p:cNvPicPr preferRelativeResize="0"/>
          <p:nvPr/>
        </p:nvPicPr>
        <p:blipFill rotWithShape="1">
          <a:blip r:embed="rId2">
            <a:alphaModFix/>
          </a:blip>
          <a:srcRect b="11543" l="2263" r="6094" t="0"/>
          <a:stretch/>
        </p:blipFill>
        <p:spPr>
          <a:xfrm>
            <a:off x="3625" y="9735450"/>
            <a:ext cx="7556500" cy="9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3">
            <a:alphaModFix/>
          </a:blip>
          <a:srcRect b="0" l="5637" r="2846" t="0"/>
          <a:stretch/>
        </p:blipFill>
        <p:spPr>
          <a:xfrm>
            <a:off x="0" y="-17825"/>
            <a:ext cx="7556500" cy="26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/>
          <p:nvPr/>
        </p:nvSpPr>
        <p:spPr>
          <a:xfrm>
            <a:off x="756000" y="9735371"/>
            <a:ext cx="3023718" cy="293302"/>
          </a:xfrm>
          <a:custGeom>
            <a:rect b="b" l="l" r="r" t="t"/>
            <a:pathLst>
              <a:path extrusionOk="0" h="105126" w="1083770">
                <a:moveTo>
                  <a:pt x="0" y="0"/>
                </a:moveTo>
                <a:lnTo>
                  <a:pt x="1083770" y="0"/>
                </a:lnTo>
                <a:lnTo>
                  <a:pt x="1083770" y="105126"/>
                </a:lnTo>
                <a:lnTo>
                  <a:pt x="0" y="105126"/>
                </a:lnTo>
                <a:close/>
              </a:path>
            </a:pathLst>
          </a:custGeom>
          <a:solidFill>
            <a:srgbClr val="462E64"/>
          </a:solidFill>
          <a:ln>
            <a:noFill/>
          </a:ln>
        </p:spPr>
      </p:sp>
      <p:sp>
        <p:nvSpPr>
          <p:cNvPr id="87" name="Google Shape;87;p14"/>
          <p:cNvSpPr/>
          <p:nvPr/>
        </p:nvSpPr>
        <p:spPr>
          <a:xfrm>
            <a:off x="4425016" y="9735371"/>
            <a:ext cx="2378681" cy="293302"/>
          </a:xfrm>
          <a:custGeom>
            <a:rect b="b" l="l" r="r" t="t"/>
            <a:pathLst>
              <a:path extrusionOk="0" h="105126" w="852574">
                <a:moveTo>
                  <a:pt x="0" y="0"/>
                </a:moveTo>
                <a:lnTo>
                  <a:pt x="852574" y="0"/>
                </a:lnTo>
                <a:lnTo>
                  <a:pt x="852574" y="105126"/>
                </a:lnTo>
                <a:lnTo>
                  <a:pt x="0" y="105126"/>
                </a:lnTo>
                <a:close/>
              </a:path>
            </a:pathLst>
          </a:custGeom>
          <a:solidFill>
            <a:srgbClr val="462E64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1_1">
    <p:bg>
      <p:bgPr>
        <a:solidFill>
          <a:schemeClr val="dk2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0" y="0"/>
            <a:ext cx="7558743" cy="2820171"/>
          </a:xfrm>
          <a:custGeom>
            <a:rect b="b" l="l" r="r" t="t"/>
            <a:pathLst>
              <a:path extrusionOk="0" h="1010814" w="2958412">
                <a:moveTo>
                  <a:pt x="0" y="0"/>
                </a:moveTo>
                <a:lnTo>
                  <a:pt x="2958412" y="0"/>
                </a:lnTo>
                <a:lnTo>
                  <a:pt x="2958412" y="1010814"/>
                </a:lnTo>
                <a:lnTo>
                  <a:pt x="0" y="1010814"/>
                </a:lnTo>
                <a:close/>
              </a:path>
            </a:pathLst>
          </a:custGeom>
          <a:solidFill>
            <a:srgbClr val="81C4CD"/>
          </a:solidFill>
          <a:ln>
            <a:noFill/>
          </a:ln>
        </p:spPr>
      </p:sp>
      <p:grpSp>
        <p:nvGrpSpPr>
          <p:cNvPr id="90" name="Google Shape;90;p15"/>
          <p:cNvGrpSpPr/>
          <p:nvPr/>
        </p:nvGrpSpPr>
        <p:grpSpPr>
          <a:xfrm>
            <a:off x="1692330" y="9570265"/>
            <a:ext cx="4175555" cy="563382"/>
            <a:chOff x="0" y="-9525"/>
            <a:chExt cx="1496400" cy="201900"/>
          </a:xfrm>
        </p:grpSpPr>
        <p:sp>
          <p:nvSpPr>
            <p:cNvPr id="91" name="Google Shape;91;p15"/>
            <p:cNvSpPr/>
            <p:nvPr/>
          </p:nvSpPr>
          <p:spPr>
            <a:xfrm>
              <a:off x="0" y="0"/>
              <a:ext cx="1496347" cy="192319"/>
            </a:xfrm>
            <a:custGeom>
              <a:rect b="b" l="l" r="r" t="t"/>
              <a:pathLst>
                <a:path extrusionOk="0" h="192319" w="1496347">
                  <a:moveTo>
                    <a:pt x="0" y="0"/>
                  </a:moveTo>
                  <a:lnTo>
                    <a:pt x="1496347" y="0"/>
                  </a:lnTo>
                  <a:lnTo>
                    <a:pt x="1496347" y="192319"/>
                  </a:lnTo>
                  <a:lnTo>
                    <a:pt x="0" y="192319"/>
                  </a:lnTo>
                  <a:close/>
                </a:path>
              </a:pathLst>
            </a:custGeom>
            <a:solidFill>
              <a:srgbClr val="81C4CD"/>
            </a:solidFill>
            <a:ln>
              <a:noFill/>
            </a:ln>
          </p:spPr>
        </p:sp>
        <p:sp>
          <p:nvSpPr>
            <p:cNvPr id="92" name="Google Shape;92;p15"/>
            <p:cNvSpPr txBox="1"/>
            <p:nvPr/>
          </p:nvSpPr>
          <p:spPr>
            <a:xfrm>
              <a:off x="0" y="-9525"/>
              <a:ext cx="14964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3" name="Google Shape;93;p15"/>
          <p:cNvPicPr preferRelativeResize="0"/>
          <p:nvPr/>
        </p:nvPicPr>
        <p:blipFill rotWithShape="1">
          <a:blip r:embed="rId2">
            <a:alphaModFix/>
          </a:blip>
          <a:srcRect b="0" l="34400" r="0" t="0"/>
          <a:stretch/>
        </p:blipFill>
        <p:spPr>
          <a:xfrm>
            <a:off x="0" y="294125"/>
            <a:ext cx="1983674" cy="22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 b="0" l="0" r="38199" t="0"/>
          <a:stretch/>
        </p:blipFill>
        <p:spPr>
          <a:xfrm>
            <a:off x="5515325" y="571625"/>
            <a:ext cx="2043424" cy="18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miko"/>
              <a:buNone/>
              <a:defRPr b="1" i="0" sz="4400" u="none" cap="none" strike="noStrik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b="1" sz="1800">
                <a:latin typeface="Amiko"/>
                <a:ea typeface="Amiko"/>
                <a:cs typeface="Amiko"/>
                <a:sym typeface="Amik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b="1" sz="1800">
                <a:latin typeface="Amiko"/>
                <a:ea typeface="Amiko"/>
                <a:cs typeface="Amiko"/>
                <a:sym typeface="Amik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b="1" sz="1800">
                <a:latin typeface="Amiko"/>
                <a:ea typeface="Amiko"/>
                <a:cs typeface="Amiko"/>
                <a:sym typeface="Amik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b="1" sz="1800">
                <a:latin typeface="Amiko"/>
                <a:ea typeface="Amiko"/>
                <a:cs typeface="Amiko"/>
                <a:sym typeface="Amik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b="1" sz="1800">
                <a:latin typeface="Amiko"/>
                <a:ea typeface="Amiko"/>
                <a:cs typeface="Amiko"/>
                <a:sym typeface="Amik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b="1" sz="1800">
                <a:latin typeface="Amiko"/>
                <a:ea typeface="Amiko"/>
                <a:cs typeface="Amiko"/>
                <a:sym typeface="Amik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b="1" sz="1800">
                <a:latin typeface="Amiko"/>
                <a:ea typeface="Amiko"/>
                <a:cs typeface="Amiko"/>
                <a:sym typeface="Amik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miko"/>
              <a:buNone/>
              <a:defRPr b="1" sz="1800">
                <a:latin typeface="Amiko"/>
                <a:ea typeface="Amiko"/>
                <a:cs typeface="Amiko"/>
                <a:sym typeface="Amik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"/>
              <a:buChar char="•"/>
              <a:defRPr i="0" sz="3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–"/>
              <a:defRPr i="0" sz="2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•"/>
              <a:defRPr i="0" sz="2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"/>
              <a:buChar char="–"/>
              <a:defRPr i="0" sz="2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"/>
              <a:buChar char="»"/>
              <a:defRPr i="0" sz="2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"/>
              <a:buChar char="•"/>
              <a:defRPr i="0" sz="2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"/>
              <a:buChar char="•"/>
              <a:defRPr i="0" sz="2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"/>
              <a:buChar char="•"/>
              <a:defRPr i="0" sz="2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"/>
              <a:buChar char="•"/>
              <a:defRPr i="0" sz="2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Noto Sans"/>
              <a:buNone/>
              <a:defRPr i="0" sz="1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24.png"/><Relationship Id="rId7" Type="http://schemas.openxmlformats.org/officeDocument/2006/relationships/image" Target="../media/image12.png"/><Relationship Id="rId8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Relationship Id="rId7" Type="http://schemas.openxmlformats.org/officeDocument/2006/relationships/image" Target="../media/image23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3.png"/><Relationship Id="rId13" Type="http://schemas.openxmlformats.org/officeDocument/2006/relationships/image" Target="../media/image12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2.png"/><Relationship Id="rId15" Type="http://schemas.openxmlformats.org/officeDocument/2006/relationships/image" Target="../media/image26.png"/><Relationship Id="rId14" Type="http://schemas.openxmlformats.org/officeDocument/2006/relationships/image" Target="../media/image3.png"/><Relationship Id="rId17" Type="http://schemas.openxmlformats.org/officeDocument/2006/relationships/image" Target="../media/image27.png"/><Relationship Id="rId16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EAC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 b="21185" l="0" r="813" t="0"/>
          <a:stretch/>
        </p:blipFill>
        <p:spPr>
          <a:xfrm>
            <a:off x="1750" y="9429550"/>
            <a:ext cx="7556500" cy="12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 rotWithShape="1">
          <a:blip r:embed="rId4">
            <a:alphaModFix/>
          </a:blip>
          <a:srcRect b="8" l="0" r="0" t="11346"/>
          <a:stretch/>
        </p:blipFill>
        <p:spPr>
          <a:xfrm>
            <a:off x="1750" y="-1"/>
            <a:ext cx="7556500" cy="3033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/>
          <p:nvPr/>
        </p:nvSpPr>
        <p:spPr>
          <a:xfrm>
            <a:off x="756000" y="3243662"/>
            <a:ext cx="6048000" cy="1339362"/>
          </a:xfrm>
          <a:custGeom>
            <a:rect b="b" l="l" r="r" t="t"/>
            <a:pathLst>
              <a:path extrusionOk="0" h="479997" w="2167467">
                <a:moveTo>
                  <a:pt x="12801" y="0"/>
                </a:moveTo>
                <a:lnTo>
                  <a:pt x="2154666" y="0"/>
                </a:lnTo>
                <a:cubicBezTo>
                  <a:pt x="2161736" y="0"/>
                  <a:pt x="2167467" y="5731"/>
                  <a:pt x="2167467" y="12801"/>
                </a:cubicBezTo>
                <a:lnTo>
                  <a:pt x="2167467" y="467196"/>
                </a:lnTo>
                <a:cubicBezTo>
                  <a:pt x="2167467" y="474266"/>
                  <a:pt x="2161736" y="479997"/>
                  <a:pt x="2154666" y="479997"/>
                </a:cubicBezTo>
                <a:lnTo>
                  <a:pt x="12801" y="479997"/>
                </a:lnTo>
                <a:cubicBezTo>
                  <a:pt x="5731" y="479997"/>
                  <a:pt x="0" y="474266"/>
                  <a:pt x="0" y="467196"/>
                </a:cubicBezTo>
                <a:lnTo>
                  <a:pt x="0" y="12801"/>
                </a:lnTo>
                <a:cubicBezTo>
                  <a:pt x="0" y="5731"/>
                  <a:pt x="5731" y="0"/>
                  <a:pt x="12801" y="0"/>
                </a:cubicBezTo>
                <a:close/>
              </a:path>
            </a:pathLst>
          </a:custGeom>
          <a:solidFill>
            <a:srgbClr val="2C2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756000" y="4967647"/>
            <a:ext cx="6048000" cy="1339362"/>
          </a:xfrm>
          <a:custGeom>
            <a:rect b="b" l="l" r="r" t="t"/>
            <a:pathLst>
              <a:path extrusionOk="0" h="479997" w="2167467">
                <a:moveTo>
                  <a:pt x="12801" y="0"/>
                </a:moveTo>
                <a:lnTo>
                  <a:pt x="2154666" y="0"/>
                </a:lnTo>
                <a:cubicBezTo>
                  <a:pt x="2161736" y="0"/>
                  <a:pt x="2167467" y="5731"/>
                  <a:pt x="2167467" y="12801"/>
                </a:cubicBezTo>
                <a:lnTo>
                  <a:pt x="2167467" y="467196"/>
                </a:lnTo>
                <a:cubicBezTo>
                  <a:pt x="2167467" y="474266"/>
                  <a:pt x="2161736" y="479997"/>
                  <a:pt x="2154666" y="479997"/>
                </a:cubicBezTo>
                <a:lnTo>
                  <a:pt x="12801" y="479997"/>
                </a:lnTo>
                <a:cubicBezTo>
                  <a:pt x="5731" y="479997"/>
                  <a:pt x="0" y="474266"/>
                  <a:pt x="0" y="467196"/>
                </a:cubicBezTo>
                <a:lnTo>
                  <a:pt x="0" y="12801"/>
                </a:lnTo>
                <a:cubicBezTo>
                  <a:pt x="0" y="5731"/>
                  <a:pt x="5731" y="0"/>
                  <a:pt x="12801" y="0"/>
                </a:cubicBezTo>
                <a:close/>
              </a:path>
            </a:pathLst>
          </a:custGeom>
          <a:solidFill>
            <a:srgbClr val="2C2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6"/>
          <p:cNvSpPr/>
          <p:nvPr/>
        </p:nvSpPr>
        <p:spPr>
          <a:xfrm>
            <a:off x="756000" y="6748783"/>
            <a:ext cx="6048000" cy="1339362"/>
          </a:xfrm>
          <a:custGeom>
            <a:rect b="b" l="l" r="r" t="t"/>
            <a:pathLst>
              <a:path extrusionOk="0" h="479997" w="2167467">
                <a:moveTo>
                  <a:pt x="12801" y="0"/>
                </a:moveTo>
                <a:lnTo>
                  <a:pt x="2154666" y="0"/>
                </a:lnTo>
                <a:cubicBezTo>
                  <a:pt x="2161736" y="0"/>
                  <a:pt x="2167467" y="5731"/>
                  <a:pt x="2167467" y="12801"/>
                </a:cubicBezTo>
                <a:lnTo>
                  <a:pt x="2167467" y="467196"/>
                </a:lnTo>
                <a:cubicBezTo>
                  <a:pt x="2167467" y="474266"/>
                  <a:pt x="2161736" y="479997"/>
                  <a:pt x="2154666" y="479997"/>
                </a:cubicBezTo>
                <a:lnTo>
                  <a:pt x="12801" y="479997"/>
                </a:lnTo>
                <a:cubicBezTo>
                  <a:pt x="5731" y="479997"/>
                  <a:pt x="0" y="474266"/>
                  <a:pt x="0" y="467196"/>
                </a:cubicBezTo>
                <a:lnTo>
                  <a:pt x="0" y="12801"/>
                </a:lnTo>
                <a:cubicBezTo>
                  <a:pt x="0" y="5731"/>
                  <a:pt x="5731" y="0"/>
                  <a:pt x="12801" y="0"/>
                </a:cubicBezTo>
                <a:close/>
              </a:path>
            </a:pathLst>
          </a:custGeom>
          <a:solidFill>
            <a:srgbClr val="2C2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6"/>
          <p:cNvSpPr/>
          <p:nvPr/>
        </p:nvSpPr>
        <p:spPr>
          <a:xfrm>
            <a:off x="756000" y="8529919"/>
            <a:ext cx="6048000" cy="1339362"/>
          </a:xfrm>
          <a:custGeom>
            <a:rect b="b" l="l" r="r" t="t"/>
            <a:pathLst>
              <a:path extrusionOk="0" h="479997" w="2167467">
                <a:moveTo>
                  <a:pt x="12801" y="0"/>
                </a:moveTo>
                <a:lnTo>
                  <a:pt x="2154666" y="0"/>
                </a:lnTo>
                <a:cubicBezTo>
                  <a:pt x="2161736" y="0"/>
                  <a:pt x="2167467" y="5731"/>
                  <a:pt x="2167467" y="12801"/>
                </a:cubicBezTo>
                <a:lnTo>
                  <a:pt x="2167467" y="467196"/>
                </a:lnTo>
                <a:cubicBezTo>
                  <a:pt x="2167467" y="474266"/>
                  <a:pt x="2161736" y="479997"/>
                  <a:pt x="2154666" y="479997"/>
                </a:cubicBezTo>
                <a:lnTo>
                  <a:pt x="12801" y="479997"/>
                </a:lnTo>
                <a:cubicBezTo>
                  <a:pt x="5731" y="479997"/>
                  <a:pt x="0" y="474266"/>
                  <a:pt x="0" y="467196"/>
                </a:cubicBezTo>
                <a:lnTo>
                  <a:pt x="0" y="12801"/>
                </a:lnTo>
                <a:cubicBezTo>
                  <a:pt x="0" y="5731"/>
                  <a:pt x="5731" y="0"/>
                  <a:pt x="12801" y="0"/>
                </a:cubicBezTo>
                <a:close/>
              </a:path>
            </a:pathLst>
          </a:custGeom>
          <a:solidFill>
            <a:srgbClr val="2C2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" name="Google Shape;105;p16"/>
          <p:cNvGrpSpPr/>
          <p:nvPr/>
        </p:nvGrpSpPr>
        <p:grpSpPr>
          <a:xfrm>
            <a:off x="966971" y="4793517"/>
            <a:ext cx="1090410" cy="411874"/>
            <a:chOff x="0" y="0"/>
            <a:chExt cx="1453880" cy="549165"/>
          </a:xfrm>
        </p:grpSpPr>
        <p:sp>
          <p:nvSpPr>
            <p:cNvPr id="106" name="Google Shape;106;p16"/>
            <p:cNvSpPr/>
            <p:nvPr/>
          </p:nvSpPr>
          <p:spPr>
            <a:xfrm>
              <a:off x="0" y="0"/>
              <a:ext cx="1453880" cy="549165"/>
            </a:xfrm>
            <a:custGeom>
              <a:rect b="b" l="l" r="r" t="t"/>
              <a:pathLst>
                <a:path extrusionOk="0" h="147606" w="390778">
                  <a:moveTo>
                    <a:pt x="71000" y="0"/>
                  </a:moveTo>
                  <a:lnTo>
                    <a:pt x="319778" y="0"/>
                  </a:lnTo>
                  <a:cubicBezTo>
                    <a:pt x="338609" y="0"/>
                    <a:pt x="356668" y="7480"/>
                    <a:pt x="369983" y="20795"/>
                  </a:cubicBezTo>
                  <a:cubicBezTo>
                    <a:pt x="383298" y="34111"/>
                    <a:pt x="390778" y="52170"/>
                    <a:pt x="390778" y="71000"/>
                  </a:cubicBezTo>
                  <a:lnTo>
                    <a:pt x="390778" y="76606"/>
                  </a:lnTo>
                  <a:cubicBezTo>
                    <a:pt x="390778" y="115818"/>
                    <a:pt x="358991" y="147606"/>
                    <a:pt x="319778" y="147606"/>
                  </a:cubicBezTo>
                  <a:lnTo>
                    <a:pt x="71000" y="147606"/>
                  </a:lnTo>
                  <a:cubicBezTo>
                    <a:pt x="31788" y="147606"/>
                    <a:pt x="0" y="115818"/>
                    <a:pt x="0" y="76606"/>
                  </a:cubicBezTo>
                  <a:lnTo>
                    <a:pt x="0" y="71000"/>
                  </a:lnTo>
                  <a:cubicBezTo>
                    <a:pt x="0" y="31788"/>
                    <a:pt x="31788" y="0"/>
                    <a:pt x="71000" y="0"/>
                  </a:cubicBezTo>
                  <a:close/>
                </a:path>
              </a:pathLst>
            </a:custGeom>
            <a:solidFill>
              <a:srgbClr val="FFAC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 txBox="1"/>
            <p:nvPr/>
          </p:nvSpPr>
          <p:spPr>
            <a:xfrm>
              <a:off x="0" y="80913"/>
              <a:ext cx="14538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00" u="none" cap="none" strike="noStrike">
                  <a:solidFill>
                    <a:srgbClr val="CE1126"/>
                  </a:solidFill>
                  <a:latin typeface="DM Sans"/>
                  <a:ea typeface="DM Sans"/>
                  <a:cs typeface="DM Sans"/>
                  <a:sym typeface="DM Sans"/>
                </a:rPr>
                <a:t>STEP 2</a:t>
              </a:r>
              <a:endParaRPr/>
            </a:p>
          </p:txBody>
        </p:sp>
      </p:grpSp>
      <p:grpSp>
        <p:nvGrpSpPr>
          <p:cNvPr id="108" name="Google Shape;108;p16"/>
          <p:cNvGrpSpPr/>
          <p:nvPr/>
        </p:nvGrpSpPr>
        <p:grpSpPr>
          <a:xfrm>
            <a:off x="992844" y="3103607"/>
            <a:ext cx="1090410" cy="411874"/>
            <a:chOff x="0" y="0"/>
            <a:chExt cx="1453880" cy="549165"/>
          </a:xfrm>
        </p:grpSpPr>
        <p:sp>
          <p:nvSpPr>
            <p:cNvPr id="109" name="Google Shape;109;p16"/>
            <p:cNvSpPr/>
            <p:nvPr/>
          </p:nvSpPr>
          <p:spPr>
            <a:xfrm>
              <a:off x="0" y="0"/>
              <a:ext cx="1453880" cy="549165"/>
            </a:xfrm>
            <a:custGeom>
              <a:rect b="b" l="l" r="r" t="t"/>
              <a:pathLst>
                <a:path extrusionOk="0" h="147606" w="390778">
                  <a:moveTo>
                    <a:pt x="71000" y="0"/>
                  </a:moveTo>
                  <a:lnTo>
                    <a:pt x="319778" y="0"/>
                  </a:lnTo>
                  <a:cubicBezTo>
                    <a:pt x="338609" y="0"/>
                    <a:pt x="356668" y="7480"/>
                    <a:pt x="369983" y="20795"/>
                  </a:cubicBezTo>
                  <a:cubicBezTo>
                    <a:pt x="383298" y="34111"/>
                    <a:pt x="390778" y="52170"/>
                    <a:pt x="390778" y="71000"/>
                  </a:cubicBezTo>
                  <a:lnTo>
                    <a:pt x="390778" y="76606"/>
                  </a:lnTo>
                  <a:cubicBezTo>
                    <a:pt x="390778" y="115818"/>
                    <a:pt x="358991" y="147606"/>
                    <a:pt x="319778" y="147606"/>
                  </a:cubicBezTo>
                  <a:lnTo>
                    <a:pt x="71000" y="147606"/>
                  </a:lnTo>
                  <a:cubicBezTo>
                    <a:pt x="31788" y="147606"/>
                    <a:pt x="0" y="115818"/>
                    <a:pt x="0" y="76606"/>
                  </a:cubicBezTo>
                  <a:lnTo>
                    <a:pt x="0" y="71000"/>
                  </a:lnTo>
                  <a:cubicBezTo>
                    <a:pt x="0" y="31788"/>
                    <a:pt x="31788" y="0"/>
                    <a:pt x="71000" y="0"/>
                  </a:cubicBezTo>
                  <a:close/>
                </a:path>
              </a:pathLst>
            </a:custGeom>
            <a:solidFill>
              <a:srgbClr val="FFAC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6"/>
            <p:cNvSpPr txBox="1"/>
            <p:nvPr/>
          </p:nvSpPr>
          <p:spPr>
            <a:xfrm>
              <a:off x="0" y="65446"/>
              <a:ext cx="14538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00" u="none" cap="none" strike="noStrike">
                  <a:solidFill>
                    <a:srgbClr val="CE1126"/>
                  </a:solidFill>
                  <a:latin typeface="DM Sans"/>
                  <a:ea typeface="DM Sans"/>
                  <a:cs typeface="DM Sans"/>
                  <a:sym typeface="DM Sans"/>
                </a:rPr>
                <a:t>STEP 1</a:t>
              </a:r>
              <a:endParaRPr/>
            </a:p>
          </p:txBody>
        </p:sp>
      </p:grpSp>
      <p:grpSp>
        <p:nvGrpSpPr>
          <p:cNvPr id="111" name="Google Shape;111;p16"/>
          <p:cNvGrpSpPr/>
          <p:nvPr/>
        </p:nvGrpSpPr>
        <p:grpSpPr>
          <a:xfrm>
            <a:off x="966971" y="6592759"/>
            <a:ext cx="1090410" cy="411874"/>
            <a:chOff x="0" y="0"/>
            <a:chExt cx="1453880" cy="549165"/>
          </a:xfrm>
        </p:grpSpPr>
        <p:sp>
          <p:nvSpPr>
            <p:cNvPr id="112" name="Google Shape;112;p16"/>
            <p:cNvSpPr/>
            <p:nvPr/>
          </p:nvSpPr>
          <p:spPr>
            <a:xfrm>
              <a:off x="0" y="0"/>
              <a:ext cx="1453880" cy="549165"/>
            </a:xfrm>
            <a:custGeom>
              <a:rect b="b" l="l" r="r" t="t"/>
              <a:pathLst>
                <a:path extrusionOk="0" h="147606" w="390778">
                  <a:moveTo>
                    <a:pt x="71000" y="0"/>
                  </a:moveTo>
                  <a:lnTo>
                    <a:pt x="319778" y="0"/>
                  </a:lnTo>
                  <a:cubicBezTo>
                    <a:pt x="338609" y="0"/>
                    <a:pt x="356668" y="7480"/>
                    <a:pt x="369983" y="20795"/>
                  </a:cubicBezTo>
                  <a:cubicBezTo>
                    <a:pt x="383298" y="34111"/>
                    <a:pt x="390778" y="52170"/>
                    <a:pt x="390778" y="71000"/>
                  </a:cubicBezTo>
                  <a:lnTo>
                    <a:pt x="390778" y="76606"/>
                  </a:lnTo>
                  <a:cubicBezTo>
                    <a:pt x="390778" y="115818"/>
                    <a:pt x="358991" y="147606"/>
                    <a:pt x="319778" y="147606"/>
                  </a:cubicBezTo>
                  <a:lnTo>
                    <a:pt x="71000" y="147606"/>
                  </a:lnTo>
                  <a:cubicBezTo>
                    <a:pt x="31788" y="147606"/>
                    <a:pt x="0" y="115818"/>
                    <a:pt x="0" y="76606"/>
                  </a:cubicBezTo>
                  <a:lnTo>
                    <a:pt x="0" y="71000"/>
                  </a:lnTo>
                  <a:cubicBezTo>
                    <a:pt x="0" y="31788"/>
                    <a:pt x="31788" y="0"/>
                    <a:pt x="71000" y="0"/>
                  </a:cubicBezTo>
                  <a:close/>
                </a:path>
              </a:pathLst>
            </a:custGeom>
            <a:solidFill>
              <a:srgbClr val="FFAC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6"/>
            <p:cNvSpPr txBox="1"/>
            <p:nvPr/>
          </p:nvSpPr>
          <p:spPr>
            <a:xfrm>
              <a:off x="0" y="45063"/>
              <a:ext cx="1453880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00" u="none" cap="none" strike="noStrike">
                  <a:solidFill>
                    <a:srgbClr val="CE1126"/>
                  </a:solidFill>
                  <a:latin typeface="DM Sans"/>
                  <a:ea typeface="DM Sans"/>
                  <a:cs typeface="DM Sans"/>
                  <a:sym typeface="DM Sans"/>
                </a:rPr>
                <a:t>STEP 3</a:t>
              </a:r>
              <a:endParaRPr/>
            </a:p>
          </p:txBody>
        </p:sp>
      </p:grpSp>
      <p:grpSp>
        <p:nvGrpSpPr>
          <p:cNvPr id="114" name="Google Shape;114;p16"/>
          <p:cNvGrpSpPr/>
          <p:nvPr/>
        </p:nvGrpSpPr>
        <p:grpSpPr>
          <a:xfrm>
            <a:off x="966971" y="8373895"/>
            <a:ext cx="1090410" cy="411874"/>
            <a:chOff x="0" y="0"/>
            <a:chExt cx="1453880" cy="549165"/>
          </a:xfrm>
        </p:grpSpPr>
        <p:sp>
          <p:nvSpPr>
            <p:cNvPr id="115" name="Google Shape;115;p16"/>
            <p:cNvSpPr/>
            <p:nvPr/>
          </p:nvSpPr>
          <p:spPr>
            <a:xfrm>
              <a:off x="0" y="0"/>
              <a:ext cx="1453880" cy="549165"/>
            </a:xfrm>
            <a:custGeom>
              <a:rect b="b" l="l" r="r" t="t"/>
              <a:pathLst>
                <a:path extrusionOk="0" h="147606" w="390778">
                  <a:moveTo>
                    <a:pt x="71000" y="0"/>
                  </a:moveTo>
                  <a:lnTo>
                    <a:pt x="319778" y="0"/>
                  </a:lnTo>
                  <a:cubicBezTo>
                    <a:pt x="338609" y="0"/>
                    <a:pt x="356668" y="7480"/>
                    <a:pt x="369983" y="20795"/>
                  </a:cubicBezTo>
                  <a:cubicBezTo>
                    <a:pt x="383298" y="34111"/>
                    <a:pt x="390778" y="52170"/>
                    <a:pt x="390778" y="71000"/>
                  </a:cubicBezTo>
                  <a:lnTo>
                    <a:pt x="390778" y="76606"/>
                  </a:lnTo>
                  <a:cubicBezTo>
                    <a:pt x="390778" y="115818"/>
                    <a:pt x="358991" y="147606"/>
                    <a:pt x="319778" y="147606"/>
                  </a:cubicBezTo>
                  <a:lnTo>
                    <a:pt x="71000" y="147606"/>
                  </a:lnTo>
                  <a:cubicBezTo>
                    <a:pt x="31788" y="147606"/>
                    <a:pt x="0" y="115818"/>
                    <a:pt x="0" y="76606"/>
                  </a:cubicBezTo>
                  <a:lnTo>
                    <a:pt x="0" y="71000"/>
                  </a:lnTo>
                  <a:cubicBezTo>
                    <a:pt x="0" y="31788"/>
                    <a:pt x="31788" y="0"/>
                    <a:pt x="71000" y="0"/>
                  </a:cubicBezTo>
                  <a:close/>
                </a:path>
              </a:pathLst>
            </a:custGeom>
            <a:solidFill>
              <a:srgbClr val="FFAC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6"/>
            <p:cNvSpPr txBox="1"/>
            <p:nvPr/>
          </p:nvSpPr>
          <p:spPr>
            <a:xfrm>
              <a:off x="0" y="79596"/>
              <a:ext cx="14538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00" u="none" cap="none" strike="noStrike">
                  <a:solidFill>
                    <a:srgbClr val="CE1126"/>
                  </a:solidFill>
                  <a:latin typeface="DM Sans"/>
                  <a:ea typeface="DM Sans"/>
                  <a:cs typeface="DM Sans"/>
                  <a:sym typeface="DM Sans"/>
                </a:rPr>
                <a:t>STEP 4</a:t>
              </a:r>
              <a:endParaRPr/>
            </a:p>
          </p:txBody>
        </p:sp>
      </p:grpSp>
      <p:sp>
        <p:nvSpPr>
          <p:cNvPr id="117" name="Google Shape;117;p16"/>
          <p:cNvSpPr txBox="1"/>
          <p:nvPr/>
        </p:nvSpPr>
        <p:spPr>
          <a:xfrm>
            <a:off x="966971" y="3683423"/>
            <a:ext cx="4245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Proceed to the Voter’s Assistance Desk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966971" y="3990750"/>
            <a:ext cx="399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Visit the assistants' area to obtain your precinct, queue, and room number.</a:t>
            </a: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673721" y="352841"/>
            <a:ext cx="4065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2C2A5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HOW TO</a:t>
            </a:r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673721" y="2196514"/>
            <a:ext cx="3413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EF3044"/>
                </a:solidFill>
                <a:latin typeface="DM Sans"/>
                <a:ea typeface="DM Sans"/>
                <a:cs typeface="DM Sans"/>
                <a:sym typeface="DM Sans"/>
              </a:rPr>
              <a:t>Election Infographic</a:t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673721" y="880908"/>
            <a:ext cx="3468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C2A5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VOTE</a:t>
            </a: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966971" y="5306667"/>
            <a:ext cx="4245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Get a ballot</a:t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966975" y="5628625"/>
            <a:ext cx="42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An official will hand you a ballot secrecy folder and a marking pen. Fill out the ballot to choose your candidate.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966971" y="7087803"/>
            <a:ext cx="4245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Feed the ballot</a:t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966975" y="7373600"/>
            <a:ext cx="415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Once you’re done filling up the ballot, insert your ballot in the Vote Counting Machine. Wait for the machine to process your vote.</a:t>
            </a:r>
            <a:endParaRPr/>
          </a:p>
        </p:txBody>
      </p:sp>
      <p:sp>
        <p:nvSpPr>
          <p:cNvPr id="126" name="Google Shape;126;p16"/>
          <p:cNvSpPr txBox="1"/>
          <p:nvPr/>
        </p:nvSpPr>
        <p:spPr>
          <a:xfrm>
            <a:off x="966971" y="8868939"/>
            <a:ext cx="4245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Voter’s Receipt and Ink Staining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966971" y="9133233"/>
            <a:ext cx="453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Check your voter’s receipt. Then present your forefinger nail for staining. The assistant will stain your nail with ink as a mark that you’ve voted. Congratulations!</a:t>
            </a:r>
            <a:endParaRPr/>
          </a:p>
        </p:txBody>
      </p:sp>
      <p:pic>
        <p:nvPicPr>
          <p:cNvPr id="128" name="Google Shape;12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0650" y="631783"/>
            <a:ext cx="2007824" cy="201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8350" y="3409450"/>
            <a:ext cx="1021700" cy="111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7413" y="5120325"/>
            <a:ext cx="999761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48625" y="6913300"/>
            <a:ext cx="1011476" cy="93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51000" y="8382266"/>
            <a:ext cx="659751" cy="1294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EBED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 b="11543" l="2263" r="6094" t="0"/>
          <a:stretch/>
        </p:blipFill>
        <p:spPr>
          <a:xfrm>
            <a:off x="3625" y="9735450"/>
            <a:ext cx="7556500" cy="9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4">
            <a:alphaModFix/>
          </a:blip>
          <a:srcRect b="0" l="5637" r="2846" t="0"/>
          <a:stretch/>
        </p:blipFill>
        <p:spPr>
          <a:xfrm>
            <a:off x="0" y="-17825"/>
            <a:ext cx="7556500" cy="26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756000" y="9735371"/>
            <a:ext cx="3024101" cy="293338"/>
          </a:xfrm>
          <a:custGeom>
            <a:rect b="b" l="l" r="r" t="t"/>
            <a:pathLst>
              <a:path extrusionOk="0" h="105126" w="1083770">
                <a:moveTo>
                  <a:pt x="0" y="0"/>
                </a:moveTo>
                <a:lnTo>
                  <a:pt x="1083770" y="0"/>
                </a:lnTo>
                <a:lnTo>
                  <a:pt x="1083770" y="105126"/>
                </a:lnTo>
                <a:lnTo>
                  <a:pt x="0" y="105126"/>
                </a:lnTo>
                <a:close/>
              </a:path>
            </a:pathLst>
          </a:custGeom>
          <a:solidFill>
            <a:srgbClr val="462E64"/>
          </a:solidFill>
          <a:ln>
            <a:noFill/>
          </a:ln>
        </p:spPr>
      </p:sp>
      <p:sp>
        <p:nvSpPr>
          <p:cNvPr id="140" name="Google Shape;140;p17"/>
          <p:cNvSpPr/>
          <p:nvPr/>
        </p:nvSpPr>
        <p:spPr>
          <a:xfrm>
            <a:off x="756000" y="3215855"/>
            <a:ext cx="1134019" cy="113401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62E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136974" y="674141"/>
            <a:ext cx="7286100" cy="12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9D252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HOW TO VOTE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2386429" y="1772817"/>
            <a:ext cx="4336328" cy="4317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ELECTION INFOGRAPHIC</a:t>
            </a:r>
            <a:endParaRPr/>
          </a:p>
        </p:txBody>
      </p:sp>
      <p:cxnSp>
        <p:nvCxnSpPr>
          <p:cNvPr id="143" name="Google Shape;143;p17"/>
          <p:cNvCxnSpPr/>
          <p:nvPr/>
        </p:nvCxnSpPr>
        <p:spPr>
          <a:xfrm>
            <a:off x="756000" y="2036341"/>
            <a:ext cx="192702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p17"/>
          <p:cNvSpPr/>
          <p:nvPr/>
        </p:nvSpPr>
        <p:spPr>
          <a:xfrm>
            <a:off x="756000" y="4822253"/>
            <a:ext cx="1134019" cy="113401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62E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7"/>
          <p:cNvSpPr/>
          <p:nvPr/>
        </p:nvSpPr>
        <p:spPr>
          <a:xfrm>
            <a:off x="756000" y="6387002"/>
            <a:ext cx="1134019" cy="113401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62E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756000" y="8025412"/>
            <a:ext cx="1134000" cy="113400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62E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1179671" y="9781710"/>
            <a:ext cx="2176760" cy="1816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More info at: </a:t>
            </a:r>
            <a:r>
              <a:rPr b="1" i="0" lang="en-US" sz="11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www.votenow.gov</a:t>
            </a:r>
            <a:endParaRPr/>
          </a:p>
        </p:txBody>
      </p:sp>
      <p:sp>
        <p:nvSpPr>
          <p:cNvPr id="148" name="Google Shape;148;p17"/>
          <p:cNvSpPr txBox="1"/>
          <p:nvPr/>
        </p:nvSpPr>
        <p:spPr>
          <a:xfrm>
            <a:off x="2015284" y="3023766"/>
            <a:ext cx="615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00" u="none" cap="none" strike="noStrike">
                <a:solidFill>
                  <a:srgbClr val="472E64"/>
                </a:solidFill>
                <a:latin typeface="Noto Sans"/>
                <a:ea typeface="Noto Sans"/>
                <a:cs typeface="Noto Sans"/>
                <a:sym typeface="Noto Sans"/>
              </a:rPr>
              <a:t>1</a:t>
            </a:r>
            <a:endParaRPr/>
          </a:p>
        </p:txBody>
      </p:sp>
      <p:sp>
        <p:nvSpPr>
          <p:cNvPr id="149" name="Google Shape;149;p17"/>
          <p:cNvSpPr txBox="1"/>
          <p:nvPr/>
        </p:nvSpPr>
        <p:spPr>
          <a:xfrm>
            <a:off x="2630248" y="3243576"/>
            <a:ext cx="308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C2A5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PROCEED TO THE VOTER’S ASSISTANCE DESK</a:t>
            </a:r>
            <a:endParaRPr/>
          </a:p>
        </p:txBody>
      </p:sp>
      <p:sp>
        <p:nvSpPr>
          <p:cNvPr id="150" name="Google Shape;150;p17"/>
          <p:cNvSpPr txBox="1"/>
          <p:nvPr/>
        </p:nvSpPr>
        <p:spPr>
          <a:xfrm>
            <a:off x="2630248" y="3848825"/>
            <a:ext cx="308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Visit the assistants' area to obtain your precinct, queue, and room number.</a:t>
            </a:r>
            <a:endParaRPr/>
          </a:p>
        </p:txBody>
      </p:sp>
      <p:sp>
        <p:nvSpPr>
          <p:cNvPr id="151" name="Google Shape;151;p17"/>
          <p:cNvSpPr txBox="1"/>
          <p:nvPr/>
        </p:nvSpPr>
        <p:spPr>
          <a:xfrm>
            <a:off x="2015284" y="4630164"/>
            <a:ext cx="615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00" u="none" cap="none" strike="noStrike">
                <a:solidFill>
                  <a:srgbClr val="472E64"/>
                </a:solidFill>
                <a:latin typeface="Noto Sans"/>
                <a:ea typeface="Noto Sans"/>
                <a:cs typeface="Noto Sans"/>
                <a:sym typeface="Noto Sans"/>
              </a:rPr>
              <a:t>2</a:t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2630248" y="4895195"/>
            <a:ext cx="3462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C2A5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GET A BALLOT AND ANSWER</a:t>
            </a:r>
            <a:endParaRPr/>
          </a:p>
        </p:txBody>
      </p:sp>
      <p:sp>
        <p:nvSpPr>
          <p:cNvPr id="153" name="Google Shape;153;p17"/>
          <p:cNvSpPr txBox="1"/>
          <p:nvPr/>
        </p:nvSpPr>
        <p:spPr>
          <a:xfrm>
            <a:off x="2630248" y="5236285"/>
            <a:ext cx="416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An official will hand you a ballot secrecy folder and a marking pen. Fill out the ballot to choose your candidate.</a:t>
            </a:r>
            <a:endParaRPr/>
          </a:p>
        </p:txBody>
      </p:sp>
      <p:sp>
        <p:nvSpPr>
          <p:cNvPr id="154" name="Google Shape;154;p17"/>
          <p:cNvSpPr txBox="1"/>
          <p:nvPr/>
        </p:nvSpPr>
        <p:spPr>
          <a:xfrm>
            <a:off x="2015284" y="6194913"/>
            <a:ext cx="615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00" u="none" cap="none" strike="noStrike">
                <a:solidFill>
                  <a:srgbClr val="472E64"/>
                </a:solidFill>
                <a:latin typeface="Noto Sans"/>
                <a:ea typeface="Noto Sans"/>
                <a:cs typeface="Noto Sans"/>
                <a:sym typeface="Noto Sans"/>
              </a:rPr>
              <a:t>3</a:t>
            </a:r>
            <a:endParaRPr/>
          </a:p>
        </p:txBody>
      </p:sp>
      <p:sp>
        <p:nvSpPr>
          <p:cNvPr id="155" name="Google Shape;155;p17"/>
          <p:cNvSpPr txBox="1"/>
          <p:nvPr/>
        </p:nvSpPr>
        <p:spPr>
          <a:xfrm>
            <a:off x="2630248" y="6444480"/>
            <a:ext cx="2280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C2A5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FEED THE BALLOT</a:t>
            </a:r>
            <a:endParaRPr/>
          </a:p>
        </p:txBody>
      </p:sp>
      <p:sp>
        <p:nvSpPr>
          <p:cNvPr id="156" name="Google Shape;156;p17"/>
          <p:cNvSpPr txBox="1"/>
          <p:nvPr/>
        </p:nvSpPr>
        <p:spPr>
          <a:xfrm>
            <a:off x="2630248" y="6785571"/>
            <a:ext cx="373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Once you’re done filling up the ballot, insert your ballot in the Vote Counting Machine. Wait for the machine to process your vote.</a:t>
            </a:r>
            <a:endParaRPr/>
          </a:p>
        </p:txBody>
      </p:sp>
      <p:sp>
        <p:nvSpPr>
          <p:cNvPr id="157" name="Google Shape;157;p17"/>
          <p:cNvSpPr txBox="1"/>
          <p:nvPr/>
        </p:nvSpPr>
        <p:spPr>
          <a:xfrm>
            <a:off x="2015284" y="7833323"/>
            <a:ext cx="615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00" u="none" cap="none" strike="noStrike">
                <a:solidFill>
                  <a:srgbClr val="472E64"/>
                </a:solidFill>
                <a:latin typeface="Noto Sans"/>
                <a:ea typeface="Noto Sans"/>
                <a:cs typeface="Noto Sans"/>
                <a:sym typeface="Noto Sans"/>
              </a:rPr>
              <a:t>4</a:t>
            </a:r>
            <a:endParaRPr/>
          </a:p>
        </p:txBody>
      </p:sp>
      <p:sp>
        <p:nvSpPr>
          <p:cNvPr id="158" name="Google Shape;158;p17"/>
          <p:cNvSpPr txBox="1"/>
          <p:nvPr/>
        </p:nvSpPr>
        <p:spPr>
          <a:xfrm>
            <a:off x="2630248" y="8100101"/>
            <a:ext cx="4647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C2A5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VOTER’S RECEIPT AND INK STAINING</a:t>
            </a:r>
            <a:endParaRPr/>
          </a:p>
        </p:txBody>
      </p:sp>
      <p:sp>
        <p:nvSpPr>
          <p:cNvPr id="159" name="Google Shape;159;p17"/>
          <p:cNvSpPr txBox="1"/>
          <p:nvPr/>
        </p:nvSpPr>
        <p:spPr>
          <a:xfrm>
            <a:off x="2630248" y="8441191"/>
            <a:ext cx="4068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Check your voter’s receipt. Then present your forefinger nail for staining. The assistant will stain your nail with ink as a mark that you’ve voted. Congratulations!</a:t>
            </a:r>
            <a:endParaRPr/>
          </a:p>
        </p:txBody>
      </p:sp>
      <p:sp>
        <p:nvSpPr>
          <p:cNvPr id="160" name="Google Shape;160;p17"/>
          <p:cNvSpPr/>
          <p:nvPr/>
        </p:nvSpPr>
        <p:spPr>
          <a:xfrm>
            <a:off x="4425016" y="9735371"/>
            <a:ext cx="2378984" cy="293338"/>
          </a:xfrm>
          <a:custGeom>
            <a:rect b="b" l="l" r="r" t="t"/>
            <a:pathLst>
              <a:path extrusionOk="0" h="105126" w="852574">
                <a:moveTo>
                  <a:pt x="0" y="0"/>
                </a:moveTo>
                <a:lnTo>
                  <a:pt x="852574" y="0"/>
                </a:lnTo>
                <a:lnTo>
                  <a:pt x="852574" y="105126"/>
                </a:lnTo>
                <a:lnTo>
                  <a:pt x="0" y="105126"/>
                </a:lnTo>
                <a:close/>
              </a:path>
            </a:pathLst>
          </a:custGeom>
          <a:solidFill>
            <a:srgbClr val="462E64"/>
          </a:solidFill>
          <a:ln>
            <a:noFill/>
          </a:ln>
        </p:spPr>
      </p:sp>
      <p:sp>
        <p:nvSpPr>
          <p:cNvPr id="161" name="Google Shape;161;p17"/>
          <p:cNvSpPr txBox="1"/>
          <p:nvPr/>
        </p:nvSpPr>
        <p:spPr>
          <a:xfrm>
            <a:off x="4602358" y="9791235"/>
            <a:ext cx="20244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Contact us at: 123-45-89</a:t>
            </a:r>
            <a:endParaRPr/>
          </a:p>
        </p:txBody>
      </p:sp>
      <p:cxnSp>
        <p:nvCxnSpPr>
          <p:cNvPr id="162" name="Google Shape;162;p17"/>
          <p:cNvCxnSpPr/>
          <p:nvPr/>
        </p:nvCxnSpPr>
        <p:spPr>
          <a:xfrm>
            <a:off x="2218281" y="4499262"/>
            <a:ext cx="4575900" cy="0"/>
          </a:xfrm>
          <a:prstGeom prst="straightConnector1">
            <a:avLst/>
          </a:prstGeom>
          <a:noFill/>
          <a:ln cap="flat" cmpd="sng" w="19050">
            <a:solidFill>
              <a:srgbClr val="472E6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3" name="Google Shape;163;p17"/>
          <p:cNvCxnSpPr/>
          <p:nvPr/>
        </p:nvCxnSpPr>
        <p:spPr>
          <a:xfrm>
            <a:off x="2122182" y="6129525"/>
            <a:ext cx="4575900" cy="0"/>
          </a:xfrm>
          <a:prstGeom prst="straightConnector1">
            <a:avLst/>
          </a:prstGeom>
          <a:noFill/>
          <a:ln cap="flat" cmpd="sng" w="19050">
            <a:solidFill>
              <a:srgbClr val="472E6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4" name="Google Shape;164;p17"/>
          <p:cNvCxnSpPr/>
          <p:nvPr/>
        </p:nvCxnSpPr>
        <p:spPr>
          <a:xfrm>
            <a:off x="2026084" y="7759788"/>
            <a:ext cx="4575900" cy="0"/>
          </a:xfrm>
          <a:prstGeom prst="straightConnector1">
            <a:avLst/>
          </a:prstGeom>
          <a:noFill/>
          <a:ln cap="flat" cmpd="sng" w="19050">
            <a:solidFill>
              <a:srgbClr val="472E64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5" name="Google Shape;16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925" y="3132925"/>
            <a:ext cx="1186750" cy="1108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175" y="4775150"/>
            <a:ext cx="938674" cy="10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1350" y="6299787"/>
            <a:ext cx="938676" cy="108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2625" y="8120087"/>
            <a:ext cx="744150" cy="884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3544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/>
          <p:nvPr/>
        </p:nvSpPr>
        <p:spPr>
          <a:xfrm>
            <a:off x="0" y="0"/>
            <a:ext cx="7558743" cy="2820171"/>
          </a:xfrm>
          <a:custGeom>
            <a:rect b="b" l="l" r="r" t="t"/>
            <a:pathLst>
              <a:path extrusionOk="0" h="1010814" w="2958412">
                <a:moveTo>
                  <a:pt x="0" y="0"/>
                </a:moveTo>
                <a:lnTo>
                  <a:pt x="2958412" y="0"/>
                </a:lnTo>
                <a:lnTo>
                  <a:pt x="2958412" y="1010814"/>
                </a:lnTo>
                <a:lnTo>
                  <a:pt x="0" y="1010814"/>
                </a:lnTo>
                <a:close/>
              </a:path>
            </a:pathLst>
          </a:custGeom>
          <a:solidFill>
            <a:srgbClr val="81C4CD"/>
          </a:solidFill>
          <a:ln>
            <a:noFill/>
          </a:ln>
        </p:spPr>
      </p:sp>
      <p:sp>
        <p:nvSpPr>
          <p:cNvPr id="174" name="Google Shape;174;p18"/>
          <p:cNvSpPr txBox="1"/>
          <p:nvPr/>
        </p:nvSpPr>
        <p:spPr>
          <a:xfrm>
            <a:off x="1925458" y="482287"/>
            <a:ext cx="3648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CE1126"/>
                </a:solidFill>
                <a:latin typeface="Amiko"/>
                <a:ea typeface="Amiko"/>
                <a:cs typeface="Amiko"/>
                <a:sym typeface="Amiko"/>
              </a:rPr>
              <a:t>HOW TO</a:t>
            </a:r>
            <a:endParaRPr b="1"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175" name="Google Shape;175;p18"/>
          <p:cNvSpPr/>
          <p:nvPr/>
        </p:nvSpPr>
        <p:spPr>
          <a:xfrm>
            <a:off x="2418793" y="3209394"/>
            <a:ext cx="4385207" cy="1180961"/>
          </a:xfrm>
          <a:custGeom>
            <a:rect b="b" l="l" r="r" t="t"/>
            <a:pathLst>
              <a:path extrusionOk="0" h="336049" w="1247834">
                <a:moveTo>
                  <a:pt x="0" y="0"/>
                </a:moveTo>
                <a:lnTo>
                  <a:pt x="1247834" y="0"/>
                </a:lnTo>
                <a:lnTo>
                  <a:pt x="1247834" y="336049"/>
                </a:lnTo>
                <a:lnTo>
                  <a:pt x="0" y="3360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DEEBE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6" name="Google Shape;176;p18"/>
          <p:cNvSpPr/>
          <p:nvPr/>
        </p:nvSpPr>
        <p:spPr>
          <a:xfrm>
            <a:off x="2346598" y="3150824"/>
            <a:ext cx="4385207" cy="1176660"/>
          </a:xfrm>
          <a:custGeom>
            <a:rect b="b" l="l" r="r" t="t"/>
            <a:pathLst>
              <a:path extrusionOk="0" h="334825" w="1247834">
                <a:moveTo>
                  <a:pt x="0" y="0"/>
                </a:moveTo>
                <a:lnTo>
                  <a:pt x="1247834" y="0"/>
                </a:lnTo>
                <a:lnTo>
                  <a:pt x="1247834" y="334825"/>
                </a:lnTo>
                <a:lnTo>
                  <a:pt x="0" y="334825"/>
                </a:lnTo>
                <a:close/>
              </a:path>
            </a:pathLst>
          </a:custGeom>
          <a:solidFill>
            <a:srgbClr val="DEEBED"/>
          </a:solidFill>
          <a:ln>
            <a:noFill/>
          </a:ln>
        </p:spPr>
      </p:sp>
      <p:sp>
        <p:nvSpPr>
          <p:cNvPr id="177" name="Google Shape;177;p18"/>
          <p:cNvSpPr/>
          <p:nvPr/>
        </p:nvSpPr>
        <p:spPr>
          <a:xfrm>
            <a:off x="2418793" y="4765246"/>
            <a:ext cx="4385207" cy="1180961"/>
          </a:xfrm>
          <a:custGeom>
            <a:rect b="b" l="l" r="r" t="t"/>
            <a:pathLst>
              <a:path extrusionOk="0" h="336049" w="1247834">
                <a:moveTo>
                  <a:pt x="0" y="0"/>
                </a:moveTo>
                <a:lnTo>
                  <a:pt x="1247834" y="0"/>
                </a:lnTo>
                <a:lnTo>
                  <a:pt x="1247834" y="336049"/>
                </a:lnTo>
                <a:lnTo>
                  <a:pt x="0" y="3360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DEEBED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8" name="Google Shape;178;p18"/>
          <p:cNvSpPr/>
          <p:nvPr/>
        </p:nvSpPr>
        <p:spPr>
          <a:xfrm>
            <a:off x="2346598" y="4706676"/>
            <a:ext cx="4385207" cy="1176660"/>
          </a:xfrm>
          <a:custGeom>
            <a:rect b="b" l="l" r="r" t="t"/>
            <a:pathLst>
              <a:path extrusionOk="0" h="334825" w="1247834">
                <a:moveTo>
                  <a:pt x="0" y="0"/>
                </a:moveTo>
                <a:lnTo>
                  <a:pt x="1247834" y="0"/>
                </a:lnTo>
                <a:lnTo>
                  <a:pt x="1247834" y="334825"/>
                </a:lnTo>
                <a:lnTo>
                  <a:pt x="0" y="334825"/>
                </a:lnTo>
                <a:close/>
              </a:path>
            </a:pathLst>
          </a:custGeom>
          <a:solidFill>
            <a:srgbClr val="DEEBED"/>
          </a:solidFill>
          <a:ln>
            <a:noFill/>
          </a:ln>
        </p:spPr>
      </p:sp>
      <p:grpSp>
        <p:nvGrpSpPr>
          <p:cNvPr id="179" name="Google Shape;179;p18"/>
          <p:cNvGrpSpPr/>
          <p:nvPr/>
        </p:nvGrpSpPr>
        <p:grpSpPr>
          <a:xfrm>
            <a:off x="2418793" y="6285629"/>
            <a:ext cx="4385207" cy="1214434"/>
            <a:chOff x="0" y="-9525"/>
            <a:chExt cx="1247834" cy="345574"/>
          </a:xfrm>
        </p:grpSpPr>
        <p:sp>
          <p:nvSpPr>
            <p:cNvPr id="180" name="Google Shape;180;p18"/>
            <p:cNvSpPr/>
            <p:nvPr/>
          </p:nvSpPr>
          <p:spPr>
            <a:xfrm>
              <a:off x="0" y="0"/>
              <a:ext cx="1247834" cy="336049"/>
            </a:xfrm>
            <a:custGeom>
              <a:rect b="b" l="l" r="r" t="t"/>
              <a:pathLst>
                <a:path extrusionOk="0" h="336049" w="1247834">
                  <a:moveTo>
                    <a:pt x="0" y="0"/>
                  </a:moveTo>
                  <a:lnTo>
                    <a:pt x="1247834" y="0"/>
                  </a:lnTo>
                  <a:lnTo>
                    <a:pt x="1247834" y="336049"/>
                  </a:lnTo>
                  <a:lnTo>
                    <a:pt x="0" y="3360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DEEBE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1" name="Google Shape;181;p18"/>
            <p:cNvSpPr txBox="1"/>
            <p:nvPr/>
          </p:nvSpPr>
          <p:spPr>
            <a:xfrm>
              <a:off x="0" y="-9525"/>
              <a:ext cx="1247834" cy="345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18"/>
          <p:cNvSpPr/>
          <p:nvPr/>
        </p:nvSpPr>
        <p:spPr>
          <a:xfrm>
            <a:off x="2346598" y="6260532"/>
            <a:ext cx="4385207" cy="1176660"/>
          </a:xfrm>
          <a:custGeom>
            <a:rect b="b" l="l" r="r" t="t"/>
            <a:pathLst>
              <a:path extrusionOk="0" h="334825" w="1247834">
                <a:moveTo>
                  <a:pt x="0" y="0"/>
                </a:moveTo>
                <a:lnTo>
                  <a:pt x="1247834" y="0"/>
                </a:lnTo>
                <a:lnTo>
                  <a:pt x="1247834" y="334825"/>
                </a:lnTo>
                <a:lnTo>
                  <a:pt x="0" y="334825"/>
                </a:lnTo>
                <a:close/>
              </a:path>
            </a:pathLst>
          </a:custGeom>
          <a:solidFill>
            <a:srgbClr val="DEEBED"/>
          </a:solidFill>
          <a:ln>
            <a:noFill/>
          </a:ln>
        </p:spPr>
      </p:sp>
      <p:grpSp>
        <p:nvGrpSpPr>
          <p:cNvPr id="183" name="Google Shape;183;p18"/>
          <p:cNvGrpSpPr/>
          <p:nvPr/>
        </p:nvGrpSpPr>
        <p:grpSpPr>
          <a:xfrm>
            <a:off x="2418793" y="7963310"/>
            <a:ext cx="4385207" cy="1214434"/>
            <a:chOff x="0" y="-9525"/>
            <a:chExt cx="1247834" cy="345574"/>
          </a:xfrm>
        </p:grpSpPr>
        <p:sp>
          <p:nvSpPr>
            <p:cNvPr id="184" name="Google Shape;184;p18"/>
            <p:cNvSpPr/>
            <p:nvPr/>
          </p:nvSpPr>
          <p:spPr>
            <a:xfrm>
              <a:off x="0" y="0"/>
              <a:ext cx="1247834" cy="336049"/>
            </a:xfrm>
            <a:custGeom>
              <a:rect b="b" l="l" r="r" t="t"/>
              <a:pathLst>
                <a:path extrusionOk="0" h="336049" w="1247834">
                  <a:moveTo>
                    <a:pt x="0" y="0"/>
                  </a:moveTo>
                  <a:lnTo>
                    <a:pt x="1247834" y="0"/>
                  </a:lnTo>
                  <a:lnTo>
                    <a:pt x="1247834" y="336049"/>
                  </a:lnTo>
                  <a:lnTo>
                    <a:pt x="0" y="3360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DEEBED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5" name="Google Shape;185;p18"/>
            <p:cNvSpPr txBox="1"/>
            <p:nvPr/>
          </p:nvSpPr>
          <p:spPr>
            <a:xfrm>
              <a:off x="0" y="-9525"/>
              <a:ext cx="1247834" cy="345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18"/>
          <p:cNvSpPr/>
          <p:nvPr/>
        </p:nvSpPr>
        <p:spPr>
          <a:xfrm>
            <a:off x="2346598" y="7938213"/>
            <a:ext cx="4385207" cy="1176660"/>
          </a:xfrm>
          <a:custGeom>
            <a:rect b="b" l="l" r="r" t="t"/>
            <a:pathLst>
              <a:path extrusionOk="0" h="334825" w="1247834">
                <a:moveTo>
                  <a:pt x="0" y="0"/>
                </a:moveTo>
                <a:lnTo>
                  <a:pt x="1247834" y="0"/>
                </a:lnTo>
                <a:lnTo>
                  <a:pt x="1247834" y="334825"/>
                </a:lnTo>
                <a:lnTo>
                  <a:pt x="0" y="334825"/>
                </a:lnTo>
                <a:close/>
              </a:path>
            </a:pathLst>
          </a:custGeom>
          <a:solidFill>
            <a:srgbClr val="DEEBED"/>
          </a:solidFill>
          <a:ln>
            <a:noFill/>
          </a:ln>
        </p:spPr>
      </p:sp>
      <p:grpSp>
        <p:nvGrpSpPr>
          <p:cNvPr id="187" name="Google Shape;187;p18"/>
          <p:cNvGrpSpPr/>
          <p:nvPr/>
        </p:nvGrpSpPr>
        <p:grpSpPr>
          <a:xfrm>
            <a:off x="1692330" y="9570266"/>
            <a:ext cx="4175340" cy="563217"/>
            <a:chOff x="0" y="-9525"/>
            <a:chExt cx="1496347" cy="201844"/>
          </a:xfrm>
        </p:grpSpPr>
        <p:sp>
          <p:nvSpPr>
            <p:cNvPr id="188" name="Google Shape;188;p18"/>
            <p:cNvSpPr/>
            <p:nvPr/>
          </p:nvSpPr>
          <p:spPr>
            <a:xfrm>
              <a:off x="0" y="0"/>
              <a:ext cx="1496347" cy="192319"/>
            </a:xfrm>
            <a:custGeom>
              <a:rect b="b" l="l" r="r" t="t"/>
              <a:pathLst>
                <a:path extrusionOk="0" h="192319" w="1496347">
                  <a:moveTo>
                    <a:pt x="0" y="0"/>
                  </a:moveTo>
                  <a:lnTo>
                    <a:pt x="1496347" y="0"/>
                  </a:lnTo>
                  <a:lnTo>
                    <a:pt x="1496347" y="192319"/>
                  </a:lnTo>
                  <a:lnTo>
                    <a:pt x="0" y="192319"/>
                  </a:lnTo>
                  <a:close/>
                </a:path>
              </a:pathLst>
            </a:custGeom>
            <a:solidFill>
              <a:srgbClr val="81C4CD"/>
            </a:solidFill>
            <a:ln>
              <a:noFill/>
            </a:ln>
          </p:spPr>
        </p:sp>
        <p:sp>
          <p:nvSpPr>
            <p:cNvPr id="189" name="Google Shape;189;p18"/>
            <p:cNvSpPr txBox="1"/>
            <p:nvPr/>
          </p:nvSpPr>
          <p:spPr>
            <a:xfrm>
              <a:off x="0" y="-9525"/>
              <a:ext cx="1496347" cy="2018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18"/>
          <p:cNvSpPr txBox="1"/>
          <p:nvPr/>
        </p:nvSpPr>
        <p:spPr>
          <a:xfrm>
            <a:off x="2497771" y="2121400"/>
            <a:ext cx="2564457" cy="349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Election Infographic</a:t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3169933" y="3289328"/>
            <a:ext cx="24768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Check Your Voter Registration Status</a:t>
            </a:r>
            <a:endParaRPr/>
          </a:p>
        </p:txBody>
      </p:sp>
      <p:sp>
        <p:nvSpPr>
          <p:cNvPr id="192" name="Google Shape;192;p18"/>
          <p:cNvSpPr txBox="1"/>
          <p:nvPr/>
        </p:nvSpPr>
        <p:spPr>
          <a:xfrm>
            <a:off x="2483127" y="3224281"/>
            <a:ext cx="614963" cy="880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00" u="none" cap="none" strike="noStrike">
                <a:solidFill>
                  <a:srgbClr val="CE1126"/>
                </a:solidFill>
                <a:latin typeface="Noto Sans"/>
                <a:ea typeface="Noto Sans"/>
                <a:cs typeface="Noto Sans"/>
                <a:sym typeface="Noto Sans"/>
              </a:rPr>
              <a:t>1</a:t>
            </a: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3169933" y="3783651"/>
            <a:ext cx="32694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Visit your local or national election authority’s website to check if you’re registered.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2193238" y="941703"/>
            <a:ext cx="3112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799" u="none" cap="none" strike="noStrike">
                <a:solidFill>
                  <a:srgbClr val="CE1126"/>
                </a:solidFill>
                <a:latin typeface="Amiko"/>
                <a:ea typeface="Amiko"/>
                <a:cs typeface="Amiko"/>
                <a:sym typeface="Amiko"/>
              </a:rPr>
              <a:t>VOTE</a:t>
            </a:r>
            <a:endParaRPr b="1"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3169933" y="4994630"/>
            <a:ext cx="32694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Prepare Your Identification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2483127" y="4882696"/>
            <a:ext cx="615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00" u="none" cap="none" strike="noStrike">
                <a:solidFill>
                  <a:srgbClr val="CE1126"/>
                </a:solidFill>
                <a:latin typeface="Noto Sans"/>
                <a:ea typeface="Noto Sans"/>
                <a:cs typeface="Noto Sans"/>
                <a:sym typeface="Noto Sans"/>
              </a:rPr>
              <a:t>2</a:t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3169933" y="5267504"/>
            <a:ext cx="34503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Check the requirements and make sure you know what’s needed and bring it with you.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98" name="Google Shape;198;p18"/>
          <p:cNvSpPr txBox="1"/>
          <p:nvPr/>
        </p:nvSpPr>
        <p:spPr>
          <a:xfrm>
            <a:off x="3169933" y="6548486"/>
            <a:ext cx="32694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Go vote!</a:t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2483127" y="6420514"/>
            <a:ext cx="615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00" u="none" cap="none" strike="noStrike">
                <a:solidFill>
                  <a:srgbClr val="CE1126"/>
                </a:solidFill>
                <a:latin typeface="Noto Sans"/>
                <a:ea typeface="Noto Sans"/>
                <a:cs typeface="Noto Sans"/>
                <a:sym typeface="Noto Sans"/>
              </a:rPr>
              <a:t>3</a:t>
            </a:r>
            <a:endParaRPr/>
          </a:p>
        </p:txBody>
      </p:sp>
      <p:sp>
        <p:nvSpPr>
          <p:cNvPr id="200" name="Google Shape;200;p18"/>
          <p:cNvSpPr txBox="1"/>
          <p:nvPr/>
        </p:nvSpPr>
        <p:spPr>
          <a:xfrm>
            <a:off x="3169933" y="6821360"/>
            <a:ext cx="32694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Visit your designated polling location, show your ID if necessary, and submit your ballot.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01" name="Google Shape;201;p18"/>
          <p:cNvSpPr txBox="1"/>
          <p:nvPr/>
        </p:nvSpPr>
        <p:spPr>
          <a:xfrm>
            <a:off x="3169933" y="8272335"/>
            <a:ext cx="32694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Stay Informed</a:t>
            </a:r>
            <a:endParaRPr/>
          </a:p>
        </p:txBody>
      </p:sp>
      <p:sp>
        <p:nvSpPr>
          <p:cNvPr id="202" name="Google Shape;202;p18"/>
          <p:cNvSpPr txBox="1"/>
          <p:nvPr/>
        </p:nvSpPr>
        <p:spPr>
          <a:xfrm>
            <a:off x="2483127" y="8095113"/>
            <a:ext cx="615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00" u="none" cap="none" strike="noStrike">
                <a:solidFill>
                  <a:srgbClr val="CE1126"/>
                </a:solidFill>
                <a:latin typeface="Noto Sans"/>
                <a:ea typeface="Noto Sans"/>
                <a:cs typeface="Noto Sans"/>
                <a:sym typeface="Noto Sans"/>
              </a:rPr>
              <a:t>4</a:t>
            </a:r>
            <a:endParaRPr/>
          </a:p>
        </p:txBody>
      </p:sp>
      <p:sp>
        <p:nvSpPr>
          <p:cNvPr id="203" name="Google Shape;203;p18"/>
          <p:cNvSpPr txBox="1"/>
          <p:nvPr/>
        </p:nvSpPr>
        <p:spPr>
          <a:xfrm>
            <a:off x="3169933" y="8545209"/>
            <a:ext cx="3450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Check official sources for election results.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2295142" y="9747069"/>
            <a:ext cx="2969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353547"/>
                </a:solidFill>
                <a:latin typeface="Noto Sans"/>
                <a:ea typeface="Noto Sans"/>
                <a:cs typeface="Noto Sans"/>
                <a:sym typeface="Noto Sans"/>
              </a:rPr>
              <a:t>More info at: </a:t>
            </a:r>
            <a:r>
              <a:rPr b="1" i="0" lang="en-US" sz="1500" u="none" cap="none" strike="noStrike">
                <a:solidFill>
                  <a:srgbClr val="353547"/>
                </a:solidFill>
                <a:latin typeface="Noto Sans"/>
                <a:ea typeface="Noto Sans"/>
                <a:cs typeface="Noto Sans"/>
                <a:sym typeface="Noto Sans"/>
              </a:rPr>
              <a:t>www.votenow.gov</a:t>
            </a:r>
            <a:endParaRPr/>
          </a:p>
        </p:txBody>
      </p:sp>
      <p:pic>
        <p:nvPicPr>
          <p:cNvPr id="205" name="Google Shape;205;p18"/>
          <p:cNvPicPr preferRelativeResize="0"/>
          <p:nvPr/>
        </p:nvPicPr>
        <p:blipFill rotWithShape="1">
          <a:blip r:embed="rId3">
            <a:alphaModFix/>
          </a:blip>
          <a:srcRect b="0" l="34400" r="0" t="0"/>
          <a:stretch/>
        </p:blipFill>
        <p:spPr>
          <a:xfrm>
            <a:off x="0" y="294125"/>
            <a:ext cx="1983674" cy="22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8"/>
          <p:cNvPicPr preferRelativeResize="0"/>
          <p:nvPr/>
        </p:nvPicPr>
        <p:blipFill rotWithShape="1">
          <a:blip r:embed="rId4">
            <a:alphaModFix/>
          </a:blip>
          <a:srcRect b="0" l="0" r="38199" t="0"/>
          <a:stretch/>
        </p:blipFill>
        <p:spPr>
          <a:xfrm>
            <a:off x="5515325" y="571625"/>
            <a:ext cx="2043424" cy="18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400" y="3155125"/>
            <a:ext cx="1316901" cy="1338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150" y="4697300"/>
            <a:ext cx="1316901" cy="131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8425" y="5083547"/>
            <a:ext cx="1076324" cy="60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0700" y="6254160"/>
            <a:ext cx="1174750" cy="130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5350" y="7776220"/>
            <a:ext cx="1337899" cy="150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3544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/>
          <p:nvPr/>
        </p:nvSpPr>
        <p:spPr>
          <a:xfrm>
            <a:off x="756000" y="1996495"/>
            <a:ext cx="6048000" cy="3066504"/>
          </a:xfrm>
          <a:custGeom>
            <a:rect b="b" l="l" r="r" t="t"/>
            <a:pathLst>
              <a:path extrusionOk="0" h="1370310" w="2702632">
                <a:moveTo>
                  <a:pt x="0" y="0"/>
                </a:moveTo>
                <a:lnTo>
                  <a:pt x="2702632" y="0"/>
                </a:lnTo>
                <a:lnTo>
                  <a:pt x="2702632" y="1370310"/>
                </a:lnTo>
                <a:lnTo>
                  <a:pt x="0" y="1370310"/>
                </a:lnTo>
                <a:close/>
              </a:path>
            </a:pathLst>
          </a:custGeom>
          <a:solidFill>
            <a:srgbClr val="EEEACF"/>
          </a:solidFill>
          <a:ln>
            <a:noFill/>
          </a:ln>
        </p:spPr>
      </p:sp>
      <p:sp>
        <p:nvSpPr>
          <p:cNvPr id="217" name="Google Shape;217;p19"/>
          <p:cNvSpPr/>
          <p:nvPr/>
        </p:nvSpPr>
        <p:spPr>
          <a:xfrm>
            <a:off x="971000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283544"/>
          </a:solidFill>
          <a:ln>
            <a:noFill/>
          </a:ln>
        </p:spPr>
      </p:sp>
      <p:sp>
        <p:nvSpPr>
          <p:cNvPr id="218" name="Google Shape;218;p19"/>
          <p:cNvSpPr/>
          <p:nvPr/>
        </p:nvSpPr>
        <p:spPr>
          <a:xfrm>
            <a:off x="3821411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283544"/>
          </a:solidFill>
          <a:ln>
            <a:noFill/>
          </a:ln>
        </p:spPr>
      </p:sp>
      <p:sp>
        <p:nvSpPr>
          <p:cNvPr id="219" name="Google Shape;219;p19"/>
          <p:cNvSpPr/>
          <p:nvPr/>
        </p:nvSpPr>
        <p:spPr>
          <a:xfrm>
            <a:off x="756000" y="5291599"/>
            <a:ext cx="6048000" cy="4381774"/>
          </a:xfrm>
          <a:custGeom>
            <a:rect b="b" l="l" r="r" t="t"/>
            <a:pathLst>
              <a:path extrusionOk="0" h="1958056" w="2702632">
                <a:moveTo>
                  <a:pt x="0" y="0"/>
                </a:moveTo>
                <a:lnTo>
                  <a:pt x="2702632" y="0"/>
                </a:lnTo>
                <a:lnTo>
                  <a:pt x="2702632" y="1958056"/>
                </a:lnTo>
                <a:lnTo>
                  <a:pt x="0" y="1958056"/>
                </a:lnTo>
                <a:close/>
              </a:path>
            </a:pathLst>
          </a:custGeom>
          <a:solidFill>
            <a:srgbClr val="EEEACF"/>
          </a:solidFill>
          <a:ln>
            <a:noFill/>
          </a:ln>
        </p:spPr>
      </p:sp>
      <p:sp>
        <p:nvSpPr>
          <p:cNvPr id="220" name="Google Shape;220;p19"/>
          <p:cNvSpPr/>
          <p:nvPr/>
        </p:nvSpPr>
        <p:spPr>
          <a:xfrm>
            <a:off x="2492765" y="5501149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283544"/>
          </a:solidFill>
          <a:ln>
            <a:noFill/>
          </a:ln>
        </p:spPr>
      </p:sp>
      <p:sp>
        <p:nvSpPr>
          <p:cNvPr id="221" name="Google Shape;221;p19"/>
          <p:cNvSpPr/>
          <p:nvPr/>
        </p:nvSpPr>
        <p:spPr>
          <a:xfrm>
            <a:off x="4580715" y="3530055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F30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9"/>
          <p:cNvSpPr/>
          <p:nvPr/>
        </p:nvSpPr>
        <p:spPr>
          <a:xfrm>
            <a:off x="3922957" y="352881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AC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9"/>
          <p:cNvSpPr/>
          <p:nvPr/>
        </p:nvSpPr>
        <p:spPr>
          <a:xfrm>
            <a:off x="3921312" y="2853468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2835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9"/>
          <p:cNvSpPr/>
          <p:nvPr/>
        </p:nvSpPr>
        <p:spPr>
          <a:xfrm>
            <a:off x="5231507" y="3524510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6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9"/>
          <p:cNvSpPr/>
          <p:nvPr/>
        </p:nvSpPr>
        <p:spPr>
          <a:xfrm>
            <a:off x="5230475" y="2853468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472E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9"/>
          <p:cNvSpPr txBox="1"/>
          <p:nvPr/>
        </p:nvSpPr>
        <p:spPr>
          <a:xfrm>
            <a:off x="4414926" y="3362676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#82C4CD</a:t>
            </a:r>
            <a:endParaRPr/>
          </a:p>
        </p:txBody>
      </p:sp>
      <p:sp>
        <p:nvSpPr>
          <p:cNvPr id="227" name="Google Shape;227;p19"/>
          <p:cNvSpPr txBox="1"/>
          <p:nvPr/>
        </p:nvSpPr>
        <p:spPr>
          <a:xfrm>
            <a:off x="3785286" y="4038020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#FFAC94</a:t>
            </a:r>
            <a:endParaRPr/>
          </a:p>
        </p:txBody>
      </p:sp>
      <p:sp>
        <p:nvSpPr>
          <p:cNvPr id="228" name="Google Shape;228;p19"/>
          <p:cNvSpPr txBox="1"/>
          <p:nvPr/>
        </p:nvSpPr>
        <p:spPr>
          <a:xfrm>
            <a:off x="3783641" y="3362676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#283544</a:t>
            </a:r>
            <a:endParaRPr/>
          </a:p>
        </p:txBody>
      </p:sp>
      <p:sp>
        <p:nvSpPr>
          <p:cNvPr id="229" name="Google Shape;229;p19"/>
          <p:cNvSpPr txBox="1"/>
          <p:nvPr/>
        </p:nvSpPr>
        <p:spPr>
          <a:xfrm>
            <a:off x="4438738" y="4033718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#EF3044</a:t>
            </a:r>
            <a:endParaRPr/>
          </a:p>
        </p:txBody>
      </p:sp>
      <p:sp>
        <p:nvSpPr>
          <p:cNvPr id="230" name="Google Shape;230;p19"/>
          <p:cNvSpPr txBox="1"/>
          <p:nvPr/>
        </p:nvSpPr>
        <p:spPr>
          <a:xfrm>
            <a:off x="871981" y="1514824"/>
            <a:ext cx="5816038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Use these design resources in your Canva Presentation.</a:t>
            </a:r>
            <a:endParaRPr/>
          </a:p>
        </p:txBody>
      </p:sp>
      <p:sp>
        <p:nvSpPr>
          <p:cNvPr id="231" name="Google Shape;231;p19"/>
          <p:cNvSpPr txBox="1"/>
          <p:nvPr/>
        </p:nvSpPr>
        <p:spPr>
          <a:xfrm>
            <a:off x="896033" y="651225"/>
            <a:ext cx="5850756" cy="8635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CE112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RESOURCE PAGE</a:t>
            </a:r>
            <a:endParaRPr/>
          </a:p>
        </p:txBody>
      </p:sp>
      <p:sp>
        <p:nvSpPr>
          <p:cNvPr id="232" name="Google Shape;232;p19"/>
          <p:cNvSpPr txBox="1"/>
          <p:nvPr/>
        </p:nvSpPr>
        <p:spPr>
          <a:xfrm>
            <a:off x="1006119" y="2721518"/>
            <a:ext cx="2464384" cy="3101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Noto Sans"/>
                <a:ea typeface="Noto Sans"/>
                <a:cs typeface="Noto Sans"/>
                <a:sym typeface="Noto San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Noto Sans"/>
                <a:ea typeface="Noto Sans"/>
                <a:cs typeface="Noto Sans"/>
                <a:sym typeface="Noto Sans"/>
              </a:rPr>
              <a:t>uses the following free fonts:</a:t>
            </a:r>
            <a:endParaRPr/>
          </a:p>
        </p:txBody>
      </p:sp>
      <p:sp>
        <p:nvSpPr>
          <p:cNvPr id="233" name="Google Shape;233;p19"/>
          <p:cNvSpPr txBox="1"/>
          <p:nvPr/>
        </p:nvSpPr>
        <p:spPr>
          <a:xfrm>
            <a:off x="951076" y="4647447"/>
            <a:ext cx="2574470" cy="158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Noto Sans"/>
                <a:ea typeface="Noto Sans"/>
                <a:cs typeface="Noto Sans"/>
                <a:sym typeface="Noto Sans"/>
              </a:rPr>
              <a:t>You can find these fonts online too.</a:t>
            </a:r>
            <a:endParaRPr/>
          </a:p>
        </p:txBody>
      </p:sp>
      <p:sp>
        <p:nvSpPr>
          <p:cNvPr id="234" name="Google Shape;234;p19"/>
          <p:cNvSpPr txBox="1"/>
          <p:nvPr/>
        </p:nvSpPr>
        <p:spPr>
          <a:xfrm>
            <a:off x="1254830" y="3212622"/>
            <a:ext cx="1856876" cy="135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353547"/>
                </a:solidFill>
                <a:latin typeface="Noto Sans"/>
                <a:ea typeface="Noto Sans"/>
                <a:cs typeface="Noto Sans"/>
                <a:sym typeface="Noto Sans"/>
              </a:rPr>
              <a:t>TITLES AND BODY COPY:</a:t>
            </a:r>
            <a:endParaRPr/>
          </a:p>
        </p:txBody>
      </p:sp>
      <p:sp>
        <p:nvSpPr>
          <p:cNvPr id="235" name="Google Shape;235;p19"/>
          <p:cNvSpPr txBox="1"/>
          <p:nvPr/>
        </p:nvSpPr>
        <p:spPr>
          <a:xfrm>
            <a:off x="1329797" y="2335251"/>
            <a:ext cx="1856876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AE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Fonts</a:t>
            </a:r>
            <a:endParaRPr/>
          </a:p>
        </p:txBody>
      </p:sp>
      <p:sp>
        <p:nvSpPr>
          <p:cNvPr id="236" name="Google Shape;236;p19"/>
          <p:cNvSpPr txBox="1"/>
          <p:nvPr/>
        </p:nvSpPr>
        <p:spPr>
          <a:xfrm>
            <a:off x="4180208" y="2335251"/>
            <a:ext cx="1856876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AE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Colors</a:t>
            </a:r>
            <a:endParaRPr/>
          </a:p>
        </p:txBody>
      </p:sp>
      <p:sp>
        <p:nvSpPr>
          <p:cNvPr id="237" name="Google Shape;237;p19"/>
          <p:cNvSpPr txBox="1"/>
          <p:nvPr/>
        </p:nvSpPr>
        <p:spPr>
          <a:xfrm>
            <a:off x="2851562" y="5593514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AE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Design Elements</a:t>
            </a:r>
            <a:endParaRPr/>
          </a:p>
        </p:txBody>
      </p:sp>
      <p:sp>
        <p:nvSpPr>
          <p:cNvPr id="238" name="Google Shape;238;p19"/>
          <p:cNvSpPr txBox="1"/>
          <p:nvPr/>
        </p:nvSpPr>
        <p:spPr>
          <a:xfrm>
            <a:off x="5676023" y="3362676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#218694</a:t>
            </a:r>
            <a:endParaRPr/>
          </a:p>
        </p:txBody>
      </p:sp>
      <p:sp>
        <p:nvSpPr>
          <p:cNvPr id="239" name="Google Shape;239;p19"/>
          <p:cNvSpPr/>
          <p:nvPr/>
        </p:nvSpPr>
        <p:spPr>
          <a:xfrm>
            <a:off x="4576409" y="2852225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82C4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9"/>
          <p:cNvSpPr txBox="1"/>
          <p:nvPr/>
        </p:nvSpPr>
        <p:spPr>
          <a:xfrm>
            <a:off x="5273071" y="3361433"/>
            <a:ext cx="361387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#472E64</a:t>
            </a:r>
            <a:endParaRPr/>
          </a:p>
        </p:txBody>
      </p:sp>
      <p:sp>
        <p:nvSpPr>
          <p:cNvPr id="241" name="Google Shape;241;p19"/>
          <p:cNvSpPr/>
          <p:nvPr/>
        </p:nvSpPr>
        <p:spPr>
          <a:xfrm>
            <a:off x="5813694" y="2852225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2186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9"/>
          <p:cNvSpPr txBox="1"/>
          <p:nvPr/>
        </p:nvSpPr>
        <p:spPr>
          <a:xfrm>
            <a:off x="5676023" y="4039263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#F9D252</a:t>
            </a:r>
            <a:endParaRPr/>
          </a:p>
        </p:txBody>
      </p:sp>
      <p:sp>
        <p:nvSpPr>
          <p:cNvPr id="243" name="Google Shape;243;p19"/>
          <p:cNvSpPr txBox="1"/>
          <p:nvPr/>
        </p:nvSpPr>
        <p:spPr>
          <a:xfrm>
            <a:off x="5093835" y="4038020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#F6BA61</a:t>
            </a:r>
            <a:endParaRPr/>
          </a:p>
        </p:txBody>
      </p:sp>
      <p:sp>
        <p:nvSpPr>
          <p:cNvPr id="244" name="Google Shape;244;p19"/>
          <p:cNvSpPr/>
          <p:nvPr/>
        </p:nvSpPr>
        <p:spPr>
          <a:xfrm>
            <a:off x="5813694" y="3524510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9D2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9"/>
          <p:cNvSpPr txBox="1"/>
          <p:nvPr/>
        </p:nvSpPr>
        <p:spPr>
          <a:xfrm>
            <a:off x="1254830" y="3438823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Amiko"/>
                <a:ea typeface="Amiko"/>
                <a:cs typeface="Amiko"/>
                <a:sym typeface="Amiko"/>
              </a:rPr>
              <a:t>AMIKO</a:t>
            </a:r>
            <a:endParaRPr b="1"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246" name="Google Shape;246;p19"/>
          <p:cNvSpPr txBox="1"/>
          <p:nvPr/>
        </p:nvSpPr>
        <p:spPr>
          <a:xfrm>
            <a:off x="1254830" y="3749616"/>
            <a:ext cx="1856876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353547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DM SERIF DISPLAY</a:t>
            </a:r>
            <a:endParaRPr/>
          </a:p>
        </p:txBody>
      </p:sp>
      <p:sp>
        <p:nvSpPr>
          <p:cNvPr id="247" name="Google Shape;247;p19"/>
          <p:cNvSpPr txBox="1"/>
          <p:nvPr/>
        </p:nvSpPr>
        <p:spPr>
          <a:xfrm>
            <a:off x="1254830" y="4050884"/>
            <a:ext cx="1856876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Noto Sans"/>
                <a:ea typeface="Noto Sans"/>
                <a:cs typeface="Noto Sans"/>
                <a:sym typeface="Noto Sans"/>
              </a:rPr>
              <a:t>NOTO SANS</a:t>
            </a:r>
            <a:endParaRPr/>
          </a:p>
        </p:txBody>
      </p:sp>
      <p:sp>
        <p:nvSpPr>
          <p:cNvPr id="248" name="Google Shape;248;p19"/>
          <p:cNvSpPr txBox="1"/>
          <p:nvPr/>
        </p:nvSpPr>
        <p:spPr>
          <a:xfrm>
            <a:off x="1254830" y="4296926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DM Sans"/>
                <a:ea typeface="DM Sans"/>
                <a:cs typeface="DM Sans"/>
                <a:sym typeface="DM Sans"/>
              </a:rPr>
              <a:t>DM SANS</a:t>
            </a:r>
            <a:endParaRPr/>
          </a:p>
        </p:txBody>
      </p:sp>
      <p:sp>
        <p:nvSpPr>
          <p:cNvPr id="249" name="Google Shape;249;p19"/>
          <p:cNvSpPr/>
          <p:nvPr/>
        </p:nvSpPr>
        <p:spPr>
          <a:xfrm>
            <a:off x="5230475" y="4250739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EEACF"/>
          </a:solidFill>
          <a:ln cap="rnd" cmpd="sng" w="19050">
            <a:solidFill>
              <a:srgbClr val="2C2A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3926209" y="4249496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CF32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9"/>
          <p:cNvSpPr/>
          <p:nvPr/>
        </p:nvSpPr>
        <p:spPr>
          <a:xfrm>
            <a:off x="4576409" y="4245194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1F64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9"/>
          <p:cNvSpPr txBox="1"/>
          <p:nvPr/>
        </p:nvSpPr>
        <p:spPr>
          <a:xfrm>
            <a:off x="3788538" y="4758704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#CF3290</a:t>
            </a:r>
            <a:endParaRPr/>
          </a:p>
        </p:txBody>
      </p:sp>
      <p:sp>
        <p:nvSpPr>
          <p:cNvPr id="253" name="Google Shape;253;p19"/>
          <p:cNvSpPr txBox="1"/>
          <p:nvPr/>
        </p:nvSpPr>
        <p:spPr>
          <a:xfrm>
            <a:off x="4441990" y="4754402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#1F645E</a:t>
            </a:r>
            <a:endParaRPr/>
          </a:p>
        </p:txBody>
      </p:sp>
      <p:sp>
        <p:nvSpPr>
          <p:cNvPr id="254" name="Google Shape;254;p19"/>
          <p:cNvSpPr txBox="1"/>
          <p:nvPr/>
        </p:nvSpPr>
        <p:spPr>
          <a:xfrm>
            <a:off x="5679274" y="4759947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#DEEBED</a:t>
            </a:r>
            <a:endParaRPr/>
          </a:p>
        </p:txBody>
      </p:sp>
      <p:sp>
        <p:nvSpPr>
          <p:cNvPr id="255" name="Google Shape;255;p19"/>
          <p:cNvSpPr txBox="1"/>
          <p:nvPr/>
        </p:nvSpPr>
        <p:spPr>
          <a:xfrm>
            <a:off x="5097087" y="4758704"/>
            <a:ext cx="719858" cy="94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#EEEACF</a:t>
            </a: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5816946" y="4245194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DEEB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225" y="6103150"/>
            <a:ext cx="834775" cy="83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462" y="6262229"/>
            <a:ext cx="650525" cy="66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1231" y="6243100"/>
            <a:ext cx="650518" cy="6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6870" y="6109879"/>
            <a:ext cx="410851" cy="805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3225" y="7318326"/>
            <a:ext cx="934124" cy="872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0000" y="8501175"/>
            <a:ext cx="1051178" cy="77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02300" y="8624988"/>
            <a:ext cx="1098525" cy="62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97775" y="7493852"/>
            <a:ext cx="1076349" cy="60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44700" y="6245401"/>
            <a:ext cx="585749" cy="66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67850" y="7332500"/>
            <a:ext cx="734424" cy="79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13025" y="7286329"/>
            <a:ext cx="742176" cy="86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87313" y="7419909"/>
            <a:ext cx="569274" cy="67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46300" y="8362200"/>
            <a:ext cx="879648" cy="98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630325" y="8424371"/>
            <a:ext cx="822400" cy="911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839700" y="8501178"/>
            <a:ext cx="734427" cy="74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0"/>
          <p:cNvPicPr preferRelativeResize="0"/>
          <p:nvPr/>
        </p:nvPicPr>
        <p:blipFill rotWithShape="1">
          <a:blip r:embed="rId3">
            <a:alphaModFix/>
          </a:blip>
          <a:srcRect b="0" l="5637" r="2837" t="1400"/>
          <a:stretch/>
        </p:blipFill>
        <p:spPr>
          <a:xfrm>
            <a:off x="0" y="0"/>
            <a:ext cx="7556501" cy="882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0"/>
          <p:cNvPicPr preferRelativeResize="0"/>
          <p:nvPr/>
        </p:nvPicPr>
        <p:blipFill rotWithShape="1">
          <a:blip r:embed="rId4">
            <a:alphaModFix/>
          </a:blip>
          <a:srcRect b="51976" l="0" r="1980" t="0"/>
          <a:stretch/>
        </p:blipFill>
        <p:spPr>
          <a:xfrm>
            <a:off x="0" y="7775750"/>
            <a:ext cx="7556500" cy="291765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0"/>
          <p:cNvSpPr/>
          <p:nvPr/>
        </p:nvSpPr>
        <p:spPr>
          <a:xfrm>
            <a:off x="908400" y="1860059"/>
            <a:ext cx="6048000" cy="7670624"/>
          </a:xfrm>
          <a:custGeom>
            <a:rect b="b" l="l" r="r" t="t"/>
            <a:pathLst>
              <a:path extrusionOk="0" h="3427724" w="2702632">
                <a:moveTo>
                  <a:pt x="0" y="0"/>
                </a:moveTo>
                <a:lnTo>
                  <a:pt x="2702632" y="0"/>
                </a:lnTo>
                <a:lnTo>
                  <a:pt x="2702632" y="3427724"/>
                </a:lnTo>
                <a:lnTo>
                  <a:pt x="0" y="342772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79" name="Google Shape;279;p20"/>
          <p:cNvSpPr/>
          <p:nvPr/>
        </p:nvSpPr>
        <p:spPr>
          <a:xfrm>
            <a:off x="756000" y="1707659"/>
            <a:ext cx="6048000" cy="7670624"/>
          </a:xfrm>
          <a:custGeom>
            <a:rect b="b" l="l" r="r" t="t"/>
            <a:pathLst>
              <a:path extrusionOk="0" h="3427724" w="2702632">
                <a:moveTo>
                  <a:pt x="0" y="0"/>
                </a:moveTo>
                <a:lnTo>
                  <a:pt x="2702632" y="0"/>
                </a:lnTo>
                <a:lnTo>
                  <a:pt x="2702632" y="3427724"/>
                </a:lnTo>
                <a:lnTo>
                  <a:pt x="0" y="3427724"/>
                </a:lnTo>
                <a:close/>
              </a:path>
            </a:pathLst>
          </a:custGeom>
          <a:solidFill>
            <a:srgbClr val="EEEACF"/>
          </a:solidFill>
          <a:ln>
            <a:noFill/>
          </a:ln>
        </p:spPr>
      </p:sp>
      <p:sp>
        <p:nvSpPr>
          <p:cNvPr id="280" name="Google Shape;280;p20"/>
          <p:cNvSpPr txBox="1"/>
          <p:nvPr/>
        </p:nvSpPr>
        <p:spPr>
          <a:xfrm>
            <a:off x="1326861" y="3298993"/>
            <a:ext cx="498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everyone to use thanks to the following:</a:t>
            </a:r>
            <a:endParaRPr/>
          </a:p>
        </p:txBody>
      </p:sp>
      <p:sp>
        <p:nvSpPr>
          <p:cNvPr id="281" name="Google Shape;281;p20"/>
          <p:cNvSpPr txBox="1"/>
          <p:nvPr/>
        </p:nvSpPr>
        <p:spPr>
          <a:xfrm>
            <a:off x="2023917" y="7985008"/>
            <a:ext cx="3594988" cy="449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CE112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Happy designing!</a:t>
            </a:r>
            <a:endParaRPr/>
          </a:p>
        </p:txBody>
      </p:sp>
      <p:sp>
        <p:nvSpPr>
          <p:cNvPr id="282" name="Google Shape;282;p20"/>
          <p:cNvSpPr txBox="1"/>
          <p:nvPr/>
        </p:nvSpPr>
        <p:spPr>
          <a:xfrm>
            <a:off x="2392230" y="5552496"/>
            <a:ext cx="2858363" cy="1733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for the presentation template</a:t>
            </a:r>
            <a:endParaRPr/>
          </a:p>
        </p:txBody>
      </p:sp>
      <p:sp>
        <p:nvSpPr>
          <p:cNvPr id="283" name="Google Shape;283;p20"/>
          <p:cNvSpPr txBox="1"/>
          <p:nvPr/>
        </p:nvSpPr>
        <p:spPr>
          <a:xfrm>
            <a:off x="2316522" y="6773476"/>
            <a:ext cx="3009779" cy="1733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" u="none" cap="none" strike="noStrike">
                <a:solidFill>
                  <a:srgbClr val="2C2A5D"/>
                </a:solidFill>
                <a:latin typeface="Noto Sans"/>
                <a:ea typeface="Noto Sans"/>
                <a:cs typeface="Noto Sans"/>
                <a:sym typeface="Noto Sans"/>
              </a:rPr>
              <a:t>for the photos</a:t>
            </a:r>
            <a:endParaRPr/>
          </a:p>
        </p:txBody>
      </p:sp>
      <p:sp>
        <p:nvSpPr>
          <p:cNvPr id="284" name="Google Shape;284;p20"/>
          <p:cNvSpPr txBox="1"/>
          <p:nvPr/>
        </p:nvSpPr>
        <p:spPr>
          <a:xfrm>
            <a:off x="1580224" y="2435410"/>
            <a:ext cx="448237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CE112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CREDITS</a:t>
            </a:r>
            <a:endParaRPr/>
          </a:p>
        </p:txBody>
      </p:sp>
      <p:sp>
        <p:nvSpPr>
          <p:cNvPr id="285" name="Google Shape;285;p20"/>
          <p:cNvSpPr txBox="1"/>
          <p:nvPr/>
        </p:nvSpPr>
        <p:spPr>
          <a:xfrm>
            <a:off x="1970662" y="6306662"/>
            <a:ext cx="3701498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C2A5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Pexels, Pixabay</a:t>
            </a:r>
            <a:endParaRPr/>
          </a:p>
        </p:txBody>
      </p:sp>
      <p:pic>
        <p:nvPicPr>
          <p:cNvPr id="286" name="Google Shape;28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9925" y="4607300"/>
            <a:ext cx="2943002" cy="73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ow to Vote Election Infographic Poster">
  <a:themeElements>
    <a:clrScheme name="Office">
      <a:dk1>
        <a:srgbClr val="283544"/>
      </a:dk1>
      <a:lt1>
        <a:srgbClr val="FFFAE0"/>
      </a:lt1>
      <a:dk2>
        <a:srgbClr val="353547"/>
      </a:dk2>
      <a:lt2>
        <a:srgbClr val="DEEBED"/>
      </a:lt2>
      <a:accent1>
        <a:srgbClr val="FFAC94"/>
      </a:accent1>
      <a:accent2>
        <a:srgbClr val="F6BA61"/>
      </a:accent2>
      <a:accent3>
        <a:srgbClr val="F9D252"/>
      </a:accent3>
      <a:accent4>
        <a:srgbClr val="81C4CD"/>
      </a:accent4>
      <a:accent5>
        <a:srgbClr val="1F645E"/>
      </a:accent5>
      <a:accent6>
        <a:srgbClr val="472E64"/>
      </a:accent6>
      <a:hlink>
        <a:srgbClr val="EF304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