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10693400" cx="7556500"/>
  <p:notesSz cx="6858000" cy="9144000"/>
  <p:embeddedFontLst>
    <p:embeddedFont>
      <p:font typeface="Aleo Light"/>
      <p:regular r:id="rId11"/>
      <p:bold r:id="rId12"/>
      <p:italic r:id="rId13"/>
      <p:boldItalic r:id="rId14"/>
    </p:embeddedFont>
    <p:embeddedFont>
      <p:font typeface="Montserrat SemiBold"/>
      <p:regular r:id="rId15"/>
      <p:bold r:id="rId16"/>
      <p:italic r:id="rId17"/>
      <p:boldItalic r:id="rId18"/>
    </p:embeddedFont>
    <p:embeddedFont>
      <p:font typeface="Staatliches"/>
      <p:regular r:id="rId19"/>
    </p:embeddedFont>
    <p:embeddedFont>
      <p:font typeface="Montserrat"/>
      <p:regular r:id="rId20"/>
      <p:bold r:id="rId21"/>
      <p:italic r:id="rId22"/>
      <p:boldItalic r:id="rId23"/>
    </p:embeddedFont>
    <p:embeddedFont>
      <p:font typeface="Montserrat Black"/>
      <p:bold r:id="rId24"/>
      <p:boldItalic r:id="rId25"/>
    </p:embeddedFont>
    <p:embeddedFont>
      <p:font typeface="Tangerine"/>
      <p:bold r:id="rId26"/>
    </p:embeddedFont>
    <p:embeddedFont>
      <p:font typeface="Aleo"/>
      <p:regular r:id="rId27"/>
      <p:bold r:id="rId28"/>
      <p:italic r:id="rId29"/>
      <p:boldItalic r:id="rId30"/>
    </p:embeddedFont>
    <p:embeddedFont>
      <p:font typeface="Oswald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regular.fntdata"/><Relationship Id="rId22" Type="http://schemas.openxmlformats.org/officeDocument/2006/relationships/font" Target="fonts/Montserrat-italic.fntdata"/><Relationship Id="rId21" Type="http://schemas.openxmlformats.org/officeDocument/2006/relationships/font" Target="fonts/Montserrat-bold.fntdata"/><Relationship Id="rId24" Type="http://schemas.openxmlformats.org/officeDocument/2006/relationships/font" Target="fonts/MontserratBlack-bold.fntdata"/><Relationship Id="rId23" Type="http://schemas.openxmlformats.org/officeDocument/2006/relationships/font" Target="fonts/Montserrat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Tangerine-bold.fntdata"/><Relationship Id="rId25" Type="http://schemas.openxmlformats.org/officeDocument/2006/relationships/font" Target="fonts/MontserratBlack-boldItalic.fntdata"/><Relationship Id="rId28" Type="http://schemas.openxmlformats.org/officeDocument/2006/relationships/font" Target="fonts/Aleo-bold.fntdata"/><Relationship Id="rId27" Type="http://schemas.openxmlformats.org/officeDocument/2006/relationships/font" Target="fonts/Ale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le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swald-regular.fntdata"/><Relationship Id="rId30" Type="http://schemas.openxmlformats.org/officeDocument/2006/relationships/font" Target="fonts/Aleo-boldItalic.fntdata"/><Relationship Id="rId11" Type="http://schemas.openxmlformats.org/officeDocument/2006/relationships/font" Target="fonts/AleoLight-regular.fntdata"/><Relationship Id="rId10" Type="http://schemas.openxmlformats.org/officeDocument/2006/relationships/slide" Target="slides/slide5.xml"/><Relationship Id="rId32" Type="http://schemas.openxmlformats.org/officeDocument/2006/relationships/font" Target="fonts/Oswald-bold.fntdata"/><Relationship Id="rId13" Type="http://schemas.openxmlformats.org/officeDocument/2006/relationships/font" Target="fonts/AleoLight-italic.fntdata"/><Relationship Id="rId12" Type="http://schemas.openxmlformats.org/officeDocument/2006/relationships/font" Target="fonts/AleoLight-bold.fntdata"/><Relationship Id="rId15" Type="http://schemas.openxmlformats.org/officeDocument/2006/relationships/font" Target="fonts/MontserratSemiBold-regular.fntdata"/><Relationship Id="rId14" Type="http://schemas.openxmlformats.org/officeDocument/2006/relationships/font" Target="fonts/AleoLight-boldItalic.fntdata"/><Relationship Id="rId17" Type="http://schemas.openxmlformats.org/officeDocument/2006/relationships/font" Target="fonts/MontserratSemiBold-italic.fntdata"/><Relationship Id="rId16" Type="http://schemas.openxmlformats.org/officeDocument/2006/relationships/font" Target="fonts/MontserratSemiBold-bold.fntdata"/><Relationship Id="rId19" Type="http://schemas.openxmlformats.org/officeDocument/2006/relationships/font" Target="fonts/Staatliches-regular.fntdata"/><Relationship Id="rId18" Type="http://schemas.openxmlformats.org/officeDocument/2006/relationships/font" Target="fonts/MontserratSemiBold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1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">
    <p:bg>
      <p:bgPr>
        <a:solidFill>
          <a:srgbClr val="E2E2F4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3"/>
          <p:cNvGrpSpPr/>
          <p:nvPr/>
        </p:nvGrpSpPr>
        <p:grpSpPr>
          <a:xfrm>
            <a:off x="-4514377" y="-1560352"/>
            <a:ext cx="11986746" cy="13268046"/>
            <a:chOff x="1303" y="-1"/>
            <a:chExt cx="15982328" cy="17690728"/>
          </a:xfrm>
        </p:grpSpPr>
        <p:sp>
          <p:nvSpPr>
            <p:cNvPr id="82" name="Google Shape;82;p13"/>
            <p:cNvSpPr/>
            <p:nvPr/>
          </p:nvSpPr>
          <p:spPr>
            <a:xfrm rot="1722981">
              <a:off x="9666519" y="-741035"/>
              <a:ext cx="1823220" cy="19172797"/>
            </a:xfrm>
            <a:custGeom>
              <a:rect b="b" l="l" r="r" t="t"/>
              <a:pathLst>
                <a:path extrusionOk="0" h="3699608" w="351811">
                  <a:moveTo>
                    <a:pt x="0" y="0"/>
                  </a:moveTo>
                  <a:lnTo>
                    <a:pt x="351811" y="0"/>
                  </a:lnTo>
                  <a:lnTo>
                    <a:pt x="351811" y="3699608"/>
                  </a:lnTo>
                  <a:lnTo>
                    <a:pt x="0" y="3699608"/>
                  </a:lnTo>
                  <a:close/>
                </a:path>
              </a:pathLst>
            </a:custGeom>
            <a:solidFill>
              <a:srgbClr val="D7D7F1"/>
            </a:solidFill>
            <a:ln>
              <a:noFill/>
            </a:ln>
          </p:spPr>
        </p:sp>
        <p:sp>
          <p:nvSpPr>
            <p:cNvPr id="83" name="Google Shape;83;p13"/>
            <p:cNvSpPr/>
            <p:nvPr/>
          </p:nvSpPr>
          <p:spPr>
            <a:xfrm rot="1722981">
              <a:off x="6686268" y="-386495"/>
              <a:ext cx="1823220" cy="13407496"/>
            </a:xfrm>
            <a:custGeom>
              <a:rect b="b" l="l" r="r" t="t"/>
              <a:pathLst>
                <a:path extrusionOk="0" h="2587128" w="351811">
                  <a:moveTo>
                    <a:pt x="0" y="0"/>
                  </a:moveTo>
                  <a:lnTo>
                    <a:pt x="351811" y="0"/>
                  </a:lnTo>
                  <a:lnTo>
                    <a:pt x="351811" y="2587128"/>
                  </a:lnTo>
                  <a:lnTo>
                    <a:pt x="0" y="2587128"/>
                  </a:lnTo>
                  <a:close/>
                </a:path>
              </a:pathLst>
            </a:custGeom>
            <a:solidFill>
              <a:srgbClr val="D7D7F1"/>
            </a:solidFill>
            <a:ln>
              <a:noFill/>
            </a:ln>
          </p:spPr>
        </p:sp>
        <p:sp>
          <p:nvSpPr>
            <p:cNvPr id="84" name="Google Shape;84;p13"/>
            <p:cNvSpPr/>
            <p:nvPr/>
          </p:nvSpPr>
          <p:spPr>
            <a:xfrm rot="1722981">
              <a:off x="2664779" y="86958"/>
              <a:ext cx="1823220" cy="11553580"/>
            </a:xfrm>
            <a:custGeom>
              <a:rect b="b" l="l" r="r" t="t"/>
              <a:pathLst>
                <a:path extrusionOk="0" h="2229394" w="351811">
                  <a:moveTo>
                    <a:pt x="0" y="0"/>
                  </a:moveTo>
                  <a:lnTo>
                    <a:pt x="351811" y="0"/>
                  </a:lnTo>
                  <a:lnTo>
                    <a:pt x="351811" y="2229394"/>
                  </a:lnTo>
                  <a:lnTo>
                    <a:pt x="0" y="2229394"/>
                  </a:lnTo>
                  <a:close/>
                </a:path>
              </a:pathLst>
            </a:custGeom>
            <a:solidFill>
              <a:srgbClr val="D7D7F1"/>
            </a:solidFill>
            <a:ln>
              <a:noFill/>
            </a:ln>
          </p:spPr>
        </p:sp>
      </p:grpSp>
      <p:sp>
        <p:nvSpPr>
          <p:cNvPr id="85" name="Google Shape;85;p13"/>
          <p:cNvSpPr/>
          <p:nvPr/>
        </p:nvSpPr>
        <p:spPr>
          <a:xfrm rot="-5400000">
            <a:off x="1811506" y="3523246"/>
            <a:ext cx="6210485" cy="11686522"/>
          </a:xfrm>
          <a:custGeom>
            <a:rect b="b" l="l" r="r" t="t"/>
            <a:pathLst>
              <a:path extrusionOk="0" h="1416119" w="752558">
                <a:moveTo>
                  <a:pt x="203200" y="0"/>
                </a:moveTo>
                <a:lnTo>
                  <a:pt x="752558" y="0"/>
                </a:lnTo>
                <a:lnTo>
                  <a:pt x="549358" y="1416119"/>
                </a:lnTo>
                <a:lnTo>
                  <a:pt x="0" y="1416119"/>
                </a:lnTo>
                <a:lnTo>
                  <a:pt x="203200" y="0"/>
                </a:lnTo>
                <a:close/>
              </a:path>
            </a:pathLst>
          </a:custGeom>
          <a:solidFill>
            <a:srgbClr val="FF3131"/>
          </a:solidFill>
          <a:ln>
            <a:noFill/>
          </a:ln>
        </p:spPr>
      </p:sp>
      <p:sp>
        <p:nvSpPr>
          <p:cNvPr id="86" name="Google Shape;86;p13"/>
          <p:cNvSpPr/>
          <p:nvPr/>
        </p:nvSpPr>
        <p:spPr>
          <a:xfrm rot="-5400000">
            <a:off x="1811506" y="3771830"/>
            <a:ext cx="6210485" cy="11686522"/>
          </a:xfrm>
          <a:custGeom>
            <a:rect b="b" l="l" r="r" t="t"/>
            <a:pathLst>
              <a:path extrusionOk="0" h="1416119" w="752558">
                <a:moveTo>
                  <a:pt x="203200" y="0"/>
                </a:moveTo>
                <a:lnTo>
                  <a:pt x="752558" y="0"/>
                </a:lnTo>
                <a:lnTo>
                  <a:pt x="549358" y="1416119"/>
                </a:lnTo>
                <a:lnTo>
                  <a:pt x="0" y="1416119"/>
                </a:lnTo>
                <a:lnTo>
                  <a:pt x="203200" y="0"/>
                </a:lnTo>
                <a:close/>
              </a:path>
            </a:pathLst>
          </a:custGeom>
          <a:solidFill>
            <a:srgbClr val="280742"/>
          </a:solidFill>
          <a:ln>
            <a:noFill/>
          </a:ln>
        </p:spPr>
      </p:sp>
      <p:pic>
        <p:nvPicPr>
          <p:cNvPr id="87" name="Google Shape;87;p13"/>
          <p:cNvPicPr preferRelativeResize="0"/>
          <p:nvPr/>
        </p:nvPicPr>
        <p:blipFill rotWithShape="1">
          <a:blip r:embed="rId2">
            <a:alphaModFix/>
          </a:blip>
          <a:srcRect b="37776" l="7390" r="0" t="0"/>
          <a:stretch/>
        </p:blipFill>
        <p:spPr>
          <a:xfrm>
            <a:off x="3500" y="8741375"/>
            <a:ext cx="7556500" cy="249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/>
          <p:nvPr/>
        </p:nvSpPr>
        <p:spPr>
          <a:xfrm>
            <a:off x="0" y="0"/>
            <a:ext cx="7553325" cy="10696575"/>
          </a:xfrm>
          <a:custGeom>
            <a:rect b="b" l="l" r="r" t="t"/>
            <a:pathLst>
              <a:path extrusionOk="0" h="10696575" w="7553325">
                <a:moveTo>
                  <a:pt x="0" y="0"/>
                </a:moveTo>
                <a:lnTo>
                  <a:pt x="7553325" y="0"/>
                </a:lnTo>
                <a:lnTo>
                  <a:pt x="7553325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019" l="-57697" r="-57777" t="-1069"/>
            </a:stretch>
          </a:blipFill>
          <a:ln>
            <a:noFill/>
          </a:ln>
        </p:spPr>
      </p:sp>
      <p:sp>
        <p:nvSpPr>
          <p:cNvPr id="90" name="Google Shape;90;p14"/>
          <p:cNvSpPr/>
          <p:nvPr/>
        </p:nvSpPr>
        <p:spPr>
          <a:xfrm>
            <a:off x="-4725327" y="815166"/>
            <a:ext cx="6951472" cy="695147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00">
            <a:solidFill>
              <a:srgbClr val="BD0864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4"/>
          <p:cNvPicPr preferRelativeResize="0"/>
          <p:nvPr/>
        </p:nvPicPr>
        <p:blipFill rotWithShape="1">
          <a:blip r:embed="rId3">
            <a:alphaModFix/>
          </a:blip>
          <a:srcRect b="7723" l="23173" r="3700" t="0"/>
          <a:stretch/>
        </p:blipFill>
        <p:spPr>
          <a:xfrm>
            <a:off x="-43275" y="3719375"/>
            <a:ext cx="7556500" cy="6951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oogle Shape;92;p14"/>
          <p:cNvGrpSpPr/>
          <p:nvPr/>
        </p:nvGrpSpPr>
        <p:grpSpPr>
          <a:xfrm rot="-5400000">
            <a:off x="1013444" y="4164505"/>
            <a:ext cx="5438777" cy="7647914"/>
            <a:chOff x="0" y="-28575"/>
            <a:chExt cx="4035000" cy="2987700"/>
          </a:xfrm>
        </p:grpSpPr>
        <p:sp>
          <p:nvSpPr>
            <p:cNvPr id="93" name="Google Shape;93;p14"/>
            <p:cNvSpPr/>
            <p:nvPr/>
          </p:nvSpPr>
          <p:spPr>
            <a:xfrm>
              <a:off x="0" y="0"/>
              <a:ext cx="4034938" cy="2959005"/>
            </a:xfrm>
            <a:custGeom>
              <a:rect b="b" l="l" r="r" t="t"/>
              <a:pathLst>
                <a:path extrusionOk="0" h="2959005" w="4034938">
                  <a:moveTo>
                    <a:pt x="0" y="0"/>
                  </a:moveTo>
                  <a:lnTo>
                    <a:pt x="4034938" y="0"/>
                  </a:lnTo>
                  <a:lnTo>
                    <a:pt x="4034938" y="2959005"/>
                  </a:lnTo>
                  <a:lnTo>
                    <a:pt x="0" y="2959005"/>
                  </a:lnTo>
                  <a:close/>
                </a:path>
              </a:pathLst>
            </a:custGeom>
            <a:gradFill>
              <a:gsLst>
                <a:gs pos="0">
                  <a:srgbClr val="280842"/>
                </a:gs>
                <a:gs pos="50000">
                  <a:srgbClr val="280842"/>
                </a:gs>
                <a:gs pos="100000">
                  <a:srgbClr val="280842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94" name="Google Shape;94;p14"/>
            <p:cNvSpPr txBox="1"/>
            <p:nvPr/>
          </p:nvSpPr>
          <p:spPr>
            <a:xfrm>
              <a:off x="0" y="-28575"/>
              <a:ext cx="4035000" cy="298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175" lIns="34175" spcFirstLastPara="1" rIns="34175" wrap="square" tIns="34175">
              <a:noAutofit/>
            </a:bodyPr>
            <a:lstStyle/>
            <a:p>
              <a:pPr indent="0" lvl="0" marL="0" marR="0" rtl="0" algn="ctr">
                <a:lnSpc>
                  <a:spcPct val="99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" name="Google Shape;95;p14"/>
          <p:cNvSpPr/>
          <p:nvPr/>
        </p:nvSpPr>
        <p:spPr>
          <a:xfrm rot="5400000">
            <a:off x="4450715" y="5423589"/>
            <a:ext cx="1747051" cy="4493122"/>
          </a:xfrm>
          <a:custGeom>
            <a:rect b="b" l="l" r="r" t="t"/>
            <a:pathLst>
              <a:path extrusionOk="0" h="1813571" w="626183">
                <a:moveTo>
                  <a:pt x="208840" y="1794502"/>
                </a:moveTo>
                <a:cubicBezTo>
                  <a:pt x="240943" y="1806016"/>
                  <a:pt x="277440" y="1813571"/>
                  <a:pt x="313260" y="1813571"/>
                </a:cubicBezTo>
                <a:cubicBezTo>
                  <a:pt x="349081" y="1813571"/>
                  <a:pt x="383550" y="1807094"/>
                  <a:pt x="415315" y="1795580"/>
                </a:cubicBezTo>
                <a:cubicBezTo>
                  <a:pt x="415992" y="1795221"/>
                  <a:pt x="416667" y="1795221"/>
                  <a:pt x="417343" y="1794861"/>
                </a:cubicBezTo>
                <a:cubicBezTo>
                  <a:pt x="536632" y="1748806"/>
                  <a:pt x="624494" y="1627192"/>
                  <a:pt x="626183" y="1462839"/>
                </a:cubicBezTo>
                <a:lnTo>
                  <a:pt x="626183" y="0"/>
                </a:lnTo>
                <a:lnTo>
                  <a:pt x="0" y="0"/>
                </a:lnTo>
                <a:lnTo>
                  <a:pt x="0" y="1461754"/>
                </a:lnTo>
                <a:cubicBezTo>
                  <a:pt x="1690" y="1627911"/>
                  <a:pt x="88200" y="1749526"/>
                  <a:pt x="208840" y="1794502"/>
                </a:cubicBezTo>
                <a:close/>
              </a:path>
            </a:pathLst>
          </a:custGeom>
          <a:solidFill>
            <a:srgbClr val="BD08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4"/>
          <p:cNvSpPr/>
          <p:nvPr/>
        </p:nvSpPr>
        <p:spPr>
          <a:xfrm rot="5400000">
            <a:off x="4778725" y="6465794"/>
            <a:ext cx="819719" cy="4762780"/>
          </a:xfrm>
          <a:custGeom>
            <a:rect b="b" l="l" r="r" t="t"/>
            <a:pathLst>
              <a:path extrusionOk="0" h="4123619" w="639157">
                <a:moveTo>
                  <a:pt x="213167" y="4104550"/>
                </a:moveTo>
                <a:cubicBezTo>
                  <a:pt x="245935" y="4116064"/>
                  <a:pt x="283188" y="4123619"/>
                  <a:pt x="319750" y="4123619"/>
                </a:cubicBezTo>
                <a:cubicBezTo>
                  <a:pt x="356314" y="4123619"/>
                  <a:pt x="391497" y="4117142"/>
                  <a:pt x="423919" y="4105628"/>
                </a:cubicBezTo>
                <a:cubicBezTo>
                  <a:pt x="424610" y="4105269"/>
                  <a:pt x="425300" y="4105269"/>
                  <a:pt x="425989" y="4104910"/>
                </a:cubicBezTo>
                <a:cubicBezTo>
                  <a:pt x="547750" y="4058854"/>
                  <a:pt x="637432" y="3937240"/>
                  <a:pt x="639157" y="3721575"/>
                </a:cubicBezTo>
                <a:lnTo>
                  <a:pt x="639157" y="0"/>
                </a:lnTo>
                <a:lnTo>
                  <a:pt x="0" y="0"/>
                </a:lnTo>
                <a:lnTo>
                  <a:pt x="0" y="3718813"/>
                </a:lnTo>
                <a:cubicBezTo>
                  <a:pt x="1725" y="3937959"/>
                  <a:pt x="90027" y="4059574"/>
                  <a:pt x="213167" y="4104550"/>
                </a:cubicBezTo>
                <a:close/>
              </a:path>
            </a:pathLst>
          </a:custGeom>
          <a:solidFill>
            <a:srgbClr val="FF315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2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5"/>
          <p:cNvPicPr preferRelativeResize="0"/>
          <p:nvPr/>
        </p:nvPicPr>
        <p:blipFill rotWithShape="1">
          <a:blip r:embed="rId2">
            <a:alphaModFix/>
          </a:blip>
          <a:srcRect b="0" l="0" r="546" t="911"/>
          <a:stretch/>
        </p:blipFill>
        <p:spPr>
          <a:xfrm>
            <a:off x="-20950" y="1600"/>
            <a:ext cx="7577448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3">
            <a:alphaModFix/>
          </a:blip>
          <a:srcRect b="60079" l="24663" r="25075" t="0"/>
          <a:stretch/>
        </p:blipFill>
        <p:spPr>
          <a:xfrm>
            <a:off x="-20950" y="4696725"/>
            <a:ext cx="7556500" cy="599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 rotWithShape="1">
          <a:blip r:embed="rId4">
            <a:alphaModFix/>
          </a:blip>
          <a:srcRect b="0" l="57356" r="0" t="0"/>
          <a:stretch/>
        </p:blipFill>
        <p:spPr>
          <a:xfrm>
            <a:off x="-14026" y="4172575"/>
            <a:ext cx="2901473" cy="584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 rotWithShape="1">
          <a:blip r:embed="rId5">
            <a:alphaModFix/>
          </a:blip>
          <a:srcRect b="35383" l="-372" r="76677" t="0"/>
          <a:stretch/>
        </p:blipFill>
        <p:spPr>
          <a:xfrm>
            <a:off x="4627725" y="1960275"/>
            <a:ext cx="2928777" cy="873312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/>
          <p:nvPr/>
        </p:nvSpPr>
        <p:spPr>
          <a:xfrm rot="5400000">
            <a:off x="1871969" y="-1893079"/>
            <a:ext cx="3837477" cy="7626835"/>
          </a:xfrm>
          <a:custGeom>
            <a:rect b="b" l="l" r="r" t="t"/>
            <a:pathLst>
              <a:path extrusionOk="0" h="2959005" w="2134897">
                <a:moveTo>
                  <a:pt x="0" y="0"/>
                </a:moveTo>
                <a:lnTo>
                  <a:pt x="2134897" y="0"/>
                </a:lnTo>
                <a:lnTo>
                  <a:pt x="2134897" y="2959005"/>
                </a:lnTo>
                <a:lnTo>
                  <a:pt x="0" y="2959005"/>
                </a:lnTo>
                <a:close/>
              </a:path>
            </a:pathLst>
          </a:custGeom>
          <a:gradFill>
            <a:gsLst>
              <a:gs pos="0">
                <a:srgbClr val="EFCC61"/>
              </a:gs>
              <a:gs pos="50000">
                <a:srgbClr val="EFCC61"/>
              </a:gs>
              <a:gs pos="100000">
                <a:srgbClr val="EFCC61">
                  <a:alpha val="0"/>
                </a:srgbClr>
              </a:gs>
            </a:gsLst>
            <a:lin ang="0" scaled="0"/>
          </a:gra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swald"/>
              <a:buNone/>
              <a:defRPr i="0" sz="4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eo"/>
              <a:buChar char="•"/>
              <a:defRPr i="0" sz="32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o"/>
              <a:buChar char="–"/>
              <a:defRPr i="0" sz="2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eo"/>
              <a:buChar char="•"/>
              <a:defRPr i="0" sz="24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Char char="–"/>
              <a:defRPr i="0" sz="20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Char char="»"/>
              <a:defRPr i="0" sz="20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Char char="•"/>
              <a:defRPr i="0" sz="20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Char char="•"/>
              <a:defRPr i="0" sz="20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Char char="•"/>
              <a:defRPr i="0" sz="20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Char char="•"/>
              <a:defRPr i="0" sz="20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200" u="none" cap="none" strike="noStrike">
                <a:solidFill>
                  <a:srgbClr val="888888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200" u="none" cap="none" strike="noStrike">
                <a:solidFill>
                  <a:srgbClr val="888888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o"/>
                <a:ea typeface="Aleo"/>
                <a:cs typeface="Aleo"/>
                <a:sym typeface="Aleo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o"/>
                <a:ea typeface="Aleo"/>
                <a:cs typeface="Aleo"/>
                <a:sym typeface="Aleo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o"/>
                <a:ea typeface="Aleo"/>
                <a:cs typeface="Aleo"/>
                <a:sym typeface="Aleo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o"/>
                <a:ea typeface="Aleo"/>
                <a:cs typeface="Aleo"/>
                <a:sym typeface="Aleo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o"/>
                <a:ea typeface="Aleo"/>
                <a:cs typeface="Aleo"/>
                <a:sym typeface="Aleo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o"/>
                <a:ea typeface="Aleo"/>
                <a:cs typeface="Aleo"/>
                <a:sym typeface="Aleo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o"/>
                <a:ea typeface="Aleo"/>
                <a:cs typeface="Aleo"/>
                <a:sym typeface="Aleo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10.png"/><Relationship Id="rId5" Type="http://schemas.openxmlformats.org/officeDocument/2006/relationships/image" Target="../media/image22.png"/><Relationship Id="rId6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7.png"/><Relationship Id="rId7" Type="http://schemas.openxmlformats.org/officeDocument/2006/relationships/image" Target="../media/image21.png"/><Relationship Id="rId8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23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6.png"/><Relationship Id="rId5" Type="http://schemas.openxmlformats.org/officeDocument/2006/relationships/image" Target="../media/image4.png"/><Relationship Id="rId6" Type="http://schemas.openxmlformats.org/officeDocument/2006/relationships/image" Target="../media/image11.png"/><Relationship Id="rId7" Type="http://schemas.openxmlformats.org/officeDocument/2006/relationships/image" Target="../media/image8.png"/><Relationship Id="rId8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5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2E2F4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6"/>
          <p:cNvGrpSpPr/>
          <p:nvPr/>
        </p:nvGrpSpPr>
        <p:grpSpPr>
          <a:xfrm>
            <a:off x="-1205171" y="-1560352"/>
            <a:ext cx="8626186" cy="13270780"/>
            <a:chOff x="4482377" y="-1"/>
            <a:chExt cx="11501582" cy="17694373"/>
          </a:xfrm>
        </p:grpSpPr>
        <p:sp>
          <p:nvSpPr>
            <p:cNvPr id="108" name="Google Shape;108;p16"/>
            <p:cNvSpPr/>
            <p:nvPr/>
          </p:nvSpPr>
          <p:spPr>
            <a:xfrm rot="1723024">
              <a:off x="9665409" y="-741240"/>
              <a:ext cx="1823606" cy="19176852"/>
            </a:xfrm>
            <a:custGeom>
              <a:rect b="b" l="l" r="r" t="t"/>
              <a:pathLst>
                <a:path extrusionOk="0" h="3699608" w="351811">
                  <a:moveTo>
                    <a:pt x="0" y="0"/>
                  </a:moveTo>
                  <a:lnTo>
                    <a:pt x="351811" y="0"/>
                  </a:lnTo>
                  <a:lnTo>
                    <a:pt x="351811" y="3699608"/>
                  </a:lnTo>
                  <a:lnTo>
                    <a:pt x="0" y="3699608"/>
                  </a:lnTo>
                  <a:close/>
                </a:path>
              </a:pathLst>
            </a:custGeom>
            <a:solidFill>
              <a:srgbClr val="D7D7F1"/>
            </a:solidFill>
            <a:ln>
              <a:noFill/>
            </a:ln>
          </p:spPr>
        </p:sp>
        <p:sp>
          <p:nvSpPr>
            <p:cNvPr id="109" name="Google Shape;109;p16"/>
            <p:cNvSpPr/>
            <p:nvPr/>
          </p:nvSpPr>
          <p:spPr>
            <a:xfrm rot="1722981">
              <a:off x="7672614" y="-133725"/>
              <a:ext cx="1823220" cy="9305853"/>
            </a:xfrm>
            <a:custGeom>
              <a:rect b="b" l="l" r="r" t="t"/>
              <a:pathLst>
                <a:path extrusionOk="0" h="2587128" w="351811">
                  <a:moveTo>
                    <a:pt x="0" y="0"/>
                  </a:moveTo>
                  <a:lnTo>
                    <a:pt x="351811" y="0"/>
                  </a:lnTo>
                  <a:lnTo>
                    <a:pt x="351811" y="2587128"/>
                  </a:lnTo>
                  <a:lnTo>
                    <a:pt x="0" y="2587128"/>
                  </a:lnTo>
                  <a:close/>
                </a:path>
              </a:pathLst>
            </a:custGeom>
            <a:solidFill>
              <a:srgbClr val="D7D7F1"/>
            </a:solidFill>
            <a:ln>
              <a:noFill/>
            </a:ln>
          </p:spPr>
        </p:sp>
        <p:sp>
          <p:nvSpPr>
            <p:cNvPr id="110" name="Google Shape;110;p16"/>
            <p:cNvSpPr/>
            <p:nvPr/>
          </p:nvSpPr>
          <p:spPr>
            <a:xfrm rot="1722981">
              <a:off x="4905312" y="660325"/>
              <a:ext cx="1823220" cy="2224959"/>
            </a:xfrm>
            <a:custGeom>
              <a:rect b="b" l="l" r="r" t="t"/>
              <a:pathLst>
                <a:path extrusionOk="0" h="2229394" w="351811">
                  <a:moveTo>
                    <a:pt x="0" y="0"/>
                  </a:moveTo>
                  <a:lnTo>
                    <a:pt x="351811" y="0"/>
                  </a:lnTo>
                  <a:lnTo>
                    <a:pt x="351811" y="2229394"/>
                  </a:lnTo>
                  <a:lnTo>
                    <a:pt x="0" y="2229394"/>
                  </a:lnTo>
                  <a:close/>
                </a:path>
              </a:pathLst>
            </a:custGeom>
            <a:solidFill>
              <a:srgbClr val="D7D7F1"/>
            </a:solidFill>
            <a:ln>
              <a:noFill/>
            </a:ln>
          </p:spPr>
        </p:sp>
      </p:grpSp>
      <p:sp>
        <p:nvSpPr>
          <p:cNvPr id="111" name="Google Shape;111;p16"/>
          <p:cNvSpPr/>
          <p:nvPr/>
        </p:nvSpPr>
        <p:spPr>
          <a:xfrm rot="-5400000">
            <a:off x="1811506" y="3523246"/>
            <a:ext cx="6210485" cy="11686522"/>
          </a:xfrm>
          <a:custGeom>
            <a:rect b="b" l="l" r="r" t="t"/>
            <a:pathLst>
              <a:path extrusionOk="0" h="1416119" w="752558">
                <a:moveTo>
                  <a:pt x="203200" y="0"/>
                </a:moveTo>
                <a:lnTo>
                  <a:pt x="752558" y="0"/>
                </a:lnTo>
                <a:lnTo>
                  <a:pt x="549358" y="1416119"/>
                </a:lnTo>
                <a:lnTo>
                  <a:pt x="0" y="1416119"/>
                </a:lnTo>
                <a:lnTo>
                  <a:pt x="203200" y="0"/>
                </a:lnTo>
                <a:close/>
              </a:path>
            </a:pathLst>
          </a:custGeom>
          <a:solidFill>
            <a:srgbClr val="FF3131"/>
          </a:solidFill>
          <a:ln>
            <a:noFill/>
          </a:ln>
        </p:spPr>
      </p:sp>
      <p:sp>
        <p:nvSpPr>
          <p:cNvPr id="112" name="Google Shape;112;p16"/>
          <p:cNvSpPr/>
          <p:nvPr/>
        </p:nvSpPr>
        <p:spPr>
          <a:xfrm>
            <a:off x="756000" y="4471489"/>
            <a:ext cx="3609494" cy="799734"/>
          </a:xfrm>
          <a:custGeom>
            <a:rect b="b" l="l" r="r" t="t"/>
            <a:pathLst>
              <a:path extrusionOk="0" h="286607" w="1293561">
                <a:moveTo>
                  <a:pt x="0" y="0"/>
                </a:moveTo>
                <a:lnTo>
                  <a:pt x="1293561" y="0"/>
                </a:lnTo>
                <a:lnTo>
                  <a:pt x="1293561" y="286607"/>
                </a:lnTo>
                <a:lnTo>
                  <a:pt x="0" y="286607"/>
                </a:lnTo>
                <a:close/>
              </a:path>
            </a:pathLst>
          </a:custGeom>
          <a:solidFill>
            <a:srgbClr val="6767B4"/>
          </a:solidFill>
          <a:ln>
            <a:noFill/>
          </a:ln>
        </p:spPr>
      </p:sp>
      <p:pic>
        <p:nvPicPr>
          <p:cNvPr id="113" name="Google Shape;113;p16"/>
          <p:cNvPicPr preferRelativeResize="0"/>
          <p:nvPr/>
        </p:nvPicPr>
        <p:blipFill rotWithShape="1">
          <a:blip r:embed="rId3">
            <a:alphaModFix/>
          </a:blip>
          <a:srcRect b="0" l="0" r="17580" t="0"/>
          <a:stretch/>
        </p:blipFill>
        <p:spPr>
          <a:xfrm>
            <a:off x="2194123" y="622125"/>
            <a:ext cx="5365875" cy="901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/>
          <p:nvPr/>
        </p:nvSpPr>
        <p:spPr>
          <a:xfrm>
            <a:off x="971966" y="4632548"/>
            <a:ext cx="241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Aleo"/>
                <a:ea typeface="Aleo"/>
                <a:cs typeface="Aleo"/>
                <a:sym typeface="Aleo"/>
              </a:rPr>
              <a:t>FOR SENATOR</a:t>
            </a:r>
            <a:endParaRPr/>
          </a:p>
        </p:txBody>
      </p:sp>
      <p:sp>
        <p:nvSpPr>
          <p:cNvPr id="115" name="Google Shape;115;p16"/>
          <p:cNvSpPr/>
          <p:nvPr/>
        </p:nvSpPr>
        <p:spPr>
          <a:xfrm rot="-5400000">
            <a:off x="1811506" y="3771830"/>
            <a:ext cx="6210485" cy="11686522"/>
          </a:xfrm>
          <a:custGeom>
            <a:rect b="b" l="l" r="r" t="t"/>
            <a:pathLst>
              <a:path extrusionOk="0" h="1416119" w="752558">
                <a:moveTo>
                  <a:pt x="203200" y="0"/>
                </a:moveTo>
                <a:lnTo>
                  <a:pt x="752558" y="0"/>
                </a:lnTo>
                <a:lnTo>
                  <a:pt x="549358" y="1416119"/>
                </a:lnTo>
                <a:lnTo>
                  <a:pt x="0" y="1416119"/>
                </a:lnTo>
                <a:lnTo>
                  <a:pt x="203200" y="0"/>
                </a:lnTo>
                <a:close/>
              </a:path>
            </a:pathLst>
          </a:custGeom>
          <a:solidFill>
            <a:srgbClr val="280742"/>
          </a:solidFill>
          <a:ln>
            <a:noFill/>
          </a:ln>
        </p:spPr>
      </p:sp>
      <p:cxnSp>
        <p:nvCxnSpPr>
          <p:cNvPr id="116" name="Google Shape;116;p16"/>
          <p:cNvCxnSpPr/>
          <p:nvPr/>
        </p:nvCxnSpPr>
        <p:spPr>
          <a:xfrm>
            <a:off x="756000" y="8543133"/>
            <a:ext cx="4447614" cy="0"/>
          </a:xfrm>
          <a:prstGeom prst="straightConnector1">
            <a:avLst/>
          </a:prstGeom>
          <a:noFill/>
          <a:ln cap="flat" cmpd="sng" w="38100">
            <a:solidFill>
              <a:srgbClr val="FF313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7" name="Google Shape;117;p16"/>
          <p:cNvPicPr preferRelativeResize="0"/>
          <p:nvPr/>
        </p:nvPicPr>
        <p:blipFill rotWithShape="1">
          <a:blip r:embed="rId4">
            <a:alphaModFix/>
          </a:blip>
          <a:srcRect b="37776" l="7390" r="0" t="0"/>
          <a:stretch/>
        </p:blipFill>
        <p:spPr>
          <a:xfrm>
            <a:off x="3500" y="8741375"/>
            <a:ext cx="7556500" cy="2499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 txBox="1"/>
          <p:nvPr/>
        </p:nvSpPr>
        <p:spPr>
          <a:xfrm>
            <a:off x="5428022" y="522975"/>
            <a:ext cx="16818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77" u="none" cap="none" strike="noStrike">
                <a:solidFill>
                  <a:srgbClr val="6767B4"/>
                </a:solidFill>
                <a:latin typeface="Aleo"/>
                <a:ea typeface="Aleo"/>
                <a:cs typeface="Aleo"/>
                <a:sym typeface="Aleo"/>
              </a:rPr>
              <a:t>ELECTION 2024</a:t>
            </a:r>
            <a:endParaRPr/>
          </a:p>
        </p:txBody>
      </p:sp>
      <p:sp>
        <p:nvSpPr>
          <p:cNvPr id="119" name="Google Shape;119;p16"/>
          <p:cNvSpPr txBox="1"/>
          <p:nvPr/>
        </p:nvSpPr>
        <p:spPr>
          <a:xfrm>
            <a:off x="1696579" y="788941"/>
            <a:ext cx="2169319" cy="1228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89" u="none" cap="none" strike="noStrike">
                <a:solidFill>
                  <a:srgbClr val="FF3131"/>
                </a:solidFill>
                <a:latin typeface="Staatliches"/>
                <a:ea typeface="Staatliches"/>
                <a:cs typeface="Staatliches"/>
                <a:sym typeface="Staatliches"/>
              </a:rPr>
              <a:t>VOTE</a:t>
            </a:r>
            <a:endParaRPr/>
          </a:p>
        </p:txBody>
      </p:sp>
      <p:sp>
        <p:nvSpPr>
          <p:cNvPr id="120" name="Google Shape;120;p16"/>
          <p:cNvSpPr txBox="1"/>
          <p:nvPr/>
        </p:nvSpPr>
        <p:spPr>
          <a:xfrm>
            <a:off x="708691" y="2095449"/>
            <a:ext cx="4068600" cy="24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488" u="none" cap="none" strike="noStrike">
                <a:solidFill>
                  <a:srgbClr val="280742"/>
                </a:solidFill>
                <a:latin typeface="Staatliches"/>
                <a:ea typeface="Staatliches"/>
                <a:cs typeface="Staatliches"/>
                <a:sym typeface="Staatliches"/>
              </a:rPr>
              <a:t>MARK DARCY</a:t>
            </a:r>
            <a:endParaRPr/>
          </a:p>
        </p:txBody>
      </p:sp>
      <p:sp>
        <p:nvSpPr>
          <p:cNvPr id="121" name="Google Shape;121;p16"/>
          <p:cNvSpPr txBox="1"/>
          <p:nvPr/>
        </p:nvSpPr>
        <p:spPr>
          <a:xfrm>
            <a:off x="756000" y="9144443"/>
            <a:ext cx="3491029" cy="364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Aleo"/>
                <a:ea typeface="Aleo"/>
                <a:cs typeface="Aleo"/>
                <a:sym typeface="Aleo"/>
              </a:rPr>
              <a:t>LEARN MORE:</a:t>
            </a:r>
            <a:endParaRPr/>
          </a:p>
        </p:txBody>
      </p:sp>
      <p:sp>
        <p:nvSpPr>
          <p:cNvPr id="122" name="Google Shape;122;p16"/>
          <p:cNvSpPr txBox="1"/>
          <p:nvPr/>
        </p:nvSpPr>
        <p:spPr>
          <a:xfrm>
            <a:off x="756000" y="9578036"/>
            <a:ext cx="3705636" cy="3257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leo Light"/>
                <a:ea typeface="Aleo Light"/>
                <a:cs typeface="Aleo Light"/>
                <a:sym typeface="Aleo Light"/>
              </a:rPr>
              <a:t>elections2024.com</a:t>
            </a:r>
            <a:endParaRPr/>
          </a:p>
        </p:txBody>
      </p:sp>
      <p:sp>
        <p:nvSpPr>
          <p:cNvPr id="123" name="Google Shape;123;p16"/>
          <p:cNvSpPr txBox="1"/>
          <p:nvPr/>
        </p:nvSpPr>
        <p:spPr>
          <a:xfrm>
            <a:off x="756000" y="7436790"/>
            <a:ext cx="44475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leo"/>
                <a:ea typeface="Aleo"/>
                <a:cs typeface="Aleo"/>
                <a:sym typeface="Aleo"/>
              </a:rPr>
              <a:t>Building a Better Community Together!</a:t>
            </a:r>
            <a:endParaRPr/>
          </a:p>
        </p:txBody>
      </p:sp>
      <p:sp>
        <p:nvSpPr>
          <p:cNvPr id="124" name="Google Shape;124;p16"/>
          <p:cNvSpPr txBox="1"/>
          <p:nvPr/>
        </p:nvSpPr>
        <p:spPr>
          <a:xfrm>
            <a:off x="2997169" y="9578036"/>
            <a:ext cx="1919057" cy="3257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leo Light"/>
                <a:ea typeface="Aleo Light"/>
                <a:cs typeface="Aleo Light"/>
                <a:sym typeface="Aleo Light"/>
              </a:rPr>
              <a:t>#elections2024</a:t>
            </a:r>
            <a:endParaRPr/>
          </a:p>
        </p:txBody>
      </p:sp>
      <p:pic>
        <p:nvPicPr>
          <p:cNvPr id="125" name="Google Shape;12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33975" y="531200"/>
            <a:ext cx="228151" cy="21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325" y="772147"/>
            <a:ext cx="1009250" cy="103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03627" y="7834652"/>
            <a:ext cx="2217402" cy="3064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/>
          <p:nvPr/>
        </p:nvSpPr>
        <p:spPr>
          <a:xfrm>
            <a:off x="0" y="0"/>
            <a:ext cx="7553325" cy="10696575"/>
          </a:xfrm>
          <a:custGeom>
            <a:rect b="b" l="l" r="r" t="t"/>
            <a:pathLst>
              <a:path extrusionOk="0" h="10696575" w="7553325">
                <a:moveTo>
                  <a:pt x="0" y="0"/>
                </a:moveTo>
                <a:lnTo>
                  <a:pt x="7553325" y="0"/>
                </a:lnTo>
                <a:lnTo>
                  <a:pt x="7553325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023" l="-57694" r="-57785" t="-1067"/>
            </a:stretch>
          </a:blipFill>
          <a:ln>
            <a:noFill/>
          </a:ln>
        </p:spPr>
      </p:sp>
      <p:sp>
        <p:nvSpPr>
          <p:cNvPr id="133" name="Google Shape;133;p17"/>
          <p:cNvSpPr/>
          <p:nvPr/>
        </p:nvSpPr>
        <p:spPr>
          <a:xfrm>
            <a:off x="-4725327" y="815166"/>
            <a:ext cx="6951472" cy="695147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00">
            <a:solidFill>
              <a:srgbClr val="BD0864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17"/>
          <p:cNvPicPr preferRelativeResize="0"/>
          <p:nvPr/>
        </p:nvPicPr>
        <p:blipFill rotWithShape="1">
          <a:blip r:embed="rId4">
            <a:alphaModFix/>
          </a:blip>
          <a:srcRect b="7723" l="23173" r="3700" t="0"/>
          <a:stretch/>
        </p:blipFill>
        <p:spPr>
          <a:xfrm>
            <a:off x="-43275" y="3719375"/>
            <a:ext cx="7556500" cy="695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/>
          <p:cNvPicPr preferRelativeResize="0"/>
          <p:nvPr/>
        </p:nvPicPr>
        <p:blipFill rotWithShape="1">
          <a:blip r:embed="rId5">
            <a:alphaModFix/>
          </a:blip>
          <a:srcRect b="0" l="22540" r="0" t="0"/>
          <a:stretch/>
        </p:blipFill>
        <p:spPr>
          <a:xfrm>
            <a:off x="0" y="1820900"/>
            <a:ext cx="6754299" cy="8871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" name="Google Shape;136;p17"/>
          <p:cNvGrpSpPr/>
          <p:nvPr/>
        </p:nvGrpSpPr>
        <p:grpSpPr>
          <a:xfrm rot="-5400000">
            <a:off x="1013333" y="4164699"/>
            <a:ext cx="5438693" cy="7647610"/>
            <a:chOff x="0" y="-28575"/>
            <a:chExt cx="4034938" cy="2987581"/>
          </a:xfrm>
        </p:grpSpPr>
        <p:sp>
          <p:nvSpPr>
            <p:cNvPr id="137" name="Google Shape;137;p17"/>
            <p:cNvSpPr/>
            <p:nvPr/>
          </p:nvSpPr>
          <p:spPr>
            <a:xfrm>
              <a:off x="0" y="0"/>
              <a:ext cx="4034938" cy="2959005"/>
            </a:xfrm>
            <a:custGeom>
              <a:rect b="b" l="l" r="r" t="t"/>
              <a:pathLst>
                <a:path extrusionOk="0" h="2959005" w="4034938">
                  <a:moveTo>
                    <a:pt x="0" y="0"/>
                  </a:moveTo>
                  <a:lnTo>
                    <a:pt x="4034938" y="0"/>
                  </a:lnTo>
                  <a:lnTo>
                    <a:pt x="4034938" y="2959005"/>
                  </a:lnTo>
                  <a:lnTo>
                    <a:pt x="0" y="2959005"/>
                  </a:lnTo>
                  <a:close/>
                </a:path>
              </a:pathLst>
            </a:custGeom>
            <a:gradFill>
              <a:gsLst>
                <a:gs pos="0">
                  <a:srgbClr val="280842"/>
                </a:gs>
                <a:gs pos="50000">
                  <a:srgbClr val="280842"/>
                </a:gs>
                <a:gs pos="100000">
                  <a:srgbClr val="280842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138" name="Google Shape;138;p17"/>
            <p:cNvSpPr txBox="1"/>
            <p:nvPr/>
          </p:nvSpPr>
          <p:spPr>
            <a:xfrm>
              <a:off x="0" y="-28575"/>
              <a:ext cx="4034938" cy="2987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175" lIns="34175" spcFirstLastPara="1" rIns="34175" wrap="square" tIns="34175">
              <a:noAutofit/>
            </a:bodyPr>
            <a:lstStyle/>
            <a:p>
              <a:pPr indent="0" lvl="0" marL="0" marR="0" rtl="0" algn="ctr">
                <a:lnSpc>
                  <a:spcPct val="99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17"/>
          <p:cNvSpPr/>
          <p:nvPr/>
        </p:nvSpPr>
        <p:spPr>
          <a:xfrm rot="5400000">
            <a:off x="4457730" y="5419055"/>
            <a:ext cx="1747051" cy="4502190"/>
          </a:xfrm>
          <a:custGeom>
            <a:rect b="b" l="l" r="r" t="t"/>
            <a:pathLst>
              <a:path extrusionOk="0" h="1813571" w="626183">
                <a:moveTo>
                  <a:pt x="208840" y="1794502"/>
                </a:moveTo>
                <a:cubicBezTo>
                  <a:pt x="240943" y="1806016"/>
                  <a:pt x="277440" y="1813571"/>
                  <a:pt x="313260" y="1813571"/>
                </a:cubicBezTo>
                <a:cubicBezTo>
                  <a:pt x="349081" y="1813571"/>
                  <a:pt x="383550" y="1807094"/>
                  <a:pt x="415315" y="1795580"/>
                </a:cubicBezTo>
                <a:cubicBezTo>
                  <a:pt x="415992" y="1795221"/>
                  <a:pt x="416667" y="1795221"/>
                  <a:pt x="417343" y="1794861"/>
                </a:cubicBezTo>
                <a:cubicBezTo>
                  <a:pt x="536632" y="1748806"/>
                  <a:pt x="624494" y="1627192"/>
                  <a:pt x="626183" y="1462839"/>
                </a:cubicBezTo>
                <a:lnTo>
                  <a:pt x="626183" y="0"/>
                </a:lnTo>
                <a:lnTo>
                  <a:pt x="0" y="0"/>
                </a:lnTo>
                <a:lnTo>
                  <a:pt x="0" y="1461754"/>
                </a:lnTo>
                <a:cubicBezTo>
                  <a:pt x="1690" y="1627911"/>
                  <a:pt x="88200" y="1749526"/>
                  <a:pt x="208840" y="1794502"/>
                </a:cubicBezTo>
                <a:close/>
              </a:path>
            </a:pathLst>
          </a:custGeom>
          <a:solidFill>
            <a:srgbClr val="BD08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" name="Google Shape;140;p17"/>
          <p:cNvGrpSpPr/>
          <p:nvPr/>
        </p:nvGrpSpPr>
        <p:grpSpPr>
          <a:xfrm>
            <a:off x="4850071" y="351367"/>
            <a:ext cx="2316577" cy="269296"/>
            <a:chOff x="0" y="-59483"/>
            <a:chExt cx="3088769" cy="359061"/>
          </a:xfrm>
        </p:grpSpPr>
        <p:sp>
          <p:nvSpPr>
            <p:cNvPr id="141" name="Google Shape;141;p17"/>
            <p:cNvSpPr/>
            <p:nvPr/>
          </p:nvSpPr>
          <p:spPr>
            <a:xfrm>
              <a:off x="0" y="-59483"/>
              <a:ext cx="374022" cy="359061"/>
            </a:xfrm>
            <a:custGeom>
              <a:rect b="b" l="l" r="r" t="t"/>
              <a:pathLst>
                <a:path extrusionOk="0" h="359061" w="374022">
                  <a:moveTo>
                    <a:pt x="0" y="0"/>
                  </a:moveTo>
                  <a:lnTo>
                    <a:pt x="374022" y="0"/>
                  </a:lnTo>
                  <a:lnTo>
                    <a:pt x="374022" y="359061"/>
                  </a:lnTo>
                  <a:lnTo>
                    <a:pt x="0" y="3590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2" name="Google Shape;142;p17"/>
            <p:cNvSpPr txBox="1"/>
            <p:nvPr/>
          </p:nvSpPr>
          <p:spPr>
            <a:xfrm>
              <a:off x="577769" y="-44205"/>
              <a:ext cx="2511000" cy="32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FF3156"/>
                  </a:solidFill>
                  <a:latin typeface="Aleo"/>
                  <a:ea typeface="Aleo"/>
                  <a:cs typeface="Aleo"/>
                  <a:sym typeface="Aleo"/>
                </a:rPr>
                <a:t>ELECTION 2024</a:t>
              </a:r>
              <a:endParaRPr/>
            </a:p>
          </p:txBody>
        </p:sp>
      </p:grpSp>
      <p:sp>
        <p:nvSpPr>
          <p:cNvPr id="143" name="Google Shape;143;p17"/>
          <p:cNvSpPr/>
          <p:nvPr/>
        </p:nvSpPr>
        <p:spPr>
          <a:xfrm rot="5400000">
            <a:off x="4795542" y="6455485"/>
            <a:ext cx="819719" cy="4783398"/>
          </a:xfrm>
          <a:custGeom>
            <a:rect b="b" l="l" r="r" t="t"/>
            <a:pathLst>
              <a:path extrusionOk="0" h="4123619" w="639157">
                <a:moveTo>
                  <a:pt x="213167" y="4104550"/>
                </a:moveTo>
                <a:cubicBezTo>
                  <a:pt x="245935" y="4116064"/>
                  <a:pt x="283188" y="4123619"/>
                  <a:pt x="319750" y="4123619"/>
                </a:cubicBezTo>
                <a:cubicBezTo>
                  <a:pt x="356314" y="4123619"/>
                  <a:pt x="391497" y="4117142"/>
                  <a:pt x="423919" y="4105628"/>
                </a:cubicBezTo>
                <a:cubicBezTo>
                  <a:pt x="424610" y="4105269"/>
                  <a:pt x="425300" y="4105269"/>
                  <a:pt x="425989" y="4104910"/>
                </a:cubicBezTo>
                <a:cubicBezTo>
                  <a:pt x="547750" y="4058854"/>
                  <a:pt x="637432" y="3937240"/>
                  <a:pt x="639157" y="3721575"/>
                </a:cubicBezTo>
                <a:lnTo>
                  <a:pt x="639157" y="0"/>
                </a:lnTo>
                <a:lnTo>
                  <a:pt x="0" y="0"/>
                </a:lnTo>
                <a:lnTo>
                  <a:pt x="0" y="3718813"/>
                </a:lnTo>
                <a:cubicBezTo>
                  <a:pt x="1725" y="3937959"/>
                  <a:pt x="90027" y="4059574"/>
                  <a:pt x="213167" y="4104550"/>
                </a:cubicBezTo>
                <a:close/>
              </a:path>
            </a:pathLst>
          </a:custGeom>
          <a:solidFill>
            <a:srgbClr val="FF315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4" name="Google Shape;144;p17"/>
          <p:cNvGrpSpPr/>
          <p:nvPr/>
        </p:nvGrpSpPr>
        <p:grpSpPr>
          <a:xfrm>
            <a:off x="4259465" y="9420037"/>
            <a:ext cx="2392439" cy="515963"/>
            <a:chOff x="0" y="-28575"/>
            <a:chExt cx="3189919" cy="687951"/>
          </a:xfrm>
        </p:grpSpPr>
        <p:sp>
          <p:nvSpPr>
            <p:cNvPr id="145" name="Google Shape;145;p17"/>
            <p:cNvSpPr txBox="1"/>
            <p:nvPr/>
          </p:nvSpPr>
          <p:spPr>
            <a:xfrm>
              <a:off x="92693" y="-28575"/>
              <a:ext cx="3097226" cy="3232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LEARN MORE:</a:t>
              </a:r>
              <a:endParaRPr/>
            </a:p>
          </p:txBody>
        </p:sp>
        <p:sp>
          <p:nvSpPr>
            <p:cNvPr id="146" name="Google Shape;146;p17"/>
            <p:cNvSpPr txBox="1"/>
            <p:nvPr/>
          </p:nvSpPr>
          <p:spPr>
            <a:xfrm>
              <a:off x="0" y="324350"/>
              <a:ext cx="3189919" cy="3350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elections2024.com</a:t>
              </a:r>
              <a:endParaRPr/>
            </a:p>
          </p:txBody>
        </p:sp>
      </p:grpSp>
      <p:grpSp>
        <p:nvGrpSpPr>
          <p:cNvPr id="147" name="Google Shape;147;p17"/>
          <p:cNvGrpSpPr/>
          <p:nvPr/>
        </p:nvGrpSpPr>
        <p:grpSpPr>
          <a:xfrm>
            <a:off x="756000" y="297741"/>
            <a:ext cx="2931038" cy="461700"/>
            <a:chOff x="0" y="38100"/>
            <a:chExt cx="3908050" cy="615600"/>
          </a:xfrm>
        </p:grpSpPr>
        <p:sp>
          <p:nvSpPr>
            <p:cNvPr id="148" name="Google Shape;148;p17"/>
            <p:cNvSpPr txBox="1"/>
            <p:nvPr/>
          </p:nvSpPr>
          <p:spPr>
            <a:xfrm>
              <a:off x="515650" y="139613"/>
              <a:ext cx="33924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FF3156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InspireChange</a:t>
              </a:r>
              <a:endParaRPr/>
            </a:p>
          </p:txBody>
        </p:sp>
        <p:sp>
          <p:nvSpPr>
            <p:cNvPr id="149" name="Google Shape;149;p17"/>
            <p:cNvSpPr txBox="1"/>
            <p:nvPr/>
          </p:nvSpPr>
          <p:spPr>
            <a:xfrm>
              <a:off x="0" y="38100"/>
              <a:ext cx="3288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08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99" u="none" cap="none" strike="noStrike">
                  <a:solidFill>
                    <a:srgbClr val="FF3156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#</a:t>
              </a:r>
              <a:endParaRPr/>
            </a:p>
          </p:txBody>
        </p:sp>
      </p:grpSp>
      <p:sp>
        <p:nvSpPr>
          <p:cNvPr id="150" name="Google Shape;150;p17"/>
          <p:cNvSpPr txBox="1"/>
          <p:nvPr/>
        </p:nvSpPr>
        <p:spPr>
          <a:xfrm>
            <a:off x="2461604" y="6796622"/>
            <a:ext cx="4105800" cy="15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99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EMMA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99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NEUMAN</a:t>
            </a:r>
            <a:endParaRPr/>
          </a:p>
        </p:txBody>
      </p:sp>
      <p:sp>
        <p:nvSpPr>
          <p:cNvPr id="151" name="Google Shape;151;p17"/>
          <p:cNvSpPr txBox="1"/>
          <p:nvPr/>
        </p:nvSpPr>
        <p:spPr>
          <a:xfrm>
            <a:off x="2996797" y="8543896"/>
            <a:ext cx="384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 CITY MAYOR</a:t>
            </a:r>
            <a:endParaRPr/>
          </a:p>
        </p:txBody>
      </p:sp>
      <p:sp>
        <p:nvSpPr>
          <p:cNvPr id="152" name="Google Shape;152;p17"/>
          <p:cNvSpPr txBox="1"/>
          <p:nvPr/>
        </p:nvSpPr>
        <p:spPr>
          <a:xfrm>
            <a:off x="3780000" y="1891670"/>
            <a:ext cx="2974200" cy="14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99" u="none" cap="none" strike="noStrike">
                <a:solidFill>
                  <a:srgbClr val="FFFFFF"/>
                </a:solidFill>
                <a:latin typeface="Tangerine"/>
                <a:ea typeface="Tangerine"/>
                <a:cs typeface="Tangerine"/>
                <a:sym typeface="Tangerine"/>
              </a:rPr>
              <a:t>For the youth, by the youth.</a:t>
            </a:r>
            <a:endParaRPr/>
          </a:p>
        </p:txBody>
      </p:sp>
      <p:sp>
        <p:nvSpPr>
          <p:cNvPr id="153" name="Google Shape;153;p17"/>
          <p:cNvSpPr txBox="1"/>
          <p:nvPr/>
        </p:nvSpPr>
        <p:spPr>
          <a:xfrm>
            <a:off x="3299541" y="1494745"/>
            <a:ext cx="775130" cy="1390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BD086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“</a:t>
            </a:r>
            <a:endParaRPr/>
          </a:p>
        </p:txBody>
      </p:sp>
      <p:sp>
        <p:nvSpPr>
          <p:cNvPr id="154" name="Google Shape;154;p17"/>
          <p:cNvSpPr txBox="1"/>
          <p:nvPr/>
        </p:nvSpPr>
        <p:spPr>
          <a:xfrm rot="10800000">
            <a:off x="6327343" y="2778676"/>
            <a:ext cx="775130" cy="1390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BD086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“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8"/>
          <p:cNvPicPr preferRelativeResize="0"/>
          <p:nvPr/>
        </p:nvPicPr>
        <p:blipFill rotWithShape="1">
          <a:blip r:embed="rId3">
            <a:alphaModFix/>
          </a:blip>
          <a:srcRect b="0" l="0" r="546" t="911"/>
          <a:stretch/>
        </p:blipFill>
        <p:spPr>
          <a:xfrm>
            <a:off x="-20950" y="1600"/>
            <a:ext cx="7577448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8"/>
          <p:cNvPicPr preferRelativeResize="0"/>
          <p:nvPr/>
        </p:nvPicPr>
        <p:blipFill rotWithShape="1">
          <a:blip r:embed="rId4">
            <a:alphaModFix/>
          </a:blip>
          <a:srcRect b="60079" l="24663" r="25075" t="0"/>
          <a:stretch/>
        </p:blipFill>
        <p:spPr>
          <a:xfrm>
            <a:off x="-20950" y="4696725"/>
            <a:ext cx="7556500" cy="599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8"/>
          <p:cNvPicPr preferRelativeResize="0"/>
          <p:nvPr/>
        </p:nvPicPr>
        <p:blipFill rotWithShape="1">
          <a:blip r:embed="rId5">
            <a:alphaModFix/>
          </a:blip>
          <a:srcRect b="0" l="57356" r="0" t="0"/>
          <a:stretch/>
        </p:blipFill>
        <p:spPr>
          <a:xfrm>
            <a:off x="-14026" y="4172575"/>
            <a:ext cx="2901473" cy="584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8"/>
          <p:cNvPicPr preferRelativeResize="0"/>
          <p:nvPr/>
        </p:nvPicPr>
        <p:blipFill rotWithShape="1">
          <a:blip r:embed="rId6">
            <a:alphaModFix/>
          </a:blip>
          <a:srcRect b="35383" l="-372" r="76677" t="0"/>
          <a:stretch/>
        </p:blipFill>
        <p:spPr>
          <a:xfrm>
            <a:off x="4627725" y="1960275"/>
            <a:ext cx="2928777" cy="873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9300" y="2015350"/>
            <a:ext cx="6975901" cy="758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/>
          <p:cNvPicPr preferRelativeResize="0"/>
          <p:nvPr/>
        </p:nvPicPr>
        <p:blipFill rotWithShape="1">
          <a:blip r:embed="rId8">
            <a:alphaModFix/>
          </a:blip>
          <a:srcRect b="22635" l="47977" r="4374" t="4441"/>
          <a:stretch/>
        </p:blipFill>
        <p:spPr>
          <a:xfrm>
            <a:off x="-20950" y="4840100"/>
            <a:ext cx="7577452" cy="58549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8"/>
          <p:cNvSpPr/>
          <p:nvPr/>
        </p:nvSpPr>
        <p:spPr>
          <a:xfrm rot="5400000">
            <a:off x="1871969" y="-1893079"/>
            <a:ext cx="3837477" cy="7626835"/>
          </a:xfrm>
          <a:custGeom>
            <a:rect b="b" l="l" r="r" t="t"/>
            <a:pathLst>
              <a:path extrusionOk="0" h="2959005" w="2134897">
                <a:moveTo>
                  <a:pt x="0" y="0"/>
                </a:moveTo>
                <a:lnTo>
                  <a:pt x="2134897" y="0"/>
                </a:lnTo>
                <a:lnTo>
                  <a:pt x="2134897" y="2959005"/>
                </a:lnTo>
                <a:lnTo>
                  <a:pt x="0" y="2959005"/>
                </a:lnTo>
                <a:close/>
              </a:path>
            </a:pathLst>
          </a:custGeom>
          <a:gradFill>
            <a:gsLst>
              <a:gs pos="0">
                <a:srgbClr val="EFCC61"/>
              </a:gs>
              <a:gs pos="50000">
                <a:srgbClr val="EFCC61"/>
              </a:gs>
              <a:gs pos="100000">
                <a:srgbClr val="EFCC61">
                  <a:alpha val="0"/>
                </a:srgbClr>
              </a:gs>
            </a:gsLst>
            <a:lin ang="0" scaled="0"/>
          </a:gradFill>
          <a:ln>
            <a:noFill/>
          </a:ln>
        </p:spPr>
      </p:sp>
      <p:sp>
        <p:nvSpPr>
          <p:cNvPr id="166" name="Google Shape;166;p18"/>
          <p:cNvSpPr txBox="1"/>
          <p:nvPr/>
        </p:nvSpPr>
        <p:spPr>
          <a:xfrm>
            <a:off x="5821137" y="10046802"/>
            <a:ext cx="944700" cy="2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53" u="none" cap="none" strike="noStrike">
                <a:solidFill>
                  <a:srgbClr val="2C2A5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2024</a:t>
            </a:r>
            <a:endParaRPr/>
          </a:p>
        </p:txBody>
      </p:sp>
      <p:sp>
        <p:nvSpPr>
          <p:cNvPr id="167" name="Google Shape;167;p18"/>
          <p:cNvSpPr txBox="1"/>
          <p:nvPr/>
        </p:nvSpPr>
        <p:spPr>
          <a:xfrm>
            <a:off x="5821137" y="9802738"/>
            <a:ext cx="982800" cy="2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53" u="none" cap="none" strike="noStrike">
                <a:solidFill>
                  <a:srgbClr val="2C2A5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ELECTION </a:t>
            </a:r>
            <a:endParaRPr/>
          </a:p>
        </p:txBody>
      </p:sp>
      <p:grpSp>
        <p:nvGrpSpPr>
          <p:cNvPr id="168" name="Google Shape;168;p18"/>
          <p:cNvGrpSpPr/>
          <p:nvPr/>
        </p:nvGrpSpPr>
        <p:grpSpPr>
          <a:xfrm>
            <a:off x="756000" y="8903194"/>
            <a:ext cx="6156413" cy="327919"/>
            <a:chOff x="0" y="0"/>
            <a:chExt cx="8208550" cy="437225"/>
          </a:xfrm>
        </p:grpSpPr>
        <p:sp>
          <p:nvSpPr>
            <p:cNvPr id="169" name="Google Shape;169;p18"/>
            <p:cNvSpPr/>
            <p:nvPr/>
          </p:nvSpPr>
          <p:spPr>
            <a:xfrm>
              <a:off x="0" y="0"/>
              <a:ext cx="458728" cy="437225"/>
            </a:xfrm>
            <a:custGeom>
              <a:rect b="b" l="l" r="r" t="t"/>
              <a:pathLst>
                <a:path extrusionOk="0" h="774700" w="8128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</p:sp>
        <p:sp>
          <p:nvSpPr>
            <p:cNvPr id="170" name="Google Shape;170;p18"/>
            <p:cNvSpPr txBox="1"/>
            <p:nvPr/>
          </p:nvSpPr>
          <p:spPr>
            <a:xfrm>
              <a:off x="600237" y="3009"/>
              <a:ext cx="35040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4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99" u="none" cap="none" strike="noStrike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VOTE FOR CHANGE</a:t>
              </a:r>
              <a:endParaRPr/>
            </a:p>
          </p:txBody>
        </p:sp>
        <p:sp>
          <p:nvSpPr>
            <p:cNvPr id="171" name="Google Shape;171;p18"/>
            <p:cNvSpPr/>
            <p:nvPr/>
          </p:nvSpPr>
          <p:spPr>
            <a:xfrm>
              <a:off x="4052576" y="0"/>
              <a:ext cx="458728" cy="437225"/>
            </a:xfrm>
            <a:custGeom>
              <a:rect b="b" l="l" r="r" t="t"/>
              <a:pathLst>
                <a:path extrusionOk="0" h="774700" w="8128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</p:sp>
        <p:sp>
          <p:nvSpPr>
            <p:cNvPr id="172" name="Google Shape;172;p18"/>
            <p:cNvSpPr txBox="1"/>
            <p:nvPr/>
          </p:nvSpPr>
          <p:spPr>
            <a:xfrm>
              <a:off x="4704550" y="3009"/>
              <a:ext cx="35040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4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99" u="none" cap="none" strike="noStrike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VOTE FOR HOPE</a:t>
              </a:r>
              <a:endParaRPr/>
            </a:p>
          </p:txBody>
        </p:sp>
        <p:sp>
          <p:nvSpPr>
            <p:cNvPr id="173" name="Google Shape;173;p18"/>
            <p:cNvSpPr/>
            <p:nvPr/>
          </p:nvSpPr>
          <p:spPr>
            <a:xfrm>
              <a:off x="7635377" y="0"/>
              <a:ext cx="458728" cy="437225"/>
            </a:xfrm>
            <a:custGeom>
              <a:rect b="b" l="l" r="r" t="t"/>
              <a:pathLst>
                <a:path extrusionOk="0" h="774700" w="8128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</p:sp>
      </p:grpSp>
      <p:sp>
        <p:nvSpPr>
          <p:cNvPr id="174" name="Google Shape;174;p18"/>
          <p:cNvSpPr txBox="1"/>
          <p:nvPr/>
        </p:nvSpPr>
        <p:spPr>
          <a:xfrm>
            <a:off x="239297" y="591614"/>
            <a:ext cx="7081406" cy="15182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4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899" u="none" cap="none" strike="noStrike">
                <a:solidFill>
                  <a:srgbClr val="2C2A5D"/>
                </a:solidFill>
                <a:latin typeface="Oswald"/>
                <a:ea typeface="Oswald"/>
                <a:cs typeface="Oswald"/>
                <a:sym typeface="Oswald"/>
              </a:rPr>
              <a:t>SOPHIA</a:t>
            </a:r>
            <a:endParaRPr/>
          </a:p>
        </p:txBody>
      </p:sp>
      <p:sp>
        <p:nvSpPr>
          <p:cNvPr id="175" name="Google Shape;175;p18"/>
          <p:cNvSpPr txBox="1"/>
          <p:nvPr/>
        </p:nvSpPr>
        <p:spPr>
          <a:xfrm>
            <a:off x="4898665" y="3718091"/>
            <a:ext cx="2257500" cy="11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99" u="none" cap="none" strike="noStrike">
                <a:solidFill>
                  <a:srgbClr val="2C2A5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FOR CITY COUNCIL MEMBER</a:t>
            </a:r>
            <a:endParaRPr/>
          </a:p>
        </p:txBody>
      </p:sp>
      <p:sp>
        <p:nvSpPr>
          <p:cNvPr id="176" name="Google Shape;176;p18"/>
          <p:cNvSpPr txBox="1"/>
          <p:nvPr/>
        </p:nvSpPr>
        <p:spPr>
          <a:xfrm>
            <a:off x="834984" y="2148656"/>
            <a:ext cx="5890031" cy="15182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4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899" u="none" cap="none" strike="noStrike">
                <a:solidFill>
                  <a:srgbClr val="2C2A5D"/>
                </a:solidFill>
                <a:latin typeface="Oswald"/>
                <a:ea typeface="Oswald"/>
                <a:cs typeface="Oswald"/>
                <a:sym typeface="Oswald"/>
              </a:rPr>
              <a:t>TURNER</a:t>
            </a:r>
            <a:endParaRPr/>
          </a:p>
        </p:txBody>
      </p:sp>
      <p:pic>
        <p:nvPicPr>
          <p:cNvPr id="177" name="Google Shape;177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50800" y="9828875"/>
            <a:ext cx="520351" cy="399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" y="1588"/>
            <a:ext cx="7550126" cy="1069340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9"/>
          <p:cNvSpPr/>
          <p:nvPr/>
        </p:nvSpPr>
        <p:spPr>
          <a:xfrm>
            <a:off x="756000" y="1996495"/>
            <a:ext cx="6048000" cy="3066504"/>
          </a:xfrm>
          <a:custGeom>
            <a:rect b="b" l="l" r="r" t="t"/>
            <a:pathLst>
              <a:path extrusionOk="0" h="1370310" w="2702632">
                <a:moveTo>
                  <a:pt x="0" y="0"/>
                </a:moveTo>
                <a:lnTo>
                  <a:pt x="2702632" y="0"/>
                </a:lnTo>
                <a:lnTo>
                  <a:pt x="2702632" y="1370310"/>
                </a:lnTo>
                <a:lnTo>
                  <a:pt x="0" y="1370310"/>
                </a:lnTo>
                <a:close/>
              </a:path>
            </a:pathLst>
          </a:custGeom>
          <a:solidFill>
            <a:srgbClr val="E2E2F4"/>
          </a:solid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4" name="Google Shape;184;p19"/>
          <p:cNvSpPr/>
          <p:nvPr/>
        </p:nvSpPr>
        <p:spPr>
          <a:xfrm>
            <a:off x="971000" y="2255341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280742"/>
          </a:solidFill>
          <a:ln>
            <a:noFill/>
          </a:ln>
        </p:spPr>
      </p:sp>
      <p:sp>
        <p:nvSpPr>
          <p:cNvPr id="185" name="Google Shape;185;p19"/>
          <p:cNvSpPr/>
          <p:nvPr/>
        </p:nvSpPr>
        <p:spPr>
          <a:xfrm>
            <a:off x="3821411" y="2255341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280742"/>
          </a:solidFill>
          <a:ln>
            <a:noFill/>
          </a:ln>
        </p:spPr>
      </p:sp>
      <p:sp>
        <p:nvSpPr>
          <p:cNvPr id="186" name="Google Shape;186;p19"/>
          <p:cNvSpPr/>
          <p:nvPr/>
        </p:nvSpPr>
        <p:spPr>
          <a:xfrm>
            <a:off x="756000" y="5589152"/>
            <a:ext cx="6048000" cy="3913859"/>
          </a:xfrm>
          <a:custGeom>
            <a:rect b="b" l="l" r="r" t="t"/>
            <a:pathLst>
              <a:path extrusionOk="0" h="1748962" w="2702632">
                <a:moveTo>
                  <a:pt x="0" y="0"/>
                </a:moveTo>
                <a:lnTo>
                  <a:pt x="2702632" y="0"/>
                </a:lnTo>
                <a:lnTo>
                  <a:pt x="2702632" y="1748962"/>
                </a:lnTo>
                <a:lnTo>
                  <a:pt x="0" y="1748962"/>
                </a:lnTo>
                <a:close/>
              </a:path>
            </a:pathLst>
          </a:custGeom>
          <a:solidFill>
            <a:srgbClr val="E2E2F4"/>
          </a:solidFill>
          <a:ln>
            <a:noFill/>
          </a:ln>
        </p:spPr>
      </p:sp>
      <p:sp>
        <p:nvSpPr>
          <p:cNvPr id="187" name="Google Shape;187;p19"/>
          <p:cNvSpPr/>
          <p:nvPr/>
        </p:nvSpPr>
        <p:spPr>
          <a:xfrm>
            <a:off x="2492765" y="5798702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280742"/>
          </a:solidFill>
          <a:ln>
            <a:noFill/>
          </a:ln>
        </p:spPr>
      </p:sp>
      <p:sp>
        <p:nvSpPr>
          <p:cNvPr id="188" name="Google Shape;188;p19"/>
          <p:cNvSpPr/>
          <p:nvPr/>
        </p:nvSpPr>
        <p:spPr>
          <a:xfrm>
            <a:off x="4886366" y="3466100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60205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9"/>
          <p:cNvSpPr/>
          <p:nvPr/>
        </p:nvSpPr>
        <p:spPr>
          <a:xfrm>
            <a:off x="4228608" y="3464857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BD08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9"/>
          <p:cNvSpPr/>
          <p:nvPr/>
        </p:nvSpPr>
        <p:spPr>
          <a:xfrm>
            <a:off x="4226962" y="2789512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2807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9"/>
          <p:cNvSpPr/>
          <p:nvPr/>
        </p:nvSpPr>
        <p:spPr>
          <a:xfrm>
            <a:off x="5537157" y="3460554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6767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9"/>
          <p:cNvSpPr/>
          <p:nvPr/>
        </p:nvSpPr>
        <p:spPr>
          <a:xfrm>
            <a:off x="5536126" y="2789512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D7D7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9"/>
          <p:cNvSpPr txBox="1"/>
          <p:nvPr/>
        </p:nvSpPr>
        <p:spPr>
          <a:xfrm>
            <a:off x="4720576" y="3279670"/>
            <a:ext cx="719858" cy="1135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Aleo"/>
                <a:ea typeface="Aleo"/>
                <a:cs typeface="Aleo"/>
                <a:sym typeface="Aleo"/>
              </a:rPr>
              <a:t>#2C2A5D</a:t>
            </a:r>
            <a:endParaRPr/>
          </a:p>
        </p:txBody>
      </p:sp>
      <p:sp>
        <p:nvSpPr>
          <p:cNvPr id="194" name="Google Shape;194;p19"/>
          <p:cNvSpPr txBox="1"/>
          <p:nvPr/>
        </p:nvSpPr>
        <p:spPr>
          <a:xfrm>
            <a:off x="4090937" y="3955015"/>
            <a:ext cx="719858" cy="1135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Aleo"/>
                <a:ea typeface="Aleo"/>
                <a:cs typeface="Aleo"/>
                <a:sym typeface="Aleo"/>
              </a:rPr>
              <a:t>BD0864</a:t>
            </a:r>
            <a:endParaRPr/>
          </a:p>
        </p:txBody>
      </p:sp>
      <p:sp>
        <p:nvSpPr>
          <p:cNvPr id="195" name="Google Shape;195;p19"/>
          <p:cNvSpPr txBox="1"/>
          <p:nvPr/>
        </p:nvSpPr>
        <p:spPr>
          <a:xfrm>
            <a:off x="4089291" y="3279670"/>
            <a:ext cx="719858" cy="1135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Aleo"/>
                <a:ea typeface="Aleo"/>
                <a:cs typeface="Aleo"/>
                <a:sym typeface="Aleo"/>
              </a:rPr>
              <a:t>#280742</a:t>
            </a:r>
            <a:endParaRPr/>
          </a:p>
        </p:txBody>
      </p:sp>
      <p:sp>
        <p:nvSpPr>
          <p:cNvPr id="196" name="Google Shape;196;p19"/>
          <p:cNvSpPr txBox="1"/>
          <p:nvPr/>
        </p:nvSpPr>
        <p:spPr>
          <a:xfrm>
            <a:off x="4744389" y="3950712"/>
            <a:ext cx="719858" cy="1135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Aleo"/>
                <a:ea typeface="Aleo"/>
                <a:cs typeface="Aleo"/>
                <a:sym typeface="Aleo"/>
              </a:rPr>
              <a:t>#602058</a:t>
            </a:r>
            <a:endParaRPr/>
          </a:p>
        </p:txBody>
      </p:sp>
      <p:sp>
        <p:nvSpPr>
          <p:cNvPr id="197" name="Google Shape;197;p19"/>
          <p:cNvSpPr txBox="1"/>
          <p:nvPr/>
        </p:nvSpPr>
        <p:spPr>
          <a:xfrm>
            <a:off x="871981" y="1562409"/>
            <a:ext cx="5816038" cy="2816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leo"/>
                <a:ea typeface="Aleo"/>
                <a:cs typeface="Aleo"/>
                <a:sym typeface="Aleo"/>
              </a:rPr>
              <a:t>Use these design resources in your Canva Presentation.</a:t>
            </a:r>
            <a:endParaRPr/>
          </a:p>
        </p:txBody>
      </p:sp>
      <p:sp>
        <p:nvSpPr>
          <p:cNvPr id="198" name="Google Shape;198;p19"/>
          <p:cNvSpPr txBox="1"/>
          <p:nvPr/>
        </p:nvSpPr>
        <p:spPr>
          <a:xfrm>
            <a:off x="854622" y="651225"/>
            <a:ext cx="5850756" cy="8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RESOURCE PAGE</a:t>
            </a:r>
            <a:endParaRPr/>
          </a:p>
        </p:txBody>
      </p:sp>
      <p:sp>
        <p:nvSpPr>
          <p:cNvPr id="199" name="Google Shape;199;p19"/>
          <p:cNvSpPr txBox="1"/>
          <p:nvPr/>
        </p:nvSpPr>
        <p:spPr>
          <a:xfrm>
            <a:off x="951076" y="2748891"/>
            <a:ext cx="2464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280742"/>
                </a:solidFill>
                <a:latin typeface="Aleo"/>
                <a:ea typeface="Aleo"/>
                <a:cs typeface="Aleo"/>
                <a:sym typeface="Aleo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280742"/>
                </a:solidFill>
                <a:latin typeface="Aleo"/>
                <a:ea typeface="Aleo"/>
                <a:cs typeface="Aleo"/>
                <a:sym typeface="Aleo"/>
              </a:rPr>
              <a:t>uses the following free fonts:</a:t>
            </a:r>
            <a:endParaRPr/>
          </a:p>
        </p:txBody>
      </p:sp>
      <p:sp>
        <p:nvSpPr>
          <p:cNvPr id="200" name="Google Shape;200;p19"/>
          <p:cNvSpPr txBox="1"/>
          <p:nvPr/>
        </p:nvSpPr>
        <p:spPr>
          <a:xfrm>
            <a:off x="896033" y="4694907"/>
            <a:ext cx="2574470" cy="1776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280742"/>
                </a:solidFill>
                <a:latin typeface="Aleo"/>
                <a:ea typeface="Aleo"/>
                <a:cs typeface="Aleo"/>
                <a:sym typeface="Aleo"/>
              </a:rPr>
              <a:t>You can find these fonts online too.</a:t>
            </a:r>
            <a:endParaRPr/>
          </a:p>
        </p:txBody>
      </p:sp>
      <p:sp>
        <p:nvSpPr>
          <p:cNvPr id="201" name="Google Shape;201;p19"/>
          <p:cNvSpPr txBox="1"/>
          <p:nvPr/>
        </p:nvSpPr>
        <p:spPr>
          <a:xfrm>
            <a:off x="1254830" y="3213071"/>
            <a:ext cx="1856876" cy="154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280742"/>
                </a:solidFill>
                <a:latin typeface="Aleo"/>
                <a:ea typeface="Aleo"/>
                <a:cs typeface="Aleo"/>
                <a:sym typeface="Aleo"/>
              </a:rPr>
              <a:t>TITLES AND BODY COPY:</a:t>
            </a:r>
            <a:endParaRPr/>
          </a:p>
        </p:txBody>
      </p:sp>
      <p:sp>
        <p:nvSpPr>
          <p:cNvPr id="202" name="Google Shape;202;p19"/>
          <p:cNvSpPr txBox="1"/>
          <p:nvPr/>
        </p:nvSpPr>
        <p:spPr>
          <a:xfrm>
            <a:off x="1329797" y="2325726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FONTS</a:t>
            </a:r>
            <a:endParaRPr/>
          </a:p>
        </p:txBody>
      </p:sp>
      <p:sp>
        <p:nvSpPr>
          <p:cNvPr id="203" name="Google Shape;203;p19"/>
          <p:cNvSpPr txBox="1"/>
          <p:nvPr/>
        </p:nvSpPr>
        <p:spPr>
          <a:xfrm>
            <a:off x="4180208" y="2325726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COLORS</a:t>
            </a:r>
            <a:endParaRPr/>
          </a:p>
        </p:txBody>
      </p:sp>
      <p:sp>
        <p:nvSpPr>
          <p:cNvPr id="204" name="Google Shape;204;p19"/>
          <p:cNvSpPr txBox="1"/>
          <p:nvPr/>
        </p:nvSpPr>
        <p:spPr>
          <a:xfrm>
            <a:off x="2851562" y="5865529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Design Elements</a:t>
            </a:r>
            <a:endParaRPr/>
          </a:p>
        </p:txBody>
      </p:sp>
      <p:sp>
        <p:nvSpPr>
          <p:cNvPr id="205" name="Google Shape;205;p19"/>
          <p:cNvSpPr txBox="1"/>
          <p:nvPr/>
        </p:nvSpPr>
        <p:spPr>
          <a:xfrm>
            <a:off x="4744389" y="4680158"/>
            <a:ext cx="719858" cy="1135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Aleo"/>
                <a:ea typeface="Aleo"/>
                <a:cs typeface="Aleo"/>
                <a:sym typeface="Aleo"/>
              </a:rPr>
              <a:t>#ED7843</a:t>
            </a:r>
            <a:endParaRPr/>
          </a:p>
        </p:txBody>
      </p:sp>
      <p:sp>
        <p:nvSpPr>
          <p:cNvPr id="206" name="Google Shape;206;p19"/>
          <p:cNvSpPr/>
          <p:nvPr/>
        </p:nvSpPr>
        <p:spPr>
          <a:xfrm>
            <a:off x="4882060" y="2788269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2C2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9"/>
          <p:cNvSpPr txBox="1"/>
          <p:nvPr/>
        </p:nvSpPr>
        <p:spPr>
          <a:xfrm>
            <a:off x="5399486" y="3278427"/>
            <a:ext cx="719858" cy="1135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Aleo"/>
                <a:ea typeface="Aleo"/>
                <a:cs typeface="Aleo"/>
                <a:sym typeface="Aleo"/>
              </a:rPr>
              <a:t>#D7D7F1</a:t>
            </a:r>
            <a:endParaRPr/>
          </a:p>
        </p:txBody>
      </p:sp>
      <p:sp>
        <p:nvSpPr>
          <p:cNvPr id="208" name="Google Shape;208;p19"/>
          <p:cNvSpPr/>
          <p:nvPr/>
        </p:nvSpPr>
        <p:spPr>
          <a:xfrm>
            <a:off x="4882060" y="4188757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ED78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9"/>
          <p:cNvSpPr txBox="1"/>
          <p:nvPr/>
        </p:nvSpPr>
        <p:spPr>
          <a:xfrm>
            <a:off x="5411783" y="4684460"/>
            <a:ext cx="719858" cy="1135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Aleo"/>
                <a:ea typeface="Aleo"/>
                <a:cs typeface="Aleo"/>
                <a:sym typeface="Aleo"/>
              </a:rPr>
              <a:t>#EFCC61</a:t>
            </a:r>
            <a:endParaRPr/>
          </a:p>
        </p:txBody>
      </p:sp>
      <p:sp>
        <p:nvSpPr>
          <p:cNvPr id="210" name="Google Shape;210;p19"/>
          <p:cNvSpPr txBox="1"/>
          <p:nvPr/>
        </p:nvSpPr>
        <p:spPr>
          <a:xfrm>
            <a:off x="5399486" y="3955015"/>
            <a:ext cx="719858" cy="1135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Aleo"/>
                <a:ea typeface="Aleo"/>
                <a:cs typeface="Aleo"/>
                <a:sym typeface="Aleo"/>
              </a:rPr>
              <a:t>#6767B4</a:t>
            </a:r>
            <a:endParaRPr/>
          </a:p>
        </p:txBody>
      </p:sp>
      <p:sp>
        <p:nvSpPr>
          <p:cNvPr id="211" name="Google Shape;211;p19"/>
          <p:cNvSpPr/>
          <p:nvPr/>
        </p:nvSpPr>
        <p:spPr>
          <a:xfrm>
            <a:off x="5549454" y="4188757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EFCC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9"/>
          <p:cNvSpPr txBox="1"/>
          <p:nvPr/>
        </p:nvSpPr>
        <p:spPr>
          <a:xfrm>
            <a:off x="1254830" y="3467847"/>
            <a:ext cx="1856876" cy="194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BD0A63"/>
                </a:solidFill>
                <a:latin typeface="Staatliches"/>
                <a:ea typeface="Staatliches"/>
                <a:cs typeface="Staatliches"/>
                <a:sym typeface="Staatliches"/>
              </a:rPr>
              <a:t>STAATLICHES</a:t>
            </a:r>
            <a:endParaRPr/>
          </a:p>
        </p:txBody>
      </p:sp>
      <p:sp>
        <p:nvSpPr>
          <p:cNvPr id="213" name="Google Shape;213;p19"/>
          <p:cNvSpPr txBox="1"/>
          <p:nvPr/>
        </p:nvSpPr>
        <p:spPr>
          <a:xfrm>
            <a:off x="1254830" y="3681207"/>
            <a:ext cx="1856876" cy="1709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BD0A63"/>
                </a:solidFill>
                <a:latin typeface="Oswald"/>
                <a:ea typeface="Oswald"/>
                <a:cs typeface="Oswald"/>
                <a:sym typeface="Oswald"/>
              </a:rPr>
              <a:t>OSWALD</a:t>
            </a:r>
            <a:endParaRPr/>
          </a:p>
        </p:txBody>
      </p:sp>
      <p:sp>
        <p:nvSpPr>
          <p:cNvPr id="214" name="Google Shape;214;p19"/>
          <p:cNvSpPr txBox="1"/>
          <p:nvPr/>
        </p:nvSpPr>
        <p:spPr>
          <a:xfrm>
            <a:off x="1254830" y="3913685"/>
            <a:ext cx="18570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BD0A6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MONTSERRAT</a:t>
            </a:r>
            <a:endParaRPr sz="1200"/>
          </a:p>
        </p:txBody>
      </p:sp>
      <p:sp>
        <p:nvSpPr>
          <p:cNvPr id="215" name="Google Shape;215;p19"/>
          <p:cNvSpPr txBox="1"/>
          <p:nvPr/>
        </p:nvSpPr>
        <p:spPr>
          <a:xfrm>
            <a:off x="1254830" y="4086952"/>
            <a:ext cx="18570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BD0A63"/>
                </a:solidFill>
                <a:latin typeface="Tangerine"/>
                <a:ea typeface="Tangerine"/>
                <a:cs typeface="Tangerine"/>
                <a:sym typeface="Tangerine"/>
              </a:rPr>
              <a:t>Tangerine</a:t>
            </a:r>
            <a:endParaRPr sz="1600"/>
          </a:p>
        </p:txBody>
      </p:sp>
      <p:sp>
        <p:nvSpPr>
          <p:cNvPr id="216" name="Google Shape;216;p19"/>
          <p:cNvSpPr txBox="1"/>
          <p:nvPr/>
        </p:nvSpPr>
        <p:spPr>
          <a:xfrm>
            <a:off x="1254830" y="4351525"/>
            <a:ext cx="1856876" cy="199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BD0A63"/>
                </a:solidFill>
                <a:latin typeface="Aleo"/>
                <a:ea typeface="Aleo"/>
                <a:cs typeface="Aleo"/>
                <a:sym typeface="Aleo"/>
              </a:rPr>
              <a:t>ALEO</a:t>
            </a:r>
            <a:endParaRPr/>
          </a:p>
        </p:txBody>
      </p:sp>
      <p:sp>
        <p:nvSpPr>
          <p:cNvPr id="217" name="Google Shape;217;p19"/>
          <p:cNvSpPr/>
          <p:nvPr/>
        </p:nvSpPr>
        <p:spPr>
          <a:xfrm>
            <a:off x="4942458" y="6532754"/>
            <a:ext cx="699349" cy="666567"/>
          </a:xfrm>
          <a:custGeom>
            <a:rect b="b" l="l" r="r" t="t"/>
            <a:pathLst>
              <a:path extrusionOk="0" h="774700" w="812800">
                <a:moveTo>
                  <a:pt x="406400" y="0"/>
                </a:moveTo>
                <a:lnTo>
                  <a:pt x="502338" y="295909"/>
                </a:lnTo>
                <a:lnTo>
                  <a:pt x="812800" y="295909"/>
                </a:lnTo>
                <a:lnTo>
                  <a:pt x="561631" y="478791"/>
                </a:lnTo>
                <a:lnTo>
                  <a:pt x="657569" y="774700"/>
                </a:lnTo>
                <a:lnTo>
                  <a:pt x="406400" y="591819"/>
                </a:lnTo>
                <a:lnTo>
                  <a:pt x="155231" y="774700"/>
                </a:lnTo>
                <a:lnTo>
                  <a:pt x="251169" y="478791"/>
                </a:lnTo>
                <a:lnTo>
                  <a:pt x="0" y="295909"/>
                </a:lnTo>
                <a:lnTo>
                  <a:pt x="310462" y="295909"/>
                </a:lnTo>
                <a:lnTo>
                  <a:pt x="406400" y="0"/>
                </a:lnTo>
                <a:close/>
              </a:path>
            </a:pathLst>
          </a:custGeom>
          <a:solidFill>
            <a:srgbClr val="ED7843"/>
          </a:solidFill>
          <a:ln>
            <a:noFill/>
          </a:ln>
        </p:spPr>
      </p:sp>
      <p:sp>
        <p:nvSpPr>
          <p:cNvPr id="218" name="Google Shape;218;p19"/>
          <p:cNvSpPr/>
          <p:nvPr/>
        </p:nvSpPr>
        <p:spPr>
          <a:xfrm>
            <a:off x="4223322" y="4190000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F315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9"/>
          <p:cNvSpPr txBox="1"/>
          <p:nvPr/>
        </p:nvSpPr>
        <p:spPr>
          <a:xfrm>
            <a:off x="4085651" y="4680158"/>
            <a:ext cx="719858" cy="1135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Aleo"/>
                <a:ea typeface="Aleo"/>
                <a:cs typeface="Aleo"/>
                <a:sym typeface="Aleo"/>
              </a:rPr>
              <a:t>#FF3156</a:t>
            </a:r>
            <a:endParaRPr/>
          </a:p>
        </p:txBody>
      </p:sp>
      <p:pic>
        <p:nvPicPr>
          <p:cNvPr id="220" name="Google Shape;2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7925" y="6532759"/>
            <a:ext cx="569873" cy="78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0925" y="6566125"/>
            <a:ext cx="798815" cy="8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11588" y="7959025"/>
            <a:ext cx="1172352" cy="100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62137" y="6580387"/>
            <a:ext cx="894198" cy="68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27725" y="6597350"/>
            <a:ext cx="751299" cy="719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99087" y="7870123"/>
            <a:ext cx="1205826" cy="120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66000" y="7551875"/>
            <a:ext cx="1379951" cy="100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73500" y="8607950"/>
            <a:ext cx="1379558" cy="4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71000" y="6536050"/>
            <a:ext cx="894198" cy="8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" y="1588"/>
            <a:ext cx="7550126" cy="106934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" name="Google Shape;234;p20"/>
          <p:cNvGrpSpPr/>
          <p:nvPr/>
        </p:nvGrpSpPr>
        <p:grpSpPr>
          <a:xfrm rot="-5633353">
            <a:off x="1654439" y="3589965"/>
            <a:ext cx="6209961" cy="11999929"/>
            <a:chOff x="0" y="-38100"/>
            <a:chExt cx="752558" cy="1454219"/>
          </a:xfrm>
        </p:grpSpPr>
        <p:sp>
          <p:nvSpPr>
            <p:cNvPr id="235" name="Google Shape;235;p20"/>
            <p:cNvSpPr/>
            <p:nvPr/>
          </p:nvSpPr>
          <p:spPr>
            <a:xfrm>
              <a:off x="0" y="0"/>
              <a:ext cx="752558" cy="1416119"/>
            </a:xfrm>
            <a:custGeom>
              <a:rect b="b" l="l" r="r" t="t"/>
              <a:pathLst>
                <a:path extrusionOk="0" h="1416119" w="752558">
                  <a:moveTo>
                    <a:pt x="203200" y="0"/>
                  </a:moveTo>
                  <a:lnTo>
                    <a:pt x="752558" y="0"/>
                  </a:lnTo>
                  <a:lnTo>
                    <a:pt x="549358" y="1416119"/>
                  </a:lnTo>
                  <a:lnTo>
                    <a:pt x="0" y="141611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3131"/>
            </a:solidFill>
            <a:ln>
              <a:noFill/>
            </a:ln>
          </p:spPr>
        </p:sp>
        <p:sp>
          <p:nvSpPr>
            <p:cNvPr id="236" name="Google Shape;236;p20"/>
            <p:cNvSpPr txBox="1"/>
            <p:nvPr/>
          </p:nvSpPr>
          <p:spPr>
            <a:xfrm>
              <a:off x="101600" y="-38100"/>
              <a:ext cx="549358" cy="14542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7" name="Google Shape;237;p20"/>
          <p:cNvPicPr preferRelativeResize="0"/>
          <p:nvPr/>
        </p:nvPicPr>
        <p:blipFill rotWithShape="1">
          <a:blip r:embed="rId4">
            <a:alphaModFix/>
          </a:blip>
          <a:srcRect b="0" l="11705" r="3412" t="0"/>
          <a:stretch/>
        </p:blipFill>
        <p:spPr>
          <a:xfrm>
            <a:off x="0" y="7040475"/>
            <a:ext cx="7556500" cy="438172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0"/>
          <p:cNvSpPr/>
          <p:nvPr/>
        </p:nvSpPr>
        <p:spPr>
          <a:xfrm>
            <a:off x="1321920" y="1559004"/>
            <a:ext cx="4916160" cy="7573991"/>
          </a:xfrm>
          <a:custGeom>
            <a:rect b="b" l="l" r="r" t="t"/>
            <a:pathLst>
              <a:path extrusionOk="0" h="3384542" w="2196854">
                <a:moveTo>
                  <a:pt x="0" y="0"/>
                </a:moveTo>
                <a:lnTo>
                  <a:pt x="2196854" y="0"/>
                </a:lnTo>
                <a:lnTo>
                  <a:pt x="2196854" y="3384542"/>
                </a:lnTo>
                <a:lnTo>
                  <a:pt x="0" y="3384542"/>
                </a:lnTo>
                <a:close/>
              </a:path>
            </a:pathLst>
          </a:custGeom>
          <a:solidFill>
            <a:srgbClr val="D7D7F1"/>
          </a:solidFill>
          <a:ln>
            <a:noFill/>
          </a:ln>
        </p:spPr>
      </p:sp>
      <p:sp>
        <p:nvSpPr>
          <p:cNvPr id="239" name="Google Shape;239;p20"/>
          <p:cNvSpPr txBox="1"/>
          <p:nvPr/>
        </p:nvSpPr>
        <p:spPr>
          <a:xfrm>
            <a:off x="1285449" y="3072149"/>
            <a:ext cx="4989000" cy="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280742"/>
                </a:solidFill>
                <a:latin typeface="Aleo"/>
                <a:ea typeface="Aleo"/>
                <a:cs typeface="Aleo"/>
                <a:sym typeface="Aleo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280742"/>
                </a:solidFill>
                <a:latin typeface="Aleo"/>
                <a:ea typeface="Aleo"/>
                <a:cs typeface="Aleo"/>
                <a:sym typeface="Aleo"/>
              </a:rPr>
              <a:t>everyone to use thanks to the following:</a:t>
            </a:r>
            <a:endParaRPr/>
          </a:p>
        </p:txBody>
      </p:sp>
      <p:sp>
        <p:nvSpPr>
          <p:cNvPr id="240" name="Google Shape;240;p20"/>
          <p:cNvSpPr txBox="1"/>
          <p:nvPr/>
        </p:nvSpPr>
        <p:spPr>
          <a:xfrm>
            <a:off x="2579881" y="7477686"/>
            <a:ext cx="2483100" cy="9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999" u="none" cap="none" strike="noStrike">
                <a:solidFill>
                  <a:srgbClr val="BD0864"/>
                </a:solidFill>
                <a:latin typeface="Montserrat"/>
                <a:ea typeface="Montserrat"/>
                <a:cs typeface="Montserrat"/>
                <a:sym typeface="Montserrat"/>
              </a:rPr>
              <a:t>Happy Designing!</a:t>
            </a:r>
            <a:endParaRPr/>
          </a:p>
        </p:txBody>
      </p:sp>
      <p:sp>
        <p:nvSpPr>
          <p:cNvPr id="241" name="Google Shape;241;p20"/>
          <p:cNvSpPr txBox="1"/>
          <p:nvPr/>
        </p:nvSpPr>
        <p:spPr>
          <a:xfrm>
            <a:off x="2350819" y="5101810"/>
            <a:ext cx="2858363" cy="262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2C2A5D"/>
                </a:solidFill>
                <a:latin typeface="Aleo"/>
                <a:ea typeface="Aleo"/>
                <a:cs typeface="Aleo"/>
                <a:sym typeface="Aleo"/>
              </a:rPr>
              <a:t>for the presentation template</a:t>
            </a:r>
            <a:endParaRPr/>
          </a:p>
        </p:txBody>
      </p:sp>
      <p:sp>
        <p:nvSpPr>
          <p:cNvPr id="242" name="Google Shape;242;p20"/>
          <p:cNvSpPr txBox="1"/>
          <p:nvPr/>
        </p:nvSpPr>
        <p:spPr>
          <a:xfrm>
            <a:off x="2275111" y="6341521"/>
            <a:ext cx="3009779" cy="262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2C2A5D"/>
                </a:solidFill>
                <a:latin typeface="Aleo"/>
                <a:ea typeface="Aleo"/>
                <a:cs typeface="Aleo"/>
                <a:sym typeface="Aleo"/>
              </a:rPr>
              <a:t>for the photos</a:t>
            </a:r>
            <a:endParaRPr/>
          </a:p>
        </p:txBody>
      </p:sp>
      <p:sp>
        <p:nvSpPr>
          <p:cNvPr id="243" name="Google Shape;243;p20"/>
          <p:cNvSpPr txBox="1"/>
          <p:nvPr/>
        </p:nvSpPr>
        <p:spPr>
          <a:xfrm>
            <a:off x="1538812" y="2196812"/>
            <a:ext cx="4482375" cy="8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80742"/>
                </a:solidFill>
                <a:latin typeface="Oswald"/>
                <a:ea typeface="Oswald"/>
                <a:cs typeface="Oswald"/>
                <a:sym typeface="Oswald"/>
              </a:rPr>
              <a:t>CREDITS</a:t>
            </a:r>
            <a:endParaRPr/>
          </a:p>
        </p:txBody>
      </p:sp>
      <p:sp>
        <p:nvSpPr>
          <p:cNvPr id="244" name="Google Shape;244;p20"/>
          <p:cNvSpPr txBox="1"/>
          <p:nvPr/>
        </p:nvSpPr>
        <p:spPr>
          <a:xfrm>
            <a:off x="1929251" y="5865272"/>
            <a:ext cx="3701498" cy="390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99" u="none" cap="none" strike="noStrike">
                <a:solidFill>
                  <a:srgbClr val="2C2A5D"/>
                </a:solidFill>
                <a:latin typeface="Oswald"/>
                <a:ea typeface="Oswald"/>
                <a:cs typeface="Oswald"/>
                <a:sym typeface="Oswald"/>
              </a:rPr>
              <a:t>Pexels, Pixabay</a:t>
            </a:r>
            <a:endParaRPr/>
          </a:p>
        </p:txBody>
      </p:sp>
      <p:pic>
        <p:nvPicPr>
          <p:cNvPr id="245" name="Google Shape;24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8525" y="4298900"/>
            <a:ext cx="2942950" cy="735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litical Election Campaign Poster">
  <a:themeElements>
    <a:clrScheme name="Office">
      <a:dk1>
        <a:srgbClr val="2C2A5D"/>
      </a:dk1>
      <a:lt1>
        <a:srgbClr val="D7D7F1"/>
      </a:lt1>
      <a:dk2>
        <a:srgbClr val="E2E2F4"/>
      </a:dk2>
      <a:lt2>
        <a:srgbClr val="EFCC61"/>
      </a:lt2>
      <a:accent1>
        <a:srgbClr val="ED7843"/>
      </a:accent1>
      <a:accent2>
        <a:srgbClr val="602058"/>
      </a:accent2>
      <a:accent3>
        <a:srgbClr val="BD0864"/>
      </a:accent3>
      <a:accent4>
        <a:srgbClr val="8064A2"/>
      </a:accent4>
      <a:accent5>
        <a:srgbClr val="BD0A63"/>
      </a:accent5>
      <a:accent6>
        <a:srgbClr val="FF3156"/>
      </a:accent6>
      <a:hlink>
        <a:srgbClr val="FF3131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