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imo"/>
      <p:regular r:id="rId26"/>
      <p:bold r:id="rId27"/>
      <p:italic r:id="rId28"/>
      <p:boldItalic r:id="rId29"/>
    </p:embeddedFont>
    <p:embeddedFont>
      <p:font typeface="Archivo Black"/>
      <p:regular r:id="rId30"/>
    </p:embeddedFont>
    <p:embeddedFont>
      <p:font typeface="Open Sans"/>
      <p:bold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regular.fntdata"/><Relationship Id="rId25" Type="http://schemas.openxmlformats.org/officeDocument/2006/relationships/slide" Target="slides/slide20.xml"/><Relationship Id="rId28" Type="http://schemas.openxmlformats.org/officeDocument/2006/relationships/font" Target="fonts/Arimo-italic.fntdata"/><Relationship Id="rId27" Type="http://schemas.openxmlformats.org/officeDocument/2006/relationships/font" Target="fonts/Arim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imo-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bold.fntdata"/><Relationship Id="rId30" Type="http://schemas.openxmlformats.org/officeDocument/2006/relationships/font" Target="fonts/ArchivoBlack-regular.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OpenSans-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447800" y="2130425"/>
            <a:ext cx="106407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5535375" y="5083625"/>
            <a:ext cx="8332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pic>
        <p:nvPicPr>
          <p:cNvPr id="12" name="Google Shape;12;p3"/>
          <p:cNvPicPr preferRelativeResize="0"/>
          <p:nvPr/>
        </p:nvPicPr>
        <p:blipFill>
          <a:blip r:embed="rId2">
            <a:alphaModFix/>
          </a:blip>
          <a:stretch>
            <a:fillRect/>
          </a:stretch>
        </p:blipFill>
        <p:spPr>
          <a:xfrm>
            <a:off x="16782125" y="9050936"/>
            <a:ext cx="927865" cy="495300"/>
          </a:xfrm>
          <a:prstGeom prst="rect">
            <a:avLst/>
          </a:prstGeom>
          <a:noFill/>
          <a:ln>
            <a:noFill/>
          </a:ln>
        </p:spPr>
      </p:pic>
      <p:grpSp>
        <p:nvGrpSpPr>
          <p:cNvPr id="13" name="Google Shape;13;p3"/>
          <p:cNvGrpSpPr/>
          <p:nvPr/>
        </p:nvGrpSpPr>
        <p:grpSpPr>
          <a:xfrm rot="682141">
            <a:off x="-1733314" y="-548537"/>
            <a:ext cx="4096840" cy="3584735"/>
            <a:chOff x="0" y="0"/>
            <a:chExt cx="812800" cy="711200"/>
          </a:xfrm>
        </p:grpSpPr>
        <p:sp>
          <p:nvSpPr>
            <p:cNvPr id="14" name="Google Shape;14;p3"/>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15" name="Google Shape;15;p3"/>
            <p:cNvSpPr txBox="1"/>
            <p:nvPr/>
          </p:nvSpPr>
          <p:spPr>
            <a:xfrm>
              <a:off x="127000" y="22225"/>
              <a:ext cx="558900" cy="358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6" name="Google Shape;16;p3"/>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sp>
        <p:nvSpPr>
          <p:cNvPr id="17" name="Google Shape;17;p3"/>
          <p:cNvSpPr txBox="1"/>
          <p:nvPr/>
        </p:nvSpPr>
        <p:spPr>
          <a:xfrm>
            <a:off x="13868099" y="532425"/>
            <a:ext cx="108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18" name="Google Shape;18;p3"/>
          <p:cNvSpPr txBox="1"/>
          <p:nvPr/>
        </p:nvSpPr>
        <p:spPr>
          <a:xfrm>
            <a:off x="16357926" y="532425"/>
            <a:ext cx="1209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19" name="Google Shape;19;p3"/>
          <p:cNvSpPr txBox="1"/>
          <p:nvPr/>
        </p:nvSpPr>
        <p:spPr>
          <a:xfrm>
            <a:off x="11465201" y="532425"/>
            <a:ext cx="108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20" name="Google Shape;20;p3"/>
          <p:cNvSpPr txBox="1"/>
          <p:nvPr/>
        </p:nvSpPr>
        <p:spPr>
          <a:xfrm>
            <a:off x="9144000" y="532427"/>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pic>
        <p:nvPicPr>
          <p:cNvPr id="21" name="Google Shape;21;p3"/>
          <p:cNvPicPr preferRelativeResize="0"/>
          <p:nvPr/>
        </p:nvPicPr>
        <p:blipFill>
          <a:blip r:embed="rId3">
            <a:alphaModFix/>
          </a:blip>
          <a:stretch>
            <a:fillRect/>
          </a:stretch>
        </p:blipFill>
        <p:spPr>
          <a:xfrm>
            <a:off x="433837" y="371775"/>
            <a:ext cx="665400" cy="84740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4"/>
          <p:cNvSpPr txBox="1"/>
          <p:nvPr>
            <p:ph type="title"/>
          </p:nvPr>
        </p:nvSpPr>
        <p:spPr>
          <a:xfrm>
            <a:off x="1366150" y="2304825"/>
            <a:ext cx="117129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4"/>
          <p:cNvSpPr txBox="1"/>
          <p:nvPr>
            <p:ph idx="1" type="body"/>
          </p:nvPr>
        </p:nvSpPr>
        <p:spPr>
          <a:xfrm>
            <a:off x="5029200" y="44032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25" name="Google Shape;25;p4"/>
          <p:cNvPicPr preferRelativeResize="0"/>
          <p:nvPr/>
        </p:nvPicPr>
        <p:blipFill>
          <a:blip r:embed="rId2">
            <a:alphaModFix/>
          </a:blip>
          <a:stretch>
            <a:fillRect/>
          </a:stretch>
        </p:blipFill>
        <p:spPr>
          <a:xfrm>
            <a:off x="16782125" y="9050936"/>
            <a:ext cx="927865" cy="495300"/>
          </a:xfrm>
          <a:prstGeom prst="rect">
            <a:avLst/>
          </a:prstGeom>
          <a:noFill/>
          <a:ln>
            <a:noFill/>
          </a:ln>
        </p:spPr>
      </p:pic>
      <p:grpSp>
        <p:nvGrpSpPr>
          <p:cNvPr id="26" name="Google Shape;26;p4"/>
          <p:cNvGrpSpPr/>
          <p:nvPr/>
        </p:nvGrpSpPr>
        <p:grpSpPr>
          <a:xfrm rot="682141">
            <a:off x="-1733314" y="-548537"/>
            <a:ext cx="4096840" cy="3584735"/>
            <a:chOff x="0" y="0"/>
            <a:chExt cx="812800" cy="711200"/>
          </a:xfrm>
        </p:grpSpPr>
        <p:sp>
          <p:nvSpPr>
            <p:cNvPr id="27" name="Google Shape;27;p4"/>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28" name="Google Shape;28;p4"/>
            <p:cNvSpPr txBox="1"/>
            <p:nvPr/>
          </p:nvSpPr>
          <p:spPr>
            <a:xfrm>
              <a:off x="127000" y="22225"/>
              <a:ext cx="558900" cy="358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9" name="Google Shape;29;p4"/>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sp>
        <p:nvSpPr>
          <p:cNvPr id="30" name="Google Shape;30;p4"/>
          <p:cNvSpPr txBox="1"/>
          <p:nvPr/>
        </p:nvSpPr>
        <p:spPr>
          <a:xfrm>
            <a:off x="13868099" y="532425"/>
            <a:ext cx="108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31" name="Google Shape;31;p4"/>
          <p:cNvSpPr txBox="1"/>
          <p:nvPr/>
        </p:nvSpPr>
        <p:spPr>
          <a:xfrm>
            <a:off x="16357926" y="532425"/>
            <a:ext cx="1209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32" name="Google Shape;32;p4"/>
          <p:cNvSpPr txBox="1"/>
          <p:nvPr/>
        </p:nvSpPr>
        <p:spPr>
          <a:xfrm>
            <a:off x="11465201" y="532425"/>
            <a:ext cx="108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33" name="Google Shape;33;p4"/>
          <p:cNvSpPr txBox="1"/>
          <p:nvPr/>
        </p:nvSpPr>
        <p:spPr>
          <a:xfrm>
            <a:off x="9144000" y="532427"/>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pic>
        <p:nvPicPr>
          <p:cNvPr id="34" name="Google Shape;34;p4"/>
          <p:cNvPicPr preferRelativeResize="0"/>
          <p:nvPr/>
        </p:nvPicPr>
        <p:blipFill>
          <a:blip r:embed="rId3">
            <a:alphaModFix/>
          </a:blip>
          <a:stretch>
            <a:fillRect/>
          </a:stretch>
        </p:blipFill>
        <p:spPr>
          <a:xfrm>
            <a:off x="433837" y="371775"/>
            <a:ext cx="665400" cy="84740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5" name="Shape 35"/>
        <p:cNvGrpSpPr/>
        <p:nvPr/>
      </p:nvGrpSpPr>
      <p:grpSpPr>
        <a:xfrm>
          <a:off x="0" y="0"/>
          <a:ext cx="0" cy="0"/>
          <a:chOff x="0" y="0"/>
          <a:chExt cx="0" cy="0"/>
        </a:xfrm>
      </p:grpSpPr>
      <p:sp>
        <p:nvSpPr>
          <p:cNvPr id="36" name="Google Shape;36;p5"/>
          <p:cNvSpPr txBox="1"/>
          <p:nvPr>
            <p:ph type="title"/>
          </p:nvPr>
        </p:nvSpPr>
        <p:spPr>
          <a:xfrm>
            <a:off x="1380898" y="1701800"/>
            <a:ext cx="108765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7000"/>
              <a:buFont typeface="Calibri"/>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5"/>
          <p:cNvSpPr txBox="1"/>
          <p:nvPr>
            <p:ph idx="1" type="body"/>
          </p:nvPr>
        </p:nvSpPr>
        <p:spPr>
          <a:xfrm>
            <a:off x="4124088" y="696163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pic>
        <p:nvPicPr>
          <p:cNvPr id="38" name="Google Shape;38;p5"/>
          <p:cNvPicPr preferRelativeResize="0"/>
          <p:nvPr/>
        </p:nvPicPr>
        <p:blipFill>
          <a:blip r:embed="rId2">
            <a:alphaModFix/>
          </a:blip>
          <a:stretch>
            <a:fillRect/>
          </a:stretch>
        </p:blipFill>
        <p:spPr>
          <a:xfrm>
            <a:off x="16782125" y="9050936"/>
            <a:ext cx="927865" cy="495300"/>
          </a:xfrm>
          <a:prstGeom prst="rect">
            <a:avLst/>
          </a:prstGeom>
          <a:noFill/>
          <a:ln>
            <a:noFill/>
          </a:ln>
        </p:spPr>
      </p:pic>
      <p:grpSp>
        <p:nvGrpSpPr>
          <p:cNvPr id="39" name="Google Shape;39;p5"/>
          <p:cNvGrpSpPr/>
          <p:nvPr/>
        </p:nvGrpSpPr>
        <p:grpSpPr>
          <a:xfrm rot="682141">
            <a:off x="-1733314" y="-548537"/>
            <a:ext cx="4096840" cy="3584735"/>
            <a:chOff x="0" y="0"/>
            <a:chExt cx="812800" cy="711200"/>
          </a:xfrm>
        </p:grpSpPr>
        <p:sp>
          <p:nvSpPr>
            <p:cNvPr id="40" name="Google Shape;40;p5"/>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41" name="Google Shape;41;p5"/>
            <p:cNvSpPr txBox="1"/>
            <p:nvPr/>
          </p:nvSpPr>
          <p:spPr>
            <a:xfrm>
              <a:off x="127000" y="22225"/>
              <a:ext cx="558900" cy="358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2" name="Google Shape;42;p5"/>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sp>
        <p:nvSpPr>
          <p:cNvPr id="43" name="Google Shape;43;p5"/>
          <p:cNvSpPr txBox="1"/>
          <p:nvPr/>
        </p:nvSpPr>
        <p:spPr>
          <a:xfrm>
            <a:off x="13868099" y="532425"/>
            <a:ext cx="108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44" name="Google Shape;44;p5"/>
          <p:cNvSpPr txBox="1"/>
          <p:nvPr/>
        </p:nvSpPr>
        <p:spPr>
          <a:xfrm>
            <a:off x="16357926" y="532425"/>
            <a:ext cx="1209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45" name="Google Shape;45;p5"/>
          <p:cNvSpPr txBox="1"/>
          <p:nvPr/>
        </p:nvSpPr>
        <p:spPr>
          <a:xfrm>
            <a:off x="11465201" y="532425"/>
            <a:ext cx="108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46" name="Google Shape;46;p5"/>
          <p:cNvSpPr txBox="1"/>
          <p:nvPr/>
        </p:nvSpPr>
        <p:spPr>
          <a:xfrm>
            <a:off x="9144000" y="532427"/>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pic>
        <p:nvPicPr>
          <p:cNvPr id="47" name="Google Shape;47;p5"/>
          <p:cNvPicPr preferRelativeResize="0"/>
          <p:nvPr/>
        </p:nvPicPr>
        <p:blipFill>
          <a:blip r:embed="rId3">
            <a:alphaModFix/>
          </a:blip>
          <a:stretch>
            <a:fillRect/>
          </a:stretch>
        </p:blipFill>
        <p:spPr>
          <a:xfrm>
            <a:off x="433837" y="371775"/>
            <a:ext cx="665400" cy="84740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8" name="Shape 48"/>
        <p:cNvGrpSpPr/>
        <p:nvPr/>
      </p:nvGrpSpPr>
      <p:grpSpPr>
        <a:xfrm>
          <a:off x="0" y="0"/>
          <a:ext cx="0" cy="0"/>
          <a:chOff x="0" y="0"/>
          <a:chExt cx="0" cy="0"/>
        </a:xfrm>
      </p:grpSpPr>
      <p:sp>
        <p:nvSpPr>
          <p:cNvPr id="49" name="Google Shape;49;p6"/>
          <p:cNvSpPr txBox="1"/>
          <p:nvPr>
            <p:ph type="title"/>
          </p:nvPr>
        </p:nvSpPr>
        <p:spPr>
          <a:xfrm>
            <a:off x="1366150" y="2304825"/>
            <a:ext cx="117129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6"/>
          <p:cNvSpPr txBox="1"/>
          <p:nvPr>
            <p:ph idx="1" type="body"/>
          </p:nvPr>
        </p:nvSpPr>
        <p:spPr>
          <a:xfrm>
            <a:off x="3845375" y="4566575"/>
            <a:ext cx="52005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51" name="Google Shape;51;p6"/>
          <p:cNvSpPr txBox="1"/>
          <p:nvPr>
            <p:ph idx="2" type="body"/>
          </p:nvPr>
        </p:nvSpPr>
        <p:spPr>
          <a:xfrm>
            <a:off x="9242123" y="4566575"/>
            <a:ext cx="52005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pic>
        <p:nvPicPr>
          <p:cNvPr id="52" name="Google Shape;52;p6"/>
          <p:cNvPicPr preferRelativeResize="0"/>
          <p:nvPr/>
        </p:nvPicPr>
        <p:blipFill>
          <a:blip r:embed="rId2">
            <a:alphaModFix/>
          </a:blip>
          <a:stretch>
            <a:fillRect/>
          </a:stretch>
        </p:blipFill>
        <p:spPr>
          <a:xfrm>
            <a:off x="16782125" y="9050936"/>
            <a:ext cx="927865" cy="495300"/>
          </a:xfrm>
          <a:prstGeom prst="rect">
            <a:avLst/>
          </a:prstGeom>
          <a:noFill/>
          <a:ln>
            <a:noFill/>
          </a:ln>
        </p:spPr>
      </p:pic>
      <p:grpSp>
        <p:nvGrpSpPr>
          <p:cNvPr id="53" name="Google Shape;53;p6"/>
          <p:cNvGrpSpPr/>
          <p:nvPr/>
        </p:nvGrpSpPr>
        <p:grpSpPr>
          <a:xfrm rot="682141">
            <a:off x="-1733314" y="-548537"/>
            <a:ext cx="4096840" cy="3584735"/>
            <a:chOff x="0" y="0"/>
            <a:chExt cx="812800" cy="711200"/>
          </a:xfrm>
        </p:grpSpPr>
        <p:sp>
          <p:nvSpPr>
            <p:cNvPr id="54" name="Google Shape;54;p6"/>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55" name="Google Shape;55;p6"/>
            <p:cNvSpPr txBox="1"/>
            <p:nvPr/>
          </p:nvSpPr>
          <p:spPr>
            <a:xfrm>
              <a:off x="127000" y="22225"/>
              <a:ext cx="558900" cy="358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6" name="Google Shape;56;p6"/>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sp>
        <p:nvSpPr>
          <p:cNvPr id="57" name="Google Shape;57;p6"/>
          <p:cNvSpPr txBox="1"/>
          <p:nvPr/>
        </p:nvSpPr>
        <p:spPr>
          <a:xfrm>
            <a:off x="13868099" y="532425"/>
            <a:ext cx="108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58" name="Google Shape;58;p6"/>
          <p:cNvSpPr txBox="1"/>
          <p:nvPr/>
        </p:nvSpPr>
        <p:spPr>
          <a:xfrm>
            <a:off x="16357926" y="532425"/>
            <a:ext cx="1209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59" name="Google Shape;59;p6"/>
          <p:cNvSpPr txBox="1"/>
          <p:nvPr/>
        </p:nvSpPr>
        <p:spPr>
          <a:xfrm>
            <a:off x="11465201" y="532425"/>
            <a:ext cx="108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60" name="Google Shape;60;p6"/>
          <p:cNvSpPr txBox="1"/>
          <p:nvPr/>
        </p:nvSpPr>
        <p:spPr>
          <a:xfrm>
            <a:off x="9144000" y="532427"/>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pic>
        <p:nvPicPr>
          <p:cNvPr id="61" name="Google Shape;61;p6"/>
          <p:cNvPicPr preferRelativeResize="0"/>
          <p:nvPr/>
        </p:nvPicPr>
        <p:blipFill>
          <a:blip r:embed="rId3">
            <a:alphaModFix/>
          </a:blip>
          <a:stretch>
            <a:fillRect/>
          </a:stretch>
        </p:blipFill>
        <p:spPr>
          <a:xfrm>
            <a:off x="433837" y="371775"/>
            <a:ext cx="665400" cy="84740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2" name="Shape 62"/>
        <p:cNvGrpSpPr/>
        <p:nvPr/>
      </p:nvGrpSpPr>
      <p:grpSpPr>
        <a:xfrm>
          <a:off x="0" y="0"/>
          <a:ext cx="0" cy="0"/>
          <a:chOff x="0" y="0"/>
          <a:chExt cx="0" cy="0"/>
        </a:xfrm>
      </p:grpSpPr>
      <p:sp>
        <p:nvSpPr>
          <p:cNvPr id="63" name="Google Shape;63;p7"/>
          <p:cNvSpPr txBox="1"/>
          <p:nvPr>
            <p:ph type="title"/>
          </p:nvPr>
        </p:nvSpPr>
        <p:spPr>
          <a:xfrm>
            <a:off x="1366150" y="2304825"/>
            <a:ext cx="117129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7"/>
          <p:cNvSpPr txBox="1"/>
          <p:nvPr>
            <p:ph idx="1" type="body"/>
          </p:nvPr>
        </p:nvSpPr>
        <p:spPr>
          <a:xfrm>
            <a:off x="3614100" y="4651375"/>
            <a:ext cx="54294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Font typeface="Archivo Black"/>
              <a:buChar char="•"/>
              <a:defRPr>
                <a:latin typeface="Archivo Black"/>
                <a:ea typeface="Archivo Black"/>
                <a:cs typeface="Archivo Black"/>
                <a:sym typeface="Archivo Black"/>
              </a:defRPr>
            </a:lvl1pPr>
            <a:lvl2pPr indent="-381000" lvl="1" marL="914400" algn="l">
              <a:spcBef>
                <a:spcPts val="400"/>
              </a:spcBef>
              <a:spcAft>
                <a:spcPts val="0"/>
              </a:spcAft>
              <a:buClr>
                <a:schemeClr val="dk1"/>
              </a:buClr>
              <a:buSzPts val="2400"/>
              <a:buFont typeface="Archivo Black"/>
              <a:buChar char="–"/>
              <a:defRPr>
                <a:latin typeface="Archivo Black"/>
                <a:ea typeface="Archivo Black"/>
                <a:cs typeface="Archivo Black"/>
                <a:sym typeface="Archivo Black"/>
              </a:defRPr>
            </a:lvl2pPr>
            <a:lvl3pPr indent="-381000" lvl="2" marL="1371600" algn="l">
              <a:spcBef>
                <a:spcPts val="360"/>
              </a:spcBef>
              <a:spcAft>
                <a:spcPts val="0"/>
              </a:spcAft>
              <a:buClr>
                <a:schemeClr val="dk1"/>
              </a:buClr>
              <a:buSzPts val="2400"/>
              <a:buFont typeface="Archivo Black"/>
              <a:buChar char="•"/>
              <a:defRPr>
                <a:latin typeface="Archivo Black"/>
                <a:ea typeface="Archivo Black"/>
                <a:cs typeface="Archivo Black"/>
                <a:sym typeface="Archivo Black"/>
              </a:defRPr>
            </a:lvl3pPr>
            <a:lvl4pPr indent="-381000" lvl="3" marL="1828800" algn="l">
              <a:spcBef>
                <a:spcPts val="320"/>
              </a:spcBef>
              <a:spcAft>
                <a:spcPts val="0"/>
              </a:spcAft>
              <a:buClr>
                <a:schemeClr val="dk1"/>
              </a:buClr>
              <a:buSzPts val="2400"/>
              <a:buFont typeface="Archivo Black"/>
              <a:buChar char="–"/>
              <a:defRPr>
                <a:latin typeface="Archivo Black"/>
                <a:ea typeface="Archivo Black"/>
                <a:cs typeface="Archivo Black"/>
                <a:sym typeface="Archivo Black"/>
              </a:defRPr>
            </a:lvl4pPr>
            <a:lvl5pPr indent="-381000" lvl="4" marL="2286000" algn="l">
              <a:spcBef>
                <a:spcPts val="320"/>
              </a:spcBef>
              <a:spcAft>
                <a:spcPts val="0"/>
              </a:spcAft>
              <a:buClr>
                <a:schemeClr val="dk1"/>
              </a:buClr>
              <a:buSzPts val="2400"/>
              <a:buFont typeface="Archivo Black"/>
              <a:buChar char="»"/>
              <a:defRPr>
                <a:latin typeface="Archivo Black"/>
                <a:ea typeface="Archivo Black"/>
                <a:cs typeface="Archivo Black"/>
                <a:sym typeface="Archivo Black"/>
              </a:defRPr>
            </a:lvl5pPr>
            <a:lvl6pPr indent="-381000" lvl="5" marL="2743200" algn="l">
              <a:spcBef>
                <a:spcPts val="320"/>
              </a:spcBef>
              <a:spcAft>
                <a:spcPts val="0"/>
              </a:spcAft>
              <a:buClr>
                <a:schemeClr val="dk1"/>
              </a:buClr>
              <a:buSzPts val="2400"/>
              <a:buFont typeface="Archivo Black"/>
              <a:buChar char="•"/>
              <a:defRPr>
                <a:latin typeface="Archivo Black"/>
                <a:ea typeface="Archivo Black"/>
                <a:cs typeface="Archivo Black"/>
                <a:sym typeface="Archivo Black"/>
              </a:defRPr>
            </a:lvl6pPr>
            <a:lvl7pPr indent="-381000" lvl="6" marL="3200400" algn="l">
              <a:spcBef>
                <a:spcPts val="320"/>
              </a:spcBef>
              <a:spcAft>
                <a:spcPts val="0"/>
              </a:spcAft>
              <a:buClr>
                <a:schemeClr val="dk1"/>
              </a:buClr>
              <a:buSzPts val="2400"/>
              <a:buFont typeface="Archivo Black"/>
              <a:buChar char="•"/>
              <a:defRPr>
                <a:latin typeface="Archivo Black"/>
                <a:ea typeface="Archivo Black"/>
                <a:cs typeface="Archivo Black"/>
                <a:sym typeface="Archivo Black"/>
              </a:defRPr>
            </a:lvl7pPr>
            <a:lvl8pPr indent="-381000" lvl="7" marL="3657600" algn="l">
              <a:spcBef>
                <a:spcPts val="320"/>
              </a:spcBef>
              <a:spcAft>
                <a:spcPts val="0"/>
              </a:spcAft>
              <a:buClr>
                <a:schemeClr val="dk1"/>
              </a:buClr>
              <a:buSzPts val="2400"/>
              <a:buFont typeface="Archivo Black"/>
              <a:buChar char="•"/>
              <a:defRPr>
                <a:latin typeface="Archivo Black"/>
                <a:ea typeface="Archivo Black"/>
                <a:cs typeface="Archivo Black"/>
                <a:sym typeface="Archivo Black"/>
              </a:defRPr>
            </a:lvl8pPr>
            <a:lvl9pPr indent="-381000" lvl="8" marL="4114800" algn="l">
              <a:spcBef>
                <a:spcPts val="320"/>
              </a:spcBef>
              <a:spcAft>
                <a:spcPts val="0"/>
              </a:spcAft>
              <a:buClr>
                <a:schemeClr val="dk1"/>
              </a:buClr>
              <a:buSzPts val="2400"/>
              <a:buFont typeface="Archivo Black"/>
              <a:buChar char="•"/>
              <a:defRPr>
                <a:latin typeface="Archivo Black"/>
                <a:ea typeface="Archivo Black"/>
                <a:cs typeface="Archivo Black"/>
                <a:sym typeface="Archivo Black"/>
              </a:defRPr>
            </a:lvl9pPr>
          </a:lstStyle>
          <a:p/>
        </p:txBody>
      </p:sp>
      <p:sp>
        <p:nvSpPr>
          <p:cNvPr id="65" name="Google Shape;65;p7"/>
          <p:cNvSpPr txBox="1"/>
          <p:nvPr>
            <p:ph idx="2" type="body"/>
          </p:nvPr>
        </p:nvSpPr>
        <p:spPr>
          <a:xfrm>
            <a:off x="9242091" y="4651375"/>
            <a:ext cx="54318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Font typeface="Archivo Black"/>
              <a:buChar char="•"/>
              <a:defRPr>
                <a:latin typeface="Archivo Black"/>
                <a:ea typeface="Archivo Black"/>
                <a:cs typeface="Archivo Black"/>
                <a:sym typeface="Archivo Black"/>
              </a:defRPr>
            </a:lvl1pPr>
            <a:lvl2pPr indent="-381000" lvl="1" marL="914400" algn="l">
              <a:spcBef>
                <a:spcPts val="400"/>
              </a:spcBef>
              <a:spcAft>
                <a:spcPts val="0"/>
              </a:spcAft>
              <a:buClr>
                <a:schemeClr val="dk1"/>
              </a:buClr>
              <a:buSzPts val="2400"/>
              <a:buFont typeface="Archivo Black"/>
              <a:buChar char="–"/>
              <a:defRPr>
                <a:latin typeface="Archivo Black"/>
                <a:ea typeface="Archivo Black"/>
                <a:cs typeface="Archivo Black"/>
                <a:sym typeface="Archivo Black"/>
              </a:defRPr>
            </a:lvl2pPr>
            <a:lvl3pPr indent="-381000" lvl="2" marL="1371600" algn="l">
              <a:spcBef>
                <a:spcPts val="360"/>
              </a:spcBef>
              <a:spcAft>
                <a:spcPts val="0"/>
              </a:spcAft>
              <a:buClr>
                <a:schemeClr val="dk1"/>
              </a:buClr>
              <a:buSzPts val="2400"/>
              <a:buFont typeface="Archivo Black"/>
              <a:buChar char="•"/>
              <a:defRPr>
                <a:latin typeface="Archivo Black"/>
                <a:ea typeface="Archivo Black"/>
                <a:cs typeface="Archivo Black"/>
                <a:sym typeface="Archivo Black"/>
              </a:defRPr>
            </a:lvl3pPr>
            <a:lvl4pPr indent="-381000" lvl="3" marL="1828800" algn="l">
              <a:spcBef>
                <a:spcPts val="320"/>
              </a:spcBef>
              <a:spcAft>
                <a:spcPts val="0"/>
              </a:spcAft>
              <a:buClr>
                <a:schemeClr val="dk1"/>
              </a:buClr>
              <a:buSzPts val="2400"/>
              <a:buFont typeface="Archivo Black"/>
              <a:buChar char="–"/>
              <a:defRPr>
                <a:latin typeface="Archivo Black"/>
                <a:ea typeface="Archivo Black"/>
                <a:cs typeface="Archivo Black"/>
                <a:sym typeface="Archivo Black"/>
              </a:defRPr>
            </a:lvl4pPr>
            <a:lvl5pPr indent="-381000" lvl="4" marL="2286000" algn="l">
              <a:spcBef>
                <a:spcPts val="320"/>
              </a:spcBef>
              <a:spcAft>
                <a:spcPts val="0"/>
              </a:spcAft>
              <a:buClr>
                <a:schemeClr val="dk1"/>
              </a:buClr>
              <a:buSzPts val="2400"/>
              <a:buFont typeface="Archivo Black"/>
              <a:buChar char="»"/>
              <a:defRPr>
                <a:latin typeface="Archivo Black"/>
                <a:ea typeface="Archivo Black"/>
                <a:cs typeface="Archivo Black"/>
                <a:sym typeface="Archivo Black"/>
              </a:defRPr>
            </a:lvl5pPr>
            <a:lvl6pPr indent="-381000" lvl="5" marL="2743200" algn="l">
              <a:spcBef>
                <a:spcPts val="320"/>
              </a:spcBef>
              <a:spcAft>
                <a:spcPts val="0"/>
              </a:spcAft>
              <a:buClr>
                <a:schemeClr val="dk1"/>
              </a:buClr>
              <a:buSzPts val="2400"/>
              <a:buFont typeface="Archivo Black"/>
              <a:buChar char="•"/>
              <a:defRPr>
                <a:latin typeface="Archivo Black"/>
                <a:ea typeface="Archivo Black"/>
                <a:cs typeface="Archivo Black"/>
                <a:sym typeface="Archivo Black"/>
              </a:defRPr>
            </a:lvl6pPr>
            <a:lvl7pPr indent="-381000" lvl="6" marL="3200400" algn="l">
              <a:spcBef>
                <a:spcPts val="320"/>
              </a:spcBef>
              <a:spcAft>
                <a:spcPts val="0"/>
              </a:spcAft>
              <a:buClr>
                <a:schemeClr val="dk1"/>
              </a:buClr>
              <a:buSzPts val="2400"/>
              <a:buFont typeface="Archivo Black"/>
              <a:buChar char="•"/>
              <a:defRPr>
                <a:latin typeface="Archivo Black"/>
                <a:ea typeface="Archivo Black"/>
                <a:cs typeface="Archivo Black"/>
                <a:sym typeface="Archivo Black"/>
              </a:defRPr>
            </a:lvl7pPr>
            <a:lvl8pPr indent="-381000" lvl="7" marL="3657600" algn="l">
              <a:spcBef>
                <a:spcPts val="320"/>
              </a:spcBef>
              <a:spcAft>
                <a:spcPts val="0"/>
              </a:spcAft>
              <a:buClr>
                <a:schemeClr val="dk1"/>
              </a:buClr>
              <a:buSzPts val="2400"/>
              <a:buFont typeface="Archivo Black"/>
              <a:buChar char="•"/>
              <a:defRPr>
                <a:latin typeface="Archivo Black"/>
                <a:ea typeface="Archivo Black"/>
                <a:cs typeface="Archivo Black"/>
                <a:sym typeface="Archivo Black"/>
              </a:defRPr>
            </a:lvl8pPr>
            <a:lvl9pPr indent="-381000" lvl="8" marL="4114800" algn="l">
              <a:spcBef>
                <a:spcPts val="320"/>
              </a:spcBef>
              <a:spcAft>
                <a:spcPts val="0"/>
              </a:spcAft>
              <a:buClr>
                <a:schemeClr val="dk1"/>
              </a:buClr>
              <a:buSzPts val="2400"/>
              <a:buFont typeface="Archivo Black"/>
              <a:buChar char="•"/>
              <a:defRPr>
                <a:latin typeface="Archivo Black"/>
                <a:ea typeface="Archivo Black"/>
                <a:cs typeface="Archivo Black"/>
                <a:sym typeface="Archivo Black"/>
              </a:defRPr>
            </a:lvl9pPr>
          </a:lstStyle>
          <a:p/>
        </p:txBody>
      </p:sp>
      <p:pic>
        <p:nvPicPr>
          <p:cNvPr id="66" name="Google Shape;66;p7"/>
          <p:cNvPicPr preferRelativeResize="0"/>
          <p:nvPr/>
        </p:nvPicPr>
        <p:blipFill>
          <a:blip r:embed="rId2">
            <a:alphaModFix/>
          </a:blip>
          <a:stretch>
            <a:fillRect/>
          </a:stretch>
        </p:blipFill>
        <p:spPr>
          <a:xfrm>
            <a:off x="16782125" y="9050936"/>
            <a:ext cx="927865" cy="495300"/>
          </a:xfrm>
          <a:prstGeom prst="rect">
            <a:avLst/>
          </a:prstGeom>
          <a:noFill/>
          <a:ln>
            <a:noFill/>
          </a:ln>
        </p:spPr>
      </p:pic>
      <p:grpSp>
        <p:nvGrpSpPr>
          <p:cNvPr id="67" name="Google Shape;67;p7"/>
          <p:cNvGrpSpPr/>
          <p:nvPr/>
        </p:nvGrpSpPr>
        <p:grpSpPr>
          <a:xfrm rot="682141">
            <a:off x="-1733314" y="-548537"/>
            <a:ext cx="4096840" cy="3584735"/>
            <a:chOff x="0" y="0"/>
            <a:chExt cx="812800" cy="711200"/>
          </a:xfrm>
        </p:grpSpPr>
        <p:sp>
          <p:nvSpPr>
            <p:cNvPr id="68" name="Google Shape;68;p7"/>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69" name="Google Shape;69;p7"/>
            <p:cNvSpPr txBox="1"/>
            <p:nvPr/>
          </p:nvSpPr>
          <p:spPr>
            <a:xfrm>
              <a:off x="127000" y="22225"/>
              <a:ext cx="558900" cy="358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0" name="Google Shape;70;p7"/>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sp>
        <p:nvSpPr>
          <p:cNvPr id="71" name="Google Shape;71;p7"/>
          <p:cNvSpPr txBox="1"/>
          <p:nvPr/>
        </p:nvSpPr>
        <p:spPr>
          <a:xfrm>
            <a:off x="13868099" y="532425"/>
            <a:ext cx="108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72" name="Google Shape;72;p7"/>
          <p:cNvSpPr txBox="1"/>
          <p:nvPr/>
        </p:nvSpPr>
        <p:spPr>
          <a:xfrm>
            <a:off x="16357926" y="532425"/>
            <a:ext cx="1209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73" name="Google Shape;73;p7"/>
          <p:cNvSpPr txBox="1"/>
          <p:nvPr/>
        </p:nvSpPr>
        <p:spPr>
          <a:xfrm>
            <a:off x="11465201" y="532425"/>
            <a:ext cx="108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74" name="Google Shape;74;p7"/>
          <p:cNvSpPr txBox="1"/>
          <p:nvPr/>
        </p:nvSpPr>
        <p:spPr>
          <a:xfrm>
            <a:off x="9144000" y="532427"/>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pic>
        <p:nvPicPr>
          <p:cNvPr id="75" name="Google Shape;75;p7"/>
          <p:cNvPicPr preferRelativeResize="0"/>
          <p:nvPr/>
        </p:nvPicPr>
        <p:blipFill>
          <a:blip r:embed="rId3">
            <a:alphaModFix/>
          </a:blip>
          <a:stretch>
            <a:fillRect/>
          </a:stretch>
        </p:blipFill>
        <p:spPr>
          <a:xfrm>
            <a:off x="433837" y="371775"/>
            <a:ext cx="665400" cy="84740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 name="Shape 76"/>
        <p:cNvGrpSpPr/>
        <p:nvPr/>
      </p:nvGrpSpPr>
      <p:grpSpPr>
        <a:xfrm>
          <a:off x="0" y="0"/>
          <a:ext cx="0" cy="0"/>
          <a:chOff x="0" y="0"/>
          <a:chExt cx="0" cy="0"/>
        </a:xfrm>
      </p:grpSpPr>
      <p:sp>
        <p:nvSpPr>
          <p:cNvPr id="77" name="Google Shape;77;p8"/>
          <p:cNvSpPr txBox="1"/>
          <p:nvPr>
            <p:ph type="title"/>
          </p:nvPr>
        </p:nvSpPr>
        <p:spPr>
          <a:xfrm>
            <a:off x="1366150" y="2304825"/>
            <a:ext cx="117129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78" name="Google Shape;78;p8"/>
          <p:cNvPicPr preferRelativeResize="0"/>
          <p:nvPr/>
        </p:nvPicPr>
        <p:blipFill>
          <a:blip r:embed="rId2">
            <a:alphaModFix/>
          </a:blip>
          <a:stretch>
            <a:fillRect/>
          </a:stretch>
        </p:blipFill>
        <p:spPr>
          <a:xfrm>
            <a:off x="16782125" y="9050936"/>
            <a:ext cx="927865" cy="495300"/>
          </a:xfrm>
          <a:prstGeom prst="rect">
            <a:avLst/>
          </a:prstGeom>
          <a:noFill/>
          <a:ln>
            <a:noFill/>
          </a:ln>
        </p:spPr>
      </p:pic>
      <p:grpSp>
        <p:nvGrpSpPr>
          <p:cNvPr id="79" name="Google Shape;79;p8"/>
          <p:cNvGrpSpPr/>
          <p:nvPr/>
        </p:nvGrpSpPr>
        <p:grpSpPr>
          <a:xfrm rot="682141">
            <a:off x="-1733314" y="-548537"/>
            <a:ext cx="4096840" cy="3584735"/>
            <a:chOff x="0" y="0"/>
            <a:chExt cx="812800" cy="711200"/>
          </a:xfrm>
        </p:grpSpPr>
        <p:sp>
          <p:nvSpPr>
            <p:cNvPr id="80" name="Google Shape;80;p8"/>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81" name="Google Shape;81;p8"/>
            <p:cNvSpPr txBox="1"/>
            <p:nvPr/>
          </p:nvSpPr>
          <p:spPr>
            <a:xfrm>
              <a:off x="127000" y="22225"/>
              <a:ext cx="558900" cy="358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2" name="Google Shape;82;p8"/>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sp>
        <p:nvSpPr>
          <p:cNvPr id="83" name="Google Shape;83;p8"/>
          <p:cNvSpPr txBox="1"/>
          <p:nvPr/>
        </p:nvSpPr>
        <p:spPr>
          <a:xfrm>
            <a:off x="13868099" y="532425"/>
            <a:ext cx="108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84" name="Google Shape;84;p8"/>
          <p:cNvSpPr txBox="1"/>
          <p:nvPr/>
        </p:nvSpPr>
        <p:spPr>
          <a:xfrm>
            <a:off x="16357926" y="532425"/>
            <a:ext cx="1209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85" name="Google Shape;85;p8"/>
          <p:cNvSpPr txBox="1"/>
          <p:nvPr/>
        </p:nvSpPr>
        <p:spPr>
          <a:xfrm>
            <a:off x="11465201" y="532425"/>
            <a:ext cx="108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86" name="Google Shape;86;p8"/>
          <p:cNvSpPr txBox="1"/>
          <p:nvPr/>
        </p:nvSpPr>
        <p:spPr>
          <a:xfrm>
            <a:off x="9144000" y="532427"/>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pic>
        <p:nvPicPr>
          <p:cNvPr id="87" name="Google Shape;87;p8"/>
          <p:cNvPicPr preferRelativeResize="0"/>
          <p:nvPr/>
        </p:nvPicPr>
        <p:blipFill>
          <a:blip r:embed="rId3">
            <a:alphaModFix/>
          </a:blip>
          <a:stretch>
            <a:fillRect/>
          </a:stretch>
        </p:blipFill>
        <p:spPr>
          <a:xfrm>
            <a:off x="433837" y="371775"/>
            <a:ext cx="665400" cy="84740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8" name="Shape 88"/>
        <p:cNvGrpSpPr/>
        <p:nvPr/>
      </p:nvGrpSpPr>
      <p:grpSpPr>
        <a:xfrm>
          <a:off x="0" y="0"/>
          <a:ext cx="0" cy="0"/>
          <a:chOff x="0" y="0"/>
          <a:chExt cx="0" cy="0"/>
        </a:xfrm>
      </p:grpSpPr>
      <p:sp>
        <p:nvSpPr>
          <p:cNvPr id="89" name="Google Shape;89;p9"/>
          <p:cNvSpPr txBox="1"/>
          <p:nvPr>
            <p:ph type="title"/>
          </p:nvPr>
        </p:nvSpPr>
        <p:spPr>
          <a:xfrm>
            <a:off x="1426025" y="2798550"/>
            <a:ext cx="100803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90" name="Google Shape;90;p9"/>
          <p:cNvSpPr txBox="1"/>
          <p:nvPr>
            <p:ph idx="1" type="body"/>
          </p:nvPr>
        </p:nvSpPr>
        <p:spPr>
          <a:xfrm>
            <a:off x="9393213" y="4238175"/>
            <a:ext cx="5111700" cy="42147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91" name="Google Shape;91;p9"/>
          <p:cNvSpPr txBox="1"/>
          <p:nvPr>
            <p:ph idx="2" type="body"/>
          </p:nvPr>
        </p:nvSpPr>
        <p:spPr>
          <a:xfrm>
            <a:off x="3783088" y="4238175"/>
            <a:ext cx="58782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pic>
        <p:nvPicPr>
          <p:cNvPr id="92" name="Google Shape;92;p9"/>
          <p:cNvPicPr preferRelativeResize="0"/>
          <p:nvPr/>
        </p:nvPicPr>
        <p:blipFill>
          <a:blip r:embed="rId2">
            <a:alphaModFix/>
          </a:blip>
          <a:stretch>
            <a:fillRect/>
          </a:stretch>
        </p:blipFill>
        <p:spPr>
          <a:xfrm>
            <a:off x="16782125" y="9050936"/>
            <a:ext cx="927865" cy="495300"/>
          </a:xfrm>
          <a:prstGeom prst="rect">
            <a:avLst/>
          </a:prstGeom>
          <a:noFill/>
          <a:ln>
            <a:noFill/>
          </a:ln>
        </p:spPr>
      </p:pic>
      <p:grpSp>
        <p:nvGrpSpPr>
          <p:cNvPr id="93" name="Google Shape;93;p9"/>
          <p:cNvGrpSpPr/>
          <p:nvPr/>
        </p:nvGrpSpPr>
        <p:grpSpPr>
          <a:xfrm rot="682141">
            <a:off x="-1733314" y="-548537"/>
            <a:ext cx="4096840" cy="3584735"/>
            <a:chOff x="0" y="0"/>
            <a:chExt cx="812800" cy="711200"/>
          </a:xfrm>
        </p:grpSpPr>
        <p:sp>
          <p:nvSpPr>
            <p:cNvPr id="94" name="Google Shape;94;p9"/>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95" name="Google Shape;95;p9"/>
            <p:cNvSpPr txBox="1"/>
            <p:nvPr/>
          </p:nvSpPr>
          <p:spPr>
            <a:xfrm>
              <a:off x="127000" y="22225"/>
              <a:ext cx="558900" cy="358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6" name="Google Shape;96;p9"/>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sp>
        <p:nvSpPr>
          <p:cNvPr id="97" name="Google Shape;97;p9"/>
          <p:cNvSpPr txBox="1"/>
          <p:nvPr/>
        </p:nvSpPr>
        <p:spPr>
          <a:xfrm>
            <a:off x="13868099" y="532425"/>
            <a:ext cx="108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98" name="Google Shape;98;p9"/>
          <p:cNvSpPr txBox="1"/>
          <p:nvPr/>
        </p:nvSpPr>
        <p:spPr>
          <a:xfrm>
            <a:off x="16357926" y="532425"/>
            <a:ext cx="1209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99" name="Google Shape;99;p9"/>
          <p:cNvSpPr txBox="1"/>
          <p:nvPr/>
        </p:nvSpPr>
        <p:spPr>
          <a:xfrm>
            <a:off x="11465201" y="532425"/>
            <a:ext cx="108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100" name="Google Shape;100;p9"/>
          <p:cNvSpPr txBox="1"/>
          <p:nvPr/>
        </p:nvSpPr>
        <p:spPr>
          <a:xfrm>
            <a:off x="9144000" y="532427"/>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pic>
        <p:nvPicPr>
          <p:cNvPr id="101" name="Google Shape;101;p9"/>
          <p:cNvPicPr preferRelativeResize="0"/>
          <p:nvPr/>
        </p:nvPicPr>
        <p:blipFill>
          <a:blip r:embed="rId3">
            <a:alphaModFix/>
          </a:blip>
          <a:stretch>
            <a:fillRect/>
          </a:stretch>
        </p:blipFill>
        <p:spPr>
          <a:xfrm>
            <a:off x="433837" y="371775"/>
            <a:ext cx="665400" cy="84740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2" name="Shape 102"/>
        <p:cNvGrpSpPr/>
        <p:nvPr/>
      </p:nvGrpSpPr>
      <p:grpSpPr>
        <a:xfrm>
          <a:off x="0" y="0"/>
          <a:ext cx="0" cy="0"/>
          <a:chOff x="0" y="0"/>
          <a:chExt cx="0" cy="0"/>
        </a:xfrm>
      </p:grpSpPr>
      <p:sp>
        <p:nvSpPr>
          <p:cNvPr id="103" name="Google Shape;103;p10"/>
          <p:cNvSpPr txBox="1"/>
          <p:nvPr>
            <p:ph type="title"/>
          </p:nvPr>
        </p:nvSpPr>
        <p:spPr>
          <a:xfrm>
            <a:off x="1415138" y="3363675"/>
            <a:ext cx="114666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104" name="Google Shape;104;p10"/>
          <p:cNvSpPr/>
          <p:nvPr>
            <p:ph idx="2" type="pic"/>
          </p:nvPr>
        </p:nvSpPr>
        <p:spPr>
          <a:xfrm>
            <a:off x="11451545" y="4846156"/>
            <a:ext cx="3074700" cy="2306100"/>
          </a:xfrm>
          <a:prstGeom prst="rect">
            <a:avLst/>
          </a:prstGeom>
          <a:noFill/>
          <a:ln>
            <a:noFill/>
          </a:ln>
        </p:spPr>
      </p:sp>
      <p:sp>
        <p:nvSpPr>
          <p:cNvPr id="105" name="Google Shape;105;p10"/>
          <p:cNvSpPr txBox="1"/>
          <p:nvPr>
            <p:ph idx="1" type="body"/>
          </p:nvPr>
        </p:nvSpPr>
        <p:spPr>
          <a:xfrm>
            <a:off x="4405238" y="51396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pic>
        <p:nvPicPr>
          <p:cNvPr id="106" name="Google Shape;106;p10"/>
          <p:cNvPicPr preferRelativeResize="0"/>
          <p:nvPr/>
        </p:nvPicPr>
        <p:blipFill>
          <a:blip r:embed="rId2">
            <a:alphaModFix/>
          </a:blip>
          <a:stretch>
            <a:fillRect/>
          </a:stretch>
        </p:blipFill>
        <p:spPr>
          <a:xfrm>
            <a:off x="16782125" y="9050936"/>
            <a:ext cx="927865" cy="495300"/>
          </a:xfrm>
          <a:prstGeom prst="rect">
            <a:avLst/>
          </a:prstGeom>
          <a:noFill/>
          <a:ln>
            <a:noFill/>
          </a:ln>
        </p:spPr>
      </p:pic>
      <p:grpSp>
        <p:nvGrpSpPr>
          <p:cNvPr id="107" name="Google Shape;107;p10"/>
          <p:cNvGrpSpPr/>
          <p:nvPr/>
        </p:nvGrpSpPr>
        <p:grpSpPr>
          <a:xfrm rot="682141">
            <a:off x="-1733314" y="-548537"/>
            <a:ext cx="4096840" cy="3584735"/>
            <a:chOff x="0" y="0"/>
            <a:chExt cx="812800" cy="711200"/>
          </a:xfrm>
        </p:grpSpPr>
        <p:sp>
          <p:nvSpPr>
            <p:cNvPr id="108" name="Google Shape;108;p10"/>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109" name="Google Shape;109;p10"/>
            <p:cNvSpPr txBox="1"/>
            <p:nvPr/>
          </p:nvSpPr>
          <p:spPr>
            <a:xfrm>
              <a:off x="127000" y="22225"/>
              <a:ext cx="558900" cy="358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10" name="Google Shape;110;p10"/>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sp>
        <p:nvSpPr>
          <p:cNvPr id="111" name="Google Shape;111;p10"/>
          <p:cNvSpPr txBox="1"/>
          <p:nvPr/>
        </p:nvSpPr>
        <p:spPr>
          <a:xfrm>
            <a:off x="13868099" y="532425"/>
            <a:ext cx="108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112" name="Google Shape;112;p10"/>
          <p:cNvSpPr txBox="1"/>
          <p:nvPr/>
        </p:nvSpPr>
        <p:spPr>
          <a:xfrm>
            <a:off x="16357926" y="532425"/>
            <a:ext cx="1209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113" name="Google Shape;113;p10"/>
          <p:cNvSpPr txBox="1"/>
          <p:nvPr/>
        </p:nvSpPr>
        <p:spPr>
          <a:xfrm>
            <a:off x="11465201" y="532425"/>
            <a:ext cx="108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114" name="Google Shape;114;p10"/>
          <p:cNvSpPr txBox="1"/>
          <p:nvPr/>
        </p:nvSpPr>
        <p:spPr>
          <a:xfrm>
            <a:off x="9144000" y="532427"/>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pic>
        <p:nvPicPr>
          <p:cNvPr id="115" name="Google Shape;115;p10"/>
          <p:cNvPicPr preferRelativeResize="0"/>
          <p:nvPr/>
        </p:nvPicPr>
        <p:blipFill>
          <a:blip r:embed="rId3">
            <a:alphaModFix/>
          </a:blip>
          <a:stretch>
            <a:fillRect/>
          </a:stretch>
        </p:blipFill>
        <p:spPr>
          <a:xfrm>
            <a:off x="433837" y="371775"/>
            <a:ext cx="665400" cy="84740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366150" y="2304825"/>
            <a:ext cx="117129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FDC315"/>
              </a:buClr>
              <a:buSzPts val="7000"/>
              <a:buFont typeface="Archivo Black"/>
              <a:buNone/>
              <a:defRPr i="0" sz="7000" u="none" cap="none" strike="noStrike">
                <a:solidFill>
                  <a:srgbClr val="FDC315"/>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440327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1pPr>
            <a:lvl2pPr indent="-381000" lvl="1" marL="914400" marR="0" rtl="0" algn="l">
              <a:spcBef>
                <a:spcPts val="56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2pPr>
            <a:lvl3pPr indent="-381000" lvl="2" marL="1371600" marR="0" rtl="0" algn="l">
              <a:spcBef>
                <a:spcPts val="48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3pPr>
            <a:lvl4pPr indent="-381000" lvl="3" marL="1828800" marR="0" rtl="0" algn="l">
              <a:spcBef>
                <a:spcPts val="40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4pPr>
            <a:lvl5pPr indent="-381000" lvl="4" marL="2286000" marR="0" rtl="0" algn="l">
              <a:spcBef>
                <a:spcPts val="40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5pPr>
            <a:lvl6pPr indent="-381000" lvl="5" marL="2743200" marR="0" rtl="0" algn="l">
              <a:spcBef>
                <a:spcPts val="40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6pPr>
            <a:lvl7pPr indent="-381000" lvl="6" marL="3200400" marR="0" rtl="0" algn="l">
              <a:spcBef>
                <a:spcPts val="40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7pPr>
            <a:lvl8pPr indent="-381000" lvl="7" marL="3657600" marR="0" rtl="0" algn="l">
              <a:spcBef>
                <a:spcPts val="40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8pPr>
            <a:lvl9pPr indent="-381000" lvl="8" marL="4114800" marR="0" rtl="0" algn="l">
              <a:spcBef>
                <a:spcPts val="40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41.png"/><Relationship Id="rId6" Type="http://schemas.openxmlformats.org/officeDocument/2006/relationships/image" Target="../media/image1.png"/><Relationship Id="rId7"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2.png"/><Relationship Id="rId5" Type="http://schemas.openxmlformats.org/officeDocument/2006/relationships/image" Target="../media/image27.png"/><Relationship Id="rId6" Type="http://schemas.openxmlformats.org/officeDocument/2006/relationships/image" Target="../media/image24.png"/><Relationship Id="rId7" Type="http://schemas.openxmlformats.org/officeDocument/2006/relationships/image" Target="../media/image1.png"/><Relationship Id="rId8"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9.png"/><Relationship Id="rId4" Type="http://schemas.openxmlformats.org/officeDocument/2006/relationships/image" Target="../media/image1.png"/><Relationship Id="rId5"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36.png"/><Relationship Id="rId6" Type="http://schemas.openxmlformats.org/officeDocument/2006/relationships/image" Target="../media/image39.png"/><Relationship Id="rId7"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8.png"/><Relationship Id="rId4" Type="http://schemas.openxmlformats.org/officeDocument/2006/relationships/image" Target="../media/image52.png"/><Relationship Id="rId10" Type="http://schemas.openxmlformats.org/officeDocument/2006/relationships/image" Target="../media/image1.png"/><Relationship Id="rId9" Type="http://schemas.openxmlformats.org/officeDocument/2006/relationships/image" Target="../media/image40.png"/><Relationship Id="rId5" Type="http://schemas.openxmlformats.org/officeDocument/2006/relationships/image" Target="../media/image42.png"/><Relationship Id="rId6" Type="http://schemas.openxmlformats.org/officeDocument/2006/relationships/image" Target="../media/image47.png"/><Relationship Id="rId7" Type="http://schemas.openxmlformats.org/officeDocument/2006/relationships/image" Target="../media/image51.png"/><Relationship Id="rId8"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7.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4.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5.png"/><Relationship Id="rId4" Type="http://schemas.openxmlformats.org/officeDocument/2006/relationships/image" Target="../media/image2.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13.png"/><Relationship Id="rId8"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32.png"/><Relationship Id="rId5" Type="http://schemas.openxmlformats.org/officeDocument/2006/relationships/image" Target="../media/image12.png"/><Relationship Id="rId6" Type="http://schemas.openxmlformats.org/officeDocument/2006/relationships/image" Target="../media/image5.png"/><Relationship Id="rId7" Type="http://schemas.openxmlformats.org/officeDocument/2006/relationships/image" Target="../media/image19.png"/><Relationship Id="rId8"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20.png"/><Relationship Id="rId5" Type="http://schemas.openxmlformats.org/officeDocument/2006/relationships/image" Target="../media/image33.png"/><Relationship Id="rId6" Type="http://schemas.openxmlformats.org/officeDocument/2006/relationships/image" Target="../media/image1.png"/><Relationship Id="rId7"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3A"/>
        </a:solidFill>
      </p:bgPr>
    </p:bg>
    <p:spTree>
      <p:nvGrpSpPr>
        <p:cNvPr id="119" name="Shape 119"/>
        <p:cNvGrpSpPr/>
        <p:nvPr/>
      </p:nvGrpSpPr>
      <p:grpSpPr>
        <a:xfrm>
          <a:off x="0" y="0"/>
          <a:ext cx="0" cy="0"/>
          <a:chOff x="0" y="0"/>
          <a:chExt cx="0" cy="0"/>
        </a:xfrm>
      </p:grpSpPr>
      <p:pic>
        <p:nvPicPr>
          <p:cNvPr id="120" name="Google Shape;120;p11"/>
          <p:cNvPicPr preferRelativeResize="0"/>
          <p:nvPr/>
        </p:nvPicPr>
        <p:blipFill>
          <a:blip r:embed="rId3">
            <a:alphaModFix/>
          </a:blip>
          <a:stretch>
            <a:fillRect/>
          </a:stretch>
        </p:blipFill>
        <p:spPr>
          <a:xfrm>
            <a:off x="9427324" y="-740250"/>
            <a:ext cx="8860676" cy="11767485"/>
          </a:xfrm>
          <a:prstGeom prst="rect">
            <a:avLst/>
          </a:prstGeom>
          <a:noFill/>
          <a:ln>
            <a:noFill/>
          </a:ln>
        </p:spPr>
      </p:pic>
      <p:grpSp>
        <p:nvGrpSpPr>
          <p:cNvPr id="121" name="Google Shape;121;p11"/>
          <p:cNvGrpSpPr/>
          <p:nvPr/>
        </p:nvGrpSpPr>
        <p:grpSpPr>
          <a:xfrm>
            <a:off x="8789928" y="-516651"/>
            <a:ext cx="2991955" cy="11426590"/>
            <a:chOff x="282207" y="141988"/>
            <a:chExt cx="3989274" cy="15235452"/>
          </a:xfrm>
        </p:grpSpPr>
        <p:cxnSp>
          <p:nvCxnSpPr>
            <p:cNvPr id="122" name="Google Shape;122;p11"/>
            <p:cNvCxnSpPr/>
            <p:nvPr/>
          </p:nvCxnSpPr>
          <p:spPr>
            <a:xfrm flipH="1" rot="10800000">
              <a:off x="286774" y="141988"/>
              <a:ext cx="3893370" cy="7786908"/>
            </a:xfrm>
            <a:prstGeom prst="straightConnector1">
              <a:avLst/>
            </a:prstGeom>
            <a:noFill/>
            <a:ln cap="flat" cmpd="sng" w="635000">
              <a:solidFill>
                <a:srgbClr val="FDC315"/>
              </a:solidFill>
              <a:prstDash val="solid"/>
              <a:round/>
              <a:headEnd len="sm" w="sm" type="none"/>
              <a:tailEnd len="sm" w="sm" type="none"/>
            </a:ln>
          </p:spPr>
        </p:cxnSp>
        <p:cxnSp>
          <p:nvCxnSpPr>
            <p:cNvPr id="123" name="Google Shape;123;p11"/>
            <p:cNvCxnSpPr/>
            <p:nvPr/>
          </p:nvCxnSpPr>
          <p:spPr>
            <a:xfrm>
              <a:off x="282207" y="7639108"/>
              <a:ext cx="3989274" cy="7738332"/>
            </a:xfrm>
            <a:prstGeom prst="straightConnector1">
              <a:avLst/>
            </a:prstGeom>
            <a:noFill/>
            <a:ln cap="flat" cmpd="sng" w="635000">
              <a:solidFill>
                <a:srgbClr val="FDC315"/>
              </a:solidFill>
              <a:prstDash val="solid"/>
              <a:round/>
              <a:headEnd len="sm" w="sm" type="none"/>
              <a:tailEnd len="sm" w="sm" type="none"/>
            </a:ln>
          </p:spPr>
        </p:cxnSp>
      </p:grpSp>
      <p:cxnSp>
        <p:nvCxnSpPr>
          <p:cNvPr id="124" name="Google Shape;124;p11"/>
          <p:cNvCxnSpPr/>
          <p:nvPr/>
        </p:nvCxnSpPr>
        <p:spPr>
          <a:xfrm>
            <a:off x="0" y="1380909"/>
            <a:ext cx="10889098" cy="0"/>
          </a:xfrm>
          <a:prstGeom prst="straightConnector1">
            <a:avLst/>
          </a:prstGeom>
          <a:noFill/>
          <a:ln cap="flat" cmpd="sng" w="38100">
            <a:solidFill>
              <a:srgbClr val="FDC315"/>
            </a:solidFill>
            <a:prstDash val="solid"/>
            <a:round/>
            <a:headEnd len="sm" w="sm" type="none"/>
            <a:tailEnd len="sm" w="sm" type="none"/>
          </a:ln>
        </p:spPr>
      </p:cxnSp>
      <p:grpSp>
        <p:nvGrpSpPr>
          <p:cNvPr id="125" name="Google Shape;125;p11"/>
          <p:cNvGrpSpPr/>
          <p:nvPr/>
        </p:nvGrpSpPr>
        <p:grpSpPr>
          <a:xfrm>
            <a:off x="1272017" y="7499709"/>
            <a:ext cx="6408639" cy="1110454"/>
            <a:chOff x="0" y="-28575"/>
            <a:chExt cx="1687872" cy="292466"/>
          </a:xfrm>
        </p:grpSpPr>
        <p:sp>
          <p:nvSpPr>
            <p:cNvPr id="126" name="Google Shape;126;p11"/>
            <p:cNvSpPr/>
            <p:nvPr/>
          </p:nvSpPr>
          <p:spPr>
            <a:xfrm>
              <a:off x="0" y="0"/>
              <a:ext cx="1687872" cy="263891"/>
            </a:xfrm>
            <a:custGeom>
              <a:rect b="b" l="l" r="r" t="t"/>
              <a:pathLst>
                <a:path extrusionOk="0" h="263891" w="1687872">
                  <a:moveTo>
                    <a:pt x="0" y="0"/>
                  </a:moveTo>
                  <a:lnTo>
                    <a:pt x="1687872" y="0"/>
                  </a:lnTo>
                  <a:lnTo>
                    <a:pt x="1687872" y="263891"/>
                  </a:lnTo>
                  <a:lnTo>
                    <a:pt x="0" y="263891"/>
                  </a:lnTo>
                  <a:close/>
                </a:path>
              </a:pathLst>
            </a:custGeom>
            <a:solidFill>
              <a:srgbClr val="FDC315"/>
            </a:solidFill>
            <a:ln>
              <a:noFill/>
            </a:ln>
          </p:spPr>
        </p:sp>
        <p:sp>
          <p:nvSpPr>
            <p:cNvPr id="127" name="Google Shape;127;p11"/>
            <p:cNvSpPr txBox="1"/>
            <p:nvPr/>
          </p:nvSpPr>
          <p:spPr>
            <a:xfrm>
              <a:off x="0" y="-28575"/>
              <a:ext cx="1687872" cy="292466"/>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8" name="Google Shape;128;p11"/>
          <p:cNvSpPr txBox="1"/>
          <p:nvPr/>
        </p:nvSpPr>
        <p:spPr>
          <a:xfrm>
            <a:off x="1272017" y="1959103"/>
            <a:ext cx="7549500" cy="430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FFFFF"/>
                </a:solidFill>
                <a:latin typeface="Archivo Black"/>
                <a:ea typeface="Archivo Black"/>
                <a:cs typeface="Archivo Black"/>
                <a:sym typeface="Archivo Black"/>
              </a:rPr>
              <a:t>ELECTRICAL INDUSTRY </a:t>
            </a:r>
            <a:r>
              <a:rPr b="0" i="0" lang="en-US" sz="6999" u="none" cap="none" strike="noStrike">
                <a:solidFill>
                  <a:srgbClr val="FDC315"/>
                </a:solidFill>
                <a:latin typeface="Archivo Black"/>
                <a:ea typeface="Archivo Black"/>
                <a:cs typeface="Archivo Black"/>
                <a:sym typeface="Archivo Black"/>
              </a:rPr>
              <a:t>COMPANY </a:t>
            </a:r>
            <a:endParaRPr/>
          </a:p>
          <a:p>
            <a:pPr indent="0" lvl="0" marL="0" marR="0" rtl="0" algn="l">
              <a:lnSpc>
                <a:spcPct val="100000"/>
              </a:lnSpc>
              <a:spcBef>
                <a:spcPts val="0"/>
              </a:spcBef>
              <a:spcAft>
                <a:spcPts val="0"/>
              </a:spcAft>
              <a:buNone/>
            </a:pPr>
            <a:r>
              <a:rPr b="0" i="0" lang="en-US" sz="6999" u="none" cap="none" strike="noStrike">
                <a:solidFill>
                  <a:srgbClr val="FDC315"/>
                </a:solidFill>
                <a:latin typeface="Archivo Black"/>
                <a:ea typeface="Archivo Black"/>
                <a:cs typeface="Archivo Black"/>
                <a:sym typeface="Archivo Black"/>
              </a:rPr>
              <a:t>PROFILE</a:t>
            </a:r>
            <a:endParaRPr/>
          </a:p>
        </p:txBody>
      </p:sp>
      <p:sp>
        <p:nvSpPr>
          <p:cNvPr id="129" name="Google Shape;129;p11"/>
          <p:cNvSpPr txBox="1"/>
          <p:nvPr/>
        </p:nvSpPr>
        <p:spPr>
          <a:xfrm>
            <a:off x="1543356" y="7882171"/>
            <a:ext cx="4906168" cy="5302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999" u="none" cap="none" strike="noStrike">
                <a:solidFill>
                  <a:srgbClr val="2E2E3A"/>
                </a:solidFill>
                <a:latin typeface="Archivo Black"/>
                <a:ea typeface="Archivo Black"/>
                <a:cs typeface="Archivo Black"/>
                <a:sym typeface="Archivo Black"/>
              </a:rPr>
              <a:t>PRESENTATION</a:t>
            </a:r>
            <a:endParaRPr/>
          </a:p>
        </p:txBody>
      </p:sp>
      <p:grpSp>
        <p:nvGrpSpPr>
          <p:cNvPr id="130" name="Google Shape;130;p11"/>
          <p:cNvGrpSpPr/>
          <p:nvPr/>
        </p:nvGrpSpPr>
        <p:grpSpPr>
          <a:xfrm rot="682139">
            <a:off x="-1733316" y="-548535"/>
            <a:ext cx="4096874" cy="3584765"/>
            <a:chOff x="0" y="0"/>
            <a:chExt cx="812800" cy="711200"/>
          </a:xfrm>
        </p:grpSpPr>
        <p:sp>
          <p:nvSpPr>
            <p:cNvPr id="131" name="Google Shape;131;p11"/>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132" name="Google Shape;132;p11"/>
            <p:cNvSpPr txBox="1"/>
            <p:nvPr/>
          </p:nvSpPr>
          <p:spPr>
            <a:xfrm>
              <a:off x="127000" y="222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3" name="Google Shape;133;p11"/>
          <p:cNvSpPr txBox="1"/>
          <p:nvPr/>
        </p:nvSpPr>
        <p:spPr>
          <a:xfrm>
            <a:off x="6576577" y="5568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134" name="Google Shape;134;p11"/>
          <p:cNvSpPr txBox="1"/>
          <p:nvPr/>
        </p:nvSpPr>
        <p:spPr>
          <a:xfrm>
            <a:off x="8525951" y="556825"/>
            <a:ext cx="1178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135" name="Google Shape;135;p11"/>
          <p:cNvSpPr txBox="1"/>
          <p:nvPr/>
        </p:nvSpPr>
        <p:spPr>
          <a:xfrm>
            <a:off x="4714098" y="556822"/>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136" name="Google Shape;136;p11"/>
          <p:cNvSpPr txBox="1"/>
          <p:nvPr/>
        </p:nvSpPr>
        <p:spPr>
          <a:xfrm>
            <a:off x="2933338" y="556822"/>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137" name="Google Shape;137;p11"/>
          <p:cNvSpPr txBox="1"/>
          <p:nvPr/>
        </p:nvSpPr>
        <p:spPr>
          <a:xfrm>
            <a:off x="1272017" y="6394841"/>
            <a:ext cx="6408639" cy="8356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FF"/>
                </a:solidFill>
                <a:latin typeface="Arimo"/>
                <a:ea typeface="Arimo"/>
                <a:cs typeface="Arimo"/>
                <a:sym typeface="Arimo"/>
              </a:rPr>
              <a:t>Electricital Industry Company, a leading name in the field of electrical engineering and power solutions, has been at the forefront of innovation and excellence since its inception. </a:t>
            </a:r>
            <a:endParaRPr/>
          </a:p>
        </p:txBody>
      </p:sp>
      <p:pic>
        <p:nvPicPr>
          <p:cNvPr id="138" name="Google Shape;138;p11"/>
          <p:cNvPicPr preferRelativeResize="0"/>
          <p:nvPr/>
        </p:nvPicPr>
        <p:blipFill>
          <a:blip r:embed="rId4">
            <a:alphaModFix/>
          </a:blip>
          <a:stretch>
            <a:fillRect/>
          </a:stretch>
        </p:blipFill>
        <p:spPr>
          <a:xfrm>
            <a:off x="433837" y="371775"/>
            <a:ext cx="665400" cy="84740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3A"/>
        </a:solidFill>
      </p:bgPr>
    </p:bg>
    <p:spTree>
      <p:nvGrpSpPr>
        <p:cNvPr id="348" name="Shape 348"/>
        <p:cNvGrpSpPr/>
        <p:nvPr/>
      </p:nvGrpSpPr>
      <p:grpSpPr>
        <a:xfrm>
          <a:off x="0" y="0"/>
          <a:ext cx="0" cy="0"/>
          <a:chOff x="0" y="0"/>
          <a:chExt cx="0" cy="0"/>
        </a:xfrm>
      </p:grpSpPr>
      <p:cxnSp>
        <p:nvCxnSpPr>
          <p:cNvPr id="349" name="Google Shape;349;p20"/>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grpSp>
        <p:nvGrpSpPr>
          <p:cNvPr id="350" name="Google Shape;350;p20"/>
          <p:cNvGrpSpPr/>
          <p:nvPr/>
        </p:nvGrpSpPr>
        <p:grpSpPr>
          <a:xfrm rot="682139">
            <a:off x="-1733316" y="-548535"/>
            <a:ext cx="4096874" cy="3584765"/>
            <a:chOff x="0" y="0"/>
            <a:chExt cx="812800" cy="711200"/>
          </a:xfrm>
        </p:grpSpPr>
        <p:sp>
          <p:nvSpPr>
            <p:cNvPr id="351" name="Google Shape;351;p20"/>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352" name="Google Shape;352;p20"/>
            <p:cNvSpPr txBox="1"/>
            <p:nvPr/>
          </p:nvSpPr>
          <p:spPr>
            <a:xfrm>
              <a:off x="127000" y="222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3" name="Google Shape;353;p20"/>
          <p:cNvSpPr txBox="1"/>
          <p:nvPr/>
        </p:nvSpPr>
        <p:spPr>
          <a:xfrm>
            <a:off x="13868099" y="532425"/>
            <a:ext cx="927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354" name="Google Shape;354;p20"/>
          <p:cNvSpPr txBox="1"/>
          <p:nvPr/>
        </p:nvSpPr>
        <p:spPr>
          <a:xfrm>
            <a:off x="16357926" y="532425"/>
            <a:ext cx="1224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355" name="Google Shape;355;p20"/>
          <p:cNvSpPr txBox="1"/>
          <p:nvPr/>
        </p:nvSpPr>
        <p:spPr>
          <a:xfrm>
            <a:off x="11465198" y="532427"/>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356" name="Google Shape;356;p20"/>
          <p:cNvSpPr txBox="1"/>
          <p:nvPr/>
        </p:nvSpPr>
        <p:spPr>
          <a:xfrm>
            <a:off x="9144000" y="532427"/>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357" name="Google Shape;357;p20"/>
          <p:cNvSpPr txBox="1"/>
          <p:nvPr/>
        </p:nvSpPr>
        <p:spPr>
          <a:xfrm>
            <a:off x="1744969" y="2057184"/>
            <a:ext cx="11258537"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DC315"/>
                </a:solidFill>
                <a:latin typeface="Archivo Black"/>
                <a:ea typeface="Archivo Black"/>
                <a:cs typeface="Archivo Black"/>
                <a:sym typeface="Archivo Black"/>
              </a:rPr>
              <a:t>MARKET RESEARCH</a:t>
            </a:r>
            <a:endParaRPr/>
          </a:p>
        </p:txBody>
      </p:sp>
      <p:sp>
        <p:nvSpPr>
          <p:cNvPr id="358" name="Google Shape;358;p20"/>
          <p:cNvSpPr txBox="1"/>
          <p:nvPr/>
        </p:nvSpPr>
        <p:spPr>
          <a:xfrm>
            <a:off x="1778200" y="3200597"/>
            <a:ext cx="13054070"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the featured statistic.</a:t>
            </a:r>
            <a:endParaRPr/>
          </a:p>
        </p:txBody>
      </p:sp>
      <p:pic>
        <p:nvPicPr>
          <p:cNvPr id="359" name="Google Shape;359;p20"/>
          <p:cNvPicPr preferRelativeResize="0"/>
          <p:nvPr/>
        </p:nvPicPr>
        <p:blipFill rotWithShape="1">
          <a:blip r:embed="rId3">
            <a:alphaModFix/>
          </a:blip>
          <a:srcRect b="0" l="0" r="0" t="0"/>
          <a:stretch/>
        </p:blipFill>
        <p:spPr>
          <a:xfrm>
            <a:off x="1424163" y="3882441"/>
            <a:ext cx="3849673" cy="3849673"/>
          </a:xfrm>
          <a:prstGeom prst="rect">
            <a:avLst/>
          </a:prstGeom>
          <a:noFill/>
          <a:ln>
            <a:noFill/>
          </a:ln>
        </p:spPr>
      </p:pic>
      <p:sp>
        <p:nvSpPr>
          <p:cNvPr id="360" name="Google Shape;360;p20"/>
          <p:cNvSpPr txBox="1"/>
          <p:nvPr/>
        </p:nvSpPr>
        <p:spPr>
          <a:xfrm>
            <a:off x="2006633" y="7982807"/>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the featured statistic.</a:t>
            </a:r>
            <a:endParaRPr/>
          </a:p>
        </p:txBody>
      </p:sp>
      <p:sp>
        <p:nvSpPr>
          <p:cNvPr id="361" name="Google Shape;361;p20"/>
          <p:cNvSpPr txBox="1"/>
          <p:nvPr/>
        </p:nvSpPr>
        <p:spPr>
          <a:xfrm>
            <a:off x="13947588" y="7982807"/>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the featured statistic.</a:t>
            </a:r>
            <a:endParaRPr/>
          </a:p>
        </p:txBody>
      </p:sp>
      <p:sp>
        <p:nvSpPr>
          <p:cNvPr id="362" name="Google Shape;362;p20"/>
          <p:cNvSpPr txBox="1"/>
          <p:nvPr/>
        </p:nvSpPr>
        <p:spPr>
          <a:xfrm>
            <a:off x="8259025" y="7982807"/>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the featured statistic.</a:t>
            </a:r>
            <a:endParaRPr/>
          </a:p>
        </p:txBody>
      </p:sp>
      <p:pic>
        <p:nvPicPr>
          <p:cNvPr id="363" name="Google Shape;363;p20"/>
          <p:cNvPicPr preferRelativeResize="0"/>
          <p:nvPr/>
        </p:nvPicPr>
        <p:blipFill rotWithShape="1">
          <a:blip r:embed="rId4">
            <a:alphaModFix/>
          </a:blip>
          <a:srcRect b="0" l="0" r="0" t="0"/>
          <a:stretch/>
        </p:blipFill>
        <p:spPr>
          <a:xfrm>
            <a:off x="7529861" y="3882441"/>
            <a:ext cx="3849673" cy="3849673"/>
          </a:xfrm>
          <a:prstGeom prst="rect">
            <a:avLst/>
          </a:prstGeom>
          <a:noFill/>
          <a:ln>
            <a:noFill/>
          </a:ln>
        </p:spPr>
      </p:pic>
      <p:pic>
        <p:nvPicPr>
          <p:cNvPr id="364" name="Google Shape;364;p20"/>
          <p:cNvPicPr preferRelativeResize="0"/>
          <p:nvPr/>
        </p:nvPicPr>
        <p:blipFill rotWithShape="1">
          <a:blip r:embed="rId5">
            <a:alphaModFix/>
          </a:blip>
          <a:srcRect b="0" l="0" r="0" t="0"/>
          <a:stretch/>
        </p:blipFill>
        <p:spPr>
          <a:xfrm>
            <a:off x="13154894" y="3882441"/>
            <a:ext cx="3849673" cy="3849673"/>
          </a:xfrm>
          <a:prstGeom prst="rect">
            <a:avLst/>
          </a:prstGeom>
          <a:noFill/>
          <a:ln>
            <a:noFill/>
          </a:ln>
        </p:spPr>
      </p:pic>
      <p:pic>
        <p:nvPicPr>
          <p:cNvPr id="365" name="Google Shape;365;p20"/>
          <p:cNvPicPr preferRelativeResize="0"/>
          <p:nvPr/>
        </p:nvPicPr>
        <p:blipFill>
          <a:blip r:embed="rId6">
            <a:alphaModFix/>
          </a:blip>
          <a:stretch>
            <a:fillRect/>
          </a:stretch>
        </p:blipFill>
        <p:spPr>
          <a:xfrm>
            <a:off x="433837" y="371775"/>
            <a:ext cx="665400" cy="847404"/>
          </a:xfrm>
          <a:prstGeom prst="rect">
            <a:avLst/>
          </a:prstGeom>
          <a:noFill/>
          <a:ln>
            <a:noFill/>
          </a:ln>
        </p:spPr>
      </p:pic>
      <p:pic>
        <p:nvPicPr>
          <p:cNvPr id="366" name="Google Shape;366;p20"/>
          <p:cNvPicPr preferRelativeResize="0"/>
          <p:nvPr/>
        </p:nvPicPr>
        <p:blipFill>
          <a:blip r:embed="rId7">
            <a:alphaModFix/>
          </a:blip>
          <a:stretch>
            <a:fillRect/>
          </a:stretch>
        </p:blipFill>
        <p:spPr>
          <a:xfrm>
            <a:off x="16344675" y="2173273"/>
            <a:ext cx="927865" cy="495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3A"/>
        </a:solidFill>
      </p:bgPr>
    </p:bg>
    <p:spTree>
      <p:nvGrpSpPr>
        <p:cNvPr id="370" name="Shape 370"/>
        <p:cNvGrpSpPr/>
        <p:nvPr/>
      </p:nvGrpSpPr>
      <p:grpSpPr>
        <a:xfrm>
          <a:off x="0" y="0"/>
          <a:ext cx="0" cy="0"/>
          <a:chOff x="0" y="0"/>
          <a:chExt cx="0" cy="0"/>
        </a:xfrm>
      </p:grpSpPr>
      <p:grpSp>
        <p:nvGrpSpPr>
          <p:cNvPr id="371" name="Google Shape;371;p21"/>
          <p:cNvGrpSpPr/>
          <p:nvPr/>
        </p:nvGrpSpPr>
        <p:grpSpPr>
          <a:xfrm rot="682141">
            <a:off x="-1733314" y="-548537"/>
            <a:ext cx="4096840" cy="3584735"/>
            <a:chOff x="0" y="0"/>
            <a:chExt cx="812800" cy="711200"/>
          </a:xfrm>
        </p:grpSpPr>
        <p:sp>
          <p:nvSpPr>
            <p:cNvPr id="372" name="Google Shape;372;p21"/>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373" name="Google Shape;373;p21"/>
            <p:cNvSpPr txBox="1"/>
            <p:nvPr/>
          </p:nvSpPr>
          <p:spPr>
            <a:xfrm>
              <a:off x="127000" y="222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4" name="Google Shape;374;p21"/>
          <p:cNvGrpSpPr/>
          <p:nvPr/>
        </p:nvGrpSpPr>
        <p:grpSpPr>
          <a:xfrm rot="5400000">
            <a:off x="-249274" y="4683439"/>
            <a:ext cx="6751655" cy="3516754"/>
            <a:chOff x="0" y="-28575"/>
            <a:chExt cx="1778213" cy="926223"/>
          </a:xfrm>
        </p:grpSpPr>
        <p:sp>
          <p:nvSpPr>
            <p:cNvPr id="375" name="Google Shape;375;p21"/>
            <p:cNvSpPr/>
            <p:nvPr/>
          </p:nvSpPr>
          <p:spPr>
            <a:xfrm>
              <a:off x="0" y="0"/>
              <a:ext cx="1778213" cy="897648"/>
            </a:xfrm>
            <a:custGeom>
              <a:rect b="b" l="l" r="r" t="t"/>
              <a:pathLst>
                <a:path extrusionOk="0" h="897648" w="1778213">
                  <a:moveTo>
                    <a:pt x="1575012" y="0"/>
                  </a:moveTo>
                  <a:lnTo>
                    <a:pt x="0" y="0"/>
                  </a:lnTo>
                  <a:lnTo>
                    <a:pt x="0" y="897648"/>
                  </a:lnTo>
                  <a:lnTo>
                    <a:pt x="1575012" y="897648"/>
                  </a:lnTo>
                  <a:lnTo>
                    <a:pt x="1778213" y="448824"/>
                  </a:lnTo>
                  <a:lnTo>
                    <a:pt x="1575012" y="0"/>
                  </a:lnTo>
                  <a:close/>
                </a:path>
              </a:pathLst>
            </a:custGeom>
            <a:solidFill>
              <a:srgbClr val="FFFFFF"/>
            </a:solidFill>
            <a:ln cap="sq" cmpd="sng" w="95250">
              <a:solidFill>
                <a:srgbClr val="FDC315"/>
              </a:solidFill>
              <a:prstDash val="solid"/>
              <a:miter lim="8000"/>
              <a:headEnd len="sm" w="sm" type="none"/>
              <a:tailEnd len="sm" w="sm" type="none"/>
            </a:ln>
          </p:spPr>
        </p:sp>
        <p:sp>
          <p:nvSpPr>
            <p:cNvPr id="376" name="Google Shape;376;p21"/>
            <p:cNvSpPr txBox="1"/>
            <p:nvPr/>
          </p:nvSpPr>
          <p:spPr>
            <a:xfrm>
              <a:off x="0" y="-28575"/>
              <a:ext cx="1663912" cy="92622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7" name="Google Shape;377;p21"/>
          <p:cNvGrpSpPr/>
          <p:nvPr/>
        </p:nvGrpSpPr>
        <p:grpSpPr>
          <a:xfrm rot="5400000">
            <a:off x="3993091" y="4683439"/>
            <a:ext cx="6751655" cy="3516754"/>
            <a:chOff x="0" y="-28575"/>
            <a:chExt cx="1778213" cy="926223"/>
          </a:xfrm>
        </p:grpSpPr>
        <p:sp>
          <p:nvSpPr>
            <p:cNvPr id="378" name="Google Shape;378;p21"/>
            <p:cNvSpPr/>
            <p:nvPr/>
          </p:nvSpPr>
          <p:spPr>
            <a:xfrm>
              <a:off x="0" y="0"/>
              <a:ext cx="1778213" cy="897648"/>
            </a:xfrm>
            <a:custGeom>
              <a:rect b="b" l="l" r="r" t="t"/>
              <a:pathLst>
                <a:path extrusionOk="0" h="897648" w="1778213">
                  <a:moveTo>
                    <a:pt x="1575012" y="0"/>
                  </a:moveTo>
                  <a:lnTo>
                    <a:pt x="0" y="0"/>
                  </a:lnTo>
                  <a:lnTo>
                    <a:pt x="0" y="897648"/>
                  </a:lnTo>
                  <a:lnTo>
                    <a:pt x="1575012" y="897648"/>
                  </a:lnTo>
                  <a:lnTo>
                    <a:pt x="1778213" y="448824"/>
                  </a:lnTo>
                  <a:lnTo>
                    <a:pt x="1575012" y="0"/>
                  </a:lnTo>
                  <a:close/>
                </a:path>
              </a:pathLst>
            </a:custGeom>
            <a:solidFill>
              <a:srgbClr val="FDC315"/>
            </a:solidFill>
            <a:ln cap="sq" cmpd="sng" w="95250">
              <a:solidFill>
                <a:srgbClr val="FFFFFF"/>
              </a:solidFill>
              <a:prstDash val="solid"/>
              <a:miter lim="8000"/>
              <a:headEnd len="sm" w="sm" type="none"/>
              <a:tailEnd len="sm" w="sm" type="none"/>
            </a:ln>
          </p:spPr>
        </p:sp>
        <p:sp>
          <p:nvSpPr>
            <p:cNvPr id="379" name="Google Shape;379;p21"/>
            <p:cNvSpPr txBox="1"/>
            <p:nvPr/>
          </p:nvSpPr>
          <p:spPr>
            <a:xfrm>
              <a:off x="0" y="-28575"/>
              <a:ext cx="1663912" cy="92622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0" name="Google Shape;380;p21"/>
          <p:cNvGrpSpPr/>
          <p:nvPr/>
        </p:nvGrpSpPr>
        <p:grpSpPr>
          <a:xfrm rot="5400000">
            <a:off x="8239548" y="4683439"/>
            <a:ext cx="6751655" cy="3516754"/>
            <a:chOff x="0" y="-28575"/>
            <a:chExt cx="1778213" cy="926223"/>
          </a:xfrm>
        </p:grpSpPr>
        <p:sp>
          <p:nvSpPr>
            <p:cNvPr id="381" name="Google Shape;381;p21"/>
            <p:cNvSpPr/>
            <p:nvPr/>
          </p:nvSpPr>
          <p:spPr>
            <a:xfrm>
              <a:off x="0" y="0"/>
              <a:ext cx="1778213" cy="897648"/>
            </a:xfrm>
            <a:custGeom>
              <a:rect b="b" l="l" r="r" t="t"/>
              <a:pathLst>
                <a:path extrusionOk="0" h="897648" w="1778213">
                  <a:moveTo>
                    <a:pt x="1575012" y="0"/>
                  </a:moveTo>
                  <a:lnTo>
                    <a:pt x="0" y="0"/>
                  </a:lnTo>
                  <a:lnTo>
                    <a:pt x="0" y="897648"/>
                  </a:lnTo>
                  <a:lnTo>
                    <a:pt x="1575012" y="897648"/>
                  </a:lnTo>
                  <a:lnTo>
                    <a:pt x="1778213" y="448824"/>
                  </a:lnTo>
                  <a:lnTo>
                    <a:pt x="1575012" y="0"/>
                  </a:lnTo>
                  <a:close/>
                </a:path>
              </a:pathLst>
            </a:custGeom>
            <a:solidFill>
              <a:srgbClr val="FFFFFF"/>
            </a:solidFill>
            <a:ln cap="sq" cmpd="sng" w="95250">
              <a:solidFill>
                <a:srgbClr val="FDC315"/>
              </a:solidFill>
              <a:prstDash val="solid"/>
              <a:miter lim="8000"/>
              <a:headEnd len="sm" w="sm" type="none"/>
              <a:tailEnd len="sm" w="sm" type="none"/>
            </a:ln>
          </p:spPr>
        </p:sp>
        <p:sp>
          <p:nvSpPr>
            <p:cNvPr id="382" name="Google Shape;382;p21"/>
            <p:cNvSpPr txBox="1"/>
            <p:nvPr/>
          </p:nvSpPr>
          <p:spPr>
            <a:xfrm>
              <a:off x="0" y="-28575"/>
              <a:ext cx="1663912" cy="92622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3" name="Google Shape;383;p21"/>
          <p:cNvGrpSpPr/>
          <p:nvPr/>
        </p:nvGrpSpPr>
        <p:grpSpPr>
          <a:xfrm rot="5400000">
            <a:off x="12486006" y="4683439"/>
            <a:ext cx="6751655" cy="3516754"/>
            <a:chOff x="0" y="-28575"/>
            <a:chExt cx="1778213" cy="926223"/>
          </a:xfrm>
        </p:grpSpPr>
        <p:sp>
          <p:nvSpPr>
            <p:cNvPr id="384" name="Google Shape;384;p21"/>
            <p:cNvSpPr/>
            <p:nvPr/>
          </p:nvSpPr>
          <p:spPr>
            <a:xfrm>
              <a:off x="0" y="0"/>
              <a:ext cx="1778213" cy="897648"/>
            </a:xfrm>
            <a:custGeom>
              <a:rect b="b" l="l" r="r" t="t"/>
              <a:pathLst>
                <a:path extrusionOk="0" h="897648" w="1778213">
                  <a:moveTo>
                    <a:pt x="1575012" y="0"/>
                  </a:moveTo>
                  <a:lnTo>
                    <a:pt x="0" y="0"/>
                  </a:lnTo>
                  <a:lnTo>
                    <a:pt x="0" y="897648"/>
                  </a:lnTo>
                  <a:lnTo>
                    <a:pt x="1575012" y="897648"/>
                  </a:lnTo>
                  <a:lnTo>
                    <a:pt x="1778213" y="448824"/>
                  </a:lnTo>
                  <a:lnTo>
                    <a:pt x="1575012" y="0"/>
                  </a:lnTo>
                  <a:close/>
                </a:path>
              </a:pathLst>
            </a:custGeom>
            <a:solidFill>
              <a:srgbClr val="FDC315"/>
            </a:solidFill>
            <a:ln cap="sq" cmpd="sng" w="95250">
              <a:solidFill>
                <a:srgbClr val="FFFFFF"/>
              </a:solidFill>
              <a:prstDash val="solid"/>
              <a:miter lim="8000"/>
              <a:headEnd len="sm" w="sm" type="none"/>
              <a:tailEnd len="sm" w="sm" type="none"/>
            </a:ln>
          </p:spPr>
        </p:sp>
        <p:sp>
          <p:nvSpPr>
            <p:cNvPr id="385" name="Google Shape;385;p21"/>
            <p:cNvSpPr txBox="1"/>
            <p:nvPr/>
          </p:nvSpPr>
          <p:spPr>
            <a:xfrm>
              <a:off x="0" y="-28575"/>
              <a:ext cx="1663912" cy="92622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6" name="Google Shape;386;p21"/>
          <p:cNvGrpSpPr/>
          <p:nvPr/>
        </p:nvGrpSpPr>
        <p:grpSpPr>
          <a:xfrm rot="5400000">
            <a:off x="1368177" y="1361859"/>
            <a:ext cx="3408258" cy="3408258"/>
            <a:chOff x="0" y="0"/>
            <a:chExt cx="812800" cy="812800"/>
          </a:xfrm>
        </p:grpSpPr>
        <p:sp>
          <p:nvSpPr>
            <p:cNvPr id="387" name="Google Shape;387;p21"/>
            <p:cNvSpPr/>
            <p:nvPr/>
          </p:nvSpPr>
          <p:spPr>
            <a:xfrm>
              <a:off x="0" y="0"/>
              <a:ext cx="812800" cy="812800"/>
            </a:xfrm>
            <a:custGeom>
              <a:rect b="b" l="l" r="r" t="t"/>
              <a:pathLst>
                <a:path extrusionOk="0"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DC315"/>
            </a:solidFill>
            <a:ln>
              <a:noFill/>
            </a:ln>
          </p:spPr>
        </p:sp>
        <p:sp>
          <p:nvSpPr>
            <p:cNvPr id="388" name="Google Shape;388;p21"/>
            <p:cNvSpPr txBox="1"/>
            <p:nvPr/>
          </p:nvSpPr>
          <p:spPr>
            <a:xfrm>
              <a:off x="0" y="174625"/>
              <a:ext cx="711200" cy="434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9" name="Google Shape;389;p21"/>
          <p:cNvGrpSpPr/>
          <p:nvPr/>
        </p:nvGrpSpPr>
        <p:grpSpPr>
          <a:xfrm rot="5400000">
            <a:off x="5610541" y="1361859"/>
            <a:ext cx="3408258" cy="3408258"/>
            <a:chOff x="0" y="0"/>
            <a:chExt cx="812800" cy="812800"/>
          </a:xfrm>
        </p:grpSpPr>
        <p:sp>
          <p:nvSpPr>
            <p:cNvPr id="390" name="Google Shape;390;p21"/>
            <p:cNvSpPr/>
            <p:nvPr/>
          </p:nvSpPr>
          <p:spPr>
            <a:xfrm>
              <a:off x="0" y="0"/>
              <a:ext cx="812800" cy="812800"/>
            </a:xfrm>
            <a:custGeom>
              <a:rect b="b" l="l" r="r" t="t"/>
              <a:pathLst>
                <a:path extrusionOk="0"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FFFFF"/>
            </a:solidFill>
            <a:ln>
              <a:noFill/>
            </a:ln>
          </p:spPr>
        </p:sp>
        <p:sp>
          <p:nvSpPr>
            <p:cNvPr id="391" name="Google Shape;391;p21"/>
            <p:cNvSpPr txBox="1"/>
            <p:nvPr/>
          </p:nvSpPr>
          <p:spPr>
            <a:xfrm>
              <a:off x="0" y="174625"/>
              <a:ext cx="711200" cy="434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2" name="Google Shape;392;p21"/>
          <p:cNvGrpSpPr/>
          <p:nvPr/>
        </p:nvGrpSpPr>
        <p:grpSpPr>
          <a:xfrm rot="5400000">
            <a:off x="9852905" y="1361859"/>
            <a:ext cx="3408258" cy="3408258"/>
            <a:chOff x="0" y="0"/>
            <a:chExt cx="812800" cy="812800"/>
          </a:xfrm>
        </p:grpSpPr>
        <p:sp>
          <p:nvSpPr>
            <p:cNvPr id="393" name="Google Shape;393;p21"/>
            <p:cNvSpPr/>
            <p:nvPr/>
          </p:nvSpPr>
          <p:spPr>
            <a:xfrm>
              <a:off x="0" y="0"/>
              <a:ext cx="812800" cy="812800"/>
            </a:xfrm>
            <a:custGeom>
              <a:rect b="b" l="l" r="r" t="t"/>
              <a:pathLst>
                <a:path extrusionOk="0"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DC315"/>
            </a:solidFill>
            <a:ln>
              <a:noFill/>
            </a:ln>
          </p:spPr>
        </p:sp>
        <p:sp>
          <p:nvSpPr>
            <p:cNvPr id="394" name="Google Shape;394;p21"/>
            <p:cNvSpPr txBox="1"/>
            <p:nvPr/>
          </p:nvSpPr>
          <p:spPr>
            <a:xfrm>
              <a:off x="0" y="174625"/>
              <a:ext cx="711200" cy="434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5" name="Google Shape;395;p21"/>
          <p:cNvGrpSpPr/>
          <p:nvPr/>
        </p:nvGrpSpPr>
        <p:grpSpPr>
          <a:xfrm rot="5400000">
            <a:off x="14095269" y="1361859"/>
            <a:ext cx="3408258" cy="3408258"/>
            <a:chOff x="0" y="0"/>
            <a:chExt cx="812800" cy="812800"/>
          </a:xfrm>
        </p:grpSpPr>
        <p:sp>
          <p:nvSpPr>
            <p:cNvPr id="396" name="Google Shape;396;p21"/>
            <p:cNvSpPr/>
            <p:nvPr/>
          </p:nvSpPr>
          <p:spPr>
            <a:xfrm>
              <a:off x="0" y="0"/>
              <a:ext cx="812800" cy="812800"/>
            </a:xfrm>
            <a:custGeom>
              <a:rect b="b" l="l" r="r" t="t"/>
              <a:pathLst>
                <a:path extrusionOk="0"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FFFFF"/>
            </a:solidFill>
            <a:ln>
              <a:noFill/>
            </a:ln>
          </p:spPr>
        </p:sp>
        <p:sp>
          <p:nvSpPr>
            <p:cNvPr id="397" name="Google Shape;397;p21"/>
            <p:cNvSpPr txBox="1"/>
            <p:nvPr/>
          </p:nvSpPr>
          <p:spPr>
            <a:xfrm>
              <a:off x="0" y="174625"/>
              <a:ext cx="711200" cy="434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98" name="Google Shape;398;p21"/>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sp>
        <p:nvSpPr>
          <p:cNvPr id="399" name="Google Shape;399;p21"/>
          <p:cNvSpPr txBox="1"/>
          <p:nvPr/>
        </p:nvSpPr>
        <p:spPr>
          <a:xfrm>
            <a:off x="13868099" y="532425"/>
            <a:ext cx="1003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400" name="Google Shape;400;p21"/>
          <p:cNvSpPr txBox="1"/>
          <p:nvPr/>
        </p:nvSpPr>
        <p:spPr>
          <a:xfrm>
            <a:off x="16357926" y="532425"/>
            <a:ext cx="1245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401" name="Google Shape;401;p21"/>
          <p:cNvSpPr txBox="1"/>
          <p:nvPr/>
        </p:nvSpPr>
        <p:spPr>
          <a:xfrm>
            <a:off x="11465198" y="532427"/>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402" name="Google Shape;402;p21"/>
          <p:cNvSpPr txBox="1"/>
          <p:nvPr/>
        </p:nvSpPr>
        <p:spPr>
          <a:xfrm>
            <a:off x="9144000" y="532427"/>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403" name="Google Shape;403;p21"/>
          <p:cNvSpPr txBox="1"/>
          <p:nvPr/>
        </p:nvSpPr>
        <p:spPr>
          <a:xfrm>
            <a:off x="2542141" y="2430988"/>
            <a:ext cx="1003179" cy="147002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000" u="none" cap="none" strike="noStrike">
                <a:solidFill>
                  <a:srgbClr val="2E2E3A"/>
                </a:solidFill>
                <a:latin typeface="Archivo Black"/>
                <a:ea typeface="Archivo Black"/>
                <a:cs typeface="Archivo Black"/>
                <a:sym typeface="Archivo Black"/>
              </a:rPr>
              <a:t>S</a:t>
            </a:r>
            <a:endParaRPr/>
          </a:p>
        </p:txBody>
      </p:sp>
      <p:sp>
        <p:nvSpPr>
          <p:cNvPr id="404" name="Google Shape;404;p21"/>
          <p:cNvSpPr txBox="1"/>
          <p:nvPr/>
        </p:nvSpPr>
        <p:spPr>
          <a:xfrm>
            <a:off x="6641531" y="2430988"/>
            <a:ext cx="1384378" cy="147002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000" u="none" cap="none" strike="noStrike">
                <a:solidFill>
                  <a:srgbClr val="FDC315"/>
                </a:solidFill>
                <a:latin typeface="Archivo Black"/>
                <a:ea typeface="Archivo Black"/>
                <a:cs typeface="Archivo Black"/>
                <a:sym typeface="Archivo Black"/>
              </a:rPr>
              <a:t>W</a:t>
            </a:r>
            <a:endParaRPr/>
          </a:p>
        </p:txBody>
      </p:sp>
      <p:sp>
        <p:nvSpPr>
          <p:cNvPr id="405" name="Google Shape;405;p21"/>
          <p:cNvSpPr txBox="1"/>
          <p:nvPr/>
        </p:nvSpPr>
        <p:spPr>
          <a:xfrm>
            <a:off x="10953629" y="2430988"/>
            <a:ext cx="1244910" cy="147002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000" u="none" cap="none" strike="noStrike">
                <a:solidFill>
                  <a:srgbClr val="2E2E3A"/>
                </a:solidFill>
                <a:latin typeface="Archivo Black"/>
                <a:ea typeface="Archivo Black"/>
                <a:cs typeface="Archivo Black"/>
                <a:sym typeface="Archivo Black"/>
              </a:rPr>
              <a:t>O</a:t>
            </a:r>
            <a:endParaRPr/>
          </a:p>
        </p:txBody>
      </p:sp>
      <p:sp>
        <p:nvSpPr>
          <p:cNvPr id="406" name="Google Shape;406;p21"/>
          <p:cNvSpPr txBox="1"/>
          <p:nvPr/>
        </p:nvSpPr>
        <p:spPr>
          <a:xfrm>
            <a:off x="15332181" y="2430988"/>
            <a:ext cx="1244910" cy="147002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000" u="none" cap="none" strike="noStrike">
                <a:solidFill>
                  <a:srgbClr val="FDC315"/>
                </a:solidFill>
                <a:latin typeface="Archivo Black"/>
                <a:ea typeface="Archivo Black"/>
                <a:cs typeface="Archivo Black"/>
                <a:sym typeface="Archivo Black"/>
              </a:rPr>
              <a:t>T</a:t>
            </a:r>
            <a:endParaRPr/>
          </a:p>
        </p:txBody>
      </p:sp>
      <p:sp>
        <p:nvSpPr>
          <p:cNvPr id="407" name="Google Shape;407;p21"/>
          <p:cNvSpPr txBox="1"/>
          <p:nvPr/>
        </p:nvSpPr>
        <p:spPr>
          <a:xfrm>
            <a:off x="1902448" y="4933950"/>
            <a:ext cx="2743337" cy="400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2E2E3A"/>
                </a:solidFill>
                <a:latin typeface="Archivo Black"/>
                <a:ea typeface="Archivo Black"/>
                <a:cs typeface="Archivo Black"/>
                <a:sym typeface="Archivo Black"/>
              </a:rPr>
              <a:t>STRENGTHS</a:t>
            </a:r>
            <a:endParaRPr/>
          </a:p>
        </p:txBody>
      </p:sp>
      <p:sp>
        <p:nvSpPr>
          <p:cNvPr id="408" name="Google Shape;408;p21"/>
          <p:cNvSpPr txBox="1"/>
          <p:nvPr/>
        </p:nvSpPr>
        <p:spPr>
          <a:xfrm>
            <a:off x="6033933" y="4895850"/>
            <a:ext cx="2561474" cy="400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Archivo Black"/>
                <a:ea typeface="Archivo Black"/>
                <a:cs typeface="Archivo Black"/>
                <a:sym typeface="Archivo Black"/>
              </a:rPr>
              <a:t>WEAKNESSES</a:t>
            </a:r>
            <a:endParaRPr/>
          </a:p>
        </p:txBody>
      </p:sp>
      <p:sp>
        <p:nvSpPr>
          <p:cNvPr id="409" name="Google Shape;409;p21"/>
          <p:cNvSpPr txBox="1"/>
          <p:nvPr/>
        </p:nvSpPr>
        <p:spPr>
          <a:xfrm>
            <a:off x="10078332" y="4895850"/>
            <a:ext cx="3692262" cy="400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2E2E3A"/>
                </a:solidFill>
                <a:latin typeface="Archivo Black"/>
                <a:ea typeface="Archivo Black"/>
                <a:cs typeface="Archivo Black"/>
                <a:sym typeface="Archivo Black"/>
              </a:rPr>
              <a:t>OPPORTUNITIES</a:t>
            </a:r>
            <a:endParaRPr/>
          </a:p>
        </p:txBody>
      </p:sp>
      <p:sp>
        <p:nvSpPr>
          <p:cNvPr id="410" name="Google Shape;410;p21"/>
          <p:cNvSpPr txBox="1"/>
          <p:nvPr/>
        </p:nvSpPr>
        <p:spPr>
          <a:xfrm>
            <a:off x="14830127" y="4895850"/>
            <a:ext cx="2743337" cy="400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Archivo Black"/>
                <a:ea typeface="Archivo Black"/>
                <a:cs typeface="Archivo Black"/>
                <a:sym typeface="Archivo Black"/>
              </a:rPr>
              <a:t>THREATS</a:t>
            </a:r>
            <a:endParaRPr/>
          </a:p>
        </p:txBody>
      </p:sp>
      <p:sp>
        <p:nvSpPr>
          <p:cNvPr id="411" name="Google Shape;411;p21"/>
          <p:cNvSpPr txBox="1"/>
          <p:nvPr/>
        </p:nvSpPr>
        <p:spPr>
          <a:xfrm>
            <a:off x="1498826" y="5648325"/>
            <a:ext cx="3146959" cy="2111375"/>
          </a:xfrm>
          <a:prstGeom prst="rect">
            <a:avLst/>
          </a:prstGeom>
          <a:noFill/>
          <a:ln>
            <a:noFill/>
          </a:ln>
        </p:spPr>
        <p:txBody>
          <a:bodyPr anchorCtr="0" anchor="t" bIns="0" lIns="0" spcFirstLastPara="1" rIns="0" wrap="square" tIns="0">
            <a:spAutoFit/>
          </a:bodyPr>
          <a:lstStyle/>
          <a:p>
            <a:pPr indent="-215901" lvl="1" marL="431802" marR="0" rtl="0" algn="l">
              <a:lnSpc>
                <a:spcPct val="140000"/>
              </a:lnSpc>
              <a:spcBef>
                <a:spcPts val="0"/>
              </a:spcBef>
              <a:spcAft>
                <a:spcPts val="0"/>
              </a:spcAft>
              <a:buClr>
                <a:srgbClr val="2E2E3A"/>
              </a:buClr>
              <a:buSzPts val="2000"/>
              <a:buFont typeface="Arial"/>
              <a:buChar char="•"/>
            </a:pPr>
            <a:r>
              <a:rPr b="0" i="0" lang="en-US" sz="2000" u="none" cap="none" strike="noStrike">
                <a:solidFill>
                  <a:srgbClr val="2E2E3A"/>
                </a:solidFill>
                <a:latin typeface="Open Sans"/>
                <a:ea typeface="Open Sans"/>
                <a:cs typeface="Open Sans"/>
                <a:sym typeface="Open Sans"/>
              </a:rPr>
              <a:t>What are you doing well? </a:t>
            </a:r>
            <a:endParaRPr/>
          </a:p>
          <a:p>
            <a:pPr indent="-215901" lvl="1" marL="431802" marR="0" rtl="0" algn="l">
              <a:lnSpc>
                <a:spcPct val="140000"/>
              </a:lnSpc>
              <a:spcBef>
                <a:spcPts val="0"/>
              </a:spcBef>
              <a:spcAft>
                <a:spcPts val="0"/>
              </a:spcAft>
              <a:buClr>
                <a:srgbClr val="2E2E3A"/>
              </a:buClr>
              <a:buSzPts val="2000"/>
              <a:buFont typeface="Arial"/>
              <a:buChar char="•"/>
            </a:pPr>
            <a:r>
              <a:rPr b="0" i="0" lang="en-US" sz="2000" u="none" cap="none" strike="noStrike">
                <a:solidFill>
                  <a:srgbClr val="2E2E3A"/>
                </a:solidFill>
                <a:latin typeface="Open Sans"/>
                <a:ea typeface="Open Sans"/>
                <a:cs typeface="Open Sans"/>
                <a:sym typeface="Open Sans"/>
              </a:rPr>
              <a:t>What sets you apart? What are your good qualities?</a:t>
            </a:r>
            <a:endParaRPr/>
          </a:p>
          <a:p>
            <a:pPr indent="0" lvl="0" marL="0" marR="0" rtl="0" algn="l">
              <a:lnSpc>
                <a:spcPct val="140000"/>
              </a:lnSpc>
              <a:spcBef>
                <a:spcPts val="0"/>
              </a:spcBef>
              <a:spcAft>
                <a:spcPts val="0"/>
              </a:spcAft>
              <a:buNone/>
            </a:pPr>
            <a:r>
              <a:t/>
            </a:r>
            <a:endParaRPr b="0" i="0" sz="2000" u="none" cap="none" strike="noStrike">
              <a:solidFill>
                <a:srgbClr val="2E2E3A"/>
              </a:solidFill>
              <a:latin typeface="Open Sans"/>
              <a:ea typeface="Open Sans"/>
              <a:cs typeface="Open Sans"/>
              <a:sym typeface="Open Sans"/>
            </a:endParaRPr>
          </a:p>
        </p:txBody>
      </p:sp>
      <p:sp>
        <p:nvSpPr>
          <p:cNvPr id="412" name="Google Shape;412;p21"/>
          <p:cNvSpPr txBox="1"/>
          <p:nvPr/>
        </p:nvSpPr>
        <p:spPr>
          <a:xfrm>
            <a:off x="5741190" y="5648325"/>
            <a:ext cx="3146959" cy="2463800"/>
          </a:xfrm>
          <a:prstGeom prst="rect">
            <a:avLst/>
          </a:prstGeom>
          <a:noFill/>
          <a:ln>
            <a:noFill/>
          </a:ln>
        </p:spPr>
        <p:txBody>
          <a:bodyPr anchorCtr="0" anchor="t" bIns="0" lIns="0" spcFirstLastPara="1" rIns="0" wrap="square" tIns="0">
            <a:spAutoFit/>
          </a:bodyPr>
          <a:lstStyle/>
          <a:p>
            <a:pPr indent="-215901" lvl="1" marL="431802" marR="0" rtl="0" algn="l">
              <a:lnSpc>
                <a:spcPct val="140000"/>
              </a:lnSpc>
              <a:spcBef>
                <a:spcPts val="0"/>
              </a:spcBef>
              <a:spcAft>
                <a:spcPts val="0"/>
              </a:spcAft>
              <a:buClr>
                <a:srgbClr val="2E2E3A"/>
              </a:buClr>
              <a:buSzPts val="2000"/>
              <a:buFont typeface="Arial"/>
              <a:buChar char="•"/>
            </a:pPr>
            <a:r>
              <a:rPr b="0" i="0" lang="en-US" sz="2000" u="none" cap="none" strike="noStrike">
                <a:solidFill>
                  <a:srgbClr val="2E2E3A"/>
                </a:solidFill>
                <a:latin typeface="Open Sans"/>
                <a:ea typeface="Open Sans"/>
                <a:cs typeface="Open Sans"/>
                <a:sym typeface="Open Sans"/>
              </a:rPr>
              <a:t>Where do you need to improve? </a:t>
            </a:r>
            <a:endParaRPr/>
          </a:p>
          <a:p>
            <a:pPr indent="-215901" lvl="1" marL="431802" marR="0" rtl="0" algn="l">
              <a:lnSpc>
                <a:spcPct val="140000"/>
              </a:lnSpc>
              <a:spcBef>
                <a:spcPts val="0"/>
              </a:spcBef>
              <a:spcAft>
                <a:spcPts val="0"/>
              </a:spcAft>
              <a:buClr>
                <a:srgbClr val="2E2E3A"/>
              </a:buClr>
              <a:buSzPts val="2000"/>
              <a:buFont typeface="Arial"/>
              <a:buChar char="•"/>
            </a:pPr>
            <a:r>
              <a:rPr b="0" i="0" lang="en-US" sz="2000" u="none" cap="none" strike="noStrike">
                <a:solidFill>
                  <a:srgbClr val="2E2E3A"/>
                </a:solidFill>
                <a:latin typeface="Open Sans"/>
                <a:ea typeface="Open Sans"/>
                <a:cs typeface="Open Sans"/>
                <a:sym typeface="Open Sans"/>
              </a:rPr>
              <a:t>Are resources adequate? What do others do better than you?</a:t>
            </a:r>
            <a:endParaRPr/>
          </a:p>
          <a:p>
            <a:pPr indent="0" lvl="0" marL="0" marR="0" rtl="0" algn="l">
              <a:lnSpc>
                <a:spcPct val="140000"/>
              </a:lnSpc>
              <a:spcBef>
                <a:spcPts val="0"/>
              </a:spcBef>
              <a:spcAft>
                <a:spcPts val="0"/>
              </a:spcAft>
              <a:buNone/>
            </a:pPr>
            <a:r>
              <a:t/>
            </a:r>
            <a:endParaRPr b="0" i="0" sz="2000" u="none" cap="none" strike="noStrike">
              <a:solidFill>
                <a:srgbClr val="2E2E3A"/>
              </a:solidFill>
              <a:latin typeface="Open Sans"/>
              <a:ea typeface="Open Sans"/>
              <a:cs typeface="Open Sans"/>
              <a:sym typeface="Open Sans"/>
            </a:endParaRPr>
          </a:p>
        </p:txBody>
      </p:sp>
      <p:sp>
        <p:nvSpPr>
          <p:cNvPr id="413" name="Google Shape;413;p21"/>
          <p:cNvSpPr txBox="1"/>
          <p:nvPr/>
        </p:nvSpPr>
        <p:spPr>
          <a:xfrm>
            <a:off x="10002604" y="5648325"/>
            <a:ext cx="3146959" cy="1758950"/>
          </a:xfrm>
          <a:prstGeom prst="rect">
            <a:avLst/>
          </a:prstGeom>
          <a:noFill/>
          <a:ln>
            <a:noFill/>
          </a:ln>
        </p:spPr>
        <p:txBody>
          <a:bodyPr anchorCtr="0" anchor="t" bIns="0" lIns="0" spcFirstLastPara="1" rIns="0" wrap="square" tIns="0">
            <a:spAutoFit/>
          </a:bodyPr>
          <a:lstStyle/>
          <a:p>
            <a:pPr indent="-215901" lvl="1" marL="431802" marR="0" rtl="0" algn="l">
              <a:lnSpc>
                <a:spcPct val="140000"/>
              </a:lnSpc>
              <a:spcBef>
                <a:spcPts val="0"/>
              </a:spcBef>
              <a:spcAft>
                <a:spcPts val="0"/>
              </a:spcAft>
              <a:buClr>
                <a:srgbClr val="2E2E3A"/>
              </a:buClr>
              <a:buSzPts val="2000"/>
              <a:buFont typeface="Arial"/>
              <a:buChar char="•"/>
            </a:pPr>
            <a:r>
              <a:rPr b="0" i="0" lang="en-US" sz="2000" u="none" cap="none" strike="noStrike">
                <a:solidFill>
                  <a:srgbClr val="2E2E3A"/>
                </a:solidFill>
                <a:latin typeface="Open Sans"/>
                <a:ea typeface="Open Sans"/>
                <a:cs typeface="Open Sans"/>
                <a:sym typeface="Open Sans"/>
              </a:rPr>
              <a:t>What are your goals? </a:t>
            </a:r>
            <a:endParaRPr/>
          </a:p>
          <a:p>
            <a:pPr indent="-215901" lvl="1" marL="431802" marR="0" rtl="0" algn="l">
              <a:lnSpc>
                <a:spcPct val="140000"/>
              </a:lnSpc>
              <a:spcBef>
                <a:spcPts val="0"/>
              </a:spcBef>
              <a:spcAft>
                <a:spcPts val="0"/>
              </a:spcAft>
              <a:buClr>
                <a:srgbClr val="2E2E3A"/>
              </a:buClr>
              <a:buSzPts val="2000"/>
              <a:buFont typeface="Arial"/>
              <a:buChar char="•"/>
            </a:pPr>
            <a:r>
              <a:rPr b="0" i="0" lang="en-US" sz="2000" u="none" cap="none" strike="noStrike">
                <a:solidFill>
                  <a:srgbClr val="2E2E3A"/>
                </a:solidFill>
                <a:latin typeface="Open Sans"/>
                <a:ea typeface="Open Sans"/>
                <a:cs typeface="Open Sans"/>
                <a:sym typeface="Open Sans"/>
              </a:rPr>
              <a:t>Are demands shifting? How can it be improved?</a:t>
            </a:r>
            <a:endParaRPr/>
          </a:p>
          <a:p>
            <a:pPr indent="0" lvl="0" marL="0" marR="0" rtl="0" algn="l">
              <a:lnSpc>
                <a:spcPct val="140000"/>
              </a:lnSpc>
              <a:spcBef>
                <a:spcPts val="0"/>
              </a:spcBef>
              <a:spcAft>
                <a:spcPts val="0"/>
              </a:spcAft>
              <a:buNone/>
            </a:pPr>
            <a:r>
              <a:t/>
            </a:r>
            <a:endParaRPr b="0" i="0" sz="2000" u="none" cap="none" strike="noStrike">
              <a:solidFill>
                <a:srgbClr val="2E2E3A"/>
              </a:solidFill>
              <a:latin typeface="Open Sans"/>
              <a:ea typeface="Open Sans"/>
              <a:cs typeface="Open Sans"/>
              <a:sym typeface="Open Sans"/>
            </a:endParaRPr>
          </a:p>
        </p:txBody>
      </p:sp>
      <p:sp>
        <p:nvSpPr>
          <p:cNvPr id="414" name="Google Shape;414;p21"/>
          <p:cNvSpPr txBox="1"/>
          <p:nvPr/>
        </p:nvSpPr>
        <p:spPr>
          <a:xfrm>
            <a:off x="14246331" y="5648325"/>
            <a:ext cx="3146959" cy="2111375"/>
          </a:xfrm>
          <a:prstGeom prst="rect">
            <a:avLst/>
          </a:prstGeom>
          <a:noFill/>
          <a:ln>
            <a:noFill/>
          </a:ln>
        </p:spPr>
        <p:txBody>
          <a:bodyPr anchorCtr="0" anchor="t" bIns="0" lIns="0" spcFirstLastPara="1" rIns="0" wrap="square" tIns="0">
            <a:spAutoFit/>
          </a:bodyPr>
          <a:lstStyle/>
          <a:p>
            <a:pPr indent="-215901" lvl="1" marL="431802" marR="0" rtl="0" algn="l">
              <a:lnSpc>
                <a:spcPct val="140000"/>
              </a:lnSpc>
              <a:spcBef>
                <a:spcPts val="0"/>
              </a:spcBef>
              <a:spcAft>
                <a:spcPts val="0"/>
              </a:spcAft>
              <a:buClr>
                <a:srgbClr val="2E2E3A"/>
              </a:buClr>
              <a:buSzPts val="2000"/>
              <a:buFont typeface="Arial"/>
              <a:buChar char="•"/>
            </a:pPr>
            <a:r>
              <a:rPr b="0" i="0" lang="en-US" sz="2000" u="none" cap="none" strike="noStrike">
                <a:solidFill>
                  <a:srgbClr val="2E2E3A"/>
                </a:solidFill>
                <a:latin typeface="Open Sans"/>
                <a:ea typeface="Open Sans"/>
                <a:cs typeface="Open Sans"/>
                <a:sym typeface="Open Sans"/>
              </a:rPr>
              <a:t>What are the blockers you're facing? </a:t>
            </a:r>
            <a:endParaRPr/>
          </a:p>
          <a:p>
            <a:pPr indent="-215901" lvl="1" marL="431802" marR="0" rtl="0" algn="l">
              <a:lnSpc>
                <a:spcPct val="140000"/>
              </a:lnSpc>
              <a:spcBef>
                <a:spcPts val="0"/>
              </a:spcBef>
              <a:spcAft>
                <a:spcPts val="0"/>
              </a:spcAft>
              <a:buClr>
                <a:srgbClr val="2E2E3A"/>
              </a:buClr>
              <a:buSzPts val="2000"/>
              <a:buFont typeface="Arial"/>
              <a:buChar char="•"/>
            </a:pPr>
            <a:r>
              <a:rPr b="0" i="0" lang="en-US" sz="2000" u="none" cap="none" strike="noStrike">
                <a:solidFill>
                  <a:srgbClr val="2E2E3A"/>
                </a:solidFill>
                <a:latin typeface="Open Sans"/>
                <a:ea typeface="Open Sans"/>
                <a:cs typeface="Open Sans"/>
                <a:sym typeface="Open Sans"/>
              </a:rPr>
              <a:t>What are factors outside of your control?</a:t>
            </a:r>
            <a:endParaRPr/>
          </a:p>
          <a:p>
            <a:pPr indent="0" lvl="0" marL="0" marR="0" rtl="0" algn="l">
              <a:lnSpc>
                <a:spcPct val="140000"/>
              </a:lnSpc>
              <a:spcBef>
                <a:spcPts val="0"/>
              </a:spcBef>
              <a:spcAft>
                <a:spcPts val="0"/>
              </a:spcAft>
              <a:buNone/>
            </a:pPr>
            <a:r>
              <a:t/>
            </a:r>
            <a:endParaRPr b="0" i="0" sz="2000" u="none" cap="none" strike="noStrike">
              <a:solidFill>
                <a:srgbClr val="2E2E3A"/>
              </a:solidFill>
              <a:latin typeface="Open Sans"/>
              <a:ea typeface="Open Sans"/>
              <a:cs typeface="Open Sans"/>
              <a:sym typeface="Open Sans"/>
            </a:endParaRPr>
          </a:p>
        </p:txBody>
      </p:sp>
      <p:pic>
        <p:nvPicPr>
          <p:cNvPr id="415" name="Google Shape;415;p21"/>
          <p:cNvPicPr preferRelativeResize="0"/>
          <p:nvPr/>
        </p:nvPicPr>
        <p:blipFill>
          <a:blip r:embed="rId3">
            <a:alphaModFix/>
          </a:blip>
          <a:stretch>
            <a:fillRect/>
          </a:stretch>
        </p:blipFill>
        <p:spPr>
          <a:xfrm>
            <a:off x="433837" y="371775"/>
            <a:ext cx="665400" cy="84740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3A"/>
        </a:solidFill>
      </p:bgPr>
    </p:bg>
    <p:spTree>
      <p:nvGrpSpPr>
        <p:cNvPr id="419" name="Shape 419"/>
        <p:cNvGrpSpPr/>
        <p:nvPr/>
      </p:nvGrpSpPr>
      <p:grpSpPr>
        <a:xfrm>
          <a:off x="0" y="0"/>
          <a:ext cx="0" cy="0"/>
          <a:chOff x="0" y="0"/>
          <a:chExt cx="0" cy="0"/>
        </a:xfrm>
      </p:grpSpPr>
      <p:grpSp>
        <p:nvGrpSpPr>
          <p:cNvPr id="420" name="Google Shape;420;p22"/>
          <p:cNvGrpSpPr/>
          <p:nvPr/>
        </p:nvGrpSpPr>
        <p:grpSpPr>
          <a:xfrm>
            <a:off x="13396613" y="3545713"/>
            <a:ext cx="3411998" cy="3520494"/>
            <a:chOff x="0" y="-28575"/>
            <a:chExt cx="898633" cy="927208"/>
          </a:xfrm>
        </p:grpSpPr>
        <p:sp>
          <p:nvSpPr>
            <p:cNvPr id="421" name="Google Shape;421;p22"/>
            <p:cNvSpPr/>
            <p:nvPr/>
          </p:nvSpPr>
          <p:spPr>
            <a:xfrm>
              <a:off x="0" y="0"/>
              <a:ext cx="898633" cy="898633"/>
            </a:xfrm>
            <a:custGeom>
              <a:rect b="b" l="l" r="r" t="t"/>
              <a:pathLst>
                <a:path extrusionOk="0" h="898633" w="898633">
                  <a:moveTo>
                    <a:pt x="0" y="0"/>
                  </a:moveTo>
                  <a:lnTo>
                    <a:pt x="898633" y="0"/>
                  </a:lnTo>
                  <a:lnTo>
                    <a:pt x="898633" y="898633"/>
                  </a:lnTo>
                  <a:lnTo>
                    <a:pt x="0" y="898633"/>
                  </a:lnTo>
                  <a:close/>
                </a:path>
              </a:pathLst>
            </a:custGeom>
            <a:solidFill>
              <a:srgbClr val="000000">
                <a:alpha val="0"/>
              </a:srgbClr>
            </a:solidFill>
            <a:ln cap="sq" cmpd="sng" w="47625">
              <a:solidFill>
                <a:srgbClr val="FDC315"/>
              </a:solidFill>
              <a:prstDash val="solid"/>
              <a:miter lim="8000"/>
              <a:headEnd len="sm" w="sm" type="none"/>
              <a:tailEnd len="sm" w="sm" type="none"/>
            </a:ln>
          </p:spPr>
        </p:sp>
        <p:sp>
          <p:nvSpPr>
            <p:cNvPr id="422" name="Google Shape;422;p22"/>
            <p:cNvSpPr txBox="1"/>
            <p:nvPr/>
          </p:nvSpPr>
          <p:spPr>
            <a:xfrm>
              <a:off x="0" y="-28575"/>
              <a:ext cx="898633" cy="92720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3" name="Google Shape;423;p22"/>
          <p:cNvGrpSpPr/>
          <p:nvPr/>
        </p:nvGrpSpPr>
        <p:grpSpPr>
          <a:xfrm>
            <a:off x="7470015" y="3545713"/>
            <a:ext cx="3411998" cy="3520494"/>
            <a:chOff x="0" y="-28575"/>
            <a:chExt cx="898633" cy="927208"/>
          </a:xfrm>
        </p:grpSpPr>
        <p:sp>
          <p:nvSpPr>
            <p:cNvPr id="424" name="Google Shape;424;p22"/>
            <p:cNvSpPr/>
            <p:nvPr/>
          </p:nvSpPr>
          <p:spPr>
            <a:xfrm>
              <a:off x="0" y="0"/>
              <a:ext cx="898633" cy="898633"/>
            </a:xfrm>
            <a:custGeom>
              <a:rect b="b" l="l" r="r" t="t"/>
              <a:pathLst>
                <a:path extrusionOk="0" h="898633" w="898633">
                  <a:moveTo>
                    <a:pt x="0" y="0"/>
                  </a:moveTo>
                  <a:lnTo>
                    <a:pt x="898633" y="0"/>
                  </a:lnTo>
                  <a:lnTo>
                    <a:pt x="898633" y="898633"/>
                  </a:lnTo>
                  <a:lnTo>
                    <a:pt x="0" y="898633"/>
                  </a:lnTo>
                  <a:close/>
                </a:path>
              </a:pathLst>
            </a:custGeom>
            <a:solidFill>
              <a:srgbClr val="000000">
                <a:alpha val="0"/>
              </a:srgbClr>
            </a:solidFill>
            <a:ln cap="sq" cmpd="sng" w="47625">
              <a:solidFill>
                <a:srgbClr val="FDC315"/>
              </a:solidFill>
              <a:prstDash val="solid"/>
              <a:miter lim="8000"/>
              <a:headEnd len="sm" w="sm" type="none"/>
              <a:tailEnd len="sm" w="sm" type="none"/>
            </a:ln>
          </p:spPr>
        </p:sp>
        <p:sp>
          <p:nvSpPr>
            <p:cNvPr id="425" name="Google Shape;425;p22"/>
            <p:cNvSpPr txBox="1"/>
            <p:nvPr/>
          </p:nvSpPr>
          <p:spPr>
            <a:xfrm>
              <a:off x="0" y="-28575"/>
              <a:ext cx="898633" cy="92720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6" name="Google Shape;426;p22"/>
          <p:cNvGrpSpPr/>
          <p:nvPr/>
        </p:nvGrpSpPr>
        <p:grpSpPr>
          <a:xfrm>
            <a:off x="1539388" y="3545713"/>
            <a:ext cx="3411998" cy="3520494"/>
            <a:chOff x="0" y="-28575"/>
            <a:chExt cx="898633" cy="927208"/>
          </a:xfrm>
        </p:grpSpPr>
        <p:sp>
          <p:nvSpPr>
            <p:cNvPr id="427" name="Google Shape;427;p22"/>
            <p:cNvSpPr/>
            <p:nvPr/>
          </p:nvSpPr>
          <p:spPr>
            <a:xfrm>
              <a:off x="0" y="0"/>
              <a:ext cx="898633" cy="898633"/>
            </a:xfrm>
            <a:custGeom>
              <a:rect b="b" l="l" r="r" t="t"/>
              <a:pathLst>
                <a:path extrusionOk="0" h="898633" w="898633">
                  <a:moveTo>
                    <a:pt x="0" y="0"/>
                  </a:moveTo>
                  <a:lnTo>
                    <a:pt x="898633" y="0"/>
                  </a:lnTo>
                  <a:lnTo>
                    <a:pt x="898633" y="898633"/>
                  </a:lnTo>
                  <a:lnTo>
                    <a:pt x="0" y="898633"/>
                  </a:lnTo>
                  <a:close/>
                </a:path>
              </a:pathLst>
            </a:custGeom>
            <a:solidFill>
              <a:srgbClr val="000000">
                <a:alpha val="0"/>
              </a:srgbClr>
            </a:solidFill>
            <a:ln cap="sq" cmpd="sng" w="47625">
              <a:solidFill>
                <a:srgbClr val="FDC315"/>
              </a:solidFill>
              <a:prstDash val="solid"/>
              <a:miter lim="8000"/>
              <a:headEnd len="sm" w="sm" type="none"/>
              <a:tailEnd len="sm" w="sm" type="none"/>
            </a:ln>
          </p:spPr>
        </p:sp>
        <p:sp>
          <p:nvSpPr>
            <p:cNvPr id="428" name="Google Shape;428;p22"/>
            <p:cNvSpPr txBox="1"/>
            <p:nvPr/>
          </p:nvSpPr>
          <p:spPr>
            <a:xfrm>
              <a:off x="0" y="-28575"/>
              <a:ext cx="898633" cy="92720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29" name="Google Shape;429;p22"/>
          <p:cNvPicPr preferRelativeResize="0"/>
          <p:nvPr/>
        </p:nvPicPr>
        <p:blipFill>
          <a:blip r:embed="rId3">
            <a:alphaModFix/>
          </a:blip>
          <a:stretch>
            <a:fillRect/>
          </a:stretch>
        </p:blipFill>
        <p:spPr>
          <a:xfrm>
            <a:off x="13692725" y="3919403"/>
            <a:ext cx="2827876" cy="2881358"/>
          </a:xfrm>
          <a:prstGeom prst="rect">
            <a:avLst/>
          </a:prstGeom>
          <a:noFill/>
          <a:ln>
            <a:noFill/>
          </a:ln>
        </p:spPr>
      </p:pic>
      <p:pic>
        <p:nvPicPr>
          <p:cNvPr id="430" name="Google Shape;430;p22"/>
          <p:cNvPicPr preferRelativeResize="0"/>
          <p:nvPr/>
        </p:nvPicPr>
        <p:blipFill>
          <a:blip r:embed="rId4">
            <a:alphaModFix/>
          </a:blip>
          <a:stretch>
            <a:fillRect/>
          </a:stretch>
        </p:blipFill>
        <p:spPr>
          <a:xfrm>
            <a:off x="7760058" y="3919392"/>
            <a:ext cx="2827875" cy="2875303"/>
          </a:xfrm>
          <a:prstGeom prst="rect">
            <a:avLst/>
          </a:prstGeom>
          <a:noFill/>
          <a:ln>
            <a:noFill/>
          </a:ln>
        </p:spPr>
      </p:pic>
      <p:pic>
        <p:nvPicPr>
          <p:cNvPr id="431" name="Google Shape;431;p22"/>
          <p:cNvPicPr preferRelativeResize="0"/>
          <p:nvPr/>
        </p:nvPicPr>
        <p:blipFill>
          <a:blip r:embed="rId5">
            <a:alphaModFix/>
          </a:blip>
          <a:stretch>
            <a:fillRect/>
          </a:stretch>
        </p:blipFill>
        <p:spPr>
          <a:xfrm>
            <a:off x="1821925" y="3868325"/>
            <a:ext cx="2930675" cy="2979824"/>
          </a:xfrm>
          <a:prstGeom prst="rect">
            <a:avLst/>
          </a:prstGeom>
          <a:noFill/>
          <a:ln>
            <a:noFill/>
          </a:ln>
        </p:spPr>
      </p:pic>
      <p:grpSp>
        <p:nvGrpSpPr>
          <p:cNvPr id="432" name="Google Shape;432;p22"/>
          <p:cNvGrpSpPr/>
          <p:nvPr/>
        </p:nvGrpSpPr>
        <p:grpSpPr>
          <a:xfrm rot="682139">
            <a:off x="-1733316" y="-548535"/>
            <a:ext cx="4096874" cy="3584765"/>
            <a:chOff x="0" y="0"/>
            <a:chExt cx="812800" cy="711200"/>
          </a:xfrm>
        </p:grpSpPr>
        <p:sp>
          <p:nvSpPr>
            <p:cNvPr id="433" name="Google Shape;433;p22"/>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434" name="Google Shape;434;p22"/>
            <p:cNvSpPr txBox="1"/>
            <p:nvPr/>
          </p:nvSpPr>
          <p:spPr>
            <a:xfrm>
              <a:off x="127000" y="222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35" name="Google Shape;435;p22"/>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sp>
        <p:nvSpPr>
          <p:cNvPr id="436" name="Google Shape;436;p22"/>
          <p:cNvSpPr/>
          <p:nvPr/>
        </p:nvSpPr>
        <p:spPr>
          <a:xfrm>
            <a:off x="3112431" y="5227252"/>
            <a:ext cx="1838956" cy="1838956"/>
          </a:xfrm>
          <a:custGeom>
            <a:rect b="b" l="l" r="r" t="t"/>
            <a:pathLst>
              <a:path extrusionOk="0" h="1130300" w="1130300">
                <a:moveTo>
                  <a:pt x="1130300" y="0"/>
                </a:moveTo>
                <a:lnTo>
                  <a:pt x="0" y="1130300"/>
                </a:lnTo>
                <a:lnTo>
                  <a:pt x="1130300" y="1130300"/>
                </a:lnTo>
                <a:close/>
              </a:path>
            </a:pathLst>
          </a:custGeom>
          <a:solidFill>
            <a:srgbClr val="FDC315"/>
          </a:solidFill>
          <a:ln cap="flat" cmpd="sng" w="12700">
            <a:solidFill>
              <a:srgbClr val="000000"/>
            </a:solidFill>
            <a:prstDash val="solid"/>
            <a:round/>
            <a:headEnd len="sm" w="sm" type="none"/>
            <a:tailEnd len="sm" w="sm" type="none"/>
          </a:ln>
        </p:spPr>
      </p:sp>
      <p:sp>
        <p:nvSpPr>
          <p:cNvPr id="437" name="Google Shape;437;p22"/>
          <p:cNvSpPr/>
          <p:nvPr/>
        </p:nvSpPr>
        <p:spPr>
          <a:xfrm>
            <a:off x="9043057" y="5227252"/>
            <a:ext cx="1838956" cy="1838956"/>
          </a:xfrm>
          <a:custGeom>
            <a:rect b="b" l="l" r="r" t="t"/>
            <a:pathLst>
              <a:path extrusionOk="0" h="1130300" w="1130300">
                <a:moveTo>
                  <a:pt x="1130300" y="0"/>
                </a:moveTo>
                <a:lnTo>
                  <a:pt x="0" y="1130300"/>
                </a:lnTo>
                <a:lnTo>
                  <a:pt x="1130300" y="1130300"/>
                </a:lnTo>
                <a:close/>
              </a:path>
            </a:pathLst>
          </a:custGeom>
          <a:solidFill>
            <a:srgbClr val="FDC315"/>
          </a:solidFill>
          <a:ln cap="flat" cmpd="sng" w="12700">
            <a:solidFill>
              <a:srgbClr val="000000"/>
            </a:solidFill>
            <a:prstDash val="solid"/>
            <a:round/>
            <a:headEnd len="sm" w="sm" type="none"/>
            <a:tailEnd len="sm" w="sm" type="none"/>
          </a:ln>
        </p:spPr>
      </p:sp>
      <p:sp>
        <p:nvSpPr>
          <p:cNvPr id="438" name="Google Shape;438;p22"/>
          <p:cNvSpPr/>
          <p:nvPr/>
        </p:nvSpPr>
        <p:spPr>
          <a:xfrm>
            <a:off x="14969656" y="5227252"/>
            <a:ext cx="1838956" cy="1838956"/>
          </a:xfrm>
          <a:custGeom>
            <a:rect b="b" l="l" r="r" t="t"/>
            <a:pathLst>
              <a:path extrusionOk="0" h="1130300" w="1130300">
                <a:moveTo>
                  <a:pt x="1130300" y="0"/>
                </a:moveTo>
                <a:lnTo>
                  <a:pt x="0" y="1130300"/>
                </a:lnTo>
                <a:lnTo>
                  <a:pt x="1130300" y="1130300"/>
                </a:lnTo>
                <a:close/>
              </a:path>
            </a:pathLst>
          </a:custGeom>
          <a:solidFill>
            <a:srgbClr val="FDC315"/>
          </a:solidFill>
          <a:ln cap="flat" cmpd="sng" w="12700">
            <a:solidFill>
              <a:srgbClr val="000000"/>
            </a:solidFill>
            <a:prstDash val="solid"/>
            <a:round/>
            <a:headEnd len="sm" w="sm" type="none"/>
            <a:tailEnd len="sm" w="sm" type="none"/>
          </a:ln>
        </p:spPr>
      </p:sp>
      <p:sp>
        <p:nvSpPr>
          <p:cNvPr id="439" name="Google Shape;439;p22"/>
          <p:cNvSpPr/>
          <p:nvPr/>
        </p:nvSpPr>
        <p:spPr>
          <a:xfrm>
            <a:off x="4128593" y="6146730"/>
            <a:ext cx="623999" cy="764363"/>
          </a:xfrm>
          <a:custGeom>
            <a:rect b="b" l="l" r="r" t="t"/>
            <a:pathLst>
              <a:path extrusionOk="0" h="764363" w="623999">
                <a:moveTo>
                  <a:pt x="0" y="0"/>
                </a:moveTo>
                <a:lnTo>
                  <a:pt x="623998" y="0"/>
                </a:lnTo>
                <a:lnTo>
                  <a:pt x="623998" y="764363"/>
                </a:lnTo>
                <a:lnTo>
                  <a:pt x="0" y="764363"/>
                </a:lnTo>
                <a:lnTo>
                  <a:pt x="0" y="0"/>
                </a:lnTo>
                <a:close/>
              </a:path>
            </a:pathLst>
          </a:custGeom>
          <a:blipFill rotWithShape="1">
            <a:blip r:embed="rId6">
              <a:alphaModFix/>
            </a:blip>
            <a:stretch>
              <a:fillRect b="0" l="0" r="0" t="0"/>
            </a:stretch>
          </a:blipFill>
          <a:ln>
            <a:noFill/>
          </a:ln>
        </p:spPr>
      </p:sp>
      <p:sp>
        <p:nvSpPr>
          <p:cNvPr id="440" name="Google Shape;440;p22"/>
          <p:cNvSpPr txBox="1"/>
          <p:nvPr/>
        </p:nvSpPr>
        <p:spPr>
          <a:xfrm>
            <a:off x="13868099" y="532425"/>
            <a:ext cx="927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441" name="Google Shape;441;p22"/>
          <p:cNvSpPr txBox="1"/>
          <p:nvPr/>
        </p:nvSpPr>
        <p:spPr>
          <a:xfrm>
            <a:off x="16357926" y="532425"/>
            <a:ext cx="1094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442" name="Google Shape;442;p22"/>
          <p:cNvSpPr txBox="1"/>
          <p:nvPr/>
        </p:nvSpPr>
        <p:spPr>
          <a:xfrm>
            <a:off x="11465198" y="532427"/>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443" name="Google Shape;443;p22"/>
          <p:cNvSpPr txBox="1"/>
          <p:nvPr/>
        </p:nvSpPr>
        <p:spPr>
          <a:xfrm>
            <a:off x="9144000" y="532427"/>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444" name="Google Shape;444;p22"/>
          <p:cNvSpPr txBox="1"/>
          <p:nvPr/>
        </p:nvSpPr>
        <p:spPr>
          <a:xfrm>
            <a:off x="1539388" y="2057184"/>
            <a:ext cx="11258537"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DC315"/>
                </a:solidFill>
                <a:latin typeface="Archivo Black"/>
                <a:ea typeface="Archivo Black"/>
                <a:cs typeface="Archivo Black"/>
                <a:sym typeface="Archivo Black"/>
              </a:rPr>
              <a:t>TESTIMONIALS</a:t>
            </a:r>
            <a:endParaRPr/>
          </a:p>
        </p:txBody>
      </p:sp>
      <p:sp>
        <p:nvSpPr>
          <p:cNvPr id="445" name="Google Shape;445;p22"/>
          <p:cNvSpPr txBox="1"/>
          <p:nvPr/>
        </p:nvSpPr>
        <p:spPr>
          <a:xfrm>
            <a:off x="7470015" y="7717133"/>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DC315"/>
                </a:solidFill>
                <a:latin typeface="Archivo Black"/>
                <a:ea typeface="Archivo Black"/>
                <a:cs typeface="Archivo Black"/>
                <a:sym typeface="Archivo Black"/>
              </a:rPr>
              <a:t>CLIENT NAME</a:t>
            </a:r>
            <a:endParaRPr/>
          </a:p>
        </p:txBody>
      </p:sp>
      <p:sp>
        <p:nvSpPr>
          <p:cNvPr id="446" name="Google Shape;446;p22"/>
          <p:cNvSpPr txBox="1"/>
          <p:nvPr/>
        </p:nvSpPr>
        <p:spPr>
          <a:xfrm>
            <a:off x="7460490" y="8302865"/>
            <a:ext cx="3306074" cy="80637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447" name="Google Shape;447;p22"/>
          <p:cNvSpPr txBox="1"/>
          <p:nvPr/>
        </p:nvSpPr>
        <p:spPr>
          <a:xfrm>
            <a:off x="1592350" y="7717133"/>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DC315"/>
                </a:solidFill>
                <a:latin typeface="Archivo Black"/>
                <a:ea typeface="Archivo Black"/>
                <a:cs typeface="Archivo Black"/>
                <a:sym typeface="Archivo Black"/>
              </a:rPr>
              <a:t>CLIENT NAME</a:t>
            </a:r>
            <a:endParaRPr/>
          </a:p>
        </p:txBody>
      </p:sp>
      <p:sp>
        <p:nvSpPr>
          <p:cNvPr id="448" name="Google Shape;448;p22"/>
          <p:cNvSpPr txBox="1"/>
          <p:nvPr/>
        </p:nvSpPr>
        <p:spPr>
          <a:xfrm>
            <a:off x="1582825" y="8302865"/>
            <a:ext cx="3306074" cy="80637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449" name="Google Shape;449;p22"/>
          <p:cNvSpPr txBox="1"/>
          <p:nvPr/>
        </p:nvSpPr>
        <p:spPr>
          <a:xfrm>
            <a:off x="13347679" y="7717133"/>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DC315"/>
                </a:solidFill>
                <a:latin typeface="Archivo Black"/>
                <a:ea typeface="Archivo Black"/>
                <a:cs typeface="Archivo Black"/>
                <a:sym typeface="Archivo Black"/>
              </a:rPr>
              <a:t>CLIENT NAME</a:t>
            </a:r>
            <a:endParaRPr/>
          </a:p>
        </p:txBody>
      </p:sp>
      <p:sp>
        <p:nvSpPr>
          <p:cNvPr id="450" name="Google Shape;450;p22"/>
          <p:cNvSpPr txBox="1"/>
          <p:nvPr/>
        </p:nvSpPr>
        <p:spPr>
          <a:xfrm>
            <a:off x="13338154" y="8302865"/>
            <a:ext cx="3306074" cy="80637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pic>
        <p:nvPicPr>
          <p:cNvPr id="451" name="Google Shape;451;p22"/>
          <p:cNvPicPr preferRelativeResize="0"/>
          <p:nvPr/>
        </p:nvPicPr>
        <p:blipFill>
          <a:blip r:embed="rId7">
            <a:alphaModFix/>
          </a:blip>
          <a:stretch>
            <a:fillRect/>
          </a:stretch>
        </p:blipFill>
        <p:spPr>
          <a:xfrm>
            <a:off x="433837" y="371775"/>
            <a:ext cx="665400" cy="847404"/>
          </a:xfrm>
          <a:prstGeom prst="rect">
            <a:avLst/>
          </a:prstGeom>
          <a:noFill/>
          <a:ln>
            <a:noFill/>
          </a:ln>
        </p:spPr>
      </p:pic>
      <p:pic>
        <p:nvPicPr>
          <p:cNvPr id="452" name="Google Shape;452;p22"/>
          <p:cNvPicPr preferRelativeResize="0"/>
          <p:nvPr/>
        </p:nvPicPr>
        <p:blipFill>
          <a:blip r:embed="rId8">
            <a:alphaModFix/>
          </a:blip>
          <a:stretch>
            <a:fillRect/>
          </a:stretch>
        </p:blipFill>
        <p:spPr>
          <a:xfrm>
            <a:off x="16344675" y="2173273"/>
            <a:ext cx="927865" cy="495300"/>
          </a:xfrm>
          <a:prstGeom prst="rect">
            <a:avLst/>
          </a:prstGeom>
          <a:noFill/>
          <a:ln>
            <a:noFill/>
          </a:ln>
        </p:spPr>
      </p:pic>
      <p:pic>
        <p:nvPicPr>
          <p:cNvPr id="453" name="Google Shape;453;p22"/>
          <p:cNvPicPr preferRelativeResize="0"/>
          <p:nvPr/>
        </p:nvPicPr>
        <p:blipFill>
          <a:blip r:embed="rId9">
            <a:alphaModFix/>
          </a:blip>
          <a:stretch>
            <a:fillRect/>
          </a:stretch>
        </p:blipFill>
        <p:spPr>
          <a:xfrm>
            <a:off x="10094550" y="6168384"/>
            <a:ext cx="583700" cy="721041"/>
          </a:xfrm>
          <a:prstGeom prst="rect">
            <a:avLst/>
          </a:prstGeom>
          <a:noFill/>
          <a:ln>
            <a:noFill/>
          </a:ln>
        </p:spPr>
      </p:pic>
      <p:pic>
        <p:nvPicPr>
          <p:cNvPr id="454" name="Google Shape;454;p22"/>
          <p:cNvPicPr preferRelativeResize="0"/>
          <p:nvPr/>
        </p:nvPicPr>
        <p:blipFill>
          <a:blip r:embed="rId9">
            <a:alphaModFix/>
          </a:blip>
          <a:stretch>
            <a:fillRect/>
          </a:stretch>
        </p:blipFill>
        <p:spPr>
          <a:xfrm>
            <a:off x="16020200" y="6225559"/>
            <a:ext cx="583700" cy="72104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3A"/>
        </a:solidFill>
      </p:bgPr>
    </p:bg>
    <p:spTree>
      <p:nvGrpSpPr>
        <p:cNvPr id="458" name="Shape 458"/>
        <p:cNvGrpSpPr/>
        <p:nvPr/>
      </p:nvGrpSpPr>
      <p:grpSpPr>
        <a:xfrm>
          <a:off x="0" y="0"/>
          <a:ext cx="0" cy="0"/>
          <a:chOff x="0" y="0"/>
          <a:chExt cx="0" cy="0"/>
        </a:xfrm>
      </p:grpSpPr>
      <p:pic>
        <p:nvPicPr>
          <p:cNvPr id="459" name="Google Shape;459;p23"/>
          <p:cNvPicPr preferRelativeResize="0"/>
          <p:nvPr/>
        </p:nvPicPr>
        <p:blipFill>
          <a:blip r:embed="rId3">
            <a:alphaModFix/>
          </a:blip>
          <a:stretch>
            <a:fillRect/>
          </a:stretch>
        </p:blipFill>
        <p:spPr>
          <a:xfrm>
            <a:off x="8089450" y="1361850"/>
            <a:ext cx="14248998" cy="14255908"/>
          </a:xfrm>
          <a:prstGeom prst="rect">
            <a:avLst/>
          </a:prstGeom>
          <a:noFill/>
          <a:ln>
            <a:noFill/>
          </a:ln>
        </p:spPr>
      </p:pic>
      <p:grpSp>
        <p:nvGrpSpPr>
          <p:cNvPr id="460" name="Google Shape;460;p23"/>
          <p:cNvGrpSpPr/>
          <p:nvPr/>
        </p:nvGrpSpPr>
        <p:grpSpPr>
          <a:xfrm rot="682139">
            <a:off x="-1733316" y="-548535"/>
            <a:ext cx="4096874" cy="3584765"/>
            <a:chOff x="0" y="0"/>
            <a:chExt cx="812800" cy="711200"/>
          </a:xfrm>
        </p:grpSpPr>
        <p:sp>
          <p:nvSpPr>
            <p:cNvPr id="461" name="Google Shape;461;p23"/>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462" name="Google Shape;462;p23"/>
            <p:cNvSpPr txBox="1"/>
            <p:nvPr/>
          </p:nvSpPr>
          <p:spPr>
            <a:xfrm>
              <a:off x="127000" y="222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63" name="Google Shape;463;p23"/>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sp>
        <p:nvSpPr>
          <p:cNvPr id="464" name="Google Shape;464;p23"/>
          <p:cNvSpPr txBox="1"/>
          <p:nvPr/>
        </p:nvSpPr>
        <p:spPr>
          <a:xfrm>
            <a:off x="13868099" y="532425"/>
            <a:ext cx="927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465" name="Google Shape;465;p23"/>
          <p:cNvSpPr txBox="1"/>
          <p:nvPr/>
        </p:nvSpPr>
        <p:spPr>
          <a:xfrm>
            <a:off x="16357926" y="532425"/>
            <a:ext cx="1225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466" name="Google Shape;466;p23"/>
          <p:cNvSpPr txBox="1"/>
          <p:nvPr/>
        </p:nvSpPr>
        <p:spPr>
          <a:xfrm>
            <a:off x="11465198" y="532427"/>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467" name="Google Shape;467;p23"/>
          <p:cNvSpPr txBox="1"/>
          <p:nvPr/>
        </p:nvSpPr>
        <p:spPr>
          <a:xfrm>
            <a:off x="9144000" y="532427"/>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468" name="Google Shape;468;p23"/>
          <p:cNvSpPr txBox="1"/>
          <p:nvPr/>
        </p:nvSpPr>
        <p:spPr>
          <a:xfrm>
            <a:off x="1557115" y="2367329"/>
            <a:ext cx="5365727"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DC315"/>
                </a:solidFill>
                <a:latin typeface="Archivo Black"/>
                <a:ea typeface="Archivo Black"/>
                <a:cs typeface="Archivo Black"/>
                <a:sym typeface="Archivo Black"/>
              </a:rPr>
              <a:t>ABOUT US</a:t>
            </a:r>
            <a:endParaRPr/>
          </a:p>
        </p:txBody>
      </p:sp>
      <p:sp>
        <p:nvSpPr>
          <p:cNvPr id="469" name="Google Shape;469;p23"/>
          <p:cNvSpPr txBox="1"/>
          <p:nvPr/>
        </p:nvSpPr>
        <p:spPr>
          <a:xfrm>
            <a:off x="1609026" y="3399102"/>
            <a:ext cx="5261904" cy="407098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We are a team of passionate individuals dedicated to providing exceptional service and creating memorable experiences for our clients. 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cxnSp>
        <p:nvCxnSpPr>
          <p:cNvPr id="470" name="Google Shape;470;p23"/>
          <p:cNvCxnSpPr/>
          <p:nvPr/>
        </p:nvCxnSpPr>
        <p:spPr>
          <a:xfrm>
            <a:off x="7454848" y="1372310"/>
            <a:ext cx="2007498" cy="8925141"/>
          </a:xfrm>
          <a:prstGeom prst="straightConnector1">
            <a:avLst/>
          </a:prstGeom>
          <a:noFill/>
          <a:ln cap="flat" cmpd="sng" w="95250">
            <a:solidFill>
              <a:srgbClr val="FDC315"/>
            </a:solidFill>
            <a:prstDash val="solid"/>
            <a:round/>
            <a:headEnd len="sm" w="sm" type="none"/>
            <a:tailEnd len="sm" w="sm" type="none"/>
          </a:ln>
        </p:spPr>
      </p:cxnSp>
      <p:pic>
        <p:nvPicPr>
          <p:cNvPr id="471" name="Google Shape;471;p23"/>
          <p:cNvPicPr preferRelativeResize="0"/>
          <p:nvPr/>
        </p:nvPicPr>
        <p:blipFill>
          <a:blip r:embed="rId4">
            <a:alphaModFix/>
          </a:blip>
          <a:stretch>
            <a:fillRect/>
          </a:stretch>
        </p:blipFill>
        <p:spPr>
          <a:xfrm>
            <a:off x="433837" y="371775"/>
            <a:ext cx="665400" cy="847404"/>
          </a:xfrm>
          <a:prstGeom prst="rect">
            <a:avLst/>
          </a:prstGeom>
          <a:noFill/>
          <a:ln>
            <a:noFill/>
          </a:ln>
        </p:spPr>
      </p:pic>
      <p:pic>
        <p:nvPicPr>
          <p:cNvPr id="472" name="Google Shape;472;p23"/>
          <p:cNvPicPr preferRelativeResize="0"/>
          <p:nvPr/>
        </p:nvPicPr>
        <p:blipFill>
          <a:blip r:embed="rId5">
            <a:alphaModFix/>
          </a:blip>
          <a:stretch>
            <a:fillRect/>
          </a:stretch>
        </p:blipFill>
        <p:spPr>
          <a:xfrm>
            <a:off x="16344675" y="2173273"/>
            <a:ext cx="927865" cy="495300"/>
          </a:xfrm>
          <a:prstGeom prst="rect">
            <a:avLst/>
          </a:prstGeom>
          <a:noFill/>
          <a:ln>
            <a:noFill/>
          </a:ln>
        </p:spPr>
      </p:pic>
      <p:pic>
        <p:nvPicPr>
          <p:cNvPr id="473" name="Google Shape;473;p23"/>
          <p:cNvPicPr preferRelativeResize="0"/>
          <p:nvPr/>
        </p:nvPicPr>
        <p:blipFill>
          <a:blip r:embed="rId6">
            <a:alphaModFix/>
          </a:blip>
          <a:stretch>
            <a:fillRect/>
          </a:stretch>
        </p:blipFill>
        <p:spPr>
          <a:xfrm>
            <a:off x="-1719080" y="8676750"/>
            <a:ext cx="7962554" cy="939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3A"/>
        </a:solidFill>
      </p:bgPr>
    </p:bg>
    <p:spTree>
      <p:nvGrpSpPr>
        <p:cNvPr id="477" name="Shape 477"/>
        <p:cNvGrpSpPr/>
        <p:nvPr/>
      </p:nvGrpSpPr>
      <p:grpSpPr>
        <a:xfrm>
          <a:off x="0" y="0"/>
          <a:ext cx="0" cy="0"/>
          <a:chOff x="0" y="0"/>
          <a:chExt cx="0" cy="0"/>
        </a:xfrm>
      </p:grpSpPr>
      <p:pic>
        <p:nvPicPr>
          <p:cNvPr id="478" name="Google Shape;478;p24"/>
          <p:cNvPicPr preferRelativeResize="0"/>
          <p:nvPr/>
        </p:nvPicPr>
        <p:blipFill>
          <a:blip r:embed="rId3">
            <a:alphaModFix/>
          </a:blip>
          <a:stretch>
            <a:fillRect/>
          </a:stretch>
        </p:blipFill>
        <p:spPr>
          <a:xfrm>
            <a:off x="-696600" y="1295850"/>
            <a:ext cx="8925124" cy="8925124"/>
          </a:xfrm>
          <a:prstGeom prst="rect">
            <a:avLst/>
          </a:prstGeom>
          <a:noFill/>
          <a:ln>
            <a:noFill/>
          </a:ln>
        </p:spPr>
      </p:pic>
      <p:grpSp>
        <p:nvGrpSpPr>
          <p:cNvPr id="479" name="Google Shape;479;p24"/>
          <p:cNvGrpSpPr/>
          <p:nvPr/>
        </p:nvGrpSpPr>
        <p:grpSpPr>
          <a:xfrm rot="682139">
            <a:off x="-1733316" y="-548535"/>
            <a:ext cx="4096874" cy="3584765"/>
            <a:chOff x="0" y="0"/>
            <a:chExt cx="812800" cy="711200"/>
          </a:xfrm>
        </p:grpSpPr>
        <p:sp>
          <p:nvSpPr>
            <p:cNvPr id="480" name="Google Shape;480;p24"/>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481" name="Google Shape;481;p24"/>
            <p:cNvSpPr txBox="1"/>
            <p:nvPr/>
          </p:nvSpPr>
          <p:spPr>
            <a:xfrm>
              <a:off x="127000" y="222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82" name="Google Shape;482;p24"/>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cxnSp>
        <p:nvCxnSpPr>
          <p:cNvPr id="483" name="Google Shape;483;p24"/>
          <p:cNvCxnSpPr/>
          <p:nvPr/>
        </p:nvCxnSpPr>
        <p:spPr>
          <a:xfrm>
            <a:off x="5733322" y="1361859"/>
            <a:ext cx="2937944" cy="1696223"/>
          </a:xfrm>
          <a:prstGeom prst="straightConnector1">
            <a:avLst/>
          </a:prstGeom>
          <a:noFill/>
          <a:ln cap="flat" cmpd="sng" w="95250">
            <a:solidFill>
              <a:srgbClr val="FDC315"/>
            </a:solidFill>
            <a:prstDash val="solid"/>
            <a:round/>
            <a:headEnd len="sm" w="sm" type="none"/>
            <a:tailEnd len="sm" w="sm" type="none"/>
          </a:ln>
        </p:spPr>
      </p:cxnSp>
      <p:cxnSp>
        <p:nvCxnSpPr>
          <p:cNvPr id="484" name="Google Shape;484;p24"/>
          <p:cNvCxnSpPr/>
          <p:nvPr/>
        </p:nvCxnSpPr>
        <p:spPr>
          <a:xfrm flipH="1" rot="10800000">
            <a:off x="5653468" y="8531186"/>
            <a:ext cx="3016557" cy="1813109"/>
          </a:xfrm>
          <a:prstGeom prst="straightConnector1">
            <a:avLst/>
          </a:prstGeom>
          <a:noFill/>
          <a:ln cap="flat" cmpd="sng" w="95250">
            <a:solidFill>
              <a:srgbClr val="FDC315"/>
            </a:solidFill>
            <a:prstDash val="solid"/>
            <a:round/>
            <a:headEnd len="sm" w="sm" type="none"/>
            <a:tailEnd len="sm" w="sm" type="none"/>
          </a:ln>
        </p:spPr>
      </p:cxnSp>
      <p:cxnSp>
        <p:nvCxnSpPr>
          <p:cNvPr id="485" name="Google Shape;485;p24"/>
          <p:cNvCxnSpPr/>
          <p:nvPr/>
        </p:nvCxnSpPr>
        <p:spPr>
          <a:xfrm rot="10800000">
            <a:off x="8646732" y="3029254"/>
            <a:ext cx="0" cy="5545301"/>
          </a:xfrm>
          <a:prstGeom prst="straightConnector1">
            <a:avLst/>
          </a:prstGeom>
          <a:noFill/>
          <a:ln cap="flat" cmpd="sng" w="95250">
            <a:solidFill>
              <a:srgbClr val="FDC315"/>
            </a:solidFill>
            <a:prstDash val="solid"/>
            <a:round/>
            <a:headEnd len="sm" w="sm" type="none"/>
            <a:tailEnd len="sm" w="sm" type="none"/>
          </a:ln>
        </p:spPr>
      </p:cxnSp>
      <p:sp>
        <p:nvSpPr>
          <p:cNvPr id="486" name="Google Shape;486;p24"/>
          <p:cNvSpPr txBox="1"/>
          <p:nvPr/>
        </p:nvSpPr>
        <p:spPr>
          <a:xfrm>
            <a:off x="13868099" y="5324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487" name="Google Shape;487;p24"/>
          <p:cNvSpPr txBox="1"/>
          <p:nvPr/>
        </p:nvSpPr>
        <p:spPr>
          <a:xfrm>
            <a:off x="16357926" y="532425"/>
            <a:ext cx="128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488" name="Google Shape;488;p24"/>
          <p:cNvSpPr txBox="1"/>
          <p:nvPr/>
        </p:nvSpPr>
        <p:spPr>
          <a:xfrm>
            <a:off x="11465198" y="532427"/>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489" name="Google Shape;489;p24"/>
          <p:cNvSpPr txBox="1"/>
          <p:nvPr/>
        </p:nvSpPr>
        <p:spPr>
          <a:xfrm>
            <a:off x="9144000" y="532427"/>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490" name="Google Shape;490;p24"/>
          <p:cNvSpPr txBox="1"/>
          <p:nvPr/>
        </p:nvSpPr>
        <p:spPr>
          <a:xfrm>
            <a:off x="9935947" y="2057184"/>
            <a:ext cx="7323353"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DC315"/>
                </a:solidFill>
                <a:latin typeface="Archivo Black"/>
                <a:ea typeface="Archivo Black"/>
                <a:cs typeface="Archivo Black"/>
                <a:sym typeface="Archivo Black"/>
              </a:rPr>
              <a:t>OUR HISTORY</a:t>
            </a:r>
            <a:endParaRPr/>
          </a:p>
        </p:txBody>
      </p:sp>
      <p:sp>
        <p:nvSpPr>
          <p:cNvPr id="491" name="Google Shape;491;p24"/>
          <p:cNvSpPr txBox="1"/>
          <p:nvPr/>
        </p:nvSpPr>
        <p:spPr>
          <a:xfrm>
            <a:off x="9935947" y="3274005"/>
            <a:ext cx="6579300" cy="489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Is a rich tapestry woven with the threads of countless stories, triumphs, and challenges. From ancient civilizations that built wonders like the pyramids and the Great Wall, to the Renaissance that sparked a new era of art and science, every chapter has contributed to the world we know today.</a:t>
            </a:r>
            <a:endParaRPr/>
          </a:p>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Our history is also marked by the resilience and ingenuity of people who have overcome adversity to make significant strides in human rights, technology, and culture. It’s a chronicle of explorers who ventured into the unknown, thinkers who revolutionized our.</a:t>
            </a:r>
            <a:endParaRPr/>
          </a:p>
        </p:txBody>
      </p:sp>
      <p:pic>
        <p:nvPicPr>
          <p:cNvPr id="492" name="Google Shape;492;p24"/>
          <p:cNvPicPr preferRelativeResize="0"/>
          <p:nvPr/>
        </p:nvPicPr>
        <p:blipFill>
          <a:blip r:embed="rId4">
            <a:alphaModFix/>
          </a:blip>
          <a:stretch>
            <a:fillRect/>
          </a:stretch>
        </p:blipFill>
        <p:spPr>
          <a:xfrm>
            <a:off x="433837" y="371775"/>
            <a:ext cx="665400" cy="847404"/>
          </a:xfrm>
          <a:prstGeom prst="rect">
            <a:avLst/>
          </a:prstGeom>
          <a:noFill/>
          <a:ln>
            <a:noFill/>
          </a:ln>
        </p:spPr>
      </p:pic>
      <p:pic>
        <p:nvPicPr>
          <p:cNvPr id="493" name="Google Shape;493;p24"/>
          <p:cNvPicPr preferRelativeResize="0"/>
          <p:nvPr/>
        </p:nvPicPr>
        <p:blipFill>
          <a:blip r:embed="rId5">
            <a:alphaModFix/>
          </a:blip>
          <a:stretch>
            <a:fillRect/>
          </a:stretch>
        </p:blipFill>
        <p:spPr>
          <a:xfrm>
            <a:off x="10396700" y="8531175"/>
            <a:ext cx="10692800" cy="1266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3A"/>
        </a:solidFill>
      </p:bgPr>
    </p:bg>
    <p:spTree>
      <p:nvGrpSpPr>
        <p:cNvPr id="497" name="Shape 497"/>
        <p:cNvGrpSpPr/>
        <p:nvPr/>
      </p:nvGrpSpPr>
      <p:grpSpPr>
        <a:xfrm>
          <a:off x="0" y="0"/>
          <a:ext cx="0" cy="0"/>
          <a:chOff x="0" y="0"/>
          <a:chExt cx="0" cy="0"/>
        </a:xfrm>
      </p:grpSpPr>
      <p:grpSp>
        <p:nvGrpSpPr>
          <p:cNvPr id="498" name="Google Shape;498;p25"/>
          <p:cNvGrpSpPr/>
          <p:nvPr/>
        </p:nvGrpSpPr>
        <p:grpSpPr>
          <a:xfrm rot="682139">
            <a:off x="-1733316" y="-548535"/>
            <a:ext cx="4096874" cy="3584765"/>
            <a:chOff x="0" y="0"/>
            <a:chExt cx="812800" cy="711200"/>
          </a:xfrm>
        </p:grpSpPr>
        <p:sp>
          <p:nvSpPr>
            <p:cNvPr id="499" name="Google Shape;499;p25"/>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500" name="Google Shape;500;p25"/>
            <p:cNvSpPr txBox="1"/>
            <p:nvPr/>
          </p:nvSpPr>
          <p:spPr>
            <a:xfrm>
              <a:off x="127000" y="222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01" name="Google Shape;501;p25"/>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cxnSp>
        <p:nvCxnSpPr>
          <p:cNvPr id="502" name="Google Shape;502;p25"/>
          <p:cNvCxnSpPr/>
          <p:nvPr/>
        </p:nvCxnSpPr>
        <p:spPr>
          <a:xfrm flipH="1" rot="10800000">
            <a:off x="4" y="5167312"/>
            <a:ext cx="18287965" cy="23812"/>
          </a:xfrm>
          <a:prstGeom prst="straightConnector1">
            <a:avLst/>
          </a:prstGeom>
          <a:noFill/>
          <a:ln cap="flat" cmpd="sng" w="47625">
            <a:solidFill>
              <a:srgbClr val="FDC315"/>
            </a:solidFill>
            <a:prstDash val="solid"/>
            <a:round/>
            <a:headEnd len="sm" w="sm" type="none"/>
            <a:tailEnd len="sm" w="sm" type="none"/>
          </a:ln>
        </p:spPr>
      </p:cxnSp>
      <p:grpSp>
        <p:nvGrpSpPr>
          <p:cNvPr id="503" name="Google Shape;503;p25"/>
          <p:cNvGrpSpPr/>
          <p:nvPr/>
        </p:nvGrpSpPr>
        <p:grpSpPr>
          <a:xfrm>
            <a:off x="1557115" y="4037556"/>
            <a:ext cx="4247198" cy="2124317"/>
            <a:chOff x="0" y="-28575"/>
            <a:chExt cx="1385899" cy="693184"/>
          </a:xfrm>
        </p:grpSpPr>
        <p:sp>
          <p:nvSpPr>
            <p:cNvPr id="504" name="Google Shape;504;p25"/>
            <p:cNvSpPr/>
            <p:nvPr/>
          </p:nvSpPr>
          <p:spPr>
            <a:xfrm>
              <a:off x="0" y="0"/>
              <a:ext cx="1385899" cy="664609"/>
            </a:xfrm>
            <a:custGeom>
              <a:rect b="b" l="l" r="r" t="t"/>
              <a:pathLst>
                <a:path extrusionOk="0" h="664609" w="1385899">
                  <a:moveTo>
                    <a:pt x="92964" y="0"/>
                  </a:moveTo>
                  <a:lnTo>
                    <a:pt x="1292934" y="0"/>
                  </a:lnTo>
                  <a:cubicBezTo>
                    <a:pt x="1344277" y="0"/>
                    <a:pt x="1385899" y="41622"/>
                    <a:pt x="1385899" y="92964"/>
                  </a:cubicBezTo>
                  <a:lnTo>
                    <a:pt x="1385899" y="571644"/>
                  </a:lnTo>
                  <a:cubicBezTo>
                    <a:pt x="1385899" y="622987"/>
                    <a:pt x="1344277" y="664609"/>
                    <a:pt x="1292934" y="664609"/>
                  </a:cubicBezTo>
                  <a:lnTo>
                    <a:pt x="92964" y="664609"/>
                  </a:lnTo>
                  <a:cubicBezTo>
                    <a:pt x="41622" y="664609"/>
                    <a:pt x="0" y="622987"/>
                    <a:pt x="0" y="571644"/>
                  </a:cubicBezTo>
                  <a:lnTo>
                    <a:pt x="0" y="92964"/>
                  </a:lnTo>
                  <a:cubicBezTo>
                    <a:pt x="0" y="41622"/>
                    <a:pt x="41622" y="0"/>
                    <a:pt x="92964" y="0"/>
                  </a:cubicBezTo>
                  <a:close/>
                </a:path>
              </a:pathLst>
            </a:custGeom>
            <a:solidFill>
              <a:srgbClr val="FDC315"/>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5"/>
            <p:cNvSpPr txBox="1"/>
            <p:nvPr/>
          </p:nvSpPr>
          <p:spPr>
            <a:xfrm>
              <a:off x="0" y="-28575"/>
              <a:ext cx="1385899" cy="69318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 name="Google Shape;506;p25"/>
          <p:cNvGrpSpPr/>
          <p:nvPr/>
        </p:nvGrpSpPr>
        <p:grpSpPr>
          <a:xfrm>
            <a:off x="7074942" y="4037556"/>
            <a:ext cx="4247198" cy="2124317"/>
            <a:chOff x="0" y="-28575"/>
            <a:chExt cx="1385899" cy="693184"/>
          </a:xfrm>
        </p:grpSpPr>
        <p:sp>
          <p:nvSpPr>
            <p:cNvPr id="507" name="Google Shape;507;p25"/>
            <p:cNvSpPr/>
            <p:nvPr/>
          </p:nvSpPr>
          <p:spPr>
            <a:xfrm>
              <a:off x="0" y="0"/>
              <a:ext cx="1385899" cy="664609"/>
            </a:xfrm>
            <a:custGeom>
              <a:rect b="b" l="l" r="r" t="t"/>
              <a:pathLst>
                <a:path extrusionOk="0" h="664609" w="1385899">
                  <a:moveTo>
                    <a:pt x="92964" y="0"/>
                  </a:moveTo>
                  <a:lnTo>
                    <a:pt x="1292934" y="0"/>
                  </a:lnTo>
                  <a:cubicBezTo>
                    <a:pt x="1344277" y="0"/>
                    <a:pt x="1385899" y="41622"/>
                    <a:pt x="1385899" y="92964"/>
                  </a:cubicBezTo>
                  <a:lnTo>
                    <a:pt x="1385899" y="571644"/>
                  </a:lnTo>
                  <a:cubicBezTo>
                    <a:pt x="1385899" y="622987"/>
                    <a:pt x="1344277" y="664609"/>
                    <a:pt x="1292934" y="664609"/>
                  </a:cubicBezTo>
                  <a:lnTo>
                    <a:pt x="92964" y="664609"/>
                  </a:lnTo>
                  <a:cubicBezTo>
                    <a:pt x="41622" y="664609"/>
                    <a:pt x="0" y="622987"/>
                    <a:pt x="0" y="571644"/>
                  </a:cubicBezTo>
                  <a:lnTo>
                    <a:pt x="0" y="92964"/>
                  </a:lnTo>
                  <a:cubicBezTo>
                    <a:pt x="0" y="41622"/>
                    <a:pt x="41622" y="0"/>
                    <a:pt x="92964" y="0"/>
                  </a:cubicBezTo>
                  <a:close/>
                </a:path>
              </a:pathLst>
            </a:custGeom>
            <a:solidFill>
              <a:srgbClr val="FDC315"/>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5"/>
            <p:cNvSpPr txBox="1"/>
            <p:nvPr/>
          </p:nvSpPr>
          <p:spPr>
            <a:xfrm>
              <a:off x="0" y="-28575"/>
              <a:ext cx="1385899" cy="69318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9" name="Google Shape;509;p25"/>
          <p:cNvGrpSpPr/>
          <p:nvPr/>
        </p:nvGrpSpPr>
        <p:grpSpPr>
          <a:xfrm>
            <a:off x="12592769" y="4037556"/>
            <a:ext cx="4247198" cy="2124317"/>
            <a:chOff x="0" y="-28575"/>
            <a:chExt cx="1385899" cy="693184"/>
          </a:xfrm>
        </p:grpSpPr>
        <p:sp>
          <p:nvSpPr>
            <p:cNvPr id="510" name="Google Shape;510;p25"/>
            <p:cNvSpPr/>
            <p:nvPr/>
          </p:nvSpPr>
          <p:spPr>
            <a:xfrm>
              <a:off x="0" y="0"/>
              <a:ext cx="1385899" cy="664609"/>
            </a:xfrm>
            <a:custGeom>
              <a:rect b="b" l="l" r="r" t="t"/>
              <a:pathLst>
                <a:path extrusionOk="0" h="664609" w="1385899">
                  <a:moveTo>
                    <a:pt x="92964" y="0"/>
                  </a:moveTo>
                  <a:lnTo>
                    <a:pt x="1292934" y="0"/>
                  </a:lnTo>
                  <a:cubicBezTo>
                    <a:pt x="1344277" y="0"/>
                    <a:pt x="1385899" y="41622"/>
                    <a:pt x="1385899" y="92964"/>
                  </a:cubicBezTo>
                  <a:lnTo>
                    <a:pt x="1385899" y="571644"/>
                  </a:lnTo>
                  <a:cubicBezTo>
                    <a:pt x="1385899" y="622987"/>
                    <a:pt x="1344277" y="664609"/>
                    <a:pt x="1292934" y="664609"/>
                  </a:cubicBezTo>
                  <a:lnTo>
                    <a:pt x="92964" y="664609"/>
                  </a:lnTo>
                  <a:cubicBezTo>
                    <a:pt x="41622" y="664609"/>
                    <a:pt x="0" y="622987"/>
                    <a:pt x="0" y="571644"/>
                  </a:cubicBezTo>
                  <a:lnTo>
                    <a:pt x="0" y="92964"/>
                  </a:lnTo>
                  <a:cubicBezTo>
                    <a:pt x="0" y="41622"/>
                    <a:pt x="41622" y="0"/>
                    <a:pt x="92964" y="0"/>
                  </a:cubicBezTo>
                  <a:close/>
                </a:path>
              </a:pathLst>
            </a:custGeom>
            <a:solidFill>
              <a:srgbClr val="FDC315"/>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5"/>
            <p:cNvSpPr txBox="1"/>
            <p:nvPr/>
          </p:nvSpPr>
          <p:spPr>
            <a:xfrm>
              <a:off x="0" y="-28575"/>
              <a:ext cx="1385899" cy="69318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2" name="Google Shape;512;p25"/>
          <p:cNvSpPr txBox="1"/>
          <p:nvPr/>
        </p:nvSpPr>
        <p:spPr>
          <a:xfrm>
            <a:off x="13868099" y="532425"/>
            <a:ext cx="994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513" name="Google Shape;513;p25"/>
          <p:cNvSpPr txBox="1"/>
          <p:nvPr/>
        </p:nvSpPr>
        <p:spPr>
          <a:xfrm>
            <a:off x="16357926" y="532425"/>
            <a:ext cx="116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514" name="Google Shape;514;p25"/>
          <p:cNvSpPr txBox="1"/>
          <p:nvPr/>
        </p:nvSpPr>
        <p:spPr>
          <a:xfrm>
            <a:off x="11465198" y="532427"/>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515" name="Google Shape;515;p25"/>
          <p:cNvSpPr txBox="1"/>
          <p:nvPr/>
        </p:nvSpPr>
        <p:spPr>
          <a:xfrm>
            <a:off x="9144000" y="532427"/>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516" name="Google Shape;516;p25"/>
          <p:cNvSpPr txBox="1"/>
          <p:nvPr/>
        </p:nvSpPr>
        <p:spPr>
          <a:xfrm>
            <a:off x="1557115" y="2207752"/>
            <a:ext cx="7323353"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DC315"/>
                </a:solidFill>
                <a:latin typeface="Archivo Black"/>
                <a:ea typeface="Archivo Black"/>
                <a:cs typeface="Archivo Black"/>
                <a:sym typeface="Archivo Black"/>
              </a:rPr>
              <a:t>OUR HISTORY</a:t>
            </a:r>
            <a:endParaRPr/>
          </a:p>
        </p:txBody>
      </p:sp>
      <p:sp>
        <p:nvSpPr>
          <p:cNvPr id="517" name="Google Shape;517;p25"/>
          <p:cNvSpPr txBox="1"/>
          <p:nvPr/>
        </p:nvSpPr>
        <p:spPr>
          <a:xfrm>
            <a:off x="1557115" y="7413911"/>
            <a:ext cx="466653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DC315"/>
                </a:solidFill>
                <a:latin typeface="Archivo Black"/>
                <a:ea typeface="Archivo Black"/>
                <a:cs typeface="Archivo Black"/>
                <a:sym typeface="Archivo Black"/>
              </a:rPr>
              <a:t>ADD A MAIN POINT</a:t>
            </a:r>
            <a:endParaRPr/>
          </a:p>
        </p:txBody>
      </p:sp>
      <p:sp>
        <p:nvSpPr>
          <p:cNvPr id="518" name="Google Shape;518;p25"/>
          <p:cNvSpPr txBox="1"/>
          <p:nvPr/>
        </p:nvSpPr>
        <p:spPr>
          <a:xfrm>
            <a:off x="7074942" y="7342974"/>
            <a:ext cx="466653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DC315"/>
                </a:solidFill>
                <a:latin typeface="Archivo Black"/>
                <a:ea typeface="Archivo Black"/>
                <a:cs typeface="Archivo Black"/>
                <a:sym typeface="Archivo Black"/>
              </a:rPr>
              <a:t>ADD A MAIN POINT</a:t>
            </a:r>
            <a:endParaRPr/>
          </a:p>
        </p:txBody>
      </p:sp>
      <p:sp>
        <p:nvSpPr>
          <p:cNvPr id="519" name="Google Shape;519;p25"/>
          <p:cNvSpPr txBox="1"/>
          <p:nvPr/>
        </p:nvSpPr>
        <p:spPr>
          <a:xfrm>
            <a:off x="12589198" y="7353817"/>
            <a:ext cx="466653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DC315"/>
                </a:solidFill>
                <a:latin typeface="Archivo Black"/>
                <a:ea typeface="Archivo Black"/>
                <a:cs typeface="Archivo Black"/>
                <a:sym typeface="Archivo Black"/>
              </a:rPr>
              <a:t>ADD A MAIN POINT</a:t>
            </a:r>
            <a:endParaRPr/>
          </a:p>
        </p:txBody>
      </p:sp>
      <p:sp>
        <p:nvSpPr>
          <p:cNvPr id="520" name="Google Shape;520;p25"/>
          <p:cNvSpPr txBox="1"/>
          <p:nvPr/>
        </p:nvSpPr>
        <p:spPr>
          <a:xfrm>
            <a:off x="1557115" y="8042387"/>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521" name="Google Shape;521;p25"/>
          <p:cNvSpPr txBox="1"/>
          <p:nvPr/>
        </p:nvSpPr>
        <p:spPr>
          <a:xfrm>
            <a:off x="7074942" y="7971449"/>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522" name="Google Shape;522;p25"/>
          <p:cNvSpPr txBox="1"/>
          <p:nvPr/>
        </p:nvSpPr>
        <p:spPr>
          <a:xfrm>
            <a:off x="12589198" y="7982292"/>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pic>
        <p:nvPicPr>
          <p:cNvPr id="523" name="Google Shape;523;p25"/>
          <p:cNvPicPr preferRelativeResize="0"/>
          <p:nvPr/>
        </p:nvPicPr>
        <p:blipFill>
          <a:blip r:embed="rId3">
            <a:alphaModFix/>
          </a:blip>
          <a:stretch>
            <a:fillRect/>
          </a:stretch>
        </p:blipFill>
        <p:spPr>
          <a:xfrm>
            <a:off x="433837" y="371775"/>
            <a:ext cx="665400" cy="847404"/>
          </a:xfrm>
          <a:prstGeom prst="rect">
            <a:avLst/>
          </a:prstGeom>
          <a:noFill/>
          <a:ln>
            <a:noFill/>
          </a:ln>
        </p:spPr>
      </p:pic>
      <p:pic>
        <p:nvPicPr>
          <p:cNvPr id="524" name="Google Shape;524;p25"/>
          <p:cNvPicPr preferRelativeResize="0"/>
          <p:nvPr/>
        </p:nvPicPr>
        <p:blipFill>
          <a:blip r:embed="rId4">
            <a:alphaModFix/>
          </a:blip>
          <a:stretch>
            <a:fillRect/>
          </a:stretch>
        </p:blipFill>
        <p:spPr>
          <a:xfrm>
            <a:off x="14862300" y="2376848"/>
            <a:ext cx="5470299" cy="645715"/>
          </a:xfrm>
          <a:prstGeom prst="rect">
            <a:avLst/>
          </a:prstGeom>
          <a:noFill/>
          <a:ln>
            <a:noFill/>
          </a:ln>
        </p:spPr>
      </p:pic>
      <p:pic>
        <p:nvPicPr>
          <p:cNvPr id="525" name="Google Shape;525;p25"/>
          <p:cNvPicPr preferRelativeResize="0"/>
          <p:nvPr/>
        </p:nvPicPr>
        <p:blipFill>
          <a:blip r:embed="rId5">
            <a:alphaModFix/>
          </a:blip>
          <a:stretch>
            <a:fillRect/>
          </a:stretch>
        </p:blipFill>
        <p:spPr>
          <a:xfrm>
            <a:off x="3183633" y="4423765"/>
            <a:ext cx="994200" cy="1439455"/>
          </a:xfrm>
          <a:prstGeom prst="rect">
            <a:avLst/>
          </a:prstGeom>
          <a:noFill/>
          <a:ln>
            <a:noFill/>
          </a:ln>
        </p:spPr>
      </p:pic>
      <p:pic>
        <p:nvPicPr>
          <p:cNvPr id="526" name="Google Shape;526;p25"/>
          <p:cNvPicPr preferRelativeResize="0"/>
          <p:nvPr/>
        </p:nvPicPr>
        <p:blipFill>
          <a:blip r:embed="rId6">
            <a:alphaModFix/>
          </a:blip>
          <a:stretch>
            <a:fillRect/>
          </a:stretch>
        </p:blipFill>
        <p:spPr>
          <a:xfrm>
            <a:off x="8476840" y="4395148"/>
            <a:ext cx="1489500" cy="1547835"/>
          </a:xfrm>
          <a:prstGeom prst="rect">
            <a:avLst/>
          </a:prstGeom>
          <a:noFill/>
          <a:ln>
            <a:noFill/>
          </a:ln>
        </p:spPr>
      </p:pic>
      <p:pic>
        <p:nvPicPr>
          <p:cNvPr id="527" name="Google Shape;527;p25"/>
          <p:cNvPicPr preferRelativeResize="0"/>
          <p:nvPr/>
        </p:nvPicPr>
        <p:blipFill>
          <a:blip r:embed="rId7">
            <a:alphaModFix/>
          </a:blip>
          <a:stretch>
            <a:fillRect/>
          </a:stretch>
        </p:blipFill>
        <p:spPr>
          <a:xfrm>
            <a:off x="13971638" y="4397688"/>
            <a:ext cx="1489500" cy="140403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id="532" name="Google Shape;532;p26"/>
          <p:cNvPicPr preferRelativeResize="0"/>
          <p:nvPr/>
        </p:nvPicPr>
        <p:blipFill>
          <a:blip r:embed="rId3">
            <a:alphaModFix/>
          </a:blip>
          <a:stretch>
            <a:fillRect/>
          </a:stretch>
        </p:blipFill>
        <p:spPr>
          <a:xfrm>
            <a:off x="31640" y="0"/>
            <a:ext cx="18224722" cy="10287001"/>
          </a:xfrm>
          <a:prstGeom prst="rect">
            <a:avLst/>
          </a:prstGeom>
          <a:noFill/>
          <a:ln>
            <a:noFill/>
          </a:ln>
        </p:spPr>
      </p:pic>
      <p:grpSp>
        <p:nvGrpSpPr>
          <p:cNvPr id="533" name="Google Shape;533;p26"/>
          <p:cNvGrpSpPr/>
          <p:nvPr/>
        </p:nvGrpSpPr>
        <p:grpSpPr>
          <a:xfrm>
            <a:off x="76298" y="-354397"/>
            <a:ext cx="12077060" cy="6386718"/>
            <a:chOff x="0" y="-28575"/>
            <a:chExt cx="812800" cy="429833"/>
          </a:xfrm>
        </p:grpSpPr>
        <p:sp>
          <p:nvSpPr>
            <p:cNvPr id="534" name="Google Shape;534;p26"/>
            <p:cNvSpPr/>
            <p:nvPr/>
          </p:nvSpPr>
          <p:spPr>
            <a:xfrm>
              <a:off x="0" y="0"/>
              <a:ext cx="812800" cy="401258"/>
            </a:xfrm>
            <a:custGeom>
              <a:rect b="b" l="l" r="r" t="t"/>
              <a:pathLst>
                <a:path extrusionOk="0" h="401258" w="812800">
                  <a:moveTo>
                    <a:pt x="609600" y="0"/>
                  </a:moveTo>
                  <a:lnTo>
                    <a:pt x="0" y="0"/>
                  </a:lnTo>
                  <a:lnTo>
                    <a:pt x="0" y="401258"/>
                  </a:lnTo>
                  <a:lnTo>
                    <a:pt x="609600" y="401258"/>
                  </a:lnTo>
                  <a:lnTo>
                    <a:pt x="812800" y="200629"/>
                  </a:lnTo>
                  <a:lnTo>
                    <a:pt x="609600" y="0"/>
                  </a:lnTo>
                  <a:close/>
                </a:path>
              </a:pathLst>
            </a:custGeom>
            <a:solidFill>
              <a:srgbClr val="2E2E3A">
                <a:alpha val="60000"/>
              </a:srgbClr>
            </a:solidFill>
            <a:ln>
              <a:noFill/>
            </a:ln>
          </p:spPr>
        </p:sp>
        <p:sp>
          <p:nvSpPr>
            <p:cNvPr id="535" name="Google Shape;535;p26"/>
            <p:cNvSpPr txBox="1"/>
            <p:nvPr/>
          </p:nvSpPr>
          <p:spPr>
            <a:xfrm>
              <a:off x="0" y="-28575"/>
              <a:ext cx="698500" cy="42983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6" name="Google Shape;536;p26"/>
          <p:cNvGrpSpPr/>
          <p:nvPr/>
        </p:nvGrpSpPr>
        <p:grpSpPr>
          <a:xfrm>
            <a:off x="1284676" y="1207727"/>
            <a:ext cx="238366" cy="3578560"/>
            <a:chOff x="0" y="-28575"/>
            <a:chExt cx="62779" cy="942501"/>
          </a:xfrm>
        </p:grpSpPr>
        <p:sp>
          <p:nvSpPr>
            <p:cNvPr id="537" name="Google Shape;537;p26"/>
            <p:cNvSpPr/>
            <p:nvPr/>
          </p:nvSpPr>
          <p:spPr>
            <a:xfrm>
              <a:off x="0" y="0"/>
              <a:ext cx="62779" cy="913926"/>
            </a:xfrm>
            <a:custGeom>
              <a:rect b="b" l="l" r="r" t="t"/>
              <a:pathLst>
                <a:path extrusionOk="0" h="913926" w="62779">
                  <a:moveTo>
                    <a:pt x="0" y="0"/>
                  </a:moveTo>
                  <a:lnTo>
                    <a:pt x="62779" y="0"/>
                  </a:lnTo>
                  <a:lnTo>
                    <a:pt x="62779" y="913926"/>
                  </a:lnTo>
                  <a:lnTo>
                    <a:pt x="0" y="913926"/>
                  </a:lnTo>
                  <a:close/>
                </a:path>
              </a:pathLst>
            </a:custGeom>
            <a:solidFill>
              <a:srgbClr val="FFCA04"/>
            </a:solidFill>
            <a:ln>
              <a:noFill/>
            </a:ln>
          </p:spPr>
        </p:sp>
        <p:sp>
          <p:nvSpPr>
            <p:cNvPr id="538" name="Google Shape;538;p26"/>
            <p:cNvSpPr txBox="1"/>
            <p:nvPr/>
          </p:nvSpPr>
          <p:spPr>
            <a:xfrm>
              <a:off x="0" y="-28575"/>
              <a:ext cx="62779" cy="94250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9" name="Google Shape;539;p26"/>
          <p:cNvSpPr txBox="1"/>
          <p:nvPr/>
        </p:nvSpPr>
        <p:spPr>
          <a:xfrm>
            <a:off x="2108727" y="1315651"/>
            <a:ext cx="6826955" cy="359503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FFFFF"/>
                </a:solidFill>
                <a:latin typeface="Archivo Black"/>
                <a:ea typeface="Archivo Black"/>
                <a:cs typeface="Archivo Black"/>
                <a:sym typeface="Archivo Black"/>
              </a:rPr>
              <a:t>A PICTURE IS WORTH A THOUSAND</a:t>
            </a:r>
            <a:endParaRPr/>
          </a:p>
          <a:p>
            <a:pPr indent="0" lvl="0" marL="0" marR="0" rtl="0" algn="l">
              <a:lnSpc>
                <a:spcPct val="100000"/>
              </a:lnSpc>
              <a:spcBef>
                <a:spcPts val="0"/>
              </a:spcBef>
              <a:spcAft>
                <a:spcPts val="0"/>
              </a:spcAft>
              <a:buNone/>
            </a:pPr>
            <a:r>
              <a:rPr b="0" i="0" lang="en-US" sz="6999" u="none" cap="none" strike="noStrike">
                <a:solidFill>
                  <a:srgbClr val="FFFFFF"/>
                </a:solidFill>
                <a:latin typeface="Archivo Black"/>
                <a:ea typeface="Archivo Black"/>
                <a:cs typeface="Archivo Black"/>
                <a:sym typeface="Archivo Black"/>
              </a:rPr>
              <a:t>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3A"/>
        </a:solidFill>
      </p:bgPr>
    </p:bg>
    <p:spTree>
      <p:nvGrpSpPr>
        <p:cNvPr id="543" name="Shape 543"/>
        <p:cNvGrpSpPr/>
        <p:nvPr/>
      </p:nvGrpSpPr>
      <p:grpSpPr>
        <a:xfrm>
          <a:off x="0" y="0"/>
          <a:ext cx="0" cy="0"/>
          <a:chOff x="0" y="0"/>
          <a:chExt cx="0" cy="0"/>
        </a:xfrm>
      </p:grpSpPr>
      <p:pic>
        <p:nvPicPr>
          <p:cNvPr id="544" name="Google Shape;544;p27"/>
          <p:cNvPicPr preferRelativeResize="0"/>
          <p:nvPr/>
        </p:nvPicPr>
        <p:blipFill>
          <a:blip r:embed="rId3">
            <a:alphaModFix/>
          </a:blip>
          <a:stretch>
            <a:fillRect/>
          </a:stretch>
        </p:blipFill>
        <p:spPr>
          <a:xfrm>
            <a:off x="12196900" y="1933350"/>
            <a:ext cx="5007162" cy="15825126"/>
          </a:xfrm>
          <a:prstGeom prst="rect">
            <a:avLst/>
          </a:prstGeom>
          <a:noFill/>
          <a:ln>
            <a:noFill/>
          </a:ln>
        </p:spPr>
      </p:pic>
      <p:grpSp>
        <p:nvGrpSpPr>
          <p:cNvPr id="545" name="Google Shape;545;p27"/>
          <p:cNvGrpSpPr/>
          <p:nvPr/>
        </p:nvGrpSpPr>
        <p:grpSpPr>
          <a:xfrm rot="682139">
            <a:off x="-1733316" y="-548535"/>
            <a:ext cx="4096874" cy="3584765"/>
            <a:chOff x="0" y="0"/>
            <a:chExt cx="812800" cy="711200"/>
          </a:xfrm>
        </p:grpSpPr>
        <p:sp>
          <p:nvSpPr>
            <p:cNvPr id="546" name="Google Shape;546;p27"/>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547" name="Google Shape;547;p27"/>
            <p:cNvSpPr txBox="1"/>
            <p:nvPr/>
          </p:nvSpPr>
          <p:spPr>
            <a:xfrm>
              <a:off x="127000" y="222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48" name="Google Shape;548;p27"/>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sp>
        <p:nvSpPr>
          <p:cNvPr id="549" name="Google Shape;549;p27"/>
          <p:cNvSpPr txBox="1"/>
          <p:nvPr/>
        </p:nvSpPr>
        <p:spPr>
          <a:xfrm>
            <a:off x="13868099" y="532425"/>
            <a:ext cx="1089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550" name="Google Shape;550;p27"/>
          <p:cNvSpPr txBox="1"/>
          <p:nvPr/>
        </p:nvSpPr>
        <p:spPr>
          <a:xfrm>
            <a:off x="16357926" y="532425"/>
            <a:ext cx="1341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551" name="Google Shape;551;p27"/>
          <p:cNvSpPr txBox="1"/>
          <p:nvPr/>
        </p:nvSpPr>
        <p:spPr>
          <a:xfrm>
            <a:off x="11465198" y="532427"/>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552" name="Google Shape;552;p27"/>
          <p:cNvSpPr txBox="1"/>
          <p:nvPr/>
        </p:nvSpPr>
        <p:spPr>
          <a:xfrm>
            <a:off x="9144000" y="532427"/>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553" name="Google Shape;553;p27"/>
          <p:cNvSpPr txBox="1"/>
          <p:nvPr/>
        </p:nvSpPr>
        <p:spPr>
          <a:xfrm>
            <a:off x="1815665" y="3617357"/>
            <a:ext cx="11059066" cy="270976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DC315"/>
                </a:solidFill>
                <a:latin typeface="Archivo Black"/>
                <a:ea typeface="Archivo Black"/>
                <a:cs typeface="Archivo Black"/>
                <a:sym typeface="Archivo Black"/>
              </a:rPr>
              <a:t>WRITE AN ORIGINAL STATEMENT OR INSPIRING QUOTE</a:t>
            </a:r>
            <a:endParaRPr/>
          </a:p>
        </p:txBody>
      </p:sp>
      <p:sp>
        <p:nvSpPr>
          <p:cNvPr id="554" name="Google Shape;554;p27"/>
          <p:cNvSpPr txBox="1"/>
          <p:nvPr/>
        </p:nvSpPr>
        <p:spPr>
          <a:xfrm>
            <a:off x="1815665" y="7248105"/>
            <a:ext cx="128049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 Include a credit, citation, or supporting message</a:t>
            </a:r>
            <a:endParaRPr/>
          </a:p>
        </p:txBody>
      </p:sp>
      <p:pic>
        <p:nvPicPr>
          <p:cNvPr id="555" name="Google Shape;555;p27"/>
          <p:cNvPicPr preferRelativeResize="0"/>
          <p:nvPr/>
        </p:nvPicPr>
        <p:blipFill>
          <a:blip r:embed="rId4">
            <a:alphaModFix/>
          </a:blip>
          <a:stretch>
            <a:fillRect/>
          </a:stretch>
        </p:blipFill>
        <p:spPr>
          <a:xfrm>
            <a:off x="433837" y="371775"/>
            <a:ext cx="665400" cy="84740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3A"/>
        </a:solidFill>
      </p:bgPr>
    </p:bg>
    <p:spTree>
      <p:nvGrpSpPr>
        <p:cNvPr id="559" name="Shape 559"/>
        <p:cNvGrpSpPr/>
        <p:nvPr/>
      </p:nvGrpSpPr>
      <p:grpSpPr>
        <a:xfrm>
          <a:off x="0" y="0"/>
          <a:ext cx="0" cy="0"/>
          <a:chOff x="0" y="0"/>
          <a:chExt cx="0" cy="0"/>
        </a:xfrm>
      </p:grpSpPr>
      <p:pic>
        <p:nvPicPr>
          <p:cNvPr id="560" name="Google Shape;560;p28"/>
          <p:cNvPicPr preferRelativeResize="0"/>
          <p:nvPr/>
        </p:nvPicPr>
        <p:blipFill>
          <a:blip r:embed="rId3">
            <a:alphaModFix/>
          </a:blip>
          <a:stretch>
            <a:fillRect/>
          </a:stretch>
        </p:blipFill>
        <p:spPr>
          <a:xfrm>
            <a:off x="9742116" y="8905802"/>
            <a:ext cx="7529698" cy="886925"/>
          </a:xfrm>
          <a:prstGeom prst="rect">
            <a:avLst/>
          </a:prstGeom>
          <a:noFill/>
          <a:ln>
            <a:noFill/>
          </a:ln>
        </p:spPr>
      </p:pic>
      <p:pic>
        <p:nvPicPr>
          <p:cNvPr id="561" name="Google Shape;561;p28"/>
          <p:cNvPicPr preferRelativeResize="0"/>
          <p:nvPr/>
        </p:nvPicPr>
        <p:blipFill>
          <a:blip r:embed="rId4">
            <a:alphaModFix/>
          </a:blip>
          <a:stretch>
            <a:fillRect/>
          </a:stretch>
        </p:blipFill>
        <p:spPr>
          <a:xfrm>
            <a:off x="-168316" y="1363246"/>
            <a:ext cx="9312315" cy="10287000"/>
          </a:xfrm>
          <a:prstGeom prst="rect">
            <a:avLst/>
          </a:prstGeom>
          <a:noFill/>
          <a:ln>
            <a:noFill/>
          </a:ln>
        </p:spPr>
      </p:pic>
      <p:grpSp>
        <p:nvGrpSpPr>
          <p:cNvPr id="562" name="Google Shape;562;p28"/>
          <p:cNvGrpSpPr/>
          <p:nvPr/>
        </p:nvGrpSpPr>
        <p:grpSpPr>
          <a:xfrm rot="682139">
            <a:off x="-1733316" y="-548535"/>
            <a:ext cx="4096874" cy="3584765"/>
            <a:chOff x="0" y="0"/>
            <a:chExt cx="812800" cy="711200"/>
          </a:xfrm>
        </p:grpSpPr>
        <p:sp>
          <p:nvSpPr>
            <p:cNvPr id="563" name="Google Shape;563;p28"/>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564" name="Google Shape;564;p28"/>
            <p:cNvSpPr txBox="1"/>
            <p:nvPr/>
          </p:nvSpPr>
          <p:spPr>
            <a:xfrm>
              <a:off x="127000" y="222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65" name="Google Shape;565;p28"/>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cxnSp>
        <p:nvCxnSpPr>
          <p:cNvPr id="566" name="Google Shape;566;p28"/>
          <p:cNvCxnSpPr/>
          <p:nvPr/>
        </p:nvCxnSpPr>
        <p:spPr>
          <a:xfrm rot="10800000">
            <a:off x="9727704" y="1327753"/>
            <a:ext cx="0" cy="9327456"/>
          </a:xfrm>
          <a:prstGeom prst="straightConnector1">
            <a:avLst/>
          </a:prstGeom>
          <a:noFill/>
          <a:ln cap="flat" cmpd="sng" w="95250">
            <a:solidFill>
              <a:srgbClr val="FDC315"/>
            </a:solidFill>
            <a:prstDash val="solid"/>
            <a:round/>
            <a:headEnd len="sm" w="sm" type="none"/>
            <a:tailEnd len="sm" w="sm" type="none"/>
          </a:ln>
        </p:spPr>
      </p:cxnSp>
      <p:sp>
        <p:nvSpPr>
          <p:cNvPr id="567" name="Google Shape;567;p28"/>
          <p:cNvSpPr/>
          <p:nvPr/>
        </p:nvSpPr>
        <p:spPr>
          <a:xfrm>
            <a:off x="10819723" y="4170405"/>
            <a:ext cx="210121" cy="300173"/>
          </a:xfrm>
          <a:custGeom>
            <a:rect b="b" l="l" r="r" t="t"/>
            <a:pathLst>
              <a:path extrusionOk="0" h="300173" w="210121">
                <a:moveTo>
                  <a:pt x="0" y="0"/>
                </a:moveTo>
                <a:lnTo>
                  <a:pt x="210121" y="0"/>
                </a:lnTo>
                <a:lnTo>
                  <a:pt x="210121" y="300174"/>
                </a:lnTo>
                <a:lnTo>
                  <a:pt x="0" y="300174"/>
                </a:lnTo>
                <a:lnTo>
                  <a:pt x="0" y="0"/>
                </a:lnTo>
                <a:close/>
              </a:path>
            </a:pathLst>
          </a:custGeom>
          <a:blipFill rotWithShape="1">
            <a:blip r:embed="rId5">
              <a:alphaModFix/>
            </a:blip>
            <a:stretch>
              <a:fillRect b="0" l="0" r="0" t="0"/>
            </a:stretch>
          </a:blipFill>
          <a:ln>
            <a:noFill/>
          </a:ln>
        </p:spPr>
      </p:sp>
      <p:sp>
        <p:nvSpPr>
          <p:cNvPr id="568" name="Google Shape;568;p28"/>
          <p:cNvSpPr/>
          <p:nvPr/>
        </p:nvSpPr>
        <p:spPr>
          <a:xfrm>
            <a:off x="10793100" y="5121972"/>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6">
              <a:alphaModFix/>
            </a:blip>
            <a:stretch>
              <a:fillRect b="0" l="0" r="0" t="0"/>
            </a:stretch>
          </a:blipFill>
          <a:ln>
            <a:noFill/>
          </a:ln>
        </p:spPr>
      </p:sp>
      <p:sp>
        <p:nvSpPr>
          <p:cNvPr id="569" name="Google Shape;569;p28"/>
          <p:cNvSpPr/>
          <p:nvPr/>
        </p:nvSpPr>
        <p:spPr>
          <a:xfrm>
            <a:off x="10801719" y="6071967"/>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7">
              <a:alphaModFix/>
            </a:blip>
            <a:stretch>
              <a:fillRect b="0" l="0" r="0" t="0"/>
            </a:stretch>
          </a:blipFill>
          <a:ln>
            <a:noFill/>
          </a:ln>
        </p:spPr>
      </p:sp>
      <p:sp>
        <p:nvSpPr>
          <p:cNvPr id="570" name="Google Shape;570;p28"/>
          <p:cNvSpPr/>
          <p:nvPr/>
        </p:nvSpPr>
        <p:spPr>
          <a:xfrm>
            <a:off x="10788266" y="7815646"/>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8">
              <a:alphaModFix/>
            </a:blip>
            <a:stretch>
              <a:fillRect b="0" l="0" r="0" t="0"/>
            </a:stretch>
          </a:blipFill>
          <a:ln>
            <a:noFill/>
          </a:ln>
        </p:spPr>
      </p:sp>
      <p:sp>
        <p:nvSpPr>
          <p:cNvPr id="571" name="Google Shape;571;p28"/>
          <p:cNvSpPr/>
          <p:nvPr/>
        </p:nvSpPr>
        <p:spPr>
          <a:xfrm>
            <a:off x="10770409" y="6908925"/>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9">
              <a:alphaModFix/>
            </a:blip>
            <a:stretch>
              <a:fillRect b="0" l="0" r="0" t="0"/>
            </a:stretch>
          </a:blipFill>
          <a:ln>
            <a:noFill/>
          </a:ln>
        </p:spPr>
      </p:sp>
      <p:sp>
        <p:nvSpPr>
          <p:cNvPr id="572" name="Google Shape;572;p28"/>
          <p:cNvSpPr txBox="1"/>
          <p:nvPr/>
        </p:nvSpPr>
        <p:spPr>
          <a:xfrm>
            <a:off x="13868099" y="532425"/>
            <a:ext cx="1233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573" name="Google Shape;573;p28"/>
          <p:cNvSpPr txBox="1"/>
          <p:nvPr/>
        </p:nvSpPr>
        <p:spPr>
          <a:xfrm>
            <a:off x="16357926" y="532425"/>
            <a:ext cx="1233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574" name="Google Shape;574;p28"/>
          <p:cNvSpPr txBox="1"/>
          <p:nvPr/>
        </p:nvSpPr>
        <p:spPr>
          <a:xfrm>
            <a:off x="11465198" y="532427"/>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575" name="Google Shape;575;p28"/>
          <p:cNvSpPr txBox="1"/>
          <p:nvPr/>
        </p:nvSpPr>
        <p:spPr>
          <a:xfrm>
            <a:off x="9144000" y="532427"/>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576" name="Google Shape;576;p28"/>
          <p:cNvSpPr txBox="1"/>
          <p:nvPr/>
        </p:nvSpPr>
        <p:spPr>
          <a:xfrm>
            <a:off x="10687618" y="2706730"/>
            <a:ext cx="6571682"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DC315"/>
                </a:solidFill>
                <a:latin typeface="Archivo Black"/>
                <a:ea typeface="Archivo Black"/>
                <a:cs typeface="Archivo Black"/>
                <a:sym typeface="Archivo Black"/>
              </a:rPr>
              <a:t>CONTACT US</a:t>
            </a:r>
            <a:endParaRPr/>
          </a:p>
        </p:txBody>
      </p:sp>
      <p:sp>
        <p:nvSpPr>
          <p:cNvPr id="577" name="Google Shape;577;p28"/>
          <p:cNvSpPr txBox="1"/>
          <p:nvPr/>
        </p:nvSpPr>
        <p:spPr>
          <a:xfrm>
            <a:off x="11457842" y="4139199"/>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123 Anywhere St., Any City,ST 12345</a:t>
            </a:r>
            <a:endParaRPr/>
          </a:p>
        </p:txBody>
      </p:sp>
      <p:sp>
        <p:nvSpPr>
          <p:cNvPr id="578" name="Google Shape;578;p28"/>
          <p:cNvSpPr txBox="1"/>
          <p:nvPr/>
        </p:nvSpPr>
        <p:spPr>
          <a:xfrm>
            <a:off x="11457842" y="5064822"/>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123-456-7890</a:t>
            </a:r>
            <a:endParaRPr/>
          </a:p>
        </p:txBody>
      </p:sp>
      <p:sp>
        <p:nvSpPr>
          <p:cNvPr id="579" name="Google Shape;579;p28"/>
          <p:cNvSpPr txBox="1"/>
          <p:nvPr/>
        </p:nvSpPr>
        <p:spPr>
          <a:xfrm>
            <a:off x="11457842" y="5953381"/>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hello@reallygreatsite.com</a:t>
            </a:r>
            <a:endParaRPr/>
          </a:p>
        </p:txBody>
      </p:sp>
      <p:sp>
        <p:nvSpPr>
          <p:cNvPr id="580" name="Google Shape;580;p28"/>
          <p:cNvSpPr txBox="1"/>
          <p:nvPr/>
        </p:nvSpPr>
        <p:spPr>
          <a:xfrm>
            <a:off x="11457842" y="7735027"/>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reallygreatsite.com</a:t>
            </a:r>
            <a:endParaRPr/>
          </a:p>
        </p:txBody>
      </p:sp>
      <p:sp>
        <p:nvSpPr>
          <p:cNvPr id="581" name="Google Shape;581;p28"/>
          <p:cNvSpPr txBox="1"/>
          <p:nvPr/>
        </p:nvSpPr>
        <p:spPr>
          <a:xfrm>
            <a:off x="11457842" y="6830725"/>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@reallygreatsite</a:t>
            </a:r>
            <a:endParaRPr/>
          </a:p>
        </p:txBody>
      </p:sp>
      <p:pic>
        <p:nvPicPr>
          <p:cNvPr id="582" name="Google Shape;582;p28"/>
          <p:cNvPicPr preferRelativeResize="0"/>
          <p:nvPr/>
        </p:nvPicPr>
        <p:blipFill>
          <a:blip r:embed="rId10">
            <a:alphaModFix/>
          </a:blip>
          <a:stretch>
            <a:fillRect/>
          </a:stretch>
        </p:blipFill>
        <p:spPr>
          <a:xfrm>
            <a:off x="433837" y="371775"/>
            <a:ext cx="665400" cy="84740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3A"/>
        </a:solidFill>
      </p:bgPr>
    </p:bg>
    <p:spTree>
      <p:nvGrpSpPr>
        <p:cNvPr id="586" name="Shape 586"/>
        <p:cNvGrpSpPr/>
        <p:nvPr/>
      </p:nvGrpSpPr>
      <p:grpSpPr>
        <a:xfrm>
          <a:off x="0" y="0"/>
          <a:ext cx="0" cy="0"/>
          <a:chOff x="0" y="0"/>
          <a:chExt cx="0" cy="0"/>
        </a:xfrm>
      </p:grpSpPr>
      <p:pic>
        <p:nvPicPr>
          <p:cNvPr id="587" name="Google Shape;587;p29"/>
          <p:cNvPicPr preferRelativeResize="0"/>
          <p:nvPr/>
        </p:nvPicPr>
        <p:blipFill>
          <a:blip r:embed="rId3">
            <a:alphaModFix/>
          </a:blip>
          <a:stretch>
            <a:fillRect/>
          </a:stretch>
        </p:blipFill>
        <p:spPr>
          <a:xfrm>
            <a:off x="15436798" y="8137635"/>
            <a:ext cx="1180725" cy="1192890"/>
          </a:xfrm>
          <a:prstGeom prst="rect">
            <a:avLst/>
          </a:prstGeom>
          <a:noFill/>
          <a:ln>
            <a:noFill/>
          </a:ln>
        </p:spPr>
      </p:pic>
      <p:pic>
        <p:nvPicPr>
          <p:cNvPr id="588" name="Google Shape;588;p29"/>
          <p:cNvPicPr preferRelativeResize="0"/>
          <p:nvPr/>
        </p:nvPicPr>
        <p:blipFill>
          <a:blip r:embed="rId4">
            <a:alphaModFix/>
          </a:blip>
          <a:stretch>
            <a:fillRect/>
          </a:stretch>
        </p:blipFill>
        <p:spPr>
          <a:xfrm>
            <a:off x="9605575" y="989813"/>
            <a:ext cx="6710850" cy="8354862"/>
          </a:xfrm>
          <a:prstGeom prst="rect">
            <a:avLst/>
          </a:prstGeom>
          <a:noFill/>
          <a:ln>
            <a:noFill/>
          </a:ln>
        </p:spPr>
      </p:pic>
      <p:sp>
        <p:nvSpPr>
          <p:cNvPr id="589" name="Google Shape;589;p29"/>
          <p:cNvSpPr txBox="1"/>
          <p:nvPr/>
        </p:nvSpPr>
        <p:spPr>
          <a:xfrm>
            <a:off x="1028700" y="1148080"/>
            <a:ext cx="6710852" cy="18256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DC315"/>
                </a:solidFill>
                <a:latin typeface="Archivo Black"/>
                <a:ea typeface="Archivo Black"/>
                <a:cs typeface="Archivo Black"/>
                <a:sym typeface="Archivo Black"/>
              </a:rPr>
              <a:t>RESOURCE </a:t>
            </a:r>
            <a:endParaRPr/>
          </a:p>
          <a:p>
            <a:pPr indent="0" lvl="0" marL="0" marR="0" rtl="0" algn="l">
              <a:lnSpc>
                <a:spcPct val="100000"/>
              </a:lnSpc>
              <a:spcBef>
                <a:spcPts val="0"/>
              </a:spcBef>
              <a:spcAft>
                <a:spcPts val="0"/>
              </a:spcAft>
              <a:buNone/>
            </a:pPr>
            <a:r>
              <a:rPr b="0" i="0" lang="en-US" sz="6999" u="none" cap="none" strike="noStrike">
                <a:solidFill>
                  <a:srgbClr val="FDC315"/>
                </a:solidFill>
                <a:latin typeface="Archivo Black"/>
                <a:ea typeface="Archivo Black"/>
                <a:cs typeface="Archivo Black"/>
                <a:sym typeface="Archivo Black"/>
              </a:rPr>
              <a:t>PAGE</a:t>
            </a:r>
            <a:endParaRPr/>
          </a:p>
        </p:txBody>
      </p:sp>
      <p:sp>
        <p:nvSpPr>
          <p:cNvPr id="590" name="Google Shape;590;p29"/>
          <p:cNvSpPr txBox="1"/>
          <p:nvPr/>
        </p:nvSpPr>
        <p:spPr>
          <a:xfrm>
            <a:off x="1028700" y="3411855"/>
            <a:ext cx="5059200" cy="631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Don't forget to delete this page before presenting. </a:t>
            </a:r>
            <a:endParaRPr/>
          </a:p>
        </p:txBody>
      </p:sp>
      <p:sp>
        <p:nvSpPr>
          <p:cNvPr id="591" name="Google Shape;591;p29"/>
          <p:cNvSpPr txBox="1"/>
          <p:nvPr/>
        </p:nvSpPr>
        <p:spPr>
          <a:xfrm>
            <a:off x="1028700" y="4694491"/>
            <a:ext cx="4676700" cy="77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27" u="none" cap="none" strike="noStrike">
                <a:solidFill>
                  <a:srgbClr val="FFFFFF"/>
                </a:solidFill>
                <a:latin typeface="Open Sans"/>
                <a:ea typeface="Open Sans"/>
                <a:cs typeface="Open Sans"/>
                <a:sym typeface="Open Sans"/>
              </a:rPr>
              <a:t>This presentation template uses the following free fonts:</a:t>
            </a:r>
            <a:endParaRPr/>
          </a:p>
        </p:txBody>
      </p:sp>
      <p:sp>
        <p:nvSpPr>
          <p:cNvPr id="592" name="Google Shape;592;p29"/>
          <p:cNvSpPr txBox="1"/>
          <p:nvPr/>
        </p:nvSpPr>
        <p:spPr>
          <a:xfrm>
            <a:off x="1028700" y="5964231"/>
            <a:ext cx="5059200" cy="90810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Titles: Archivo Black</a:t>
            </a:r>
            <a:endParaRPr/>
          </a:p>
          <a:p>
            <a:pPr indent="-179433" lvl="1" marL="358866" marR="0" rtl="0" algn="l">
              <a:lnSpc>
                <a:spcPct val="115000"/>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Headers: Archivo Black</a:t>
            </a:r>
            <a:endParaRPr/>
          </a:p>
          <a:p>
            <a:pPr indent="-179433" lvl="1" marL="358867" marR="0" rtl="0" algn="l">
              <a:lnSpc>
                <a:spcPct val="140012"/>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Body Copy: Open Sans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3A"/>
        </a:solidFill>
      </p:bgPr>
    </p:bg>
    <p:spTree>
      <p:nvGrpSpPr>
        <p:cNvPr id="142" name="Shape 142"/>
        <p:cNvGrpSpPr/>
        <p:nvPr/>
      </p:nvGrpSpPr>
      <p:grpSpPr>
        <a:xfrm>
          <a:off x="0" y="0"/>
          <a:ext cx="0" cy="0"/>
          <a:chOff x="0" y="0"/>
          <a:chExt cx="0" cy="0"/>
        </a:xfrm>
      </p:grpSpPr>
      <p:pic>
        <p:nvPicPr>
          <p:cNvPr id="143" name="Google Shape;143;p12"/>
          <p:cNvPicPr preferRelativeResize="0"/>
          <p:nvPr/>
        </p:nvPicPr>
        <p:blipFill>
          <a:blip r:embed="rId3">
            <a:alphaModFix/>
          </a:blip>
          <a:stretch>
            <a:fillRect/>
          </a:stretch>
        </p:blipFill>
        <p:spPr>
          <a:xfrm>
            <a:off x="16782125" y="9050936"/>
            <a:ext cx="927865" cy="495300"/>
          </a:xfrm>
          <a:prstGeom prst="rect">
            <a:avLst/>
          </a:prstGeom>
          <a:noFill/>
          <a:ln>
            <a:noFill/>
          </a:ln>
        </p:spPr>
      </p:pic>
      <p:grpSp>
        <p:nvGrpSpPr>
          <p:cNvPr id="144" name="Google Shape;144;p12"/>
          <p:cNvGrpSpPr/>
          <p:nvPr/>
        </p:nvGrpSpPr>
        <p:grpSpPr>
          <a:xfrm rot="682139">
            <a:off x="-1733316" y="-548535"/>
            <a:ext cx="4096874" cy="3584765"/>
            <a:chOff x="0" y="0"/>
            <a:chExt cx="812800" cy="711200"/>
          </a:xfrm>
        </p:grpSpPr>
        <p:sp>
          <p:nvSpPr>
            <p:cNvPr id="145" name="Google Shape;145;p12"/>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146" name="Google Shape;146;p12"/>
            <p:cNvSpPr txBox="1"/>
            <p:nvPr/>
          </p:nvSpPr>
          <p:spPr>
            <a:xfrm>
              <a:off x="127000" y="222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47" name="Google Shape;147;p12"/>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sp>
        <p:nvSpPr>
          <p:cNvPr id="148" name="Google Shape;148;p12"/>
          <p:cNvSpPr txBox="1"/>
          <p:nvPr/>
        </p:nvSpPr>
        <p:spPr>
          <a:xfrm>
            <a:off x="1965094" y="4751818"/>
            <a:ext cx="2376958" cy="147002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000" u="none" cap="none" strike="noStrike">
                <a:solidFill>
                  <a:srgbClr val="FDC315"/>
                </a:solidFill>
                <a:latin typeface="Archivo Black"/>
                <a:ea typeface="Archivo Black"/>
                <a:cs typeface="Archivo Black"/>
                <a:sym typeface="Archivo Black"/>
              </a:rPr>
              <a:t>01.</a:t>
            </a:r>
            <a:endParaRPr/>
          </a:p>
        </p:txBody>
      </p:sp>
      <p:sp>
        <p:nvSpPr>
          <p:cNvPr id="149" name="Google Shape;149;p12"/>
          <p:cNvSpPr txBox="1"/>
          <p:nvPr/>
        </p:nvSpPr>
        <p:spPr>
          <a:xfrm>
            <a:off x="7936779" y="4751818"/>
            <a:ext cx="2376958" cy="147002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000" u="none" cap="none" strike="noStrike">
                <a:solidFill>
                  <a:srgbClr val="FDC315"/>
                </a:solidFill>
                <a:latin typeface="Archivo Black"/>
                <a:ea typeface="Archivo Black"/>
                <a:cs typeface="Archivo Black"/>
                <a:sym typeface="Archivo Black"/>
              </a:rPr>
              <a:t>02.</a:t>
            </a:r>
            <a:endParaRPr/>
          </a:p>
        </p:txBody>
      </p:sp>
      <p:sp>
        <p:nvSpPr>
          <p:cNvPr id="150" name="Google Shape;150;p12"/>
          <p:cNvSpPr txBox="1"/>
          <p:nvPr/>
        </p:nvSpPr>
        <p:spPr>
          <a:xfrm>
            <a:off x="13791119" y="4751686"/>
            <a:ext cx="2376958" cy="147002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000" u="none" cap="none" strike="noStrike">
                <a:solidFill>
                  <a:srgbClr val="FDC315"/>
                </a:solidFill>
                <a:latin typeface="Archivo Black"/>
                <a:ea typeface="Archivo Black"/>
                <a:cs typeface="Archivo Black"/>
                <a:sym typeface="Archivo Black"/>
              </a:rPr>
              <a:t>03.</a:t>
            </a:r>
            <a:endParaRPr/>
          </a:p>
        </p:txBody>
      </p:sp>
      <p:grpSp>
        <p:nvGrpSpPr>
          <p:cNvPr id="151" name="Google Shape;151;p12"/>
          <p:cNvGrpSpPr/>
          <p:nvPr/>
        </p:nvGrpSpPr>
        <p:grpSpPr>
          <a:xfrm>
            <a:off x="1300038" y="3766910"/>
            <a:ext cx="3553564" cy="3151983"/>
            <a:chOff x="0" y="-28575"/>
            <a:chExt cx="1159560" cy="1028520"/>
          </a:xfrm>
        </p:grpSpPr>
        <p:sp>
          <p:nvSpPr>
            <p:cNvPr id="152" name="Google Shape;152;p12"/>
            <p:cNvSpPr/>
            <p:nvPr/>
          </p:nvSpPr>
          <p:spPr>
            <a:xfrm>
              <a:off x="0" y="0"/>
              <a:ext cx="1159560" cy="999945"/>
            </a:xfrm>
            <a:custGeom>
              <a:rect b="b" l="l" r="r" t="t"/>
              <a:pathLst>
                <a:path extrusionOk="0" h="999945" w="1159560">
                  <a:moveTo>
                    <a:pt x="111110" y="0"/>
                  </a:moveTo>
                  <a:lnTo>
                    <a:pt x="1048449" y="0"/>
                  </a:lnTo>
                  <a:cubicBezTo>
                    <a:pt x="1109814" y="0"/>
                    <a:pt x="1159560" y="49746"/>
                    <a:pt x="1159560" y="111110"/>
                  </a:cubicBezTo>
                  <a:lnTo>
                    <a:pt x="1159560" y="888835"/>
                  </a:lnTo>
                  <a:cubicBezTo>
                    <a:pt x="1159560" y="950199"/>
                    <a:pt x="1109814" y="999945"/>
                    <a:pt x="1048449" y="999945"/>
                  </a:cubicBezTo>
                  <a:lnTo>
                    <a:pt x="111110" y="999945"/>
                  </a:lnTo>
                  <a:cubicBezTo>
                    <a:pt x="81642" y="999945"/>
                    <a:pt x="53381" y="988239"/>
                    <a:pt x="32543" y="967402"/>
                  </a:cubicBezTo>
                  <a:cubicBezTo>
                    <a:pt x="11706" y="946565"/>
                    <a:pt x="0" y="918303"/>
                    <a:pt x="0" y="888835"/>
                  </a:cubicBezTo>
                  <a:lnTo>
                    <a:pt x="0" y="111110"/>
                  </a:lnTo>
                  <a:cubicBezTo>
                    <a:pt x="0" y="49746"/>
                    <a:pt x="49746" y="0"/>
                    <a:pt x="111110" y="0"/>
                  </a:cubicBezTo>
                  <a:close/>
                </a:path>
              </a:pathLst>
            </a:custGeom>
            <a:solidFill>
              <a:srgbClr val="000000">
                <a:alpha val="0"/>
              </a:srgbClr>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2"/>
            <p:cNvSpPr txBox="1"/>
            <p:nvPr/>
          </p:nvSpPr>
          <p:spPr>
            <a:xfrm>
              <a:off x="0" y="-28575"/>
              <a:ext cx="1159560" cy="10285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 name="Google Shape;154;p12"/>
          <p:cNvGrpSpPr/>
          <p:nvPr/>
        </p:nvGrpSpPr>
        <p:grpSpPr>
          <a:xfrm>
            <a:off x="7367218" y="3766910"/>
            <a:ext cx="3553564" cy="3151983"/>
            <a:chOff x="0" y="-28575"/>
            <a:chExt cx="1159560" cy="1028520"/>
          </a:xfrm>
        </p:grpSpPr>
        <p:sp>
          <p:nvSpPr>
            <p:cNvPr id="155" name="Google Shape;155;p12"/>
            <p:cNvSpPr/>
            <p:nvPr/>
          </p:nvSpPr>
          <p:spPr>
            <a:xfrm>
              <a:off x="0" y="0"/>
              <a:ext cx="1159560" cy="999945"/>
            </a:xfrm>
            <a:custGeom>
              <a:rect b="b" l="l" r="r" t="t"/>
              <a:pathLst>
                <a:path extrusionOk="0" h="999945" w="1159560">
                  <a:moveTo>
                    <a:pt x="111110" y="0"/>
                  </a:moveTo>
                  <a:lnTo>
                    <a:pt x="1048449" y="0"/>
                  </a:lnTo>
                  <a:cubicBezTo>
                    <a:pt x="1109814" y="0"/>
                    <a:pt x="1159560" y="49746"/>
                    <a:pt x="1159560" y="111110"/>
                  </a:cubicBezTo>
                  <a:lnTo>
                    <a:pt x="1159560" y="888835"/>
                  </a:lnTo>
                  <a:cubicBezTo>
                    <a:pt x="1159560" y="950199"/>
                    <a:pt x="1109814" y="999945"/>
                    <a:pt x="1048449" y="999945"/>
                  </a:cubicBezTo>
                  <a:lnTo>
                    <a:pt x="111110" y="999945"/>
                  </a:lnTo>
                  <a:cubicBezTo>
                    <a:pt x="81642" y="999945"/>
                    <a:pt x="53381" y="988239"/>
                    <a:pt x="32543" y="967402"/>
                  </a:cubicBezTo>
                  <a:cubicBezTo>
                    <a:pt x="11706" y="946565"/>
                    <a:pt x="0" y="918303"/>
                    <a:pt x="0" y="888835"/>
                  </a:cubicBezTo>
                  <a:lnTo>
                    <a:pt x="0" y="111110"/>
                  </a:lnTo>
                  <a:cubicBezTo>
                    <a:pt x="0" y="49746"/>
                    <a:pt x="49746" y="0"/>
                    <a:pt x="111110" y="0"/>
                  </a:cubicBezTo>
                  <a:close/>
                </a:path>
              </a:pathLst>
            </a:custGeom>
            <a:solidFill>
              <a:srgbClr val="000000">
                <a:alpha val="0"/>
              </a:srgbClr>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2"/>
            <p:cNvSpPr txBox="1"/>
            <p:nvPr/>
          </p:nvSpPr>
          <p:spPr>
            <a:xfrm>
              <a:off x="0" y="-28575"/>
              <a:ext cx="1159560" cy="10285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 name="Google Shape;157;p12"/>
          <p:cNvGrpSpPr/>
          <p:nvPr/>
        </p:nvGrpSpPr>
        <p:grpSpPr>
          <a:xfrm>
            <a:off x="13126616" y="3779281"/>
            <a:ext cx="3553564" cy="3151983"/>
            <a:chOff x="0" y="-28575"/>
            <a:chExt cx="1159560" cy="1028520"/>
          </a:xfrm>
        </p:grpSpPr>
        <p:sp>
          <p:nvSpPr>
            <p:cNvPr id="158" name="Google Shape;158;p12"/>
            <p:cNvSpPr/>
            <p:nvPr/>
          </p:nvSpPr>
          <p:spPr>
            <a:xfrm>
              <a:off x="0" y="0"/>
              <a:ext cx="1159560" cy="999945"/>
            </a:xfrm>
            <a:custGeom>
              <a:rect b="b" l="l" r="r" t="t"/>
              <a:pathLst>
                <a:path extrusionOk="0" h="999945" w="1159560">
                  <a:moveTo>
                    <a:pt x="111110" y="0"/>
                  </a:moveTo>
                  <a:lnTo>
                    <a:pt x="1048449" y="0"/>
                  </a:lnTo>
                  <a:cubicBezTo>
                    <a:pt x="1109814" y="0"/>
                    <a:pt x="1159560" y="49746"/>
                    <a:pt x="1159560" y="111110"/>
                  </a:cubicBezTo>
                  <a:lnTo>
                    <a:pt x="1159560" y="888835"/>
                  </a:lnTo>
                  <a:cubicBezTo>
                    <a:pt x="1159560" y="950199"/>
                    <a:pt x="1109814" y="999945"/>
                    <a:pt x="1048449" y="999945"/>
                  </a:cubicBezTo>
                  <a:lnTo>
                    <a:pt x="111110" y="999945"/>
                  </a:lnTo>
                  <a:cubicBezTo>
                    <a:pt x="81642" y="999945"/>
                    <a:pt x="53381" y="988239"/>
                    <a:pt x="32543" y="967402"/>
                  </a:cubicBezTo>
                  <a:cubicBezTo>
                    <a:pt x="11706" y="946565"/>
                    <a:pt x="0" y="918303"/>
                    <a:pt x="0" y="888835"/>
                  </a:cubicBezTo>
                  <a:lnTo>
                    <a:pt x="0" y="111110"/>
                  </a:lnTo>
                  <a:cubicBezTo>
                    <a:pt x="0" y="49746"/>
                    <a:pt x="49746" y="0"/>
                    <a:pt x="111110" y="0"/>
                  </a:cubicBezTo>
                  <a:close/>
                </a:path>
              </a:pathLst>
            </a:custGeom>
            <a:solidFill>
              <a:srgbClr val="000000">
                <a:alpha val="0"/>
              </a:srgbClr>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2"/>
            <p:cNvSpPr txBox="1"/>
            <p:nvPr/>
          </p:nvSpPr>
          <p:spPr>
            <a:xfrm>
              <a:off x="0" y="-28575"/>
              <a:ext cx="1159560" cy="10285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0" name="Google Shape;160;p12"/>
          <p:cNvSpPr txBox="1"/>
          <p:nvPr/>
        </p:nvSpPr>
        <p:spPr>
          <a:xfrm>
            <a:off x="7233624" y="7546434"/>
            <a:ext cx="4363430"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DC315"/>
                </a:solidFill>
                <a:latin typeface="Archivo Black"/>
                <a:ea typeface="Archivo Black"/>
                <a:cs typeface="Archivo Black"/>
                <a:sym typeface="Archivo Black"/>
              </a:rPr>
              <a:t>OUR PROJECTS</a:t>
            </a:r>
            <a:endParaRPr/>
          </a:p>
        </p:txBody>
      </p:sp>
      <p:sp>
        <p:nvSpPr>
          <p:cNvPr id="161" name="Google Shape;161;p12"/>
          <p:cNvSpPr txBox="1"/>
          <p:nvPr/>
        </p:nvSpPr>
        <p:spPr>
          <a:xfrm>
            <a:off x="7233624" y="8137070"/>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162" name="Google Shape;162;p12"/>
          <p:cNvSpPr txBox="1"/>
          <p:nvPr/>
        </p:nvSpPr>
        <p:spPr>
          <a:xfrm>
            <a:off x="1300038" y="7546566"/>
            <a:ext cx="355356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DC315"/>
                </a:solidFill>
                <a:latin typeface="Archivo Black"/>
                <a:ea typeface="Archivo Black"/>
                <a:cs typeface="Archivo Black"/>
                <a:sym typeface="Archivo Black"/>
              </a:rPr>
              <a:t>INTRODUCTION</a:t>
            </a:r>
            <a:endParaRPr/>
          </a:p>
        </p:txBody>
      </p:sp>
      <p:sp>
        <p:nvSpPr>
          <p:cNvPr id="163" name="Google Shape;163;p12"/>
          <p:cNvSpPr txBox="1"/>
          <p:nvPr/>
        </p:nvSpPr>
        <p:spPr>
          <a:xfrm>
            <a:off x="1300038" y="8137070"/>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164" name="Google Shape;164;p12"/>
          <p:cNvSpPr txBox="1"/>
          <p:nvPr/>
        </p:nvSpPr>
        <p:spPr>
          <a:xfrm>
            <a:off x="13126616" y="7546434"/>
            <a:ext cx="3794478"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DC315"/>
                </a:solidFill>
                <a:latin typeface="Archivo Black"/>
                <a:ea typeface="Archivo Black"/>
                <a:cs typeface="Archivo Black"/>
                <a:sym typeface="Archivo Black"/>
              </a:rPr>
              <a:t>ABOUT US</a:t>
            </a:r>
            <a:endParaRPr/>
          </a:p>
        </p:txBody>
      </p:sp>
      <p:sp>
        <p:nvSpPr>
          <p:cNvPr id="165" name="Google Shape;165;p12"/>
          <p:cNvSpPr txBox="1"/>
          <p:nvPr/>
        </p:nvSpPr>
        <p:spPr>
          <a:xfrm>
            <a:off x="13126616" y="8137070"/>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166" name="Google Shape;166;p12"/>
          <p:cNvSpPr txBox="1"/>
          <p:nvPr/>
        </p:nvSpPr>
        <p:spPr>
          <a:xfrm>
            <a:off x="1300038" y="2295309"/>
            <a:ext cx="11117545"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DC315"/>
                </a:solidFill>
                <a:latin typeface="Archivo Black"/>
                <a:ea typeface="Archivo Black"/>
                <a:cs typeface="Archivo Black"/>
                <a:sym typeface="Archivo Black"/>
              </a:rPr>
              <a:t>TABLE OF CONTENTS</a:t>
            </a:r>
            <a:endParaRPr/>
          </a:p>
        </p:txBody>
      </p:sp>
      <p:sp>
        <p:nvSpPr>
          <p:cNvPr id="167" name="Google Shape;167;p12"/>
          <p:cNvSpPr txBox="1"/>
          <p:nvPr/>
        </p:nvSpPr>
        <p:spPr>
          <a:xfrm>
            <a:off x="13868099" y="532425"/>
            <a:ext cx="108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168" name="Google Shape;168;p12"/>
          <p:cNvSpPr txBox="1"/>
          <p:nvPr/>
        </p:nvSpPr>
        <p:spPr>
          <a:xfrm>
            <a:off x="16357926" y="532425"/>
            <a:ext cx="1209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169" name="Google Shape;169;p12"/>
          <p:cNvSpPr txBox="1"/>
          <p:nvPr/>
        </p:nvSpPr>
        <p:spPr>
          <a:xfrm>
            <a:off x="11465198" y="532427"/>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170" name="Google Shape;170;p12"/>
          <p:cNvSpPr txBox="1"/>
          <p:nvPr/>
        </p:nvSpPr>
        <p:spPr>
          <a:xfrm>
            <a:off x="9144000" y="532427"/>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pic>
        <p:nvPicPr>
          <p:cNvPr id="171" name="Google Shape;171;p12"/>
          <p:cNvPicPr preferRelativeResize="0"/>
          <p:nvPr/>
        </p:nvPicPr>
        <p:blipFill>
          <a:blip r:embed="rId4">
            <a:alphaModFix/>
          </a:blip>
          <a:stretch>
            <a:fillRect/>
          </a:stretch>
        </p:blipFill>
        <p:spPr>
          <a:xfrm>
            <a:off x="433837" y="371775"/>
            <a:ext cx="665400" cy="847404"/>
          </a:xfrm>
          <a:prstGeom prst="rect">
            <a:avLst/>
          </a:prstGeom>
          <a:noFill/>
          <a:ln>
            <a:noFill/>
          </a:ln>
        </p:spPr>
      </p:pic>
      <p:pic>
        <p:nvPicPr>
          <p:cNvPr id="172" name="Google Shape;172;p12"/>
          <p:cNvPicPr preferRelativeResize="0"/>
          <p:nvPr/>
        </p:nvPicPr>
        <p:blipFill>
          <a:blip r:embed="rId5">
            <a:alphaModFix/>
          </a:blip>
          <a:stretch>
            <a:fillRect/>
          </a:stretch>
        </p:blipFill>
        <p:spPr>
          <a:xfrm>
            <a:off x="14948405" y="2349887"/>
            <a:ext cx="6907196" cy="8153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3A"/>
        </a:solidFill>
      </p:bgPr>
    </p:bg>
    <p:spTree>
      <p:nvGrpSpPr>
        <p:cNvPr id="596" name="Shape 596"/>
        <p:cNvGrpSpPr/>
        <p:nvPr/>
      </p:nvGrpSpPr>
      <p:grpSpPr>
        <a:xfrm>
          <a:off x="0" y="0"/>
          <a:ext cx="0" cy="0"/>
          <a:chOff x="0" y="0"/>
          <a:chExt cx="0" cy="0"/>
        </a:xfrm>
      </p:grpSpPr>
      <p:pic>
        <p:nvPicPr>
          <p:cNvPr id="597" name="Google Shape;597;p30"/>
          <p:cNvPicPr preferRelativeResize="0"/>
          <p:nvPr/>
        </p:nvPicPr>
        <p:blipFill>
          <a:blip r:embed="rId3">
            <a:alphaModFix/>
          </a:blip>
          <a:stretch>
            <a:fillRect/>
          </a:stretch>
        </p:blipFill>
        <p:spPr>
          <a:xfrm>
            <a:off x="-3339575" y="975225"/>
            <a:ext cx="25263555" cy="8104550"/>
          </a:xfrm>
          <a:prstGeom prst="rect">
            <a:avLst/>
          </a:prstGeom>
          <a:noFill/>
          <a:ln>
            <a:noFill/>
          </a:ln>
        </p:spPr>
      </p:pic>
      <p:pic>
        <p:nvPicPr>
          <p:cNvPr id="598" name="Google Shape;598;p30"/>
          <p:cNvPicPr preferRelativeResize="0"/>
          <p:nvPr/>
        </p:nvPicPr>
        <p:blipFill>
          <a:blip r:embed="rId4">
            <a:alphaModFix/>
          </a:blip>
          <a:stretch>
            <a:fillRect/>
          </a:stretch>
        </p:blipFill>
        <p:spPr>
          <a:xfrm>
            <a:off x="6131250" y="2753813"/>
            <a:ext cx="6025501" cy="1506387"/>
          </a:xfrm>
          <a:prstGeom prst="rect">
            <a:avLst/>
          </a:prstGeom>
          <a:noFill/>
          <a:ln>
            <a:noFill/>
          </a:ln>
        </p:spPr>
      </p:pic>
      <p:sp>
        <p:nvSpPr>
          <p:cNvPr id="599" name="Google Shape;599;p30"/>
          <p:cNvSpPr txBox="1"/>
          <p:nvPr/>
        </p:nvSpPr>
        <p:spPr>
          <a:xfrm>
            <a:off x="5280936" y="1143000"/>
            <a:ext cx="7726128" cy="94932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000" u="none" cap="none" strike="noStrike">
                <a:solidFill>
                  <a:srgbClr val="F5C82A"/>
                </a:solidFill>
                <a:latin typeface="Archivo Black"/>
                <a:ea typeface="Archivo Black"/>
                <a:cs typeface="Archivo Black"/>
                <a:sym typeface="Archivo Black"/>
              </a:rPr>
              <a:t>CREDITS</a:t>
            </a:r>
            <a:endParaRPr/>
          </a:p>
        </p:txBody>
      </p:sp>
      <p:sp>
        <p:nvSpPr>
          <p:cNvPr id="600" name="Google Shape;600;p30"/>
          <p:cNvSpPr txBox="1"/>
          <p:nvPr/>
        </p:nvSpPr>
        <p:spPr>
          <a:xfrm>
            <a:off x="3143698" y="4926944"/>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Open Sans"/>
                <a:ea typeface="Open Sans"/>
                <a:cs typeface="Open Sans"/>
                <a:sym typeface="Open Sans"/>
              </a:rPr>
              <a:t>This presentation template is free for everyone to use thanks to the following:</a:t>
            </a:r>
            <a:endParaRPr/>
          </a:p>
        </p:txBody>
      </p:sp>
      <p:sp>
        <p:nvSpPr>
          <p:cNvPr id="601" name="Google Shape;601;p30"/>
          <p:cNvSpPr txBox="1"/>
          <p:nvPr/>
        </p:nvSpPr>
        <p:spPr>
          <a:xfrm>
            <a:off x="2818025" y="7085881"/>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FFFFFF"/>
                </a:solidFill>
                <a:latin typeface="Open Sans"/>
                <a:ea typeface="Open Sans"/>
                <a:cs typeface="Open Sans"/>
                <a:sym typeface="Open Sans"/>
              </a:rPr>
              <a:t>Pexels for the photos</a:t>
            </a:r>
            <a:endParaRPr/>
          </a:p>
        </p:txBody>
      </p:sp>
      <p:sp>
        <p:nvSpPr>
          <p:cNvPr id="602" name="Google Shape;602;p30"/>
          <p:cNvSpPr txBox="1"/>
          <p:nvPr/>
        </p:nvSpPr>
        <p:spPr>
          <a:xfrm>
            <a:off x="2818025" y="8524156"/>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Open Sans"/>
                <a:ea typeface="Open Sans"/>
                <a:cs typeface="Open Sans"/>
                <a:sym typeface="Open Sans"/>
              </a:rPr>
              <a:t>Happy designing!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3A"/>
        </a:solidFill>
      </p:bgPr>
    </p:bg>
    <p:spTree>
      <p:nvGrpSpPr>
        <p:cNvPr id="176" name="Shape 176"/>
        <p:cNvGrpSpPr/>
        <p:nvPr/>
      </p:nvGrpSpPr>
      <p:grpSpPr>
        <a:xfrm>
          <a:off x="0" y="0"/>
          <a:ext cx="0" cy="0"/>
          <a:chOff x="0" y="0"/>
          <a:chExt cx="0" cy="0"/>
        </a:xfrm>
      </p:grpSpPr>
      <p:cxnSp>
        <p:nvCxnSpPr>
          <p:cNvPr id="177" name="Google Shape;177;p13"/>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cxnSp>
        <p:nvCxnSpPr>
          <p:cNvPr id="178" name="Google Shape;178;p13"/>
          <p:cNvCxnSpPr/>
          <p:nvPr/>
        </p:nvCxnSpPr>
        <p:spPr>
          <a:xfrm flipH="1" rot="10800000">
            <a:off x="8150625" y="1361850"/>
            <a:ext cx="2954700" cy="9571500"/>
          </a:xfrm>
          <a:prstGeom prst="straightConnector1">
            <a:avLst/>
          </a:prstGeom>
          <a:noFill/>
          <a:ln cap="flat" cmpd="sng" w="95250">
            <a:solidFill>
              <a:srgbClr val="FDC315"/>
            </a:solidFill>
            <a:prstDash val="solid"/>
            <a:round/>
            <a:headEnd len="sm" w="sm" type="none"/>
            <a:tailEnd len="sm" w="sm" type="none"/>
          </a:ln>
        </p:spPr>
      </p:cxnSp>
      <p:cxnSp>
        <p:nvCxnSpPr>
          <p:cNvPr id="179" name="Google Shape;179;p13"/>
          <p:cNvCxnSpPr/>
          <p:nvPr/>
        </p:nvCxnSpPr>
        <p:spPr>
          <a:xfrm flipH="1" rot="10800000">
            <a:off x="15655625" y="1956925"/>
            <a:ext cx="2640900" cy="8832300"/>
          </a:xfrm>
          <a:prstGeom prst="straightConnector1">
            <a:avLst/>
          </a:prstGeom>
          <a:noFill/>
          <a:ln cap="flat" cmpd="sng" w="95250">
            <a:solidFill>
              <a:srgbClr val="FDC315"/>
            </a:solidFill>
            <a:prstDash val="solid"/>
            <a:round/>
            <a:headEnd len="sm" w="sm" type="none"/>
            <a:tailEnd len="sm" w="sm" type="none"/>
          </a:ln>
        </p:spPr>
      </p:cxnSp>
      <p:sp>
        <p:nvSpPr>
          <p:cNvPr id="180" name="Google Shape;180;p13"/>
          <p:cNvSpPr txBox="1"/>
          <p:nvPr/>
        </p:nvSpPr>
        <p:spPr>
          <a:xfrm>
            <a:off x="1028700" y="2267206"/>
            <a:ext cx="7759360"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DC315"/>
                </a:solidFill>
                <a:latin typeface="Archivo Black"/>
                <a:ea typeface="Archivo Black"/>
                <a:cs typeface="Archivo Black"/>
                <a:sym typeface="Archivo Black"/>
              </a:rPr>
              <a:t>INTRODUCTION</a:t>
            </a:r>
            <a:endParaRPr/>
          </a:p>
        </p:txBody>
      </p:sp>
      <p:sp>
        <p:nvSpPr>
          <p:cNvPr id="181" name="Google Shape;181;p13"/>
          <p:cNvSpPr txBox="1"/>
          <p:nvPr/>
        </p:nvSpPr>
        <p:spPr>
          <a:xfrm>
            <a:off x="1028700" y="3404861"/>
            <a:ext cx="7876930" cy="31432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To the world of literature, where words come alive and stories unfold in the most enchanting ways. Here, imagination knows no bounds, and every page turned is a gateway to new experiences, emotions, and perspectives. </a:t>
            </a:r>
            <a:endParaRPr/>
          </a:p>
          <a:p>
            <a:pPr indent="0" lvl="0" marL="0" marR="0" rtl="0" algn="l">
              <a:lnSpc>
                <a:spcPct val="120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2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Whether you are a seasoned reader or just beginning your literary journey, the magic of books awaits you, ready to transport you to distant lands, introduce you to </a:t>
            </a:r>
            <a:endParaRPr/>
          </a:p>
          <a:p>
            <a:pPr indent="0" lvl="0" marL="0" marR="0" rtl="0" algn="l">
              <a:lnSpc>
                <a:spcPct val="12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unforgettable characters, and ignite your passion for the written word. Dive in, and let the adventure begin!</a:t>
            </a:r>
            <a:endParaRPr/>
          </a:p>
        </p:txBody>
      </p:sp>
      <p:grpSp>
        <p:nvGrpSpPr>
          <p:cNvPr id="182" name="Google Shape;182;p13"/>
          <p:cNvGrpSpPr/>
          <p:nvPr/>
        </p:nvGrpSpPr>
        <p:grpSpPr>
          <a:xfrm rot="682139">
            <a:off x="-1733316" y="-548535"/>
            <a:ext cx="4096874" cy="3584765"/>
            <a:chOff x="0" y="0"/>
            <a:chExt cx="812800" cy="711200"/>
          </a:xfrm>
        </p:grpSpPr>
        <p:sp>
          <p:nvSpPr>
            <p:cNvPr id="183" name="Google Shape;183;p13"/>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184" name="Google Shape;184;p13"/>
            <p:cNvSpPr txBox="1"/>
            <p:nvPr/>
          </p:nvSpPr>
          <p:spPr>
            <a:xfrm>
              <a:off x="127000" y="222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5" name="Google Shape;185;p13"/>
          <p:cNvSpPr txBox="1"/>
          <p:nvPr/>
        </p:nvSpPr>
        <p:spPr>
          <a:xfrm>
            <a:off x="13868099" y="532425"/>
            <a:ext cx="1154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186" name="Google Shape;186;p13"/>
          <p:cNvSpPr txBox="1"/>
          <p:nvPr/>
        </p:nvSpPr>
        <p:spPr>
          <a:xfrm>
            <a:off x="16357925" y="532425"/>
            <a:ext cx="103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187" name="Google Shape;187;p13"/>
          <p:cNvSpPr txBox="1"/>
          <p:nvPr/>
        </p:nvSpPr>
        <p:spPr>
          <a:xfrm>
            <a:off x="11465198" y="532427"/>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188" name="Google Shape;188;p13"/>
          <p:cNvSpPr txBox="1"/>
          <p:nvPr/>
        </p:nvSpPr>
        <p:spPr>
          <a:xfrm>
            <a:off x="9144000" y="532427"/>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pic>
        <p:nvPicPr>
          <p:cNvPr id="189" name="Google Shape;189;p13"/>
          <p:cNvPicPr preferRelativeResize="0"/>
          <p:nvPr/>
        </p:nvPicPr>
        <p:blipFill>
          <a:blip r:embed="rId3">
            <a:alphaModFix/>
          </a:blip>
          <a:stretch>
            <a:fillRect/>
          </a:stretch>
        </p:blipFill>
        <p:spPr>
          <a:xfrm>
            <a:off x="16782125" y="9050936"/>
            <a:ext cx="927865" cy="495300"/>
          </a:xfrm>
          <a:prstGeom prst="rect">
            <a:avLst/>
          </a:prstGeom>
          <a:noFill/>
          <a:ln>
            <a:noFill/>
          </a:ln>
        </p:spPr>
      </p:pic>
      <p:pic>
        <p:nvPicPr>
          <p:cNvPr id="190" name="Google Shape;190;p13"/>
          <p:cNvPicPr preferRelativeResize="0"/>
          <p:nvPr/>
        </p:nvPicPr>
        <p:blipFill>
          <a:blip r:embed="rId4">
            <a:alphaModFix/>
          </a:blip>
          <a:stretch>
            <a:fillRect/>
          </a:stretch>
        </p:blipFill>
        <p:spPr>
          <a:xfrm>
            <a:off x="433837" y="371775"/>
            <a:ext cx="665400" cy="847404"/>
          </a:xfrm>
          <a:prstGeom prst="rect">
            <a:avLst/>
          </a:prstGeom>
          <a:noFill/>
          <a:ln>
            <a:noFill/>
          </a:ln>
        </p:spPr>
      </p:pic>
      <p:pic>
        <p:nvPicPr>
          <p:cNvPr id="191" name="Google Shape;191;p13"/>
          <p:cNvPicPr preferRelativeResize="0"/>
          <p:nvPr/>
        </p:nvPicPr>
        <p:blipFill>
          <a:blip r:embed="rId5">
            <a:alphaModFix/>
          </a:blip>
          <a:stretch>
            <a:fillRect/>
          </a:stretch>
        </p:blipFill>
        <p:spPr>
          <a:xfrm>
            <a:off x="-6058003" y="7864663"/>
            <a:ext cx="12746225" cy="1508850"/>
          </a:xfrm>
          <a:prstGeom prst="rect">
            <a:avLst/>
          </a:prstGeom>
          <a:noFill/>
          <a:ln>
            <a:noFill/>
          </a:ln>
        </p:spPr>
      </p:pic>
      <p:pic>
        <p:nvPicPr>
          <p:cNvPr id="192" name="Google Shape;192;p13"/>
          <p:cNvPicPr preferRelativeResize="0"/>
          <p:nvPr/>
        </p:nvPicPr>
        <p:blipFill>
          <a:blip r:embed="rId6">
            <a:alphaModFix/>
          </a:blip>
          <a:stretch>
            <a:fillRect/>
          </a:stretch>
        </p:blipFill>
        <p:spPr>
          <a:xfrm>
            <a:off x="9327500" y="2891100"/>
            <a:ext cx="8382600" cy="5592600"/>
          </a:xfrm>
          <a:prstGeom prst="parallelogram">
            <a:avLst>
              <a:gd fmla="val 30005" name="adj"/>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3A"/>
        </a:solidFill>
      </p:bgPr>
    </p:bg>
    <p:spTree>
      <p:nvGrpSpPr>
        <p:cNvPr id="196" name="Shape 196"/>
        <p:cNvGrpSpPr/>
        <p:nvPr/>
      </p:nvGrpSpPr>
      <p:grpSpPr>
        <a:xfrm>
          <a:off x="0" y="0"/>
          <a:ext cx="0" cy="0"/>
          <a:chOff x="0" y="0"/>
          <a:chExt cx="0" cy="0"/>
        </a:xfrm>
      </p:grpSpPr>
      <p:pic>
        <p:nvPicPr>
          <p:cNvPr id="197" name="Google Shape;197;p14"/>
          <p:cNvPicPr preferRelativeResize="0"/>
          <p:nvPr/>
        </p:nvPicPr>
        <p:blipFill>
          <a:blip r:embed="rId3">
            <a:alphaModFix/>
          </a:blip>
          <a:stretch>
            <a:fillRect/>
          </a:stretch>
        </p:blipFill>
        <p:spPr>
          <a:xfrm>
            <a:off x="1002700" y="4046435"/>
            <a:ext cx="16282598" cy="5358666"/>
          </a:xfrm>
          <a:prstGeom prst="rect">
            <a:avLst/>
          </a:prstGeom>
          <a:noFill/>
          <a:ln>
            <a:noFill/>
          </a:ln>
        </p:spPr>
      </p:pic>
      <p:pic>
        <p:nvPicPr>
          <p:cNvPr id="198" name="Google Shape;198;p14"/>
          <p:cNvPicPr preferRelativeResize="0"/>
          <p:nvPr/>
        </p:nvPicPr>
        <p:blipFill>
          <a:blip r:embed="rId4">
            <a:alphaModFix/>
          </a:blip>
          <a:stretch>
            <a:fillRect/>
          </a:stretch>
        </p:blipFill>
        <p:spPr>
          <a:xfrm>
            <a:off x="16344675" y="2173273"/>
            <a:ext cx="927865" cy="495300"/>
          </a:xfrm>
          <a:prstGeom prst="rect">
            <a:avLst/>
          </a:prstGeom>
          <a:noFill/>
          <a:ln>
            <a:noFill/>
          </a:ln>
        </p:spPr>
      </p:pic>
      <p:cxnSp>
        <p:nvCxnSpPr>
          <p:cNvPr id="199" name="Google Shape;199;p14"/>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sp>
        <p:nvSpPr>
          <p:cNvPr id="200" name="Google Shape;200;p14"/>
          <p:cNvSpPr txBox="1"/>
          <p:nvPr/>
        </p:nvSpPr>
        <p:spPr>
          <a:xfrm>
            <a:off x="1028700" y="2028812"/>
            <a:ext cx="15329222"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DC315"/>
                </a:solidFill>
                <a:latin typeface="Archivo Black"/>
                <a:ea typeface="Archivo Black"/>
                <a:cs typeface="Archivo Black"/>
                <a:sym typeface="Archivo Black"/>
              </a:rPr>
              <a:t>WELCOME TO PRESENTATION</a:t>
            </a:r>
            <a:endParaRPr/>
          </a:p>
        </p:txBody>
      </p:sp>
      <p:sp>
        <p:nvSpPr>
          <p:cNvPr id="201" name="Google Shape;201;p14"/>
          <p:cNvSpPr txBox="1"/>
          <p:nvPr/>
        </p:nvSpPr>
        <p:spPr>
          <a:xfrm>
            <a:off x="1028700" y="3350352"/>
            <a:ext cx="15557326" cy="3143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I'm Rain, and I'll be sharing with you my beautiful ideas. Follow me at @reallygreatsite to learn more. </a:t>
            </a:r>
            <a:endParaRPr/>
          </a:p>
        </p:txBody>
      </p:sp>
      <p:grpSp>
        <p:nvGrpSpPr>
          <p:cNvPr id="202" name="Google Shape;202;p14"/>
          <p:cNvGrpSpPr/>
          <p:nvPr/>
        </p:nvGrpSpPr>
        <p:grpSpPr>
          <a:xfrm rot="682139">
            <a:off x="-1733316" y="-548535"/>
            <a:ext cx="4096874" cy="3584765"/>
            <a:chOff x="0" y="0"/>
            <a:chExt cx="812800" cy="711200"/>
          </a:xfrm>
        </p:grpSpPr>
        <p:sp>
          <p:nvSpPr>
            <p:cNvPr id="203" name="Google Shape;203;p14"/>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204" name="Google Shape;204;p14"/>
            <p:cNvSpPr txBox="1"/>
            <p:nvPr/>
          </p:nvSpPr>
          <p:spPr>
            <a:xfrm>
              <a:off x="127000" y="222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5" name="Google Shape;205;p14"/>
          <p:cNvSpPr txBox="1"/>
          <p:nvPr/>
        </p:nvSpPr>
        <p:spPr>
          <a:xfrm>
            <a:off x="13868099" y="532425"/>
            <a:ext cx="927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206" name="Google Shape;206;p14"/>
          <p:cNvSpPr txBox="1"/>
          <p:nvPr/>
        </p:nvSpPr>
        <p:spPr>
          <a:xfrm>
            <a:off x="16357926" y="532425"/>
            <a:ext cx="116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207" name="Google Shape;207;p14"/>
          <p:cNvSpPr txBox="1"/>
          <p:nvPr/>
        </p:nvSpPr>
        <p:spPr>
          <a:xfrm>
            <a:off x="11465198" y="532427"/>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208" name="Google Shape;208;p14"/>
          <p:cNvSpPr txBox="1"/>
          <p:nvPr/>
        </p:nvSpPr>
        <p:spPr>
          <a:xfrm>
            <a:off x="9144000" y="532427"/>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pic>
        <p:nvPicPr>
          <p:cNvPr id="209" name="Google Shape;209;p14"/>
          <p:cNvPicPr preferRelativeResize="0"/>
          <p:nvPr/>
        </p:nvPicPr>
        <p:blipFill>
          <a:blip r:embed="rId5">
            <a:alphaModFix/>
          </a:blip>
          <a:stretch>
            <a:fillRect/>
          </a:stretch>
        </p:blipFill>
        <p:spPr>
          <a:xfrm>
            <a:off x="433837" y="371775"/>
            <a:ext cx="665400" cy="84740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3A"/>
        </a:solidFill>
      </p:bgPr>
    </p:bg>
    <p:spTree>
      <p:nvGrpSpPr>
        <p:cNvPr id="213" name="Shape 213"/>
        <p:cNvGrpSpPr/>
        <p:nvPr/>
      </p:nvGrpSpPr>
      <p:grpSpPr>
        <a:xfrm>
          <a:off x="0" y="0"/>
          <a:ext cx="0" cy="0"/>
          <a:chOff x="0" y="0"/>
          <a:chExt cx="0" cy="0"/>
        </a:xfrm>
      </p:grpSpPr>
      <p:pic>
        <p:nvPicPr>
          <p:cNvPr id="214" name="Google Shape;214;p15"/>
          <p:cNvPicPr preferRelativeResize="0"/>
          <p:nvPr/>
        </p:nvPicPr>
        <p:blipFill>
          <a:blip r:embed="rId3">
            <a:alphaModFix/>
          </a:blip>
          <a:stretch>
            <a:fillRect/>
          </a:stretch>
        </p:blipFill>
        <p:spPr>
          <a:xfrm>
            <a:off x="12830625" y="1285638"/>
            <a:ext cx="6920224" cy="9193499"/>
          </a:xfrm>
          <a:prstGeom prst="rect">
            <a:avLst/>
          </a:prstGeom>
          <a:noFill/>
          <a:ln>
            <a:noFill/>
          </a:ln>
        </p:spPr>
      </p:pic>
      <p:cxnSp>
        <p:nvCxnSpPr>
          <p:cNvPr id="215" name="Google Shape;215;p15"/>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grpSp>
        <p:nvGrpSpPr>
          <p:cNvPr id="216" name="Google Shape;216;p15"/>
          <p:cNvGrpSpPr/>
          <p:nvPr/>
        </p:nvGrpSpPr>
        <p:grpSpPr>
          <a:xfrm rot="682139">
            <a:off x="-1733316" y="-548535"/>
            <a:ext cx="4096874" cy="3584765"/>
            <a:chOff x="0" y="0"/>
            <a:chExt cx="812800" cy="711200"/>
          </a:xfrm>
        </p:grpSpPr>
        <p:sp>
          <p:nvSpPr>
            <p:cNvPr id="217" name="Google Shape;217;p15"/>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218" name="Google Shape;218;p15"/>
            <p:cNvSpPr txBox="1"/>
            <p:nvPr/>
          </p:nvSpPr>
          <p:spPr>
            <a:xfrm>
              <a:off x="127000" y="222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9" name="Google Shape;219;p15"/>
          <p:cNvSpPr txBox="1"/>
          <p:nvPr/>
        </p:nvSpPr>
        <p:spPr>
          <a:xfrm>
            <a:off x="1123950" y="2159263"/>
            <a:ext cx="9445835"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DC315"/>
                </a:solidFill>
                <a:latin typeface="Archivo Black"/>
                <a:ea typeface="Archivo Black"/>
                <a:cs typeface="Archivo Black"/>
                <a:sym typeface="Archivo Black"/>
              </a:rPr>
              <a:t>OUR COMPANY</a:t>
            </a:r>
            <a:endParaRPr/>
          </a:p>
        </p:txBody>
      </p:sp>
      <p:sp>
        <p:nvSpPr>
          <p:cNvPr id="220" name="Google Shape;220;p15"/>
          <p:cNvSpPr txBox="1"/>
          <p:nvPr/>
        </p:nvSpPr>
        <p:spPr>
          <a:xfrm>
            <a:off x="7657370" y="7431336"/>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DC315"/>
                </a:solidFill>
                <a:latin typeface="Archivo Black"/>
                <a:ea typeface="Archivo Black"/>
                <a:cs typeface="Archivo Black"/>
                <a:sym typeface="Archivo Black"/>
              </a:rPr>
              <a:t>WHAT WE DO? </a:t>
            </a:r>
            <a:endParaRPr/>
          </a:p>
        </p:txBody>
      </p:sp>
      <p:sp>
        <p:nvSpPr>
          <p:cNvPr id="221" name="Google Shape;221;p15"/>
          <p:cNvSpPr txBox="1"/>
          <p:nvPr/>
        </p:nvSpPr>
        <p:spPr>
          <a:xfrm>
            <a:off x="1123950" y="7431336"/>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DC315"/>
                </a:solidFill>
                <a:latin typeface="Archivo Black"/>
                <a:ea typeface="Archivo Black"/>
                <a:cs typeface="Archivo Black"/>
                <a:sym typeface="Archivo Black"/>
              </a:rPr>
              <a:t>WHO WE ARE?</a:t>
            </a:r>
            <a:endParaRPr/>
          </a:p>
        </p:txBody>
      </p:sp>
      <p:sp>
        <p:nvSpPr>
          <p:cNvPr id="222" name="Google Shape;222;p15"/>
          <p:cNvSpPr txBox="1"/>
          <p:nvPr/>
        </p:nvSpPr>
        <p:spPr>
          <a:xfrm>
            <a:off x="1123950" y="8044365"/>
            <a:ext cx="3750879"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Briefly elaborate on what you want to discuss. </a:t>
            </a:r>
            <a:endParaRPr/>
          </a:p>
        </p:txBody>
      </p:sp>
      <p:sp>
        <p:nvSpPr>
          <p:cNvPr id="223" name="Google Shape;223;p15"/>
          <p:cNvSpPr txBox="1"/>
          <p:nvPr/>
        </p:nvSpPr>
        <p:spPr>
          <a:xfrm>
            <a:off x="7657370" y="8044365"/>
            <a:ext cx="3911703"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Briefly elaborate on what you want to discuss. </a:t>
            </a:r>
            <a:endParaRPr/>
          </a:p>
        </p:txBody>
      </p:sp>
      <p:grpSp>
        <p:nvGrpSpPr>
          <p:cNvPr id="224" name="Google Shape;224;p15"/>
          <p:cNvGrpSpPr/>
          <p:nvPr/>
        </p:nvGrpSpPr>
        <p:grpSpPr>
          <a:xfrm>
            <a:off x="12284054" y="1383233"/>
            <a:ext cx="2358586" cy="9316163"/>
            <a:chOff x="56745" y="28499"/>
            <a:chExt cx="3144781" cy="12421551"/>
          </a:xfrm>
        </p:grpSpPr>
        <p:cxnSp>
          <p:nvCxnSpPr>
            <p:cNvPr id="225" name="Google Shape;225;p15"/>
            <p:cNvCxnSpPr/>
            <p:nvPr/>
          </p:nvCxnSpPr>
          <p:spPr>
            <a:xfrm flipH="1" rot="10800000">
              <a:off x="56745" y="28499"/>
              <a:ext cx="3045580" cy="6064151"/>
            </a:xfrm>
            <a:prstGeom prst="straightConnector1">
              <a:avLst/>
            </a:prstGeom>
            <a:noFill/>
            <a:ln cap="flat" cmpd="sng" w="127000">
              <a:solidFill>
                <a:srgbClr val="FDC315"/>
              </a:solidFill>
              <a:prstDash val="solid"/>
              <a:round/>
              <a:headEnd len="sm" w="sm" type="none"/>
              <a:tailEnd len="sm" w="sm" type="none"/>
            </a:ln>
          </p:spPr>
        </p:cxnSp>
        <p:cxnSp>
          <p:nvCxnSpPr>
            <p:cNvPr id="226" name="Google Shape;226;p15"/>
            <p:cNvCxnSpPr/>
            <p:nvPr/>
          </p:nvCxnSpPr>
          <p:spPr>
            <a:xfrm rot="10800000">
              <a:off x="59146" y="6037551"/>
              <a:ext cx="3142380" cy="6412499"/>
            </a:xfrm>
            <a:prstGeom prst="straightConnector1">
              <a:avLst/>
            </a:prstGeom>
            <a:noFill/>
            <a:ln cap="flat" cmpd="sng" w="127000">
              <a:solidFill>
                <a:srgbClr val="FDC315"/>
              </a:solidFill>
              <a:prstDash val="solid"/>
              <a:round/>
              <a:headEnd len="sm" w="sm" type="none"/>
              <a:tailEnd len="sm" w="sm" type="none"/>
            </a:ln>
          </p:spPr>
        </p:cxnSp>
      </p:grpSp>
      <p:grpSp>
        <p:nvGrpSpPr>
          <p:cNvPr id="227" name="Google Shape;227;p15"/>
          <p:cNvGrpSpPr/>
          <p:nvPr/>
        </p:nvGrpSpPr>
        <p:grpSpPr>
          <a:xfrm>
            <a:off x="1028700" y="3803085"/>
            <a:ext cx="3553564" cy="3151983"/>
            <a:chOff x="0" y="-28575"/>
            <a:chExt cx="1159560" cy="1028520"/>
          </a:xfrm>
        </p:grpSpPr>
        <p:sp>
          <p:nvSpPr>
            <p:cNvPr id="228" name="Google Shape;228;p15"/>
            <p:cNvSpPr/>
            <p:nvPr/>
          </p:nvSpPr>
          <p:spPr>
            <a:xfrm>
              <a:off x="0" y="0"/>
              <a:ext cx="1159560" cy="999945"/>
            </a:xfrm>
            <a:custGeom>
              <a:rect b="b" l="l" r="r" t="t"/>
              <a:pathLst>
                <a:path extrusionOk="0" h="999945" w="1159560">
                  <a:moveTo>
                    <a:pt x="111110" y="0"/>
                  </a:moveTo>
                  <a:lnTo>
                    <a:pt x="1048449" y="0"/>
                  </a:lnTo>
                  <a:cubicBezTo>
                    <a:pt x="1109814" y="0"/>
                    <a:pt x="1159560" y="49746"/>
                    <a:pt x="1159560" y="111110"/>
                  </a:cubicBezTo>
                  <a:lnTo>
                    <a:pt x="1159560" y="888835"/>
                  </a:lnTo>
                  <a:cubicBezTo>
                    <a:pt x="1159560" y="950199"/>
                    <a:pt x="1109814" y="999945"/>
                    <a:pt x="1048449" y="999945"/>
                  </a:cubicBezTo>
                  <a:lnTo>
                    <a:pt x="111110" y="999945"/>
                  </a:lnTo>
                  <a:cubicBezTo>
                    <a:pt x="81642" y="999945"/>
                    <a:pt x="53381" y="988239"/>
                    <a:pt x="32543" y="967402"/>
                  </a:cubicBezTo>
                  <a:cubicBezTo>
                    <a:pt x="11706" y="946565"/>
                    <a:pt x="0" y="918303"/>
                    <a:pt x="0" y="888835"/>
                  </a:cubicBezTo>
                  <a:lnTo>
                    <a:pt x="0" y="111110"/>
                  </a:lnTo>
                  <a:cubicBezTo>
                    <a:pt x="0" y="49746"/>
                    <a:pt x="49746" y="0"/>
                    <a:pt x="111110" y="0"/>
                  </a:cubicBezTo>
                  <a:close/>
                </a:path>
              </a:pathLst>
            </a:custGeom>
            <a:solidFill>
              <a:srgbClr val="000000">
                <a:alpha val="0"/>
              </a:srgbClr>
            </a:solidFill>
            <a:ln cap="rnd" cmpd="sng" w="76200">
              <a:solidFill>
                <a:srgbClr val="FFCA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5"/>
            <p:cNvSpPr txBox="1"/>
            <p:nvPr/>
          </p:nvSpPr>
          <p:spPr>
            <a:xfrm>
              <a:off x="0" y="-28575"/>
              <a:ext cx="1159560" cy="10285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15"/>
          <p:cNvGrpSpPr/>
          <p:nvPr/>
        </p:nvGrpSpPr>
        <p:grpSpPr>
          <a:xfrm>
            <a:off x="7657370" y="3803085"/>
            <a:ext cx="3553564" cy="3151983"/>
            <a:chOff x="0" y="-28575"/>
            <a:chExt cx="1159560" cy="1028520"/>
          </a:xfrm>
        </p:grpSpPr>
        <p:sp>
          <p:nvSpPr>
            <p:cNvPr id="231" name="Google Shape;231;p15"/>
            <p:cNvSpPr/>
            <p:nvPr/>
          </p:nvSpPr>
          <p:spPr>
            <a:xfrm>
              <a:off x="0" y="0"/>
              <a:ext cx="1159560" cy="999945"/>
            </a:xfrm>
            <a:custGeom>
              <a:rect b="b" l="l" r="r" t="t"/>
              <a:pathLst>
                <a:path extrusionOk="0" h="999945" w="1159560">
                  <a:moveTo>
                    <a:pt x="111110" y="0"/>
                  </a:moveTo>
                  <a:lnTo>
                    <a:pt x="1048449" y="0"/>
                  </a:lnTo>
                  <a:cubicBezTo>
                    <a:pt x="1109814" y="0"/>
                    <a:pt x="1159560" y="49746"/>
                    <a:pt x="1159560" y="111110"/>
                  </a:cubicBezTo>
                  <a:lnTo>
                    <a:pt x="1159560" y="888835"/>
                  </a:lnTo>
                  <a:cubicBezTo>
                    <a:pt x="1159560" y="950199"/>
                    <a:pt x="1109814" y="999945"/>
                    <a:pt x="1048449" y="999945"/>
                  </a:cubicBezTo>
                  <a:lnTo>
                    <a:pt x="111110" y="999945"/>
                  </a:lnTo>
                  <a:cubicBezTo>
                    <a:pt x="81642" y="999945"/>
                    <a:pt x="53381" y="988239"/>
                    <a:pt x="32543" y="967402"/>
                  </a:cubicBezTo>
                  <a:cubicBezTo>
                    <a:pt x="11706" y="946565"/>
                    <a:pt x="0" y="918303"/>
                    <a:pt x="0" y="888835"/>
                  </a:cubicBezTo>
                  <a:lnTo>
                    <a:pt x="0" y="111110"/>
                  </a:lnTo>
                  <a:cubicBezTo>
                    <a:pt x="0" y="49746"/>
                    <a:pt x="49746" y="0"/>
                    <a:pt x="111110" y="0"/>
                  </a:cubicBezTo>
                  <a:close/>
                </a:path>
              </a:pathLst>
            </a:custGeom>
            <a:solidFill>
              <a:srgbClr val="000000">
                <a:alpha val="0"/>
              </a:srgbClr>
            </a:solidFill>
            <a:ln cap="rnd" cmpd="sng" w="76200">
              <a:solidFill>
                <a:srgbClr val="FFCA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5"/>
            <p:cNvSpPr txBox="1"/>
            <p:nvPr/>
          </p:nvSpPr>
          <p:spPr>
            <a:xfrm>
              <a:off x="0" y="-28575"/>
              <a:ext cx="1159560" cy="10285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3" name="Google Shape;233;p15"/>
          <p:cNvSpPr txBox="1"/>
          <p:nvPr/>
        </p:nvSpPr>
        <p:spPr>
          <a:xfrm>
            <a:off x="13868099" y="5324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234" name="Google Shape;234;p15"/>
          <p:cNvSpPr txBox="1"/>
          <p:nvPr/>
        </p:nvSpPr>
        <p:spPr>
          <a:xfrm>
            <a:off x="16357926" y="532425"/>
            <a:ext cx="116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235" name="Google Shape;235;p15"/>
          <p:cNvSpPr txBox="1"/>
          <p:nvPr/>
        </p:nvSpPr>
        <p:spPr>
          <a:xfrm>
            <a:off x="11465198" y="532427"/>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236" name="Google Shape;236;p15"/>
          <p:cNvSpPr txBox="1"/>
          <p:nvPr/>
        </p:nvSpPr>
        <p:spPr>
          <a:xfrm>
            <a:off x="9144000" y="532427"/>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pic>
        <p:nvPicPr>
          <p:cNvPr id="237" name="Google Shape;237;p15"/>
          <p:cNvPicPr preferRelativeResize="0"/>
          <p:nvPr/>
        </p:nvPicPr>
        <p:blipFill>
          <a:blip r:embed="rId4">
            <a:alphaModFix/>
          </a:blip>
          <a:stretch>
            <a:fillRect/>
          </a:stretch>
        </p:blipFill>
        <p:spPr>
          <a:xfrm>
            <a:off x="433837" y="371775"/>
            <a:ext cx="665400" cy="847404"/>
          </a:xfrm>
          <a:prstGeom prst="rect">
            <a:avLst/>
          </a:prstGeom>
          <a:noFill/>
          <a:ln>
            <a:noFill/>
          </a:ln>
        </p:spPr>
      </p:pic>
      <p:pic>
        <p:nvPicPr>
          <p:cNvPr id="238" name="Google Shape;238;p15"/>
          <p:cNvPicPr preferRelativeResize="0"/>
          <p:nvPr/>
        </p:nvPicPr>
        <p:blipFill>
          <a:blip r:embed="rId5">
            <a:alphaModFix/>
          </a:blip>
          <a:stretch>
            <a:fillRect/>
          </a:stretch>
        </p:blipFill>
        <p:spPr>
          <a:xfrm>
            <a:off x="16344675" y="2173273"/>
            <a:ext cx="927865" cy="495300"/>
          </a:xfrm>
          <a:prstGeom prst="rect">
            <a:avLst/>
          </a:prstGeom>
          <a:noFill/>
          <a:ln>
            <a:noFill/>
          </a:ln>
        </p:spPr>
      </p:pic>
      <p:pic>
        <p:nvPicPr>
          <p:cNvPr id="239" name="Google Shape;239;p15"/>
          <p:cNvPicPr preferRelativeResize="0"/>
          <p:nvPr/>
        </p:nvPicPr>
        <p:blipFill>
          <a:blip r:embed="rId6">
            <a:alphaModFix/>
          </a:blip>
          <a:stretch>
            <a:fillRect/>
          </a:stretch>
        </p:blipFill>
        <p:spPr>
          <a:xfrm>
            <a:off x="2072982" y="4450929"/>
            <a:ext cx="1465025" cy="1934291"/>
          </a:xfrm>
          <a:prstGeom prst="rect">
            <a:avLst/>
          </a:prstGeom>
          <a:noFill/>
          <a:ln>
            <a:noFill/>
          </a:ln>
        </p:spPr>
      </p:pic>
      <p:pic>
        <p:nvPicPr>
          <p:cNvPr id="240" name="Google Shape;240;p15"/>
          <p:cNvPicPr preferRelativeResize="0"/>
          <p:nvPr/>
        </p:nvPicPr>
        <p:blipFill>
          <a:blip r:embed="rId7">
            <a:alphaModFix/>
          </a:blip>
          <a:stretch>
            <a:fillRect/>
          </a:stretch>
        </p:blipFill>
        <p:spPr>
          <a:xfrm>
            <a:off x="8569726" y="4572327"/>
            <a:ext cx="1728869" cy="1691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3A"/>
        </a:solidFill>
      </p:bgPr>
    </p:bg>
    <p:spTree>
      <p:nvGrpSpPr>
        <p:cNvPr id="244" name="Shape 244"/>
        <p:cNvGrpSpPr/>
        <p:nvPr/>
      </p:nvGrpSpPr>
      <p:grpSpPr>
        <a:xfrm>
          <a:off x="0" y="0"/>
          <a:ext cx="0" cy="0"/>
          <a:chOff x="0" y="0"/>
          <a:chExt cx="0" cy="0"/>
        </a:xfrm>
      </p:grpSpPr>
      <p:cxnSp>
        <p:nvCxnSpPr>
          <p:cNvPr id="245" name="Google Shape;245;p16"/>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grpSp>
        <p:nvGrpSpPr>
          <p:cNvPr id="246" name="Google Shape;246;p16"/>
          <p:cNvGrpSpPr/>
          <p:nvPr/>
        </p:nvGrpSpPr>
        <p:grpSpPr>
          <a:xfrm rot="682139">
            <a:off x="-1733316" y="-548535"/>
            <a:ext cx="4096874" cy="3584765"/>
            <a:chOff x="0" y="0"/>
            <a:chExt cx="812800" cy="711200"/>
          </a:xfrm>
        </p:grpSpPr>
        <p:sp>
          <p:nvSpPr>
            <p:cNvPr id="247" name="Google Shape;247;p16"/>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248" name="Google Shape;248;p16"/>
            <p:cNvSpPr txBox="1"/>
            <p:nvPr/>
          </p:nvSpPr>
          <p:spPr>
            <a:xfrm>
              <a:off x="127000" y="222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9" name="Google Shape;249;p16"/>
          <p:cNvSpPr txBox="1"/>
          <p:nvPr/>
        </p:nvSpPr>
        <p:spPr>
          <a:xfrm>
            <a:off x="13868099" y="532425"/>
            <a:ext cx="108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250" name="Google Shape;250;p16"/>
          <p:cNvSpPr txBox="1"/>
          <p:nvPr/>
        </p:nvSpPr>
        <p:spPr>
          <a:xfrm>
            <a:off x="16357926" y="532425"/>
            <a:ext cx="108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251" name="Google Shape;251;p16"/>
          <p:cNvSpPr txBox="1"/>
          <p:nvPr/>
        </p:nvSpPr>
        <p:spPr>
          <a:xfrm>
            <a:off x="11465198" y="532427"/>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252" name="Google Shape;252;p16"/>
          <p:cNvSpPr txBox="1"/>
          <p:nvPr/>
        </p:nvSpPr>
        <p:spPr>
          <a:xfrm>
            <a:off x="9144000" y="532427"/>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grpSp>
        <p:nvGrpSpPr>
          <p:cNvPr id="253" name="Google Shape;253;p16"/>
          <p:cNvGrpSpPr/>
          <p:nvPr/>
        </p:nvGrpSpPr>
        <p:grpSpPr>
          <a:xfrm>
            <a:off x="3230146" y="1616646"/>
            <a:ext cx="5106304" cy="7920814"/>
            <a:chOff x="0" y="-28575"/>
            <a:chExt cx="1666233" cy="2584632"/>
          </a:xfrm>
        </p:grpSpPr>
        <p:sp>
          <p:nvSpPr>
            <p:cNvPr id="254" name="Google Shape;254;p16"/>
            <p:cNvSpPr/>
            <p:nvPr/>
          </p:nvSpPr>
          <p:spPr>
            <a:xfrm>
              <a:off x="0" y="0"/>
              <a:ext cx="1666233" cy="2556057"/>
            </a:xfrm>
            <a:custGeom>
              <a:rect b="b" l="l" r="r" t="t"/>
              <a:pathLst>
                <a:path extrusionOk="0" h="2556057" w="1666233">
                  <a:moveTo>
                    <a:pt x="77324" y="0"/>
                  </a:moveTo>
                  <a:lnTo>
                    <a:pt x="1588909" y="0"/>
                  </a:lnTo>
                  <a:cubicBezTo>
                    <a:pt x="1631614" y="0"/>
                    <a:pt x="1666233" y="34619"/>
                    <a:pt x="1666233" y="77324"/>
                  </a:cubicBezTo>
                  <a:lnTo>
                    <a:pt x="1666233" y="2478734"/>
                  </a:lnTo>
                  <a:cubicBezTo>
                    <a:pt x="1666233" y="2521438"/>
                    <a:pt x="1631614" y="2556057"/>
                    <a:pt x="1588909" y="2556057"/>
                  </a:cubicBezTo>
                  <a:lnTo>
                    <a:pt x="77324" y="2556057"/>
                  </a:lnTo>
                  <a:cubicBezTo>
                    <a:pt x="34619" y="2556057"/>
                    <a:pt x="0" y="2521438"/>
                    <a:pt x="0" y="2478734"/>
                  </a:cubicBezTo>
                  <a:lnTo>
                    <a:pt x="0" y="77324"/>
                  </a:lnTo>
                  <a:cubicBezTo>
                    <a:pt x="0" y="34619"/>
                    <a:pt x="34619" y="0"/>
                    <a:pt x="77324" y="0"/>
                  </a:cubicBezTo>
                  <a:close/>
                </a:path>
              </a:pathLst>
            </a:custGeom>
            <a:solidFill>
              <a:srgbClr val="2E2E3A"/>
            </a:solidFill>
            <a:ln cap="rnd" cmpd="sng" w="76200">
              <a:solidFill>
                <a:srgbClr val="FDC31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6"/>
            <p:cNvSpPr txBox="1"/>
            <p:nvPr/>
          </p:nvSpPr>
          <p:spPr>
            <a:xfrm>
              <a:off x="0" y="-28575"/>
              <a:ext cx="1666233" cy="258463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 name="Google Shape;256;p16"/>
          <p:cNvGrpSpPr/>
          <p:nvPr/>
        </p:nvGrpSpPr>
        <p:grpSpPr>
          <a:xfrm>
            <a:off x="3230146" y="3597031"/>
            <a:ext cx="5106304" cy="2868876"/>
            <a:chOff x="0" y="-28575"/>
            <a:chExt cx="1666233" cy="936140"/>
          </a:xfrm>
        </p:grpSpPr>
        <p:sp>
          <p:nvSpPr>
            <p:cNvPr id="257" name="Google Shape;257;p16"/>
            <p:cNvSpPr/>
            <p:nvPr/>
          </p:nvSpPr>
          <p:spPr>
            <a:xfrm>
              <a:off x="0" y="0"/>
              <a:ext cx="1666233" cy="907565"/>
            </a:xfrm>
            <a:custGeom>
              <a:rect b="b" l="l" r="r" t="t"/>
              <a:pathLst>
                <a:path extrusionOk="0" h="907565" w="1666233">
                  <a:moveTo>
                    <a:pt x="77324" y="0"/>
                  </a:moveTo>
                  <a:lnTo>
                    <a:pt x="1588909" y="0"/>
                  </a:lnTo>
                  <a:cubicBezTo>
                    <a:pt x="1631614" y="0"/>
                    <a:pt x="1666233" y="34619"/>
                    <a:pt x="1666233" y="77324"/>
                  </a:cubicBezTo>
                  <a:lnTo>
                    <a:pt x="1666233" y="830241"/>
                  </a:lnTo>
                  <a:cubicBezTo>
                    <a:pt x="1666233" y="872946"/>
                    <a:pt x="1631614" y="907565"/>
                    <a:pt x="1588909" y="907565"/>
                  </a:cubicBezTo>
                  <a:lnTo>
                    <a:pt x="77324" y="907565"/>
                  </a:lnTo>
                  <a:cubicBezTo>
                    <a:pt x="34619" y="907565"/>
                    <a:pt x="0" y="872946"/>
                    <a:pt x="0" y="830241"/>
                  </a:cubicBezTo>
                  <a:lnTo>
                    <a:pt x="0" y="77324"/>
                  </a:lnTo>
                  <a:cubicBezTo>
                    <a:pt x="0" y="34619"/>
                    <a:pt x="34619" y="0"/>
                    <a:pt x="77324" y="0"/>
                  </a:cubicBezTo>
                  <a:close/>
                </a:path>
              </a:pathLst>
            </a:custGeom>
            <a:solidFill>
              <a:srgbClr val="FDC315"/>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6"/>
            <p:cNvSpPr txBox="1"/>
            <p:nvPr/>
          </p:nvSpPr>
          <p:spPr>
            <a:xfrm>
              <a:off x="0" y="-28575"/>
              <a:ext cx="1666233" cy="93614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16"/>
          <p:cNvGrpSpPr/>
          <p:nvPr/>
        </p:nvGrpSpPr>
        <p:grpSpPr>
          <a:xfrm>
            <a:off x="10041426" y="1616646"/>
            <a:ext cx="5106304" cy="7920814"/>
            <a:chOff x="0" y="-28575"/>
            <a:chExt cx="1666233" cy="2584632"/>
          </a:xfrm>
        </p:grpSpPr>
        <p:sp>
          <p:nvSpPr>
            <p:cNvPr id="260" name="Google Shape;260;p16"/>
            <p:cNvSpPr/>
            <p:nvPr/>
          </p:nvSpPr>
          <p:spPr>
            <a:xfrm>
              <a:off x="0" y="0"/>
              <a:ext cx="1666233" cy="2556057"/>
            </a:xfrm>
            <a:custGeom>
              <a:rect b="b" l="l" r="r" t="t"/>
              <a:pathLst>
                <a:path extrusionOk="0" h="2556057" w="1666233">
                  <a:moveTo>
                    <a:pt x="77324" y="0"/>
                  </a:moveTo>
                  <a:lnTo>
                    <a:pt x="1588909" y="0"/>
                  </a:lnTo>
                  <a:cubicBezTo>
                    <a:pt x="1631614" y="0"/>
                    <a:pt x="1666233" y="34619"/>
                    <a:pt x="1666233" y="77324"/>
                  </a:cubicBezTo>
                  <a:lnTo>
                    <a:pt x="1666233" y="2478734"/>
                  </a:lnTo>
                  <a:cubicBezTo>
                    <a:pt x="1666233" y="2521438"/>
                    <a:pt x="1631614" y="2556057"/>
                    <a:pt x="1588909" y="2556057"/>
                  </a:cubicBezTo>
                  <a:lnTo>
                    <a:pt x="77324" y="2556057"/>
                  </a:lnTo>
                  <a:cubicBezTo>
                    <a:pt x="34619" y="2556057"/>
                    <a:pt x="0" y="2521438"/>
                    <a:pt x="0" y="2478734"/>
                  </a:cubicBezTo>
                  <a:lnTo>
                    <a:pt x="0" y="77324"/>
                  </a:lnTo>
                  <a:cubicBezTo>
                    <a:pt x="0" y="34619"/>
                    <a:pt x="34619" y="0"/>
                    <a:pt x="77324" y="0"/>
                  </a:cubicBezTo>
                  <a:close/>
                </a:path>
              </a:pathLst>
            </a:custGeom>
            <a:solidFill>
              <a:srgbClr val="000000">
                <a:alpha val="0"/>
              </a:srgbClr>
            </a:solidFill>
            <a:ln cap="rnd" cmpd="sng" w="76200">
              <a:solidFill>
                <a:srgbClr val="FDC31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6"/>
            <p:cNvSpPr txBox="1"/>
            <p:nvPr/>
          </p:nvSpPr>
          <p:spPr>
            <a:xfrm>
              <a:off x="0" y="-28575"/>
              <a:ext cx="1666233" cy="258463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16"/>
          <p:cNvGrpSpPr/>
          <p:nvPr/>
        </p:nvGrpSpPr>
        <p:grpSpPr>
          <a:xfrm>
            <a:off x="10041426" y="3597031"/>
            <a:ext cx="5106304" cy="2868876"/>
            <a:chOff x="0" y="-28575"/>
            <a:chExt cx="1666233" cy="936140"/>
          </a:xfrm>
        </p:grpSpPr>
        <p:sp>
          <p:nvSpPr>
            <p:cNvPr id="263" name="Google Shape;263;p16"/>
            <p:cNvSpPr/>
            <p:nvPr/>
          </p:nvSpPr>
          <p:spPr>
            <a:xfrm>
              <a:off x="0" y="0"/>
              <a:ext cx="1666233" cy="907565"/>
            </a:xfrm>
            <a:custGeom>
              <a:rect b="b" l="l" r="r" t="t"/>
              <a:pathLst>
                <a:path extrusionOk="0" h="907565" w="1666233">
                  <a:moveTo>
                    <a:pt x="77324" y="0"/>
                  </a:moveTo>
                  <a:lnTo>
                    <a:pt x="1588909" y="0"/>
                  </a:lnTo>
                  <a:cubicBezTo>
                    <a:pt x="1631614" y="0"/>
                    <a:pt x="1666233" y="34619"/>
                    <a:pt x="1666233" y="77324"/>
                  </a:cubicBezTo>
                  <a:lnTo>
                    <a:pt x="1666233" y="830241"/>
                  </a:lnTo>
                  <a:cubicBezTo>
                    <a:pt x="1666233" y="872946"/>
                    <a:pt x="1631614" y="907565"/>
                    <a:pt x="1588909" y="907565"/>
                  </a:cubicBezTo>
                  <a:lnTo>
                    <a:pt x="77324" y="907565"/>
                  </a:lnTo>
                  <a:cubicBezTo>
                    <a:pt x="34619" y="907565"/>
                    <a:pt x="0" y="872946"/>
                    <a:pt x="0" y="830241"/>
                  </a:cubicBezTo>
                  <a:lnTo>
                    <a:pt x="0" y="77324"/>
                  </a:lnTo>
                  <a:cubicBezTo>
                    <a:pt x="0" y="34619"/>
                    <a:pt x="34619" y="0"/>
                    <a:pt x="77324" y="0"/>
                  </a:cubicBezTo>
                  <a:close/>
                </a:path>
              </a:pathLst>
            </a:custGeom>
            <a:solidFill>
              <a:srgbClr val="FDC315"/>
            </a:solidFill>
            <a:ln cap="rnd"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6"/>
            <p:cNvSpPr txBox="1"/>
            <p:nvPr/>
          </p:nvSpPr>
          <p:spPr>
            <a:xfrm>
              <a:off x="0" y="-28575"/>
              <a:ext cx="1666233" cy="93614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5" name="Google Shape;265;p16"/>
          <p:cNvSpPr txBox="1"/>
          <p:nvPr/>
        </p:nvSpPr>
        <p:spPr>
          <a:xfrm>
            <a:off x="3661158" y="2321188"/>
            <a:ext cx="4722918"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FFFFF"/>
                </a:solidFill>
                <a:latin typeface="Archivo Black"/>
                <a:ea typeface="Archivo Black"/>
                <a:cs typeface="Archivo Black"/>
                <a:sym typeface="Archivo Black"/>
              </a:rPr>
              <a:t>MISSION</a:t>
            </a:r>
            <a:endParaRPr/>
          </a:p>
        </p:txBody>
      </p:sp>
      <p:sp>
        <p:nvSpPr>
          <p:cNvPr id="266" name="Google Shape;266;p16"/>
          <p:cNvSpPr txBox="1"/>
          <p:nvPr/>
        </p:nvSpPr>
        <p:spPr>
          <a:xfrm>
            <a:off x="10901926" y="2321188"/>
            <a:ext cx="3669500"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FFFFF"/>
                </a:solidFill>
                <a:latin typeface="Archivo Black"/>
                <a:ea typeface="Archivo Black"/>
                <a:cs typeface="Archivo Black"/>
                <a:sym typeface="Archivo Black"/>
              </a:rPr>
              <a:t>VISION</a:t>
            </a:r>
            <a:endParaRPr/>
          </a:p>
        </p:txBody>
      </p:sp>
      <p:sp>
        <p:nvSpPr>
          <p:cNvPr id="267" name="Google Shape;267;p16"/>
          <p:cNvSpPr txBox="1"/>
          <p:nvPr/>
        </p:nvSpPr>
        <p:spPr>
          <a:xfrm>
            <a:off x="3827888" y="6849930"/>
            <a:ext cx="4114269" cy="22002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In pursuit of our mission, we strive to inspire and empower individuals to reach their full potential. We believe in fostering a community where diversity is celebrated, and inclusivity is the cornerstone efforts. </a:t>
            </a:r>
            <a:endParaRPr/>
          </a:p>
        </p:txBody>
      </p:sp>
      <p:sp>
        <p:nvSpPr>
          <p:cNvPr id="268" name="Google Shape;268;p16"/>
          <p:cNvSpPr txBox="1"/>
          <p:nvPr/>
        </p:nvSpPr>
        <p:spPr>
          <a:xfrm>
            <a:off x="10755255" y="6859455"/>
            <a:ext cx="3996029" cy="22002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Vision is like a guiding light that illuminates our path towards our dreams and aspirations. It is the powerful force that propels us forward, inspiring us to reach for the stars and achieve our full potential. </a:t>
            </a:r>
            <a:endParaRPr/>
          </a:p>
        </p:txBody>
      </p:sp>
      <p:pic>
        <p:nvPicPr>
          <p:cNvPr id="269" name="Google Shape;269;p16"/>
          <p:cNvPicPr preferRelativeResize="0"/>
          <p:nvPr/>
        </p:nvPicPr>
        <p:blipFill>
          <a:blip r:embed="rId3">
            <a:alphaModFix/>
          </a:blip>
          <a:stretch>
            <a:fillRect/>
          </a:stretch>
        </p:blipFill>
        <p:spPr>
          <a:xfrm>
            <a:off x="16782125" y="9050936"/>
            <a:ext cx="927865" cy="495300"/>
          </a:xfrm>
          <a:prstGeom prst="rect">
            <a:avLst/>
          </a:prstGeom>
          <a:noFill/>
          <a:ln>
            <a:noFill/>
          </a:ln>
        </p:spPr>
      </p:pic>
      <p:pic>
        <p:nvPicPr>
          <p:cNvPr id="270" name="Google Shape;270;p16"/>
          <p:cNvPicPr preferRelativeResize="0"/>
          <p:nvPr/>
        </p:nvPicPr>
        <p:blipFill>
          <a:blip r:embed="rId4">
            <a:alphaModFix/>
          </a:blip>
          <a:stretch>
            <a:fillRect/>
          </a:stretch>
        </p:blipFill>
        <p:spPr>
          <a:xfrm>
            <a:off x="433837" y="371775"/>
            <a:ext cx="665400" cy="847404"/>
          </a:xfrm>
          <a:prstGeom prst="rect">
            <a:avLst/>
          </a:prstGeom>
          <a:noFill/>
          <a:ln>
            <a:noFill/>
          </a:ln>
        </p:spPr>
      </p:pic>
      <p:pic>
        <p:nvPicPr>
          <p:cNvPr id="271" name="Google Shape;271;p16"/>
          <p:cNvPicPr preferRelativeResize="0"/>
          <p:nvPr/>
        </p:nvPicPr>
        <p:blipFill>
          <a:blip r:embed="rId5">
            <a:alphaModFix/>
          </a:blip>
          <a:stretch>
            <a:fillRect/>
          </a:stretch>
        </p:blipFill>
        <p:spPr>
          <a:xfrm>
            <a:off x="15694725" y="2124550"/>
            <a:ext cx="5056026" cy="596977"/>
          </a:xfrm>
          <a:prstGeom prst="rect">
            <a:avLst/>
          </a:prstGeom>
          <a:noFill/>
          <a:ln>
            <a:noFill/>
          </a:ln>
        </p:spPr>
      </p:pic>
      <p:pic>
        <p:nvPicPr>
          <p:cNvPr id="272" name="Google Shape;272;p16"/>
          <p:cNvPicPr preferRelativeResize="0"/>
          <p:nvPr/>
        </p:nvPicPr>
        <p:blipFill>
          <a:blip r:embed="rId6">
            <a:alphaModFix/>
          </a:blip>
          <a:stretch>
            <a:fillRect/>
          </a:stretch>
        </p:blipFill>
        <p:spPr>
          <a:xfrm>
            <a:off x="-2209862" y="7448850"/>
            <a:ext cx="5049912" cy="596975"/>
          </a:xfrm>
          <a:prstGeom prst="rect">
            <a:avLst/>
          </a:prstGeom>
          <a:noFill/>
          <a:ln>
            <a:noFill/>
          </a:ln>
        </p:spPr>
      </p:pic>
      <p:pic>
        <p:nvPicPr>
          <p:cNvPr id="273" name="Google Shape;273;p16"/>
          <p:cNvPicPr preferRelativeResize="0"/>
          <p:nvPr/>
        </p:nvPicPr>
        <p:blipFill>
          <a:blip r:embed="rId7">
            <a:alphaModFix/>
          </a:blip>
          <a:stretch>
            <a:fillRect/>
          </a:stretch>
        </p:blipFill>
        <p:spPr>
          <a:xfrm>
            <a:off x="4903774" y="4153740"/>
            <a:ext cx="1759075" cy="1803450"/>
          </a:xfrm>
          <a:prstGeom prst="rect">
            <a:avLst/>
          </a:prstGeom>
          <a:noFill/>
          <a:ln>
            <a:noFill/>
          </a:ln>
        </p:spPr>
      </p:pic>
      <p:pic>
        <p:nvPicPr>
          <p:cNvPr id="274" name="Google Shape;274;p16"/>
          <p:cNvPicPr preferRelativeResize="0"/>
          <p:nvPr/>
        </p:nvPicPr>
        <p:blipFill>
          <a:blip r:embed="rId8">
            <a:alphaModFix/>
          </a:blip>
          <a:stretch>
            <a:fillRect/>
          </a:stretch>
        </p:blipFill>
        <p:spPr>
          <a:xfrm>
            <a:off x="11715088" y="4220350"/>
            <a:ext cx="2043163" cy="204316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3A"/>
        </a:solidFill>
      </p:bgPr>
    </p:bg>
    <p:spTree>
      <p:nvGrpSpPr>
        <p:cNvPr id="278" name="Shape 278"/>
        <p:cNvGrpSpPr/>
        <p:nvPr/>
      </p:nvGrpSpPr>
      <p:grpSpPr>
        <a:xfrm>
          <a:off x="0" y="0"/>
          <a:ext cx="0" cy="0"/>
          <a:chOff x="0" y="0"/>
          <a:chExt cx="0" cy="0"/>
        </a:xfrm>
      </p:grpSpPr>
      <p:pic>
        <p:nvPicPr>
          <p:cNvPr id="279" name="Google Shape;279;p17"/>
          <p:cNvPicPr preferRelativeResize="0"/>
          <p:nvPr/>
        </p:nvPicPr>
        <p:blipFill>
          <a:blip r:embed="rId3">
            <a:alphaModFix/>
          </a:blip>
          <a:stretch>
            <a:fillRect/>
          </a:stretch>
        </p:blipFill>
        <p:spPr>
          <a:xfrm>
            <a:off x="-2575175" y="1361850"/>
            <a:ext cx="10514926" cy="8935262"/>
          </a:xfrm>
          <a:prstGeom prst="rect">
            <a:avLst/>
          </a:prstGeom>
          <a:noFill/>
          <a:ln>
            <a:noFill/>
          </a:ln>
        </p:spPr>
      </p:pic>
      <p:grpSp>
        <p:nvGrpSpPr>
          <p:cNvPr id="280" name="Google Shape;280;p17"/>
          <p:cNvGrpSpPr/>
          <p:nvPr/>
        </p:nvGrpSpPr>
        <p:grpSpPr>
          <a:xfrm rot="682139">
            <a:off x="-1733316" y="-548535"/>
            <a:ext cx="4096874" cy="3584765"/>
            <a:chOff x="0" y="0"/>
            <a:chExt cx="812800" cy="711200"/>
          </a:xfrm>
        </p:grpSpPr>
        <p:sp>
          <p:nvSpPr>
            <p:cNvPr id="281" name="Google Shape;281;p17"/>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282" name="Google Shape;282;p17"/>
            <p:cNvSpPr txBox="1"/>
            <p:nvPr/>
          </p:nvSpPr>
          <p:spPr>
            <a:xfrm>
              <a:off x="127000" y="222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83" name="Google Shape;283;p17"/>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sp>
        <p:nvSpPr>
          <p:cNvPr id="284" name="Google Shape;284;p17"/>
          <p:cNvSpPr txBox="1"/>
          <p:nvPr/>
        </p:nvSpPr>
        <p:spPr>
          <a:xfrm>
            <a:off x="13868099" y="532425"/>
            <a:ext cx="1158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285" name="Google Shape;285;p17"/>
          <p:cNvSpPr txBox="1"/>
          <p:nvPr/>
        </p:nvSpPr>
        <p:spPr>
          <a:xfrm>
            <a:off x="16357926" y="532425"/>
            <a:ext cx="1158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286" name="Google Shape;286;p17"/>
          <p:cNvSpPr txBox="1"/>
          <p:nvPr/>
        </p:nvSpPr>
        <p:spPr>
          <a:xfrm>
            <a:off x="11465198" y="532427"/>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287" name="Google Shape;287;p17"/>
          <p:cNvSpPr txBox="1"/>
          <p:nvPr/>
        </p:nvSpPr>
        <p:spPr>
          <a:xfrm>
            <a:off x="9144000" y="532427"/>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288" name="Google Shape;288;p17"/>
          <p:cNvSpPr txBox="1"/>
          <p:nvPr/>
        </p:nvSpPr>
        <p:spPr>
          <a:xfrm>
            <a:off x="9144000" y="2057184"/>
            <a:ext cx="7966447"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DC315"/>
                </a:solidFill>
                <a:latin typeface="Archivo Black"/>
                <a:ea typeface="Archivo Black"/>
                <a:cs typeface="Archivo Black"/>
                <a:sym typeface="Archivo Black"/>
              </a:rPr>
              <a:t>OUR PROJECTS</a:t>
            </a:r>
            <a:endParaRPr/>
          </a:p>
        </p:txBody>
      </p:sp>
      <p:sp>
        <p:nvSpPr>
          <p:cNvPr id="289" name="Google Shape;289;p17"/>
          <p:cNvSpPr txBox="1"/>
          <p:nvPr/>
        </p:nvSpPr>
        <p:spPr>
          <a:xfrm>
            <a:off x="9307971" y="3230865"/>
            <a:ext cx="7802400" cy="552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At our core, we are driven by a passion for innovation and a commitment to excellence in all that we do. Our projects embody our dedication to creating impactful solutions that make a difference in the world. From groundbreaking technological advancements to community-driven initiatives, each project we undertake is a testament to our belief in the power of creativity and collaboration.</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We strive to push the boundaries of what is possible, constantly seeking new ways to address challenges and improve lives. Our diverse portfolio reflects our unwavering determination to tackle complex problems with fresh perspectives and unwavering dedication. With each new project, we embrace the opportunity to learn, grow, and make a positive impact on the world around us.</a:t>
            </a:r>
            <a:endParaRPr/>
          </a:p>
        </p:txBody>
      </p:sp>
      <p:cxnSp>
        <p:nvCxnSpPr>
          <p:cNvPr id="290" name="Google Shape;290;p17"/>
          <p:cNvCxnSpPr/>
          <p:nvPr/>
        </p:nvCxnSpPr>
        <p:spPr>
          <a:xfrm flipH="1">
            <a:off x="6711759" y="5798149"/>
            <a:ext cx="1613284" cy="4600137"/>
          </a:xfrm>
          <a:prstGeom prst="straightConnector1">
            <a:avLst/>
          </a:prstGeom>
          <a:noFill/>
          <a:ln cap="flat" cmpd="sng" w="95250">
            <a:solidFill>
              <a:srgbClr val="FDC315"/>
            </a:solidFill>
            <a:prstDash val="solid"/>
            <a:round/>
            <a:headEnd len="sm" w="sm" type="none"/>
            <a:tailEnd len="sm" w="sm" type="none"/>
          </a:ln>
        </p:spPr>
      </p:cxnSp>
      <p:cxnSp>
        <p:nvCxnSpPr>
          <p:cNvPr id="291" name="Google Shape;291;p17"/>
          <p:cNvCxnSpPr/>
          <p:nvPr/>
        </p:nvCxnSpPr>
        <p:spPr>
          <a:xfrm>
            <a:off x="6711759" y="1361859"/>
            <a:ext cx="1613894" cy="4464833"/>
          </a:xfrm>
          <a:prstGeom prst="straightConnector1">
            <a:avLst/>
          </a:prstGeom>
          <a:noFill/>
          <a:ln cap="flat" cmpd="sng" w="95250">
            <a:solidFill>
              <a:srgbClr val="FDC315"/>
            </a:solidFill>
            <a:prstDash val="solid"/>
            <a:round/>
            <a:headEnd len="sm" w="sm" type="none"/>
            <a:tailEnd len="sm" w="sm" type="none"/>
          </a:ln>
        </p:spPr>
      </p:cxnSp>
      <p:pic>
        <p:nvPicPr>
          <p:cNvPr id="292" name="Google Shape;292;p17"/>
          <p:cNvPicPr preferRelativeResize="0"/>
          <p:nvPr/>
        </p:nvPicPr>
        <p:blipFill>
          <a:blip r:embed="rId4">
            <a:alphaModFix/>
          </a:blip>
          <a:stretch>
            <a:fillRect/>
          </a:stretch>
        </p:blipFill>
        <p:spPr>
          <a:xfrm>
            <a:off x="16782125" y="9050936"/>
            <a:ext cx="927865" cy="495300"/>
          </a:xfrm>
          <a:prstGeom prst="rect">
            <a:avLst/>
          </a:prstGeom>
          <a:noFill/>
          <a:ln>
            <a:noFill/>
          </a:ln>
        </p:spPr>
      </p:pic>
      <p:pic>
        <p:nvPicPr>
          <p:cNvPr id="293" name="Google Shape;293;p17"/>
          <p:cNvPicPr preferRelativeResize="0"/>
          <p:nvPr/>
        </p:nvPicPr>
        <p:blipFill>
          <a:blip r:embed="rId5">
            <a:alphaModFix/>
          </a:blip>
          <a:stretch>
            <a:fillRect/>
          </a:stretch>
        </p:blipFill>
        <p:spPr>
          <a:xfrm>
            <a:off x="433837" y="371775"/>
            <a:ext cx="665400" cy="84740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3A"/>
        </a:solidFill>
      </p:bgPr>
    </p:bg>
    <p:spTree>
      <p:nvGrpSpPr>
        <p:cNvPr id="297" name="Shape 297"/>
        <p:cNvGrpSpPr/>
        <p:nvPr/>
      </p:nvGrpSpPr>
      <p:grpSpPr>
        <a:xfrm>
          <a:off x="0" y="0"/>
          <a:ext cx="0" cy="0"/>
          <a:chOff x="0" y="0"/>
          <a:chExt cx="0" cy="0"/>
        </a:xfrm>
      </p:grpSpPr>
      <p:cxnSp>
        <p:nvCxnSpPr>
          <p:cNvPr id="298" name="Google Shape;298;p18"/>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grpSp>
        <p:nvGrpSpPr>
          <p:cNvPr id="299" name="Google Shape;299;p18"/>
          <p:cNvGrpSpPr/>
          <p:nvPr/>
        </p:nvGrpSpPr>
        <p:grpSpPr>
          <a:xfrm rot="682139">
            <a:off x="-1733316" y="-548535"/>
            <a:ext cx="4096874" cy="3584765"/>
            <a:chOff x="0" y="0"/>
            <a:chExt cx="812800" cy="711200"/>
          </a:xfrm>
        </p:grpSpPr>
        <p:sp>
          <p:nvSpPr>
            <p:cNvPr id="300" name="Google Shape;300;p18"/>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301" name="Google Shape;301;p18"/>
            <p:cNvSpPr txBox="1"/>
            <p:nvPr/>
          </p:nvSpPr>
          <p:spPr>
            <a:xfrm>
              <a:off x="127000" y="222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2" name="Google Shape;302;p18"/>
          <p:cNvSpPr/>
          <p:nvPr/>
        </p:nvSpPr>
        <p:spPr>
          <a:xfrm>
            <a:off x="1761257" y="4005920"/>
            <a:ext cx="2153584" cy="1444477"/>
          </a:xfrm>
          <a:custGeom>
            <a:rect b="b" l="l" r="r" t="t"/>
            <a:pathLst>
              <a:path extrusionOk="0" h="698500" w="1041400">
                <a:moveTo>
                  <a:pt x="0" y="0"/>
                </a:moveTo>
                <a:lnTo>
                  <a:pt x="0" y="698500"/>
                </a:lnTo>
                <a:lnTo>
                  <a:pt x="698500" y="698500"/>
                </a:lnTo>
                <a:lnTo>
                  <a:pt x="1041400" y="0"/>
                </a:lnTo>
                <a:close/>
              </a:path>
            </a:pathLst>
          </a:custGeom>
          <a:solidFill>
            <a:srgbClr val="FDC315"/>
          </a:solidFill>
          <a:ln cap="flat" cmpd="sng" w="12700">
            <a:solidFill>
              <a:srgbClr val="000000"/>
            </a:solidFill>
            <a:prstDash val="solid"/>
            <a:round/>
            <a:headEnd len="sm" w="sm" type="none"/>
            <a:tailEnd len="sm" w="sm" type="none"/>
          </a:ln>
        </p:spPr>
      </p:sp>
      <p:sp>
        <p:nvSpPr>
          <p:cNvPr id="303" name="Google Shape;303;p18"/>
          <p:cNvSpPr/>
          <p:nvPr/>
        </p:nvSpPr>
        <p:spPr>
          <a:xfrm>
            <a:off x="9144000" y="4005920"/>
            <a:ext cx="2153584" cy="1444477"/>
          </a:xfrm>
          <a:custGeom>
            <a:rect b="b" l="l" r="r" t="t"/>
            <a:pathLst>
              <a:path extrusionOk="0" h="698500" w="1041400">
                <a:moveTo>
                  <a:pt x="0" y="0"/>
                </a:moveTo>
                <a:lnTo>
                  <a:pt x="0" y="698500"/>
                </a:lnTo>
                <a:lnTo>
                  <a:pt x="698500" y="698500"/>
                </a:lnTo>
                <a:lnTo>
                  <a:pt x="1041400" y="0"/>
                </a:lnTo>
                <a:close/>
              </a:path>
            </a:pathLst>
          </a:custGeom>
          <a:solidFill>
            <a:srgbClr val="FDC315"/>
          </a:solidFill>
          <a:ln cap="flat" cmpd="sng" w="12700">
            <a:solidFill>
              <a:srgbClr val="000000"/>
            </a:solidFill>
            <a:prstDash val="solid"/>
            <a:round/>
            <a:headEnd len="sm" w="sm" type="none"/>
            <a:tailEnd len="sm" w="sm" type="none"/>
          </a:ln>
        </p:spPr>
      </p:sp>
      <p:sp>
        <p:nvSpPr>
          <p:cNvPr id="304" name="Google Shape;304;p18"/>
          <p:cNvSpPr/>
          <p:nvPr/>
        </p:nvSpPr>
        <p:spPr>
          <a:xfrm>
            <a:off x="1761257" y="6999117"/>
            <a:ext cx="2153584" cy="1444477"/>
          </a:xfrm>
          <a:custGeom>
            <a:rect b="b" l="l" r="r" t="t"/>
            <a:pathLst>
              <a:path extrusionOk="0" h="698500" w="1041400">
                <a:moveTo>
                  <a:pt x="0" y="0"/>
                </a:moveTo>
                <a:lnTo>
                  <a:pt x="0" y="698500"/>
                </a:lnTo>
                <a:lnTo>
                  <a:pt x="698500" y="698500"/>
                </a:lnTo>
                <a:lnTo>
                  <a:pt x="1041400" y="0"/>
                </a:lnTo>
                <a:close/>
              </a:path>
            </a:pathLst>
          </a:custGeom>
          <a:solidFill>
            <a:srgbClr val="FDC315"/>
          </a:solidFill>
          <a:ln cap="flat" cmpd="sng" w="12700">
            <a:solidFill>
              <a:srgbClr val="000000"/>
            </a:solidFill>
            <a:prstDash val="solid"/>
            <a:round/>
            <a:headEnd len="sm" w="sm" type="none"/>
            <a:tailEnd len="sm" w="sm" type="none"/>
          </a:ln>
        </p:spPr>
      </p:sp>
      <p:sp>
        <p:nvSpPr>
          <p:cNvPr id="305" name="Google Shape;305;p18"/>
          <p:cNvSpPr/>
          <p:nvPr/>
        </p:nvSpPr>
        <p:spPr>
          <a:xfrm>
            <a:off x="9144000" y="6999117"/>
            <a:ext cx="2153584" cy="1444477"/>
          </a:xfrm>
          <a:custGeom>
            <a:rect b="b" l="l" r="r" t="t"/>
            <a:pathLst>
              <a:path extrusionOk="0" h="698500" w="1041400">
                <a:moveTo>
                  <a:pt x="0" y="0"/>
                </a:moveTo>
                <a:lnTo>
                  <a:pt x="0" y="698500"/>
                </a:lnTo>
                <a:lnTo>
                  <a:pt x="698500" y="698500"/>
                </a:lnTo>
                <a:lnTo>
                  <a:pt x="1041400" y="0"/>
                </a:lnTo>
                <a:close/>
              </a:path>
            </a:pathLst>
          </a:custGeom>
          <a:solidFill>
            <a:srgbClr val="FDC315"/>
          </a:solidFill>
          <a:ln cap="flat" cmpd="sng" w="12700">
            <a:solidFill>
              <a:srgbClr val="000000"/>
            </a:solidFill>
            <a:prstDash val="solid"/>
            <a:round/>
            <a:headEnd len="sm" w="sm" type="none"/>
            <a:tailEnd len="sm" w="sm" type="none"/>
          </a:ln>
        </p:spPr>
      </p:sp>
      <p:sp>
        <p:nvSpPr>
          <p:cNvPr id="306" name="Google Shape;306;p18"/>
          <p:cNvSpPr txBox="1"/>
          <p:nvPr/>
        </p:nvSpPr>
        <p:spPr>
          <a:xfrm>
            <a:off x="13868099" y="532425"/>
            <a:ext cx="1025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307" name="Google Shape;307;p18"/>
          <p:cNvSpPr txBox="1"/>
          <p:nvPr/>
        </p:nvSpPr>
        <p:spPr>
          <a:xfrm>
            <a:off x="16357926" y="532425"/>
            <a:ext cx="1201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308" name="Google Shape;308;p18"/>
          <p:cNvSpPr txBox="1"/>
          <p:nvPr/>
        </p:nvSpPr>
        <p:spPr>
          <a:xfrm>
            <a:off x="11465198" y="532427"/>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309" name="Google Shape;309;p18"/>
          <p:cNvSpPr txBox="1"/>
          <p:nvPr/>
        </p:nvSpPr>
        <p:spPr>
          <a:xfrm>
            <a:off x="9144000" y="532427"/>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310" name="Google Shape;310;p18"/>
          <p:cNvSpPr txBox="1"/>
          <p:nvPr/>
        </p:nvSpPr>
        <p:spPr>
          <a:xfrm>
            <a:off x="1761257" y="2057184"/>
            <a:ext cx="9432145"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DC315"/>
                </a:solidFill>
                <a:latin typeface="Archivo Black"/>
                <a:ea typeface="Archivo Black"/>
                <a:cs typeface="Archivo Black"/>
                <a:sym typeface="Archivo Black"/>
              </a:rPr>
              <a:t>WHAT WE OFFER</a:t>
            </a:r>
            <a:endParaRPr/>
          </a:p>
        </p:txBody>
      </p:sp>
      <p:sp>
        <p:nvSpPr>
          <p:cNvPr id="311" name="Google Shape;311;p18"/>
          <p:cNvSpPr txBox="1"/>
          <p:nvPr/>
        </p:nvSpPr>
        <p:spPr>
          <a:xfrm>
            <a:off x="4305368" y="3919211"/>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DC315"/>
                </a:solidFill>
                <a:latin typeface="Archivo Black"/>
                <a:ea typeface="Archivo Black"/>
                <a:cs typeface="Archivo Black"/>
                <a:sym typeface="Archivo Black"/>
              </a:rPr>
              <a:t>SERVICE ONE</a:t>
            </a:r>
            <a:endParaRPr/>
          </a:p>
        </p:txBody>
      </p:sp>
      <p:sp>
        <p:nvSpPr>
          <p:cNvPr id="312" name="Google Shape;312;p18"/>
          <p:cNvSpPr txBox="1"/>
          <p:nvPr/>
        </p:nvSpPr>
        <p:spPr>
          <a:xfrm>
            <a:off x="12154834" y="3919211"/>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DC315"/>
                </a:solidFill>
                <a:latin typeface="Archivo Black"/>
                <a:ea typeface="Archivo Black"/>
                <a:cs typeface="Archivo Black"/>
                <a:sym typeface="Archivo Black"/>
              </a:rPr>
              <a:t>SERVICE TWO</a:t>
            </a:r>
            <a:endParaRPr/>
          </a:p>
        </p:txBody>
      </p:sp>
      <p:sp>
        <p:nvSpPr>
          <p:cNvPr id="313" name="Google Shape;313;p18"/>
          <p:cNvSpPr txBox="1"/>
          <p:nvPr/>
        </p:nvSpPr>
        <p:spPr>
          <a:xfrm>
            <a:off x="4305368" y="6912407"/>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DC315"/>
                </a:solidFill>
                <a:latin typeface="Archivo Black"/>
                <a:ea typeface="Archivo Black"/>
                <a:cs typeface="Archivo Black"/>
                <a:sym typeface="Archivo Black"/>
              </a:rPr>
              <a:t>SERVICE THREE</a:t>
            </a:r>
            <a:endParaRPr/>
          </a:p>
        </p:txBody>
      </p:sp>
      <p:sp>
        <p:nvSpPr>
          <p:cNvPr id="314" name="Google Shape;314;p18"/>
          <p:cNvSpPr txBox="1"/>
          <p:nvPr/>
        </p:nvSpPr>
        <p:spPr>
          <a:xfrm>
            <a:off x="12154834" y="6912407"/>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DC315"/>
                </a:solidFill>
                <a:latin typeface="Archivo Black"/>
                <a:ea typeface="Archivo Black"/>
                <a:cs typeface="Archivo Black"/>
                <a:sym typeface="Archivo Black"/>
              </a:rPr>
              <a:t>SERVICE FOUR</a:t>
            </a:r>
            <a:endParaRPr/>
          </a:p>
        </p:txBody>
      </p:sp>
      <p:sp>
        <p:nvSpPr>
          <p:cNvPr id="315" name="Google Shape;315;p18"/>
          <p:cNvSpPr txBox="1"/>
          <p:nvPr/>
        </p:nvSpPr>
        <p:spPr>
          <a:xfrm>
            <a:off x="4305368" y="4619818"/>
            <a:ext cx="387075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what you want to discuss. </a:t>
            </a:r>
            <a:endParaRPr/>
          </a:p>
        </p:txBody>
      </p:sp>
      <p:sp>
        <p:nvSpPr>
          <p:cNvPr id="316" name="Google Shape;316;p18"/>
          <p:cNvSpPr txBox="1"/>
          <p:nvPr/>
        </p:nvSpPr>
        <p:spPr>
          <a:xfrm>
            <a:off x="12154834" y="4619818"/>
            <a:ext cx="387075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what you want to discuss. </a:t>
            </a:r>
            <a:endParaRPr/>
          </a:p>
        </p:txBody>
      </p:sp>
      <p:sp>
        <p:nvSpPr>
          <p:cNvPr id="317" name="Google Shape;317;p18"/>
          <p:cNvSpPr txBox="1"/>
          <p:nvPr/>
        </p:nvSpPr>
        <p:spPr>
          <a:xfrm>
            <a:off x="4305368" y="7613014"/>
            <a:ext cx="3980117"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what you want to discuss. </a:t>
            </a:r>
            <a:endParaRPr/>
          </a:p>
        </p:txBody>
      </p:sp>
      <p:sp>
        <p:nvSpPr>
          <p:cNvPr id="318" name="Google Shape;318;p18"/>
          <p:cNvSpPr txBox="1"/>
          <p:nvPr/>
        </p:nvSpPr>
        <p:spPr>
          <a:xfrm>
            <a:off x="12154834" y="7613014"/>
            <a:ext cx="3980117"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what you want to discuss. </a:t>
            </a:r>
            <a:endParaRPr/>
          </a:p>
        </p:txBody>
      </p:sp>
      <p:pic>
        <p:nvPicPr>
          <p:cNvPr id="319" name="Google Shape;319;p18"/>
          <p:cNvPicPr preferRelativeResize="0"/>
          <p:nvPr/>
        </p:nvPicPr>
        <p:blipFill>
          <a:blip r:embed="rId3">
            <a:alphaModFix/>
          </a:blip>
          <a:stretch>
            <a:fillRect/>
          </a:stretch>
        </p:blipFill>
        <p:spPr>
          <a:xfrm>
            <a:off x="16782125" y="9050936"/>
            <a:ext cx="927865" cy="495300"/>
          </a:xfrm>
          <a:prstGeom prst="rect">
            <a:avLst/>
          </a:prstGeom>
          <a:noFill/>
          <a:ln>
            <a:noFill/>
          </a:ln>
        </p:spPr>
      </p:pic>
      <p:pic>
        <p:nvPicPr>
          <p:cNvPr id="320" name="Google Shape;320;p18"/>
          <p:cNvPicPr preferRelativeResize="0"/>
          <p:nvPr/>
        </p:nvPicPr>
        <p:blipFill>
          <a:blip r:embed="rId4">
            <a:alphaModFix/>
          </a:blip>
          <a:stretch>
            <a:fillRect/>
          </a:stretch>
        </p:blipFill>
        <p:spPr>
          <a:xfrm>
            <a:off x="433837" y="371775"/>
            <a:ext cx="665400" cy="847404"/>
          </a:xfrm>
          <a:prstGeom prst="rect">
            <a:avLst/>
          </a:prstGeom>
          <a:noFill/>
          <a:ln>
            <a:noFill/>
          </a:ln>
        </p:spPr>
      </p:pic>
      <p:pic>
        <p:nvPicPr>
          <p:cNvPr id="321" name="Google Shape;321;p18"/>
          <p:cNvPicPr preferRelativeResize="0"/>
          <p:nvPr/>
        </p:nvPicPr>
        <p:blipFill>
          <a:blip r:embed="rId5">
            <a:alphaModFix/>
          </a:blip>
          <a:stretch>
            <a:fillRect/>
          </a:stretch>
        </p:blipFill>
        <p:spPr>
          <a:xfrm>
            <a:off x="14134500" y="2195490"/>
            <a:ext cx="7541176" cy="890084"/>
          </a:xfrm>
          <a:prstGeom prst="rect">
            <a:avLst/>
          </a:prstGeom>
          <a:noFill/>
          <a:ln>
            <a:noFill/>
          </a:ln>
        </p:spPr>
      </p:pic>
      <p:pic>
        <p:nvPicPr>
          <p:cNvPr id="322" name="Google Shape;322;p18"/>
          <p:cNvPicPr preferRelativeResize="0"/>
          <p:nvPr/>
        </p:nvPicPr>
        <p:blipFill>
          <a:blip r:embed="rId6">
            <a:alphaModFix/>
          </a:blip>
          <a:stretch>
            <a:fillRect/>
          </a:stretch>
        </p:blipFill>
        <p:spPr>
          <a:xfrm>
            <a:off x="2162646" y="4143692"/>
            <a:ext cx="1025825" cy="994571"/>
          </a:xfrm>
          <a:prstGeom prst="rect">
            <a:avLst/>
          </a:prstGeom>
          <a:noFill/>
          <a:ln>
            <a:noFill/>
          </a:ln>
        </p:spPr>
      </p:pic>
      <p:pic>
        <p:nvPicPr>
          <p:cNvPr id="323" name="Google Shape;323;p18"/>
          <p:cNvPicPr preferRelativeResize="0"/>
          <p:nvPr/>
        </p:nvPicPr>
        <p:blipFill>
          <a:blip r:embed="rId7">
            <a:alphaModFix/>
          </a:blip>
          <a:stretch>
            <a:fillRect/>
          </a:stretch>
        </p:blipFill>
        <p:spPr>
          <a:xfrm>
            <a:off x="2019822" y="7226771"/>
            <a:ext cx="1025825" cy="989179"/>
          </a:xfrm>
          <a:prstGeom prst="rect">
            <a:avLst/>
          </a:prstGeom>
          <a:noFill/>
          <a:ln>
            <a:noFill/>
          </a:ln>
        </p:spPr>
      </p:pic>
      <p:pic>
        <p:nvPicPr>
          <p:cNvPr id="324" name="Google Shape;324;p18"/>
          <p:cNvPicPr preferRelativeResize="0"/>
          <p:nvPr/>
        </p:nvPicPr>
        <p:blipFill>
          <a:blip r:embed="rId8">
            <a:alphaModFix/>
          </a:blip>
          <a:stretch>
            <a:fillRect/>
          </a:stretch>
        </p:blipFill>
        <p:spPr>
          <a:xfrm>
            <a:off x="9435850" y="7119901"/>
            <a:ext cx="1025825" cy="1202918"/>
          </a:xfrm>
          <a:prstGeom prst="rect">
            <a:avLst/>
          </a:prstGeom>
          <a:noFill/>
          <a:ln>
            <a:noFill/>
          </a:ln>
        </p:spPr>
      </p:pic>
      <p:pic>
        <p:nvPicPr>
          <p:cNvPr id="325" name="Google Shape;325;p18"/>
          <p:cNvPicPr preferRelativeResize="0"/>
          <p:nvPr/>
        </p:nvPicPr>
        <p:blipFill>
          <a:blip r:embed="rId9">
            <a:alphaModFix/>
          </a:blip>
          <a:stretch>
            <a:fillRect/>
          </a:stretch>
        </p:blipFill>
        <p:spPr>
          <a:xfrm>
            <a:off x="9389576" y="4168974"/>
            <a:ext cx="1118375" cy="1118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3A"/>
        </a:solidFill>
      </p:bgPr>
    </p:bg>
    <p:spTree>
      <p:nvGrpSpPr>
        <p:cNvPr id="329" name="Shape 329"/>
        <p:cNvGrpSpPr/>
        <p:nvPr/>
      </p:nvGrpSpPr>
      <p:grpSpPr>
        <a:xfrm>
          <a:off x="0" y="0"/>
          <a:ext cx="0" cy="0"/>
          <a:chOff x="0" y="0"/>
          <a:chExt cx="0" cy="0"/>
        </a:xfrm>
      </p:grpSpPr>
      <p:pic>
        <p:nvPicPr>
          <p:cNvPr id="330" name="Google Shape;330;p19"/>
          <p:cNvPicPr preferRelativeResize="0"/>
          <p:nvPr/>
        </p:nvPicPr>
        <p:blipFill>
          <a:blip r:embed="rId3">
            <a:alphaModFix/>
          </a:blip>
          <a:stretch>
            <a:fillRect/>
          </a:stretch>
        </p:blipFill>
        <p:spPr>
          <a:xfrm>
            <a:off x="1744275" y="3941575"/>
            <a:ext cx="5004075" cy="5790051"/>
          </a:xfrm>
          <a:prstGeom prst="rect">
            <a:avLst/>
          </a:prstGeom>
          <a:noFill/>
          <a:ln>
            <a:noFill/>
          </a:ln>
        </p:spPr>
      </p:pic>
      <p:pic>
        <p:nvPicPr>
          <p:cNvPr id="331" name="Google Shape;331;p19"/>
          <p:cNvPicPr preferRelativeResize="0"/>
          <p:nvPr/>
        </p:nvPicPr>
        <p:blipFill>
          <a:blip r:embed="rId4">
            <a:alphaModFix/>
          </a:blip>
          <a:stretch>
            <a:fillRect/>
          </a:stretch>
        </p:blipFill>
        <p:spPr>
          <a:xfrm>
            <a:off x="7007296" y="3928726"/>
            <a:ext cx="5004075" cy="5790077"/>
          </a:xfrm>
          <a:prstGeom prst="rect">
            <a:avLst/>
          </a:prstGeom>
          <a:noFill/>
          <a:ln>
            <a:noFill/>
          </a:ln>
        </p:spPr>
      </p:pic>
      <p:pic>
        <p:nvPicPr>
          <p:cNvPr id="332" name="Google Shape;332;p19"/>
          <p:cNvPicPr preferRelativeResize="0"/>
          <p:nvPr/>
        </p:nvPicPr>
        <p:blipFill>
          <a:blip r:embed="rId5">
            <a:alphaModFix/>
          </a:blip>
          <a:stretch>
            <a:fillRect/>
          </a:stretch>
        </p:blipFill>
        <p:spPr>
          <a:xfrm>
            <a:off x="12253332" y="3928721"/>
            <a:ext cx="5019200" cy="5807546"/>
          </a:xfrm>
          <a:prstGeom prst="rect">
            <a:avLst/>
          </a:prstGeom>
          <a:noFill/>
          <a:ln>
            <a:noFill/>
          </a:ln>
        </p:spPr>
      </p:pic>
      <p:cxnSp>
        <p:nvCxnSpPr>
          <p:cNvPr id="333" name="Google Shape;333;p19"/>
          <p:cNvCxnSpPr/>
          <p:nvPr/>
        </p:nvCxnSpPr>
        <p:spPr>
          <a:xfrm>
            <a:off x="0" y="1361859"/>
            <a:ext cx="18288000" cy="0"/>
          </a:xfrm>
          <a:prstGeom prst="straightConnector1">
            <a:avLst/>
          </a:prstGeom>
          <a:noFill/>
          <a:ln cap="flat" cmpd="sng" w="95250">
            <a:solidFill>
              <a:srgbClr val="FDC315"/>
            </a:solidFill>
            <a:prstDash val="solid"/>
            <a:round/>
            <a:headEnd len="sm" w="sm" type="none"/>
            <a:tailEnd len="sm" w="sm" type="none"/>
          </a:ln>
        </p:spPr>
      </p:cxnSp>
      <p:grpSp>
        <p:nvGrpSpPr>
          <p:cNvPr id="334" name="Google Shape;334;p19"/>
          <p:cNvGrpSpPr/>
          <p:nvPr/>
        </p:nvGrpSpPr>
        <p:grpSpPr>
          <a:xfrm rot="682139">
            <a:off x="-1733316" y="-548535"/>
            <a:ext cx="4096874" cy="3584765"/>
            <a:chOff x="0" y="0"/>
            <a:chExt cx="812800" cy="711200"/>
          </a:xfrm>
        </p:grpSpPr>
        <p:sp>
          <p:nvSpPr>
            <p:cNvPr id="335" name="Google Shape;335;p19"/>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DC315"/>
            </a:solidFill>
            <a:ln>
              <a:noFill/>
            </a:ln>
          </p:spPr>
        </p:sp>
        <p:sp>
          <p:nvSpPr>
            <p:cNvPr id="336" name="Google Shape;336;p19"/>
            <p:cNvSpPr txBox="1"/>
            <p:nvPr/>
          </p:nvSpPr>
          <p:spPr>
            <a:xfrm>
              <a:off x="127000" y="222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7" name="Google Shape;337;p19"/>
          <p:cNvSpPr txBox="1"/>
          <p:nvPr/>
        </p:nvSpPr>
        <p:spPr>
          <a:xfrm>
            <a:off x="14063002" y="532427"/>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338" name="Google Shape;338;p19"/>
          <p:cNvSpPr txBox="1"/>
          <p:nvPr/>
        </p:nvSpPr>
        <p:spPr>
          <a:xfrm>
            <a:off x="16357926" y="532425"/>
            <a:ext cx="1137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339" name="Google Shape;339;p19"/>
          <p:cNvSpPr txBox="1"/>
          <p:nvPr/>
        </p:nvSpPr>
        <p:spPr>
          <a:xfrm>
            <a:off x="11465198" y="532427"/>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340" name="Google Shape;340;p19"/>
          <p:cNvSpPr txBox="1"/>
          <p:nvPr/>
        </p:nvSpPr>
        <p:spPr>
          <a:xfrm>
            <a:off x="9144000" y="532427"/>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341" name="Google Shape;341;p19"/>
          <p:cNvSpPr txBox="1"/>
          <p:nvPr/>
        </p:nvSpPr>
        <p:spPr>
          <a:xfrm>
            <a:off x="1761257" y="2057184"/>
            <a:ext cx="9432145"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DC315"/>
                </a:solidFill>
                <a:latin typeface="Archivo Black"/>
                <a:ea typeface="Archivo Black"/>
                <a:cs typeface="Archivo Black"/>
                <a:sym typeface="Archivo Black"/>
              </a:rPr>
              <a:t>GALLERY IMAGE</a:t>
            </a:r>
            <a:endParaRPr/>
          </a:p>
        </p:txBody>
      </p:sp>
      <p:sp>
        <p:nvSpPr>
          <p:cNvPr id="342" name="Google Shape;342;p19"/>
          <p:cNvSpPr txBox="1"/>
          <p:nvPr/>
        </p:nvSpPr>
        <p:spPr>
          <a:xfrm>
            <a:off x="1761257" y="3161021"/>
            <a:ext cx="130542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What can you say about your projects? Share it here!</a:t>
            </a:r>
            <a:endParaRPr/>
          </a:p>
        </p:txBody>
      </p:sp>
      <p:pic>
        <p:nvPicPr>
          <p:cNvPr id="343" name="Google Shape;343;p19"/>
          <p:cNvPicPr preferRelativeResize="0"/>
          <p:nvPr/>
        </p:nvPicPr>
        <p:blipFill>
          <a:blip r:embed="rId6">
            <a:alphaModFix/>
          </a:blip>
          <a:stretch>
            <a:fillRect/>
          </a:stretch>
        </p:blipFill>
        <p:spPr>
          <a:xfrm>
            <a:off x="433837" y="371775"/>
            <a:ext cx="665400" cy="847404"/>
          </a:xfrm>
          <a:prstGeom prst="rect">
            <a:avLst/>
          </a:prstGeom>
          <a:noFill/>
          <a:ln>
            <a:noFill/>
          </a:ln>
        </p:spPr>
      </p:pic>
      <p:pic>
        <p:nvPicPr>
          <p:cNvPr id="344" name="Google Shape;344;p19"/>
          <p:cNvPicPr preferRelativeResize="0"/>
          <p:nvPr/>
        </p:nvPicPr>
        <p:blipFill>
          <a:blip r:embed="rId7">
            <a:alphaModFix/>
          </a:blip>
          <a:stretch>
            <a:fillRect/>
          </a:stretch>
        </p:blipFill>
        <p:spPr>
          <a:xfrm>
            <a:off x="16344675" y="2173273"/>
            <a:ext cx="927865" cy="4953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2E2E3A"/>
      </a:dk2>
      <a:lt2>
        <a:srgbClr val="828289"/>
      </a:lt2>
      <a:accent1>
        <a:srgbClr val="FFCA04"/>
      </a:accent1>
      <a:accent2>
        <a:srgbClr val="F5C82A"/>
      </a:accent2>
      <a:accent3>
        <a:srgbClr val="FDC315"/>
      </a:accent3>
      <a:accent4>
        <a:srgbClr val="888888"/>
      </a:accent4>
      <a:accent5>
        <a:srgbClr val="FFFFFF"/>
      </a:accent5>
      <a:accent6>
        <a:srgbClr val="2E2E3A"/>
      </a:accent6>
      <a:hlink>
        <a:srgbClr val="828289"/>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