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ali"/>
      <p:regular r:id="rId20"/>
      <p:bold r:id="rId21"/>
      <p:italic r:id="rId22"/>
      <p:boldItalic r:id="rId23"/>
    </p:embeddedFont>
    <p:embeddedFont>
      <p:font typeface="Sansita"/>
      <p:regular r:id="rId24"/>
      <p:bold r:id="rId25"/>
      <p:italic r:id="rId26"/>
      <p:boldItalic r:id="rId27"/>
    </p:embeddedFont>
    <p:embeddedFont>
      <p:font typeface="Luckiest Guy"/>
      <p:regular r:id="rId28"/>
    </p:embeddedFont>
    <p:embeddedFont>
      <p:font typeface="DM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li-regular.fntdata"/><Relationship Id="rId22" Type="http://schemas.openxmlformats.org/officeDocument/2006/relationships/font" Target="fonts/Mali-italic.fntdata"/><Relationship Id="rId21" Type="http://schemas.openxmlformats.org/officeDocument/2006/relationships/font" Target="fonts/Mali-bold.fntdata"/><Relationship Id="rId24" Type="http://schemas.openxmlformats.org/officeDocument/2006/relationships/font" Target="fonts/Sansita-regular.fntdata"/><Relationship Id="rId23" Type="http://schemas.openxmlformats.org/officeDocument/2006/relationships/font" Target="fonts/Mali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ansita-italic.fntdata"/><Relationship Id="rId25" Type="http://schemas.openxmlformats.org/officeDocument/2006/relationships/font" Target="fonts/Sansita-bold.fntdata"/><Relationship Id="rId28" Type="http://schemas.openxmlformats.org/officeDocument/2006/relationships/font" Target="fonts/LuckiestGuy-regular.fntdata"/><Relationship Id="rId27" Type="http://schemas.openxmlformats.org/officeDocument/2006/relationships/font" Target="fonts/Sansit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DM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0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42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BEFD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028700" y="884042"/>
            <a:ext cx="16230608" cy="8374256"/>
            <a:chOff x="0" y="-38100"/>
            <a:chExt cx="4274700" cy="2205609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38100"/>
              <a:ext cx="42747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 rot="1019221">
            <a:off x="14059874" y="1477031"/>
            <a:ext cx="5413726" cy="6403332"/>
          </a:xfrm>
          <a:custGeom>
            <a:rect b="b" l="l" r="r" t="t"/>
            <a:pathLst>
              <a:path extrusionOk="0" h="6395781" w="5407342">
                <a:moveTo>
                  <a:pt x="0" y="0"/>
                </a:moveTo>
                <a:lnTo>
                  <a:pt x="5407343" y="0"/>
                </a:lnTo>
                <a:lnTo>
                  <a:pt x="5407343" y="6395782"/>
                </a:lnTo>
                <a:lnTo>
                  <a:pt x="0" y="6395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215116">
            <a:off x="-744111" y="1106375"/>
            <a:ext cx="4242061" cy="7134965"/>
          </a:xfrm>
          <a:custGeom>
            <a:rect b="b" l="l" r="r" t="t"/>
            <a:pathLst>
              <a:path extrusionOk="0" h="7138848" w="4244370">
                <a:moveTo>
                  <a:pt x="0" y="0"/>
                </a:moveTo>
                <a:lnTo>
                  <a:pt x="4244370" y="0"/>
                </a:lnTo>
                <a:lnTo>
                  <a:pt x="4244370" y="7138848"/>
                </a:lnTo>
                <a:lnTo>
                  <a:pt x="0" y="7138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-744277">
            <a:off x="11112981" y="7252667"/>
            <a:ext cx="4137419" cy="3257424"/>
          </a:xfrm>
          <a:custGeom>
            <a:rect b="b" l="l" r="r" t="t"/>
            <a:pathLst>
              <a:path extrusionOk="0" h="3254608" w="4133842">
                <a:moveTo>
                  <a:pt x="0" y="0"/>
                </a:moveTo>
                <a:lnTo>
                  <a:pt x="4133842" y="0"/>
                </a:lnTo>
                <a:lnTo>
                  <a:pt x="4133842" y="3254608"/>
                </a:lnTo>
                <a:lnTo>
                  <a:pt x="0" y="3254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 rot="-815090">
            <a:off x="5182683" y="-86032"/>
            <a:ext cx="2848469" cy="2480327"/>
          </a:xfrm>
          <a:custGeom>
            <a:rect b="b" l="l" r="r" t="t"/>
            <a:pathLst>
              <a:path extrusionOk="0" h="2479111" w="2847072">
                <a:moveTo>
                  <a:pt x="0" y="0"/>
                </a:moveTo>
                <a:lnTo>
                  <a:pt x="2847072" y="0"/>
                </a:lnTo>
                <a:lnTo>
                  <a:pt x="2847072" y="2479111"/>
                </a:lnTo>
                <a:lnTo>
                  <a:pt x="0" y="2479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-1165925">
            <a:off x="10050897" y="-750180"/>
            <a:ext cx="3400857" cy="3153522"/>
          </a:xfrm>
          <a:custGeom>
            <a:rect b="b" l="l" r="r" t="t"/>
            <a:pathLst>
              <a:path extrusionOk="0" h="3155317" w="3402793">
                <a:moveTo>
                  <a:pt x="0" y="0"/>
                </a:moveTo>
                <a:lnTo>
                  <a:pt x="3402793" y="0"/>
                </a:lnTo>
                <a:lnTo>
                  <a:pt x="3402793" y="3155317"/>
                </a:lnTo>
                <a:lnTo>
                  <a:pt x="0" y="3155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 rot="1038166">
            <a:off x="3660373" y="7289544"/>
            <a:ext cx="3448962" cy="3141690"/>
          </a:xfrm>
          <a:custGeom>
            <a:rect b="b" l="l" r="r" t="t"/>
            <a:pathLst>
              <a:path extrusionOk="0" h="3140856" w="3448046">
                <a:moveTo>
                  <a:pt x="0" y="0"/>
                </a:moveTo>
                <a:lnTo>
                  <a:pt x="3448046" y="0"/>
                </a:lnTo>
                <a:lnTo>
                  <a:pt x="3448046" y="3140856"/>
                </a:lnTo>
                <a:lnTo>
                  <a:pt x="0" y="3140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 rot="-3083092">
            <a:off x="2580108" y="-158430"/>
            <a:ext cx="1420687" cy="2622073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 rot="-4699508">
            <a:off x="8471484" y="7023287"/>
            <a:ext cx="1347157" cy="2192120"/>
          </a:xfrm>
          <a:custGeom>
            <a:rect b="b" l="l" r="r" t="t"/>
            <a:pathLst>
              <a:path extrusionOk="0" h="2190580" w="1346211">
                <a:moveTo>
                  <a:pt x="0" y="0"/>
                </a:moveTo>
                <a:lnTo>
                  <a:pt x="1346212" y="0"/>
                </a:lnTo>
                <a:lnTo>
                  <a:pt x="1346212" y="2190580"/>
                </a:lnTo>
                <a:lnTo>
                  <a:pt x="0" y="2190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 rot="4152556">
            <a:off x="14272280" y="-76739"/>
            <a:ext cx="2000836" cy="1702530"/>
          </a:xfrm>
          <a:custGeom>
            <a:rect b="b" l="l" r="r" t="t"/>
            <a:pathLst>
              <a:path extrusionOk="0" h="1702317" w="2000586">
                <a:moveTo>
                  <a:pt x="0" y="0"/>
                </a:moveTo>
                <a:lnTo>
                  <a:pt x="2000585" y="0"/>
                </a:lnTo>
                <a:lnTo>
                  <a:pt x="2000585" y="1702316"/>
                </a:lnTo>
                <a:lnTo>
                  <a:pt x="0" y="170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C0DB7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1028700" y="884042"/>
            <a:ext cx="16230608" cy="8374256"/>
            <a:chOff x="0" y="-38100"/>
            <a:chExt cx="4274700" cy="2205609"/>
          </a:xfrm>
        </p:grpSpPr>
        <p:sp>
          <p:nvSpPr>
            <p:cNvPr id="30" name="Google Shape;30;p4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 txBox="1"/>
            <p:nvPr/>
          </p:nvSpPr>
          <p:spPr>
            <a:xfrm>
              <a:off x="0" y="-38100"/>
              <a:ext cx="42747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4"/>
          <p:cNvSpPr/>
          <p:nvPr/>
        </p:nvSpPr>
        <p:spPr>
          <a:xfrm rot="-3083092">
            <a:off x="16180007" y="7416279"/>
            <a:ext cx="2165252" cy="3996272"/>
          </a:xfrm>
          <a:custGeom>
            <a:rect b="b" l="l" r="r" t="t"/>
            <a:pathLst>
              <a:path extrusionOk="0" h="3990428" w="2162086">
                <a:moveTo>
                  <a:pt x="0" y="0"/>
                </a:moveTo>
                <a:lnTo>
                  <a:pt x="2162086" y="0"/>
                </a:lnTo>
                <a:lnTo>
                  <a:pt x="2162086" y="3990428"/>
                </a:lnTo>
                <a:lnTo>
                  <a:pt x="0" y="3990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 rot="10020323">
            <a:off x="-715399" y="-470675"/>
            <a:ext cx="3074302" cy="2615951"/>
          </a:xfrm>
          <a:custGeom>
            <a:rect b="b" l="l" r="r" t="t"/>
            <a:pathLst>
              <a:path extrusionOk="0" h="2614318" w="3072382">
                <a:moveTo>
                  <a:pt x="0" y="0"/>
                </a:moveTo>
                <a:lnTo>
                  <a:pt x="3072382" y="0"/>
                </a:lnTo>
                <a:lnTo>
                  <a:pt x="3072382" y="2614318"/>
                </a:lnTo>
                <a:lnTo>
                  <a:pt x="0" y="2614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BEFD6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1028700" y="884042"/>
            <a:ext cx="16230608" cy="2640530"/>
            <a:chOff x="0" y="-38100"/>
            <a:chExt cx="4274700" cy="695462"/>
          </a:xfrm>
        </p:grpSpPr>
        <p:sp>
          <p:nvSpPr>
            <p:cNvPr id="36" name="Google Shape;36;p5"/>
            <p:cNvSpPr/>
            <p:nvPr/>
          </p:nvSpPr>
          <p:spPr>
            <a:xfrm>
              <a:off x="0" y="0"/>
              <a:ext cx="4274693" cy="657362"/>
            </a:xfrm>
            <a:custGeom>
              <a:rect b="b" l="l" r="r" t="t"/>
              <a:pathLst>
                <a:path extrusionOk="0" h="657362" w="4274693">
                  <a:moveTo>
                    <a:pt x="4274693" y="23850"/>
                  </a:moveTo>
                  <a:lnTo>
                    <a:pt x="4274693" y="633512"/>
                  </a:lnTo>
                  <a:cubicBezTo>
                    <a:pt x="4274693" y="646684"/>
                    <a:pt x="4264015" y="657362"/>
                    <a:pt x="4250843" y="657362"/>
                  </a:cubicBezTo>
                  <a:lnTo>
                    <a:pt x="23850" y="657362"/>
                  </a:lnTo>
                  <a:cubicBezTo>
                    <a:pt x="17524" y="657362"/>
                    <a:pt x="11458" y="654849"/>
                    <a:pt x="6985" y="650377"/>
                  </a:cubicBezTo>
                  <a:cubicBezTo>
                    <a:pt x="2513" y="645904"/>
                    <a:pt x="0" y="639838"/>
                    <a:pt x="0" y="63351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 txBox="1"/>
            <p:nvPr/>
          </p:nvSpPr>
          <p:spPr>
            <a:xfrm>
              <a:off x="0" y="-38100"/>
              <a:ext cx="42747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5"/>
          <p:cNvSpPr/>
          <p:nvPr/>
        </p:nvSpPr>
        <p:spPr>
          <a:xfrm rot="-3083092">
            <a:off x="-19181" y="2845168"/>
            <a:ext cx="1420687" cy="2622073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 rot="9375345">
            <a:off x="16238638" y="8273462"/>
            <a:ext cx="2544626" cy="2165245"/>
          </a:xfrm>
          <a:custGeom>
            <a:rect b="b" l="l" r="r" t="t"/>
            <a:pathLst>
              <a:path extrusionOk="0" h="2166078" w="2545605">
                <a:moveTo>
                  <a:pt x="0" y="0"/>
                </a:moveTo>
                <a:lnTo>
                  <a:pt x="2545605" y="0"/>
                </a:lnTo>
                <a:lnTo>
                  <a:pt x="2545605" y="2166078"/>
                </a:lnTo>
                <a:lnTo>
                  <a:pt x="0" y="2166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5"/>
          <p:cNvSpPr/>
          <p:nvPr>
            <p:ph idx="2" type="pic"/>
          </p:nvPr>
        </p:nvSpPr>
        <p:spPr>
          <a:xfrm>
            <a:off x="1028575" y="4015300"/>
            <a:ext cx="5059800" cy="5190900"/>
          </a:xfrm>
          <a:prstGeom prst="roundRect">
            <a:avLst>
              <a:gd fmla="val 8455" name="adj"/>
            </a:avLst>
          </a:prstGeom>
          <a:noFill/>
          <a:ln>
            <a:noFill/>
          </a:ln>
        </p:spPr>
      </p:sp>
      <p:sp>
        <p:nvSpPr>
          <p:cNvPr id="41" name="Google Shape;41;p5"/>
          <p:cNvSpPr/>
          <p:nvPr>
            <p:ph idx="3" type="pic"/>
          </p:nvPr>
        </p:nvSpPr>
        <p:spPr>
          <a:xfrm>
            <a:off x="6614100" y="4015300"/>
            <a:ext cx="5059800" cy="5190900"/>
          </a:xfrm>
          <a:prstGeom prst="roundRect">
            <a:avLst>
              <a:gd fmla="val 8455" name="adj"/>
            </a:avLst>
          </a:prstGeom>
          <a:noFill/>
          <a:ln>
            <a:noFill/>
          </a:ln>
        </p:spPr>
      </p:sp>
      <p:sp>
        <p:nvSpPr>
          <p:cNvPr id="42" name="Google Shape;42;p5"/>
          <p:cNvSpPr/>
          <p:nvPr>
            <p:ph idx="4" type="pic"/>
          </p:nvPr>
        </p:nvSpPr>
        <p:spPr>
          <a:xfrm>
            <a:off x="12242475" y="4015300"/>
            <a:ext cx="5059800" cy="5190900"/>
          </a:xfrm>
          <a:prstGeom prst="roundRect">
            <a:avLst>
              <a:gd fmla="val 84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C0DB7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>
            <a:off x="7326737" y="884042"/>
            <a:ext cx="9932690" cy="8374256"/>
            <a:chOff x="0" y="-38100"/>
            <a:chExt cx="2616000" cy="2205609"/>
          </a:xfrm>
        </p:grpSpPr>
        <p:sp>
          <p:nvSpPr>
            <p:cNvPr id="45" name="Google Shape;45;p6"/>
            <p:cNvSpPr/>
            <p:nvPr/>
          </p:nvSpPr>
          <p:spPr>
            <a:xfrm>
              <a:off x="0" y="0"/>
              <a:ext cx="2615964" cy="2167509"/>
            </a:xfrm>
            <a:custGeom>
              <a:rect b="b" l="l" r="r" t="t"/>
              <a:pathLst>
                <a:path extrusionOk="0" h="2167509" w="2615964">
                  <a:moveTo>
                    <a:pt x="2615964" y="38972"/>
                  </a:moveTo>
                  <a:lnTo>
                    <a:pt x="2615964" y="2128537"/>
                  </a:lnTo>
                  <a:cubicBezTo>
                    <a:pt x="2615964" y="2150060"/>
                    <a:pt x="2598515" y="2167509"/>
                    <a:pt x="2576991" y="2167509"/>
                  </a:cubicBezTo>
                  <a:lnTo>
                    <a:pt x="38972" y="2167509"/>
                  </a:lnTo>
                  <a:cubicBezTo>
                    <a:pt x="17449" y="2167509"/>
                    <a:pt x="0" y="2150060"/>
                    <a:pt x="0" y="2128537"/>
                  </a:cubicBezTo>
                  <a:lnTo>
                    <a:pt x="0" y="38972"/>
                  </a:lnTo>
                  <a:cubicBezTo>
                    <a:pt x="0" y="17449"/>
                    <a:pt x="17449" y="0"/>
                    <a:pt x="38972" y="0"/>
                  </a:cubicBezTo>
                  <a:lnTo>
                    <a:pt x="2576991" y="0"/>
                  </a:lnTo>
                  <a:cubicBezTo>
                    <a:pt x="2587327" y="0"/>
                    <a:pt x="2597240" y="4106"/>
                    <a:pt x="2604549" y="11415"/>
                  </a:cubicBezTo>
                  <a:cubicBezTo>
                    <a:pt x="2611858" y="18724"/>
                    <a:pt x="2615964" y="28636"/>
                    <a:pt x="2615964" y="38972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 txBox="1"/>
            <p:nvPr/>
          </p:nvSpPr>
          <p:spPr>
            <a:xfrm>
              <a:off x="0" y="-38100"/>
              <a:ext cx="26160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/>
          <p:nvPr/>
        </p:nvSpPr>
        <p:spPr>
          <a:xfrm>
            <a:off x="15877814" y="76200"/>
            <a:ext cx="2398971" cy="2368439"/>
          </a:xfrm>
          <a:custGeom>
            <a:rect b="b" l="l" r="r" t="t"/>
            <a:pathLst>
              <a:path extrusionOk="0" h="2368439" w="2398971">
                <a:moveTo>
                  <a:pt x="0" y="0"/>
                </a:moveTo>
                <a:lnTo>
                  <a:pt x="2398971" y="0"/>
                </a:lnTo>
                <a:lnTo>
                  <a:pt x="2398971" y="2368439"/>
                </a:lnTo>
                <a:lnTo>
                  <a:pt x="0" y="2368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6"/>
          <p:cNvSpPr/>
          <p:nvPr/>
        </p:nvSpPr>
        <p:spPr>
          <a:xfrm rot="-3175768">
            <a:off x="5721498" y="8528638"/>
            <a:ext cx="2834431" cy="1901645"/>
          </a:xfrm>
          <a:custGeom>
            <a:rect b="b" l="l" r="r" t="t"/>
            <a:pathLst>
              <a:path extrusionOk="0" h="1902585" w="2835832">
                <a:moveTo>
                  <a:pt x="0" y="0"/>
                </a:moveTo>
                <a:lnTo>
                  <a:pt x="2835832" y="0"/>
                </a:lnTo>
                <a:lnTo>
                  <a:pt x="2835832" y="1902585"/>
                </a:lnTo>
                <a:lnTo>
                  <a:pt x="0" y="190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6"/>
          <p:cNvSpPr/>
          <p:nvPr>
            <p:ph idx="2" type="pic"/>
          </p:nvPr>
        </p:nvSpPr>
        <p:spPr>
          <a:xfrm>
            <a:off x="1036300" y="1049000"/>
            <a:ext cx="5831700" cy="8209200"/>
          </a:xfrm>
          <a:prstGeom prst="roundRect">
            <a:avLst>
              <a:gd fmla="val 84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EBEFD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>
            <a:off x="1028700" y="874779"/>
            <a:ext cx="16230608" cy="8374256"/>
            <a:chOff x="0" y="-38100"/>
            <a:chExt cx="4274700" cy="2205609"/>
          </a:xfrm>
        </p:grpSpPr>
        <p:sp>
          <p:nvSpPr>
            <p:cNvPr id="52" name="Google Shape;52;p7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7"/>
            <p:cNvSpPr txBox="1"/>
            <p:nvPr/>
          </p:nvSpPr>
          <p:spPr>
            <a:xfrm>
              <a:off x="0" y="-38100"/>
              <a:ext cx="42747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7"/>
          <p:cNvSpPr/>
          <p:nvPr/>
        </p:nvSpPr>
        <p:spPr>
          <a:xfrm rot="327235">
            <a:off x="12564620" y="5039808"/>
            <a:ext cx="5934386" cy="5589112"/>
          </a:xfrm>
          <a:custGeom>
            <a:rect b="b" l="l" r="r" t="t"/>
            <a:pathLst>
              <a:path extrusionOk="0" h="5591769" w="5937207">
                <a:moveTo>
                  <a:pt x="0" y="0"/>
                </a:moveTo>
                <a:lnTo>
                  <a:pt x="5937207" y="0"/>
                </a:lnTo>
                <a:lnTo>
                  <a:pt x="5937207" y="5591769"/>
                </a:lnTo>
                <a:lnTo>
                  <a:pt x="0" y="5591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7"/>
          <p:cNvSpPr/>
          <p:nvPr/>
        </p:nvSpPr>
        <p:spPr>
          <a:xfrm rot="-318674">
            <a:off x="-897633" y="-383649"/>
            <a:ext cx="5675935" cy="5263140"/>
          </a:xfrm>
          <a:custGeom>
            <a:rect b="b" l="l" r="r" t="t"/>
            <a:pathLst>
              <a:path extrusionOk="0" h="5266878" w="5679966">
                <a:moveTo>
                  <a:pt x="0" y="0"/>
                </a:moveTo>
                <a:lnTo>
                  <a:pt x="5679967" y="0"/>
                </a:lnTo>
                <a:lnTo>
                  <a:pt x="5679967" y="5266878"/>
                </a:lnTo>
                <a:lnTo>
                  <a:pt x="0" y="5266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 rot="7383235">
            <a:off x="13928004" y="1146233"/>
            <a:ext cx="1417496" cy="2616184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>
            <a:off x="2411934" y="6172089"/>
            <a:ext cx="1718834" cy="1696958"/>
          </a:xfrm>
          <a:custGeom>
            <a:rect b="b" l="l" r="r" t="t"/>
            <a:pathLst>
              <a:path extrusionOk="0" h="1696958" w="1718834">
                <a:moveTo>
                  <a:pt x="0" y="0"/>
                </a:moveTo>
                <a:lnTo>
                  <a:pt x="1718834" y="0"/>
                </a:lnTo>
                <a:lnTo>
                  <a:pt x="1718834" y="1696957"/>
                </a:lnTo>
                <a:lnTo>
                  <a:pt x="0" y="1696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C0DB7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1797210" y="1017392"/>
            <a:ext cx="10009008" cy="2451214"/>
            <a:chOff x="0" y="-38100"/>
            <a:chExt cx="2636100" cy="645600"/>
          </a:xfrm>
        </p:grpSpPr>
        <p:sp>
          <p:nvSpPr>
            <p:cNvPr id="60" name="Google Shape;60;p8"/>
            <p:cNvSpPr/>
            <p:nvPr/>
          </p:nvSpPr>
          <p:spPr>
            <a:xfrm>
              <a:off x="0" y="0"/>
              <a:ext cx="2635953" cy="607471"/>
            </a:xfrm>
            <a:custGeom>
              <a:rect b="b" l="l" r="r" t="t"/>
              <a:pathLst>
                <a:path extrusionOk="0" h="607471" w="2635953">
                  <a:moveTo>
                    <a:pt x="2635953" y="38677"/>
                  </a:moveTo>
                  <a:lnTo>
                    <a:pt x="2635953" y="568794"/>
                  </a:lnTo>
                  <a:cubicBezTo>
                    <a:pt x="2635953" y="590155"/>
                    <a:pt x="2618636" y="607471"/>
                    <a:pt x="2597276" y="607471"/>
                  </a:cubicBezTo>
                  <a:lnTo>
                    <a:pt x="38677" y="607471"/>
                  </a:lnTo>
                  <a:cubicBezTo>
                    <a:pt x="17316" y="607471"/>
                    <a:pt x="0" y="590155"/>
                    <a:pt x="0" y="568794"/>
                  </a:cubicBezTo>
                  <a:lnTo>
                    <a:pt x="0" y="38677"/>
                  </a:lnTo>
                  <a:cubicBezTo>
                    <a:pt x="0" y="17316"/>
                    <a:pt x="17316" y="0"/>
                    <a:pt x="38677" y="0"/>
                  </a:cubicBezTo>
                  <a:lnTo>
                    <a:pt x="2597276" y="0"/>
                  </a:lnTo>
                  <a:cubicBezTo>
                    <a:pt x="2618636" y="0"/>
                    <a:pt x="2635953" y="17316"/>
                    <a:pt x="2635953" y="38677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 txBox="1"/>
            <p:nvPr/>
          </p:nvSpPr>
          <p:spPr>
            <a:xfrm>
              <a:off x="0" y="-38100"/>
              <a:ext cx="2636100" cy="6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/>
          <p:nvPr/>
        </p:nvSpPr>
        <p:spPr>
          <a:xfrm flipH="1">
            <a:off x="12354591" y="1028700"/>
            <a:ext cx="5942934" cy="8381061"/>
          </a:xfrm>
          <a:custGeom>
            <a:rect b="b" l="l" r="r" t="t"/>
            <a:pathLst>
              <a:path extrusionOk="0" h="8381061" w="5942934">
                <a:moveTo>
                  <a:pt x="5942934" y="0"/>
                </a:moveTo>
                <a:lnTo>
                  <a:pt x="0" y="0"/>
                </a:lnTo>
                <a:lnTo>
                  <a:pt x="0" y="8381061"/>
                </a:lnTo>
                <a:lnTo>
                  <a:pt x="5942934" y="8381061"/>
                </a:lnTo>
                <a:lnTo>
                  <a:pt x="5942934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8"/>
          <p:cNvSpPr/>
          <p:nvPr/>
        </p:nvSpPr>
        <p:spPr>
          <a:xfrm>
            <a:off x="868168" y="2315273"/>
            <a:ext cx="1645028" cy="1624092"/>
          </a:xfrm>
          <a:custGeom>
            <a:rect b="b" l="l" r="r" t="t"/>
            <a:pathLst>
              <a:path extrusionOk="0" h="1624092" w="1645028">
                <a:moveTo>
                  <a:pt x="0" y="0"/>
                </a:moveTo>
                <a:lnTo>
                  <a:pt x="1645029" y="0"/>
                </a:lnTo>
                <a:lnTo>
                  <a:pt x="1645029" y="1624092"/>
                </a:lnTo>
                <a:lnTo>
                  <a:pt x="0" y="1624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8"/>
          <p:cNvSpPr/>
          <p:nvPr/>
        </p:nvSpPr>
        <p:spPr>
          <a:xfrm rot="-2274005">
            <a:off x="11019487" y="887299"/>
            <a:ext cx="1574476" cy="1056331"/>
          </a:xfrm>
          <a:custGeom>
            <a:rect b="b" l="l" r="r" t="t"/>
            <a:pathLst>
              <a:path extrusionOk="0" h="1055105" w="1572649">
                <a:moveTo>
                  <a:pt x="0" y="0"/>
                </a:moveTo>
                <a:lnTo>
                  <a:pt x="1572649" y="0"/>
                </a:lnTo>
                <a:lnTo>
                  <a:pt x="1572649" y="1055104"/>
                </a:lnTo>
                <a:lnTo>
                  <a:pt x="0" y="1055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8"/>
          <p:cNvSpPr/>
          <p:nvPr>
            <p:ph idx="2" type="pic"/>
          </p:nvPr>
        </p:nvSpPr>
        <p:spPr>
          <a:xfrm>
            <a:off x="14289600" y="1999725"/>
            <a:ext cx="1369200" cy="136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D6D0F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9"/>
          <p:cNvGrpSpPr/>
          <p:nvPr/>
        </p:nvGrpSpPr>
        <p:grpSpPr>
          <a:xfrm>
            <a:off x="6306253" y="1242322"/>
            <a:ext cx="10009008" cy="2451214"/>
            <a:chOff x="0" y="-38100"/>
            <a:chExt cx="2636100" cy="645600"/>
          </a:xfrm>
        </p:grpSpPr>
        <p:sp>
          <p:nvSpPr>
            <p:cNvPr id="68" name="Google Shape;68;p9"/>
            <p:cNvSpPr/>
            <p:nvPr/>
          </p:nvSpPr>
          <p:spPr>
            <a:xfrm>
              <a:off x="0" y="0"/>
              <a:ext cx="2635953" cy="607471"/>
            </a:xfrm>
            <a:custGeom>
              <a:rect b="b" l="l" r="r" t="t"/>
              <a:pathLst>
                <a:path extrusionOk="0" h="607471" w="2635953">
                  <a:moveTo>
                    <a:pt x="2635953" y="38677"/>
                  </a:moveTo>
                  <a:lnTo>
                    <a:pt x="2635953" y="568794"/>
                  </a:lnTo>
                  <a:cubicBezTo>
                    <a:pt x="2635953" y="590155"/>
                    <a:pt x="2618636" y="607471"/>
                    <a:pt x="2597276" y="607471"/>
                  </a:cubicBezTo>
                  <a:lnTo>
                    <a:pt x="38677" y="607471"/>
                  </a:lnTo>
                  <a:cubicBezTo>
                    <a:pt x="17316" y="607471"/>
                    <a:pt x="0" y="590155"/>
                    <a:pt x="0" y="568794"/>
                  </a:cubicBezTo>
                  <a:lnTo>
                    <a:pt x="0" y="38677"/>
                  </a:lnTo>
                  <a:cubicBezTo>
                    <a:pt x="0" y="17316"/>
                    <a:pt x="17316" y="0"/>
                    <a:pt x="38677" y="0"/>
                  </a:cubicBezTo>
                  <a:lnTo>
                    <a:pt x="2597276" y="0"/>
                  </a:lnTo>
                  <a:cubicBezTo>
                    <a:pt x="2618636" y="0"/>
                    <a:pt x="2635953" y="17316"/>
                    <a:pt x="2635953" y="38677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9"/>
            <p:cNvSpPr txBox="1"/>
            <p:nvPr/>
          </p:nvSpPr>
          <p:spPr>
            <a:xfrm>
              <a:off x="0" y="-38100"/>
              <a:ext cx="2636100" cy="6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9"/>
          <p:cNvSpPr/>
          <p:nvPr/>
        </p:nvSpPr>
        <p:spPr>
          <a:xfrm flipH="1">
            <a:off x="1580791" y="1170021"/>
            <a:ext cx="3348745" cy="8078113"/>
          </a:xfrm>
          <a:custGeom>
            <a:rect b="b" l="l" r="r" t="t"/>
            <a:pathLst>
              <a:path extrusionOk="0" h="8078113" w="3348745">
                <a:moveTo>
                  <a:pt x="3348745" y="0"/>
                </a:moveTo>
                <a:lnTo>
                  <a:pt x="0" y="0"/>
                </a:lnTo>
                <a:lnTo>
                  <a:pt x="0" y="8078113"/>
                </a:lnTo>
                <a:lnTo>
                  <a:pt x="3348745" y="8078113"/>
                </a:lnTo>
                <a:lnTo>
                  <a:pt x="3348745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9"/>
          <p:cNvSpPr/>
          <p:nvPr/>
        </p:nvSpPr>
        <p:spPr>
          <a:xfrm rot="10447105">
            <a:off x="5232231" y="576952"/>
            <a:ext cx="1714906" cy="1459229"/>
          </a:xfrm>
          <a:custGeom>
            <a:rect b="b" l="l" r="r" t="t"/>
            <a:pathLst>
              <a:path extrusionOk="0" h="1458842" w="1714451">
                <a:moveTo>
                  <a:pt x="0" y="0"/>
                </a:moveTo>
                <a:lnTo>
                  <a:pt x="1714451" y="0"/>
                </a:lnTo>
                <a:lnTo>
                  <a:pt x="1714451" y="1458842"/>
                </a:lnTo>
                <a:lnTo>
                  <a:pt x="0" y="1458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9"/>
          <p:cNvSpPr/>
          <p:nvPr>
            <p:ph idx="2" type="pic"/>
          </p:nvPr>
        </p:nvSpPr>
        <p:spPr>
          <a:xfrm>
            <a:off x="2570563" y="1933175"/>
            <a:ext cx="1369200" cy="136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0650" y="6834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ckiest Guy"/>
              <a:buNone/>
              <a:defRPr i="0" sz="44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4250" y="2066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»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1" Type="http://schemas.openxmlformats.org/officeDocument/2006/relationships/image" Target="../media/image9.png"/><Relationship Id="rId10" Type="http://schemas.openxmlformats.org/officeDocument/2006/relationships/image" Target="../media/image3.pn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42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4.jpg"/><Relationship Id="rId5" Type="http://schemas.openxmlformats.org/officeDocument/2006/relationships/image" Target="../media/image59.jpg"/><Relationship Id="rId6" Type="http://schemas.openxmlformats.org/officeDocument/2006/relationships/image" Target="../media/image41.jp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jpg"/><Relationship Id="rId4" Type="http://schemas.openxmlformats.org/officeDocument/2006/relationships/image" Target="../media/image45.jpg"/><Relationship Id="rId5" Type="http://schemas.openxmlformats.org/officeDocument/2006/relationships/image" Target="../media/image19.png"/><Relationship Id="rId6" Type="http://schemas.openxmlformats.org/officeDocument/2006/relationships/image" Target="../media/image46.jpg"/><Relationship Id="rId7" Type="http://schemas.openxmlformats.org/officeDocument/2006/relationships/image" Target="../media/image9.png"/><Relationship Id="rId8" Type="http://schemas.openxmlformats.org/officeDocument/2006/relationships/image" Target="../media/image6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Relationship Id="rId15" Type="http://schemas.openxmlformats.org/officeDocument/2006/relationships/image" Target="../media/image3.png"/><Relationship Id="rId14" Type="http://schemas.openxmlformats.org/officeDocument/2006/relationships/image" Target="../media/image14.png"/><Relationship Id="rId17" Type="http://schemas.openxmlformats.org/officeDocument/2006/relationships/image" Target="../media/image65.png"/><Relationship Id="rId16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image" Target="../media/image5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37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Relationship Id="rId7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jpg"/><Relationship Id="rId4" Type="http://schemas.openxmlformats.org/officeDocument/2006/relationships/image" Target="../media/image30.jpg"/><Relationship Id="rId5" Type="http://schemas.openxmlformats.org/officeDocument/2006/relationships/image" Target="../media/image40.jpg"/><Relationship Id="rId6" Type="http://schemas.openxmlformats.org/officeDocument/2006/relationships/image" Target="../media/image25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20.png"/><Relationship Id="rId11" Type="http://schemas.openxmlformats.org/officeDocument/2006/relationships/image" Target="../media/image53.png"/><Relationship Id="rId10" Type="http://schemas.openxmlformats.org/officeDocument/2006/relationships/image" Target="../media/image33.png"/><Relationship Id="rId9" Type="http://schemas.openxmlformats.org/officeDocument/2006/relationships/image" Target="../media/image29.png"/><Relationship Id="rId5" Type="http://schemas.openxmlformats.org/officeDocument/2006/relationships/image" Target="../media/image2.png"/><Relationship Id="rId6" Type="http://schemas.openxmlformats.org/officeDocument/2006/relationships/image" Target="../media/image44.pn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6.jp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Relationship Id="rId4" Type="http://schemas.openxmlformats.org/officeDocument/2006/relationships/image" Target="../media/image35.jpg"/><Relationship Id="rId5" Type="http://schemas.openxmlformats.org/officeDocument/2006/relationships/image" Target="../media/image31.jpg"/><Relationship Id="rId6" Type="http://schemas.openxmlformats.org/officeDocument/2006/relationships/image" Target="../media/image63.jp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6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1028700" y="884042"/>
            <a:ext cx="16230600" cy="8374258"/>
            <a:chOff x="0" y="-38100"/>
            <a:chExt cx="4274693" cy="2205609"/>
          </a:xfrm>
        </p:grpSpPr>
        <p:sp>
          <p:nvSpPr>
            <p:cNvPr id="78" name="Google Shape;78;p10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 txBox="1"/>
            <p:nvPr/>
          </p:nvSpPr>
          <p:spPr>
            <a:xfrm>
              <a:off x="0" y="-38100"/>
              <a:ext cx="4274693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0"/>
          <p:cNvSpPr txBox="1"/>
          <p:nvPr/>
        </p:nvSpPr>
        <p:spPr>
          <a:xfrm>
            <a:off x="3015369" y="3662362"/>
            <a:ext cx="12257261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Career Day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 rot="1019430">
            <a:off x="14060883" y="1476363"/>
            <a:ext cx="5407342" cy="6395781"/>
          </a:xfrm>
          <a:custGeom>
            <a:rect b="b" l="l" r="r" t="t"/>
            <a:pathLst>
              <a:path extrusionOk="0" h="6395781" w="5407342">
                <a:moveTo>
                  <a:pt x="0" y="0"/>
                </a:moveTo>
                <a:lnTo>
                  <a:pt x="5407343" y="0"/>
                </a:lnTo>
                <a:lnTo>
                  <a:pt x="5407343" y="6395782"/>
                </a:lnTo>
                <a:lnTo>
                  <a:pt x="0" y="6395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10"/>
          <p:cNvSpPr/>
          <p:nvPr/>
        </p:nvSpPr>
        <p:spPr>
          <a:xfrm rot="212191">
            <a:off x="-741091" y="1104830"/>
            <a:ext cx="4244370" cy="7138848"/>
          </a:xfrm>
          <a:custGeom>
            <a:rect b="b" l="l" r="r" t="t"/>
            <a:pathLst>
              <a:path extrusionOk="0" h="7138848" w="4244370">
                <a:moveTo>
                  <a:pt x="0" y="0"/>
                </a:moveTo>
                <a:lnTo>
                  <a:pt x="4244370" y="0"/>
                </a:lnTo>
                <a:lnTo>
                  <a:pt x="4244370" y="7138848"/>
                </a:lnTo>
                <a:lnTo>
                  <a:pt x="0" y="7138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3" name="Google Shape;83;p10"/>
          <p:cNvGrpSpPr/>
          <p:nvPr/>
        </p:nvGrpSpPr>
        <p:grpSpPr>
          <a:xfrm>
            <a:off x="7247344" y="5853639"/>
            <a:ext cx="3793311" cy="994095"/>
            <a:chOff x="0" y="-172044"/>
            <a:chExt cx="5057748" cy="1325460"/>
          </a:xfrm>
        </p:grpSpPr>
        <p:grpSp>
          <p:nvGrpSpPr>
            <p:cNvPr id="84" name="Google Shape;84;p10"/>
            <p:cNvGrpSpPr/>
            <p:nvPr/>
          </p:nvGrpSpPr>
          <p:grpSpPr>
            <a:xfrm>
              <a:off x="0" y="-172044"/>
              <a:ext cx="5057748" cy="1325460"/>
              <a:chOff x="0" y="-38100"/>
              <a:chExt cx="1119801" cy="293529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0" y="0"/>
                <a:ext cx="1119801" cy="255429"/>
              </a:xfrm>
              <a:custGeom>
                <a:rect b="b" l="l" r="r" t="t"/>
                <a:pathLst>
                  <a:path extrusionOk="0" h="255429" w="1119801">
                    <a:moveTo>
                      <a:pt x="1119801" y="54626"/>
                    </a:moveTo>
                    <a:lnTo>
                      <a:pt x="1119801" y="200804"/>
                    </a:lnTo>
                    <a:cubicBezTo>
                      <a:pt x="1119801" y="230972"/>
                      <a:pt x="1095344" y="255429"/>
                      <a:pt x="1065175" y="255429"/>
                    </a:cubicBezTo>
                    <a:lnTo>
                      <a:pt x="54626" y="255429"/>
                    </a:lnTo>
                    <a:cubicBezTo>
                      <a:pt x="40138" y="255429"/>
                      <a:pt x="26244" y="249674"/>
                      <a:pt x="15999" y="239430"/>
                    </a:cubicBezTo>
                    <a:cubicBezTo>
                      <a:pt x="5755" y="229185"/>
                      <a:pt x="0" y="215291"/>
                      <a:pt x="0" y="200804"/>
                    </a:cubicBezTo>
                    <a:lnTo>
                      <a:pt x="0" y="54626"/>
                    </a:lnTo>
                    <a:cubicBezTo>
                      <a:pt x="0" y="40138"/>
                      <a:pt x="5755" y="26244"/>
                      <a:pt x="15999" y="15999"/>
                    </a:cubicBezTo>
                    <a:cubicBezTo>
                      <a:pt x="26244" y="5755"/>
                      <a:pt x="40138" y="0"/>
                      <a:pt x="54626" y="0"/>
                    </a:cubicBezTo>
                    <a:lnTo>
                      <a:pt x="1065175" y="0"/>
                    </a:lnTo>
                    <a:cubicBezTo>
                      <a:pt x="1079663" y="0"/>
                      <a:pt x="1093557" y="5755"/>
                      <a:pt x="1103801" y="15999"/>
                    </a:cubicBezTo>
                    <a:cubicBezTo>
                      <a:pt x="1114045" y="26244"/>
                      <a:pt x="1119801" y="40138"/>
                      <a:pt x="1119801" y="54626"/>
                    </a:cubicBezTo>
                    <a:close/>
                  </a:path>
                </a:pathLst>
              </a:custGeom>
              <a:solidFill>
                <a:srgbClr val="C0D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0"/>
              <p:cNvSpPr txBox="1"/>
              <p:nvPr/>
            </p:nvSpPr>
            <p:spPr>
              <a:xfrm>
                <a:off x="0" y="-38100"/>
                <a:ext cx="1119801" cy="293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10"/>
            <p:cNvSpPr txBox="1"/>
            <p:nvPr/>
          </p:nvSpPr>
          <p:spPr>
            <a:xfrm>
              <a:off x="246676" y="376737"/>
              <a:ext cx="45645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8" u="none" cap="none" strike="noStrike">
                  <a:solidFill>
                    <a:srgbClr val="206040"/>
                  </a:solidFill>
                  <a:latin typeface="DM Sans"/>
                  <a:ea typeface="DM Sans"/>
                  <a:cs typeface="DM Sans"/>
                  <a:sym typeface="DM Sans"/>
                </a:rPr>
                <a:t>JANUARY 30, 2030</a:t>
              </a: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88" name="Google Shape;88;p10"/>
          <p:cNvSpPr/>
          <p:nvPr/>
        </p:nvSpPr>
        <p:spPr>
          <a:xfrm rot="-743712">
            <a:off x="11112532" y="7253474"/>
            <a:ext cx="4133842" cy="3254608"/>
          </a:xfrm>
          <a:custGeom>
            <a:rect b="b" l="l" r="r" t="t"/>
            <a:pathLst>
              <a:path extrusionOk="0" h="3254608" w="4133842">
                <a:moveTo>
                  <a:pt x="0" y="0"/>
                </a:moveTo>
                <a:lnTo>
                  <a:pt x="4133842" y="0"/>
                </a:lnTo>
                <a:lnTo>
                  <a:pt x="4133842" y="3254608"/>
                </a:lnTo>
                <a:lnTo>
                  <a:pt x="0" y="3254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 rot="-817670">
            <a:off x="5183213" y="-87108"/>
            <a:ext cx="2847072" cy="2479111"/>
          </a:xfrm>
          <a:custGeom>
            <a:rect b="b" l="l" r="r" t="t"/>
            <a:pathLst>
              <a:path extrusionOk="0" h="2479111" w="2847072">
                <a:moveTo>
                  <a:pt x="0" y="0"/>
                </a:moveTo>
                <a:lnTo>
                  <a:pt x="2847072" y="0"/>
                </a:lnTo>
                <a:lnTo>
                  <a:pt x="2847072" y="2479111"/>
                </a:lnTo>
                <a:lnTo>
                  <a:pt x="0" y="2479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 rot="-1167883">
            <a:off x="10051665" y="-751766"/>
            <a:ext cx="3402793" cy="3155317"/>
          </a:xfrm>
          <a:custGeom>
            <a:rect b="b" l="l" r="r" t="t"/>
            <a:pathLst>
              <a:path extrusionOk="0" h="3155317" w="3402793">
                <a:moveTo>
                  <a:pt x="0" y="0"/>
                </a:moveTo>
                <a:lnTo>
                  <a:pt x="3402793" y="0"/>
                </a:lnTo>
                <a:lnTo>
                  <a:pt x="3402793" y="3155317"/>
                </a:lnTo>
                <a:lnTo>
                  <a:pt x="0" y="3155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0"/>
          <p:cNvSpPr/>
          <p:nvPr/>
        </p:nvSpPr>
        <p:spPr>
          <a:xfrm rot="1039503">
            <a:off x="3659735" y="7289885"/>
            <a:ext cx="3448046" cy="3140856"/>
          </a:xfrm>
          <a:custGeom>
            <a:rect b="b" l="l" r="r" t="t"/>
            <a:pathLst>
              <a:path extrusionOk="0" h="3140856" w="3448046">
                <a:moveTo>
                  <a:pt x="0" y="0"/>
                </a:moveTo>
                <a:lnTo>
                  <a:pt x="3448046" y="0"/>
                </a:lnTo>
                <a:lnTo>
                  <a:pt x="3448046" y="3140856"/>
                </a:lnTo>
                <a:lnTo>
                  <a:pt x="0" y="3140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0"/>
          <p:cNvSpPr/>
          <p:nvPr/>
        </p:nvSpPr>
        <p:spPr>
          <a:xfrm rot="-3082562">
            <a:off x="2578960" y="-156672"/>
            <a:ext cx="1418609" cy="2618238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0"/>
          <p:cNvSpPr/>
          <p:nvPr/>
        </p:nvSpPr>
        <p:spPr>
          <a:xfrm rot="-4701183">
            <a:off x="8470894" y="7023775"/>
            <a:ext cx="1346211" cy="2190580"/>
          </a:xfrm>
          <a:custGeom>
            <a:rect b="b" l="l" r="r" t="t"/>
            <a:pathLst>
              <a:path extrusionOk="0" h="2190580" w="1346211">
                <a:moveTo>
                  <a:pt x="0" y="0"/>
                </a:moveTo>
                <a:lnTo>
                  <a:pt x="1346212" y="0"/>
                </a:lnTo>
                <a:lnTo>
                  <a:pt x="1346212" y="2190580"/>
                </a:lnTo>
                <a:lnTo>
                  <a:pt x="0" y="2190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0"/>
          <p:cNvSpPr/>
          <p:nvPr/>
        </p:nvSpPr>
        <p:spPr>
          <a:xfrm rot="4152895">
            <a:off x="14272338" y="-76831"/>
            <a:ext cx="2000586" cy="1702317"/>
          </a:xfrm>
          <a:custGeom>
            <a:rect b="b" l="l" r="r" t="t"/>
            <a:pathLst>
              <a:path extrusionOk="0" h="1702317" w="2000586">
                <a:moveTo>
                  <a:pt x="0" y="0"/>
                </a:moveTo>
                <a:lnTo>
                  <a:pt x="2000585" y="0"/>
                </a:lnTo>
                <a:lnTo>
                  <a:pt x="2000585" y="1702316"/>
                </a:lnTo>
                <a:lnTo>
                  <a:pt x="0" y="170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" name="Google Shape;95;p10"/>
          <p:cNvGrpSpPr/>
          <p:nvPr/>
        </p:nvGrpSpPr>
        <p:grpSpPr>
          <a:xfrm>
            <a:off x="6840499" y="2469700"/>
            <a:ext cx="4607099" cy="1165735"/>
            <a:chOff x="-537257" y="66684"/>
            <a:chExt cx="6142800" cy="1554313"/>
          </a:xfrm>
        </p:grpSpPr>
        <p:sp>
          <p:nvSpPr>
            <p:cNvPr id="96" name="Google Shape;96;p10"/>
            <p:cNvSpPr txBox="1"/>
            <p:nvPr/>
          </p:nvSpPr>
          <p:spPr>
            <a:xfrm>
              <a:off x="-537257" y="66684"/>
              <a:ext cx="6142800" cy="10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4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5356" u="none" cap="none" strike="noStrike">
                  <a:solidFill>
                    <a:srgbClr val="426BB2"/>
                  </a:solidFill>
                  <a:latin typeface="Mali"/>
                  <a:ea typeface="Mali"/>
                  <a:cs typeface="Mali"/>
                  <a:sym typeface="Mali"/>
                </a:rPr>
                <a:t>CRIMSWEST </a:t>
              </a:r>
              <a:endParaRPr>
                <a:latin typeface="Mali"/>
                <a:ea typeface="Mali"/>
                <a:cs typeface="Mali"/>
                <a:sym typeface="Mali"/>
              </a:endParaRPr>
            </a:p>
          </p:txBody>
        </p:sp>
        <p:sp>
          <p:nvSpPr>
            <p:cNvPr id="97" name="Google Shape;97;p10"/>
            <p:cNvSpPr txBox="1"/>
            <p:nvPr/>
          </p:nvSpPr>
          <p:spPr>
            <a:xfrm>
              <a:off x="366505" y="1051082"/>
              <a:ext cx="4101903" cy="569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59" u="none" cap="none" strike="noStrike">
                  <a:solidFill>
                    <a:srgbClr val="426BB2"/>
                  </a:solidFill>
                  <a:latin typeface="DM Sans"/>
                  <a:ea typeface="DM Sans"/>
                  <a:cs typeface="DM Sans"/>
                  <a:sym typeface="DM Sans"/>
                </a:rPr>
                <a:t>ACADEMY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9"/>
          <p:cNvGrpSpPr/>
          <p:nvPr/>
        </p:nvGrpSpPr>
        <p:grpSpPr>
          <a:xfrm>
            <a:off x="1028700" y="874779"/>
            <a:ext cx="16230600" cy="8374258"/>
            <a:chOff x="0" y="-38100"/>
            <a:chExt cx="4274693" cy="2205609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0" y="-38100"/>
              <a:ext cx="4274693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9"/>
          <p:cNvSpPr txBox="1"/>
          <p:nvPr/>
        </p:nvSpPr>
        <p:spPr>
          <a:xfrm>
            <a:off x="3855951" y="3807237"/>
            <a:ext cx="10576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DREAM JOBS</a:t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 rot="324226">
            <a:off x="12567170" y="5037581"/>
            <a:ext cx="5937207" cy="5591769"/>
          </a:xfrm>
          <a:custGeom>
            <a:rect b="b" l="l" r="r" t="t"/>
            <a:pathLst>
              <a:path extrusionOk="0" h="5591769" w="5937207">
                <a:moveTo>
                  <a:pt x="0" y="0"/>
                </a:moveTo>
                <a:lnTo>
                  <a:pt x="5937207" y="0"/>
                </a:lnTo>
                <a:lnTo>
                  <a:pt x="5937207" y="5591769"/>
                </a:lnTo>
                <a:lnTo>
                  <a:pt x="0" y="5591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9"/>
          <p:cNvSpPr/>
          <p:nvPr/>
        </p:nvSpPr>
        <p:spPr>
          <a:xfrm rot="-318674">
            <a:off x="-897633" y="-383649"/>
            <a:ext cx="5675935" cy="5263140"/>
          </a:xfrm>
          <a:custGeom>
            <a:rect b="b" l="l" r="r" t="t"/>
            <a:pathLst>
              <a:path extrusionOk="0" h="5266878" w="5679966">
                <a:moveTo>
                  <a:pt x="0" y="0"/>
                </a:moveTo>
                <a:lnTo>
                  <a:pt x="5679967" y="0"/>
                </a:lnTo>
                <a:lnTo>
                  <a:pt x="5679967" y="5266878"/>
                </a:lnTo>
                <a:lnTo>
                  <a:pt x="0" y="5266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7" name="Google Shape;237;p19"/>
          <p:cNvGrpSpPr/>
          <p:nvPr/>
        </p:nvGrpSpPr>
        <p:grpSpPr>
          <a:xfrm>
            <a:off x="6570242" y="5930295"/>
            <a:ext cx="5147465" cy="1101564"/>
            <a:chOff x="0" y="-38100"/>
            <a:chExt cx="1355702" cy="290183"/>
          </a:xfrm>
        </p:grpSpPr>
        <p:sp>
          <p:nvSpPr>
            <p:cNvPr id="238" name="Google Shape;238;p19"/>
            <p:cNvSpPr/>
            <p:nvPr/>
          </p:nvSpPr>
          <p:spPr>
            <a:xfrm>
              <a:off x="0" y="0"/>
              <a:ext cx="1355702" cy="252083"/>
            </a:xfrm>
            <a:custGeom>
              <a:rect b="b" l="l" r="r" t="t"/>
              <a:pathLst>
                <a:path extrusionOk="0" h="252083" w="1355702">
                  <a:moveTo>
                    <a:pt x="1355702" y="45120"/>
                  </a:moveTo>
                  <a:lnTo>
                    <a:pt x="1355702" y="206963"/>
                  </a:lnTo>
                  <a:cubicBezTo>
                    <a:pt x="1355702" y="218930"/>
                    <a:pt x="1350948" y="230406"/>
                    <a:pt x="1342487" y="238868"/>
                  </a:cubicBezTo>
                  <a:cubicBezTo>
                    <a:pt x="1334025" y="247330"/>
                    <a:pt x="1322548" y="252083"/>
                    <a:pt x="1310582" y="252083"/>
                  </a:cubicBezTo>
                  <a:lnTo>
                    <a:pt x="45120" y="252083"/>
                  </a:lnTo>
                  <a:cubicBezTo>
                    <a:pt x="20201" y="252083"/>
                    <a:pt x="0" y="231882"/>
                    <a:pt x="0" y="206963"/>
                  </a:cubicBezTo>
                  <a:lnTo>
                    <a:pt x="0" y="45120"/>
                  </a:lnTo>
                  <a:cubicBezTo>
                    <a:pt x="0" y="20201"/>
                    <a:pt x="20201" y="0"/>
                    <a:pt x="45120" y="0"/>
                  </a:cubicBezTo>
                  <a:lnTo>
                    <a:pt x="1310582" y="0"/>
                  </a:lnTo>
                  <a:cubicBezTo>
                    <a:pt x="1335501" y="0"/>
                    <a:pt x="1355702" y="20201"/>
                    <a:pt x="1355702" y="45120"/>
                  </a:cubicBezTo>
                  <a:close/>
                </a:path>
              </a:pathLst>
            </a:custGeom>
            <a:solidFill>
              <a:srgbClr val="C0DB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0" y="-38100"/>
              <a:ext cx="1355702" cy="29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9"/>
          <p:cNvSpPr txBox="1"/>
          <p:nvPr/>
        </p:nvSpPr>
        <p:spPr>
          <a:xfrm>
            <a:off x="6266288" y="6381700"/>
            <a:ext cx="575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06040"/>
                </a:solidFill>
                <a:latin typeface="DM Sans"/>
                <a:ea typeface="DM Sans"/>
                <a:cs typeface="DM Sans"/>
                <a:sym typeface="DM Sans"/>
              </a:rPr>
              <a:t>Talk about your dream job</a:t>
            </a:r>
            <a:endParaRPr sz="1200"/>
          </a:p>
        </p:txBody>
      </p:sp>
      <p:sp>
        <p:nvSpPr>
          <p:cNvPr id="241" name="Google Shape;241;p19"/>
          <p:cNvSpPr txBox="1"/>
          <p:nvPr/>
        </p:nvSpPr>
        <p:spPr>
          <a:xfrm>
            <a:off x="3782975" y="2973000"/>
            <a:ext cx="10722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SHOW AND TELL</a:t>
            </a:r>
            <a:endParaRPr sz="1000"/>
          </a:p>
        </p:txBody>
      </p:sp>
      <p:sp>
        <p:nvSpPr>
          <p:cNvPr id="242" name="Google Shape;242;p19"/>
          <p:cNvSpPr/>
          <p:nvPr/>
        </p:nvSpPr>
        <p:spPr>
          <a:xfrm rot="7381935">
            <a:off x="12490613" y="1373848"/>
            <a:ext cx="1418609" cy="2618238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9"/>
          <p:cNvSpPr/>
          <p:nvPr/>
        </p:nvSpPr>
        <p:spPr>
          <a:xfrm>
            <a:off x="4256359" y="6105539"/>
            <a:ext cx="1718834" cy="1696958"/>
          </a:xfrm>
          <a:custGeom>
            <a:rect b="b" l="l" r="r" t="t"/>
            <a:pathLst>
              <a:path extrusionOk="0" h="1696958" w="1718834">
                <a:moveTo>
                  <a:pt x="0" y="0"/>
                </a:moveTo>
                <a:lnTo>
                  <a:pt x="1718834" y="0"/>
                </a:lnTo>
                <a:lnTo>
                  <a:pt x="1718834" y="1696957"/>
                </a:lnTo>
                <a:lnTo>
                  <a:pt x="0" y="1696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0"/>
          <p:cNvGrpSpPr/>
          <p:nvPr/>
        </p:nvGrpSpPr>
        <p:grpSpPr>
          <a:xfrm>
            <a:off x="1797210" y="1017392"/>
            <a:ext cx="10008460" cy="2451105"/>
            <a:chOff x="0" y="-38100"/>
            <a:chExt cx="2635953" cy="645571"/>
          </a:xfrm>
        </p:grpSpPr>
        <p:sp>
          <p:nvSpPr>
            <p:cNvPr id="249" name="Google Shape;249;p20"/>
            <p:cNvSpPr/>
            <p:nvPr/>
          </p:nvSpPr>
          <p:spPr>
            <a:xfrm>
              <a:off x="0" y="0"/>
              <a:ext cx="2635953" cy="607471"/>
            </a:xfrm>
            <a:custGeom>
              <a:rect b="b" l="l" r="r" t="t"/>
              <a:pathLst>
                <a:path extrusionOk="0" h="607471" w="2635953">
                  <a:moveTo>
                    <a:pt x="2635953" y="38677"/>
                  </a:moveTo>
                  <a:lnTo>
                    <a:pt x="2635953" y="568794"/>
                  </a:lnTo>
                  <a:cubicBezTo>
                    <a:pt x="2635953" y="590155"/>
                    <a:pt x="2618636" y="607471"/>
                    <a:pt x="2597276" y="607471"/>
                  </a:cubicBezTo>
                  <a:lnTo>
                    <a:pt x="38677" y="607471"/>
                  </a:lnTo>
                  <a:cubicBezTo>
                    <a:pt x="17316" y="607471"/>
                    <a:pt x="0" y="590155"/>
                    <a:pt x="0" y="568794"/>
                  </a:cubicBezTo>
                  <a:lnTo>
                    <a:pt x="0" y="38677"/>
                  </a:lnTo>
                  <a:cubicBezTo>
                    <a:pt x="0" y="17316"/>
                    <a:pt x="17316" y="0"/>
                    <a:pt x="38677" y="0"/>
                  </a:cubicBezTo>
                  <a:lnTo>
                    <a:pt x="2597276" y="0"/>
                  </a:lnTo>
                  <a:cubicBezTo>
                    <a:pt x="2618636" y="0"/>
                    <a:pt x="2635953" y="17316"/>
                    <a:pt x="2635953" y="38677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0" y="-38100"/>
              <a:ext cx="2635953" cy="645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20"/>
          <p:cNvSpPr txBox="1"/>
          <p:nvPr/>
        </p:nvSpPr>
        <p:spPr>
          <a:xfrm>
            <a:off x="2513200" y="1695000"/>
            <a:ext cx="9743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Hello, I’m [Name]</a:t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 flipH="1">
            <a:off x="12354591" y="1028700"/>
            <a:ext cx="5942934" cy="8381061"/>
          </a:xfrm>
          <a:custGeom>
            <a:rect b="b" l="l" r="r" t="t"/>
            <a:pathLst>
              <a:path extrusionOk="0" h="8381061" w="5942934">
                <a:moveTo>
                  <a:pt x="5942934" y="0"/>
                </a:moveTo>
                <a:lnTo>
                  <a:pt x="0" y="0"/>
                </a:lnTo>
                <a:lnTo>
                  <a:pt x="0" y="8381061"/>
                </a:lnTo>
                <a:lnTo>
                  <a:pt x="5942934" y="8381061"/>
                </a:lnTo>
                <a:lnTo>
                  <a:pt x="594293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0"/>
          <p:cNvSpPr/>
          <p:nvPr/>
        </p:nvSpPr>
        <p:spPr>
          <a:xfrm flipH="1" rot="762788">
            <a:off x="14105213" y="1917946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630849" y="0"/>
                  <a:pt x="812800" y="181951"/>
                  <a:pt x="812800" y="406400"/>
                </a:cubicBezTo>
                <a:cubicBezTo>
                  <a:pt x="812800" y="630849"/>
                  <a:pt x="630849" y="812800"/>
                  <a:pt x="406400" y="812800"/>
                </a:cubicBez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11605" l="-171132" r="-159400" t="-13455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2508346" y="508754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0876" l="0" r="0" t="-893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>
            <a:off x="7205968" y="508754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2508346" y="698761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7205968" y="698761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"/>
          <p:cNvSpPr/>
          <p:nvPr/>
        </p:nvSpPr>
        <p:spPr>
          <a:xfrm>
            <a:off x="4438994" y="508754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9136616" y="508754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4438994" y="698761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9136616" y="698761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20"/>
          <p:cNvGrpSpPr/>
          <p:nvPr/>
        </p:nvGrpSpPr>
        <p:grpSpPr>
          <a:xfrm>
            <a:off x="2959348" y="3763739"/>
            <a:ext cx="2671539" cy="1101553"/>
            <a:chOff x="0" y="-192840"/>
            <a:chExt cx="3562052" cy="1468737"/>
          </a:xfrm>
        </p:grpSpPr>
        <p:grpSp>
          <p:nvGrpSpPr>
            <p:cNvPr id="263" name="Google Shape;263;p20"/>
            <p:cNvGrpSpPr/>
            <p:nvPr/>
          </p:nvGrpSpPr>
          <p:grpSpPr>
            <a:xfrm>
              <a:off x="0" y="-192840"/>
              <a:ext cx="3562052" cy="1468737"/>
              <a:chOff x="0" y="-38100"/>
              <a:chExt cx="703604" cy="290183"/>
            </a:xfrm>
          </p:grpSpPr>
          <p:sp>
            <p:nvSpPr>
              <p:cNvPr id="264" name="Google Shape;264;p20"/>
              <p:cNvSpPr/>
              <p:nvPr/>
            </p:nvSpPr>
            <p:spPr>
              <a:xfrm>
                <a:off x="0" y="0"/>
                <a:ext cx="703604" cy="252083"/>
              </a:xfrm>
              <a:custGeom>
                <a:rect b="b" l="l" r="r" t="t"/>
                <a:pathLst>
                  <a:path extrusionOk="0" h="252083" w="703604">
                    <a:moveTo>
                      <a:pt x="703604" y="86938"/>
                    </a:moveTo>
                    <a:lnTo>
                      <a:pt x="703604" y="165146"/>
                    </a:lnTo>
                    <a:cubicBezTo>
                      <a:pt x="703604" y="188203"/>
                      <a:pt x="694444" y="210316"/>
                      <a:pt x="678140" y="226620"/>
                    </a:cubicBezTo>
                    <a:cubicBezTo>
                      <a:pt x="661836" y="242924"/>
                      <a:pt x="639723" y="252083"/>
                      <a:pt x="616666" y="252083"/>
                    </a:cubicBezTo>
                    <a:lnTo>
                      <a:pt x="86938" y="252083"/>
                    </a:lnTo>
                    <a:cubicBezTo>
                      <a:pt x="63880" y="252083"/>
                      <a:pt x="41767" y="242924"/>
                      <a:pt x="25463" y="226620"/>
                    </a:cubicBezTo>
                    <a:cubicBezTo>
                      <a:pt x="9159" y="210316"/>
                      <a:pt x="0" y="188203"/>
                      <a:pt x="0" y="165146"/>
                    </a:cubicBezTo>
                    <a:lnTo>
                      <a:pt x="0" y="86938"/>
                    </a:lnTo>
                    <a:cubicBezTo>
                      <a:pt x="0" y="63880"/>
                      <a:pt x="9159" y="41767"/>
                      <a:pt x="25463" y="25463"/>
                    </a:cubicBezTo>
                    <a:cubicBezTo>
                      <a:pt x="41767" y="9159"/>
                      <a:pt x="63880" y="0"/>
                      <a:pt x="86938" y="0"/>
                    </a:cubicBezTo>
                    <a:lnTo>
                      <a:pt x="616666" y="0"/>
                    </a:lnTo>
                    <a:cubicBezTo>
                      <a:pt x="664680" y="0"/>
                      <a:pt x="703604" y="38923"/>
                      <a:pt x="703604" y="86938"/>
                    </a:cubicBezTo>
                    <a:close/>
                  </a:path>
                </a:pathLst>
              </a:custGeom>
              <a:solidFill>
                <a:srgbClr val="C0D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/>
              </a:p>
            </p:txBody>
          </p:sp>
          <p:sp>
            <p:nvSpPr>
              <p:cNvPr id="265" name="Google Shape;265;p20"/>
              <p:cNvSpPr txBox="1"/>
              <p:nvPr/>
            </p:nvSpPr>
            <p:spPr>
              <a:xfrm>
                <a:off x="0" y="-38100"/>
                <a:ext cx="703604" cy="290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20"/>
            <p:cNvSpPr txBox="1"/>
            <p:nvPr/>
          </p:nvSpPr>
          <p:spPr>
            <a:xfrm>
              <a:off x="328742" y="431574"/>
              <a:ext cx="29046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206040"/>
                  </a:solidFill>
                  <a:latin typeface="DM Sans"/>
                  <a:ea typeface="DM Sans"/>
                  <a:cs typeface="DM Sans"/>
                  <a:sym typeface="DM Sans"/>
                </a:rPr>
                <a:t>WHAT I DO</a:t>
              </a:r>
              <a:endParaRPr sz="1300"/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7656970" y="3763739"/>
            <a:ext cx="2671539" cy="1101553"/>
            <a:chOff x="0" y="-192840"/>
            <a:chExt cx="3562052" cy="1468737"/>
          </a:xfrm>
        </p:grpSpPr>
        <p:grpSp>
          <p:nvGrpSpPr>
            <p:cNvPr id="268" name="Google Shape;268;p20"/>
            <p:cNvGrpSpPr/>
            <p:nvPr/>
          </p:nvGrpSpPr>
          <p:grpSpPr>
            <a:xfrm>
              <a:off x="0" y="-192840"/>
              <a:ext cx="3562052" cy="1468737"/>
              <a:chOff x="0" y="-38100"/>
              <a:chExt cx="703604" cy="290183"/>
            </a:xfrm>
          </p:grpSpPr>
          <p:sp>
            <p:nvSpPr>
              <p:cNvPr id="269" name="Google Shape;269;p20"/>
              <p:cNvSpPr/>
              <p:nvPr/>
            </p:nvSpPr>
            <p:spPr>
              <a:xfrm>
                <a:off x="0" y="0"/>
                <a:ext cx="703604" cy="252083"/>
              </a:xfrm>
              <a:custGeom>
                <a:rect b="b" l="l" r="r" t="t"/>
                <a:pathLst>
                  <a:path extrusionOk="0" h="252083" w="703604">
                    <a:moveTo>
                      <a:pt x="703604" y="86938"/>
                    </a:moveTo>
                    <a:lnTo>
                      <a:pt x="703604" y="165146"/>
                    </a:lnTo>
                    <a:cubicBezTo>
                      <a:pt x="703604" y="188203"/>
                      <a:pt x="694444" y="210316"/>
                      <a:pt x="678140" y="226620"/>
                    </a:cubicBezTo>
                    <a:cubicBezTo>
                      <a:pt x="661836" y="242924"/>
                      <a:pt x="639723" y="252083"/>
                      <a:pt x="616666" y="252083"/>
                    </a:cubicBezTo>
                    <a:lnTo>
                      <a:pt x="86938" y="252083"/>
                    </a:lnTo>
                    <a:cubicBezTo>
                      <a:pt x="63880" y="252083"/>
                      <a:pt x="41767" y="242924"/>
                      <a:pt x="25463" y="226620"/>
                    </a:cubicBezTo>
                    <a:cubicBezTo>
                      <a:pt x="9159" y="210316"/>
                      <a:pt x="0" y="188203"/>
                      <a:pt x="0" y="165146"/>
                    </a:cubicBezTo>
                    <a:lnTo>
                      <a:pt x="0" y="86938"/>
                    </a:lnTo>
                    <a:cubicBezTo>
                      <a:pt x="0" y="63880"/>
                      <a:pt x="9159" y="41767"/>
                      <a:pt x="25463" y="25463"/>
                    </a:cubicBezTo>
                    <a:cubicBezTo>
                      <a:pt x="41767" y="9159"/>
                      <a:pt x="63880" y="0"/>
                      <a:pt x="86938" y="0"/>
                    </a:cubicBezTo>
                    <a:lnTo>
                      <a:pt x="616666" y="0"/>
                    </a:lnTo>
                    <a:cubicBezTo>
                      <a:pt x="664680" y="0"/>
                      <a:pt x="703604" y="38923"/>
                      <a:pt x="703604" y="86938"/>
                    </a:cubicBezTo>
                    <a:close/>
                  </a:path>
                </a:pathLst>
              </a:custGeom>
              <a:solidFill>
                <a:srgbClr val="C0D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/>
              </a:p>
            </p:txBody>
          </p:sp>
          <p:sp>
            <p:nvSpPr>
              <p:cNvPr id="270" name="Google Shape;270;p20"/>
              <p:cNvSpPr txBox="1"/>
              <p:nvPr/>
            </p:nvSpPr>
            <p:spPr>
              <a:xfrm>
                <a:off x="0" y="-38100"/>
                <a:ext cx="703604" cy="290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1" name="Google Shape;271;p20"/>
            <p:cNvSpPr txBox="1"/>
            <p:nvPr/>
          </p:nvSpPr>
          <p:spPr>
            <a:xfrm>
              <a:off x="328742" y="431574"/>
              <a:ext cx="2904600" cy="5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206040"/>
                  </a:solidFill>
                  <a:latin typeface="DM Sans"/>
                  <a:ea typeface="DM Sans"/>
                  <a:cs typeface="DM Sans"/>
                  <a:sym typeface="DM Sans"/>
                </a:rPr>
                <a:t>TOOLS I USE</a:t>
              </a:r>
              <a:endParaRPr sz="1300"/>
            </a:p>
          </p:txBody>
        </p:sp>
      </p:grpSp>
      <p:sp>
        <p:nvSpPr>
          <p:cNvPr id="272" name="Google Shape;272;p20"/>
          <p:cNvSpPr/>
          <p:nvPr/>
        </p:nvSpPr>
        <p:spPr>
          <a:xfrm>
            <a:off x="868168" y="2315273"/>
            <a:ext cx="1645028" cy="1624092"/>
          </a:xfrm>
          <a:custGeom>
            <a:rect b="b" l="l" r="r" t="t"/>
            <a:pathLst>
              <a:path extrusionOk="0" h="1624092" w="1645028">
                <a:moveTo>
                  <a:pt x="0" y="0"/>
                </a:moveTo>
                <a:lnTo>
                  <a:pt x="1645029" y="0"/>
                </a:lnTo>
                <a:lnTo>
                  <a:pt x="1645029" y="1624092"/>
                </a:lnTo>
                <a:lnTo>
                  <a:pt x="0" y="1624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0"/>
          <p:cNvSpPr/>
          <p:nvPr/>
        </p:nvSpPr>
        <p:spPr>
          <a:xfrm rot="-2271771">
            <a:off x="11019346" y="888603"/>
            <a:ext cx="1572649" cy="1055105"/>
          </a:xfrm>
          <a:custGeom>
            <a:rect b="b" l="l" r="r" t="t"/>
            <a:pathLst>
              <a:path extrusionOk="0" h="1055105" w="1572649">
                <a:moveTo>
                  <a:pt x="0" y="0"/>
                </a:moveTo>
                <a:lnTo>
                  <a:pt x="1572649" y="0"/>
                </a:lnTo>
                <a:lnTo>
                  <a:pt x="1572649" y="1055104"/>
                </a:lnTo>
                <a:lnTo>
                  <a:pt x="0" y="1055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1"/>
          <p:cNvGrpSpPr/>
          <p:nvPr/>
        </p:nvGrpSpPr>
        <p:grpSpPr>
          <a:xfrm>
            <a:off x="6306253" y="1242322"/>
            <a:ext cx="10008460" cy="2451105"/>
            <a:chOff x="0" y="-38100"/>
            <a:chExt cx="2635953" cy="645571"/>
          </a:xfrm>
        </p:grpSpPr>
        <p:sp>
          <p:nvSpPr>
            <p:cNvPr id="279" name="Google Shape;279;p21"/>
            <p:cNvSpPr/>
            <p:nvPr/>
          </p:nvSpPr>
          <p:spPr>
            <a:xfrm>
              <a:off x="0" y="0"/>
              <a:ext cx="2635953" cy="607471"/>
            </a:xfrm>
            <a:custGeom>
              <a:rect b="b" l="l" r="r" t="t"/>
              <a:pathLst>
                <a:path extrusionOk="0" h="607471" w="2635953">
                  <a:moveTo>
                    <a:pt x="2635953" y="38677"/>
                  </a:moveTo>
                  <a:lnTo>
                    <a:pt x="2635953" y="568794"/>
                  </a:lnTo>
                  <a:cubicBezTo>
                    <a:pt x="2635953" y="590155"/>
                    <a:pt x="2618636" y="607471"/>
                    <a:pt x="2597276" y="607471"/>
                  </a:cubicBezTo>
                  <a:lnTo>
                    <a:pt x="38677" y="607471"/>
                  </a:lnTo>
                  <a:cubicBezTo>
                    <a:pt x="17316" y="607471"/>
                    <a:pt x="0" y="590155"/>
                    <a:pt x="0" y="568794"/>
                  </a:cubicBezTo>
                  <a:lnTo>
                    <a:pt x="0" y="38677"/>
                  </a:lnTo>
                  <a:cubicBezTo>
                    <a:pt x="0" y="17316"/>
                    <a:pt x="17316" y="0"/>
                    <a:pt x="38677" y="0"/>
                  </a:cubicBezTo>
                  <a:lnTo>
                    <a:pt x="2597276" y="0"/>
                  </a:lnTo>
                  <a:cubicBezTo>
                    <a:pt x="2618636" y="0"/>
                    <a:pt x="2635953" y="17316"/>
                    <a:pt x="2635953" y="38677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1"/>
            <p:cNvSpPr txBox="1"/>
            <p:nvPr/>
          </p:nvSpPr>
          <p:spPr>
            <a:xfrm>
              <a:off x="0" y="-38100"/>
              <a:ext cx="2635953" cy="645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21"/>
          <p:cNvSpPr txBox="1"/>
          <p:nvPr/>
        </p:nvSpPr>
        <p:spPr>
          <a:xfrm>
            <a:off x="7022250" y="2054125"/>
            <a:ext cx="9159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Hello, I’m [Name]</a:t>
            </a: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7017389" y="531247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11715011" y="531247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185" r="-2518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7017389" y="7212543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11715011" y="7212543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8948037" y="531247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13645659" y="5312474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8948037" y="7212543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13645659" y="7212543"/>
            <a:ext cx="1642895" cy="164289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0" name="Google Shape;290;p21"/>
          <p:cNvGrpSpPr/>
          <p:nvPr/>
        </p:nvGrpSpPr>
        <p:grpSpPr>
          <a:xfrm>
            <a:off x="7468391" y="3988669"/>
            <a:ext cx="2671539" cy="1101553"/>
            <a:chOff x="0" y="-192840"/>
            <a:chExt cx="3562052" cy="1468737"/>
          </a:xfrm>
        </p:grpSpPr>
        <p:grpSp>
          <p:nvGrpSpPr>
            <p:cNvPr id="291" name="Google Shape;291;p21"/>
            <p:cNvGrpSpPr/>
            <p:nvPr/>
          </p:nvGrpSpPr>
          <p:grpSpPr>
            <a:xfrm>
              <a:off x="0" y="-192840"/>
              <a:ext cx="3562052" cy="1468737"/>
              <a:chOff x="0" y="-38100"/>
              <a:chExt cx="703604" cy="290183"/>
            </a:xfrm>
          </p:grpSpPr>
          <p:sp>
            <p:nvSpPr>
              <p:cNvPr id="292" name="Google Shape;292;p21"/>
              <p:cNvSpPr/>
              <p:nvPr/>
            </p:nvSpPr>
            <p:spPr>
              <a:xfrm>
                <a:off x="0" y="0"/>
                <a:ext cx="703604" cy="252083"/>
              </a:xfrm>
              <a:custGeom>
                <a:rect b="b" l="l" r="r" t="t"/>
                <a:pathLst>
                  <a:path extrusionOk="0" h="252083" w="703604">
                    <a:moveTo>
                      <a:pt x="703604" y="86938"/>
                    </a:moveTo>
                    <a:lnTo>
                      <a:pt x="703604" y="165146"/>
                    </a:lnTo>
                    <a:cubicBezTo>
                      <a:pt x="703604" y="188203"/>
                      <a:pt x="694444" y="210316"/>
                      <a:pt x="678140" y="226620"/>
                    </a:cubicBezTo>
                    <a:cubicBezTo>
                      <a:pt x="661836" y="242924"/>
                      <a:pt x="639723" y="252083"/>
                      <a:pt x="616666" y="252083"/>
                    </a:cubicBezTo>
                    <a:lnTo>
                      <a:pt x="86938" y="252083"/>
                    </a:lnTo>
                    <a:cubicBezTo>
                      <a:pt x="63880" y="252083"/>
                      <a:pt x="41767" y="242924"/>
                      <a:pt x="25463" y="226620"/>
                    </a:cubicBezTo>
                    <a:cubicBezTo>
                      <a:pt x="9159" y="210316"/>
                      <a:pt x="0" y="188203"/>
                      <a:pt x="0" y="165146"/>
                    </a:cubicBezTo>
                    <a:lnTo>
                      <a:pt x="0" y="86938"/>
                    </a:lnTo>
                    <a:cubicBezTo>
                      <a:pt x="0" y="63880"/>
                      <a:pt x="9159" y="41767"/>
                      <a:pt x="25463" y="25463"/>
                    </a:cubicBezTo>
                    <a:cubicBezTo>
                      <a:pt x="41767" y="9159"/>
                      <a:pt x="63880" y="0"/>
                      <a:pt x="86938" y="0"/>
                    </a:cubicBezTo>
                    <a:lnTo>
                      <a:pt x="616666" y="0"/>
                    </a:lnTo>
                    <a:cubicBezTo>
                      <a:pt x="664680" y="0"/>
                      <a:pt x="703604" y="38923"/>
                      <a:pt x="703604" y="86938"/>
                    </a:cubicBezTo>
                    <a:close/>
                  </a:path>
                </a:pathLst>
              </a:custGeom>
              <a:solidFill>
                <a:srgbClr val="C0D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1"/>
              <p:cNvSpPr txBox="1"/>
              <p:nvPr/>
            </p:nvSpPr>
            <p:spPr>
              <a:xfrm>
                <a:off x="0" y="-38100"/>
                <a:ext cx="703604" cy="290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4" name="Google Shape;294;p21"/>
            <p:cNvSpPr txBox="1"/>
            <p:nvPr/>
          </p:nvSpPr>
          <p:spPr>
            <a:xfrm>
              <a:off x="328742" y="431574"/>
              <a:ext cx="2904568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206040"/>
                  </a:solidFill>
                  <a:latin typeface="DM Sans"/>
                  <a:ea typeface="DM Sans"/>
                  <a:cs typeface="DM Sans"/>
                  <a:sym typeface="DM Sans"/>
                </a:rPr>
                <a:t>WHAT I DO</a:t>
              </a:r>
              <a:endParaRPr/>
            </a:p>
          </p:txBody>
        </p:sp>
      </p:grpSp>
      <p:grpSp>
        <p:nvGrpSpPr>
          <p:cNvPr id="295" name="Google Shape;295;p21"/>
          <p:cNvGrpSpPr/>
          <p:nvPr/>
        </p:nvGrpSpPr>
        <p:grpSpPr>
          <a:xfrm>
            <a:off x="12166012" y="3988669"/>
            <a:ext cx="2671539" cy="1101553"/>
            <a:chOff x="0" y="-192840"/>
            <a:chExt cx="3562052" cy="1468737"/>
          </a:xfrm>
        </p:grpSpPr>
        <p:grpSp>
          <p:nvGrpSpPr>
            <p:cNvPr id="296" name="Google Shape;296;p21"/>
            <p:cNvGrpSpPr/>
            <p:nvPr/>
          </p:nvGrpSpPr>
          <p:grpSpPr>
            <a:xfrm>
              <a:off x="0" y="-192840"/>
              <a:ext cx="3562052" cy="1468737"/>
              <a:chOff x="0" y="-38100"/>
              <a:chExt cx="703604" cy="290183"/>
            </a:xfrm>
          </p:grpSpPr>
          <p:sp>
            <p:nvSpPr>
              <p:cNvPr id="297" name="Google Shape;297;p21"/>
              <p:cNvSpPr/>
              <p:nvPr/>
            </p:nvSpPr>
            <p:spPr>
              <a:xfrm>
                <a:off x="0" y="0"/>
                <a:ext cx="703604" cy="252083"/>
              </a:xfrm>
              <a:custGeom>
                <a:rect b="b" l="l" r="r" t="t"/>
                <a:pathLst>
                  <a:path extrusionOk="0" h="252083" w="703604">
                    <a:moveTo>
                      <a:pt x="703604" y="86938"/>
                    </a:moveTo>
                    <a:lnTo>
                      <a:pt x="703604" y="165146"/>
                    </a:lnTo>
                    <a:cubicBezTo>
                      <a:pt x="703604" y="188203"/>
                      <a:pt x="694444" y="210316"/>
                      <a:pt x="678140" y="226620"/>
                    </a:cubicBezTo>
                    <a:cubicBezTo>
                      <a:pt x="661836" y="242924"/>
                      <a:pt x="639723" y="252083"/>
                      <a:pt x="616666" y="252083"/>
                    </a:cubicBezTo>
                    <a:lnTo>
                      <a:pt x="86938" y="252083"/>
                    </a:lnTo>
                    <a:cubicBezTo>
                      <a:pt x="63880" y="252083"/>
                      <a:pt x="41767" y="242924"/>
                      <a:pt x="25463" y="226620"/>
                    </a:cubicBezTo>
                    <a:cubicBezTo>
                      <a:pt x="9159" y="210316"/>
                      <a:pt x="0" y="188203"/>
                      <a:pt x="0" y="165146"/>
                    </a:cubicBezTo>
                    <a:lnTo>
                      <a:pt x="0" y="86938"/>
                    </a:lnTo>
                    <a:cubicBezTo>
                      <a:pt x="0" y="63880"/>
                      <a:pt x="9159" y="41767"/>
                      <a:pt x="25463" y="25463"/>
                    </a:cubicBezTo>
                    <a:cubicBezTo>
                      <a:pt x="41767" y="9159"/>
                      <a:pt x="63880" y="0"/>
                      <a:pt x="86938" y="0"/>
                    </a:cubicBezTo>
                    <a:lnTo>
                      <a:pt x="616666" y="0"/>
                    </a:lnTo>
                    <a:cubicBezTo>
                      <a:pt x="664680" y="0"/>
                      <a:pt x="703604" y="38923"/>
                      <a:pt x="703604" y="86938"/>
                    </a:cubicBezTo>
                    <a:close/>
                  </a:path>
                </a:pathLst>
              </a:custGeom>
              <a:solidFill>
                <a:srgbClr val="C0DB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1"/>
              <p:cNvSpPr txBox="1"/>
              <p:nvPr/>
            </p:nvSpPr>
            <p:spPr>
              <a:xfrm>
                <a:off x="0" y="-38100"/>
                <a:ext cx="703604" cy="290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21"/>
            <p:cNvSpPr txBox="1"/>
            <p:nvPr/>
          </p:nvSpPr>
          <p:spPr>
            <a:xfrm>
              <a:off x="328742" y="431574"/>
              <a:ext cx="2904568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206040"/>
                  </a:solidFill>
                  <a:latin typeface="DM Sans"/>
                  <a:ea typeface="DM Sans"/>
                  <a:cs typeface="DM Sans"/>
                  <a:sym typeface="DM Sans"/>
                </a:rPr>
                <a:t>TOOLS I USE</a:t>
              </a:r>
              <a:endParaRPr/>
            </a:p>
          </p:txBody>
        </p:sp>
      </p:grpSp>
      <p:sp>
        <p:nvSpPr>
          <p:cNvPr id="300" name="Google Shape;300;p21"/>
          <p:cNvSpPr/>
          <p:nvPr/>
        </p:nvSpPr>
        <p:spPr>
          <a:xfrm flipH="1">
            <a:off x="1580791" y="1170021"/>
            <a:ext cx="3348745" cy="8078113"/>
          </a:xfrm>
          <a:custGeom>
            <a:rect b="b" l="l" r="r" t="t"/>
            <a:pathLst>
              <a:path extrusionOk="0" h="8078113" w="3348745">
                <a:moveTo>
                  <a:pt x="3348745" y="0"/>
                </a:moveTo>
                <a:lnTo>
                  <a:pt x="0" y="0"/>
                </a:lnTo>
                <a:lnTo>
                  <a:pt x="0" y="8078113"/>
                </a:lnTo>
                <a:lnTo>
                  <a:pt x="3348745" y="8078113"/>
                </a:lnTo>
                <a:lnTo>
                  <a:pt x="334874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1"/>
          <p:cNvSpPr/>
          <p:nvPr/>
        </p:nvSpPr>
        <p:spPr>
          <a:xfrm rot="1097719">
            <a:off x="2332824" y="1764801"/>
            <a:ext cx="1844677" cy="1844677"/>
          </a:xfrm>
          <a:custGeom>
            <a:rect b="b" l="l" r="r" t="t"/>
            <a:pathLst>
              <a:path extrusionOk="0" h="912629" w="912629">
                <a:moveTo>
                  <a:pt x="328740" y="70458"/>
                </a:moveTo>
                <a:cubicBezTo>
                  <a:pt x="115637" y="140916"/>
                  <a:pt x="0" y="370787"/>
                  <a:pt x="70458" y="583890"/>
                </a:cubicBezTo>
                <a:cubicBezTo>
                  <a:pt x="140916" y="796993"/>
                  <a:pt x="370787" y="912630"/>
                  <a:pt x="583890" y="842172"/>
                </a:cubicBezTo>
                <a:cubicBezTo>
                  <a:pt x="796993" y="771714"/>
                  <a:pt x="912630" y="541843"/>
                  <a:pt x="842172" y="328740"/>
                </a:cubicBezTo>
                <a:cubicBezTo>
                  <a:pt x="771714" y="115637"/>
                  <a:pt x="541843" y="0"/>
                  <a:pt x="328740" y="70458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38677" l="-297946" r="-376947" t="-7763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 rot="10445881">
            <a:off x="5232478" y="577645"/>
            <a:ext cx="1714451" cy="1458842"/>
          </a:xfrm>
          <a:custGeom>
            <a:rect b="b" l="l" r="r" t="t"/>
            <a:pathLst>
              <a:path extrusionOk="0" h="1458842" w="1714451">
                <a:moveTo>
                  <a:pt x="0" y="0"/>
                </a:moveTo>
                <a:lnTo>
                  <a:pt x="1714451" y="0"/>
                </a:lnTo>
                <a:lnTo>
                  <a:pt x="1714451" y="1458842"/>
                </a:lnTo>
                <a:lnTo>
                  <a:pt x="0" y="1458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1"/>
          <p:cNvSpPr/>
          <p:nvPr/>
        </p:nvSpPr>
        <p:spPr>
          <a:xfrm rot="-3082562">
            <a:off x="15814504" y="3098355"/>
            <a:ext cx="1000419" cy="1846410"/>
          </a:xfrm>
          <a:custGeom>
            <a:rect b="b" l="l" r="r" t="t"/>
            <a:pathLst>
              <a:path extrusionOk="0" h="1846410" w="1000419">
                <a:moveTo>
                  <a:pt x="0" y="0"/>
                </a:moveTo>
                <a:lnTo>
                  <a:pt x="1000419" y="0"/>
                </a:lnTo>
                <a:lnTo>
                  <a:pt x="1000419" y="1846410"/>
                </a:lnTo>
                <a:lnTo>
                  <a:pt x="0" y="184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/>
          <p:nvPr/>
        </p:nvSpPr>
        <p:spPr>
          <a:xfrm>
            <a:off x="2711017" y="1692842"/>
            <a:ext cx="1286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Use these in your presentation. Delete or hide this page before presenting. </a:t>
            </a:r>
            <a:endParaRPr sz="1100"/>
          </a:p>
        </p:txBody>
      </p:sp>
      <p:sp>
        <p:nvSpPr>
          <p:cNvPr id="309" name="Google Shape;309;p22"/>
          <p:cNvSpPr txBox="1"/>
          <p:nvPr/>
        </p:nvSpPr>
        <p:spPr>
          <a:xfrm>
            <a:off x="5908216" y="712438"/>
            <a:ext cx="64716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 Page</a:t>
            </a:r>
            <a:endParaRPr/>
          </a:p>
        </p:txBody>
      </p:sp>
      <p:grpSp>
        <p:nvGrpSpPr>
          <p:cNvPr id="310" name="Google Shape;310;p22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311" name="Google Shape;311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2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314" name="Google Shape;314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22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17" name="Google Shape;317;p22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C0DB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2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6B842B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20" name="Google Shape;320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EFBC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7C2843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322" name="Google Shape;322;p22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23" name="Google Shape;323;p22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D6D0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2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7263C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1161022" y="8261080"/>
            <a:ext cx="725897" cy="725897"/>
            <a:chOff x="0" y="0"/>
            <a:chExt cx="812800" cy="812800"/>
          </a:xfrm>
        </p:grpSpPr>
        <p:sp>
          <p:nvSpPr>
            <p:cNvPr id="326" name="Google Shape;326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6B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2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29" name="Google Shape;329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B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22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32" name="Google Shape;332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D0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2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35" name="Google Shape;33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2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38" name="Google Shape;33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2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342" name="Google Shape;342;p22"/>
          <p:cNvSpPr txBox="1"/>
          <p:nvPr/>
        </p:nvSpPr>
        <p:spPr>
          <a:xfrm>
            <a:off x="2217833" y="5005735"/>
            <a:ext cx="2091705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LUCKIEST GUY</a:t>
            </a:r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DM Sans Regular</a:t>
            </a:r>
            <a:endParaRPr/>
          </a:p>
        </p:txBody>
      </p:sp>
      <p:sp>
        <p:nvSpPr>
          <p:cNvPr id="344" name="Google Shape;344;p22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345" name="Google Shape;345;p22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346" name="Google Shape;346;p22"/>
          <p:cNvSpPr txBox="1"/>
          <p:nvPr/>
        </p:nvSpPr>
        <p:spPr>
          <a:xfrm>
            <a:off x="1161022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#426BB2</a:t>
            </a:r>
            <a:endParaRPr/>
          </a:p>
        </p:txBody>
      </p:sp>
      <p:sp>
        <p:nvSpPr>
          <p:cNvPr id="347" name="Google Shape;347;p22"/>
          <p:cNvSpPr txBox="1"/>
          <p:nvPr/>
        </p:nvSpPr>
        <p:spPr>
          <a:xfrm>
            <a:off x="2060578" y="9092626"/>
            <a:ext cx="734169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#C0DB79</a:t>
            </a:r>
            <a:endParaRPr/>
          </a:p>
        </p:txBody>
      </p:sp>
      <p:sp>
        <p:nvSpPr>
          <p:cNvPr id="348" name="Google Shape;348;p22"/>
          <p:cNvSpPr txBox="1"/>
          <p:nvPr/>
        </p:nvSpPr>
        <p:spPr>
          <a:xfrm>
            <a:off x="2931508" y="9092626"/>
            <a:ext cx="74890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#D6D0FC</a:t>
            </a:r>
            <a:endParaRPr/>
          </a:p>
        </p:txBody>
      </p:sp>
      <p:sp>
        <p:nvSpPr>
          <p:cNvPr id="349" name="Google Shape;349;p22"/>
          <p:cNvSpPr txBox="1"/>
          <p:nvPr/>
        </p:nvSpPr>
        <p:spPr>
          <a:xfrm>
            <a:off x="381951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#EFBCD5</a:t>
            </a:r>
            <a:endParaRPr/>
          </a:p>
        </p:txBody>
      </p:sp>
      <p:sp>
        <p:nvSpPr>
          <p:cNvPr id="350" name="Google Shape;350;p22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#FFE565</a:t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>
            <a:off x="15129662" y="3882297"/>
            <a:ext cx="1788615" cy="2522406"/>
          </a:xfrm>
          <a:custGeom>
            <a:rect b="b" l="l" r="r" t="t"/>
            <a:pathLst>
              <a:path extrusionOk="0" h="2522406" w="1788615">
                <a:moveTo>
                  <a:pt x="0" y="0"/>
                </a:moveTo>
                <a:lnTo>
                  <a:pt x="1788615" y="0"/>
                </a:lnTo>
                <a:lnTo>
                  <a:pt x="1788615" y="2522406"/>
                </a:lnTo>
                <a:lnTo>
                  <a:pt x="0" y="2522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2"/>
          <p:cNvSpPr/>
          <p:nvPr/>
        </p:nvSpPr>
        <p:spPr>
          <a:xfrm>
            <a:off x="14069414" y="3882297"/>
            <a:ext cx="1210755" cy="2522406"/>
          </a:xfrm>
          <a:custGeom>
            <a:rect b="b" l="l" r="r" t="t"/>
            <a:pathLst>
              <a:path extrusionOk="0" h="2522406" w="1210755">
                <a:moveTo>
                  <a:pt x="0" y="0"/>
                </a:moveTo>
                <a:lnTo>
                  <a:pt x="1210755" y="0"/>
                </a:lnTo>
                <a:lnTo>
                  <a:pt x="1210755" y="2522406"/>
                </a:lnTo>
                <a:lnTo>
                  <a:pt x="0" y="2522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12745024" y="3882297"/>
            <a:ext cx="1045652" cy="2522406"/>
          </a:xfrm>
          <a:custGeom>
            <a:rect b="b" l="l" r="r" t="t"/>
            <a:pathLst>
              <a:path extrusionOk="0" h="2522406" w="1045652">
                <a:moveTo>
                  <a:pt x="0" y="0"/>
                </a:moveTo>
                <a:lnTo>
                  <a:pt x="1045652" y="0"/>
                </a:lnTo>
                <a:lnTo>
                  <a:pt x="1045652" y="2522406"/>
                </a:lnTo>
                <a:lnTo>
                  <a:pt x="0" y="2522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/>
          <p:nvPr/>
        </p:nvSpPr>
        <p:spPr>
          <a:xfrm>
            <a:off x="11020616" y="3882297"/>
            <a:ext cx="1724408" cy="2522406"/>
          </a:xfrm>
          <a:custGeom>
            <a:rect b="b" l="l" r="r" t="t"/>
            <a:pathLst>
              <a:path extrusionOk="0" h="2522406" w="1724408">
                <a:moveTo>
                  <a:pt x="0" y="0"/>
                </a:moveTo>
                <a:lnTo>
                  <a:pt x="1724408" y="0"/>
                </a:lnTo>
                <a:lnTo>
                  <a:pt x="1724408" y="2522406"/>
                </a:lnTo>
                <a:lnTo>
                  <a:pt x="0" y="2522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2"/>
          <p:cNvSpPr/>
          <p:nvPr/>
        </p:nvSpPr>
        <p:spPr>
          <a:xfrm>
            <a:off x="9854535" y="3882297"/>
            <a:ext cx="1073169" cy="2522406"/>
          </a:xfrm>
          <a:custGeom>
            <a:rect b="b" l="l" r="r" t="t"/>
            <a:pathLst>
              <a:path extrusionOk="0" h="2522406" w="1073169">
                <a:moveTo>
                  <a:pt x="0" y="0"/>
                </a:moveTo>
                <a:lnTo>
                  <a:pt x="1073168" y="0"/>
                </a:lnTo>
                <a:lnTo>
                  <a:pt x="1073168" y="2522406"/>
                </a:lnTo>
                <a:lnTo>
                  <a:pt x="0" y="2522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2"/>
          <p:cNvSpPr/>
          <p:nvPr/>
        </p:nvSpPr>
        <p:spPr>
          <a:xfrm>
            <a:off x="6715014" y="3782283"/>
            <a:ext cx="1049374" cy="2722433"/>
          </a:xfrm>
          <a:custGeom>
            <a:rect b="b" l="l" r="r" t="t"/>
            <a:pathLst>
              <a:path extrusionOk="0" h="2722433" w="1049374">
                <a:moveTo>
                  <a:pt x="0" y="0"/>
                </a:moveTo>
                <a:lnTo>
                  <a:pt x="1049375" y="0"/>
                </a:lnTo>
                <a:lnTo>
                  <a:pt x="1049375" y="2722434"/>
                </a:lnTo>
                <a:lnTo>
                  <a:pt x="0" y="2722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2"/>
          <p:cNvSpPr/>
          <p:nvPr/>
        </p:nvSpPr>
        <p:spPr>
          <a:xfrm>
            <a:off x="7985512" y="3850443"/>
            <a:ext cx="1904321" cy="2586114"/>
          </a:xfrm>
          <a:custGeom>
            <a:rect b="b" l="l" r="r" t="t"/>
            <a:pathLst>
              <a:path extrusionOk="0" h="2586114" w="1904321">
                <a:moveTo>
                  <a:pt x="0" y="0"/>
                </a:moveTo>
                <a:lnTo>
                  <a:pt x="1904320" y="0"/>
                </a:lnTo>
                <a:lnTo>
                  <a:pt x="1904320" y="2586114"/>
                </a:lnTo>
                <a:lnTo>
                  <a:pt x="0" y="2586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2"/>
          <p:cNvSpPr/>
          <p:nvPr/>
        </p:nvSpPr>
        <p:spPr>
          <a:xfrm>
            <a:off x="8604698" y="6955951"/>
            <a:ext cx="1648623" cy="1297975"/>
          </a:xfrm>
          <a:custGeom>
            <a:rect b="b" l="l" r="r" t="t"/>
            <a:pathLst>
              <a:path extrusionOk="0" h="1297975" w="1648623">
                <a:moveTo>
                  <a:pt x="0" y="0"/>
                </a:moveTo>
                <a:lnTo>
                  <a:pt x="1648624" y="0"/>
                </a:lnTo>
                <a:lnTo>
                  <a:pt x="1648624" y="1297975"/>
                </a:lnTo>
                <a:lnTo>
                  <a:pt x="0" y="1297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2"/>
          <p:cNvSpPr/>
          <p:nvPr/>
        </p:nvSpPr>
        <p:spPr>
          <a:xfrm>
            <a:off x="6936109" y="6937609"/>
            <a:ext cx="1511690" cy="1316317"/>
          </a:xfrm>
          <a:custGeom>
            <a:rect b="b" l="l" r="r" t="t"/>
            <a:pathLst>
              <a:path extrusionOk="0" h="1316317" w="1511690">
                <a:moveTo>
                  <a:pt x="0" y="0"/>
                </a:moveTo>
                <a:lnTo>
                  <a:pt x="1511691" y="0"/>
                </a:lnTo>
                <a:lnTo>
                  <a:pt x="1511691" y="1316317"/>
                </a:lnTo>
                <a:lnTo>
                  <a:pt x="0" y="1316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2"/>
          <p:cNvSpPr/>
          <p:nvPr/>
        </p:nvSpPr>
        <p:spPr>
          <a:xfrm>
            <a:off x="10362769" y="6955951"/>
            <a:ext cx="1399777" cy="1297975"/>
          </a:xfrm>
          <a:custGeom>
            <a:rect b="b" l="l" r="r" t="t"/>
            <a:pathLst>
              <a:path extrusionOk="0" h="1297975" w="1399777">
                <a:moveTo>
                  <a:pt x="0" y="0"/>
                </a:moveTo>
                <a:lnTo>
                  <a:pt x="1399777" y="0"/>
                </a:lnTo>
                <a:lnTo>
                  <a:pt x="1399777" y="1297975"/>
                </a:lnTo>
                <a:lnTo>
                  <a:pt x="0" y="1297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2"/>
          <p:cNvSpPr/>
          <p:nvPr/>
        </p:nvSpPr>
        <p:spPr>
          <a:xfrm>
            <a:off x="11919876" y="6960436"/>
            <a:ext cx="1442878" cy="1314331"/>
          </a:xfrm>
          <a:custGeom>
            <a:rect b="b" l="l" r="r" t="t"/>
            <a:pathLst>
              <a:path extrusionOk="0" h="1314331" w="1442878">
                <a:moveTo>
                  <a:pt x="0" y="0"/>
                </a:moveTo>
                <a:lnTo>
                  <a:pt x="1442878" y="0"/>
                </a:lnTo>
                <a:lnTo>
                  <a:pt x="1442878" y="1314331"/>
                </a:lnTo>
                <a:lnTo>
                  <a:pt x="0" y="13143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2"/>
          <p:cNvSpPr/>
          <p:nvPr/>
        </p:nvSpPr>
        <p:spPr>
          <a:xfrm rot="-3082562">
            <a:off x="13499276" y="6906040"/>
            <a:ext cx="828680" cy="1529443"/>
          </a:xfrm>
          <a:custGeom>
            <a:rect b="b" l="l" r="r" t="t"/>
            <a:pathLst>
              <a:path extrusionOk="0" h="1529443" w="828680">
                <a:moveTo>
                  <a:pt x="0" y="0"/>
                </a:moveTo>
                <a:lnTo>
                  <a:pt x="828680" y="0"/>
                </a:lnTo>
                <a:lnTo>
                  <a:pt x="828680" y="1529443"/>
                </a:lnTo>
                <a:lnTo>
                  <a:pt x="0" y="152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2"/>
          <p:cNvSpPr/>
          <p:nvPr/>
        </p:nvSpPr>
        <p:spPr>
          <a:xfrm rot="-4701183">
            <a:off x="6737995" y="4872732"/>
            <a:ext cx="995309" cy="1619586"/>
          </a:xfrm>
          <a:custGeom>
            <a:rect b="b" l="l" r="r" t="t"/>
            <a:pathLst>
              <a:path extrusionOk="0" h="1619586" w="995309">
                <a:moveTo>
                  <a:pt x="0" y="0"/>
                </a:moveTo>
                <a:lnTo>
                  <a:pt x="995309" y="0"/>
                </a:lnTo>
                <a:lnTo>
                  <a:pt x="995309" y="1619585"/>
                </a:lnTo>
                <a:lnTo>
                  <a:pt x="0" y="1619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2"/>
          <p:cNvSpPr/>
          <p:nvPr/>
        </p:nvSpPr>
        <p:spPr>
          <a:xfrm rot="4152895">
            <a:off x="14632366" y="7138468"/>
            <a:ext cx="922524" cy="784984"/>
          </a:xfrm>
          <a:custGeom>
            <a:rect b="b" l="l" r="r" t="t"/>
            <a:pathLst>
              <a:path extrusionOk="0" h="784984" w="922524">
                <a:moveTo>
                  <a:pt x="0" y="0"/>
                </a:moveTo>
                <a:lnTo>
                  <a:pt x="922525" y="0"/>
                </a:lnTo>
                <a:lnTo>
                  <a:pt x="922525" y="784984"/>
                </a:lnTo>
                <a:lnTo>
                  <a:pt x="0" y="784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2"/>
          <p:cNvSpPr/>
          <p:nvPr/>
        </p:nvSpPr>
        <p:spPr>
          <a:xfrm>
            <a:off x="15671887" y="7052029"/>
            <a:ext cx="1101495" cy="1087476"/>
          </a:xfrm>
          <a:custGeom>
            <a:rect b="b" l="l" r="r" t="t"/>
            <a:pathLst>
              <a:path extrusionOk="0" h="1087476" w="1101495">
                <a:moveTo>
                  <a:pt x="0" y="0"/>
                </a:moveTo>
                <a:lnTo>
                  <a:pt x="1101495" y="0"/>
                </a:lnTo>
                <a:lnTo>
                  <a:pt x="1101495" y="1087476"/>
                </a:lnTo>
                <a:lnTo>
                  <a:pt x="0" y="1087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3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371" name="Google Shape;371;p23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3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23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374" name="Google Shape;374;p23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3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3"/>
          <p:cNvSpPr txBox="1"/>
          <p:nvPr/>
        </p:nvSpPr>
        <p:spPr>
          <a:xfrm>
            <a:off x="2373861" y="6334996"/>
            <a:ext cx="576652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for this presentation template</a:t>
            </a:r>
            <a:endParaRPr/>
          </a:p>
        </p:txBody>
      </p:sp>
      <p:sp>
        <p:nvSpPr>
          <p:cNvPr id="377" name="Google Shape;377;p23"/>
          <p:cNvSpPr txBox="1"/>
          <p:nvPr/>
        </p:nvSpPr>
        <p:spPr>
          <a:xfrm>
            <a:off x="9882077" y="6334996"/>
            <a:ext cx="6297604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378" name="Google Shape;378;p23"/>
          <p:cNvSpPr txBox="1"/>
          <p:nvPr/>
        </p:nvSpPr>
        <p:spPr>
          <a:xfrm>
            <a:off x="10088745" y="4631455"/>
            <a:ext cx="5884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sp>
        <p:nvSpPr>
          <p:cNvPr id="379" name="Google Shape;379;p23"/>
          <p:cNvSpPr txBox="1"/>
          <p:nvPr/>
        </p:nvSpPr>
        <p:spPr>
          <a:xfrm>
            <a:off x="3377480" y="2965812"/>
            <a:ext cx="1153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This </a:t>
            </a:r>
            <a:r>
              <a:rPr b="0" i="0" lang="en-US" sz="21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presentation</a:t>
            </a:r>
            <a:r>
              <a:rPr b="0" i="0" lang="en-US" sz="23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 template is free for everyone to use, thanks to the following:</a:t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7056946" y="1582387"/>
            <a:ext cx="4174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Credits</a:t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 rot="7381935">
            <a:off x="1184008" y="1828143"/>
            <a:ext cx="1418609" cy="2618238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3"/>
          <p:cNvSpPr/>
          <p:nvPr/>
        </p:nvSpPr>
        <p:spPr>
          <a:xfrm rot="10445881">
            <a:off x="15209907" y="6605920"/>
            <a:ext cx="2217310" cy="1886729"/>
          </a:xfrm>
          <a:custGeom>
            <a:rect b="b" l="l" r="r" t="t"/>
            <a:pathLst>
              <a:path extrusionOk="0" h="1886729" w="2217310">
                <a:moveTo>
                  <a:pt x="0" y="0"/>
                </a:moveTo>
                <a:lnTo>
                  <a:pt x="2217310" y="0"/>
                </a:lnTo>
                <a:lnTo>
                  <a:pt x="2217310" y="1886729"/>
                </a:lnTo>
                <a:lnTo>
                  <a:pt x="0" y="1886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83" name="Google Shape;3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4942" y="4631463"/>
            <a:ext cx="4724342" cy="11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1"/>
          <p:cNvGrpSpPr/>
          <p:nvPr/>
        </p:nvGrpSpPr>
        <p:grpSpPr>
          <a:xfrm>
            <a:off x="1028700" y="884042"/>
            <a:ext cx="16230600" cy="8374258"/>
            <a:chOff x="0" y="-38100"/>
            <a:chExt cx="4274693" cy="2205609"/>
          </a:xfrm>
        </p:grpSpPr>
        <p:sp>
          <p:nvSpPr>
            <p:cNvPr id="103" name="Google Shape;103;p11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 txBox="1"/>
            <p:nvPr/>
          </p:nvSpPr>
          <p:spPr>
            <a:xfrm>
              <a:off x="0" y="-38100"/>
              <a:ext cx="4274693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1"/>
          <p:cNvSpPr/>
          <p:nvPr/>
        </p:nvSpPr>
        <p:spPr>
          <a:xfrm>
            <a:off x="3033809" y="3468348"/>
            <a:ext cx="2187501" cy="2167615"/>
          </a:xfrm>
          <a:custGeom>
            <a:rect b="b" l="l" r="r" t="t"/>
            <a:pathLst>
              <a:path extrusionOk="0" h="2167615" w="2187501">
                <a:moveTo>
                  <a:pt x="0" y="0"/>
                </a:moveTo>
                <a:lnTo>
                  <a:pt x="2187502" y="0"/>
                </a:lnTo>
                <a:lnTo>
                  <a:pt x="2187502" y="2167615"/>
                </a:lnTo>
                <a:lnTo>
                  <a:pt x="0" y="2167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1"/>
          <p:cNvSpPr/>
          <p:nvPr/>
        </p:nvSpPr>
        <p:spPr>
          <a:xfrm>
            <a:off x="8103545" y="3468348"/>
            <a:ext cx="2080910" cy="2167615"/>
          </a:xfrm>
          <a:custGeom>
            <a:rect b="b" l="l" r="r" t="t"/>
            <a:pathLst>
              <a:path extrusionOk="0" h="2167615" w="2080910">
                <a:moveTo>
                  <a:pt x="0" y="0"/>
                </a:moveTo>
                <a:lnTo>
                  <a:pt x="2080910" y="0"/>
                </a:lnTo>
                <a:lnTo>
                  <a:pt x="2080910" y="2167615"/>
                </a:lnTo>
                <a:lnTo>
                  <a:pt x="0" y="2167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1"/>
          <p:cNvSpPr/>
          <p:nvPr/>
        </p:nvSpPr>
        <p:spPr>
          <a:xfrm>
            <a:off x="13068256" y="3468348"/>
            <a:ext cx="2132145" cy="2167615"/>
          </a:xfrm>
          <a:custGeom>
            <a:rect b="b" l="l" r="r" t="t"/>
            <a:pathLst>
              <a:path extrusionOk="0" h="2167615" w="2132145">
                <a:moveTo>
                  <a:pt x="0" y="0"/>
                </a:moveTo>
                <a:lnTo>
                  <a:pt x="2132144" y="0"/>
                </a:lnTo>
                <a:lnTo>
                  <a:pt x="2132144" y="2167615"/>
                </a:lnTo>
                <a:lnTo>
                  <a:pt x="0" y="2167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1"/>
          <p:cNvSpPr txBox="1"/>
          <p:nvPr/>
        </p:nvSpPr>
        <p:spPr>
          <a:xfrm>
            <a:off x="3674475" y="1874250"/>
            <a:ext cx="10938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OUR GOALS TODAY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1852739" y="6074113"/>
            <a:ext cx="45495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93B242"/>
                </a:solidFill>
                <a:latin typeface="Luckiest Guy"/>
                <a:ea typeface="Luckiest Guy"/>
                <a:cs typeface="Luckiest Guy"/>
                <a:sym typeface="Luckiest Guy"/>
              </a:rPr>
              <a:t>Learn about different jobs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6869179" y="6074113"/>
            <a:ext cx="454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6EA6"/>
                </a:solidFill>
                <a:latin typeface="Luckiest Guy"/>
                <a:ea typeface="Luckiest Guy"/>
                <a:cs typeface="Luckiest Guy"/>
                <a:sym typeface="Luckiest Guy"/>
              </a:rPr>
              <a:t>Meet a professional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 rot="-3082562">
            <a:off x="16178257" y="7418959"/>
            <a:ext cx="2162086" cy="3990428"/>
          </a:xfrm>
          <a:custGeom>
            <a:rect b="b" l="l" r="r" t="t"/>
            <a:pathLst>
              <a:path extrusionOk="0" h="3990428" w="2162086">
                <a:moveTo>
                  <a:pt x="0" y="0"/>
                </a:moveTo>
                <a:lnTo>
                  <a:pt x="2162086" y="0"/>
                </a:lnTo>
                <a:lnTo>
                  <a:pt x="2162086" y="3990428"/>
                </a:lnTo>
                <a:lnTo>
                  <a:pt x="0" y="3990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1"/>
          <p:cNvSpPr/>
          <p:nvPr/>
        </p:nvSpPr>
        <p:spPr>
          <a:xfrm rot="10020323">
            <a:off x="-715399" y="-470675"/>
            <a:ext cx="3074302" cy="2615951"/>
          </a:xfrm>
          <a:custGeom>
            <a:rect b="b" l="l" r="r" t="t"/>
            <a:pathLst>
              <a:path extrusionOk="0" h="2614318" w="3072382">
                <a:moveTo>
                  <a:pt x="0" y="0"/>
                </a:moveTo>
                <a:lnTo>
                  <a:pt x="3072382" y="0"/>
                </a:lnTo>
                <a:lnTo>
                  <a:pt x="3072382" y="2614318"/>
                </a:lnTo>
                <a:lnTo>
                  <a:pt x="0" y="2614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1"/>
          <p:cNvSpPr txBox="1"/>
          <p:nvPr/>
        </p:nvSpPr>
        <p:spPr>
          <a:xfrm>
            <a:off x="12369172" y="6074113"/>
            <a:ext cx="35304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7263CF"/>
                </a:solidFill>
                <a:latin typeface="Luckiest Guy"/>
                <a:ea typeface="Luckiest Guy"/>
                <a:cs typeface="Luckiest Guy"/>
                <a:sym typeface="Luckiest Guy"/>
              </a:rPr>
              <a:t>Share your dream job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2"/>
          <p:cNvGrpSpPr/>
          <p:nvPr/>
        </p:nvGrpSpPr>
        <p:grpSpPr>
          <a:xfrm>
            <a:off x="1028700" y="884042"/>
            <a:ext cx="16230600" cy="2640531"/>
            <a:chOff x="0" y="-38100"/>
            <a:chExt cx="4274693" cy="695462"/>
          </a:xfrm>
        </p:grpSpPr>
        <p:sp>
          <p:nvSpPr>
            <p:cNvPr id="119" name="Google Shape;119;p12"/>
            <p:cNvSpPr/>
            <p:nvPr/>
          </p:nvSpPr>
          <p:spPr>
            <a:xfrm>
              <a:off x="0" y="0"/>
              <a:ext cx="4274693" cy="657362"/>
            </a:xfrm>
            <a:custGeom>
              <a:rect b="b" l="l" r="r" t="t"/>
              <a:pathLst>
                <a:path extrusionOk="0" h="657362" w="4274693">
                  <a:moveTo>
                    <a:pt x="4274693" y="23850"/>
                  </a:moveTo>
                  <a:lnTo>
                    <a:pt x="4274693" y="633512"/>
                  </a:lnTo>
                  <a:cubicBezTo>
                    <a:pt x="4274693" y="646684"/>
                    <a:pt x="4264015" y="657362"/>
                    <a:pt x="4250843" y="657362"/>
                  </a:cubicBezTo>
                  <a:lnTo>
                    <a:pt x="23850" y="657362"/>
                  </a:lnTo>
                  <a:cubicBezTo>
                    <a:pt x="17524" y="657362"/>
                    <a:pt x="11458" y="654849"/>
                    <a:pt x="6985" y="650377"/>
                  </a:cubicBezTo>
                  <a:cubicBezTo>
                    <a:pt x="2513" y="645904"/>
                    <a:pt x="0" y="639838"/>
                    <a:pt x="0" y="63351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0" y="-38100"/>
              <a:ext cx="4274693" cy="695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2"/>
          <p:cNvSpPr/>
          <p:nvPr/>
        </p:nvSpPr>
        <p:spPr>
          <a:xfrm>
            <a:off x="1028700" y="4016082"/>
            <a:ext cx="5060684" cy="5242218"/>
          </a:xfrm>
          <a:custGeom>
            <a:rect b="b" l="l" r="r" t="t"/>
            <a:pathLst>
              <a:path extrusionOk="0" h="841956" w="812800">
                <a:moveTo>
                  <a:pt x="76491" y="0"/>
                </a:moveTo>
                <a:lnTo>
                  <a:pt x="736309" y="0"/>
                </a:lnTo>
                <a:cubicBezTo>
                  <a:pt x="756596" y="0"/>
                  <a:pt x="776052" y="8059"/>
                  <a:pt x="790396" y="22404"/>
                </a:cubicBezTo>
                <a:cubicBezTo>
                  <a:pt x="804741" y="36748"/>
                  <a:pt x="812800" y="56204"/>
                  <a:pt x="812800" y="76491"/>
                </a:cubicBezTo>
                <a:lnTo>
                  <a:pt x="812800" y="765465"/>
                </a:lnTo>
                <a:cubicBezTo>
                  <a:pt x="812800" y="785752"/>
                  <a:pt x="804741" y="805208"/>
                  <a:pt x="790396" y="819553"/>
                </a:cubicBezTo>
                <a:cubicBezTo>
                  <a:pt x="776052" y="833897"/>
                  <a:pt x="756596" y="841956"/>
                  <a:pt x="736309" y="841956"/>
                </a:cubicBezTo>
                <a:lnTo>
                  <a:pt x="76491" y="841956"/>
                </a:lnTo>
                <a:cubicBezTo>
                  <a:pt x="56204" y="841956"/>
                  <a:pt x="36748" y="833897"/>
                  <a:pt x="22404" y="819553"/>
                </a:cubicBezTo>
                <a:cubicBezTo>
                  <a:pt x="8059" y="805208"/>
                  <a:pt x="0" y="785752"/>
                  <a:pt x="0" y="765465"/>
                </a:cubicBezTo>
                <a:lnTo>
                  <a:pt x="0" y="76491"/>
                </a:lnTo>
                <a:cubicBezTo>
                  <a:pt x="0" y="56204"/>
                  <a:pt x="8059" y="36748"/>
                  <a:pt x="22404" y="22404"/>
                </a:cubicBezTo>
                <a:cubicBezTo>
                  <a:pt x="36748" y="8059"/>
                  <a:pt x="56204" y="0"/>
                  <a:pt x="76491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4842" r="-1062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>
            <a:off x="6613658" y="4016082"/>
            <a:ext cx="5060684" cy="5242218"/>
          </a:xfrm>
          <a:custGeom>
            <a:rect b="b" l="l" r="r" t="t"/>
            <a:pathLst>
              <a:path extrusionOk="0" h="841956" w="812800">
                <a:moveTo>
                  <a:pt x="76491" y="0"/>
                </a:moveTo>
                <a:lnTo>
                  <a:pt x="736309" y="0"/>
                </a:lnTo>
                <a:cubicBezTo>
                  <a:pt x="756596" y="0"/>
                  <a:pt x="776052" y="8059"/>
                  <a:pt x="790396" y="22404"/>
                </a:cubicBezTo>
                <a:cubicBezTo>
                  <a:pt x="804741" y="36748"/>
                  <a:pt x="812800" y="56204"/>
                  <a:pt x="812800" y="76491"/>
                </a:cubicBezTo>
                <a:lnTo>
                  <a:pt x="812800" y="765465"/>
                </a:lnTo>
                <a:cubicBezTo>
                  <a:pt x="812800" y="785752"/>
                  <a:pt x="804741" y="805208"/>
                  <a:pt x="790396" y="819553"/>
                </a:cubicBezTo>
                <a:cubicBezTo>
                  <a:pt x="776052" y="833897"/>
                  <a:pt x="756596" y="841956"/>
                  <a:pt x="736309" y="841956"/>
                </a:cubicBezTo>
                <a:lnTo>
                  <a:pt x="76491" y="841956"/>
                </a:lnTo>
                <a:cubicBezTo>
                  <a:pt x="56204" y="841956"/>
                  <a:pt x="36748" y="833897"/>
                  <a:pt x="22404" y="819553"/>
                </a:cubicBezTo>
                <a:cubicBezTo>
                  <a:pt x="8059" y="805208"/>
                  <a:pt x="0" y="785752"/>
                  <a:pt x="0" y="765465"/>
                </a:cubicBezTo>
                <a:lnTo>
                  <a:pt x="0" y="76491"/>
                </a:lnTo>
                <a:cubicBezTo>
                  <a:pt x="0" y="56204"/>
                  <a:pt x="8059" y="36748"/>
                  <a:pt x="22404" y="22404"/>
                </a:cubicBezTo>
                <a:cubicBezTo>
                  <a:pt x="36748" y="8059"/>
                  <a:pt x="56204" y="0"/>
                  <a:pt x="7649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029" l="0" r="-7615" t="-188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12198616" y="4016082"/>
            <a:ext cx="5060684" cy="5242218"/>
          </a:xfrm>
          <a:custGeom>
            <a:rect b="b" l="l" r="r" t="t"/>
            <a:pathLst>
              <a:path extrusionOk="0" h="841956" w="812800">
                <a:moveTo>
                  <a:pt x="76491" y="0"/>
                </a:moveTo>
                <a:lnTo>
                  <a:pt x="736309" y="0"/>
                </a:lnTo>
                <a:cubicBezTo>
                  <a:pt x="756596" y="0"/>
                  <a:pt x="776052" y="8059"/>
                  <a:pt x="790396" y="22404"/>
                </a:cubicBezTo>
                <a:cubicBezTo>
                  <a:pt x="804741" y="36748"/>
                  <a:pt x="812800" y="56204"/>
                  <a:pt x="812800" y="76491"/>
                </a:cubicBezTo>
                <a:lnTo>
                  <a:pt x="812800" y="765465"/>
                </a:lnTo>
                <a:cubicBezTo>
                  <a:pt x="812800" y="785752"/>
                  <a:pt x="804741" y="805208"/>
                  <a:pt x="790396" y="819553"/>
                </a:cubicBezTo>
                <a:cubicBezTo>
                  <a:pt x="776052" y="833897"/>
                  <a:pt x="756596" y="841956"/>
                  <a:pt x="736309" y="841956"/>
                </a:cubicBezTo>
                <a:lnTo>
                  <a:pt x="76491" y="841956"/>
                </a:lnTo>
                <a:cubicBezTo>
                  <a:pt x="56204" y="841956"/>
                  <a:pt x="36748" y="833897"/>
                  <a:pt x="22404" y="819553"/>
                </a:cubicBezTo>
                <a:cubicBezTo>
                  <a:pt x="8059" y="805208"/>
                  <a:pt x="0" y="785752"/>
                  <a:pt x="0" y="765465"/>
                </a:cubicBezTo>
                <a:lnTo>
                  <a:pt x="0" y="76491"/>
                </a:lnTo>
                <a:cubicBezTo>
                  <a:pt x="0" y="56204"/>
                  <a:pt x="8059" y="36748"/>
                  <a:pt x="22404" y="22404"/>
                </a:cubicBezTo>
                <a:cubicBezTo>
                  <a:pt x="36748" y="8059"/>
                  <a:pt x="56204" y="0"/>
                  <a:pt x="76491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445" l="0" r="0" t="-2244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701750" y="1588563"/>
            <a:ext cx="7704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A JOB?</a:t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9326730" y="1708122"/>
            <a:ext cx="73581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A job is something people do to help others, use their skills, and earn money.</a:t>
            </a:r>
            <a:endParaRPr/>
          </a:p>
        </p:txBody>
      </p:sp>
      <p:sp>
        <p:nvSpPr>
          <p:cNvPr id="126" name="Google Shape;126;p12"/>
          <p:cNvSpPr/>
          <p:nvPr/>
        </p:nvSpPr>
        <p:spPr>
          <a:xfrm rot="-3082562">
            <a:off x="-20329" y="2846926"/>
            <a:ext cx="1418609" cy="2618238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2"/>
          <p:cNvSpPr/>
          <p:nvPr/>
        </p:nvSpPr>
        <p:spPr>
          <a:xfrm rot="9380392">
            <a:off x="16238238" y="8270511"/>
            <a:ext cx="2545605" cy="2166078"/>
          </a:xfrm>
          <a:custGeom>
            <a:rect b="b" l="l" r="r" t="t"/>
            <a:pathLst>
              <a:path extrusionOk="0" h="2166078" w="2545605">
                <a:moveTo>
                  <a:pt x="0" y="0"/>
                </a:moveTo>
                <a:lnTo>
                  <a:pt x="2545605" y="0"/>
                </a:lnTo>
                <a:lnTo>
                  <a:pt x="2545605" y="2166078"/>
                </a:lnTo>
                <a:lnTo>
                  <a:pt x="0" y="2166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3"/>
          <p:cNvGrpSpPr/>
          <p:nvPr/>
        </p:nvGrpSpPr>
        <p:grpSpPr>
          <a:xfrm>
            <a:off x="1028700" y="884042"/>
            <a:ext cx="16230600" cy="8374258"/>
            <a:chOff x="0" y="-38100"/>
            <a:chExt cx="4274693" cy="2205609"/>
          </a:xfrm>
        </p:grpSpPr>
        <p:sp>
          <p:nvSpPr>
            <p:cNvPr id="133" name="Google Shape;133;p13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0" y="-38100"/>
              <a:ext cx="4274693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3"/>
          <p:cNvSpPr/>
          <p:nvPr/>
        </p:nvSpPr>
        <p:spPr>
          <a:xfrm>
            <a:off x="-170785" y="8074081"/>
            <a:ext cx="2398971" cy="2368439"/>
          </a:xfrm>
          <a:custGeom>
            <a:rect b="b" l="l" r="r" t="t"/>
            <a:pathLst>
              <a:path extrusionOk="0" h="2368439" w="2398971">
                <a:moveTo>
                  <a:pt x="0" y="0"/>
                </a:moveTo>
                <a:lnTo>
                  <a:pt x="2398970" y="0"/>
                </a:lnTo>
                <a:lnTo>
                  <a:pt x="2398970" y="2368438"/>
                </a:lnTo>
                <a:lnTo>
                  <a:pt x="0" y="2368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 rot="-2300673">
            <a:off x="16041357" y="410361"/>
            <a:ext cx="2835832" cy="1902585"/>
          </a:xfrm>
          <a:custGeom>
            <a:rect b="b" l="l" r="r" t="t"/>
            <a:pathLst>
              <a:path extrusionOk="0" h="1902585" w="2835832">
                <a:moveTo>
                  <a:pt x="0" y="0"/>
                </a:moveTo>
                <a:lnTo>
                  <a:pt x="2835832" y="0"/>
                </a:lnTo>
                <a:lnTo>
                  <a:pt x="2835832" y="1902585"/>
                </a:lnTo>
                <a:lnTo>
                  <a:pt x="0" y="190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3"/>
          <p:cNvSpPr txBox="1"/>
          <p:nvPr/>
        </p:nvSpPr>
        <p:spPr>
          <a:xfrm>
            <a:off x="1028725" y="2076700"/>
            <a:ext cx="1623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Jobs in our community</a:t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13512484" y="3674677"/>
            <a:ext cx="2413252" cy="3403304"/>
          </a:xfrm>
          <a:custGeom>
            <a:rect b="b" l="l" r="r" t="t"/>
            <a:pathLst>
              <a:path extrusionOk="0" h="3403304" w="2413252">
                <a:moveTo>
                  <a:pt x="0" y="0"/>
                </a:moveTo>
                <a:lnTo>
                  <a:pt x="2413252" y="0"/>
                </a:lnTo>
                <a:lnTo>
                  <a:pt x="2413252" y="3403304"/>
                </a:lnTo>
                <a:lnTo>
                  <a:pt x="0" y="340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3"/>
          <p:cNvSpPr/>
          <p:nvPr/>
        </p:nvSpPr>
        <p:spPr>
          <a:xfrm>
            <a:off x="12081967" y="3674677"/>
            <a:ext cx="1633586" cy="3403304"/>
          </a:xfrm>
          <a:custGeom>
            <a:rect b="b" l="l" r="r" t="t"/>
            <a:pathLst>
              <a:path extrusionOk="0" h="3403304" w="1633586">
                <a:moveTo>
                  <a:pt x="0" y="0"/>
                </a:moveTo>
                <a:lnTo>
                  <a:pt x="1633586" y="0"/>
                </a:lnTo>
                <a:lnTo>
                  <a:pt x="1633586" y="3403304"/>
                </a:lnTo>
                <a:lnTo>
                  <a:pt x="0" y="340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/>
          <p:nvPr/>
        </p:nvSpPr>
        <p:spPr>
          <a:xfrm>
            <a:off x="10295062" y="3674677"/>
            <a:ext cx="1410824" cy="3403304"/>
          </a:xfrm>
          <a:custGeom>
            <a:rect b="b" l="l" r="r" t="t"/>
            <a:pathLst>
              <a:path extrusionOk="0" h="3403304" w="1410824">
                <a:moveTo>
                  <a:pt x="0" y="0"/>
                </a:moveTo>
                <a:lnTo>
                  <a:pt x="1410824" y="0"/>
                </a:lnTo>
                <a:lnTo>
                  <a:pt x="1410824" y="3403304"/>
                </a:lnTo>
                <a:lnTo>
                  <a:pt x="0" y="340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3"/>
          <p:cNvSpPr/>
          <p:nvPr/>
        </p:nvSpPr>
        <p:spPr>
          <a:xfrm>
            <a:off x="7968439" y="3674677"/>
            <a:ext cx="2326622" cy="3403304"/>
          </a:xfrm>
          <a:custGeom>
            <a:rect b="b" l="l" r="r" t="t"/>
            <a:pathLst>
              <a:path extrusionOk="0" h="3403304" w="2326622">
                <a:moveTo>
                  <a:pt x="0" y="0"/>
                </a:moveTo>
                <a:lnTo>
                  <a:pt x="2326623" y="0"/>
                </a:lnTo>
                <a:lnTo>
                  <a:pt x="2326623" y="3403304"/>
                </a:lnTo>
                <a:lnTo>
                  <a:pt x="0" y="340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3"/>
          <p:cNvSpPr/>
          <p:nvPr/>
        </p:nvSpPr>
        <p:spPr>
          <a:xfrm>
            <a:off x="6395128" y="3674677"/>
            <a:ext cx="1447951" cy="3403304"/>
          </a:xfrm>
          <a:custGeom>
            <a:rect b="b" l="l" r="r" t="t"/>
            <a:pathLst>
              <a:path extrusionOk="0" h="3403304" w="1447951">
                <a:moveTo>
                  <a:pt x="0" y="0"/>
                </a:moveTo>
                <a:lnTo>
                  <a:pt x="1447951" y="0"/>
                </a:lnTo>
                <a:lnTo>
                  <a:pt x="1447951" y="3403304"/>
                </a:lnTo>
                <a:lnTo>
                  <a:pt x="0" y="3403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3"/>
          <p:cNvSpPr/>
          <p:nvPr/>
        </p:nvSpPr>
        <p:spPr>
          <a:xfrm>
            <a:off x="2159195" y="3539736"/>
            <a:ext cx="1415847" cy="3673187"/>
          </a:xfrm>
          <a:custGeom>
            <a:rect b="b" l="l" r="r" t="t"/>
            <a:pathLst>
              <a:path extrusionOk="0" h="3673187" w="1415847">
                <a:moveTo>
                  <a:pt x="0" y="0"/>
                </a:moveTo>
                <a:lnTo>
                  <a:pt x="1415847" y="0"/>
                </a:lnTo>
                <a:lnTo>
                  <a:pt x="1415847" y="3673187"/>
                </a:lnTo>
                <a:lnTo>
                  <a:pt x="0" y="3673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3"/>
          <p:cNvSpPr/>
          <p:nvPr/>
        </p:nvSpPr>
        <p:spPr>
          <a:xfrm>
            <a:off x="3873388" y="3631699"/>
            <a:ext cx="2569365" cy="3489261"/>
          </a:xfrm>
          <a:custGeom>
            <a:rect b="b" l="l" r="r" t="t"/>
            <a:pathLst>
              <a:path extrusionOk="0" h="3489261" w="2569365">
                <a:moveTo>
                  <a:pt x="0" y="0"/>
                </a:moveTo>
                <a:lnTo>
                  <a:pt x="2569365" y="0"/>
                </a:lnTo>
                <a:lnTo>
                  <a:pt x="2569365" y="3489261"/>
                </a:lnTo>
                <a:lnTo>
                  <a:pt x="0" y="3489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 txBox="1"/>
          <p:nvPr/>
        </p:nvSpPr>
        <p:spPr>
          <a:xfrm>
            <a:off x="2400059" y="7394026"/>
            <a:ext cx="934120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NURSE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4299513" y="7394026"/>
            <a:ext cx="1229767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TEACHER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6562040" y="7394026"/>
            <a:ext cx="1114127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OFFICER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8386873" y="7394026"/>
            <a:ext cx="1114871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DANCER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10306153" y="7394026"/>
            <a:ext cx="1388641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ENGINEER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12339762" y="7394026"/>
            <a:ext cx="1117997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DOCTOR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4013359" y="7394026"/>
            <a:ext cx="1757139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FIREFIGHTER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4"/>
          <p:cNvGrpSpPr/>
          <p:nvPr/>
        </p:nvGrpSpPr>
        <p:grpSpPr>
          <a:xfrm>
            <a:off x="1028700" y="884042"/>
            <a:ext cx="16230600" cy="8374258"/>
            <a:chOff x="0" y="-38100"/>
            <a:chExt cx="4274693" cy="2205609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38100"/>
              <a:ext cx="4274693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4"/>
          <p:cNvSpPr txBox="1"/>
          <p:nvPr/>
        </p:nvSpPr>
        <p:spPr>
          <a:xfrm>
            <a:off x="2959261" y="3895987"/>
            <a:ext cx="12369478" cy="238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SPECIAL GUEST</a:t>
            </a:r>
            <a:endParaRPr/>
          </a:p>
        </p:txBody>
      </p:sp>
      <p:grpSp>
        <p:nvGrpSpPr>
          <p:cNvPr id="160" name="Google Shape;160;p14"/>
          <p:cNvGrpSpPr/>
          <p:nvPr/>
        </p:nvGrpSpPr>
        <p:grpSpPr>
          <a:xfrm>
            <a:off x="7018093" y="6103176"/>
            <a:ext cx="4251744" cy="957128"/>
            <a:chOff x="0" y="355067"/>
            <a:chExt cx="5668993" cy="1276170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355067"/>
              <a:ext cx="5668993" cy="1276170"/>
            </a:xfrm>
            <a:custGeom>
              <a:rect b="b" l="l" r="r" t="t"/>
              <a:pathLst>
                <a:path extrusionOk="0" h="252083" w="1119801">
                  <a:moveTo>
                    <a:pt x="1119801" y="54626"/>
                  </a:moveTo>
                  <a:lnTo>
                    <a:pt x="1119801" y="197458"/>
                  </a:lnTo>
                  <a:cubicBezTo>
                    <a:pt x="1119801" y="227627"/>
                    <a:pt x="1095344" y="252083"/>
                    <a:pt x="1065175" y="252083"/>
                  </a:cubicBezTo>
                  <a:lnTo>
                    <a:pt x="54626" y="252083"/>
                  </a:lnTo>
                  <a:cubicBezTo>
                    <a:pt x="40138" y="252083"/>
                    <a:pt x="26244" y="246328"/>
                    <a:pt x="15999" y="236084"/>
                  </a:cubicBezTo>
                  <a:cubicBezTo>
                    <a:pt x="5755" y="225840"/>
                    <a:pt x="0" y="211946"/>
                    <a:pt x="0" y="197458"/>
                  </a:cubicBezTo>
                  <a:lnTo>
                    <a:pt x="0" y="54626"/>
                  </a:lnTo>
                  <a:cubicBezTo>
                    <a:pt x="0" y="40138"/>
                    <a:pt x="5755" y="26244"/>
                    <a:pt x="15999" y="15999"/>
                  </a:cubicBezTo>
                  <a:cubicBezTo>
                    <a:pt x="26244" y="5755"/>
                    <a:pt x="40138" y="0"/>
                    <a:pt x="54626" y="0"/>
                  </a:cubicBezTo>
                  <a:lnTo>
                    <a:pt x="1065175" y="0"/>
                  </a:lnTo>
                  <a:cubicBezTo>
                    <a:pt x="1079663" y="0"/>
                    <a:pt x="1093557" y="5755"/>
                    <a:pt x="1103801" y="15999"/>
                  </a:cubicBezTo>
                  <a:cubicBezTo>
                    <a:pt x="1114045" y="26244"/>
                    <a:pt x="1119801" y="40138"/>
                    <a:pt x="1119801" y="54626"/>
                  </a:cubicBezTo>
                  <a:close/>
                </a:path>
              </a:pathLst>
            </a:custGeom>
            <a:solidFill>
              <a:srgbClr val="C0DB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657484" y="753292"/>
              <a:ext cx="4354200" cy="5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206040"/>
                  </a:solidFill>
                  <a:latin typeface="DM Sans"/>
                  <a:ea typeface="DM Sans"/>
                  <a:cs typeface="DM Sans"/>
                  <a:sym typeface="DM Sans"/>
                </a:rPr>
                <a:t>INSERT NAME HERE</a:t>
              </a:r>
              <a:endParaRPr/>
            </a:p>
          </p:txBody>
        </p:sp>
      </p:grpSp>
      <p:sp>
        <p:nvSpPr>
          <p:cNvPr id="163" name="Google Shape;163;p14"/>
          <p:cNvSpPr/>
          <p:nvPr/>
        </p:nvSpPr>
        <p:spPr>
          <a:xfrm rot="7381935">
            <a:off x="12269689" y="5842399"/>
            <a:ext cx="1418609" cy="2618238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7"/>
                </a:lnTo>
                <a:lnTo>
                  <a:pt x="0" y="2618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 rot="-4701183">
            <a:off x="8077267" y="813774"/>
            <a:ext cx="1346211" cy="2190580"/>
          </a:xfrm>
          <a:custGeom>
            <a:rect b="b" l="l" r="r" t="t"/>
            <a:pathLst>
              <a:path extrusionOk="0" h="2190580" w="1346211">
                <a:moveTo>
                  <a:pt x="0" y="0"/>
                </a:moveTo>
                <a:lnTo>
                  <a:pt x="1346211" y="0"/>
                </a:lnTo>
                <a:lnTo>
                  <a:pt x="1346211" y="2190580"/>
                </a:lnTo>
                <a:lnTo>
                  <a:pt x="0" y="2190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 rot="5281458">
            <a:off x="4589315" y="6493221"/>
            <a:ext cx="2000586" cy="1702317"/>
          </a:xfrm>
          <a:custGeom>
            <a:rect b="b" l="l" r="r" t="t"/>
            <a:pathLst>
              <a:path extrusionOk="0" h="1702317" w="2000586">
                <a:moveTo>
                  <a:pt x="0" y="0"/>
                </a:moveTo>
                <a:lnTo>
                  <a:pt x="2000586" y="0"/>
                </a:lnTo>
                <a:lnTo>
                  <a:pt x="2000586" y="1702317"/>
                </a:lnTo>
                <a:lnTo>
                  <a:pt x="0" y="1702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 txBox="1"/>
          <p:nvPr/>
        </p:nvSpPr>
        <p:spPr>
          <a:xfrm>
            <a:off x="4769250" y="3023650"/>
            <a:ext cx="8749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LET’S MEET OUR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/>
          <p:nvPr/>
        </p:nvSpPr>
        <p:spPr>
          <a:xfrm>
            <a:off x="1028700" y="1028700"/>
            <a:ext cx="5904171" cy="8229600"/>
          </a:xfrm>
          <a:custGeom>
            <a:rect b="b" l="l" r="r" t="t"/>
            <a:pathLst>
              <a:path extrusionOk="0" h="1321762" w="948273">
                <a:moveTo>
                  <a:pt x="65563" y="0"/>
                </a:moveTo>
                <a:lnTo>
                  <a:pt x="882710" y="0"/>
                </a:lnTo>
                <a:cubicBezTo>
                  <a:pt x="918919" y="0"/>
                  <a:pt x="948273" y="29354"/>
                  <a:pt x="948273" y="65563"/>
                </a:cubicBezTo>
                <a:lnTo>
                  <a:pt x="948273" y="1256199"/>
                </a:lnTo>
                <a:cubicBezTo>
                  <a:pt x="948273" y="1273587"/>
                  <a:pt x="941366" y="1290263"/>
                  <a:pt x="929070" y="1302559"/>
                </a:cubicBezTo>
                <a:cubicBezTo>
                  <a:pt x="916775" y="1314854"/>
                  <a:pt x="900098" y="1321762"/>
                  <a:pt x="882710" y="1321762"/>
                </a:cubicBezTo>
                <a:lnTo>
                  <a:pt x="65563" y="1321762"/>
                </a:lnTo>
                <a:cubicBezTo>
                  <a:pt x="48175" y="1321762"/>
                  <a:pt x="31498" y="1314854"/>
                  <a:pt x="19203" y="1302559"/>
                </a:cubicBezTo>
                <a:cubicBezTo>
                  <a:pt x="6908" y="1290263"/>
                  <a:pt x="0" y="1273587"/>
                  <a:pt x="0" y="1256199"/>
                </a:cubicBezTo>
                <a:lnTo>
                  <a:pt x="0" y="65563"/>
                </a:lnTo>
                <a:cubicBezTo>
                  <a:pt x="0" y="48175"/>
                  <a:pt x="6908" y="31498"/>
                  <a:pt x="19203" y="19203"/>
                </a:cubicBezTo>
                <a:cubicBezTo>
                  <a:pt x="31498" y="6908"/>
                  <a:pt x="48175" y="0"/>
                  <a:pt x="65563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3172" r="-4602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15"/>
          <p:cNvGrpSpPr/>
          <p:nvPr/>
        </p:nvGrpSpPr>
        <p:grpSpPr>
          <a:xfrm>
            <a:off x="7326737" y="884042"/>
            <a:ext cx="9932563" cy="8374258"/>
            <a:chOff x="0" y="-38100"/>
            <a:chExt cx="2615964" cy="2205609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2615964" cy="2167509"/>
            </a:xfrm>
            <a:custGeom>
              <a:rect b="b" l="l" r="r" t="t"/>
              <a:pathLst>
                <a:path extrusionOk="0" h="2167509" w="2615964">
                  <a:moveTo>
                    <a:pt x="2615964" y="38972"/>
                  </a:moveTo>
                  <a:lnTo>
                    <a:pt x="2615964" y="2128537"/>
                  </a:lnTo>
                  <a:cubicBezTo>
                    <a:pt x="2615964" y="2150060"/>
                    <a:pt x="2598515" y="2167509"/>
                    <a:pt x="2576991" y="2167509"/>
                  </a:cubicBezTo>
                  <a:lnTo>
                    <a:pt x="38972" y="2167509"/>
                  </a:lnTo>
                  <a:cubicBezTo>
                    <a:pt x="17449" y="2167509"/>
                    <a:pt x="0" y="2150060"/>
                    <a:pt x="0" y="2128537"/>
                  </a:cubicBezTo>
                  <a:lnTo>
                    <a:pt x="0" y="38972"/>
                  </a:lnTo>
                  <a:cubicBezTo>
                    <a:pt x="0" y="17449"/>
                    <a:pt x="17449" y="0"/>
                    <a:pt x="38972" y="0"/>
                  </a:cubicBezTo>
                  <a:lnTo>
                    <a:pt x="2576991" y="0"/>
                  </a:lnTo>
                  <a:cubicBezTo>
                    <a:pt x="2587327" y="0"/>
                    <a:pt x="2597240" y="4106"/>
                    <a:pt x="2604549" y="11415"/>
                  </a:cubicBezTo>
                  <a:cubicBezTo>
                    <a:pt x="2611858" y="18724"/>
                    <a:pt x="2615964" y="28636"/>
                    <a:pt x="2615964" y="38972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0" y="-38100"/>
              <a:ext cx="2615964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5"/>
          <p:cNvSpPr txBox="1"/>
          <p:nvPr/>
        </p:nvSpPr>
        <p:spPr>
          <a:xfrm>
            <a:off x="8075999" y="3429000"/>
            <a:ext cx="9427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Hello, I’m [Name]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8076001" y="4769050"/>
            <a:ext cx="68925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Briefly describe the guest’s job. Include how long they’ve done it and a summary of their experience.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15877814" y="76200"/>
            <a:ext cx="2398971" cy="2368439"/>
          </a:xfrm>
          <a:custGeom>
            <a:rect b="b" l="l" r="r" t="t"/>
            <a:pathLst>
              <a:path extrusionOk="0" h="2368439" w="2398971">
                <a:moveTo>
                  <a:pt x="0" y="0"/>
                </a:moveTo>
                <a:lnTo>
                  <a:pt x="2398971" y="0"/>
                </a:lnTo>
                <a:lnTo>
                  <a:pt x="2398971" y="2368439"/>
                </a:lnTo>
                <a:lnTo>
                  <a:pt x="0" y="2368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5"/>
          <p:cNvSpPr/>
          <p:nvPr/>
        </p:nvSpPr>
        <p:spPr>
          <a:xfrm rot="-3178563">
            <a:off x="5721141" y="8526581"/>
            <a:ext cx="2835832" cy="1902585"/>
          </a:xfrm>
          <a:custGeom>
            <a:rect b="b" l="l" r="r" t="t"/>
            <a:pathLst>
              <a:path extrusionOk="0" h="1902585" w="2835832">
                <a:moveTo>
                  <a:pt x="0" y="0"/>
                </a:moveTo>
                <a:lnTo>
                  <a:pt x="2835832" y="0"/>
                </a:lnTo>
                <a:lnTo>
                  <a:pt x="2835832" y="1902585"/>
                </a:lnTo>
                <a:lnTo>
                  <a:pt x="0" y="190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6"/>
          <p:cNvGrpSpPr/>
          <p:nvPr/>
        </p:nvGrpSpPr>
        <p:grpSpPr>
          <a:xfrm>
            <a:off x="1028700" y="884042"/>
            <a:ext cx="6821953" cy="8374258"/>
            <a:chOff x="0" y="-38100"/>
            <a:chExt cx="1796715" cy="2205609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1796715" cy="2167509"/>
            </a:xfrm>
            <a:custGeom>
              <a:rect b="b" l="l" r="r" t="t"/>
              <a:pathLst>
                <a:path extrusionOk="0" h="2167509" w="1796715">
                  <a:moveTo>
                    <a:pt x="1796715" y="56743"/>
                  </a:moveTo>
                  <a:lnTo>
                    <a:pt x="1796715" y="2110766"/>
                  </a:lnTo>
                  <a:cubicBezTo>
                    <a:pt x="1796715" y="2125815"/>
                    <a:pt x="1790736" y="2140248"/>
                    <a:pt x="1780095" y="2150889"/>
                  </a:cubicBezTo>
                  <a:cubicBezTo>
                    <a:pt x="1769454" y="2161531"/>
                    <a:pt x="1755021" y="2167509"/>
                    <a:pt x="1739972" y="2167509"/>
                  </a:cubicBezTo>
                  <a:lnTo>
                    <a:pt x="56743" y="2167509"/>
                  </a:lnTo>
                  <a:cubicBezTo>
                    <a:pt x="41694" y="2167509"/>
                    <a:pt x="27261" y="2161531"/>
                    <a:pt x="16620" y="2150889"/>
                  </a:cubicBezTo>
                  <a:cubicBezTo>
                    <a:pt x="5978" y="2140248"/>
                    <a:pt x="0" y="2125815"/>
                    <a:pt x="0" y="2110766"/>
                  </a:cubicBezTo>
                  <a:lnTo>
                    <a:pt x="0" y="56743"/>
                  </a:lnTo>
                  <a:cubicBezTo>
                    <a:pt x="0" y="41694"/>
                    <a:pt x="5978" y="27261"/>
                    <a:pt x="16620" y="16620"/>
                  </a:cubicBezTo>
                  <a:cubicBezTo>
                    <a:pt x="27261" y="5978"/>
                    <a:pt x="41694" y="0"/>
                    <a:pt x="56743" y="0"/>
                  </a:cubicBezTo>
                  <a:lnTo>
                    <a:pt x="1739972" y="0"/>
                  </a:lnTo>
                  <a:cubicBezTo>
                    <a:pt x="1755021" y="0"/>
                    <a:pt x="1769454" y="5978"/>
                    <a:pt x="1780095" y="16620"/>
                  </a:cubicBezTo>
                  <a:cubicBezTo>
                    <a:pt x="1790736" y="27261"/>
                    <a:pt x="1796715" y="41694"/>
                    <a:pt x="1796715" y="5674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 txBox="1"/>
            <p:nvPr/>
          </p:nvSpPr>
          <p:spPr>
            <a:xfrm>
              <a:off x="0" y="-38100"/>
              <a:ext cx="1796715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6"/>
          <p:cNvSpPr txBox="1"/>
          <p:nvPr/>
        </p:nvSpPr>
        <p:spPr>
          <a:xfrm>
            <a:off x="1744686" y="2611848"/>
            <a:ext cx="4776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A day in my job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744686" y="4826259"/>
            <a:ext cx="5390100" cy="19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Use this slide to show a typical day on the job. Add images and short descriptions of both major and minor tasks.</a:t>
            </a:r>
            <a:endParaRPr sz="1200"/>
          </a:p>
        </p:txBody>
      </p:sp>
      <p:sp>
        <p:nvSpPr>
          <p:cNvPr id="188" name="Google Shape;188;p16"/>
          <p:cNvSpPr/>
          <p:nvPr/>
        </p:nvSpPr>
        <p:spPr>
          <a:xfrm>
            <a:off x="8319257" y="1028700"/>
            <a:ext cx="3932578" cy="3421895"/>
          </a:xfrm>
          <a:custGeom>
            <a:rect b="b" l="l" r="r" t="t"/>
            <a:pathLst>
              <a:path extrusionOk="0" h="707250" w="812800">
                <a:moveTo>
                  <a:pt x="98433" y="0"/>
                </a:moveTo>
                <a:lnTo>
                  <a:pt x="714367" y="0"/>
                </a:lnTo>
                <a:cubicBezTo>
                  <a:pt x="768730" y="0"/>
                  <a:pt x="812800" y="44070"/>
                  <a:pt x="812800" y="98433"/>
                </a:cubicBezTo>
                <a:lnTo>
                  <a:pt x="812800" y="608817"/>
                </a:lnTo>
                <a:cubicBezTo>
                  <a:pt x="812800" y="663180"/>
                  <a:pt x="768730" y="707250"/>
                  <a:pt x="714367" y="707250"/>
                </a:cubicBezTo>
                <a:lnTo>
                  <a:pt x="98433" y="707250"/>
                </a:lnTo>
                <a:cubicBezTo>
                  <a:pt x="72327" y="707250"/>
                  <a:pt x="47290" y="696879"/>
                  <a:pt x="28830" y="678420"/>
                </a:cubicBezTo>
                <a:cubicBezTo>
                  <a:pt x="10371" y="659960"/>
                  <a:pt x="0" y="634923"/>
                  <a:pt x="0" y="608817"/>
                </a:cubicBezTo>
                <a:lnTo>
                  <a:pt x="0" y="98433"/>
                </a:lnTo>
                <a:cubicBezTo>
                  <a:pt x="0" y="44070"/>
                  <a:pt x="44070" y="0"/>
                  <a:pt x="98433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243" l="0" r="0" t="-3624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12718561" y="1028700"/>
            <a:ext cx="3932578" cy="3421895"/>
          </a:xfrm>
          <a:custGeom>
            <a:rect b="b" l="l" r="r" t="t"/>
            <a:pathLst>
              <a:path extrusionOk="0" h="707250" w="812800">
                <a:moveTo>
                  <a:pt x="98433" y="0"/>
                </a:moveTo>
                <a:lnTo>
                  <a:pt x="714367" y="0"/>
                </a:lnTo>
                <a:cubicBezTo>
                  <a:pt x="768730" y="0"/>
                  <a:pt x="812800" y="44070"/>
                  <a:pt x="812800" y="98433"/>
                </a:cubicBezTo>
                <a:lnTo>
                  <a:pt x="812800" y="608817"/>
                </a:lnTo>
                <a:cubicBezTo>
                  <a:pt x="812800" y="663180"/>
                  <a:pt x="768730" y="707250"/>
                  <a:pt x="714367" y="707250"/>
                </a:cubicBezTo>
                <a:lnTo>
                  <a:pt x="98433" y="707250"/>
                </a:lnTo>
                <a:cubicBezTo>
                  <a:pt x="72327" y="707250"/>
                  <a:pt x="47290" y="696879"/>
                  <a:pt x="28830" y="678420"/>
                </a:cubicBezTo>
                <a:cubicBezTo>
                  <a:pt x="10371" y="659960"/>
                  <a:pt x="0" y="634923"/>
                  <a:pt x="0" y="608817"/>
                </a:cubicBezTo>
                <a:lnTo>
                  <a:pt x="0" y="98433"/>
                </a:lnTo>
                <a:cubicBezTo>
                  <a:pt x="0" y="44070"/>
                  <a:pt x="44070" y="0"/>
                  <a:pt x="9843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5299" r="-1529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8319257" y="5330313"/>
            <a:ext cx="3932578" cy="3421895"/>
          </a:xfrm>
          <a:custGeom>
            <a:rect b="b" l="l" r="r" t="t"/>
            <a:pathLst>
              <a:path extrusionOk="0" h="707250" w="812800">
                <a:moveTo>
                  <a:pt x="98433" y="0"/>
                </a:moveTo>
                <a:lnTo>
                  <a:pt x="714367" y="0"/>
                </a:lnTo>
                <a:cubicBezTo>
                  <a:pt x="768730" y="0"/>
                  <a:pt x="812800" y="44070"/>
                  <a:pt x="812800" y="98433"/>
                </a:cubicBezTo>
                <a:lnTo>
                  <a:pt x="812800" y="608817"/>
                </a:lnTo>
                <a:cubicBezTo>
                  <a:pt x="812800" y="663180"/>
                  <a:pt x="768730" y="707250"/>
                  <a:pt x="714367" y="707250"/>
                </a:cubicBezTo>
                <a:lnTo>
                  <a:pt x="98433" y="707250"/>
                </a:lnTo>
                <a:cubicBezTo>
                  <a:pt x="72327" y="707250"/>
                  <a:pt x="47290" y="696879"/>
                  <a:pt x="28830" y="678420"/>
                </a:cubicBezTo>
                <a:cubicBezTo>
                  <a:pt x="10371" y="659960"/>
                  <a:pt x="0" y="634923"/>
                  <a:pt x="0" y="608817"/>
                </a:cubicBezTo>
                <a:lnTo>
                  <a:pt x="0" y="98433"/>
                </a:lnTo>
                <a:cubicBezTo>
                  <a:pt x="0" y="44070"/>
                  <a:pt x="44070" y="0"/>
                  <a:pt x="98433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6243" l="0" r="0" t="-3624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12718561" y="5330313"/>
            <a:ext cx="3932578" cy="3421895"/>
          </a:xfrm>
          <a:custGeom>
            <a:rect b="b" l="l" r="r" t="t"/>
            <a:pathLst>
              <a:path extrusionOk="0" h="707250" w="812800">
                <a:moveTo>
                  <a:pt x="98433" y="0"/>
                </a:moveTo>
                <a:lnTo>
                  <a:pt x="714367" y="0"/>
                </a:lnTo>
                <a:cubicBezTo>
                  <a:pt x="768730" y="0"/>
                  <a:pt x="812800" y="44070"/>
                  <a:pt x="812800" y="98433"/>
                </a:cubicBezTo>
                <a:lnTo>
                  <a:pt x="812800" y="608817"/>
                </a:lnTo>
                <a:cubicBezTo>
                  <a:pt x="812800" y="663180"/>
                  <a:pt x="768730" y="707250"/>
                  <a:pt x="714367" y="707250"/>
                </a:cubicBezTo>
                <a:lnTo>
                  <a:pt x="98433" y="707250"/>
                </a:lnTo>
                <a:cubicBezTo>
                  <a:pt x="72327" y="707250"/>
                  <a:pt x="47290" y="696879"/>
                  <a:pt x="28830" y="678420"/>
                </a:cubicBezTo>
                <a:cubicBezTo>
                  <a:pt x="10371" y="659960"/>
                  <a:pt x="0" y="634923"/>
                  <a:pt x="0" y="608817"/>
                </a:cubicBezTo>
                <a:lnTo>
                  <a:pt x="0" y="98433"/>
                </a:lnTo>
                <a:cubicBezTo>
                  <a:pt x="0" y="44070"/>
                  <a:pt x="44070" y="0"/>
                  <a:pt x="98433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7605" l="0" r="0" t="-1488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8275351" y="4581950"/>
            <a:ext cx="402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B842B"/>
                </a:solidFill>
                <a:latin typeface="DM Sans"/>
                <a:ea typeface="DM Sans"/>
                <a:cs typeface="DM Sans"/>
                <a:sym typeface="DM Sans"/>
              </a:rPr>
              <a:t>Add description here</a:t>
            </a:r>
            <a:endParaRPr sz="1000"/>
          </a:p>
        </p:txBody>
      </p:sp>
      <p:sp>
        <p:nvSpPr>
          <p:cNvPr id="193" name="Google Shape;193;p16"/>
          <p:cNvSpPr txBox="1"/>
          <p:nvPr/>
        </p:nvSpPr>
        <p:spPr>
          <a:xfrm>
            <a:off x="12043875" y="4581950"/>
            <a:ext cx="528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B842B"/>
                </a:solidFill>
                <a:latin typeface="DM Sans"/>
                <a:ea typeface="DM Sans"/>
                <a:cs typeface="DM Sans"/>
                <a:sym typeface="DM Sans"/>
              </a:rPr>
              <a:t>Add description here</a:t>
            </a:r>
            <a:endParaRPr sz="1000"/>
          </a:p>
        </p:txBody>
      </p:sp>
      <p:sp>
        <p:nvSpPr>
          <p:cNvPr id="194" name="Google Shape;194;p16"/>
          <p:cNvSpPr txBox="1"/>
          <p:nvPr/>
        </p:nvSpPr>
        <p:spPr>
          <a:xfrm>
            <a:off x="7920302" y="8883575"/>
            <a:ext cx="473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B842B"/>
                </a:solidFill>
                <a:latin typeface="DM Sans"/>
                <a:ea typeface="DM Sans"/>
                <a:cs typeface="DM Sans"/>
                <a:sym typeface="DM Sans"/>
              </a:rPr>
              <a:t>Add description here</a:t>
            </a:r>
            <a:endParaRPr sz="1000"/>
          </a:p>
        </p:txBody>
      </p:sp>
      <p:sp>
        <p:nvSpPr>
          <p:cNvPr id="195" name="Google Shape;195;p16"/>
          <p:cNvSpPr txBox="1"/>
          <p:nvPr/>
        </p:nvSpPr>
        <p:spPr>
          <a:xfrm>
            <a:off x="12231275" y="8883575"/>
            <a:ext cx="490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B842B"/>
                </a:solidFill>
                <a:latin typeface="DM Sans"/>
                <a:ea typeface="DM Sans"/>
                <a:cs typeface="DM Sans"/>
                <a:sym typeface="DM Sans"/>
              </a:rPr>
              <a:t>Add description here</a:t>
            </a:r>
            <a:endParaRPr sz="1000"/>
          </a:p>
        </p:txBody>
      </p:sp>
      <p:sp>
        <p:nvSpPr>
          <p:cNvPr id="196" name="Google Shape;196;p16"/>
          <p:cNvSpPr/>
          <p:nvPr/>
        </p:nvSpPr>
        <p:spPr>
          <a:xfrm rot="10445881">
            <a:off x="5410688" y="8286477"/>
            <a:ext cx="3072382" cy="2614318"/>
          </a:xfrm>
          <a:custGeom>
            <a:rect b="b" l="l" r="r" t="t"/>
            <a:pathLst>
              <a:path extrusionOk="0" h="2614318" w="3072382">
                <a:moveTo>
                  <a:pt x="0" y="0"/>
                </a:moveTo>
                <a:lnTo>
                  <a:pt x="3072382" y="0"/>
                </a:lnTo>
                <a:lnTo>
                  <a:pt x="3072382" y="2614318"/>
                </a:lnTo>
                <a:lnTo>
                  <a:pt x="0" y="2614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7"/>
          <p:cNvGrpSpPr/>
          <p:nvPr/>
        </p:nvGrpSpPr>
        <p:grpSpPr>
          <a:xfrm>
            <a:off x="1028700" y="884042"/>
            <a:ext cx="6522041" cy="8374256"/>
            <a:chOff x="0" y="-38100"/>
            <a:chExt cx="1717728" cy="2205609"/>
          </a:xfrm>
        </p:grpSpPr>
        <p:sp>
          <p:nvSpPr>
            <p:cNvPr id="202" name="Google Shape;202;p17"/>
            <p:cNvSpPr/>
            <p:nvPr/>
          </p:nvSpPr>
          <p:spPr>
            <a:xfrm>
              <a:off x="0" y="0"/>
              <a:ext cx="1717728" cy="2167509"/>
            </a:xfrm>
            <a:custGeom>
              <a:rect b="b" l="l" r="r" t="t"/>
              <a:pathLst>
                <a:path extrusionOk="0" h="2167509" w="1717728">
                  <a:moveTo>
                    <a:pt x="1717728" y="59352"/>
                  </a:moveTo>
                  <a:lnTo>
                    <a:pt x="1717728" y="2108157"/>
                  </a:lnTo>
                  <a:cubicBezTo>
                    <a:pt x="1717728" y="2123898"/>
                    <a:pt x="1711474" y="2138995"/>
                    <a:pt x="1700344" y="2150125"/>
                  </a:cubicBezTo>
                  <a:cubicBezTo>
                    <a:pt x="1689213" y="2161256"/>
                    <a:pt x="1674117" y="2167509"/>
                    <a:pt x="1658376" y="2167509"/>
                  </a:cubicBezTo>
                  <a:lnTo>
                    <a:pt x="59352" y="2167509"/>
                  </a:lnTo>
                  <a:cubicBezTo>
                    <a:pt x="26573" y="2167509"/>
                    <a:pt x="0" y="2140936"/>
                    <a:pt x="0" y="2108157"/>
                  </a:cubicBezTo>
                  <a:lnTo>
                    <a:pt x="0" y="59352"/>
                  </a:lnTo>
                  <a:cubicBezTo>
                    <a:pt x="0" y="26573"/>
                    <a:pt x="26573" y="0"/>
                    <a:pt x="59352" y="0"/>
                  </a:cubicBezTo>
                  <a:lnTo>
                    <a:pt x="1658376" y="0"/>
                  </a:lnTo>
                  <a:cubicBezTo>
                    <a:pt x="1691155" y="0"/>
                    <a:pt x="1717728" y="26573"/>
                    <a:pt x="1717728" y="59352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0" y="-38100"/>
              <a:ext cx="1717727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7"/>
          <p:cNvSpPr txBox="1"/>
          <p:nvPr/>
        </p:nvSpPr>
        <p:spPr>
          <a:xfrm>
            <a:off x="1744686" y="2454298"/>
            <a:ext cx="52695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Top skills I use daily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1684519" y="4895309"/>
            <a:ext cx="5329800" cy="24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List the top skills used daily in this job. You can include both hard skills </a:t>
            </a:r>
            <a:r>
              <a:rPr b="0" i="1" lang="en-US" sz="2799" u="none" cap="none" strike="noStrike">
                <a:solidFill>
                  <a:srgbClr val="426BB2"/>
                </a:solidFill>
                <a:latin typeface="Sansita"/>
                <a:ea typeface="Sansita"/>
                <a:cs typeface="Sansita"/>
                <a:sym typeface="Sansita"/>
              </a:rPr>
              <a:t>(like using tools or software) </a:t>
            </a:r>
            <a:r>
              <a:rPr b="0" i="0" lang="en-US" sz="27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and soft skills</a:t>
            </a:r>
            <a:r>
              <a:rPr b="0" i="1" lang="en-US" sz="2799" u="none" cap="none" strike="noStrike">
                <a:solidFill>
                  <a:srgbClr val="426BB2"/>
                </a:solidFill>
                <a:latin typeface="Sansita"/>
                <a:ea typeface="Sansita"/>
                <a:cs typeface="Sansita"/>
                <a:sym typeface="Sansita"/>
              </a:rPr>
              <a:t> (like creativity or communication)</a:t>
            </a:r>
            <a:r>
              <a:rPr b="0" i="0" lang="en-US" sz="2799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200"/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433" y="205740"/>
            <a:ext cx="9875520" cy="987552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7"/>
          <p:cNvSpPr txBox="1"/>
          <p:nvPr/>
        </p:nvSpPr>
        <p:spPr>
          <a:xfrm>
            <a:off x="9326974" y="2720600"/>
            <a:ext cx="292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93562D"/>
                </a:solidFill>
                <a:latin typeface="DM Sans"/>
                <a:ea typeface="DM Sans"/>
                <a:cs typeface="DM Sans"/>
                <a:sym typeface="DM Sans"/>
              </a:rPr>
              <a:t>Compassion</a:t>
            </a:r>
            <a:endParaRPr sz="1000"/>
          </a:p>
        </p:txBody>
      </p:sp>
      <p:sp>
        <p:nvSpPr>
          <p:cNvPr id="208" name="Google Shape;208;p17"/>
          <p:cNvSpPr txBox="1"/>
          <p:nvPr/>
        </p:nvSpPr>
        <p:spPr>
          <a:xfrm>
            <a:off x="13092350" y="2720600"/>
            <a:ext cx="222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C2843"/>
                </a:solidFill>
                <a:latin typeface="DM Sans"/>
                <a:ea typeface="DM Sans"/>
                <a:cs typeface="DM Sans"/>
                <a:sym typeface="DM Sans"/>
              </a:rPr>
              <a:t>Resilience</a:t>
            </a:r>
            <a:endParaRPr sz="1000"/>
          </a:p>
        </p:txBody>
      </p:sp>
      <p:sp>
        <p:nvSpPr>
          <p:cNvPr id="209" name="Google Shape;209;p17"/>
          <p:cNvSpPr txBox="1"/>
          <p:nvPr/>
        </p:nvSpPr>
        <p:spPr>
          <a:xfrm>
            <a:off x="14256750" y="5723200"/>
            <a:ext cx="214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6B842B"/>
                </a:solidFill>
                <a:latin typeface="DM Sans"/>
                <a:ea typeface="DM Sans"/>
                <a:cs typeface="DM Sans"/>
                <a:sym typeface="DM Sans"/>
              </a:rPr>
              <a:t>Leadership</a:t>
            </a:r>
            <a:endParaRPr sz="1000"/>
          </a:p>
        </p:txBody>
      </p:sp>
      <p:sp>
        <p:nvSpPr>
          <p:cNvPr id="210" name="Google Shape;210;p17"/>
          <p:cNvSpPr txBox="1"/>
          <p:nvPr/>
        </p:nvSpPr>
        <p:spPr>
          <a:xfrm>
            <a:off x="11085586" y="7766300"/>
            <a:ext cx="292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26BB2"/>
                </a:solidFill>
                <a:latin typeface="DM Sans"/>
                <a:ea typeface="DM Sans"/>
                <a:cs typeface="DM Sans"/>
                <a:sym typeface="DM Sans"/>
              </a:rPr>
              <a:t>Communication</a:t>
            </a:r>
            <a:endParaRPr sz="1000"/>
          </a:p>
        </p:txBody>
      </p:sp>
      <p:sp>
        <p:nvSpPr>
          <p:cNvPr id="211" name="Google Shape;211;p17"/>
          <p:cNvSpPr txBox="1"/>
          <p:nvPr/>
        </p:nvSpPr>
        <p:spPr>
          <a:xfrm>
            <a:off x="8654150" y="5723200"/>
            <a:ext cx="230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7263CF"/>
                </a:solidFill>
                <a:latin typeface="DM Sans"/>
                <a:ea typeface="DM Sans"/>
                <a:cs typeface="DM Sans"/>
                <a:sym typeface="DM Sans"/>
              </a:rPr>
              <a:t>Confidence</a:t>
            </a:r>
            <a:endParaRPr sz="1000"/>
          </a:p>
        </p:txBody>
      </p:sp>
      <p:sp>
        <p:nvSpPr>
          <p:cNvPr id="212" name="Google Shape;212;p17"/>
          <p:cNvSpPr/>
          <p:nvPr/>
        </p:nvSpPr>
        <p:spPr>
          <a:xfrm rot="-4701183">
            <a:off x="1057897" y="-101612"/>
            <a:ext cx="1679150" cy="2732345"/>
          </a:xfrm>
          <a:custGeom>
            <a:rect b="b" l="l" r="r" t="t"/>
            <a:pathLst>
              <a:path extrusionOk="0" h="2732345" w="1679150">
                <a:moveTo>
                  <a:pt x="0" y="0"/>
                </a:moveTo>
                <a:lnTo>
                  <a:pt x="1679150" y="0"/>
                </a:lnTo>
                <a:lnTo>
                  <a:pt x="1679150" y="2732345"/>
                </a:lnTo>
                <a:lnTo>
                  <a:pt x="0" y="2732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FD6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8"/>
          <p:cNvGrpSpPr/>
          <p:nvPr/>
        </p:nvGrpSpPr>
        <p:grpSpPr>
          <a:xfrm>
            <a:off x="1028700" y="884042"/>
            <a:ext cx="16230600" cy="8374258"/>
            <a:chOff x="0" y="-38100"/>
            <a:chExt cx="4274693" cy="2205609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4274693" cy="2167509"/>
            </a:xfrm>
            <a:custGeom>
              <a:rect b="b" l="l" r="r" t="t"/>
              <a:pathLst>
                <a:path extrusionOk="0" h="2167509" w="4274693">
                  <a:moveTo>
                    <a:pt x="4274693" y="23850"/>
                  </a:moveTo>
                  <a:lnTo>
                    <a:pt x="4274693" y="2143659"/>
                  </a:lnTo>
                  <a:cubicBezTo>
                    <a:pt x="4274693" y="2149985"/>
                    <a:pt x="4272180" y="2156051"/>
                    <a:pt x="4267708" y="2160524"/>
                  </a:cubicBezTo>
                  <a:cubicBezTo>
                    <a:pt x="4263235" y="2164996"/>
                    <a:pt x="4257168" y="2167509"/>
                    <a:pt x="4250843" y="2167509"/>
                  </a:cubicBezTo>
                  <a:lnTo>
                    <a:pt x="23850" y="2167509"/>
                  </a:lnTo>
                  <a:cubicBezTo>
                    <a:pt x="17524" y="2167509"/>
                    <a:pt x="11458" y="2164996"/>
                    <a:pt x="6985" y="2160524"/>
                  </a:cubicBezTo>
                  <a:cubicBezTo>
                    <a:pt x="2513" y="2156051"/>
                    <a:pt x="0" y="2149985"/>
                    <a:pt x="0" y="2143659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lnTo>
                    <a:pt x="4250843" y="0"/>
                  </a:lnTo>
                  <a:cubicBezTo>
                    <a:pt x="4257168" y="0"/>
                    <a:pt x="4263235" y="2513"/>
                    <a:pt x="4267708" y="6985"/>
                  </a:cubicBezTo>
                  <a:cubicBezTo>
                    <a:pt x="4272180" y="11458"/>
                    <a:pt x="4274693" y="17524"/>
                    <a:pt x="4274693" y="2385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0" y="-38100"/>
              <a:ext cx="4274693" cy="2205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8"/>
          <p:cNvGrpSpPr/>
          <p:nvPr/>
        </p:nvGrpSpPr>
        <p:grpSpPr>
          <a:xfrm>
            <a:off x="3962796" y="5940495"/>
            <a:ext cx="10500262" cy="1101564"/>
            <a:chOff x="0" y="-38100"/>
            <a:chExt cx="2765483" cy="290183"/>
          </a:xfrm>
        </p:grpSpPr>
        <p:sp>
          <p:nvSpPr>
            <p:cNvPr id="221" name="Google Shape;221;p18"/>
            <p:cNvSpPr/>
            <p:nvPr/>
          </p:nvSpPr>
          <p:spPr>
            <a:xfrm>
              <a:off x="0" y="0"/>
              <a:ext cx="2765483" cy="252083"/>
            </a:xfrm>
            <a:custGeom>
              <a:rect b="b" l="l" r="r" t="t"/>
              <a:pathLst>
                <a:path extrusionOk="0" h="252083" w="2765483">
                  <a:moveTo>
                    <a:pt x="2765483" y="22119"/>
                  </a:moveTo>
                  <a:lnTo>
                    <a:pt x="2765483" y="229965"/>
                  </a:lnTo>
                  <a:cubicBezTo>
                    <a:pt x="2765483" y="242180"/>
                    <a:pt x="2755579" y="252083"/>
                    <a:pt x="2743364" y="252083"/>
                  </a:cubicBezTo>
                  <a:lnTo>
                    <a:pt x="22119" y="252083"/>
                  </a:lnTo>
                  <a:cubicBezTo>
                    <a:pt x="9903" y="252083"/>
                    <a:pt x="0" y="242180"/>
                    <a:pt x="0" y="229965"/>
                  </a:cubicBezTo>
                  <a:lnTo>
                    <a:pt x="0" y="22119"/>
                  </a:lnTo>
                  <a:cubicBezTo>
                    <a:pt x="0" y="9903"/>
                    <a:pt x="9903" y="0"/>
                    <a:pt x="22119" y="0"/>
                  </a:cubicBezTo>
                  <a:lnTo>
                    <a:pt x="2743364" y="0"/>
                  </a:lnTo>
                  <a:cubicBezTo>
                    <a:pt x="2755579" y="0"/>
                    <a:pt x="2765483" y="9903"/>
                    <a:pt x="2765483" y="22119"/>
                  </a:cubicBezTo>
                  <a:close/>
                </a:path>
              </a:pathLst>
            </a:custGeom>
            <a:solidFill>
              <a:srgbClr val="C0DB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0" y="-38100"/>
              <a:ext cx="2765482" cy="29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8"/>
          <p:cNvSpPr txBox="1"/>
          <p:nvPr/>
        </p:nvSpPr>
        <p:spPr>
          <a:xfrm>
            <a:off x="3437687" y="6376150"/>
            <a:ext cx="1141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06040"/>
                </a:solidFill>
                <a:latin typeface="DM Sans"/>
                <a:ea typeface="DM Sans"/>
                <a:cs typeface="DM Sans"/>
                <a:sym typeface="DM Sans"/>
              </a:rPr>
              <a:t>Please raise your hand if you have a question for our guest.</a:t>
            </a:r>
            <a:endParaRPr sz="1200"/>
          </a:p>
        </p:txBody>
      </p:sp>
      <p:sp>
        <p:nvSpPr>
          <p:cNvPr id="224" name="Google Shape;224;p18"/>
          <p:cNvSpPr/>
          <p:nvPr/>
        </p:nvSpPr>
        <p:spPr>
          <a:xfrm rot="7381935">
            <a:off x="3253491" y="5484680"/>
            <a:ext cx="1418609" cy="2618238"/>
          </a:xfrm>
          <a:custGeom>
            <a:rect b="b" l="l" r="r" t="t"/>
            <a:pathLst>
              <a:path extrusionOk="0" h="2618238" w="1418609">
                <a:moveTo>
                  <a:pt x="0" y="0"/>
                </a:moveTo>
                <a:lnTo>
                  <a:pt x="1418609" y="0"/>
                </a:lnTo>
                <a:lnTo>
                  <a:pt x="1418609" y="2618238"/>
                </a:lnTo>
                <a:lnTo>
                  <a:pt x="0" y="2618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8"/>
          <p:cNvSpPr/>
          <p:nvPr/>
        </p:nvSpPr>
        <p:spPr>
          <a:xfrm rot="-6240215">
            <a:off x="13552860" y="1526052"/>
            <a:ext cx="1346211" cy="2190580"/>
          </a:xfrm>
          <a:custGeom>
            <a:rect b="b" l="l" r="r" t="t"/>
            <a:pathLst>
              <a:path extrusionOk="0" h="2190580" w="1346211">
                <a:moveTo>
                  <a:pt x="0" y="0"/>
                </a:moveTo>
                <a:lnTo>
                  <a:pt x="1346211" y="0"/>
                </a:lnTo>
                <a:lnTo>
                  <a:pt x="1346211" y="2190580"/>
                </a:lnTo>
                <a:lnTo>
                  <a:pt x="0" y="2190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8"/>
          <p:cNvSpPr txBox="1"/>
          <p:nvPr/>
        </p:nvSpPr>
        <p:spPr>
          <a:xfrm>
            <a:off x="2175374" y="2861900"/>
            <a:ext cx="139374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WHAT DO YOU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0" u="none" cap="none" strike="noStrike">
                <a:solidFill>
                  <a:srgbClr val="426BB2"/>
                </a:solidFill>
                <a:latin typeface="Luckiest Guy"/>
                <a:ea typeface="Luckiest Guy"/>
                <a:cs typeface="Luckiest Guy"/>
                <a:sym typeface="Luckiest Guy"/>
              </a:rPr>
              <a:t>WANT TO KNOW?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